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notesMasterIdLst>
    <p:notesMasterId r:id="rId40"/>
  </p:notesMasterIdLst>
  <p:handoutMasterIdLst>
    <p:handoutMasterId r:id="rId41"/>
  </p:handoutMasterIdLst>
  <p:sldIdLst>
    <p:sldId id="460" r:id="rId2"/>
    <p:sldId id="479" r:id="rId3"/>
    <p:sldId id="399" r:id="rId4"/>
    <p:sldId id="418" r:id="rId5"/>
    <p:sldId id="419" r:id="rId6"/>
    <p:sldId id="421" r:id="rId7"/>
    <p:sldId id="422" r:id="rId8"/>
    <p:sldId id="468" r:id="rId9"/>
    <p:sldId id="469" r:id="rId10"/>
    <p:sldId id="470" r:id="rId11"/>
    <p:sldId id="471" r:id="rId12"/>
    <p:sldId id="472" r:id="rId13"/>
    <p:sldId id="473" r:id="rId14"/>
    <p:sldId id="474" r:id="rId15"/>
    <p:sldId id="475" r:id="rId16"/>
    <p:sldId id="476" r:id="rId17"/>
    <p:sldId id="477" r:id="rId18"/>
    <p:sldId id="431" r:id="rId19"/>
    <p:sldId id="448" r:id="rId20"/>
    <p:sldId id="453" r:id="rId21"/>
    <p:sldId id="456" r:id="rId22"/>
    <p:sldId id="457" r:id="rId23"/>
    <p:sldId id="461" r:id="rId24"/>
    <p:sldId id="465" r:id="rId25"/>
    <p:sldId id="466" r:id="rId26"/>
    <p:sldId id="467" r:id="rId27"/>
    <p:sldId id="438" r:id="rId28"/>
    <p:sldId id="439" r:id="rId29"/>
    <p:sldId id="446" r:id="rId30"/>
    <p:sldId id="407" r:id="rId31"/>
    <p:sldId id="412" r:id="rId32"/>
    <p:sldId id="420" r:id="rId33"/>
    <p:sldId id="464" r:id="rId34"/>
    <p:sldId id="428" r:id="rId35"/>
    <p:sldId id="455" r:id="rId36"/>
    <p:sldId id="478" r:id="rId37"/>
    <p:sldId id="344" r:id="rId38"/>
    <p:sldId id="39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bjornsen, Heidi" initials="AH" lastIdx="3" clrIdx="0">
    <p:extLst/>
  </p:cmAuthor>
  <p:cmAuthor id="2" name="Asbjornsen, Heidi" initials="AH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8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0"/>
    <p:restoredTop sz="83149" autoAdjust="0"/>
  </p:normalViewPr>
  <p:slideViewPr>
    <p:cSldViewPr>
      <p:cViewPr varScale="1">
        <p:scale>
          <a:sx n="64" d="100"/>
          <a:sy n="64" d="100"/>
        </p:scale>
        <p:origin x="1032" y="66"/>
      </p:cViewPr>
      <p:guideLst>
        <p:guide orient="horz" pos="2160"/>
        <p:guide pos="288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meron%20McIntire\Desktop\WORKING%20HARD%20DRIVE\2016%20Field%20Research\TOM%20drought%20plots\sap%20flow\treatment%202\T2%20transpiration%20analysis_oak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D:\2016%20Field%20Research\TOM%20drought%20plots\sap%20flow\treatment%202\T2%20transpiration%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t>NORTHERN RED OAK</a:t>
            </a:r>
          </a:p>
        </c:rich>
      </c:tx>
      <c:layout>
        <c:manualLayout>
          <c:xMode val="edge"/>
          <c:yMode val="edge"/>
          <c:x val="0.108415214694181"/>
          <c:y val="0.160849660580067"/>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18336195402799E-2"/>
          <c:y val="0.162118647946568"/>
          <c:w val="0.88474592990387102"/>
          <c:h val="0.48561944556387499"/>
        </c:manualLayout>
      </c:layout>
      <c:scatterChart>
        <c:scatterStyle val="smoothMarker"/>
        <c:varyColors val="0"/>
        <c:ser>
          <c:idx val="0"/>
          <c:order val="0"/>
          <c:tx>
            <c:v>drought</c:v>
          </c:tx>
          <c:spPr>
            <a:ln w="19050" cap="rnd">
              <a:solidFill>
                <a:srgbClr val="C00000"/>
              </a:solidFill>
              <a:round/>
            </a:ln>
            <a:effectLst/>
          </c:spPr>
          <c:marker>
            <c:symbol val="none"/>
          </c:marker>
          <c:xVal>
            <c:numRef>
              <c:f>'extreme drought period'!$A$2:$A$10811</c:f>
              <c:numCache>
                <c:formatCode>[$-409]m/d/yy\ h:mm\ AM/PM;@</c:formatCode>
                <c:ptCount val="10810"/>
                <c:pt idx="0">
                  <c:v>42534</c:v>
                </c:pt>
                <c:pt idx="1">
                  <c:v>42534.010416666657</c:v>
                </c:pt>
                <c:pt idx="2">
                  <c:v>42534.020833333343</c:v>
                </c:pt>
                <c:pt idx="3">
                  <c:v>42534.03125</c:v>
                </c:pt>
                <c:pt idx="4">
                  <c:v>42534.041666666621</c:v>
                </c:pt>
                <c:pt idx="5">
                  <c:v>42534.052083333343</c:v>
                </c:pt>
                <c:pt idx="6">
                  <c:v>42534.0625</c:v>
                </c:pt>
                <c:pt idx="7">
                  <c:v>42534.072916666657</c:v>
                </c:pt>
                <c:pt idx="8">
                  <c:v>42534.083333333343</c:v>
                </c:pt>
                <c:pt idx="9">
                  <c:v>42534.093749999993</c:v>
                </c:pt>
                <c:pt idx="10">
                  <c:v>42534.104166666621</c:v>
                </c:pt>
                <c:pt idx="11">
                  <c:v>42534.114583333343</c:v>
                </c:pt>
                <c:pt idx="12">
                  <c:v>42534.125</c:v>
                </c:pt>
                <c:pt idx="13">
                  <c:v>42534.135416666621</c:v>
                </c:pt>
                <c:pt idx="14">
                  <c:v>42534.145833333343</c:v>
                </c:pt>
                <c:pt idx="15">
                  <c:v>42534.15625</c:v>
                </c:pt>
                <c:pt idx="16">
                  <c:v>42534.166666666621</c:v>
                </c:pt>
                <c:pt idx="17">
                  <c:v>42534.177083333292</c:v>
                </c:pt>
                <c:pt idx="18">
                  <c:v>42534.1875</c:v>
                </c:pt>
                <c:pt idx="19">
                  <c:v>42534.197916666621</c:v>
                </c:pt>
                <c:pt idx="20">
                  <c:v>42534.208333333343</c:v>
                </c:pt>
                <c:pt idx="21">
                  <c:v>42534.21875</c:v>
                </c:pt>
                <c:pt idx="22">
                  <c:v>42534.229166666591</c:v>
                </c:pt>
                <c:pt idx="23">
                  <c:v>42534.239583333292</c:v>
                </c:pt>
                <c:pt idx="24">
                  <c:v>42534.25</c:v>
                </c:pt>
                <c:pt idx="25">
                  <c:v>42534.260416666621</c:v>
                </c:pt>
                <c:pt idx="26">
                  <c:v>42534.270833333343</c:v>
                </c:pt>
                <c:pt idx="27">
                  <c:v>42534.28125</c:v>
                </c:pt>
                <c:pt idx="28">
                  <c:v>42534.291666666591</c:v>
                </c:pt>
                <c:pt idx="29">
                  <c:v>42534.302083333343</c:v>
                </c:pt>
                <c:pt idx="30">
                  <c:v>42534.3125</c:v>
                </c:pt>
                <c:pt idx="31">
                  <c:v>42534.322916666657</c:v>
                </c:pt>
                <c:pt idx="32">
                  <c:v>42534.333333333343</c:v>
                </c:pt>
                <c:pt idx="33">
                  <c:v>42534.34375</c:v>
                </c:pt>
                <c:pt idx="34">
                  <c:v>42534.354166666657</c:v>
                </c:pt>
                <c:pt idx="35">
                  <c:v>42534.364583333343</c:v>
                </c:pt>
                <c:pt idx="36">
                  <c:v>42534.375</c:v>
                </c:pt>
                <c:pt idx="37">
                  <c:v>42534.385416666657</c:v>
                </c:pt>
                <c:pt idx="38">
                  <c:v>42534.395833333343</c:v>
                </c:pt>
                <c:pt idx="39">
                  <c:v>42534.40625</c:v>
                </c:pt>
                <c:pt idx="40">
                  <c:v>42534.416666666657</c:v>
                </c:pt>
                <c:pt idx="41">
                  <c:v>42534.427083333292</c:v>
                </c:pt>
                <c:pt idx="42">
                  <c:v>42534.4375</c:v>
                </c:pt>
                <c:pt idx="43">
                  <c:v>42534.447916666657</c:v>
                </c:pt>
                <c:pt idx="44">
                  <c:v>42534.458333333343</c:v>
                </c:pt>
                <c:pt idx="45">
                  <c:v>42534.46875</c:v>
                </c:pt>
                <c:pt idx="46">
                  <c:v>42534.479166666621</c:v>
                </c:pt>
                <c:pt idx="47">
                  <c:v>42534.489583333343</c:v>
                </c:pt>
                <c:pt idx="48">
                  <c:v>42534.5</c:v>
                </c:pt>
                <c:pt idx="49">
                  <c:v>42534.510416666657</c:v>
                </c:pt>
                <c:pt idx="50">
                  <c:v>42534.520833333343</c:v>
                </c:pt>
                <c:pt idx="51">
                  <c:v>42534.53125</c:v>
                </c:pt>
                <c:pt idx="52">
                  <c:v>42534.541666666621</c:v>
                </c:pt>
                <c:pt idx="53">
                  <c:v>42534.552083333343</c:v>
                </c:pt>
                <c:pt idx="54">
                  <c:v>42534.5625</c:v>
                </c:pt>
                <c:pt idx="55">
                  <c:v>42534.572916666657</c:v>
                </c:pt>
                <c:pt idx="56">
                  <c:v>42534.583333333343</c:v>
                </c:pt>
                <c:pt idx="57">
                  <c:v>42534.593749999993</c:v>
                </c:pt>
                <c:pt idx="58">
                  <c:v>42534.604166666621</c:v>
                </c:pt>
                <c:pt idx="59">
                  <c:v>42534.614583333343</c:v>
                </c:pt>
                <c:pt idx="60">
                  <c:v>42534.625</c:v>
                </c:pt>
                <c:pt idx="61">
                  <c:v>42534.635416666621</c:v>
                </c:pt>
                <c:pt idx="62">
                  <c:v>42534.645833333343</c:v>
                </c:pt>
                <c:pt idx="63">
                  <c:v>42534.65625</c:v>
                </c:pt>
                <c:pt idx="64">
                  <c:v>42534.666666666621</c:v>
                </c:pt>
                <c:pt idx="65">
                  <c:v>42534.677083333292</c:v>
                </c:pt>
                <c:pt idx="66">
                  <c:v>42534.6875</c:v>
                </c:pt>
                <c:pt idx="67">
                  <c:v>42534.697916666621</c:v>
                </c:pt>
                <c:pt idx="68">
                  <c:v>42534.708333333343</c:v>
                </c:pt>
                <c:pt idx="69">
                  <c:v>42534.71875</c:v>
                </c:pt>
                <c:pt idx="70">
                  <c:v>42534.729166666591</c:v>
                </c:pt>
                <c:pt idx="71">
                  <c:v>42534.739583333292</c:v>
                </c:pt>
                <c:pt idx="72">
                  <c:v>42534.75</c:v>
                </c:pt>
                <c:pt idx="73">
                  <c:v>42534.760416666621</c:v>
                </c:pt>
                <c:pt idx="74">
                  <c:v>42534.770833333343</c:v>
                </c:pt>
                <c:pt idx="75">
                  <c:v>42534.78125</c:v>
                </c:pt>
                <c:pt idx="76">
                  <c:v>42534.791666666591</c:v>
                </c:pt>
                <c:pt idx="77">
                  <c:v>42534.802083333343</c:v>
                </c:pt>
                <c:pt idx="78">
                  <c:v>42534.8125</c:v>
                </c:pt>
                <c:pt idx="79">
                  <c:v>42534.822916666657</c:v>
                </c:pt>
                <c:pt idx="80">
                  <c:v>42534.833333333343</c:v>
                </c:pt>
                <c:pt idx="81">
                  <c:v>42534.84375</c:v>
                </c:pt>
                <c:pt idx="82">
                  <c:v>42534.854166666657</c:v>
                </c:pt>
                <c:pt idx="83">
                  <c:v>42534.864583333343</c:v>
                </c:pt>
                <c:pt idx="84">
                  <c:v>42534.875</c:v>
                </c:pt>
                <c:pt idx="85">
                  <c:v>42534.885416666657</c:v>
                </c:pt>
                <c:pt idx="86">
                  <c:v>42534.895833333343</c:v>
                </c:pt>
                <c:pt idx="87">
                  <c:v>42534.90625</c:v>
                </c:pt>
                <c:pt idx="88">
                  <c:v>42534.916666666657</c:v>
                </c:pt>
                <c:pt idx="89">
                  <c:v>42534.927083333292</c:v>
                </c:pt>
                <c:pt idx="90">
                  <c:v>42534.9375</c:v>
                </c:pt>
                <c:pt idx="91">
                  <c:v>42534.947916666657</c:v>
                </c:pt>
                <c:pt idx="92">
                  <c:v>42534.958333333343</c:v>
                </c:pt>
                <c:pt idx="93">
                  <c:v>42534.96875</c:v>
                </c:pt>
                <c:pt idx="94">
                  <c:v>42534.979166666621</c:v>
                </c:pt>
                <c:pt idx="95">
                  <c:v>42534.989583333343</c:v>
                </c:pt>
                <c:pt idx="96">
                  <c:v>42535</c:v>
                </c:pt>
                <c:pt idx="97">
                  <c:v>42535.010416666657</c:v>
                </c:pt>
                <c:pt idx="98">
                  <c:v>42535.020833333343</c:v>
                </c:pt>
                <c:pt idx="99">
                  <c:v>42535.03125</c:v>
                </c:pt>
                <c:pt idx="100">
                  <c:v>42535.041666666621</c:v>
                </c:pt>
                <c:pt idx="101">
                  <c:v>42535.052083333343</c:v>
                </c:pt>
                <c:pt idx="102">
                  <c:v>42535.0625</c:v>
                </c:pt>
                <c:pt idx="103">
                  <c:v>42535.072916666657</c:v>
                </c:pt>
                <c:pt idx="104">
                  <c:v>42535.083333333343</c:v>
                </c:pt>
                <c:pt idx="105">
                  <c:v>42535.093749999993</c:v>
                </c:pt>
                <c:pt idx="106">
                  <c:v>42535.104166666621</c:v>
                </c:pt>
                <c:pt idx="107">
                  <c:v>42535.114583333343</c:v>
                </c:pt>
                <c:pt idx="108">
                  <c:v>42535.125</c:v>
                </c:pt>
                <c:pt idx="109">
                  <c:v>42535.135416666621</c:v>
                </c:pt>
                <c:pt idx="110">
                  <c:v>42535.145833333343</c:v>
                </c:pt>
                <c:pt idx="111">
                  <c:v>42535.15625</c:v>
                </c:pt>
                <c:pt idx="112">
                  <c:v>42535.166666666621</c:v>
                </c:pt>
                <c:pt idx="113">
                  <c:v>42535.177083333292</c:v>
                </c:pt>
                <c:pt idx="114">
                  <c:v>42535.1875</c:v>
                </c:pt>
                <c:pt idx="115">
                  <c:v>42535.197916666621</c:v>
                </c:pt>
                <c:pt idx="116">
                  <c:v>42535.208333333343</c:v>
                </c:pt>
                <c:pt idx="117">
                  <c:v>42535.21875</c:v>
                </c:pt>
                <c:pt idx="118">
                  <c:v>42535.229166666591</c:v>
                </c:pt>
                <c:pt idx="119">
                  <c:v>42535.239583333292</c:v>
                </c:pt>
                <c:pt idx="120">
                  <c:v>42535.25</c:v>
                </c:pt>
                <c:pt idx="121">
                  <c:v>42535.260416666621</c:v>
                </c:pt>
                <c:pt idx="122">
                  <c:v>42535.270833333343</c:v>
                </c:pt>
                <c:pt idx="123">
                  <c:v>42535.28125</c:v>
                </c:pt>
                <c:pt idx="124">
                  <c:v>42535.291666666591</c:v>
                </c:pt>
                <c:pt idx="125">
                  <c:v>42535.302083333343</c:v>
                </c:pt>
                <c:pt idx="126">
                  <c:v>42535.3125</c:v>
                </c:pt>
                <c:pt idx="127">
                  <c:v>42535.322916666657</c:v>
                </c:pt>
                <c:pt idx="128">
                  <c:v>42535.333333333343</c:v>
                </c:pt>
                <c:pt idx="129">
                  <c:v>42535.34375</c:v>
                </c:pt>
                <c:pt idx="130">
                  <c:v>42535.354166666657</c:v>
                </c:pt>
                <c:pt idx="131">
                  <c:v>42535.364583333343</c:v>
                </c:pt>
                <c:pt idx="132">
                  <c:v>42535.375</c:v>
                </c:pt>
                <c:pt idx="133">
                  <c:v>42535.385416666657</c:v>
                </c:pt>
                <c:pt idx="134">
                  <c:v>42535.395833333343</c:v>
                </c:pt>
                <c:pt idx="135">
                  <c:v>42535.40625</c:v>
                </c:pt>
                <c:pt idx="136">
                  <c:v>42535.416666666657</c:v>
                </c:pt>
                <c:pt idx="137">
                  <c:v>42535.427083333292</c:v>
                </c:pt>
                <c:pt idx="138">
                  <c:v>42535.4375</c:v>
                </c:pt>
                <c:pt idx="139">
                  <c:v>42535.447916666657</c:v>
                </c:pt>
                <c:pt idx="140">
                  <c:v>42535.458333333343</c:v>
                </c:pt>
                <c:pt idx="141">
                  <c:v>42535.46875</c:v>
                </c:pt>
                <c:pt idx="142">
                  <c:v>42535.479166666621</c:v>
                </c:pt>
                <c:pt idx="143">
                  <c:v>42535.489583333343</c:v>
                </c:pt>
                <c:pt idx="144">
                  <c:v>42535.5</c:v>
                </c:pt>
                <c:pt idx="145">
                  <c:v>42535.510416666657</c:v>
                </c:pt>
                <c:pt idx="146">
                  <c:v>42535.520833333343</c:v>
                </c:pt>
                <c:pt idx="147">
                  <c:v>42535.53125</c:v>
                </c:pt>
                <c:pt idx="148">
                  <c:v>42535.541666666621</c:v>
                </c:pt>
                <c:pt idx="149">
                  <c:v>42535.552083333343</c:v>
                </c:pt>
                <c:pt idx="150">
                  <c:v>42535.5625</c:v>
                </c:pt>
                <c:pt idx="151">
                  <c:v>42535.572916666657</c:v>
                </c:pt>
                <c:pt idx="152">
                  <c:v>42535.583333333343</c:v>
                </c:pt>
                <c:pt idx="153">
                  <c:v>42535.593749999993</c:v>
                </c:pt>
                <c:pt idx="154">
                  <c:v>42535.604166666621</c:v>
                </c:pt>
                <c:pt idx="155">
                  <c:v>42535.614583333343</c:v>
                </c:pt>
                <c:pt idx="156">
                  <c:v>42535.625</c:v>
                </c:pt>
                <c:pt idx="157">
                  <c:v>42535.635416666621</c:v>
                </c:pt>
                <c:pt idx="158">
                  <c:v>42535.645833333343</c:v>
                </c:pt>
                <c:pt idx="159">
                  <c:v>42535.65625</c:v>
                </c:pt>
                <c:pt idx="160">
                  <c:v>42535.666666666621</c:v>
                </c:pt>
                <c:pt idx="161">
                  <c:v>42535.677083333292</c:v>
                </c:pt>
                <c:pt idx="162">
                  <c:v>42535.6875</c:v>
                </c:pt>
                <c:pt idx="163">
                  <c:v>42535.697916666621</c:v>
                </c:pt>
                <c:pt idx="164">
                  <c:v>42535.708333333343</c:v>
                </c:pt>
                <c:pt idx="165">
                  <c:v>42535.71875</c:v>
                </c:pt>
                <c:pt idx="166">
                  <c:v>42535.729166666591</c:v>
                </c:pt>
                <c:pt idx="167">
                  <c:v>42535.739583333292</c:v>
                </c:pt>
                <c:pt idx="168">
                  <c:v>42535.75</c:v>
                </c:pt>
                <c:pt idx="169">
                  <c:v>42535.760416666621</c:v>
                </c:pt>
                <c:pt idx="170">
                  <c:v>42535.770833333343</c:v>
                </c:pt>
                <c:pt idx="171">
                  <c:v>42535.78125</c:v>
                </c:pt>
                <c:pt idx="172">
                  <c:v>42535.791666666591</c:v>
                </c:pt>
                <c:pt idx="173">
                  <c:v>42535.802083333343</c:v>
                </c:pt>
                <c:pt idx="174">
                  <c:v>42535.8125</c:v>
                </c:pt>
                <c:pt idx="175">
                  <c:v>42535.822916666657</c:v>
                </c:pt>
                <c:pt idx="176">
                  <c:v>42535.833333333343</c:v>
                </c:pt>
                <c:pt idx="177">
                  <c:v>42535.84375</c:v>
                </c:pt>
                <c:pt idx="178">
                  <c:v>42535.854166666657</c:v>
                </c:pt>
                <c:pt idx="179">
                  <c:v>42535.864583333343</c:v>
                </c:pt>
                <c:pt idx="180">
                  <c:v>42535.875</c:v>
                </c:pt>
                <c:pt idx="181">
                  <c:v>42535.885416666657</c:v>
                </c:pt>
                <c:pt idx="182">
                  <c:v>42535.895833333343</c:v>
                </c:pt>
                <c:pt idx="183">
                  <c:v>42535.90625</c:v>
                </c:pt>
                <c:pt idx="184">
                  <c:v>42535.916666666657</c:v>
                </c:pt>
                <c:pt idx="185">
                  <c:v>42535.927083333292</c:v>
                </c:pt>
                <c:pt idx="186">
                  <c:v>42535.9375</c:v>
                </c:pt>
                <c:pt idx="187">
                  <c:v>42535.947916666657</c:v>
                </c:pt>
                <c:pt idx="188">
                  <c:v>42535.958333333343</c:v>
                </c:pt>
                <c:pt idx="189">
                  <c:v>42535.96875</c:v>
                </c:pt>
                <c:pt idx="190">
                  <c:v>42535.979166666621</c:v>
                </c:pt>
                <c:pt idx="191">
                  <c:v>42535.989583333343</c:v>
                </c:pt>
                <c:pt idx="192">
                  <c:v>42536</c:v>
                </c:pt>
                <c:pt idx="193">
                  <c:v>42536.010416666657</c:v>
                </c:pt>
                <c:pt idx="194">
                  <c:v>42536.020833333343</c:v>
                </c:pt>
                <c:pt idx="195">
                  <c:v>42536.03125</c:v>
                </c:pt>
                <c:pt idx="196">
                  <c:v>42536.041666666621</c:v>
                </c:pt>
                <c:pt idx="197">
                  <c:v>42536.052083333343</c:v>
                </c:pt>
                <c:pt idx="198">
                  <c:v>42536.0625</c:v>
                </c:pt>
                <c:pt idx="199">
                  <c:v>42536.072916666657</c:v>
                </c:pt>
                <c:pt idx="200">
                  <c:v>42536.083333333343</c:v>
                </c:pt>
                <c:pt idx="201">
                  <c:v>42536.093749999993</c:v>
                </c:pt>
                <c:pt idx="202">
                  <c:v>42536.104166666621</c:v>
                </c:pt>
                <c:pt idx="203">
                  <c:v>42536.114583333343</c:v>
                </c:pt>
                <c:pt idx="204">
                  <c:v>42536.125</c:v>
                </c:pt>
                <c:pt idx="205">
                  <c:v>42536.135416666621</c:v>
                </c:pt>
                <c:pt idx="206">
                  <c:v>42536.145833333343</c:v>
                </c:pt>
                <c:pt idx="207">
                  <c:v>42536.15625</c:v>
                </c:pt>
                <c:pt idx="208">
                  <c:v>42536.166666666621</c:v>
                </c:pt>
                <c:pt idx="209">
                  <c:v>42536.177083333292</c:v>
                </c:pt>
                <c:pt idx="210">
                  <c:v>42536.1875</c:v>
                </c:pt>
                <c:pt idx="211">
                  <c:v>42536.197916666621</c:v>
                </c:pt>
                <c:pt idx="212">
                  <c:v>42536.208333333343</c:v>
                </c:pt>
                <c:pt idx="213">
                  <c:v>42536.21875</c:v>
                </c:pt>
                <c:pt idx="214">
                  <c:v>42536.229166666591</c:v>
                </c:pt>
                <c:pt idx="215">
                  <c:v>42536.239583333292</c:v>
                </c:pt>
                <c:pt idx="216">
                  <c:v>42536.25</c:v>
                </c:pt>
                <c:pt idx="217">
                  <c:v>42536.260416666621</c:v>
                </c:pt>
                <c:pt idx="218">
                  <c:v>42536.270833333343</c:v>
                </c:pt>
                <c:pt idx="219">
                  <c:v>42536.28125</c:v>
                </c:pt>
                <c:pt idx="220">
                  <c:v>42536.291666666591</c:v>
                </c:pt>
                <c:pt idx="221">
                  <c:v>42536.302083333343</c:v>
                </c:pt>
                <c:pt idx="222">
                  <c:v>42536.3125</c:v>
                </c:pt>
                <c:pt idx="223">
                  <c:v>42536.322916666657</c:v>
                </c:pt>
                <c:pt idx="224">
                  <c:v>42536.333333333343</c:v>
                </c:pt>
                <c:pt idx="225">
                  <c:v>42536.34375</c:v>
                </c:pt>
                <c:pt idx="226">
                  <c:v>42536.354166666657</c:v>
                </c:pt>
                <c:pt idx="227">
                  <c:v>42536.364583333343</c:v>
                </c:pt>
                <c:pt idx="228">
                  <c:v>42536.375</c:v>
                </c:pt>
                <c:pt idx="229">
                  <c:v>42536.385416666657</c:v>
                </c:pt>
                <c:pt idx="230">
                  <c:v>42536.395833333343</c:v>
                </c:pt>
                <c:pt idx="231">
                  <c:v>42536.40625</c:v>
                </c:pt>
                <c:pt idx="232">
                  <c:v>42536.416666666657</c:v>
                </c:pt>
                <c:pt idx="233">
                  <c:v>42536.427083333292</c:v>
                </c:pt>
                <c:pt idx="234">
                  <c:v>42536.4375</c:v>
                </c:pt>
                <c:pt idx="235">
                  <c:v>42536.447916666657</c:v>
                </c:pt>
                <c:pt idx="236">
                  <c:v>42536.458333333343</c:v>
                </c:pt>
                <c:pt idx="237">
                  <c:v>42536.46875</c:v>
                </c:pt>
                <c:pt idx="238">
                  <c:v>42536.479166666621</c:v>
                </c:pt>
                <c:pt idx="239">
                  <c:v>42536.489583333343</c:v>
                </c:pt>
                <c:pt idx="240">
                  <c:v>42536.5</c:v>
                </c:pt>
                <c:pt idx="241">
                  <c:v>42536.510416666657</c:v>
                </c:pt>
                <c:pt idx="242">
                  <c:v>42536.520833333343</c:v>
                </c:pt>
                <c:pt idx="243">
                  <c:v>42536.53125</c:v>
                </c:pt>
                <c:pt idx="244">
                  <c:v>42536.541666666621</c:v>
                </c:pt>
                <c:pt idx="245">
                  <c:v>42536.552083333343</c:v>
                </c:pt>
                <c:pt idx="246">
                  <c:v>42536.5625</c:v>
                </c:pt>
                <c:pt idx="247">
                  <c:v>42536.572916666657</c:v>
                </c:pt>
                <c:pt idx="248">
                  <c:v>42536.583333333343</c:v>
                </c:pt>
                <c:pt idx="249">
                  <c:v>42536.593749999993</c:v>
                </c:pt>
                <c:pt idx="250">
                  <c:v>42536.604166666621</c:v>
                </c:pt>
                <c:pt idx="251">
                  <c:v>42536.614583333343</c:v>
                </c:pt>
                <c:pt idx="252">
                  <c:v>42536.625</c:v>
                </c:pt>
                <c:pt idx="253">
                  <c:v>42536.635416666621</c:v>
                </c:pt>
                <c:pt idx="254">
                  <c:v>42536.645833333343</c:v>
                </c:pt>
                <c:pt idx="255">
                  <c:v>42536.65625</c:v>
                </c:pt>
                <c:pt idx="256">
                  <c:v>42536.666666666621</c:v>
                </c:pt>
                <c:pt idx="257">
                  <c:v>42536.677083333292</c:v>
                </c:pt>
                <c:pt idx="258">
                  <c:v>42536.6875</c:v>
                </c:pt>
                <c:pt idx="259">
                  <c:v>42536.697916666621</c:v>
                </c:pt>
                <c:pt idx="260">
                  <c:v>42536.708333333343</c:v>
                </c:pt>
                <c:pt idx="261">
                  <c:v>42536.71875</c:v>
                </c:pt>
                <c:pt idx="262">
                  <c:v>42536.729166666591</c:v>
                </c:pt>
                <c:pt idx="263">
                  <c:v>42536.739583333292</c:v>
                </c:pt>
                <c:pt idx="264">
                  <c:v>42536.75</c:v>
                </c:pt>
                <c:pt idx="265">
                  <c:v>42536.760416666621</c:v>
                </c:pt>
                <c:pt idx="266">
                  <c:v>42536.770833333343</c:v>
                </c:pt>
                <c:pt idx="267">
                  <c:v>42536.78125</c:v>
                </c:pt>
                <c:pt idx="268">
                  <c:v>42536.791666666591</c:v>
                </c:pt>
                <c:pt idx="269">
                  <c:v>42536.802083333343</c:v>
                </c:pt>
                <c:pt idx="270">
                  <c:v>42536.8125</c:v>
                </c:pt>
                <c:pt idx="271">
                  <c:v>42536.822916666657</c:v>
                </c:pt>
                <c:pt idx="272">
                  <c:v>42536.833333333343</c:v>
                </c:pt>
                <c:pt idx="273">
                  <c:v>42536.84375</c:v>
                </c:pt>
                <c:pt idx="274">
                  <c:v>42536.854166666657</c:v>
                </c:pt>
                <c:pt idx="275">
                  <c:v>42536.864583333343</c:v>
                </c:pt>
                <c:pt idx="276">
                  <c:v>42536.875</c:v>
                </c:pt>
                <c:pt idx="277">
                  <c:v>42536.885416666657</c:v>
                </c:pt>
                <c:pt idx="278">
                  <c:v>42536.895833333343</c:v>
                </c:pt>
                <c:pt idx="279">
                  <c:v>42536.90625</c:v>
                </c:pt>
                <c:pt idx="280">
                  <c:v>42536.916666666657</c:v>
                </c:pt>
                <c:pt idx="281">
                  <c:v>42536.927083333292</c:v>
                </c:pt>
                <c:pt idx="282">
                  <c:v>42536.9375</c:v>
                </c:pt>
                <c:pt idx="283">
                  <c:v>42536.947916666657</c:v>
                </c:pt>
                <c:pt idx="284">
                  <c:v>42536.958333333343</c:v>
                </c:pt>
                <c:pt idx="285">
                  <c:v>42536.96875</c:v>
                </c:pt>
                <c:pt idx="286">
                  <c:v>42536.979166666621</c:v>
                </c:pt>
                <c:pt idx="287">
                  <c:v>42536.989583333343</c:v>
                </c:pt>
                <c:pt idx="288">
                  <c:v>42537</c:v>
                </c:pt>
                <c:pt idx="289">
                  <c:v>42537.010416666657</c:v>
                </c:pt>
                <c:pt idx="290">
                  <c:v>42537.020833333343</c:v>
                </c:pt>
                <c:pt idx="291">
                  <c:v>42537.03125</c:v>
                </c:pt>
                <c:pt idx="292">
                  <c:v>42537.041666666621</c:v>
                </c:pt>
                <c:pt idx="293">
                  <c:v>42537.052083333343</c:v>
                </c:pt>
                <c:pt idx="294">
                  <c:v>42537.0625</c:v>
                </c:pt>
                <c:pt idx="295">
                  <c:v>42537.072916666657</c:v>
                </c:pt>
                <c:pt idx="296">
                  <c:v>42537.083333333343</c:v>
                </c:pt>
                <c:pt idx="297">
                  <c:v>42537.093749999993</c:v>
                </c:pt>
                <c:pt idx="298">
                  <c:v>42537.104166666621</c:v>
                </c:pt>
                <c:pt idx="299">
                  <c:v>42537.114583333343</c:v>
                </c:pt>
                <c:pt idx="300">
                  <c:v>42537.125</c:v>
                </c:pt>
                <c:pt idx="301">
                  <c:v>42537.135416666621</c:v>
                </c:pt>
                <c:pt idx="302">
                  <c:v>42537.145833333343</c:v>
                </c:pt>
                <c:pt idx="303">
                  <c:v>42537.15625</c:v>
                </c:pt>
                <c:pt idx="304">
                  <c:v>42537.166666666621</c:v>
                </c:pt>
                <c:pt idx="305">
                  <c:v>42537.177083333292</c:v>
                </c:pt>
                <c:pt idx="306">
                  <c:v>42537.1875</c:v>
                </c:pt>
                <c:pt idx="307">
                  <c:v>42537.197916666621</c:v>
                </c:pt>
                <c:pt idx="308">
                  <c:v>42537.208333333343</c:v>
                </c:pt>
                <c:pt idx="309">
                  <c:v>42537.21875</c:v>
                </c:pt>
                <c:pt idx="310">
                  <c:v>42537.229166666591</c:v>
                </c:pt>
                <c:pt idx="311">
                  <c:v>42537.239583333292</c:v>
                </c:pt>
                <c:pt idx="312">
                  <c:v>42537.25</c:v>
                </c:pt>
                <c:pt idx="313">
                  <c:v>42537.260416666621</c:v>
                </c:pt>
                <c:pt idx="314">
                  <c:v>42537.270833333343</c:v>
                </c:pt>
                <c:pt idx="315">
                  <c:v>42537.28125</c:v>
                </c:pt>
                <c:pt idx="316">
                  <c:v>42537.291666666591</c:v>
                </c:pt>
                <c:pt idx="317">
                  <c:v>42537.302083333343</c:v>
                </c:pt>
                <c:pt idx="318">
                  <c:v>42537.3125</c:v>
                </c:pt>
                <c:pt idx="319">
                  <c:v>42537.322916666657</c:v>
                </c:pt>
                <c:pt idx="320">
                  <c:v>42537.333333333343</c:v>
                </c:pt>
                <c:pt idx="321">
                  <c:v>42537.34375</c:v>
                </c:pt>
                <c:pt idx="322">
                  <c:v>42537.354166666657</c:v>
                </c:pt>
                <c:pt idx="323">
                  <c:v>42537.364583333343</c:v>
                </c:pt>
                <c:pt idx="324">
                  <c:v>42537.375</c:v>
                </c:pt>
                <c:pt idx="325">
                  <c:v>42537.385416666657</c:v>
                </c:pt>
                <c:pt idx="326">
                  <c:v>42537.395833333343</c:v>
                </c:pt>
                <c:pt idx="327">
                  <c:v>42537.40625</c:v>
                </c:pt>
                <c:pt idx="328">
                  <c:v>42537.416666666657</c:v>
                </c:pt>
                <c:pt idx="329">
                  <c:v>42537.427083333292</c:v>
                </c:pt>
                <c:pt idx="330">
                  <c:v>42537.4375</c:v>
                </c:pt>
                <c:pt idx="331">
                  <c:v>42537.447916666657</c:v>
                </c:pt>
                <c:pt idx="332">
                  <c:v>42537.458333333343</c:v>
                </c:pt>
                <c:pt idx="333">
                  <c:v>42537.46875</c:v>
                </c:pt>
                <c:pt idx="334">
                  <c:v>42537.479166666621</c:v>
                </c:pt>
                <c:pt idx="335">
                  <c:v>42537.489583333343</c:v>
                </c:pt>
                <c:pt idx="336">
                  <c:v>42537.5</c:v>
                </c:pt>
                <c:pt idx="337">
                  <c:v>42537.510416666657</c:v>
                </c:pt>
                <c:pt idx="338">
                  <c:v>42537.520833333343</c:v>
                </c:pt>
                <c:pt idx="339">
                  <c:v>42537.53125</c:v>
                </c:pt>
                <c:pt idx="340">
                  <c:v>42537.541666666621</c:v>
                </c:pt>
                <c:pt idx="341">
                  <c:v>42537.552083333343</c:v>
                </c:pt>
                <c:pt idx="342">
                  <c:v>42537.5625</c:v>
                </c:pt>
                <c:pt idx="343">
                  <c:v>42537.572916666657</c:v>
                </c:pt>
                <c:pt idx="344">
                  <c:v>42537.583333333343</c:v>
                </c:pt>
                <c:pt idx="345">
                  <c:v>42537.593749999993</c:v>
                </c:pt>
                <c:pt idx="346">
                  <c:v>42537.604166666621</c:v>
                </c:pt>
                <c:pt idx="347">
                  <c:v>42537.614583333343</c:v>
                </c:pt>
                <c:pt idx="348">
                  <c:v>42537.625</c:v>
                </c:pt>
                <c:pt idx="349">
                  <c:v>42537.635416666621</c:v>
                </c:pt>
                <c:pt idx="350">
                  <c:v>42537.645833333343</c:v>
                </c:pt>
                <c:pt idx="351">
                  <c:v>42537.65625</c:v>
                </c:pt>
                <c:pt idx="352">
                  <c:v>42537.666666666621</c:v>
                </c:pt>
                <c:pt idx="353">
                  <c:v>42537.677083333292</c:v>
                </c:pt>
                <c:pt idx="354">
                  <c:v>42537.6875</c:v>
                </c:pt>
                <c:pt idx="355">
                  <c:v>42537.697916666621</c:v>
                </c:pt>
                <c:pt idx="356">
                  <c:v>42537.708333333343</c:v>
                </c:pt>
                <c:pt idx="357">
                  <c:v>42537.71875</c:v>
                </c:pt>
                <c:pt idx="358">
                  <c:v>42537.729166666591</c:v>
                </c:pt>
                <c:pt idx="359">
                  <c:v>42537.739583333292</c:v>
                </c:pt>
                <c:pt idx="360">
                  <c:v>42537.75</c:v>
                </c:pt>
                <c:pt idx="361">
                  <c:v>42537.760416666621</c:v>
                </c:pt>
                <c:pt idx="362">
                  <c:v>42537.770833333343</c:v>
                </c:pt>
                <c:pt idx="363">
                  <c:v>42537.78125</c:v>
                </c:pt>
                <c:pt idx="364">
                  <c:v>42537.791666666591</c:v>
                </c:pt>
                <c:pt idx="365">
                  <c:v>42537.802083333343</c:v>
                </c:pt>
                <c:pt idx="366">
                  <c:v>42537.8125</c:v>
                </c:pt>
                <c:pt idx="367">
                  <c:v>42537.822916666657</c:v>
                </c:pt>
                <c:pt idx="368">
                  <c:v>42537.833333333343</c:v>
                </c:pt>
                <c:pt idx="369">
                  <c:v>42537.84375</c:v>
                </c:pt>
                <c:pt idx="370">
                  <c:v>42537.854166666657</c:v>
                </c:pt>
                <c:pt idx="371">
                  <c:v>42537.864583333343</c:v>
                </c:pt>
                <c:pt idx="372">
                  <c:v>42537.875</c:v>
                </c:pt>
                <c:pt idx="373">
                  <c:v>42537.885416666657</c:v>
                </c:pt>
                <c:pt idx="374">
                  <c:v>42537.895833333343</c:v>
                </c:pt>
                <c:pt idx="375">
                  <c:v>42537.90625</c:v>
                </c:pt>
                <c:pt idx="376">
                  <c:v>42537.916666666657</c:v>
                </c:pt>
                <c:pt idx="377">
                  <c:v>42537.927083333292</c:v>
                </c:pt>
                <c:pt idx="378">
                  <c:v>42537.9375</c:v>
                </c:pt>
                <c:pt idx="379">
                  <c:v>42537.947916666657</c:v>
                </c:pt>
                <c:pt idx="380">
                  <c:v>42537.958333333343</c:v>
                </c:pt>
                <c:pt idx="381">
                  <c:v>42537.96875</c:v>
                </c:pt>
                <c:pt idx="382">
                  <c:v>42537.979166666621</c:v>
                </c:pt>
                <c:pt idx="383">
                  <c:v>42537.989583333343</c:v>
                </c:pt>
                <c:pt idx="384">
                  <c:v>42538</c:v>
                </c:pt>
                <c:pt idx="385">
                  <c:v>42538.010416666657</c:v>
                </c:pt>
                <c:pt idx="386">
                  <c:v>42538.020833333343</c:v>
                </c:pt>
                <c:pt idx="387">
                  <c:v>42538.03125</c:v>
                </c:pt>
                <c:pt idx="388">
                  <c:v>42538.041666666621</c:v>
                </c:pt>
                <c:pt idx="389">
                  <c:v>42538.052083333343</c:v>
                </c:pt>
                <c:pt idx="390">
                  <c:v>42538.0625</c:v>
                </c:pt>
                <c:pt idx="391">
                  <c:v>42538.072916666657</c:v>
                </c:pt>
                <c:pt idx="392">
                  <c:v>42538.083333333343</c:v>
                </c:pt>
                <c:pt idx="393">
                  <c:v>42538.093749999993</c:v>
                </c:pt>
                <c:pt idx="394">
                  <c:v>42538.104166666621</c:v>
                </c:pt>
                <c:pt idx="395">
                  <c:v>42538.114583333343</c:v>
                </c:pt>
                <c:pt idx="396">
                  <c:v>42538.125</c:v>
                </c:pt>
                <c:pt idx="397">
                  <c:v>42538.135416666621</c:v>
                </c:pt>
                <c:pt idx="398">
                  <c:v>42538.145833333343</c:v>
                </c:pt>
                <c:pt idx="399">
                  <c:v>42538.15625</c:v>
                </c:pt>
                <c:pt idx="400">
                  <c:v>42538.166666666621</c:v>
                </c:pt>
                <c:pt idx="401">
                  <c:v>42538.177083333292</c:v>
                </c:pt>
                <c:pt idx="402">
                  <c:v>42538.1875</c:v>
                </c:pt>
                <c:pt idx="403">
                  <c:v>42538.197916666621</c:v>
                </c:pt>
                <c:pt idx="404">
                  <c:v>42538.208333333343</c:v>
                </c:pt>
                <c:pt idx="405">
                  <c:v>42538.21875</c:v>
                </c:pt>
                <c:pt idx="406">
                  <c:v>42538.229166666591</c:v>
                </c:pt>
                <c:pt idx="407">
                  <c:v>42538.239583333292</c:v>
                </c:pt>
                <c:pt idx="408">
                  <c:v>42538.25</c:v>
                </c:pt>
                <c:pt idx="409">
                  <c:v>42538.260416666621</c:v>
                </c:pt>
                <c:pt idx="410">
                  <c:v>42538.270833333343</c:v>
                </c:pt>
                <c:pt idx="411">
                  <c:v>42538.28125</c:v>
                </c:pt>
                <c:pt idx="412">
                  <c:v>42538.291666666591</c:v>
                </c:pt>
                <c:pt idx="413">
                  <c:v>42538.302083333343</c:v>
                </c:pt>
                <c:pt idx="414">
                  <c:v>42538.3125</c:v>
                </c:pt>
                <c:pt idx="415">
                  <c:v>42538.322916666657</c:v>
                </c:pt>
                <c:pt idx="416">
                  <c:v>42538.333333333343</c:v>
                </c:pt>
                <c:pt idx="417">
                  <c:v>42538.34375</c:v>
                </c:pt>
                <c:pt idx="418">
                  <c:v>42538.354166666657</c:v>
                </c:pt>
                <c:pt idx="419">
                  <c:v>42538.364583333343</c:v>
                </c:pt>
                <c:pt idx="420">
                  <c:v>42538.375</c:v>
                </c:pt>
                <c:pt idx="421">
                  <c:v>42538.385416666657</c:v>
                </c:pt>
                <c:pt idx="422">
                  <c:v>42538.395833333343</c:v>
                </c:pt>
                <c:pt idx="423">
                  <c:v>42538.40625</c:v>
                </c:pt>
                <c:pt idx="424">
                  <c:v>42538.416666666657</c:v>
                </c:pt>
                <c:pt idx="425">
                  <c:v>42538.427083333292</c:v>
                </c:pt>
                <c:pt idx="426">
                  <c:v>42538.4375</c:v>
                </c:pt>
                <c:pt idx="427">
                  <c:v>42538.447916666657</c:v>
                </c:pt>
                <c:pt idx="428">
                  <c:v>42538.458333333343</c:v>
                </c:pt>
                <c:pt idx="429">
                  <c:v>42538.46875</c:v>
                </c:pt>
                <c:pt idx="430">
                  <c:v>42538.479166666621</c:v>
                </c:pt>
                <c:pt idx="431">
                  <c:v>42538.489583333343</c:v>
                </c:pt>
                <c:pt idx="432">
                  <c:v>42538.5</c:v>
                </c:pt>
                <c:pt idx="433">
                  <c:v>42538.510416666657</c:v>
                </c:pt>
                <c:pt idx="434">
                  <c:v>42538.520833333343</c:v>
                </c:pt>
                <c:pt idx="435">
                  <c:v>42538.53125</c:v>
                </c:pt>
                <c:pt idx="436">
                  <c:v>42538.541666666621</c:v>
                </c:pt>
                <c:pt idx="437">
                  <c:v>42538.552083333343</c:v>
                </c:pt>
                <c:pt idx="438">
                  <c:v>42538.5625</c:v>
                </c:pt>
                <c:pt idx="439">
                  <c:v>42538.572916666657</c:v>
                </c:pt>
                <c:pt idx="440">
                  <c:v>42538.583333333343</c:v>
                </c:pt>
                <c:pt idx="441">
                  <c:v>42538.593749999993</c:v>
                </c:pt>
                <c:pt idx="442">
                  <c:v>42538.604166666621</c:v>
                </c:pt>
                <c:pt idx="443">
                  <c:v>42538.614583333343</c:v>
                </c:pt>
                <c:pt idx="444">
                  <c:v>42538.625</c:v>
                </c:pt>
                <c:pt idx="445">
                  <c:v>42538.635416666621</c:v>
                </c:pt>
                <c:pt idx="446">
                  <c:v>42538.645833333343</c:v>
                </c:pt>
                <c:pt idx="447">
                  <c:v>42538.65625</c:v>
                </c:pt>
                <c:pt idx="448">
                  <c:v>42538.666666666621</c:v>
                </c:pt>
                <c:pt idx="449">
                  <c:v>42538.677083333292</c:v>
                </c:pt>
                <c:pt idx="450">
                  <c:v>42538.6875</c:v>
                </c:pt>
                <c:pt idx="451">
                  <c:v>42538.697916666621</c:v>
                </c:pt>
                <c:pt idx="452">
                  <c:v>42538.708333333343</c:v>
                </c:pt>
                <c:pt idx="453">
                  <c:v>42538.71875</c:v>
                </c:pt>
                <c:pt idx="454">
                  <c:v>42538.729166666591</c:v>
                </c:pt>
                <c:pt idx="455">
                  <c:v>42538.739583333292</c:v>
                </c:pt>
                <c:pt idx="456">
                  <c:v>42538.75</c:v>
                </c:pt>
                <c:pt idx="457">
                  <c:v>42538.760416666621</c:v>
                </c:pt>
                <c:pt idx="458">
                  <c:v>42538.770833333343</c:v>
                </c:pt>
                <c:pt idx="459">
                  <c:v>42538.78125</c:v>
                </c:pt>
                <c:pt idx="460">
                  <c:v>42538.791666666591</c:v>
                </c:pt>
                <c:pt idx="461">
                  <c:v>42538.802083333343</c:v>
                </c:pt>
                <c:pt idx="462">
                  <c:v>42538.8125</c:v>
                </c:pt>
                <c:pt idx="463">
                  <c:v>42538.822916666657</c:v>
                </c:pt>
                <c:pt idx="464">
                  <c:v>42538.833333333343</c:v>
                </c:pt>
                <c:pt idx="465">
                  <c:v>42538.84375</c:v>
                </c:pt>
                <c:pt idx="466">
                  <c:v>42538.854166666657</c:v>
                </c:pt>
                <c:pt idx="467">
                  <c:v>42538.864583333343</c:v>
                </c:pt>
                <c:pt idx="468">
                  <c:v>42538.875</c:v>
                </c:pt>
                <c:pt idx="469">
                  <c:v>42538.885416666657</c:v>
                </c:pt>
                <c:pt idx="470">
                  <c:v>42538.895833333343</c:v>
                </c:pt>
                <c:pt idx="471">
                  <c:v>42538.90625</c:v>
                </c:pt>
                <c:pt idx="472">
                  <c:v>42538.916666666657</c:v>
                </c:pt>
                <c:pt idx="473">
                  <c:v>42538.927083333292</c:v>
                </c:pt>
                <c:pt idx="474">
                  <c:v>42538.9375</c:v>
                </c:pt>
                <c:pt idx="475">
                  <c:v>42538.947916666657</c:v>
                </c:pt>
                <c:pt idx="476">
                  <c:v>42538.958333333343</c:v>
                </c:pt>
                <c:pt idx="477">
                  <c:v>42538.96875</c:v>
                </c:pt>
                <c:pt idx="478">
                  <c:v>42538.979166666621</c:v>
                </c:pt>
                <c:pt idx="479">
                  <c:v>42538.989583333343</c:v>
                </c:pt>
                <c:pt idx="480">
                  <c:v>42539</c:v>
                </c:pt>
                <c:pt idx="481">
                  <c:v>42539.010416666657</c:v>
                </c:pt>
                <c:pt idx="482">
                  <c:v>42539.020833333343</c:v>
                </c:pt>
                <c:pt idx="483">
                  <c:v>42539.03125</c:v>
                </c:pt>
                <c:pt idx="484">
                  <c:v>42539.041666666621</c:v>
                </c:pt>
                <c:pt idx="485">
                  <c:v>42539.052083333343</c:v>
                </c:pt>
                <c:pt idx="486">
                  <c:v>42539.0625</c:v>
                </c:pt>
                <c:pt idx="487">
                  <c:v>42539.072916666657</c:v>
                </c:pt>
                <c:pt idx="488">
                  <c:v>42539.083333333343</c:v>
                </c:pt>
                <c:pt idx="489">
                  <c:v>42539.093749999993</c:v>
                </c:pt>
                <c:pt idx="490">
                  <c:v>42539.104166666621</c:v>
                </c:pt>
                <c:pt idx="491">
                  <c:v>42539.114583333343</c:v>
                </c:pt>
                <c:pt idx="492">
                  <c:v>42539.125</c:v>
                </c:pt>
                <c:pt idx="493">
                  <c:v>42539.135416666621</c:v>
                </c:pt>
                <c:pt idx="494">
                  <c:v>42539.145833333343</c:v>
                </c:pt>
                <c:pt idx="495">
                  <c:v>42539.15625</c:v>
                </c:pt>
                <c:pt idx="496">
                  <c:v>42539.166666666621</c:v>
                </c:pt>
                <c:pt idx="497">
                  <c:v>42539.177083333292</c:v>
                </c:pt>
                <c:pt idx="498">
                  <c:v>42539.1875</c:v>
                </c:pt>
                <c:pt idx="499">
                  <c:v>42539.197916666621</c:v>
                </c:pt>
                <c:pt idx="500">
                  <c:v>42539.208333333343</c:v>
                </c:pt>
                <c:pt idx="501">
                  <c:v>42539.21875</c:v>
                </c:pt>
                <c:pt idx="502">
                  <c:v>42539.229166666591</c:v>
                </c:pt>
                <c:pt idx="503">
                  <c:v>42539.239583333292</c:v>
                </c:pt>
                <c:pt idx="504">
                  <c:v>42539.25</c:v>
                </c:pt>
                <c:pt idx="505">
                  <c:v>42539.260416666621</c:v>
                </c:pt>
                <c:pt idx="506">
                  <c:v>42539.270833333343</c:v>
                </c:pt>
                <c:pt idx="507">
                  <c:v>42539.28125</c:v>
                </c:pt>
                <c:pt idx="508">
                  <c:v>42539.291666666591</c:v>
                </c:pt>
                <c:pt idx="509">
                  <c:v>42539.302083333343</c:v>
                </c:pt>
                <c:pt idx="510">
                  <c:v>42539.3125</c:v>
                </c:pt>
                <c:pt idx="511">
                  <c:v>42539.322916666657</c:v>
                </c:pt>
                <c:pt idx="512">
                  <c:v>42539.333333333343</c:v>
                </c:pt>
                <c:pt idx="513">
                  <c:v>42539.34375</c:v>
                </c:pt>
                <c:pt idx="514">
                  <c:v>42539.354166666657</c:v>
                </c:pt>
                <c:pt idx="515">
                  <c:v>42539.364583333343</c:v>
                </c:pt>
                <c:pt idx="516">
                  <c:v>42539.375</c:v>
                </c:pt>
                <c:pt idx="517">
                  <c:v>42539.385416666657</c:v>
                </c:pt>
                <c:pt idx="518">
                  <c:v>42539.395833333343</c:v>
                </c:pt>
                <c:pt idx="519">
                  <c:v>42539.40625</c:v>
                </c:pt>
                <c:pt idx="520">
                  <c:v>42539.416666666657</c:v>
                </c:pt>
                <c:pt idx="521">
                  <c:v>42539.427083333292</c:v>
                </c:pt>
                <c:pt idx="522">
                  <c:v>42539.4375</c:v>
                </c:pt>
                <c:pt idx="523">
                  <c:v>42539.447916666657</c:v>
                </c:pt>
                <c:pt idx="524">
                  <c:v>42539.458333333343</c:v>
                </c:pt>
                <c:pt idx="525">
                  <c:v>42539.46875</c:v>
                </c:pt>
                <c:pt idx="526">
                  <c:v>42539.479166666621</c:v>
                </c:pt>
                <c:pt idx="527">
                  <c:v>42539.489583333343</c:v>
                </c:pt>
                <c:pt idx="528">
                  <c:v>42539.5</c:v>
                </c:pt>
                <c:pt idx="529">
                  <c:v>42539.510416666657</c:v>
                </c:pt>
                <c:pt idx="530">
                  <c:v>42539.520833333343</c:v>
                </c:pt>
                <c:pt idx="531">
                  <c:v>42539.53125</c:v>
                </c:pt>
                <c:pt idx="532">
                  <c:v>42539.541666666621</c:v>
                </c:pt>
                <c:pt idx="533">
                  <c:v>42539.552083333343</c:v>
                </c:pt>
                <c:pt idx="534">
                  <c:v>42539.5625</c:v>
                </c:pt>
                <c:pt idx="535">
                  <c:v>42539.572916666657</c:v>
                </c:pt>
                <c:pt idx="536">
                  <c:v>42539.583333333343</c:v>
                </c:pt>
                <c:pt idx="537">
                  <c:v>42539.593749999993</c:v>
                </c:pt>
                <c:pt idx="538">
                  <c:v>42539.604166666621</c:v>
                </c:pt>
                <c:pt idx="539">
                  <c:v>42539.614583333343</c:v>
                </c:pt>
                <c:pt idx="540">
                  <c:v>42539.625</c:v>
                </c:pt>
                <c:pt idx="541">
                  <c:v>42539.635416666621</c:v>
                </c:pt>
                <c:pt idx="542">
                  <c:v>42539.645833333343</c:v>
                </c:pt>
                <c:pt idx="543">
                  <c:v>42539.65625</c:v>
                </c:pt>
                <c:pt idx="544">
                  <c:v>42539.666666666621</c:v>
                </c:pt>
                <c:pt idx="545">
                  <c:v>42539.677083333292</c:v>
                </c:pt>
                <c:pt idx="546">
                  <c:v>42539.6875</c:v>
                </c:pt>
                <c:pt idx="547">
                  <c:v>42539.697916666621</c:v>
                </c:pt>
                <c:pt idx="548">
                  <c:v>42539.708333333343</c:v>
                </c:pt>
                <c:pt idx="549">
                  <c:v>42539.71875</c:v>
                </c:pt>
                <c:pt idx="550">
                  <c:v>42539.729166666591</c:v>
                </c:pt>
                <c:pt idx="551">
                  <c:v>42539.739583333292</c:v>
                </c:pt>
                <c:pt idx="552">
                  <c:v>42539.75</c:v>
                </c:pt>
                <c:pt idx="553">
                  <c:v>42539.760416666621</c:v>
                </c:pt>
                <c:pt idx="554">
                  <c:v>42539.770833333343</c:v>
                </c:pt>
                <c:pt idx="555">
                  <c:v>42539.78125</c:v>
                </c:pt>
                <c:pt idx="556">
                  <c:v>42539.791666666591</c:v>
                </c:pt>
                <c:pt idx="557">
                  <c:v>42539.802083333343</c:v>
                </c:pt>
                <c:pt idx="558">
                  <c:v>42539.8125</c:v>
                </c:pt>
                <c:pt idx="559">
                  <c:v>42539.822916666657</c:v>
                </c:pt>
                <c:pt idx="560">
                  <c:v>42539.833333333343</c:v>
                </c:pt>
                <c:pt idx="561">
                  <c:v>42539.84375</c:v>
                </c:pt>
                <c:pt idx="562">
                  <c:v>42539.854166666657</c:v>
                </c:pt>
                <c:pt idx="563">
                  <c:v>42539.864583333343</c:v>
                </c:pt>
                <c:pt idx="564">
                  <c:v>42539.875</c:v>
                </c:pt>
                <c:pt idx="565">
                  <c:v>42539.885416666657</c:v>
                </c:pt>
                <c:pt idx="566">
                  <c:v>42539.895833333343</c:v>
                </c:pt>
                <c:pt idx="567">
                  <c:v>42539.90625</c:v>
                </c:pt>
                <c:pt idx="568">
                  <c:v>42539.916666666657</c:v>
                </c:pt>
                <c:pt idx="569">
                  <c:v>42539.927083333292</c:v>
                </c:pt>
                <c:pt idx="570">
                  <c:v>42539.9375</c:v>
                </c:pt>
                <c:pt idx="571">
                  <c:v>42539.947916666657</c:v>
                </c:pt>
                <c:pt idx="572">
                  <c:v>42539.958333333343</c:v>
                </c:pt>
                <c:pt idx="573">
                  <c:v>42539.96875</c:v>
                </c:pt>
                <c:pt idx="574">
                  <c:v>42539.979166666621</c:v>
                </c:pt>
                <c:pt idx="575">
                  <c:v>42539.989583333343</c:v>
                </c:pt>
                <c:pt idx="576">
                  <c:v>42540</c:v>
                </c:pt>
                <c:pt idx="577">
                  <c:v>42540.010416666657</c:v>
                </c:pt>
                <c:pt idx="578">
                  <c:v>42540.020833333343</c:v>
                </c:pt>
                <c:pt idx="579">
                  <c:v>42540.03125</c:v>
                </c:pt>
                <c:pt idx="580">
                  <c:v>42540.041666666621</c:v>
                </c:pt>
                <c:pt idx="581">
                  <c:v>42540.052083333343</c:v>
                </c:pt>
                <c:pt idx="582">
                  <c:v>42540.0625</c:v>
                </c:pt>
                <c:pt idx="583">
                  <c:v>42540.072916666657</c:v>
                </c:pt>
                <c:pt idx="584">
                  <c:v>42540.083333333343</c:v>
                </c:pt>
                <c:pt idx="585">
                  <c:v>42540.093749999993</c:v>
                </c:pt>
                <c:pt idx="586">
                  <c:v>42540.104166666621</c:v>
                </c:pt>
                <c:pt idx="587">
                  <c:v>42540.114583333343</c:v>
                </c:pt>
                <c:pt idx="588">
                  <c:v>42540.125</c:v>
                </c:pt>
                <c:pt idx="589">
                  <c:v>42540.135416666621</c:v>
                </c:pt>
                <c:pt idx="590">
                  <c:v>42540.145833333343</c:v>
                </c:pt>
                <c:pt idx="591">
                  <c:v>42540.15625</c:v>
                </c:pt>
                <c:pt idx="592">
                  <c:v>42540.166666666621</c:v>
                </c:pt>
                <c:pt idx="593">
                  <c:v>42540.177083333292</c:v>
                </c:pt>
                <c:pt idx="594">
                  <c:v>42540.1875</c:v>
                </c:pt>
                <c:pt idx="595">
                  <c:v>42540.197916666621</c:v>
                </c:pt>
                <c:pt idx="596">
                  <c:v>42540.208333333343</c:v>
                </c:pt>
                <c:pt idx="597">
                  <c:v>42540.21875</c:v>
                </c:pt>
                <c:pt idx="598">
                  <c:v>42540.229166666591</c:v>
                </c:pt>
                <c:pt idx="599">
                  <c:v>42540.239583333292</c:v>
                </c:pt>
                <c:pt idx="600">
                  <c:v>42540.25</c:v>
                </c:pt>
                <c:pt idx="601">
                  <c:v>42540.260416666621</c:v>
                </c:pt>
                <c:pt idx="602">
                  <c:v>42540.270833333343</c:v>
                </c:pt>
                <c:pt idx="603">
                  <c:v>42540.28125</c:v>
                </c:pt>
                <c:pt idx="604">
                  <c:v>42540.291666666591</c:v>
                </c:pt>
                <c:pt idx="605">
                  <c:v>42540.302083333343</c:v>
                </c:pt>
                <c:pt idx="606">
                  <c:v>42540.3125</c:v>
                </c:pt>
                <c:pt idx="607">
                  <c:v>42540.322916666657</c:v>
                </c:pt>
                <c:pt idx="608">
                  <c:v>42540.333333333343</c:v>
                </c:pt>
                <c:pt idx="609">
                  <c:v>42540.34375</c:v>
                </c:pt>
                <c:pt idx="610">
                  <c:v>42540.354166666657</c:v>
                </c:pt>
                <c:pt idx="611">
                  <c:v>42540.364583333343</c:v>
                </c:pt>
                <c:pt idx="612">
                  <c:v>42540.375</c:v>
                </c:pt>
                <c:pt idx="613">
                  <c:v>42540.385416666657</c:v>
                </c:pt>
                <c:pt idx="614">
                  <c:v>42540.395833333343</c:v>
                </c:pt>
                <c:pt idx="615">
                  <c:v>42540.40625</c:v>
                </c:pt>
                <c:pt idx="616">
                  <c:v>42540.416666666657</c:v>
                </c:pt>
                <c:pt idx="617">
                  <c:v>42540.427083333292</c:v>
                </c:pt>
                <c:pt idx="618">
                  <c:v>42540.4375</c:v>
                </c:pt>
                <c:pt idx="619">
                  <c:v>42540.447916666657</c:v>
                </c:pt>
                <c:pt idx="620">
                  <c:v>42540.458333333343</c:v>
                </c:pt>
                <c:pt idx="621">
                  <c:v>42540.46875</c:v>
                </c:pt>
                <c:pt idx="622">
                  <c:v>42540.479166666621</c:v>
                </c:pt>
                <c:pt idx="623">
                  <c:v>42540.489583333343</c:v>
                </c:pt>
                <c:pt idx="624">
                  <c:v>42540.5</c:v>
                </c:pt>
                <c:pt idx="625">
                  <c:v>42540.510416666657</c:v>
                </c:pt>
                <c:pt idx="626">
                  <c:v>42540.520833333343</c:v>
                </c:pt>
                <c:pt idx="627">
                  <c:v>42540.53125</c:v>
                </c:pt>
                <c:pt idx="628">
                  <c:v>42540.541666666621</c:v>
                </c:pt>
                <c:pt idx="629">
                  <c:v>42540.552083333343</c:v>
                </c:pt>
                <c:pt idx="630">
                  <c:v>42540.5625</c:v>
                </c:pt>
                <c:pt idx="631">
                  <c:v>42540.572916666657</c:v>
                </c:pt>
                <c:pt idx="632">
                  <c:v>42540.583333333343</c:v>
                </c:pt>
                <c:pt idx="633">
                  <c:v>42540.593749999993</c:v>
                </c:pt>
                <c:pt idx="634">
                  <c:v>42540.604166666621</c:v>
                </c:pt>
                <c:pt idx="635">
                  <c:v>42540.614583333343</c:v>
                </c:pt>
                <c:pt idx="636">
                  <c:v>42540.625</c:v>
                </c:pt>
                <c:pt idx="637">
                  <c:v>42540.635416666621</c:v>
                </c:pt>
                <c:pt idx="638">
                  <c:v>42540.645833333343</c:v>
                </c:pt>
                <c:pt idx="639">
                  <c:v>42540.65625</c:v>
                </c:pt>
                <c:pt idx="640">
                  <c:v>42540.666666666621</c:v>
                </c:pt>
                <c:pt idx="641">
                  <c:v>42540.677083333292</c:v>
                </c:pt>
                <c:pt idx="642">
                  <c:v>42540.6875</c:v>
                </c:pt>
                <c:pt idx="643">
                  <c:v>42540.697916666621</c:v>
                </c:pt>
                <c:pt idx="644">
                  <c:v>42540.708333333343</c:v>
                </c:pt>
                <c:pt idx="645">
                  <c:v>42540.71875</c:v>
                </c:pt>
                <c:pt idx="646">
                  <c:v>42540.729166666591</c:v>
                </c:pt>
                <c:pt idx="647">
                  <c:v>42540.739583333292</c:v>
                </c:pt>
                <c:pt idx="648">
                  <c:v>42540.75</c:v>
                </c:pt>
                <c:pt idx="649">
                  <c:v>42540.760416666621</c:v>
                </c:pt>
                <c:pt idx="650">
                  <c:v>42540.770833333343</c:v>
                </c:pt>
                <c:pt idx="651">
                  <c:v>42540.78125</c:v>
                </c:pt>
                <c:pt idx="652">
                  <c:v>42540.791666666591</c:v>
                </c:pt>
                <c:pt idx="653">
                  <c:v>42540.802083333343</c:v>
                </c:pt>
                <c:pt idx="654">
                  <c:v>42540.8125</c:v>
                </c:pt>
                <c:pt idx="655">
                  <c:v>42540.822916666657</c:v>
                </c:pt>
                <c:pt idx="656">
                  <c:v>42540.833333333343</c:v>
                </c:pt>
                <c:pt idx="657">
                  <c:v>42540.84375</c:v>
                </c:pt>
                <c:pt idx="658">
                  <c:v>42540.854166666657</c:v>
                </c:pt>
                <c:pt idx="659">
                  <c:v>42540.864583333343</c:v>
                </c:pt>
                <c:pt idx="660">
                  <c:v>42540.875</c:v>
                </c:pt>
                <c:pt idx="661">
                  <c:v>42540.885416666657</c:v>
                </c:pt>
                <c:pt idx="662">
                  <c:v>42540.895833333343</c:v>
                </c:pt>
                <c:pt idx="663">
                  <c:v>42540.90625</c:v>
                </c:pt>
                <c:pt idx="664">
                  <c:v>42540.916666666657</c:v>
                </c:pt>
                <c:pt idx="665">
                  <c:v>42540.927083333292</c:v>
                </c:pt>
                <c:pt idx="666">
                  <c:v>42540.9375</c:v>
                </c:pt>
                <c:pt idx="667">
                  <c:v>42540.947916666657</c:v>
                </c:pt>
                <c:pt idx="668">
                  <c:v>42540.958333333343</c:v>
                </c:pt>
                <c:pt idx="669">
                  <c:v>42540.96875</c:v>
                </c:pt>
                <c:pt idx="670">
                  <c:v>42540.979166666621</c:v>
                </c:pt>
                <c:pt idx="671">
                  <c:v>42540.989583333343</c:v>
                </c:pt>
                <c:pt idx="672">
                  <c:v>42541</c:v>
                </c:pt>
                <c:pt idx="673">
                  <c:v>42541.010416666657</c:v>
                </c:pt>
                <c:pt idx="674">
                  <c:v>42541.020833333343</c:v>
                </c:pt>
                <c:pt idx="675">
                  <c:v>42541.03125</c:v>
                </c:pt>
                <c:pt idx="676">
                  <c:v>42541.041666666621</c:v>
                </c:pt>
                <c:pt idx="677">
                  <c:v>42541.052083333343</c:v>
                </c:pt>
                <c:pt idx="678">
                  <c:v>42541.0625</c:v>
                </c:pt>
                <c:pt idx="679">
                  <c:v>42541.072916666657</c:v>
                </c:pt>
                <c:pt idx="680">
                  <c:v>42541.083333333343</c:v>
                </c:pt>
                <c:pt idx="681">
                  <c:v>42541.093749999993</c:v>
                </c:pt>
                <c:pt idx="682">
                  <c:v>42541.104166666621</c:v>
                </c:pt>
                <c:pt idx="683">
                  <c:v>42541.114583333343</c:v>
                </c:pt>
                <c:pt idx="684">
                  <c:v>42541.125</c:v>
                </c:pt>
                <c:pt idx="685">
                  <c:v>42541.135416666621</c:v>
                </c:pt>
                <c:pt idx="686">
                  <c:v>42541.145833333343</c:v>
                </c:pt>
                <c:pt idx="687">
                  <c:v>42541.15625</c:v>
                </c:pt>
                <c:pt idx="688">
                  <c:v>42541.166666666621</c:v>
                </c:pt>
                <c:pt idx="689">
                  <c:v>42541.177083333292</c:v>
                </c:pt>
                <c:pt idx="690">
                  <c:v>42541.1875</c:v>
                </c:pt>
                <c:pt idx="691">
                  <c:v>42541.197916666621</c:v>
                </c:pt>
                <c:pt idx="692">
                  <c:v>42541.208333333343</c:v>
                </c:pt>
                <c:pt idx="693">
                  <c:v>42541.21875</c:v>
                </c:pt>
                <c:pt idx="694">
                  <c:v>42541.229166666591</c:v>
                </c:pt>
                <c:pt idx="695">
                  <c:v>42541.239583333292</c:v>
                </c:pt>
                <c:pt idx="696">
                  <c:v>42541.25</c:v>
                </c:pt>
                <c:pt idx="697">
                  <c:v>42541.260416666621</c:v>
                </c:pt>
                <c:pt idx="698">
                  <c:v>42541.270833333343</c:v>
                </c:pt>
                <c:pt idx="699">
                  <c:v>42541.28125</c:v>
                </c:pt>
                <c:pt idx="700">
                  <c:v>42541.291666666591</c:v>
                </c:pt>
                <c:pt idx="701">
                  <c:v>42541.302083333343</c:v>
                </c:pt>
                <c:pt idx="702">
                  <c:v>42541.3125</c:v>
                </c:pt>
                <c:pt idx="703">
                  <c:v>42541.322916666657</c:v>
                </c:pt>
                <c:pt idx="704">
                  <c:v>42541.333333333343</c:v>
                </c:pt>
                <c:pt idx="705">
                  <c:v>42541.34375</c:v>
                </c:pt>
                <c:pt idx="706">
                  <c:v>42541.354166666657</c:v>
                </c:pt>
                <c:pt idx="707">
                  <c:v>42541.364583333343</c:v>
                </c:pt>
                <c:pt idx="708">
                  <c:v>42541.375</c:v>
                </c:pt>
                <c:pt idx="709">
                  <c:v>42541.385416666657</c:v>
                </c:pt>
                <c:pt idx="710">
                  <c:v>42541.395833333343</c:v>
                </c:pt>
                <c:pt idx="711">
                  <c:v>42541.40625</c:v>
                </c:pt>
                <c:pt idx="712">
                  <c:v>42541.416666666657</c:v>
                </c:pt>
                <c:pt idx="713">
                  <c:v>42541.427083333292</c:v>
                </c:pt>
                <c:pt idx="714">
                  <c:v>42541.4375</c:v>
                </c:pt>
                <c:pt idx="715">
                  <c:v>42541.447916666657</c:v>
                </c:pt>
                <c:pt idx="716">
                  <c:v>42541.458333333343</c:v>
                </c:pt>
                <c:pt idx="717">
                  <c:v>42541.46875</c:v>
                </c:pt>
                <c:pt idx="718">
                  <c:v>42541.479166666621</c:v>
                </c:pt>
                <c:pt idx="719">
                  <c:v>42541.489583333343</c:v>
                </c:pt>
                <c:pt idx="720">
                  <c:v>42541.5</c:v>
                </c:pt>
                <c:pt idx="721">
                  <c:v>42541.510416666657</c:v>
                </c:pt>
                <c:pt idx="722">
                  <c:v>42541.520833333343</c:v>
                </c:pt>
                <c:pt idx="723">
                  <c:v>42541.53125</c:v>
                </c:pt>
                <c:pt idx="724">
                  <c:v>42541.541666666621</c:v>
                </c:pt>
                <c:pt idx="725">
                  <c:v>42541.552083333343</c:v>
                </c:pt>
                <c:pt idx="726">
                  <c:v>42541.5625</c:v>
                </c:pt>
                <c:pt idx="727">
                  <c:v>42541.572916666657</c:v>
                </c:pt>
                <c:pt idx="728">
                  <c:v>42541.583333333343</c:v>
                </c:pt>
                <c:pt idx="729">
                  <c:v>42541.593749999993</c:v>
                </c:pt>
                <c:pt idx="730">
                  <c:v>42541.604166666621</c:v>
                </c:pt>
                <c:pt idx="731">
                  <c:v>42541.614583333343</c:v>
                </c:pt>
                <c:pt idx="732">
                  <c:v>42541.625</c:v>
                </c:pt>
                <c:pt idx="733">
                  <c:v>42541.635416666621</c:v>
                </c:pt>
                <c:pt idx="734">
                  <c:v>42541.645833333343</c:v>
                </c:pt>
                <c:pt idx="735">
                  <c:v>42541.65625</c:v>
                </c:pt>
                <c:pt idx="736">
                  <c:v>42541.666666666621</c:v>
                </c:pt>
                <c:pt idx="737">
                  <c:v>42541.677083333292</c:v>
                </c:pt>
                <c:pt idx="738">
                  <c:v>42541.6875</c:v>
                </c:pt>
                <c:pt idx="739">
                  <c:v>42541.697916666621</c:v>
                </c:pt>
                <c:pt idx="740">
                  <c:v>42541.708333333343</c:v>
                </c:pt>
                <c:pt idx="741">
                  <c:v>42541.71875</c:v>
                </c:pt>
                <c:pt idx="742">
                  <c:v>42541.729166666591</c:v>
                </c:pt>
                <c:pt idx="743">
                  <c:v>42541.739583333292</c:v>
                </c:pt>
                <c:pt idx="744">
                  <c:v>42541.75</c:v>
                </c:pt>
                <c:pt idx="745">
                  <c:v>42541.760416666621</c:v>
                </c:pt>
                <c:pt idx="746">
                  <c:v>42541.770833333343</c:v>
                </c:pt>
                <c:pt idx="747">
                  <c:v>42541.78125</c:v>
                </c:pt>
                <c:pt idx="748">
                  <c:v>42541.791666666591</c:v>
                </c:pt>
                <c:pt idx="749">
                  <c:v>42541.802083333343</c:v>
                </c:pt>
                <c:pt idx="750">
                  <c:v>42541.8125</c:v>
                </c:pt>
                <c:pt idx="751">
                  <c:v>42541.822916666657</c:v>
                </c:pt>
                <c:pt idx="752">
                  <c:v>42541.833333333343</c:v>
                </c:pt>
                <c:pt idx="753">
                  <c:v>42541.84375</c:v>
                </c:pt>
                <c:pt idx="754">
                  <c:v>42541.854166666657</c:v>
                </c:pt>
                <c:pt idx="755">
                  <c:v>42541.864583333343</c:v>
                </c:pt>
                <c:pt idx="756">
                  <c:v>42541.875</c:v>
                </c:pt>
                <c:pt idx="757">
                  <c:v>42541.885416666657</c:v>
                </c:pt>
                <c:pt idx="758">
                  <c:v>42541.895833333343</c:v>
                </c:pt>
                <c:pt idx="759">
                  <c:v>42541.90625</c:v>
                </c:pt>
                <c:pt idx="760">
                  <c:v>42541.916666666657</c:v>
                </c:pt>
                <c:pt idx="761">
                  <c:v>42541.927083333292</c:v>
                </c:pt>
                <c:pt idx="762">
                  <c:v>42541.9375</c:v>
                </c:pt>
                <c:pt idx="763">
                  <c:v>42541.947916666657</c:v>
                </c:pt>
                <c:pt idx="764">
                  <c:v>42541.958333333343</c:v>
                </c:pt>
                <c:pt idx="765">
                  <c:v>42541.96875</c:v>
                </c:pt>
                <c:pt idx="766">
                  <c:v>42541.979166666621</c:v>
                </c:pt>
                <c:pt idx="767">
                  <c:v>42541.989583333343</c:v>
                </c:pt>
                <c:pt idx="768">
                  <c:v>42542</c:v>
                </c:pt>
                <c:pt idx="769">
                  <c:v>42542.010416666657</c:v>
                </c:pt>
                <c:pt idx="770">
                  <c:v>42542.020833333343</c:v>
                </c:pt>
                <c:pt idx="771">
                  <c:v>42542.03125</c:v>
                </c:pt>
                <c:pt idx="772">
                  <c:v>42542.041666666621</c:v>
                </c:pt>
                <c:pt idx="773">
                  <c:v>42542.052083333343</c:v>
                </c:pt>
                <c:pt idx="774">
                  <c:v>42542.0625</c:v>
                </c:pt>
                <c:pt idx="775">
                  <c:v>42542.072916666657</c:v>
                </c:pt>
                <c:pt idx="776">
                  <c:v>42542.083333333343</c:v>
                </c:pt>
                <c:pt idx="777">
                  <c:v>42542.093749999993</c:v>
                </c:pt>
                <c:pt idx="778">
                  <c:v>42542.104166666621</c:v>
                </c:pt>
                <c:pt idx="779">
                  <c:v>42542.114583333343</c:v>
                </c:pt>
                <c:pt idx="780">
                  <c:v>42542.125</c:v>
                </c:pt>
                <c:pt idx="781">
                  <c:v>42542.135416666621</c:v>
                </c:pt>
                <c:pt idx="782">
                  <c:v>42542.145833333343</c:v>
                </c:pt>
                <c:pt idx="783">
                  <c:v>42542.15625</c:v>
                </c:pt>
                <c:pt idx="784">
                  <c:v>42542.166666666621</c:v>
                </c:pt>
                <c:pt idx="785">
                  <c:v>42542.177083333292</c:v>
                </c:pt>
                <c:pt idx="786">
                  <c:v>42542.1875</c:v>
                </c:pt>
                <c:pt idx="787">
                  <c:v>42542.197916666621</c:v>
                </c:pt>
                <c:pt idx="788">
                  <c:v>42542.208333333343</c:v>
                </c:pt>
                <c:pt idx="789">
                  <c:v>42542.21875</c:v>
                </c:pt>
                <c:pt idx="790">
                  <c:v>42542.229166666591</c:v>
                </c:pt>
                <c:pt idx="791">
                  <c:v>42542.239583333292</c:v>
                </c:pt>
                <c:pt idx="792">
                  <c:v>42542.25</c:v>
                </c:pt>
                <c:pt idx="793">
                  <c:v>42542.260416666621</c:v>
                </c:pt>
                <c:pt idx="794">
                  <c:v>42542.270833333343</c:v>
                </c:pt>
                <c:pt idx="795">
                  <c:v>42542.28125</c:v>
                </c:pt>
                <c:pt idx="796">
                  <c:v>42542.291666666591</c:v>
                </c:pt>
                <c:pt idx="797">
                  <c:v>42542.302083333343</c:v>
                </c:pt>
                <c:pt idx="798">
                  <c:v>42542.3125</c:v>
                </c:pt>
                <c:pt idx="799">
                  <c:v>42542.322916666657</c:v>
                </c:pt>
                <c:pt idx="800">
                  <c:v>42542.333333333343</c:v>
                </c:pt>
                <c:pt idx="801">
                  <c:v>42542.34375</c:v>
                </c:pt>
                <c:pt idx="802">
                  <c:v>42542.354166666657</c:v>
                </c:pt>
                <c:pt idx="803">
                  <c:v>42542.364583333343</c:v>
                </c:pt>
                <c:pt idx="804">
                  <c:v>42542.375</c:v>
                </c:pt>
                <c:pt idx="805">
                  <c:v>42542.385416666657</c:v>
                </c:pt>
                <c:pt idx="806">
                  <c:v>42542.395833333343</c:v>
                </c:pt>
                <c:pt idx="807">
                  <c:v>42542.40625</c:v>
                </c:pt>
                <c:pt idx="808">
                  <c:v>42542.416666666657</c:v>
                </c:pt>
                <c:pt idx="809">
                  <c:v>42542.427083333292</c:v>
                </c:pt>
                <c:pt idx="810">
                  <c:v>42542.4375</c:v>
                </c:pt>
                <c:pt idx="811">
                  <c:v>42542.447916666657</c:v>
                </c:pt>
                <c:pt idx="812">
                  <c:v>42542.458333333343</c:v>
                </c:pt>
                <c:pt idx="813">
                  <c:v>42542.46875</c:v>
                </c:pt>
                <c:pt idx="814">
                  <c:v>42542.479166666621</c:v>
                </c:pt>
                <c:pt idx="815">
                  <c:v>42542.489583333343</c:v>
                </c:pt>
                <c:pt idx="816">
                  <c:v>42542.5</c:v>
                </c:pt>
                <c:pt idx="817">
                  <c:v>42542.510416666657</c:v>
                </c:pt>
                <c:pt idx="818">
                  <c:v>42542.520833333343</c:v>
                </c:pt>
                <c:pt idx="819">
                  <c:v>42542.53125</c:v>
                </c:pt>
                <c:pt idx="820">
                  <c:v>42542.541666666621</c:v>
                </c:pt>
                <c:pt idx="821">
                  <c:v>42542.552083333343</c:v>
                </c:pt>
                <c:pt idx="822">
                  <c:v>42542.5625</c:v>
                </c:pt>
                <c:pt idx="823">
                  <c:v>42542.572916666657</c:v>
                </c:pt>
                <c:pt idx="824">
                  <c:v>42542.583333333343</c:v>
                </c:pt>
                <c:pt idx="825">
                  <c:v>42542.593749999993</c:v>
                </c:pt>
                <c:pt idx="826">
                  <c:v>42542.604166666621</c:v>
                </c:pt>
                <c:pt idx="827">
                  <c:v>42542.614583333343</c:v>
                </c:pt>
                <c:pt idx="828">
                  <c:v>42542.625</c:v>
                </c:pt>
                <c:pt idx="829">
                  <c:v>42542.635416666621</c:v>
                </c:pt>
                <c:pt idx="830">
                  <c:v>42542.645833333343</c:v>
                </c:pt>
                <c:pt idx="831">
                  <c:v>42542.65625</c:v>
                </c:pt>
                <c:pt idx="832">
                  <c:v>42542.666666666621</c:v>
                </c:pt>
                <c:pt idx="833">
                  <c:v>42542.677083333292</c:v>
                </c:pt>
                <c:pt idx="834">
                  <c:v>42542.6875</c:v>
                </c:pt>
                <c:pt idx="835">
                  <c:v>42542.697916666621</c:v>
                </c:pt>
                <c:pt idx="836">
                  <c:v>42542.708333333343</c:v>
                </c:pt>
                <c:pt idx="837">
                  <c:v>42542.71875</c:v>
                </c:pt>
                <c:pt idx="838">
                  <c:v>42542.729166666591</c:v>
                </c:pt>
                <c:pt idx="839">
                  <c:v>42542.739583333292</c:v>
                </c:pt>
                <c:pt idx="840">
                  <c:v>42542.75</c:v>
                </c:pt>
                <c:pt idx="841">
                  <c:v>42542.760416666621</c:v>
                </c:pt>
                <c:pt idx="842">
                  <c:v>42542.770833333343</c:v>
                </c:pt>
                <c:pt idx="843">
                  <c:v>42542.78125</c:v>
                </c:pt>
                <c:pt idx="844">
                  <c:v>42542.791666666591</c:v>
                </c:pt>
                <c:pt idx="845">
                  <c:v>42542.802083333343</c:v>
                </c:pt>
                <c:pt idx="846">
                  <c:v>42542.8125</c:v>
                </c:pt>
                <c:pt idx="847">
                  <c:v>42542.822916666657</c:v>
                </c:pt>
                <c:pt idx="848">
                  <c:v>42542.833333333343</c:v>
                </c:pt>
                <c:pt idx="849">
                  <c:v>42542.84375</c:v>
                </c:pt>
                <c:pt idx="850">
                  <c:v>42542.854166666657</c:v>
                </c:pt>
                <c:pt idx="851">
                  <c:v>42542.864583333343</c:v>
                </c:pt>
                <c:pt idx="852">
                  <c:v>42542.875</c:v>
                </c:pt>
                <c:pt idx="853">
                  <c:v>42542.885416666657</c:v>
                </c:pt>
                <c:pt idx="854">
                  <c:v>42542.895833333343</c:v>
                </c:pt>
                <c:pt idx="855">
                  <c:v>42542.90625</c:v>
                </c:pt>
                <c:pt idx="856">
                  <c:v>42542.916666666657</c:v>
                </c:pt>
                <c:pt idx="857">
                  <c:v>42542.927083333292</c:v>
                </c:pt>
                <c:pt idx="858">
                  <c:v>42542.9375</c:v>
                </c:pt>
                <c:pt idx="859">
                  <c:v>42542.947916666657</c:v>
                </c:pt>
                <c:pt idx="860">
                  <c:v>42542.958333333343</c:v>
                </c:pt>
                <c:pt idx="861">
                  <c:v>42542.96875</c:v>
                </c:pt>
                <c:pt idx="862">
                  <c:v>42542.979166666621</c:v>
                </c:pt>
                <c:pt idx="863">
                  <c:v>42542.989583333343</c:v>
                </c:pt>
                <c:pt idx="864">
                  <c:v>42543</c:v>
                </c:pt>
                <c:pt idx="865">
                  <c:v>42543.010416666657</c:v>
                </c:pt>
                <c:pt idx="866">
                  <c:v>42543.020833333343</c:v>
                </c:pt>
                <c:pt idx="867">
                  <c:v>42543.03125</c:v>
                </c:pt>
                <c:pt idx="868">
                  <c:v>42543.041666666621</c:v>
                </c:pt>
                <c:pt idx="869">
                  <c:v>42543.052083333343</c:v>
                </c:pt>
                <c:pt idx="870">
                  <c:v>42543.0625</c:v>
                </c:pt>
                <c:pt idx="871">
                  <c:v>42543.072916666657</c:v>
                </c:pt>
                <c:pt idx="872">
                  <c:v>42543.083333333343</c:v>
                </c:pt>
                <c:pt idx="873">
                  <c:v>42543.093749999993</c:v>
                </c:pt>
                <c:pt idx="874">
                  <c:v>42543.104166666621</c:v>
                </c:pt>
                <c:pt idx="875">
                  <c:v>42543.114583333343</c:v>
                </c:pt>
                <c:pt idx="876">
                  <c:v>42543.125</c:v>
                </c:pt>
                <c:pt idx="877">
                  <c:v>42543.135416666621</c:v>
                </c:pt>
                <c:pt idx="878">
                  <c:v>42543.145833333343</c:v>
                </c:pt>
                <c:pt idx="879">
                  <c:v>42543.15625</c:v>
                </c:pt>
                <c:pt idx="880">
                  <c:v>42543.166666666621</c:v>
                </c:pt>
                <c:pt idx="881">
                  <c:v>42543.177083333292</c:v>
                </c:pt>
                <c:pt idx="882">
                  <c:v>42543.1875</c:v>
                </c:pt>
                <c:pt idx="883">
                  <c:v>42543.197916666621</c:v>
                </c:pt>
                <c:pt idx="884">
                  <c:v>42543.208333333343</c:v>
                </c:pt>
                <c:pt idx="885">
                  <c:v>42543.21875</c:v>
                </c:pt>
                <c:pt idx="886">
                  <c:v>42543.229166666591</c:v>
                </c:pt>
                <c:pt idx="887">
                  <c:v>42543.239583333292</c:v>
                </c:pt>
                <c:pt idx="888">
                  <c:v>42543.25</c:v>
                </c:pt>
                <c:pt idx="889">
                  <c:v>42543.260416666621</c:v>
                </c:pt>
                <c:pt idx="890">
                  <c:v>42543.270833333343</c:v>
                </c:pt>
                <c:pt idx="891">
                  <c:v>42543.28125</c:v>
                </c:pt>
                <c:pt idx="892">
                  <c:v>42543.291666666591</c:v>
                </c:pt>
                <c:pt idx="893">
                  <c:v>42543.302083333343</c:v>
                </c:pt>
                <c:pt idx="894">
                  <c:v>42543.3125</c:v>
                </c:pt>
                <c:pt idx="895">
                  <c:v>42543.322916666657</c:v>
                </c:pt>
                <c:pt idx="896">
                  <c:v>42543.333333333343</c:v>
                </c:pt>
                <c:pt idx="897">
                  <c:v>42543.34375</c:v>
                </c:pt>
                <c:pt idx="898">
                  <c:v>42543.354166666657</c:v>
                </c:pt>
                <c:pt idx="899">
                  <c:v>42543.364583333343</c:v>
                </c:pt>
                <c:pt idx="900">
                  <c:v>42543.375</c:v>
                </c:pt>
                <c:pt idx="901">
                  <c:v>42543.385416666657</c:v>
                </c:pt>
                <c:pt idx="902">
                  <c:v>42543.395833333343</c:v>
                </c:pt>
                <c:pt idx="903">
                  <c:v>42543.40625</c:v>
                </c:pt>
                <c:pt idx="904">
                  <c:v>42543.416666666657</c:v>
                </c:pt>
                <c:pt idx="905">
                  <c:v>42543.427083333292</c:v>
                </c:pt>
                <c:pt idx="906">
                  <c:v>42543.4375</c:v>
                </c:pt>
                <c:pt idx="907">
                  <c:v>42543.447916666657</c:v>
                </c:pt>
                <c:pt idx="908">
                  <c:v>42543.458333333343</c:v>
                </c:pt>
                <c:pt idx="909">
                  <c:v>42543.46875</c:v>
                </c:pt>
                <c:pt idx="910">
                  <c:v>42543.479166666621</c:v>
                </c:pt>
                <c:pt idx="911">
                  <c:v>42543.489583333343</c:v>
                </c:pt>
                <c:pt idx="912">
                  <c:v>42543.5</c:v>
                </c:pt>
                <c:pt idx="913">
                  <c:v>42543.510416666657</c:v>
                </c:pt>
                <c:pt idx="914">
                  <c:v>42543.520833333343</c:v>
                </c:pt>
                <c:pt idx="915">
                  <c:v>42543.53125</c:v>
                </c:pt>
                <c:pt idx="916">
                  <c:v>42543.541666666621</c:v>
                </c:pt>
                <c:pt idx="917">
                  <c:v>42543.552083333343</c:v>
                </c:pt>
                <c:pt idx="918">
                  <c:v>42543.5625</c:v>
                </c:pt>
                <c:pt idx="919">
                  <c:v>42543.572916666657</c:v>
                </c:pt>
                <c:pt idx="920">
                  <c:v>42543.583333333343</c:v>
                </c:pt>
                <c:pt idx="921">
                  <c:v>42543.593749999993</c:v>
                </c:pt>
                <c:pt idx="922">
                  <c:v>42543.604166666621</c:v>
                </c:pt>
                <c:pt idx="923">
                  <c:v>42543.614583333343</c:v>
                </c:pt>
                <c:pt idx="924">
                  <c:v>42543.625</c:v>
                </c:pt>
                <c:pt idx="925">
                  <c:v>42543.635416666621</c:v>
                </c:pt>
                <c:pt idx="926">
                  <c:v>42543.645833333343</c:v>
                </c:pt>
                <c:pt idx="927">
                  <c:v>42543.65625</c:v>
                </c:pt>
                <c:pt idx="928">
                  <c:v>42543.666666666621</c:v>
                </c:pt>
                <c:pt idx="929">
                  <c:v>42543.677083333292</c:v>
                </c:pt>
                <c:pt idx="930">
                  <c:v>42543.6875</c:v>
                </c:pt>
                <c:pt idx="931">
                  <c:v>42543.697916666621</c:v>
                </c:pt>
                <c:pt idx="932">
                  <c:v>42543.708333333343</c:v>
                </c:pt>
                <c:pt idx="933">
                  <c:v>42543.71875</c:v>
                </c:pt>
                <c:pt idx="934">
                  <c:v>42543.729166666591</c:v>
                </c:pt>
                <c:pt idx="935">
                  <c:v>42543.739583333292</c:v>
                </c:pt>
                <c:pt idx="936">
                  <c:v>42543.75</c:v>
                </c:pt>
                <c:pt idx="937">
                  <c:v>42543.760416666621</c:v>
                </c:pt>
                <c:pt idx="938">
                  <c:v>42543.770833333343</c:v>
                </c:pt>
                <c:pt idx="939">
                  <c:v>42543.78125</c:v>
                </c:pt>
                <c:pt idx="940">
                  <c:v>42543.791666666591</c:v>
                </c:pt>
                <c:pt idx="941">
                  <c:v>42543.802083333343</c:v>
                </c:pt>
                <c:pt idx="942">
                  <c:v>42543.8125</c:v>
                </c:pt>
                <c:pt idx="943">
                  <c:v>42543.822916666657</c:v>
                </c:pt>
                <c:pt idx="944">
                  <c:v>42543.833333333343</c:v>
                </c:pt>
                <c:pt idx="945">
                  <c:v>42543.84375</c:v>
                </c:pt>
                <c:pt idx="946">
                  <c:v>42543.854166666657</c:v>
                </c:pt>
                <c:pt idx="947">
                  <c:v>42543.864583333343</c:v>
                </c:pt>
                <c:pt idx="948">
                  <c:v>42543.875</c:v>
                </c:pt>
                <c:pt idx="949">
                  <c:v>42543.885416666657</c:v>
                </c:pt>
                <c:pt idx="950">
                  <c:v>42543.895833333343</c:v>
                </c:pt>
                <c:pt idx="951">
                  <c:v>42543.90625</c:v>
                </c:pt>
                <c:pt idx="952">
                  <c:v>42543.916666666657</c:v>
                </c:pt>
                <c:pt idx="953">
                  <c:v>42543.927083333292</c:v>
                </c:pt>
                <c:pt idx="954">
                  <c:v>42543.9375</c:v>
                </c:pt>
                <c:pt idx="955">
                  <c:v>42543.947916666657</c:v>
                </c:pt>
                <c:pt idx="956">
                  <c:v>42543.958333333343</c:v>
                </c:pt>
                <c:pt idx="957">
                  <c:v>42543.96875</c:v>
                </c:pt>
                <c:pt idx="958">
                  <c:v>42543.979166666621</c:v>
                </c:pt>
                <c:pt idx="959">
                  <c:v>42543.989583333343</c:v>
                </c:pt>
                <c:pt idx="960">
                  <c:v>42544</c:v>
                </c:pt>
                <c:pt idx="961">
                  <c:v>42544.010416666657</c:v>
                </c:pt>
                <c:pt idx="962">
                  <c:v>42544.020833333343</c:v>
                </c:pt>
                <c:pt idx="963">
                  <c:v>42544.03125</c:v>
                </c:pt>
                <c:pt idx="964">
                  <c:v>42544.041666666621</c:v>
                </c:pt>
                <c:pt idx="965">
                  <c:v>42544.052083333343</c:v>
                </c:pt>
                <c:pt idx="966">
                  <c:v>42544.0625</c:v>
                </c:pt>
                <c:pt idx="967">
                  <c:v>42544.072916666657</c:v>
                </c:pt>
                <c:pt idx="968">
                  <c:v>42544.083333333343</c:v>
                </c:pt>
                <c:pt idx="969">
                  <c:v>42544.093749999993</c:v>
                </c:pt>
                <c:pt idx="970">
                  <c:v>42544.104166666621</c:v>
                </c:pt>
                <c:pt idx="971">
                  <c:v>42544.114583333343</c:v>
                </c:pt>
                <c:pt idx="972">
                  <c:v>42544.125</c:v>
                </c:pt>
                <c:pt idx="973">
                  <c:v>42544.135416666621</c:v>
                </c:pt>
                <c:pt idx="974">
                  <c:v>42544.145833333343</c:v>
                </c:pt>
                <c:pt idx="975">
                  <c:v>42544.15625</c:v>
                </c:pt>
                <c:pt idx="976">
                  <c:v>42544.166666666621</c:v>
                </c:pt>
                <c:pt idx="977">
                  <c:v>42544.177083333292</c:v>
                </c:pt>
                <c:pt idx="978">
                  <c:v>42544.1875</c:v>
                </c:pt>
                <c:pt idx="979">
                  <c:v>42544.197916666621</c:v>
                </c:pt>
                <c:pt idx="980">
                  <c:v>42544.208333333343</c:v>
                </c:pt>
                <c:pt idx="981">
                  <c:v>42544.21875</c:v>
                </c:pt>
                <c:pt idx="982">
                  <c:v>42544.229166666591</c:v>
                </c:pt>
                <c:pt idx="983">
                  <c:v>42544.239583333292</c:v>
                </c:pt>
                <c:pt idx="984">
                  <c:v>42544.25</c:v>
                </c:pt>
                <c:pt idx="985">
                  <c:v>42544.260416666621</c:v>
                </c:pt>
                <c:pt idx="986">
                  <c:v>42544.270833333343</c:v>
                </c:pt>
                <c:pt idx="987">
                  <c:v>42544.28125</c:v>
                </c:pt>
                <c:pt idx="988">
                  <c:v>42544.291666666591</c:v>
                </c:pt>
                <c:pt idx="989">
                  <c:v>42544.302083333343</c:v>
                </c:pt>
                <c:pt idx="990">
                  <c:v>42544.3125</c:v>
                </c:pt>
                <c:pt idx="991">
                  <c:v>42544.322916666657</c:v>
                </c:pt>
                <c:pt idx="992">
                  <c:v>42544.333333333343</c:v>
                </c:pt>
                <c:pt idx="993">
                  <c:v>42544.34375</c:v>
                </c:pt>
                <c:pt idx="994">
                  <c:v>42544.354166666657</c:v>
                </c:pt>
                <c:pt idx="995">
                  <c:v>42544.364583333343</c:v>
                </c:pt>
                <c:pt idx="996">
                  <c:v>42544.375</c:v>
                </c:pt>
                <c:pt idx="997">
                  <c:v>42544.385416666657</c:v>
                </c:pt>
                <c:pt idx="998">
                  <c:v>42544.395833333343</c:v>
                </c:pt>
                <c:pt idx="999">
                  <c:v>42544.40625</c:v>
                </c:pt>
                <c:pt idx="1000">
                  <c:v>42544.416666666657</c:v>
                </c:pt>
                <c:pt idx="1001">
                  <c:v>42544.427083333292</c:v>
                </c:pt>
                <c:pt idx="1002">
                  <c:v>42544.4375</c:v>
                </c:pt>
                <c:pt idx="1003">
                  <c:v>42544.447916666657</c:v>
                </c:pt>
                <c:pt idx="1004">
                  <c:v>42544.458333333343</c:v>
                </c:pt>
                <c:pt idx="1005">
                  <c:v>42544.46875</c:v>
                </c:pt>
                <c:pt idx="1006">
                  <c:v>42544.479166666621</c:v>
                </c:pt>
                <c:pt idx="1007">
                  <c:v>42544.489583333343</c:v>
                </c:pt>
                <c:pt idx="1008">
                  <c:v>42544.5</c:v>
                </c:pt>
                <c:pt idx="1009">
                  <c:v>42544.510416666657</c:v>
                </c:pt>
                <c:pt idx="1010">
                  <c:v>42544.520833333343</c:v>
                </c:pt>
                <c:pt idx="1011">
                  <c:v>42544.53125</c:v>
                </c:pt>
                <c:pt idx="1012">
                  <c:v>42544.541666666621</c:v>
                </c:pt>
                <c:pt idx="1013">
                  <c:v>42544.552083333343</c:v>
                </c:pt>
                <c:pt idx="1014">
                  <c:v>42544.5625</c:v>
                </c:pt>
                <c:pt idx="1015">
                  <c:v>42544.572916666657</c:v>
                </c:pt>
                <c:pt idx="1016">
                  <c:v>42544.583333333343</c:v>
                </c:pt>
                <c:pt idx="1017">
                  <c:v>42544.593749999993</c:v>
                </c:pt>
                <c:pt idx="1018">
                  <c:v>42544.604166666621</c:v>
                </c:pt>
                <c:pt idx="1019">
                  <c:v>42544.614583333343</c:v>
                </c:pt>
                <c:pt idx="1020">
                  <c:v>42544.625</c:v>
                </c:pt>
                <c:pt idx="1021">
                  <c:v>42544.635416666621</c:v>
                </c:pt>
                <c:pt idx="1022">
                  <c:v>42544.645833333343</c:v>
                </c:pt>
                <c:pt idx="1023">
                  <c:v>42544.65625</c:v>
                </c:pt>
                <c:pt idx="1024">
                  <c:v>42544.666666666621</c:v>
                </c:pt>
                <c:pt idx="1025">
                  <c:v>42544.677083333292</c:v>
                </c:pt>
                <c:pt idx="1026">
                  <c:v>42544.6875</c:v>
                </c:pt>
                <c:pt idx="1027">
                  <c:v>42544.697916666621</c:v>
                </c:pt>
                <c:pt idx="1028">
                  <c:v>42544.708333333343</c:v>
                </c:pt>
                <c:pt idx="1029">
                  <c:v>42544.71875</c:v>
                </c:pt>
                <c:pt idx="1030">
                  <c:v>42544.729166666591</c:v>
                </c:pt>
                <c:pt idx="1031">
                  <c:v>42544.739583333292</c:v>
                </c:pt>
                <c:pt idx="1032">
                  <c:v>42544.75</c:v>
                </c:pt>
                <c:pt idx="1033">
                  <c:v>42544.760416666621</c:v>
                </c:pt>
                <c:pt idx="1034">
                  <c:v>42544.770833333343</c:v>
                </c:pt>
                <c:pt idx="1035">
                  <c:v>42544.78125</c:v>
                </c:pt>
                <c:pt idx="1036">
                  <c:v>42544.791666666591</c:v>
                </c:pt>
                <c:pt idx="1037">
                  <c:v>42544.802083333343</c:v>
                </c:pt>
                <c:pt idx="1038">
                  <c:v>42544.8125</c:v>
                </c:pt>
                <c:pt idx="1039">
                  <c:v>42544.822916666657</c:v>
                </c:pt>
                <c:pt idx="1040">
                  <c:v>42544.833333333343</c:v>
                </c:pt>
                <c:pt idx="1041">
                  <c:v>42544.84375</c:v>
                </c:pt>
                <c:pt idx="1042">
                  <c:v>42544.854166666657</c:v>
                </c:pt>
                <c:pt idx="1043">
                  <c:v>42544.864583333343</c:v>
                </c:pt>
                <c:pt idx="1044">
                  <c:v>42544.875</c:v>
                </c:pt>
                <c:pt idx="1045">
                  <c:v>42544.885416666657</c:v>
                </c:pt>
                <c:pt idx="1046">
                  <c:v>42544.895833333343</c:v>
                </c:pt>
                <c:pt idx="1047">
                  <c:v>42544.90625</c:v>
                </c:pt>
                <c:pt idx="1048">
                  <c:v>42544.916666666657</c:v>
                </c:pt>
                <c:pt idx="1049">
                  <c:v>42544.927083333292</c:v>
                </c:pt>
                <c:pt idx="1050">
                  <c:v>42544.9375</c:v>
                </c:pt>
                <c:pt idx="1051">
                  <c:v>42544.947916666657</c:v>
                </c:pt>
                <c:pt idx="1052">
                  <c:v>42544.958333333343</c:v>
                </c:pt>
                <c:pt idx="1053">
                  <c:v>42544.96875</c:v>
                </c:pt>
                <c:pt idx="1054">
                  <c:v>42544.979166666621</c:v>
                </c:pt>
                <c:pt idx="1055">
                  <c:v>42544.989583333343</c:v>
                </c:pt>
                <c:pt idx="1056">
                  <c:v>42545</c:v>
                </c:pt>
                <c:pt idx="1057">
                  <c:v>42545.010416666657</c:v>
                </c:pt>
                <c:pt idx="1058">
                  <c:v>42545.020833333343</c:v>
                </c:pt>
                <c:pt idx="1059">
                  <c:v>42545.03125</c:v>
                </c:pt>
                <c:pt idx="1060">
                  <c:v>42545.041666666621</c:v>
                </c:pt>
                <c:pt idx="1061">
                  <c:v>42545.052083333343</c:v>
                </c:pt>
                <c:pt idx="1062">
                  <c:v>42545.0625</c:v>
                </c:pt>
                <c:pt idx="1063">
                  <c:v>42545.072916666657</c:v>
                </c:pt>
                <c:pt idx="1064">
                  <c:v>42545.083333333343</c:v>
                </c:pt>
                <c:pt idx="1065">
                  <c:v>42545.093749999993</c:v>
                </c:pt>
                <c:pt idx="1066">
                  <c:v>42545.104166666621</c:v>
                </c:pt>
                <c:pt idx="1067">
                  <c:v>42545.114583333343</c:v>
                </c:pt>
                <c:pt idx="1068">
                  <c:v>42545.125</c:v>
                </c:pt>
                <c:pt idx="1069">
                  <c:v>42545.135416666621</c:v>
                </c:pt>
                <c:pt idx="1070">
                  <c:v>42545.145833333343</c:v>
                </c:pt>
                <c:pt idx="1071">
                  <c:v>42545.15625</c:v>
                </c:pt>
                <c:pt idx="1072">
                  <c:v>42545.166666666621</c:v>
                </c:pt>
                <c:pt idx="1073">
                  <c:v>42545.177083333292</c:v>
                </c:pt>
                <c:pt idx="1074">
                  <c:v>42545.1875</c:v>
                </c:pt>
                <c:pt idx="1075">
                  <c:v>42545.197916666621</c:v>
                </c:pt>
                <c:pt idx="1076">
                  <c:v>42545.208333333343</c:v>
                </c:pt>
                <c:pt idx="1077">
                  <c:v>42545.21875</c:v>
                </c:pt>
                <c:pt idx="1078">
                  <c:v>42545.229166666591</c:v>
                </c:pt>
                <c:pt idx="1079">
                  <c:v>42545.239583333292</c:v>
                </c:pt>
                <c:pt idx="1080">
                  <c:v>42545.25</c:v>
                </c:pt>
                <c:pt idx="1081">
                  <c:v>42545.260416666621</c:v>
                </c:pt>
                <c:pt idx="1082">
                  <c:v>42545.270833333343</c:v>
                </c:pt>
                <c:pt idx="1083">
                  <c:v>42545.28125</c:v>
                </c:pt>
                <c:pt idx="1084">
                  <c:v>42545.291666666591</c:v>
                </c:pt>
                <c:pt idx="1085">
                  <c:v>42545.302083333343</c:v>
                </c:pt>
                <c:pt idx="1086">
                  <c:v>42545.3125</c:v>
                </c:pt>
                <c:pt idx="1087">
                  <c:v>42545.322916666657</c:v>
                </c:pt>
                <c:pt idx="1088">
                  <c:v>42545.333333333343</c:v>
                </c:pt>
                <c:pt idx="1089">
                  <c:v>42545.34375</c:v>
                </c:pt>
                <c:pt idx="1090">
                  <c:v>42545.354166666657</c:v>
                </c:pt>
                <c:pt idx="1091">
                  <c:v>42545.364583333343</c:v>
                </c:pt>
                <c:pt idx="1092">
                  <c:v>42545.375</c:v>
                </c:pt>
                <c:pt idx="1093">
                  <c:v>42545.385416666657</c:v>
                </c:pt>
                <c:pt idx="1094">
                  <c:v>42545.395833333343</c:v>
                </c:pt>
                <c:pt idx="1095">
                  <c:v>42545.40625</c:v>
                </c:pt>
                <c:pt idx="1096">
                  <c:v>42545.416666666657</c:v>
                </c:pt>
                <c:pt idx="1097">
                  <c:v>42545.427083333292</c:v>
                </c:pt>
                <c:pt idx="1098">
                  <c:v>42545.4375</c:v>
                </c:pt>
                <c:pt idx="1099">
                  <c:v>42545.447916666657</c:v>
                </c:pt>
                <c:pt idx="1100">
                  <c:v>42545.458333333343</c:v>
                </c:pt>
                <c:pt idx="1101">
                  <c:v>42545.46875</c:v>
                </c:pt>
                <c:pt idx="1102">
                  <c:v>42545.479166666621</c:v>
                </c:pt>
                <c:pt idx="1103">
                  <c:v>42545.489583333343</c:v>
                </c:pt>
                <c:pt idx="1104">
                  <c:v>42545.5</c:v>
                </c:pt>
                <c:pt idx="1105">
                  <c:v>42545.510416666657</c:v>
                </c:pt>
                <c:pt idx="1106">
                  <c:v>42545.520833333343</c:v>
                </c:pt>
                <c:pt idx="1107">
                  <c:v>42545.53125</c:v>
                </c:pt>
                <c:pt idx="1108">
                  <c:v>42545.541666666621</c:v>
                </c:pt>
                <c:pt idx="1109">
                  <c:v>42545.552083333343</c:v>
                </c:pt>
                <c:pt idx="1110">
                  <c:v>42545.5625</c:v>
                </c:pt>
                <c:pt idx="1111">
                  <c:v>42545.572916666657</c:v>
                </c:pt>
                <c:pt idx="1112">
                  <c:v>42545.583333333343</c:v>
                </c:pt>
                <c:pt idx="1113">
                  <c:v>42545.593749999993</c:v>
                </c:pt>
                <c:pt idx="1114">
                  <c:v>42545.604166666621</c:v>
                </c:pt>
                <c:pt idx="1115">
                  <c:v>42545.614583333343</c:v>
                </c:pt>
                <c:pt idx="1116">
                  <c:v>42545.625</c:v>
                </c:pt>
                <c:pt idx="1117">
                  <c:v>42545.635416666621</c:v>
                </c:pt>
                <c:pt idx="1118">
                  <c:v>42545.645833333343</c:v>
                </c:pt>
                <c:pt idx="1119">
                  <c:v>42545.65625</c:v>
                </c:pt>
                <c:pt idx="1120">
                  <c:v>42545.666666666621</c:v>
                </c:pt>
                <c:pt idx="1121">
                  <c:v>42545.677083333292</c:v>
                </c:pt>
                <c:pt idx="1122">
                  <c:v>42545.6875</c:v>
                </c:pt>
                <c:pt idx="1123">
                  <c:v>42545.697916666621</c:v>
                </c:pt>
                <c:pt idx="1124">
                  <c:v>42545.708333333343</c:v>
                </c:pt>
                <c:pt idx="1125">
                  <c:v>42545.71875</c:v>
                </c:pt>
                <c:pt idx="1126">
                  <c:v>42545.729166666591</c:v>
                </c:pt>
                <c:pt idx="1127">
                  <c:v>42545.739583333292</c:v>
                </c:pt>
                <c:pt idx="1128">
                  <c:v>42545.75</c:v>
                </c:pt>
                <c:pt idx="1129">
                  <c:v>42545.760416666621</c:v>
                </c:pt>
                <c:pt idx="1130">
                  <c:v>42545.770833333343</c:v>
                </c:pt>
                <c:pt idx="1131">
                  <c:v>42545.78125</c:v>
                </c:pt>
                <c:pt idx="1132">
                  <c:v>42545.791666666591</c:v>
                </c:pt>
                <c:pt idx="1133">
                  <c:v>42545.802083333343</c:v>
                </c:pt>
                <c:pt idx="1134">
                  <c:v>42545.8125</c:v>
                </c:pt>
                <c:pt idx="1135">
                  <c:v>42545.822916666657</c:v>
                </c:pt>
                <c:pt idx="1136">
                  <c:v>42545.833333333343</c:v>
                </c:pt>
                <c:pt idx="1137">
                  <c:v>42545.84375</c:v>
                </c:pt>
                <c:pt idx="1138">
                  <c:v>42545.854166666657</c:v>
                </c:pt>
                <c:pt idx="1139">
                  <c:v>42545.864583333343</c:v>
                </c:pt>
                <c:pt idx="1140">
                  <c:v>42545.875</c:v>
                </c:pt>
                <c:pt idx="1141">
                  <c:v>42545.885416666657</c:v>
                </c:pt>
                <c:pt idx="1142">
                  <c:v>42545.895833333343</c:v>
                </c:pt>
                <c:pt idx="1143">
                  <c:v>42545.90625</c:v>
                </c:pt>
                <c:pt idx="1144">
                  <c:v>42545.916666666657</c:v>
                </c:pt>
                <c:pt idx="1145">
                  <c:v>42545.927083333292</c:v>
                </c:pt>
                <c:pt idx="1146">
                  <c:v>42545.9375</c:v>
                </c:pt>
                <c:pt idx="1147">
                  <c:v>42545.947916666657</c:v>
                </c:pt>
                <c:pt idx="1148">
                  <c:v>42545.958333333343</c:v>
                </c:pt>
                <c:pt idx="1149">
                  <c:v>42545.96875</c:v>
                </c:pt>
                <c:pt idx="1150">
                  <c:v>42545.979166666621</c:v>
                </c:pt>
                <c:pt idx="1151">
                  <c:v>42545.989583333343</c:v>
                </c:pt>
                <c:pt idx="1152">
                  <c:v>42546</c:v>
                </c:pt>
                <c:pt idx="1153">
                  <c:v>42546.010416666657</c:v>
                </c:pt>
                <c:pt idx="1154">
                  <c:v>42546.020833333343</c:v>
                </c:pt>
                <c:pt idx="1155">
                  <c:v>42546.03125</c:v>
                </c:pt>
                <c:pt idx="1156">
                  <c:v>42546.041666666621</c:v>
                </c:pt>
                <c:pt idx="1157">
                  <c:v>42546.052083333343</c:v>
                </c:pt>
                <c:pt idx="1158">
                  <c:v>42546.0625</c:v>
                </c:pt>
                <c:pt idx="1159">
                  <c:v>42546.072916666657</c:v>
                </c:pt>
                <c:pt idx="1160">
                  <c:v>42546.083333333343</c:v>
                </c:pt>
                <c:pt idx="1161">
                  <c:v>42546.093749999993</c:v>
                </c:pt>
                <c:pt idx="1162">
                  <c:v>42546.104166666621</c:v>
                </c:pt>
                <c:pt idx="1163">
                  <c:v>42546.114583333343</c:v>
                </c:pt>
                <c:pt idx="1164">
                  <c:v>42546.125</c:v>
                </c:pt>
                <c:pt idx="1165">
                  <c:v>42546.135416666621</c:v>
                </c:pt>
                <c:pt idx="1166">
                  <c:v>42546.145833333343</c:v>
                </c:pt>
                <c:pt idx="1167">
                  <c:v>42546.15625</c:v>
                </c:pt>
                <c:pt idx="1168">
                  <c:v>42546.166666666621</c:v>
                </c:pt>
                <c:pt idx="1169">
                  <c:v>42546.177083333292</c:v>
                </c:pt>
                <c:pt idx="1170">
                  <c:v>42546.1875</c:v>
                </c:pt>
                <c:pt idx="1171">
                  <c:v>42546.197916666621</c:v>
                </c:pt>
                <c:pt idx="1172">
                  <c:v>42546.208333333343</c:v>
                </c:pt>
                <c:pt idx="1173">
                  <c:v>42546.21875</c:v>
                </c:pt>
                <c:pt idx="1174">
                  <c:v>42546.229166666591</c:v>
                </c:pt>
                <c:pt idx="1175">
                  <c:v>42546.239583333292</c:v>
                </c:pt>
                <c:pt idx="1176">
                  <c:v>42546.25</c:v>
                </c:pt>
                <c:pt idx="1177">
                  <c:v>42546.260416666621</c:v>
                </c:pt>
                <c:pt idx="1178">
                  <c:v>42546.270833333343</c:v>
                </c:pt>
                <c:pt idx="1179">
                  <c:v>42546.28125</c:v>
                </c:pt>
                <c:pt idx="1180">
                  <c:v>42546.291666666591</c:v>
                </c:pt>
                <c:pt idx="1181">
                  <c:v>42546.302083333343</c:v>
                </c:pt>
                <c:pt idx="1182">
                  <c:v>42546.3125</c:v>
                </c:pt>
                <c:pt idx="1183">
                  <c:v>42546.322916666657</c:v>
                </c:pt>
                <c:pt idx="1184">
                  <c:v>42546.333333333343</c:v>
                </c:pt>
                <c:pt idx="1185">
                  <c:v>42546.34375</c:v>
                </c:pt>
                <c:pt idx="1186">
                  <c:v>42546.354166666657</c:v>
                </c:pt>
                <c:pt idx="1187">
                  <c:v>42546.364583333343</c:v>
                </c:pt>
                <c:pt idx="1188">
                  <c:v>42546.375</c:v>
                </c:pt>
                <c:pt idx="1189">
                  <c:v>42546.385416666657</c:v>
                </c:pt>
                <c:pt idx="1190">
                  <c:v>42546.395833333343</c:v>
                </c:pt>
                <c:pt idx="1191">
                  <c:v>42546.40625</c:v>
                </c:pt>
                <c:pt idx="1192">
                  <c:v>42546.416666666657</c:v>
                </c:pt>
                <c:pt idx="1193">
                  <c:v>42546.427083333292</c:v>
                </c:pt>
                <c:pt idx="1194">
                  <c:v>42546.4375</c:v>
                </c:pt>
                <c:pt idx="1195">
                  <c:v>42546.447916666657</c:v>
                </c:pt>
                <c:pt idx="1196">
                  <c:v>42546.458333333343</c:v>
                </c:pt>
                <c:pt idx="1197">
                  <c:v>42546.46875</c:v>
                </c:pt>
                <c:pt idx="1198">
                  <c:v>42546.479166666621</c:v>
                </c:pt>
                <c:pt idx="1199">
                  <c:v>42546.489583333343</c:v>
                </c:pt>
                <c:pt idx="1200">
                  <c:v>42546.5</c:v>
                </c:pt>
                <c:pt idx="1201">
                  <c:v>42546.510416666657</c:v>
                </c:pt>
                <c:pt idx="1202">
                  <c:v>42546.520833333343</c:v>
                </c:pt>
                <c:pt idx="1203">
                  <c:v>42546.53125</c:v>
                </c:pt>
                <c:pt idx="1204">
                  <c:v>42546.541666666621</c:v>
                </c:pt>
                <c:pt idx="1205">
                  <c:v>42546.552083333343</c:v>
                </c:pt>
                <c:pt idx="1206">
                  <c:v>42546.5625</c:v>
                </c:pt>
                <c:pt idx="1207">
                  <c:v>42546.572916666657</c:v>
                </c:pt>
                <c:pt idx="1208">
                  <c:v>42546.583333333343</c:v>
                </c:pt>
                <c:pt idx="1209">
                  <c:v>42546.593749999993</c:v>
                </c:pt>
                <c:pt idx="1210">
                  <c:v>42546.604166666621</c:v>
                </c:pt>
                <c:pt idx="1211">
                  <c:v>42546.614583333343</c:v>
                </c:pt>
                <c:pt idx="1212">
                  <c:v>42546.625</c:v>
                </c:pt>
                <c:pt idx="1213">
                  <c:v>42546.635416666621</c:v>
                </c:pt>
                <c:pt idx="1214">
                  <c:v>42546.645833333343</c:v>
                </c:pt>
                <c:pt idx="1215">
                  <c:v>42546.65625</c:v>
                </c:pt>
                <c:pt idx="1216">
                  <c:v>42546.666666666621</c:v>
                </c:pt>
                <c:pt idx="1217">
                  <c:v>42546.677083333292</c:v>
                </c:pt>
                <c:pt idx="1218">
                  <c:v>42546.6875</c:v>
                </c:pt>
                <c:pt idx="1219">
                  <c:v>42546.697916666621</c:v>
                </c:pt>
                <c:pt idx="1220">
                  <c:v>42546.708333333343</c:v>
                </c:pt>
                <c:pt idx="1221">
                  <c:v>42546.71875</c:v>
                </c:pt>
                <c:pt idx="1222">
                  <c:v>42546.729166666591</c:v>
                </c:pt>
                <c:pt idx="1223">
                  <c:v>42546.739583333292</c:v>
                </c:pt>
                <c:pt idx="1224">
                  <c:v>42546.75</c:v>
                </c:pt>
                <c:pt idx="1225">
                  <c:v>42546.760416666621</c:v>
                </c:pt>
                <c:pt idx="1226">
                  <c:v>42546.770833333343</c:v>
                </c:pt>
                <c:pt idx="1227">
                  <c:v>42546.78125</c:v>
                </c:pt>
                <c:pt idx="1228">
                  <c:v>42546.791666666591</c:v>
                </c:pt>
                <c:pt idx="1229">
                  <c:v>42546.802083333343</c:v>
                </c:pt>
                <c:pt idx="1230">
                  <c:v>42546.8125</c:v>
                </c:pt>
                <c:pt idx="1231">
                  <c:v>42546.822916666657</c:v>
                </c:pt>
                <c:pt idx="1232">
                  <c:v>42546.833333333343</c:v>
                </c:pt>
                <c:pt idx="1233">
                  <c:v>42546.84375</c:v>
                </c:pt>
                <c:pt idx="1234">
                  <c:v>42546.854166666657</c:v>
                </c:pt>
                <c:pt idx="1235">
                  <c:v>42546.864583333343</c:v>
                </c:pt>
                <c:pt idx="1236">
                  <c:v>42546.875</c:v>
                </c:pt>
                <c:pt idx="1237">
                  <c:v>42546.885416666657</c:v>
                </c:pt>
                <c:pt idx="1238">
                  <c:v>42546.895833333343</c:v>
                </c:pt>
                <c:pt idx="1239">
                  <c:v>42546.90625</c:v>
                </c:pt>
                <c:pt idx="1240">
                  <c:v>42546.916666666657</c:v>
                </c:pt>
                <c:pt idx="1241">
                  <c:v>42546.927083333292</c:v>
                </c:pt>
                <c:pt idx="1242">
                  <c:v>42546.9375</c:v>
                </c:pt>
                <c:pt idx="1243">
                  <c:v>42546.947916666657</c:v>
                </c:pt>
                <c:pt idx="1244">
                  <c:v>42546.958333333343</c:v>
                </c:pt>
                <c:pt idx="1245">
                  <c:v>42546.96875</c:v>
                </c:pt>
                <c:pt idx="1246">
                  <c:v>42546.979166666621</c:v>
                </c:pt>
                <c:pt idx="1247">
                  <c:v>42546.989583333343</c:v>
                </c:pt>
                <c:pt idx="1248">
                  <c:v>42547</c:v>
                </c:pt>
                <c:pt idx="1249">
                  <c:v>42547.010416666657</c:v>
                </c:pt>
                <c:pt idx="1250">
                  <c:v>42547.020833333343</c:v>
                </c:pt>
                <c:pt idx="1251">
                  <c:v>42547.03125</c:v>
                </c:pt>
                <c:pt idx="1252">
                  <c:v>42547.041666666621</c:v>
                </c:pt>
                <c:pt idx="1253">
                  <c:v>42547.052083333343</c:v>
                </c:pt>
                <c:pt idx="1254">
                  <c:v>42547.0625</c:v>
                </c:pt>
                <c:pt idx="1255">
                  <c:v>42547.072916666657</c:v>
                </c:pt>
                <c:pt idx="1256">
                  <c:v>42547.083333333343</c:v>
                </c:pt>
                <c:pt idx="1257">
                  <c:v>42547.093749999993</c:v>
                </c:pt>
                <c:pt idx="1258">
                  <c:v>42547.104166666621</c:v>
                </c:pt>
                <c:pt idx="1259">
                  <c:v>42547.114583333343</c:v>
                </c:pt>
                <c:pt idx="1260">
                  <c:v>42547.125</c:v>
                </c:pt>
                <c:pt idx="1261">
                  <c:v>42547.135416666621</c:v>
                </c:pt>
                <c:pt idx="1262">
                  <c:v>42547.145833333343</c:v>
                </c:pt>
                <c:pt idx="1263">
                  <c:v>42547.15625</c:v>
                </c:pt>
                <c:pt idx="1264">
                  <c:v>42547.166666666621</c:v>
                </c:pt>
                <c:pt idx="1265">
                  <c:v>42547.177083333292</c:v>
                </c:pt>
                <c:pt idx="1266">
                  <c:v>42547.1875</c:v>
                </c:pt>
                <c:pt idx="1267">
                  <c:v>42547.197916666621</c:v>
                </c:pt>
                <c:pt idx="1268">
                  <c:v>42547.208333333343</c:v>
                </c:pt>
                <c:pt idx="1269">
                  <c:v>42547.21875</c:v>
                </c:pt>
                <c:pt idx="1270">
                  <c:v>42547.229166666591</c:v>
                </c:pt>
                <c:pt idx="1271">
                  <c:v>42547.239583333292</c:v>
                </c:pt>
                <c:pt idx="1272">
                  <c:v>42547.25</c:v>
                </c:pt>
                <c:pt idx="1273">
                  <c:v>42547.260416666621</c:v>
                </c:pt>
                <c:pt idx="1274">
                  <c:v>42547.270833333343</c:v>
                </c:pt>
                <c:pt idx="1275">
                  <c:v>42547.28125</c:v>
                </c:pt>
                <c:pt idx="1276">
                  <c:v>42547.291666666591</c:v>
                </c:pt>
                <c:pt idx="1277">
                  <c:v>42547.302083333343</c:v>
                </c:pt>
                <c:pt idx="1278">
                  <c:v>42547.3125</c:v>
                </c:pt>
                <c:pt idx="1279">
                  <c:v>42547.322916666657</c:v>
                </c:pt>
                <c:pt idx="1280">
                  <c:v>42547.333333333343</c:v>
                </c:pt>
                <c:pt idx="1281">
                  <c:v>42547.34375</c:v>
                </c:pt>
                <c:pt idx="1282">
                  <c:v>42547.354166666657</c:v>
                </c:pt>
                <c:pt idx="1283">
                  <c:v>42547.364583333343</c:v>
                </c:pt>
                <c:pt idx="1284">
                  <c:v>42547.375</c:v>
                </c:pt>
                <c:pt idx="1285">
                  <c:v>42547.385416666657</c:v>
                </c:pt>
                <c:pt idx="1286">
                  <c:v>42547.395833333343</c:v>
                </c:pt>
                <c:pt idx="1287">
                  <c:v>42547.40625</c:v>
                </c:pt>
                <c:pt idx="1288">
                  <c:v>42547.416666666657</c:v>
                </c:pt>
                <c:pt idx="1289">
                  <c:v>42547.427083333292</c:v>
                </c:pt>
                <c:pt idx="1290">
                  <c:v>42547.4375</c:v>
                </c:pt>
                <c:pt idx="1291">
                  <c:v>42547.447916666657</c:v>
                </c:pt>
                <c:pt idx="1292">
                  <c:v>42547.458333333343</c:v>
                </c:pt>
                <c:pt idx="1293">
                  <c:v>42547.46875</c:v>
                </c:pt>
                <c:pt idx="1294">
                  <c:v>42547.479166666621</c:v>
                </c:pt>
                <c:pt idx="1295">
                  <c:v>42547.489583333343</c:v>
                </c:pt>
                <c:pt idx="1296">
                  <c:v>42547.5</c:v>
                </c:pt>
                <c:pt idx="1297">
                  <c:v>42547.510416666657</c:v>
                </c:pt>
                <c:pt idx="1298">
                  <c:v>42547.520833333343</c:v>
                </c:pt>
                <c:pt idx="1299">
                  <c:v>42547.53125</c:v>
                </c:pt>
                <c:pt idx="1300">
                  <c:v>42547.541666666621</c:v>
                </c:pt>
                <c:pt idx="1301">
                  <c:v>42547.552083333343</c:v>
                </c:pt>
                <c:pt idx="1302">
                  <c:v>42547.5625</c:v>
                </c:pt>
                <c:pt idx="1303">
                  <c:v>42547.572916666657</c:v>
                </c:pt>
                <c:pt idx="1304">
                  <c:v>42547.583333333343</c:v>
                </c:pt>
                <c:pt idx="1305">
                  <c:v>42547.593749999993</c:v>
                </c:pt>
                <c:pt idx="1306">
                  <c:v>42547.604166666621</c:v>
                </c:pt>
                <c:pt idx="1307">
                  <c:v>42547.614583333343</c:v>
                </c:pt>
                <c:pt idx="1308">
                  <c:v>42547.625</c:v>
                </c:pt>
                <c:pt idx="1309">
                  <c:v>42547.635416666621</c:v>
                </c:pt>
                <c:pt idx="1310">
                  <c:v>42547.645833333343</c:v>
                </c:pt>
                <c:pt idx="1311">
                  <c:v>42547.65625</c:v>
                </c:pt>
                <c:pt idx="1312">
                  <c:v>42547.666666666621</c:v>
                </c:pt>
                <c:pt idx="1313">
                  <c:v>42547.677083333292</c:v>
                </c:pt>
                <c:pt idx="1314">
                  <c:v>42547.6875</c:v>
                </c:pt>
                <c:pt idx="1315">
                  <c:v>42547.697916666621</c:v>
                </c:pt>
                <c:pt idx="1316">
                  <c:v>42547.708333333343</c:v>
                </c:pt>
                <c:pt idx="1317">
                  <c:v>42547.71875</c:v>
                </c:pt>
                <c:pt idx="1318">
                  <c:v>42547.729166666591</c:v>
                </c:pt>
                <c:pt idx="1319">
                  <c:v>42547.739583333292</c:v>
                </c:pt>
                <c:pt idx="1320">
                  <c:v>42547.75</c:v>
                </c:pt>
                <c:pt idx="1321">
                  <c:v>42547.760416666621</c:v>
                </c:pt>
                <c:pt idx="1322">
                  <c:v>42547.770833333343</c:v>
                </c:pt>
                <c:pt idx="1323">
                  <c:v>42547.78125</c:v>
                </c:pt>
                <c:pt idx="1324">
                  <c:v>42547.791666666591</c:v>
                </c:pt>
                <c:pt idx="1325">
                  <c:v>42547.802083333343</c:v>
                </c:pt>
                <c:pt idx="1326">
                  <c:v>42547.8125</c:v>
                </c:pt>
                <c:pt idx="1327">
                  <c:v>42547.822916666657</c:v>
                </c:pt>
                <c:pt idx="1328">
                  <c:v>42547.833333333343</c:v>
                </c:pt>
                <c:pt idx="1329">
                  <c:v>42547.84375</c:v>
                </c:pt>
                <c:pt idx="1330">
                  <c:v>42547.854166666657</c:v>
                </c:pt>
                <c:pt idx="1331">
                  <c:v>42547.864583333343</c:v>
                </c:pt>
                <c:pt idx="1332">
                  <c:v>42547.875</c:v>
                </c:pt>
                <c:pt idx="1333">
                  <c:v>42547.885416666657</c:v>
                </c:pt>
                <c:pt idx="1334">
                  <c:v>42547.895833333343</c:v>
                </c:pt>
                <c:pt idx="1335">
                  <c:v>42547.90625</c:v>
                </c:pt>
                <c:pt idx="1336">
                  <c:v>42547.916666666657</c:v>
                </c:pt>
                <c:pt idx="1337">
                  <c:v>42547.927083333292</c:v>
                </c:pt>
                <c:pt idx="1338">
                  <c:v>42547.9375</c:v>
                </c:pt>
                <c:pt idx="1339">
                  <c:v>42547.947916666657</c:v>
                </c:pt>
                <c:pt idx="1340">
                  <c:v>42547.958333333343</c:v>
                </c:pt>
                <c:pt idx="1341">
                  <c:v>42547.96875</c:v>
                </c:pt>
                <c:pt idx="1342">
                  <c:v>42547.979166666621</c:v>
                </c:pt>
                <c:pt idx="1343">
                  <c:v>42547.989583333343</c:v>
                </c:pt>
                <c:pt idx="1344">
                  <c:v>42548</c:v>
                </c:pt>
                <c:pt idx="1345">
                  <c:v>42548.010416666657</c:v>
                </c:pt>
                <c:pt idx="1346">
                  <c:v>42548.020833333343</c:v>
                </c:pt>
                <c:pt idx="1347">
                  <c:v>42548.03125</c:v>
                </c:pt>
                <c:pt idx="1348">
                  <c:v>42548.041666666621</c:v>
                </c:pt>
                <c:pt idx="1349">
                  <c:v>42548.052083333343</c:v>
                </c:pt>
                <c:pt idx="1350">
                  <c:v>42548.0625</c:v>
                </c:pt>
                <c:pt idx="1351">
                  <c:v>42548.072916666657</c:v>
                </c:pt>
                <c:pt idx="1352">
                  <c:v>42548.083333333343</c:v>
                </c:pt>
                <c:pt idx="1353">
                  <c:v>42548.093749999993</c:v>
                </c:pt>
                <c:pt idx="1354">
                  <c:v>42548.104166666621</c:v>
                </c:pt>
                <c:pt idx="1355">
                  <c:v>42548.114583333343</c:v>
                </c:pt>
                <c:pt idx="1356">
                  <c:v>42548.125</c:v>
                </c:pt>
                <c:pt idx="1357">
                  <c:v>42548.135416666621</c:v>
                </c:pt>
                <c:pt idx="1358">
                  <c:v>42548.145833333343</c:v>
                </c:pt>
                <c:pt idx="1359">
                  <c:v>42548.15625</c:v>
                </c:pt>
                <c:pt idx="1360">
                  <c:v>42548.166666666621</c:v>
                </c:pt>
                <c:pt idx="1361">
                  <c:v>42548.177083333292</c:v>
                </c:pt>
                <c:pt idx="1362">
                  <c:v>42548.1875</c:v>
                </c:pt>
                <c:pt idx="1363">
                  <c:v>42548.197916666621</c:v>
                </c:pt>
                <c:pt idx="1364">
                  <c:v>42548.208333333343</c:v>
                </c:pt>
                <c:pt idx="1365">
                  <c:v>42548.21875</c:v>
                </c:pt>
                <c:pt idx="1366">
                  <c:v>42548.229166666591</c:v>
                </c:pt>
                <c:pt idx="1367">
                  <c:v>42548.239583333292</c:v>
                </c:pt>
                <c:pt idx="1368">
                  <c:v>42548.25</c:v>
                </c:pt>
                <c:pt idx="1369">
                  <c:v>42548.260416666621</c:v>
                </c:pt>
                <c:pt idx="1370">
                  <c:v>42548.270833333343</c:v>
                </c:pt>
                <c:pt idx="1371">
                  <c:v>42548.28125</c:v>
                </c:pt>
                <c:pt idx="1372">
                  <c:v>42548.291666666591</c:v>
                </c:pt>
                <c:pt idx="1373">
                  <c:v>42548.302083333343</c:v>
                </c:pt>
                <c:pt idx="1374">
                  <c:v>42548.3125</c:v>
                </c:pt>
                <c:pt idx="1375">
                  <c:v>42548.322916666657</c:v>
                </c:pt>
                <c:pt idx="1376">
                  <c:v>42548.333333333343</c:v>
                </c:pt>
                <c:pt idx="1377">
                  <c:v>42548.34375</c:v>
                </c:pt>
                <c:pt idx="1378">
                  <c:v>42548.354166666657</c:v>
                </c:pt>
                <c:pt idx="1379">
                  <c:v>42548.364583333343</c:v>
                </c:pt>
                <c:pt idx="1380">
                  <c:v>42548.375</c:v>
                </c:pt>
                <c:pt idx="1381">
                  <c:v>42548.385416666657</c:v>
                </c:pt>
                <c:pt idx="1382">
                  <c:v>42548.395833333343</c:v>
                </c:pt>
                <c:pt idx="1383">
                  <c:v>42548.40625</c:v>
                </c:pt>
                <c:pt idx="1384">
                  <c:v>42548.416666666657</c:v>
                </c:pt>
                <c:pt idx="1385">
                  <c:v>42548.427083333292</c:v>
                </c:pt>
                <c:pt idx="1386">
                  <c:v>42548.4375</c:v>
                </c:pt>
                <c:pt idx="1387">
                  <c:v>42548.447916666657</c:v>
                </c:pt>
                <c:pt idx="1388">
                  <c:v>42548.458333333343</c:v>
                </c:pt>
                <c:pt idx="1389">
                  <c:v>42548.46875</c:v>
                </c:pt>
                <c:pt idx="1390">
                  <c:v>42548.479166666621</c:v>
                </c:pt>
                <c:pt idx="1391">
                  <c:v>42548.489583333343</c:v>
                </c:pt>
                <c:pt idx="1392">
                  <c:v>42548.5</c:v>
                </c:pt>
                <c:pt idx="1393">
                  <c:v>42548.510416666657</c:v>
                </c:pt>
                <c:pt idx="1394">
                  <c:v>42548.520833333343</c:v>
                </c:pt>
                <c:pt idx="1395">
                  <c:v>42548.53125</c:v>
                </c:pt>
                <c:pt idx="1396">
                  <c:v>42548.541666666621</c:v>
                </c:pt>
                <c:pt idx="1397">
                  <c:v>42548.552083333343</c:v>
                </c:pt>
                <c:pt idx="1398">
                  <c:v>42548.5625</c:v>
                </c:pt>
                <c:pt idx="1399">
                  <c:v>42548.572916666657</c:v>
                </c:pt>
                <c:pt idx="1400">
                  <c:v>42548.583333333343</c:v>
                </c:pt>
                <c:pt idx="1401">
                  <c:v>42548.593749999993</c:v>
                </c:pt>
                <c:pt idx="1402">
                  <c:v>42548.604166666621</c:v>
                </c:pt>
                <c:pt idx="1403">
                  <c:v>42548.614583333343</c:v>
                </c:pt>
                <c:pt idx="1404">
                  <c:v>42548.625</c:v>
                </c:pt>
                <c:pt idx="1405">
                  <c:v>42548.635416666621</c:v>
                </c:pt>
                <c:pt idx="1406">
                  <c:v>42548.645833333343</c:v>
                </c:pt>
                <c:pt idx="1407">
                  <c:v>42548.65625</c:v>
                </c:pt>
                <c:pt idx="1408">
                  <c:v>42548.666666666621</c:v>
                </c:pt>
                <c:pt idx="1409">
                  <c:v>42548.677083333292</c:v>
                </c:pt>
                <c:pt idx="1410">
                  <c:v>42548.6875</c:v>
                </c:pt>
                <c:pt idx="1411">
                  <c:v>42548.697916666621</c:v>
                </c:pt>
                <c:pt idx="1412">
                  <c:v>42548.708333333343</c:v>
                </c:pt>
                <c:pt idx="1413">
                  <c:v>42548.71875</c:v>
                </c:pt>
                <c:pt idx="1414">
                  <c:v>42548.729166666591</c:v>
                </c:pt>
                <c:pt idx="1415">
                  <c:v>42548.739583333292</c:v>
                </c:pt>
                <c:pt idx="1416">
                  <c:v>42548.75</c:v>
                </c:pt>
                <c:pt idx="1417">
                  <c:v>42548.760416666621</c:v>
                </c:pt>
                <c:pt idx="1418">
                  <c:v>42548.770833333343</c:v>
                </c:pt>
                <c:pt idx="1419">
                  <c:v>42548.78125</c:v>
                </c:pt>
                <c:pt idx="1420">
                  <c:v>42548.791666666591</c:v>
                </c:pt>
                <c:pt idx="1421">
                  <c:v>42548.802083333343</c:v>
                </c:pt>
                <c:pt idx="1422">
                  <c:v>42548.8125</c:v>
                </c:pt>
                <c:pt idx="1423">
                  <c:v>42548.822916666657</c:v>
                </c:pt>
                <c:pt idx="1424">
                  <c:v>42548.833333333343</c:v>
                </c:pt>
                <c:pt idx="1425">
                  <c:v>42548.84375</c:v>
                </c:pt>
                <c:pt idx="1426">
                  <c:v>42548.854166666657</c:v>
                </c:pt>
                <c:pt idx="1427">
                  <c:v>42548.864583333343</c:v>
                </c:pt>
                <c:pt idx="1428">
                  <c:v>42548.875</c:v>
                </c:pt>
                <c:pt idx="1429">
                  <c:v>42548.885416666657</c:v>
                </c:pt>
                <c:pt idx="1430">
                  <c:v>42548.895833333343</c:v>
                </c:pt>
                <c:pt idx="1431">
                  <c:v>42548.90625</c:v>
                </c:pt>
                <c:pt idx="1432">
                  <c:v>42548.916666666657</c:v>
                </c:pt>
                <c:pt idx="1433">
                  <c:v>42548.927083333292</c:v>
                </c:pt>
                <c:pt idx="1434">
                  <c:v>42548.9375</c:v>
                </c:pt>
                <c:pt idx="1435">
                  <c:v>42548.947916666657</c:v>
                </c:pt>
                <c:pt idx="1436">
                  <c:v>42548.958333333343</c:v>
                </c:pt>
                <c:pt idx="1437">
                  <c:v>42548.96875</c:v>
                </c:pt>
                <c:pt idx="1438">
                  <c:v>42548.979166666621</c:v>
                </c:pt>
                <c:pt idx="1439">
                  <c:v>42548.989583333343</c:v>
                </c:pt>
                <c:pt idx="1440">
                  <c:v>42549</c:v>
                </c:pt>
                <c:pt idx="1441">
                  <c:v>42549.010416666657</c:v>
                </c:pt>
                <c:pt idx="1442">
                  <c:v>42549.020833333343</c:v>
                </c:pt>
                <c:pt idx="1443">
                  <c:v>42549.03125</c:v>
                </c:pt>
                <c:pt idx="1444">
                  <c:v>42549.041666666621</c:v>
                </c:pt>
                <c:pt idx="1445">
                  <c:v>42549.052083333343</c:v>
                </c:pt>
                <c:pt idx="1446">
                  <c:v>42549.0625</c:v>
                </c:pt>
                <c:pt idx="1447">
                  <c:v>42549.072916666657</c:v>
                </c:pt>
                <c:pt idx="1448">
                  <c:v>42549.083333333343</c:v>
                </c:pt>
                <c:pt idx="1449">
                  <c:v>42549.093749999993</c:v>
                </c:pt>
                <c:pt idx="1450">
                  <c:v>42549.104166666621</c:v>
                </c:pt>
                <c:pt idx="1451">
                  <c:v>42549.114583333343</c:v>
                </c:pt>
                <c:pt idx="1452">
                  <c:v>42549.125</c:v>
                </c:pt>
                <c:pt idx="1453">
                  <c:v>42549.135416666621</c:v>
                </c:pt>
                <c:pt idx="1454">
                  <c:v>42549.145833333343</c:v>
                </c:pt>
                <c:pt idx="1455">
                  <c:v>42549.15625</c:v>
                </c:pt>
                <c:pt idx="1456">
                  <c:v>42549.166666666621</c:v>
                </c:pt>
                <c:pt idx="1457">
                  <c:v>42549.177083333292</c:v>
                </c:pt>
                <c:pt idx="1458">
                  <c:v>42549.1875</c:v>
                </c:pt>
                <c:pt idx="1459">
                  <c:v>42549.197916666621</c:v>
                </c:pt>
                <c:pt idx="1460">
                  <c:v>42549.208333333343</c:v>
                </c:pt>
                <c:pt idx="1461">
                  <c:v>42549.21875</c:v>
                </c:pt>
                <c:pt idx="1462">
                  <c:v>42549.229166666591</c:v>
                </c:pt>
                <c:pt idx="1463">
                  <c:v>42549.239583333292</c:v>
                </c:pt>
                <c:pt idx="1464">
                  <c:v>42549.25</c:v>
                </c:pt>
                <c:pt idx="1465">
                  <c:v>42549.260416666621</c:v>
                </c:pt>
                <c:pt idx="1466">
                  <c:v>42549.270833333343</c:v>
                </c:pt>
                <c:pt idx="1467">
                  <c:v>42549.28125</c:v>
                </c:pt>
                <c:pt idx="1468">
                  <c:v>42549.291666666591</c:v>
                </c:pt>
                <c:pt idx="1469">
                  <c:v>42549.302083333343</c:v>
                </c:pt>
                <c:pt idx="1470">
                  <c:v>42549.3125</c:v>
                </c:pt>
                <c:pt idx="1471">
                  <c:v>42549.322916666657</c:v>
                </c:pt>
                <c:pt idx="1472">
                  <c:v>42549.333333333343</c:v>
                </c:pt>
                <c:pt idx="1473">
                  <c:v>42549.34375</c:v>
                </c:pt>
                <c:pt idx="1474">
                  <c:v>42549.354166666657</c:v>
                </c:pt>
                <c:pt idx="1475">
                  <c:v>42549.364583333343</c:v>
                </c:pt>
                <c:pt idx="1476">
                  <c:v>42549.375</c:v>
                </c:pt>
                <c:pt idx="1477">
                  <c:v>42549.385416666657</c:v>
                </c:pt>
                <c:pt idx="1478">
                  <c:v>42549.395833333343</c:v>
                </c:pt>
                <c:pt idx="1479">
                  <c:v>42549.40625</c:v>
                </c:pt>
                <c:pt idx="1480">
                  <c:v>42549.416666666657</c:v>
                </c:pt>
                <c:pt idx="1481">
                  <c:v>42549.427083333292</c:v>
                </c:pt>
                <c:pt idx="1482">
                  <c:v>42549.4375</c:v>
                </c:pt>
                <c:pt idx="1483">
                  <c:v>42549.447916666657</c:v>
                </c:pt>
                <c:pt idx="1484">
                  <c:v>42549.458333333343</c:v>
                </c:pt>
                <c:pt idx="1485">
                  <c:v>42549.46875</c:v>
                </c:pt>
                <c:pt idx="1486">
                  <c:v>42549.479166666621</c:v>
                </c:pt>
                <c:pt idx="1487">
                  <c:v>42549.489583333343</c:v>
                </c:pt>
                <c:pt idx="1488">
                  <c:v>42549.5</c:v>
                </c:pt>
                <c:pt idx="1489">
                  <c:v>42549.510416666657</c:v>
                </c:pt>
                <c:pt idx="1490">
                  <c:v>42549.520833333343</c:v>
                </c:pt>
                <c:pt idx="1491">
                  <c:v>42549.53125</c:v>
                </c:pt>
                <c:pt idx="1492">
                  <c:v>42549.541666666621</c:v>
                </c:pt>
                <c:pt idx="1493">
                  <c:v>42549.552083333343</c:v>
                </c:pt>
                <c:pt idx="1494">
                  <c:v>42549.5625</c:v>
                </c:pt>
                <c:pt idx="1495">
                  <c:v>42549.572916666657</c:v>
                </c:pt>
                <c:pt idx="1496">
                  <c:v>42549.583333333343</c:v>
                </c:pt>
                <c:pt idx="1497">
                  <c:v>42549.593749999993</c:v>
                </c:pt>
                <c:pt idx="1498">
                  <c:v>42549.604166666621</c:v>
                </c:pt>
                <c:pt idx="1499">
                  <c:v>42549.614583333343</c:v>
                </c:pt>
                <c:pt idx="1500">
                  <c:v>42549.625</c:v>
                </c:pt>
                <c:pt idx="1501">
                  <c:v>42549.635416666621</c:v>
                </c:pt>
                <c:pt idx="1502">
                  <c:v>42549.645833333343</c:v>
                </c:pt>
                <c:pt idx="1503">
                  <c:v>42549.65625</c:v>
                </c:pt>
                <c:pt idx="1504">
                  <c:v>42549.666666666621</c:v>
                </c:pt>
                <c:pt idx="1505">
                  <c:v>42549.677083333292</c:v>
                </c:pt>
                <c:pt idx="1506">
                  <c:v>42549.6875</c:v>
                </c:pt>
                <c:pt idx="1507">
                  <c:v>42549.697916666621</c:v>
                </c:pt>
                <c:pt idx="1508">
                  <c:v>42549.708333333343</c:v>
                </c:pt>
                <c:pt idx="1509">
                  <c:v>42549.71875</c:v>
                </c:pt>
                <c:pt idx="1510">
                  <c:v>42549.729166666591</c:v>
                </c:pt>
                <c:pt idx="1511">
                  <c:v>42549.739583333292</c:v>
                </c:pt>
                <c:pt idx="1512">
                  <c:v>42549.75</c:v>
                </c:pt>
                <c:pt idx="1513">
                  <c:v>42549.760416666621</c:v>
                </c:pt>
                <c:pt idx="1514">
                  <c:v>42549.770833333343</c:v>
                </c:pt>
                <c:pt idx="1515">
                  <c:v>42549.78125</c:v>
                </c:pt>
                <c:pt idx="1516">
                  <c:v>42549.791666666591</c:v>
                </c:pt>
                <c:pt idx="1517">
                  <c:v>42549.802083333343</c:v>
                </c:pt>
                <c:pt idx="1518">
                  <c:v>42549.8125</c:v>
                </c:pt>
                <c:pt idx="1519">
                  <c:v>42549.822916666657</c:v>
                </c:pt>
                <c:pt idx="1520">
                  <c:v>42549.833333333343</c:v>
                </c:pt>
                <c:pt idx="1521">
                  <c:v>42549.84375</c:v>
                </c:pt>
                <c:pt idx="1522">
                  <c:v>42549.854166666657</c:v>
                </c:pt>
                <c:pt idx="1523">
                  <c:v>42549.864583333343</c:v>
                </c:pt>
                <c:pt idx="1524">
                  <c:v>42549.875</c:v>
                </c:pt>
                <c:pt idx="1525">
                  <c:v>42549.885416666657</c:v>
                </c:pt>
                <c:pt idx="1526">
                  <c:v>42549.895833333343</c:v>
                </c:pt>
                <c:pt idx="1527">
                  <c:v>42549.90625</c:v>
                </c:pt>
                <c:pt idx="1528">
                  <c:v>42549.916666666657</c:v>
                </c:pt>
                <c:pt idx="1529">
                  <c:v>42549.927083333292</c:v>
                </c:pt>
                <c:pt idx="1530">
                  <c:v>42549.9375</c:v>
                </c:pt>
                <c:pt idx="1531">
                  <c:v>42549.947916666657</c:v>
                </c:pt>
                <c:pt idx="1532">
                  <c:v>42549.958333333343</c:v>
                </c:pt>
                <c:pt idx="1533">
                  <c:v>42549.96875</c:v>
                </c:pt>
                <c:pt idx="1534">
                  <c:v>42549.979166666621</c:v>
                </c:pt>
                <c:pt idx="1535">
                  <c:v>42549.989583333343</c:v>
                </c:pt>
                <c:pt idx="1536">
                  <c:v>42550</c:v>
                </c:pt>
                <c:pt idx="1537">
                  <c:v>42550.010416666657</c:v>
                </c:pt>
                <c:pt idx="1538">
                  <c:v>42550.020833333343</c:v>
                </c:pt>
                <c:pt idx="1539">
                  <c:v>42550.03125</c:v>
                </c:pt>
                <c:pt idx="1540">
                  <c:v>42550.041666666621</c:v>
                </c:pt>
                <c:pt idx="1541">
                  <c:v>42550.052083333343</c:v>
                </c:pt>
                <c:pt idx="1542">
                  <c:v>42550.0625</c:v>
                </c:pt>
                <c:pt idx="1543">
                  <c:v>42550.072916666657</c:v>
                </c:pt>
                <c:pt idx="1544">
                  <c:v>42550.083333333343</c:v>
                </c:pt>
                <c:pt idx="1545">
                  <c:v>42550.093749999993</c:v>
                </c:pt>
                <c:pt idx="1546">
                  <c:v>42550.104166666621</c:v>
                </c:pt>
                <c:pt idx="1547">
                  <c:v>42550.114583333343</c:v>
                </c:pt>
                <c:pt idx="1548">
                  <c:v>42550.125</c:v>
                </c:pt>
                <c:pt idx="1549">
                  <c:v>42550.135416666621</c:v>
                </c:pt>
                <c:pt idx="1550">
                  <c:v>42550.145833333343</c:v>
                </c:pt>
                <c:pt idx="1551">
                  <c:v>42550.15625</c:v>
                </c:pt>
                <c:pt idx="1552">
                  <c:v>42550.166666666621</c:v>
                </c:pt>
                <c:pt idx="1553">
                  <c:v>42550.177083333292</c:v>
                </c:pt>
                <c:pt idx="1554">
                  <c:v>42550.1875</c:v>
                </c:pt>
                <c:pt idx="1555">
                  <c:v>42550.197916666621</c:v>
                </c:pt>
                <c:pt idx="1556">
                  <c:v>42550.208333333343</c:v>
                </c:pt>
                <c:pt idx="1557">
                  <c:v>42550.21875</c:v>
                </c:pt>
                <c:pt idx="1558">
                  <c:v>42550.229166666591</c:v>
                </c:pt>
                <c:pt idx="1559">
                  <c:v>42550.239583333292</c:v>
                </c:pt>
                <c:pt idx="1560">
                  <c:v>42550.25</c:v>
                </c:pt>
                <c:pt idx="1561">
                  <c:v>42550.260416666621</c:v>
                </c:pt>
                <c:pt idx="1562">
                  <c:v>42550.270833333343</c:v>
                </c:pt>
                <c:pt idx="1563">
                  <c:v>42550.28125</c:v>
                </c:pt>
                <c:pt idx="1564">
                  <c:v>42550.291666666591</c:v>
                </c:pt>
                <c:pt idx="1565">
                  <c:v>42550.302083333343</c:v>
                </c:pt>
                <c:pt idx="1566">
                  <c:v>42550.3125</c:v>
                </c:pt>
                <c:pt idx="1567">
                  <c:v>42550.322916666657</c:v>
                </c:pt>
                <c:pt idx="1568">
                  <c:v>42550.333333333343</c:v>
                </c:pt>
                <c:pt idx="1569">
                  <c:v>42550.34375</c:v>
                </c:pt>
                <c:pt idx="1570">
                  <c:v>42550.354166666657</c:v>
                </c:pt>
                <c:pt idx="1571">
                  <c:v>42550.364583333343</c:v>
                </c:pt>
                <c:pt idx="1572">
                  <c:v>42550.375</c:v>
                </c:pt>
                <c:pt idx="1573">
                  <c:v>42550.385416666657</c:v>
                </c:pt>
                <c:pt idx="1574">
                  <c:v>42550.395833333343</c:v>
                </c:pt>
                <c:pt idx="1575">
                  <c:v>42550.40625</c:v>
                </c:pt>
                <c:pt idx="1576">
                  <c:v>42550.416666666657</c:v>
                </c:pt>
                <c:pt idx="1577">
                  <c:v>42550.427083333292</c:v>
                </c:pt>
                <c:pt idx="1578">
                  <c:v>42550.4375</c:v>
                </c:pt>
                <c:pt idx="1579">
                  <c:v>42550.447916666657</c:v>
                </c:pt>
                <c:pt idx="1580">
                  <c:v>42550.458333333343</c:v>
                </c:pt>
                <c:pt idx="1581">
                  <c:v>42550.46875</c:v>
                </c:pt>
                <c:pt idx="1582">
                  <c:v>42550.479166666621</c:v>
                </c:pt>
                <c:pt idx="1583">
                  <c:v>42550.489583333343</c:v>
                </c:pt>
                <c:pt idx="1584">
                  <c:v>42550.5</c:v>
                </c:pt>
                <c:pt idx="1585">
                  <c:v>42550.510416666657</c:v>
                </c:pt>
                <c:pt idx="1586">
                  <c:v>42550.520833333343</c:v>
                </c:pt>
                <c:pt idx="1587">
                  <c:v>42550.53125</c:v>
                </c:pt>
                <c:pt idx="1588">
                  <c:v>42550.541666666621</c:v>
                </c:pt>
                <c:pt idx="1589">
                  <c:v>42550.552083333343</c:v>
                </c:pt>
                <c:pt idx="1590">
                  <c:v>42550.5625</c:v>
                </c:pt>
                <c:pt idx="1591">
                  <c:v>42550.572916666657</c:v>
                </c:pt>
                <c:pt idx="1592">
                  <c:v>42550.583333333343</c:v>
                </c:pt>
                <c:pt idx="1593">
                  <c:v>42550.593749999993</c:v>
                </c:pt>
                <c:pt idx="1594">
                  <c:v>42550.604166666621</c:v>
                </c:pt>
                <c:pt idx="1595">
                  <c:v>42550.614583333343</c:v>
                </c:pt>
                <c:pt idx="1596">
                  <c:v>42550.625</c:v>
                </c:pt>
                <c:pt idx="1597">
                  <c:v>42550.635416666621</c:v>
                </c:pt>
                <c:pt idx="1598">
                  <c:v>42550.645833333343</c:v>
                </c:pt>
                <c:pt idx="1599">
                  <c:v>42550.65625</c:v>
                </c:pt>
                <c:pt idx="1600">
                  <c:v>42550.666666666621</c:v>
                </c:pt>
                <c:pt idx="1601">
                  <c:v>42550.677083333292</c:v>
                </c:pt>
                <c:pt idx="1602">
                  <c:v>42550.6875</c:v>
                </c:pt>
                <c:pt idx="1603">
                  <c:v>42550.697916666621</c:v>
                </c:pt>
                <c:pt idx="1604">
                  <c:v>42550.708333333343</c:v>
                </c:pt>
                <c:pt idx="1605">
                  <c:v>42550.71875</c:v>
                </c:pt>
                <c:pt idx="1606">
                  <c:v>42550.729166666591</c:v>
                </c:pt>
                <c:pt idx="1607">
                  <c:v>42550.739583333292</c:v>
                </c:pt>
                <c:pt idx="1608">
                  <c:v>42550.75</c:v>
                </c:pt>
                <c:pt idx="1609">
                  <c:v>42550.760416666621</c:v>
                </c:pt>
                <c:pt idx="1610">
                  <c:v>42550.770833333343</c:v>
                </c:pt>
                <c:pt idx="1611">
                  <c:v>42550.78125</c:v>
                </c:pt>
                <c:pt idx="1612">
                  <c:v>42550.791666666591</c:v>
                </c:pt>
                <c:pt idx="1613">
                  <c:v>42550.802083333343</c:v>
                </c:pt>
                <c:pt idx="1614">
                  <c:v>42550.8125</c:v>
                </c:pt>
                <c:pt idx="1615">
                  <c:v>42550.822916666657</c:v>
                </c:pt>
                <c:pt idx="1616">
                  <c:v>42550.833333333343</c:v>
                </c:pt>
                <c:pt idx="1617">
                  <c:v>42550.84375</c:v>
                </c:pt>
                <c:pt idx="1618">
                  <c:v>42550.854166666657</c:v>
                </c:pt>
                <c:pt idx="1619">
                  <c:v>42550.864583333343</c:v>
                </c:pt>
                <c:pt idx="1620">
                  <c:v>42550.875</c:v>
                </c:pt>
                <c:pt idx="1621">
                  <c:v>42550.885416666657</c:v>
                </c:pt>
                <c:pt idx="1622">
                  <c:v>42550.895833333343</c:v>
                </c:pt>
                <c:pt idx="1623">
                  <c:v>42550.90625</c:v>
                </c:pt>
                <c:pt idx="1624">
                  <c:v>42550.916666666657</c:v>
                </c:pt>
                <c:pt idx="1625">
                  <c:v>42550.927083333292</c:v>
                </c:pt>
                <c:pt idx="1626">
                  <c:v>42550.9375</c:v>
                </c:pt>
                <c:pt idx="1627">
                  <c:v>42550.947916666657</c:v>
                </c:pt>
                <c:pt idx="1628">
                  <c:v>42550.958333333343</c:v>
                </c:pt>
                <c:pt idx="1629">
                  <c:v>42550.96875</c:v>
                </c:pt>
                <c:pt idx="1630">
                  <c:v>42550.979166666621</c:v>
                </c:pt>
                <c:pt idx="1631">
                  <c:v>42550.989583333343</c:v>
                </c:pt>
                <c:pt idx="1632">
                  <c:v>42551</c:v>
                </c:pt>
                <c:pt idx="1633">
                  <c:v>42551.010416666657</c:v>
                </c:pt>
                <c:pt idx="1634">
                  <c:v>42551.020833333343</c:v>
                </c:pt>
                <c:pt idx="1635">
                  <c:v>42551.03125</c:v>
                </c:pt>
                <c:pt idx="1636">
                  <c:v>42551.041666666621</c:v>
                </c:pt>
                <c:pt idx="1637">
                  <c:v>42551.052083333343</c:v>
                </c:pt>
                <c:pt idx="1638">
                  <c:v>42551.0625</c:v>
                </c:pt>
                <c:pt idx="1639">
                  <c:v>42551.072916666657</c:v>
                </c:pt>
                <c:pt idx="1640">
                  <c:v>42551.083333333343</c:v>
                </c:pt>
                <c:pt idx="1641">
                  <c:v>42551.093749999993</c:v>
                </c:pt>
                <c:pt idx="1642">
                  <c:v>42551.104166666621</c:v>
                </c:pt>
                <c:pt idx="1643">
                  <c:v>42551.114583333343</c:v>
                </c:pt>
                <c:pt idx="1644">
                  <c:v>42551.125</c:v>
                </c:pt>
                <c:pt idx="1645">
                  <c:v>42551.135416666621</c:v>
                </c:pt>
                <c:pt idx="1646">
                  <c:v>42551.145833333343</c:v>
                </c:pt>
                <c:pt idx="1647">
                  <c:v>42551.15625</c:v>
                </c:pt>
                <c:pt idx="1648">
                  <c:v>42551.166666666621</c:v>
                </c:pt>
                <c:pt idx="1649">
                  <c:v>42551.177083333292</c:v>
                </c:pt>
                <c:pt idx="1650">
                  <c:v>42551.1875</c:v>
                </c:pt>
                <c:pt idx="1651">
                  <c:v>42551.197916666621</c:v>
                </c:pt>
                <c:pt idx="1652">
                  <c:v>42551.208333333343</c:v>
                </c:pt>
                <c:pt idx="1653">
                  <c:v>42551.21875</c:v>
                </c:pt>
                <c:pt idx="1654">
                  <c:v>42551.229166666591</c:v>
                </c:pt>
                <c:pt idx="1655">
                  <c:v>42551.239583333292</c:v>
                </c:pt>
                <c:pt idx="1656">
                  <c:v>42551.25</c:v>
                </c:pt>
                <c:pt idx="1657">
                  <c:v>42551.260416666621</c:v>
                </c:pt>
                <c:pt idx="1658">
                  <c:v>42551.270833333343</c:v>
                </c:pt>
                <c:pt idx="1659">
                  <c:v>42551.28125</c:v>
                </c:pt>
                <c:pt idx="1660">
                  <c:v>42551.291666666591</c:v>
                </c:pt>
                <c:pt idx="1661">
                  <c:v>42551.302083333343</c:v>
                </c:pt>
                <c:pt idx="1662">
                  <c:v>42551.3125</c:v>
                </c:pt>
                <c:pt idx="1663">
                  <c:v>42551.322916666657</c:v>
                </c:pt>
                <c:pt idx="1664">
                  <c:v>42551.333333333343</c:v>
                </c:pt>
                <c:pt idx="1665">
                  <c:v>42551.34375</c:v>
                </c:pt>
                <c:pt idx="1666">
                  <c:v>42551.354166666657</c:v>
                </c:pt>
                <c:pt idx="1667">
                  <c:v>42551.364583333343</c:v>
                </c:pt>
                <c:pt idx="1668">
                  <c:v>42551.375</c:v>
                </c:pt>
                <c:pt idx="1669">
                  <c:v>42551.385416666657</c:v>
                </c:pt>
                <c:pt idx="1670">
                  <c:v>42551.395833333343</c:v>
                </c:pt>
                <c:pt idx="1671">
                  <c:v>42551.40625</c:v>
                </c:pt>
                <c:pt idx="1672">
                  <c:v>42551.416666666657</c:v>
                </c:pt>
                <c:pt idx="1673">
                  <c:v>42551.427083333292</c:v>
                </c:pt>
                <c:pt idx="1674">
                  <c:v>42551.4375</c:v>
                </c:pt>
                <c:pt idx="1675">
                  <c:v>42551.447916666657</c:v>
                </c:pt>
                <c:pt idx="1676">
                  <c:v>42551.458333333343</c:v>
                </c:pt>
                <c:pt idx="1677">
                  <c:v>42551.46875</c:v>
                </c:pt>
                <c:pt idx="1678">
                  <c:v>42551.479166666621</c:v>
                </c:pt>
                <c:pt idx="1679">
                  <c:v>42551.489583333343</c:v>
                </c:pt>
                <c:pt idx="1680">
                  <c:v>42551.5</c:v>
                </c:pt>
                <c:pt idx="1681">
                  <c:v>42551.510416666657</c:v>
                </c:pt>
                <c:pt idx="1682">
                  <c:v>42551.520833333343</c:v>
                </c:pt>
                <c:pt idx="1683">
                  <c:v>42551.53125</c:v>
                </c:pt>
                <c:pt idx="1684">
                  <c:v>42551.541666666621</c:v>
                </c:pt>
                <c:pt idx="1685">
                  <c:v>42551.552083333343</c:v>
                </c:pt>
                <c:pt idx="1686">
                  <c:v>42551.5625</c:v>
                </c:pt>
                <c:pt idx="1687">
                  <c:v>42551.572916666657</c:v>
                </c:pt>
                <c:pt idx="1688">
                  <c:v>42551.583333333343</c:v>
                </c:pt>
                <c:pt idx="1689">
                  <c:v>42551.593749999993</c:v>
                </c:pt>
                <c:pt idx="1690">
                  <c:v>42551.604166666621</c:v>
                </c:pt>
                <c:pt idx="1691">
                  <c:v>42551.614583333343</c:v>
                </c:pt>
                <c:pt idx="1692">
                  <c:v>42551.625</c:v>
                </c:pt>
                <c:pt idx="1693">
                  <c:v>42551.635416666621</c:v>
                </c:pt>
                <c:pt idx="1694">
                  <c:v>42551.645833333343</c:v>
                </c:pt>
                <c:pt idx="1695">
                  <c:v>42551.65625</c:v>
                </c:pt>
                <c:pt idx="1696">
                  <c:v>42551.666666666621</c:v>
                </c:pt>
                <c:pt idx="1697">
                  <c:v>42551.677083333292</c:v>
                </c:pt>
                <c:pt idx="1698">
                  <c:v>42551.6875</c:v>
                </c:pt>
                <c:pt idx="1699">
                  <c:v>42551.697916666621</c:v>
                </c:pt>
                <c:pt idx="1700">
                  <c:v>42551.708333333343</c:v>
                </c:pt>
                <c:pt idx="1701">
                  <c:v>42551.71875</c:v>
                </c:pt>
                <c:pt idx="1702">
                  <c:v>42551.729166666591</c:v>
                </c:pt>
                <c:pt idx="1703">
                  <c:v>42551.739583333292</c:v>
                </c:pt>
                <c:pt idx="1704">
                  <c:v>42551.75</c:v>
                </c:pt>
                <c:pt idx="1705">
                  <c:v>42551.760416666621</c:v>
                </c:pt>
                <c:pt idx="1706">
                  <c:v>42551.770833333343</c:v>
                </c:pt>
                <c:pt idx="1707">
                  <c:v>42551.78125</c:v>
                </c:pt>
                <c:pt idx="1708">
                  <c:v>42551.791666666591</c:v>
                </c:pt>
                <c:pt idx="1709">
                  <c:v>42551.802083333343</c:v>
                </c:pt>
                <c:pt idx="1710">
                  <c:v>42551.8125</c:v>
                </c:pt>
                <c:pt idx="1711">
                  <c:v>42551.822916666657</c:v>
                </c:pt>
                <c:pt idx="1712">
                  <c:v>42551.833333333343</c:v>
                </c:pt>
                <c:pt idx="1713">
                  <c:v>42551.84375</c:v>
                </c:pt>
                <c:pt idx="1714">
                  <c:v>42551.854166666657</c:v>
                </c:pt>
                <c:pt idx="1715">
                  <c:v>42551.864583333343</c:v>
                </c:pt>
                <c:pt idx="1716">
                  <c:v>42551.875</c:v>
                </c:pt>
                <c:pt idx="1717">
                  <c:v>42551.885416666657</c:v>
                </c:pt>
                <c:pt idx="1718">
                  <c:v>42551.895833333343</c:v>
                </c:pt>
                <c:pt idx="1719">
                  <c:v>42551.90625</c:v>
                </c:pt>
                <c:pt idx="1720">
                  <c:v>42551.916666666657</c:v>
                </c:pt>
                <c:pt idx="1721">
                  <c:v>42551.927083333292</c:v>
                </c:pt>
                <c:pt idx="1722">
                  <c:v>42551.9375</c:v>
                </c:pt>
                <c:pt idx="1723">
                  <c:v>42551.947916666657</c:v>
                </c:pt>
                <c:pt idx="1724">
                  <c:v>42551.958333333343</c:v>
                </c:pt>
                <c:pt idx="1725">
                  <c:v>42551.96875</c:v>
                </c:pt>
                <c:pt idx="1726">
                  <c:v>42551.979166666621</c:v>
                </c:pt>
                <c:pt idx="1727">
                  <c:v>42551.989583333343</c:v>
                </c:pt>
                <c:pt idx="1728">
                  <c:v>42552</c:v>
                </c:pt>
                <c:pt idx="1729">
                  <c:v>42552.010416666657</c:v>
                </c:pt>
                <c:pt idx="1730">
                  <c:v>42552.020833333343</c:v>
                </c:pt>
                <c:pt idx="1731">
                  <c:v>42552.03125</c:v>
                </c:pt>
                <c:pt idx="1732">
                  <c:v>42552.041666666621</c:v>
                </c:pt>
                <c:pt idx="1733">
                  <c:v>42552.052083333343</c:v>
                </c:pt>
                <c:pt idx="1734">
                  <c:v>42552.0625</c:v>
                </c:pt>
                <c:pt idx="1735">
                  <c:v>42552.072916666657</c:v>
                </c:pt>
                <c:pt idx="1736">
                  <c:v>42552.083333333343</c:v>
                </c:pt>
                <c:pt idx="1737">
                  <c:v>42552.093749999993</c:v>
                </c:pt>
                <c:pt idx="1738">
                  <c:v>42552.104166666621</c:v>
                </c:pt>
                <c:pt idx="1739">
                  <c:v>42552.114583333343</c:v>
                </c:pt>
                <c:pt idx="1740">
                  <c:v>42552.125</c:v>
                </c:pt>
                <c:pt idx="1741">
                  <c:v>42552.135416666621</c:v>
                </c:pt>
                <c:pt idx="1742">
                  <c:v>42552.145833333343</c:v>
                </c:pt>
                <c:pt idx="1743">
                  <c:v>42552.15625</c:v>
                </c:pt>
                <c:pt idx="1744">
                  <c:v>42552.166666666621</c:v>
                </c:pt>
                <c:pt idx="1745">
                  <c:v>42552.177083333292</c:v>
                </c:pt>
                <c:pt idx="1746">
                  <c:v>42552.1875</c:v>
                </c:pt>
                <c:pt idx="1747">
                  <c:v>42552.197916666621</c:v>
                </c:pt>
                <c:pt idx="1748">
                  <c:v>42552.208333333343</c:v>
                </c:pt>
                <c:pt idx="1749">
                  <c:v>42552.21875</c:v>
                </c:pt>
                <c:pt idx="1750">
                  <c:v>42552.229166666591</c:v>
                </c:pt>
                <c:pt idx="1751">
                  <c:v>42552.239583333292</c:v>
                </c:pt>
                <c:pt idx="1752">
                  <c:v>42552.25</c:v>
                </c:pt>
                <c:pt idx="1753">
                  <c:v>42552.260416666621</c:v>
                </c:pt>
                <c:pt idx="1754">
                  <c:v>42552.270833333343</c:v>
                </c:pt>
                <c:pt idx="1755">
                  <c:v>42552.28125</c:v>
                </c:pt>
                <c:pt idx="1756">
                  <c:v>42552.291666666591</c:v>
                </c:pt>
                <c:pt idx="1757">
                  <c:v>42552.302083333343</c:v>
                </c:pt>
                <c:pt idx="1758">
                  <c:v>42552.3125</c:v>
                </c:pt>
                <c:pt idx="1759">
                  <c:v>42552.322916666657</c:v>
                </c:pt>
                <c:pt idx="1760">
                  <c:v>42552.333333333343</c:v>
                </c:pt>
                <c:pt idx="1761">
                  <c:v>42552.34375</c:v>
                </c:pt>
                <c:pt idx="1762">
                  <c:v>42552.354166666657</c:v>
                </c:pt>
                <c:pt idx="1763">
                  <c:v>42552.364583333343</c:v>
                </c:pt>
                <c:pt idx="1764">
                  <c:v>42552.375</c:v>
                </c:pt>
                <c:pt idx="1765">
                  <c:v>42552.385416666657</c:v>
                </c:pt>
                <c:pt idx="1766">
                  <c:v>42552.395833333343</c:v>
                </c:pt>
                <c:pt idx="1767">
                  <c:v>42552.40625</c:v>
                </c:pt>
                <c:pt idx="1768">
                  <c:v>42552.416666666657</c:v>
                </c:pt>
                <c:pt idx="1769">
                  <c:v>42552.427083333292</c:v>
                </c:pt>
                <c:pt idx="1770">
                  <c:v>42552.4375</c:v>
                </c:pt>
                <c:pt idx="1771">
                  <c:v>42552.447916666657</c:v>
                </c:pt>
                <c:pt idx="1772">
                  <c:v>42552.458333333343</c:v>
                </c:pt>
                <c:pt idx="1773">
                  <c:v>42552.46875</c:v>
                </c:pt>
                <c:pt idx="1774">
                  <c:v>42552.479166666621</c:v>
                </c:pt>
                <c:pt idx="1775">
                  <c:v>42552.489583333343</c:v>
                </c:pt>
                <c:pt idx="1776">
                  <c:v>42552.5</c:v>
                </c:pt>
                <c:pt idx="1777">
                  <c:v>42552.510416666657</c:v>
                </c:pt>
                <c:pt idx="1778">
                  <c:v>42552.520833333343</c:v>
                </c:pt>
                <c:pt idx="1779">
                  <c:v>42552.53125</c:v>
                </c:pt>
                <c:pt idx="1780">
                  <c:v>42552.541666666621</c:v>
                </c:pt>
                <c:pt idx="1781">
                  <c:v>42552.552083333343</c:v>
                </c:pt>
                <c:pt idx="1782">
                  <c:v>42552.5625</c:v>
                </c:pt>
                <c:pt idx="1783">
                  <c:v>42552.572916666657</c:v>
                </c:pt>
                <c:pt idx="1784">
                  <c:v>42552.583333333343</c:v>
                </c:pt>
                <c:pt idx="1785">
                  <c:v>42552.593749999993</c:v>
                </c:pt>
                <c:pt idx="1786">
                  <c:v>42552.604166666621</c:v>
                </c:pt>
                <c:pt idx="1787">
                  <c:v>42552.614583333343</c:v>
                </c:pt>
                <c:pt idx="1788">
                  <c:v>42552.625</c:v>
                </c:pt>
                <c:pt idx="1789">
                  <c:v>42552.635416666621</c:v>
                </c:pt>
                <c:pt idx="1790">
                  <c:v>42552.645833333343</c:v>
                </c:pt>
                <c:pt idx="1791">
                  <c:v>42552.65625</c:v>
                </c:pt>
                <c:pt idx="1792">
                  <c:v>42552.666666666621</c:v>
                </c:pt>
                <c:pt idx="1793">
                  <c:v>42552.677083333292</c:v>
                </c:pt>
                <c:pt idx="1794">
                  <c:v>42552.6875</c:v>
                </c:pt>
                <c:pt idx="1795">
                  <c:v>42552.697916666621</c:v>
                </c:pt>
                <c:pt idx="1796">
                  <c:v>42552.708333333343</c:v>
                </c:pt>
                <c:pt idx="1797">
                  <c:v>42552.71875</c:v>
                </c:pt>
                <c:pt idx="1798">
                  <c:v>42552.729166666591</c:v>
                </c:pt>
                <c:pt idx="1799">
                  <c:v>42552.739583333292</c:v>
                </c:pt>
                <c:pt idx="1800">
                  <c:v>42552.75</c:v>
                </c:pt>
                <c:pt idx="1801">
                  <c:v>42552.760416666621</c:v>
                </c:pt>
                <c:pt idx="1802">
                  <c:v>42552.770833333343</c:v>
                </c:pt>
                <c:pt idx="1803">
                  <c:v>42552.78125</c:v>
                </c:pt>
                <c:pt idx="1804">
                  <c:v>42552.791666666591</c:v>
                </c:pt>
                <c:pt idx="1805">
                  <c:v>42552.802083333343</c:v>
                </c:pt>
                <c:pt idx="1806">
                  <c:v>42552.8125</c:v>
                </c:pt>
                <c:pt idx="1807">
                  <c:v>42552.822916666657</c:v>
                </c:pt>
                <c:pt idx="1808">
                  <c:v>42552.833333333343</c:v>
                </c:pt>
                <c:pt idx="1809">
                  <c:v>42552.84375</c:v>
                </c:pt>
                <c:pt idx="1810">
                  <c:v>42552.854166666657</c:v>
                </c:pt>
                <c:pt idx="1811">
                  <c:v>42552.864583333343</c:v>
                </c:pt>
                <c:pt idx="1812">
                  <c:v>42552.875</c:v>
                </c:pt>
                <c:pt idx="1813">
                  <c:v>42552.885416666657</c:v>
                </c:pt>
                <c:pt idx="1814">
                  <c:v>42552.895833333343</c:v>
                </c:pt>
                <c:pt idx="1815">
                  <c:v>42552.90625</c:v>
                </c:pt>
                <c:pt idx="1816">
                  <c:v>42552.916666666657</c:v>
                </c:pt>
                <c:pt idx="1817">
                  <c:v>42552.927083333292</c:v>
                </c:pt>
                <c:pt idx="1818">
                  <c:v>42552.9375</c:v>
                </c:pt>
                <c:pt idx="1819">
                  <c:v>42552.947916666657</c:v>
                </c:pt>
                <c:pt idx="1820">
                  <c:v>42552.958333333343</c:v>
                </c:pt>
                <c:pt idx="1821">
                  <c:v>42552.96875</c:v>
                </c:pt>
                <c:pt idx="1822">
                  <c:v>42552.979166666621</c:v>
                </c:pt>
                <c:pt idx="1823">
                  <c:v>42552.989583333343</c:v>
                </c:pt>
                <c:pt idx="1824">
                  <c:v>42553</c:v>
                </c:pt>
                <c:pt idx="1825">
                  <c:v>42553.010416666657</c:v>
                </c:pt>
                <c:pt idx="1826">
                  <c:v>42553.020833333343</c:v>
                </c:pt>
                <c:pt idx="1827">
                  <c:v>42553.03125</c:v>
                </c:pt>
                <c:pt idx="1828">
                  <c:v>42553.041666666621</c:v>
                </c:pt>
                <c:pt idx="1829">
                  <c:v>42553.052083333343</c:v>
                </c:pt>
                <c:pt idx="1830">
                  <c:v>42553.0625</c:v>
                </c:pt>
                <c:pt idx="1831">
                  <c:v>42553.072916666657</c:v>
                </c:pt>
                <c:pt idx="1832">
                  <c:v>42553.083333333343</c:v>
                </c:pt>
                <c:pt idx="1833">
                  <c:v>42553.093749999993</c:v>
                </c:pt>
                <c:pt idx="1834">
                  <c:v>42553.104166666621</c:v>
                </c:pt>
                <c:pt idx="1835">
                  <c:v>42553.114583333343</c:v>
                </c:pt>
                <c:pt idx="1836">
                  <c:v>42553.125</c:v>
                </c:pt>
                <c:pt idx="1837">
                  <c:v>42553.135416666621</c:v>
                </c:pt>
                <c:pt idx="1838">
                  <c:v>42553.145833333343</c:v>
                </c:pt>
                <c:pt idx="1839">
                  <c:v>42553.15625</c:v>
                </c:pt>
                <c:pt idx="1840">
                  <c:v>42553.166666666621</c:v>
                </c:pt>
                <c:pt idx="1841">
                  <c:v>42553.177083333292</c:v>
                </c:pt>
                <c:pt idx="1842">
                  <c:v>42553.1875</c:v>
                </c:pt>
                <c:pt idx="1843">
                  <c:v>42553.197916666621</c:v>
                </c:pt>
                <c:pt idx="1844">
                  <c:v>42553.208333333343</c:v>
                </c:pt>
                <c:pt idx="1845">
                  <c:v>42553.21875</c:v>
                </c:pt>
                <c:pt idx="1846">
                  <c:v>42553.229166666591</c:v>
                </c:pt>
                <c:pt idx="1847">
                  <c:v>42553.239583333292</c:v>
                </c:pt>
                <c:pt idx="1848">
                  <c:v>42553.25</c:v>
                </c:pt>
                <c:pt idx="1849">
                  <c:v>42553.260416666621</c:v>
                </c:pt>
                <c:pt idx="1850">
                  <c:v>42553.270833333343</c:v>
                </c:pt>
                <c:pt idx="1851">
                  <c:v>42553.28125</c:v>
                </c:pt>
                <c:pt idx="1852">
                  <c:v>42553.291666666591</c:v>
                </c:pt>
                <c:pt idx="1853">
                  <c:v>42553.302083333343</c:v>
                </c:pt>
                <c:pt idx="1854">
                  <c:v>42553.3125</c:v>
                </c:pt>
                <c:pt idx="1855">
                  <c:v>42553.322916666657</c:v>
                </c:pt>
                <c:pt idx="1856">
                  <c:v>42553.333333333343</c:v>
                </c:pt>
                <c:pt idx="1857">
                  <c:v>42553.34375</c:v>
                </c:pt>
                <c:pt idx="1858">
                  <c:v>42553.354166666657</c:v>
                </c:pt>
                <c:pt idx="1859">
                  <c:v>42553.364583333343</c:v>
                </c:pt>
                <c:pt idx="1860">
                  <c:v>42553.375</c:v>
                </c:pt>
                <c:pt idx="1861">
                  <c:v>42553.385416666657</c:v>
                </c:pt>
                <c:pt idx="1862">
                  <c:v>42553.395833333343</c:v>
                </c:pt>
                <c:pt idx="1863">
                  <c:v>42553.40625</c:v>
                </c:pt>
                <c:pt idx="1864">
                  <c:v>42553.416666666657</c:v>
                </c:pt>
                <c:pt idx="1865">
                  <c:v>42553.427083333292</c:v>
                </c:pt>
                <c:pt idx="1866">
                  <c:v>42553.4375</c:v>
                </c:pt>
                <c:pt idx="1867">
                  <c:v>42553.447916666657</c:v>
                </c:pt>
                <c:pt idx="1868">
                  <c:v>42553.458333333343</c:v>
                </c:pt>
                <c:pt idx="1869">
                  <c:v>42553.46875</c:v>
                </c:pt>
                <c:pt idx="1870">
                  <c:v>42553.479166666621</c:v>
                </c:pt>
                <c:pt idx="1871">
                  <c:v>42553.489583333343</c:v>
                </c:pt>
                <c:pt idx="1872">
                  <c:v>42553.5</c:v>
                </c:pt>
                <c:pt idx="1873">
                  <c:v>42553.510416666657</c:v>
                </c:pt>
                <c:pt idx="1874">
                  <c:v>42553.520833333343</c:v>
                </c:pt>
                <c:pt idx="1875">
                  <c:v>42553.53125</c:v>
                </c:pt>
                <c:pt idx="1876">
                  <c:v>42553.541666666621</c:v>
                </c:pt>
                <c:pt idx="1877">
                  <c:v>42553.552083333343</c:v>
                </c:pt>
                <c:pt idx="1878">
                  <c:v>42553.5625</c:v>
                </c:pt>
                <c:pt idx="1879">
                  <c:v>42553.572916666657</c:v>
                </c:pt>
                <c:pt idx="1880">
                  <c:v>42553.583333333343</c:v>
                </c:pt>
                <c:pt idx="1881">
                  <c:v>42553.593749999993</c:v>
                </c:pt>
                <c:pt idx="1882">
                  <c:v>42553.604166666621</c:v>
                </c:pt>
                <c:pt idx="1883">
                  <c:v>42553.614583333343</c:v>
                </c:pt>
                <c:pt idx="1884">
                  <c:v>42553.625</c:v>
                </c:pt>
                <c:pt idx="1885">
                  <c:v>42553.635416666621</c:v>
                </c:pt>
                <c:pt idx="1886">
                  <c:v>42553.645833333343</c:v>
                </c:pt>
                <c:pt idx="1887">
                  <c:v>42553.65625</c:v>
                </c:pt>
                <c:pt idx="1888">
                  <c:v>42553.666666666621</c:v>
                </c:pt>
                <c:pt idx="1889">
                  <c:v>42553.677083333292</c:v>
                </c:pt>
                <c:pt idx="1890">
                  <c:v>42553.6875</c:v>
                </c:pt>
                <c:pt idx="1891">
                  <c:v>42553.697916666621</c:v>
                </c:pt>
                <c:pt idx="1892">
                  <c:v>42553.708333333343</c:v>
                </c:pt>
                <c:pt idx="1893">
                  <c:v>42553.71875</c:v>
                </c:pt>
                <c:pt idx="1894">
                  <c:v>42553.729166666591</c:v>
                </c:pt>
                <c:pt idx="1895">
                  <c:v>42553.739583333292</c:v>
                </c:pt>
                <c:pt idx="1896">
                  <c:v>42553.75</c:v>
                </c:pt>
                <c:pt idx="1897">
                  <c:v>42553.760416666621</c:v>
                </c:pt>
                <c:pt idx="1898">
                  <c:v>42553.770833333343</c:v>
                </c:pt>
                <c:pt idx="1899">
                  <c:v>42553.78125</c:v>
                </c:pt>
                <c:pt idx="1900">
                  <c:v>42553.791666666591</c:v>
                </c:pt>
                <c:pt idx="1901">
                  <c:v>42553.802083333343</c:v>
                </c:pt>
                <c:pt idx="1902">
                  <c:v>42553.8125</c:v>
                </c:pt>
                <c:pt idx="1903">
                  <c:v>42553.822916666657</c:v>
                </c:pt>
                <c:pt idx="1904">
                  <c:v>42553.833333333343</c:v>
                </c:pt>
                <c:pt idx="1905">
                  <c:v>42553.84375</c:v>
                </c:pt>
                <c:pt idx="1906">
                  <c:v>42553.854166666657</c:v>
                </c:pt>
                <c:pt idx="1907">
                  <c:v>42553.864583333343</c:v>
                </c:pt>
                <c:pt idx="1908">
                  <c:v>42553.875</c:v>
                </c:pt>
                <c:pt idx="1909">
                  <c:v>42553.885416666657</c:v>
                </c:pt>
                <c:pt idx="1910">
                  <c:v>42553.895833333343</c:v>
                </c:pt>
                <c:pt idx="1911">
                  <c:v>42553.90625</c:v>
                </c:pt>
                <c:pt idx="1912">
                  <c:v>42553.916666666657</c:v>
                </c:pt>
                <c:pt idx="1913">
                  <c:v>42553.927083333292</c:v>
                </c:pt>
                <c:pt idx="1914">
                  <c:v>42553.9375</c:v>
                </c:pt>
                <c:pt idx="1915">
                  <c:v>42553.947916666657</c:v>
                </c:pt>
                <c:pt idx="1916">
                  <c:v>42553.958333333343</c:v>
                </c:pt>
                <c:pt idx="1917">
                  <c:v>42553.96875</c:v>
                </c:pt>
                <c:pt idx="1918">
                  <c:v>42553.979166666621</c:v>
                </c:pt>
                <c:pt idx="1919">
                  <c:v>42553.989583333343</c:v>
                </c:pt>
                <c:pt idx="1920">
                  <c:v>42554</c:v>
                </c:pt>
                <c:pt idx="1921">
                  <c:v>42554.010416666657</c:v>
                </c:pt>
                <c:pt idx="1922">
                  <c:v>42554.020833333343</c:v>
                </c:pt>
                <c:pt idx="1923">
                  <c:v>42554.03125</c:v>
                </c:pt>
                <c:pt idx="1924">
                  <c:v>42554.041666666621</c:v>
                </c:pt>
                <c:pt idx="1925">
                  <c:v>42554.052083333343</c:v>
                </c:pt>
                <c:pt idx="1926">
                  <c:v>42554.0625</c:v>
                </c:pt>
                <c:pt idx="1927">
                  <c:v>42554.072916666657</c:v>
                </c:pt>
                <c:pt idx="1928">
                  <c:v>42554.083333333343</c:v>
                </c:pt>
                <c:pt idx="1929">
                  <c:v>42554.093749999993</c:v>
                </c:pt>
                <c:pt idx="1930">
                  <c:v>42554.104166666621</c:v>
                </c:pt>
                <c:pt idx="1931">
                  <c:v>42554.114583333343</c:v>
                </c:pt>
                <c:pt idx="1932">
                  <c:v>42554.125</c:v>
                </c:pt>
                <c:pt idx="1933">
                  <c:v>42554.135416666621</c:v>
                </c:pt>
                <c:pt idx="1934">
                  <c:v>42554.145833333343</c:v>
                </c:pt>
                <c:pt idx="1935">
                  <c:v>42554.15625</c:v>
                </c:pt>
                <c:pt idx="1936">
                  <c:v>42554.166666666621</c:v>
                </c:pt>
                <c:pt idx="1937">
                  <c:v>42554.177083333292</c:v>
                </c:pt>
                <c:pt idx="1938">
                  <c:v>42554.1875</c:v>
                </c:pt>
                <c:pt idx="1939">
                  <c:v>42554.197916666621</c:v>
                </c:pt>
                <c:pt idx="1940">
                  <c:v>42554.208333333343</c:v>
                </c:pt>
                <c:pt idx="1941">
                  <c:v>42554.21875</c:v>
                </c:pt>
                <c:pt idx="1942">
                  <c:v>42554.229166666591</c:v>
                </c:pt>
                <c:pt idx="1943">
                  <c:v>42554.239583333292</c:v>
                </c:pt>
                <c:pt idx="1944">
                  <c:v>42554.25</c:v>
                </c:pt>
                <c:pt idx="1945">
                  <c:v>42554.260416666621</c:v>
                </c:pt>
                <c:pt idx="1946">
                  <c:v>42554.270833333343</c:v>
                </c:pt>
                <c:pt idx="1947">
                  <c:v>42554.28125</c:v>
                </c:pt>
                <c:pt idx="1948">
                  <c:v>42554.291666666591</c:v>
                </c:pt>
                <c:pt idx="1949">
                  <c:v>42554.302083333343</c:v>
                </c:pt>
                <c:pt idx="1950">
                  <c:v>42554.3125</c:v>
                </c:pt>
                <c:pt idx="1951">
                  <c:v>42554.322916666657</c:v>
                </c:pt>
                <c:pt idx="1952">
                  <c:v>42554.333333333343</c:v>
                </c:pt>
                <c:pt idx="1953">
                  <c:v>42554.34375</c:v>
                </c:pt>
                <c:pt idx="1954">
                  <c:v>42554.354166666657</c:v>
                </c:pt>
                <c:pt idx="1955">
                  <c:v>42554.364583333343</c:v>
                </c:pt>
                <c:pt idx="1956">
                  <c:v>42554.375</c:v>
                </c:pt>
                <c:pt idx="1957">
                  <c:v>42554.385416666657</c:v>
                </c:pt>
                <c:pt idx="1958">
                  <c:v>42554.395833333343</c:v>
                </c:pt>
                <c:pt idx="1959">
                  <c:v>42554.40625</c:v>
                </c:pt>
                <c:pt idx="1960">
                  <c:v>42554.416666666657</c:v>
                </c:pt>
                <c:pt idx="1961">
                  <c:v>42554.427083333292</c:v>
                </c:pt>
                <c:pt idx="1962">
                  <c:v>42554.4375</c:v>
                </c:pt>
                <c:pt idx="1963">
                  <c:v>42554.447916666657</c:v>
                </c:pt>
                <c:pt idx="1964">
                  <c:v>42554.458333333343</c:v>
                </c:pt>
                <c:pt idx="1965">
                  <c:v>42554.46875</c:v>
                </c:pt>
                <c:pt idx="1966">
                  <c:v>42554.479166666621</c:v>
                </c:pt>
                <c:pt idx="1967">
                  <c:v>42554.489583333343</c:v>
                </c:pt>
                <c:pt idx="1968">
                  <c:v>42554.5</c:v>
                </c:pt>
                <c:pt idx="1969">
                  <c:v>42554.510416666657</c:v>
                </c:pt>
                <c:pt idx="1970">
                  <c:v>42554.520833333343</c:v>
                </c:pt>
                <c:pt idx="1971">
                  <c:v>42554.53125</c:v>
                </c:pt>
                <c:pt idx="1972">
                  <c:v>42554.541666666621</c:v>
                </c:pt>
                <c:pt idx="1973">
                  <c:v>42554.552083333343</c:v>
                </c:pt>
                <c:pt idx="1974">
                  <c:v>42554.5625</c:v>
                </c:pt>
                <c:pt idx="1975">
                  <c:v>42554.572916666657</c:v>
                </c:pt>
                <c:pt idx="1976">
                  <c:v>42554.583333333343</c:v>
                </c:pt>
                <c:pt idx="1977">
                  <c:v>42554.593749999993</c:v>
                </c:pt>
                <c:pt idx="1978">
                  <c:v>42554.604166666621</c:v>
                </c:pt>
                <c:pt idx="1979">
                  <c:v>42554.614583333343</c:v>
                </c:pt>
                <c:pt idx="1980">
                  <c:v>42554.625</c:v>
                </c:pt>
                <c:pt idx="1981">
                  <c:v>42554.635416666621</c:v>
                </c:pt>
                <c:pt idx="1982">
                  <c:v>42554.645833333343</c:v>
                </c:pt>
                <c:pt idx="1983">
                  <c:v>42554.65625</c:v>
                </c:pt>
                <c:pt idx="1984">
                  <c:v>42554.666666666621</c:v>
                </c:pt>
                <c:pt idx="1985">
                  <c:v>42554.677083333292</c:v>
                </c:pt>
                <c:pt idx="1986">
                  <c:v>42554.6875</c:v>
                </c:pt>
                <c:pt idx="1987">
                  <c:v>42554.697916666621</c:v>
                </c:pt>
                <c:pt idx="1988">
                  <c:v>42554.708333333343</c:v>
                </c:pt>
                <c:pt idx="1989">
                  <c:v>42554.71875</c:v>
                </c:pt>
                <c:pt idx="1990">
                  <c:v>42554.729166666591</c:v>
                </c:pt>
                <c:pt idx="1991">
                  <c:v>42554.739583333292</c:v>
                </c:pt>
                <c:pt idx="1992">
                  <c:v>42554.75</c:v>
                </c:pt>
                <c:pt idx="1993">
                  <c:v>42554.760416666621</c:v>
                </c:pt>
                <c:pt idx="1994">
                  <c:v>42554.770833333343</c:v>
                </c:pt>
                <c:pt idx="1995">
                  <c:v>42554.78125</c:v>
                </c:pt>
                <c:pt idx="1996">
                  <c:v>42554.791666666591</c:v>
                </c:pt>
                <c:pt idx="1997">
                  <c:v>42554.802083333343</c:v>
                </c:pt>
                <c:pt idx="1998">
                  <c:v>42554.8125</c:v>
                </c:pt>
                <c:pt idx="1999">
                  <c:v>42554.822916666657</c:v>
                </c:pt>
                <c:pt idx="2000">
                  <c:v>42554.833333333343</c:v>
                </c:pt>
                <c:pt idx="2001">
                  <c:v>42554.84375</c:v>
                </c:pt>
                <c:pt idx="2002">
                  <c:v>42554.854166666657</c:v>
                </c:pt>
                <c:pt idx="2003">
                  <c:v>42554.864583333343</c:v>
                </c:pt>
                <c:pt idx="2004">
                  <c:v>42554.875</c:v>
                </c:pt>
                <c:pt idx="2005">
                  <c:v>42554.885416666657</c:v>
                </c:pt>
                <c:pt idx="2006">
                  <c:v>42554.895833333343</c:v>
                </c:pt>
                <c:pt idx="2007">
                  <c:v>42554.90625</c:v>
                </c:pt>
                <c:pt idx="2008">
                  <c:v>42554.916666666657</c:v>
                </c:pt>
                <c:pt idx="2009">
                  <c:v>42554.927083333292</c:v>
                </c:pt>
                <c:pt idx="2010">
                  <c:v>42554.9375</c:v>
                </c:pt>
                <c:pt idx="2011">
                  <c:v>42554.947916666657</c:v>
                </c:pt>
                <c:pt idx="2012">
                  <c:v>42554.958333333343</c:v>
                </c:pt>
                <c:pt idx="2013">
                  <c:v>42554.96875</c:v>
                </c:pt>
                <c:pt idx="2014">
                  <c:v>42554.979166666621</c:v>
                </c:pt>
                <c:pt idx="2015">
                  <c:v>42554.989583333343</c:v>
                </c:pt>
                <c:pt idx="2016">
                  <c:v>42555</c:v>
                </c:pt>
                <c:pt idx="2017">
                  <c:v>42555.010416666657</c:v>
                </c:pt>
                <c:pt idx="2018">
                  <c:v>42555.020833333343</c:v>
                </c:pt>
                <c:pt idx="2019">
                  <c:v>42555.03125</c:v>
                </c:pt>
                <c:pt idx="2020">
                  <c:v>42555.041666666621</c:v>
                </c:pt>
                <c:pt idx="2021">
                  <c:v>42555.052083333343</c:v>
                </c:pt>
                <c:pt idx="2022">
                  <c:v>42555.0625</c:v>
                </c:pt>
                <c:pt idx="2023">
                  <c:v>42555.072916666657</c:v>
                </c:pt>
                <c:pt idx="2024">
                  <c:v>42555.083333333343</c:v>
                </c:pt>
                <c:pt idx="2025">
                  <c:v>42555.093749999993</c:v>
                </c:pt>
                <c:pt idx="2026">
                  <c:v>42555.104166666621</c:v>
                </c:pt>
                <c:pt idx="2027">
                  <c:v>42555.114583333343</c:v>
                </c:pt>
                <c:pt idx="2028">
                  <c:v>42555.125</c:v>
                </c:pt>
                <c:pt idx="2029">
                  <c:v>42555.135416666621</c:v>
                </c:pt>
                <c:pt idx="2030">
                  <c:v>42555.145833333343</c:v>
                </c:pt>
                <c:pt idx="2031">
                  <c:v>42555.15625</c:v>
                </c:pt>
                <c:pt idx="2032">
                  <c:v>42555.166666666621</c:v>
                </c:pt>
                <c:pt idx="2033">
                  <c:v>42555.177083333292</c:v>
                </c:pt>
                <c:pt idx="2034">
                  <c:v>42555.1875</c:v>
                </c:pt>
                <c:pt idx="2035">
                  <c:v>42555.197916666621</c:v>
                </c:pt>
                <c:pt idx="2036">
                  <c:v>42555.208333333343</c:v>
                </c:pt>
                <c:pt idx="2037">
                  <c:v>42555.21875</c:v>
                </c:pt>
                <c:pt idx="2038">
                  <c:v>42555.229166666591</c:v>
                </c:pt>
                <c:pt idx="2039">
                  <c:v>42555.239583333292</c:v>
                </c:pt>
                <c:pt idx="2040">
                  <c:v>42555.25</c:v>
                </c:pt>
                <c:pt idx="2041">
                  <c:v>42555.260416666621</c:v>
                </c:pt>
                <c:pt idx="2042">
                  <c:v>42555.270833333343</c:v>
                </c:pt>
                <c:pt idx="2043">
                  <c:v>42555.28125</c:v>
                </c:pt>
                <c:pt idx="2044">
                  <c:v>42555.291666666591</c:v>
                </c:pt>
                <c:pt idx="2045">
                  <c:v>42555.302083333343</c:v>
                </c:pt>
                <c:pt idx="2046">
                  <c:v>42555.3125</c:v>
                </c:pt>
                <c:pt idx="2047">
                  <c:v>42555.322916666657</c:v>
                </c:pt>
                <c:pt idx="2048">
                  <c:v>42555.333333333343</c:v>
                </c:pt>
                <c:pt idx="2049">
                  <c:v>42555.34375</c:v>
                </c:pt>
                <c:pt idx="2050">
                  <c:v>42555.354166666657</c:v>
                </c:pt>
                <c:pt idx="2051">
                  <c:v>42555.364583333343</c:v>
                </c:pt>
                <c:pt idx="2052">
                  <c:v>42555.375</c:v>
                </c:pt>
                <c:pt idx="2053">
                  <c:v>42555.385416666657</c:v>
                </c:pt>
                <c:pt idx="2054">
                  <c:v>42555.395833333343</c:v>
                </c:pt>
                <c:pt idx="2055">
                  <c:v>42555.40625</c:v>
                </c:pt>
                <c:pt idx="2056">
                  <c:v>42555.416666666657</c:v>
                </c:pt>
                <c:pt idx="2057">
                  <c:v>42555.427083333292</c:v>
                </c:pt>
                <c:pt idx="2058">
                  <c:v>42555.4375</c:v>
                </c:pt>
                <c:pt idx="2059">
                  <c:v>42555.447916666657</c:v>
                </c:pt>
                <c:pt idx="2060">
                  <c:v>42555.458333333343</c:v>
                </c:pt>
                <c:pt idx="2061">
                  <c:v>42555.46875</c:v>
                </c:pt>
                <c:pt idx="2062">
                  <c:v>42555.479166666621</c:v>
                </c:pt>
                <c:pt idx="2063">
                  <c:v>42555.489583333343</c:v>
                </c:pt>
                <c:pt idx="2064">
                  <c:v>42555.5</c:v>
                </c:pt>
                <c:pt idx="2065">
                  <c:v>42555.510416666657</c:v>
                </c:pt>
                <c:pt idx="2066">
                  <c:v>42555.520833333343</c:v>
                </c:pt>
                <c:pt idx="2067">
                  <c:v>42555.53125</c:v>
                </c:pt>
                <c:pt idx="2068">
                  <c:v>42555.541666666621</c:v>
                </c:pt>
                <c:pt idx="2069">
                  <c:v>42555.552083333343</c:v>
                </c:pt>
                <c:pt idx="2070">
                  <c:v>42555.5625</c:v>
                </c:pt>
                <c:pt idx="2071">
                  <c:v>42555.572916666657</c:v>
                </c:pt>
                <c:pt idx="2072">
                  <c:v>42555.583333333343</c:v>
                </c:pt>
                <c:pt idx="2073">
                  <c:v>42555.593749999993</c:v>
                </c:pt>
                <c:pt idx="2074">
                  <c:v>42555.604166666621</c:v>
                </c:pt>
                <c:pt idx="2075">
                  <c:v>42555.614583333343</c:v>
                </c:pt>
                <c:pt idx="2076">
                  <c:v>42555.625</c:v>
                </c:pt>
                <c:pt idx="2077">
                  <c:v>42555.635416666621</c:v>
                </c:pt>
                <c:pt idx="2078">
                  <c:v>42555.645833333343</c:v>
                </c:pt>
                <c:pt idx="2079">
                  <c:v>42555.65625</c:v>
                </c:pt>
                <c:pt idx="2080">
                  <c:v>42555.666666666621</c:v>
                </c:pt>
                <c:pt idx="2081">
                  <c:v>42555.677083333292</c:v>
                </c:pt>
                <c:pt idx="2082">
                  <c:v>42555.6875</c:v>
                </c:pt>
                <c:pt idx="2083">
                  <c:v>42555.697916666621</c:v>
                </c:pt>
                <c:pt idx="2084">
                  <c:v>42555.708333333343</c:v>
                </c:pt>
                <c:pt idx="2085">
                  <c:v>42555.71875</c:v>
                </c:pt>
                <c:pt idx="2086">
                  <c:v>42555.729166666591</c:v>
                </c:pt>
                <c:pt idx="2087">
                  <c:v>42555.739583333292</c:v>
                </c:pt>
                <c:pt idx="2088">
                  <c:v>42555.75</c:v>
                </c:pt>
                <c:pt idx="2089">
                  <c:v>42555.760416666621</c:v>
                </c:pt>
                <c:pt idx="2090">
                  <c:v>42555.770833333343</c:v>
                </c:pt>
                <c:pt idx="2091">
                  <c:v>42555.78125</c:v>
                </c:pt>
                <c:pt idx="2092">
                  <c:v>42555.791666666591</c:v>
                </c:pt>
                <c:pt idx="2093">
                  <c:v>42555.802083333343</c:v>
                </c:pt>
                <c:pt idx="2094">
                  <c:v>42555.8125</c:v>
                </c:pt>
                <c:pt idx="2095">
                  <c:v>42555.822916666657</c:v>
                </c:pt>
                <c:pt idx="2096">
                  <c:v>42555.833333333343</c:v>
                </c:pt>
                <c:pt idx="2097">
                  <c:v>42555.84375</c:v>
                </c:pt>
                <c:pt idx="2098">
                  <c:v>42555.854166666657</c:v>
                </c:pt>
                <c:pt idx="2099">
                  <c:v>42555.864583333343</c:v>
                </c:pt>
                <c:pt idx="2100">
                  <c:v>42555.875</c:v>
                </c:pt>
                <c:pt idx="2101">
                  <c:v>42555.885416666657</c:v>
                </c:pt>
                <c:pt idx="2102">
                  <c:v>42555.895833333343</c:v>
                </c:pt>
                <c:pt idx="2103">
                  <c:v>42555.90625</c:v>
                </c:pt>
                <c:pt idx="2104">
                  <c:v>42555.916666666657</c:v>
                </c:pt>
                <c:pt idx="2105">
                  <c:v>42555.927083333292</c:v>
                </c:pt>
                <c:pt idx="2106">
                  <c:v>42555.9375</c:v>
                </c:pt>
                <c:pt idx="2107">
                  <c:v>42555.947916666657</c:v>
                </c:pt>
                <c:pt idx="2108">
                  <c:v>42555.958333333343</c:v>
                </c:pt>
                <c:pt idx="2109">
                  <c:v>42555.96875</c:v>
                </c:pt>
                <c:pt idx="2110">
                  <c:v>42555.979166666621</c:v>
                </c:pt>
                <c:pt idx="2111">
                  <c:v>42555.989583333343</c:v>
                </c:pt>
                <c:pt idx="2112">
                  <c:v>42556</c:v>
                </c:pt>
                <c:pt idx="2113">
                  <c:v>42556.010416666657</c:v>
                </c:pt>
                <c:pt idx="2114">
                  <c:v>42556.020833333343</c:v>
                </c:pt>
                <c:pt idx="2115">
                  <c:v>42556.03125</c:v>
                </c:pt>
                <c:pt idx="2116">
                  <c:v>42556.041666666621</c:v>
                </c:pt>
                <c:pt idx="2117">
                  <c:v>42556.052083333343</c:v>
                </c:pt>
                <c:pt idx="2118">
                  <c:v>42556.0625</c:v>
                </c:pt>
                <c:pt idx="2119">
                  <c:v>42556.072916666657</c:v>
                </c:pt>
                <c:pt idx="2120">
                  <c:v>42556.083333333343</c:v>
                </c:pt>
                <c:pt idx="2121">
                  <c:v>42556.093749999993</c:v>
                </c:pt>
                <c:pt idx="2122">
                  <c:v>42556.104166666621</c:v>
                </c:pt>
                <c:pt idx="2123">
                  <c:v>42556.114583333343</c:v>
                </c:pt>
                <c:pt idx="2124">
                  <c:v>42556.125</c:v>
                </c:pt>
                <c:pt idx="2125">
                  <c:v>42556.135416666621</c:v>
                </c:pt>
                <c:pt idx="2126">
                  <c:v>42556.145833333343</c:v>
                </c:pt>
                <c:pt idx="2127">
                  <c:v>42556.15625</c:v>
                </c:pt>
                <c:pt idx="2128">
                  <c:v>42556.166666666621</c:v>
                </c:pt>
                <c:pt idx="2129">
                  <c:v>42556.177083333292</c:v>
                </c:pt>
                <c:pt idx="2130">
                  <c:v>42556.1875</c:v>
                </c:pt>
                <c:pt idx="2131">
                  <c:v>42556.197916666621</c:v>
                </c:pt>
                <c:pt idx="2132">
                  <c:v>42556.208333333343</c:v>
                </c:pt>
                <c:pt idx="2133">
                  <c:v>42556.21875</c:v>
                </c:pt>
                <c:pt idx="2134">
                  <c:v>42556.229166666591</c:v>
                </c:pt>
                <c:pt idx="2135">
                  <c:v>42556.239583333292</c:v>
                </c:pt>
                <c:pt idx="2136">
                  <c:v>42556.25</c:v>
                </c:pt>
                <c:pt idx="2137">
                  <c:v>42556.260416666621</c:v>
                </c:pt>
                <c:pt idx="2138">
                  <c:v>42556.270833333343</c:v>
                </c:pt>
                <c:pt idx="2139">
                  <c:v>42556.28125</c:v>
                </c:pt>
                <c:pt idx="2140">
                  <c:v>42556.291666666591</c:v>
                </c:pt>
                <c:pt idx="2141">
                  <c:v>42556.302083333343</c:v>
                </c:pt>
                <c:pt idx="2142">
                  <c:v>42556.3125</c:v>
                </c:pt>
                <c:pt idx="2143">
                  <c:v>42556.322916666657</c:v>
                </c:pt>
                <c:pt idx="2144">
                  <c:v>42556.333333333343</c:v>
                </c:pt>
                <c:pt idx="2145">
                  <c:v>42556.34375</c:v>
                </c:pt>
                <c:pt idx="2146">
                  <c:v>42556.354166666657</c:v>
                </c:pt>
                <c:pt idx="2147">
                  <c:v>42556.364583333343</c:v>
                </c:pt>
                <c:pt idx="2148">
                  <c:v>42556.375</c:v>
                </c:pt>
                <c:pt idx="2149">
                  <c:v>42556.385416666657</c:v>
                </c:pt>
                <c:pt idx="2150">
                  <c:v>42556.395833333343</c:v>
                </c:pt>
                <c:pt idx="2151">
                  <c:v>42556.40625</c:v>
                </c:pt>
                <c:pt idx="2152">
                  <c:v>42556.416666666657</c:v>
                </c:pt>
                <c:pt idx="2153">
                  <c:v>42556.427083333292</c:v>
                </c:pt>
                <c:pt idx="2154">
                  <c:v>42556.4375</c:v>
                </c:pt>
                <c:pt idx="2155">
                  <c:v>42556.447916666657</c:v>
                </c:pt>
                <c:pt idx="2156">
                  <c:v>42556.458333333343</c:v>
                </c:pt>
                <c:pt idx="2157">
                  <c:v>42556.46875</c:v>
                </c:pt>
                <c:pt idx="2158">
                  <c:v>42556.479166666621</c:v>
                </c:pt>
                <c:pt idx="2159">
                  <c:v>42556.489583333343</c:v>
                </c:pt>
                <c:pt idx="2160">
                  <c:v>42556.5</c:v>
                </c:pt>
                <c:pt idx="2161">
                  <c:v>42556.510416666657</c:v>
                </c:pt>
                <c:pt idx="2162">
                  <c:v>42556.520833333343</c:v>
                </c:pt>
                <c:pt idx="2163">
                  <c:v>42556.53125</c:v>
                </c:pt>
                <c:pt idx="2164">
                  <c:v>42556.541666666621</c:v>
                </c:pt>
                <c:pt idx="2165">
                  <c:v>42556.552083333343</c:v>
                </c:pt>
                <c:pt idx="2166">
                  <c:v>42556.5625</c:v>
                </c:pt>
                <c:pt idx="2167">
                  <c:v>42556.572916666657</c:v>
                </c:pt>
                <c:pt idx="2168">
                  <c:v>42556.583333333343</c:v>
                </c:pt>
                <c:pt idx="2169">
                  <c:v>42556.593749999993</c:v>
                </c:pt>
                <c:pt idx="2170">
                  <c:v>42556.604166666621</c:v>
                </c:pt>
                <c:pt idx="2171">
                  <c:v>42556.614583333343</c:v>
                </c:pt>
                <c:pt idx="2172">
                  <c:v>42556.625</c:v>
                </c:pt>
                <c:pt idx="2173">
                  <c:v>42556.635416666621</c:v>
                </c:pt>
                <c:pt idx="2174">
                  <c:v>42556.645833333343</c:v>
                </c:pt>
                <c:pt idx="2175">
                  <c:v>42556.65625</c:v>
                </c:pt>
                <c:pt idx="2176">
                  <c:v>42556.666666666621</c:v>
                </c:pt>
                <c:pt idx="2177">
                  <c:v>42556.677083333292</c:v>
                </c:pt>
                <c:pt idx="2178">
                  <c:v>42556.6875</c:v>
                </c:pt>
                <c:pt idx="2179">
                  <c:v>42556.697916666621</c:v>
                </c:pt>
                <c:pt idx="2180">
                  <c:v>42556.708333333343</c:v>
                </c:pt>
                <c:pt idx="2181">
                  <c:v>42556.71875</c:v>
                </c:pt>
                <c:pt idx="2182">
                  <c:v>42556.729166666591</c:v>
                </c:pt>
                <c:pt idx="2183">
                  <c:v>42556.739583333292</c:v>
                </c:pt>
                <c:pt idx="2184">
                  <c:v>42556.75</c:v>
                </c:pt>
                <c:pt idx="2185">
                  <c:v>42556.760416666621</c:v>
                </c:pt>
                <c:pt idx="2186">
                  <c:v>42556.770833333343</c:v>
                </c:pt>
                <c:pt idx="2187">
                  <c:v>42556.78125</c:v>
                </c:pt>
                <c:pt idx="2188">
                  <c:v>42556.791666666591</c:v>
                </c:pt>
                <c:pt idx="2189">
                  <c:v>42556.802083333343</c:v>
                </c:pt>
                <c:pt idx="2190">
                  <c:v>42556.8125</c:v>
                </c:pt>
                <c:pt idx="2191">
                  <c:v>42556.822916666657</c:v>
                </c:pt>
                <c:pt idx="2192">
                  <c:v>42556.833333333343</c:v>
                </c:pt>
                <c:pt idx="2193">
                  <c:v>42556.84375</c:v>
                </c:pt>
                <c:pt idx="2194">
                  <c:v>42556.854166666657</c:v>
                </c:pt>
                <c:pt idx="2195">
                  <c:v>42556.864583333343</c:v>
                </c:pt>
                <c:pt idx="2196">
                  <c:v>42556.875</c:v>
                </c:pt>
                <c:pt idx="2197">
                  <c:v>42556.885416666657</c:v>
                </c:pt>
                <c:pt idx="2198">
                  <c:v>42556.895833333343</c:v>
                </c:pt>
                <c:pt idx="2199">
                  <c:v>42556.90625</c:v>
                </c:pt>
                <c:pt idx="2200">
                  <c:v>42556.916666666657</c:v>
                </c:pt>
                <c:pt idx="2201">
                  <c:v>42556.927083333292</c:v>
                </c:pt>
                <c:pt idx="2202">
                  <c:v>42556.9375</c:v>
                </c:pt>
                <c:pt idx="2203">
                  <c:v>42556.947916666657</c:v>
                </c:pt>
                <c:pt idx="2204">
                  <c:v>42556.958333333343</c:v>
                </c:pt>
                <c:pt idx="2205">
                  <c:v>42556.96875</c:v>
                </c:pt>
                <c:pt idx="2206">
                  <c:v>42556.979166666621</c:v>
                </c:pt>
                <c:pt idx="2207">
                  <c:v>42556.989583333343</c:v>
                </c:pt>
                <c:pt idx="2208">
                  <c:v>42557</c:v>
                </c:pt>
                <c:pt idx="2209">
                  <c:v>42557.010416666657</c:v>
                </c:pt>
                <c:pt idx="2210">
                  <c:v>42557.020833333343</c:v>
                </c:pt>
                <c:pt idx="2211">
                  <c:v>42557.03125</c:v>
                </c:pt>
                <c:pt idx="2212">
                  <c:v>42557.041666666621</c:v>
                </c:pt>
                <c:pt idx="2213">
                  <c:v>42557.052083333343</c:v>
                </c:pt>
                <c:pt idx="2214">
                  <c:v>42557.0625</c:v>
                </c:pt>
                <c:pt idx="2215">
                  <c:v>42557.072916666657</c:v>
                </c:pt>
                <c:pt idx="2216">
                  <c:v>42557.083333333343</c:v>
                </c:pt>
                <c:pt idx="2217">
                  <c:v>42557.093749999993</c:v>
                </c:pt>
                <c:pt idx="2218">
                  <c:v>42557.104166666621</c:v>
                </c:pt>
                <c:pt idx="2219">
                  <c:v>42557.114583333343</c:v>
                </c:pt>
                <c:pt idx="2220">
                  <c:v>42557.125</c:v>
                </c:pt>
                <c:pt idx="2221">
                  <c:v>42557.135416666621</c:v>
                </c:pt>
                <c:pt idx="2222">
                  <c:v>42557.145833333343</c:v>
                </c:pt>
                <c:pt idx="2223">
                  <c:v>42557.15625</c:v>
                </c:pt>
                <c:pt idx="2224">
                  <c:v>42557.166666666621</c:v>
                </c:pt>
                <c:pt idx="2225">
                  <c:v>42557.177083333292</c:v>
                </c:pt>
                <c:pt idx="2226">
                  <c:v>42557.1875</c:v>
                </c:pt>
                <c:pt idx="2227">
                  <c:v>42557.197916666621</c:v>
                </c:pt>
                <c:pt idx="2228">
                  <c:v>42557.208333333343</c:v>
                </c:pt>
                <c:pt idx="2229">
                  <c:v>42557.21875</c:v>
                </c:pt>
                <c:pt idx="2230">
                  <c:v>42557.229166666591</c:v>
                </c:pt>
                <c:pt idx="2231">
                  <c:v>42557.239583333292</c:v>
                </c:pt>
                <c:pt idx="2232">
                  <c:v>42557.25</c:v>
                </c:pt>
                <c:pt idx="2233">
                  <c:v>42557.260416666621</c:v>
                </c:pt>
                <c:pt idx="2234">
                  <c:v>42557.270833333343</c:v>
                </c:pt>
                <c:pt idx="2235">
                  <c:v>42557.28125</c:v>
                </c:pt>
                <c:pt idx="2236">
                  <c:v>42557.291666666591</c:v>
                </c:pt>
                <c:pt idx="2237">
                  <c:v>42557.302083333343</c:v>
                </c:pt>
                <c:pt idx="2238">
                  <c:v>42557.3125</c:v>
                </c:pt>
                <c:pt idx="2239">
                  <c:v>42557.322916666657</c:v>
                </c:pt>
                <c:pt idx="2240">
                  <c:v>42557.333333333343</c:v>
                </c:pt>
                <c:pt idx="2241">
                  <c:v>42557.34375</c:v>
                </c:pt>
                <c:pt idx="2242">
                  <c:v>42557.354166666657</c:v>
                </c:pt>
                <c:pt idx="2243">
                  <c:v>42557.364583333343</c:v>
                </c:pt>
                <c:pt idx="2244">
                  <c:v>42557.375</c:v>
                </c:pt>
                <c:pt idx="2245">
                  <c:v>42557.385416666657</c:v>
                </c:pt>
                <c:pt idx="2246">
                  <c:v>42557.395833333343</c:v>
                </c:pt>
                <c:pt idx="2247">
                  <c:v>42557.40625</c:v>
                </c:pt>
                <c:pt idx="2248">
                  <c:v>42557.416666666657</c:v>
                </c:pt>
                <c:pt idx="2249">
                  <c:v>42557.427083333292</c:v>
                </c:pt>
                <c:pt idx="2250">
                  <c:v>42557.4375</c:v>
                </c:pt>
                <c:pt idx="2251">
                  <c:v>42557.447916666657</c:v>
                </c:pt>
                <c:pt idx="2252">
                  <c:v>42557.458333333343</c:v>
                </c:pt>
                <c:pt idx="2253">
                  <c:v>42557.46875</c:v>
                </c:pt>
                <c:pt idx="2254">
                  <c:v>42557.479166666621</c:v>
                </c:pt>
                <c:pt idx="2255">
                  <c:v>42557.489583333343</c:v>
                </c:pt>
                <c:pt idx="2256">
                  <c:v>42557.5</c:v>
                </c:pt>
                <c:pt idx="2257">
                  <c:v>42557.510416666657</c:v>
                </c:pt>
                <c:pt idx="2258">
                  <c:v>42557.520833333343</c:v>
                </c:pt>
                <c:pt idx="2259">
                  <c:v>42557.53125</c:v>
                </c:pt>
                <c:pt idx="2260">
                  <c:v>42557.541666666621</c:v>
                </c:pt>
                <c:pt idx="2261">
                  <c:v>42557.552083333343</c:v>
                </c:pt>
                <c:pt idx="2262">
                  <c:v>42557.5625</c:v>
                </c:pt>
                <c:pt idx="2263">
                  <c:v>42557.572916666657</c:v>
                </c:pt>
                <c:pt idx="2264">
                  <c:v>42557.583333333343</c:v>
                </c:pt>
                <c:pt idx="2265">
                  <c:v>42557.593749999993</c:v>
                </c:pt>
                <c:pt idx="2266">
                  <c:v>42557.604166666621</c:v>
                </c:pt>
                <c:pt idx="2267">
                  <c:v>42557.614583333343</c:v>
                </c:pt>
                <c:pt idx="2268">
                  <c:v>42557.625</c:v>
                </c:pt>
                <c:pt idx="2269">
                  <c:v>42557.635416666621</c:v>
                </c:pt>
                <c:pt idx="2270">
                  <c:v>42557.645833333343</c:v>
                </c:pt>
                <c:pt idx="2271">
                  <c:v>42557.65625</c:v>
                </c:pt>
                <c:pt idx="2272">
                  <c:v>42557.666666666621</c:v>
                </c:pt>
                <c:pt idx="2273">
                  <c:v>42557.677083333292</c:v>
                </c:pt>
                <c:pt idx="2274">
                  <c:v>42557.6875</c:v>
                </c:pt>
                <c:pt idx="2275">
                  <c:v>42557.697916666621</c:v>
                </c:pt>
                <c:pt idx="2276">
                  <c:v>42557.708333333343</c:v>
                </c:pt>
                <c:pt idx="2277">
                  <c:v>42557.71875</c:v>
                </c:pt>
                <c:pt idx="2278">
                  <c:v>42557.729166666591</c:v>
                </c:pt>
                <c:pt idx="2279">
                  <c:v>42557.739583333292</c:v>
                </c:pt>
                <c:pt idx="2280">
                  <c:v>42557.75</c:v>
                </c:pt>
                <c:pt idx="2281">
                  <c:v>42557.760416666621</c:v>
                </c:pt>
                <c:pt idx="2282">
                  <c:v>42557.770833333343</c:v>
                </c:pt>
                <c:pt idx="2283">
                  <c:v>42557.78125</c:v>
                </c:pt>
                <c:pt idx="2284">
                  <c:v>42557.791666666591</c:v>
                </c:pt>
                <c:pt idx="2285">
                  <c:v>42557.802083333343</c:v>
                </c:pt>
                <c:pt idx="2286">
                  <c:v>42557.8125</c:v>
                </c:pt>
                <c:pt idx="2287">
                  <c:v>42557.822916666657</c:v>
                </c:pt>
                <c:pt idx="2288">
                  <c:v>42557.833333333343</c:v>
                </c:pt>
                <c:pt idx="2289">
                  <c:v>42557.84375</c:v>
                </c:pt>
                <c:pt idx="2290">
                  <c:v>42557.854166666657</c:v>
                </c:pt>
                <c:pt idx="2291">
                  <c:v>42557.864583333343</c:v>
                </c:pt>
                <c:pt idx="2292">
                  <c:v>42557.875</c:v>
                </c:pt>
                <c:pt idx="2293">
                  <c:v>42557.885416666657</c:v>
                </c:pt>
                <c:pt idx="2294">
                  <c:v>42557.895833333343</c:v>
                </c:pt>
                <c:pt idx="2295">
                  <c:v>42557.90625</c:v>
                </c:pt>
                <c:pt idx="2296">
                  <c:v>42557.916666666657</c:v>
                </c:pt>
                <c:pt idx="2297">
                  <c:v>42557.927083333292</c:v>
                </c:pt>
                <c:pt idx="2298">
                  <c:v>42557.9375</c:v>
                </c:pt>
                <c:pt idx="2299">
                  <c:v>42557.947916666657</c:v>
                </c:pt>
                <c:pt idx="2300">
                  <c:v>42557.958333333343</c:v>
                </c:pt>
                <c:pt idx="2301">
                  <c:v>42557.96875</c:v>
                </c:pt>
                <c:pt idx="2302">
                  <c:v>42557.979166666621</c:v>
                </c:pt>
                <c:pt idx="2303">
                  <c:v>42557.989583333343</c:v>
                </c:pt>
                <c:pt idx="2304">
                  <c:v>42558</c:v>
                </c:pt>
                <c:pt idx="2305">
                  <c:v>42558.010416666657</c:v>
                </c:pt>
                <c:pt idx="2306">
                  <c:v>42558.020833333343</c:v>
                </c:pt>
                <c:pt idx="2307">
                  <c:v>42558.03125</c:v>
                </c:pt>
                <c:pt idx="2308">
                  <c:v>42558.041666666621</c:v>
                </c:pt>
                <c:pt idx="2309">
                  <c:v>42558.052083333343</c:v>
                </c:pt>
                <c:pt idx="2310">
                  <c:v>42558.0625</c:v>
                </c:pt>
                <c:pt idx="2311">
                  <c:v>42558.072916666657</c:v>
                </c:pt>
                <c:pt idx="2312">
                  <c:v>42558.083333333343</c:v>
                </c:pt>
                <c:pt idx="2313">
                  <c:v>42558.093749999993</c:v>
                </c:pt>
                <c:pt idx="2314">
                  <c:v>42558.104166666621</c:v>
                </c:pt>
                <c:pt idx="2315">
                  <c:v>42558.114583333343</c:v>
                </c:pt>
                <c:pt idx="2316">
                  <c:v>42558.125</c:v>
                </c:pt>
                <c:pt idx="2317">
                  <c:v>42558.135416666621</c:v>
                </c:pt>
                <c:pt idx="2318">
                  <c:v>42558.145833333343</c:v>
                </c:pt>
                <c:pt idx="2319">
                  <c:v>42558.15625</c:v>
                </c:pt>
                <c:pt idx="2320">
                  <c:v>42558.166666666621</c:v>
                </c:pt>
                <c:pt idx="2321">
                  <c:v>42558.177083333292</c:v>
                </c:pt>
                <c:pt idx="2322">
                  <c:v>42558.1875</c:v>
                </c:pt>
                <c:pt idx="2323">
                  <c:v>42558.197916666621</c:v>
                </c:pt>
                <c:pt idx="2324">
                  <c:v>42558.208333333343</c:v>
                </c:pt>
                <c:pt idx="2325">
                  <c:v>42558.21875</c:v>
                </c:pt>
                <c:pt idx="2326">
                  <c:v>42558.229166666591</c:v>
                </c:pt>
                <c:pt idx="2327">
                  <c:v>42558.239583333292</c:v>
                </c:pt>
                <c:pt idx="2328">
                  <c:v>42558.25</c:v>
                </c:pt>
                <c:pt idx="2329">
                  <c:v>42558.260416666621</c:v>
                </c:pt>
                <c:pt idx="2330">
                  <c:v>42558.270833333343</c:v>
                </c:pt>
                <c:pt idx="2331">
                  <c:v>42558.28125</c:v>
                </c:pt>
                <c:pt idx="2332">
                  <c:v>42558.291666666591</c:v>
                </c:pt>
                <c:pt idx="2333">
                  <c:v>42558.302083333343</c:v>
                </c:pt>
                <c:pt idx="2334">
                  <c:v>42558.3125</c:v>
                </c:pt>
                <c:pt idx="2335">
                  <c:v>42558.322916666657</c:v>
                </c:pt>
                <c:pt idx="2336">
                  <c:v>42558.333333333343</c:v>
                </c:pt>
                <c:pt idx="2337">
                  <c:v>42558.34375</c:v>
                </c:pt>
                <c:pt idx="2338">
                  <c:v>42558.354166666657</c:v>
                </c:pt>
                <c:pt idx="2339">
                  <c:v>42558.364583333343</c:v>
                </c:pt>
                <c:pt idx="2340">
                  <c:v>42558.375</c:v>
                </c:pt>
                <c:pt idx="2341">
                  <c:v>42558.385416666657</c:v>
                </c:pt>
                <c:pt idx="2342">
                  <c:v>42558.395833333343</c:v>
                </c:pt>
                <c:pt idx="2343">
                  <c:v>42558.40625</c:v>
                </c:pt>
                <c:pt idx="2344">
                  <c:v>42558.416666666657</c:v>
                </c:pt>
                <c:pt idx="2345">
                  <c:v>42558.427083333292</c:v>
                </c:pt>
                <c:pt idx="2346">
                  <c:v>42558.4375</c:v>
                </c:pt>
                <c:pt idx="2347">
                  <c:v>42558.447916666657</c:v>
                </c:pt>
                <c:pt idx="2348">
                  <c:v>42558.458333333343</c:v>
                </c:pt>
                <c:pt idx="2349">
                  <c:v>42558.46875</c:v>
                </c:pt>
                <c:pt idx="2350">
                  <c:v>42558.479166666621</c:v>
                </c:pt>
                <c:pt idx="2351">
                  <c:v>42558.489583333343</c:v>
                </c:pt>
                <c:pt idx="2352">
                  <c:v>42558.5</c:v>
                </c:pt>
                <c:pt idx="2353">
                  <c:v>42558.510416666657</c:v>
                </c:pt>
                <c:pt idx="2354">
                  <c:v>42558.520833333343</c:v>
                </c:pt>
                <c:pt idx="2355">
                  <c:v>42558.53125</c:v>
                </c:pt>
                <c:pt idx="2356">
                  <c:v>42558.541666666621</c:v>
                </c:pt>
                <c:pt idx="2357">
                  <c:v>42558.552083333343</c:v>
                </c:pt>
                <c:pt idx="2358">
                  <c:v>42558.5625</c:v>
                </c:pt>
                <c:pt idx="2359">
                  <c:v>42558.572916666657</c:v>
                </c:pt>
                <c:pt idx="2360">
                  <c:v>42558.583333333343</c:v>
                </c:pt>
                <c:pt idx="2361">
                  <c:v>42558.593749999993</c:v>
                </c:pt>
                <c:pt idx="2362">
                  <c:v>42558.604166666621</c:v>
                </c:pt>
                <c:pt idx="2363">
                  <c:v>42558.614583333343</c:v>
                </c:pt>
                <c:pt idx="2364">
                  <c:v>42558.625</c:v>
                </c:pt>
                <c:pt idx="2365">
                  <c:v>42558.635416666621</c:v>
                </c:pt>
                <c:pt idx="2366">
                  <c:v>42558.645833333343</c:v>
                </c:pt>
                <c:pt idx="2367">
                  <c:v>42558.65625</c:v>
                </c:pt>
                <c:pt idx="2368">
                  <c:v>42558.666666666621</c:v>
                </c:pt>
                <c:pt idx="2369">
                  <c:v>42558.677083333292</c:v>
                </c:pt>
                <c:pt idx="2370">
                  <c:v>42558.6875</c:v>
                </c:pt>
                <c:pt idx="2371">
                  <c:v>42558.697916666621</c:v>
                </c:pt>
                <c:pt idx="2372">
                  <c:v>42558.708333333343</c:v>
                </c:pt>
                <c:pt idx="2373">
                  <c:v>42558.71875</c:v>
                </c:pt>
                <c:pt idx="2374">
                  <c:v>42558.729166666591</c:v>
                </c:pt>
                <c:pt idx="2375">
                  <c:v>42558.739583333292</c:v>
                </c:pt>
                <c:pt idx="2376">
                  <c:v>42558.75</c:v>
                </c:pt>
                <c:pt idx="2377">
                  <c:v>42558.760416666621</c:v>
                </c:pt>
                <c:pt idx="2378">
                  <c:v>42558.770833333343</c:v>
                </c:pt>
                <c:pt idx="2379">
                  <c:v>42558.78125</c:v>
                </c:pt>
                <c:pt idx="2380">
                  <c:v>42558.791666666591</c:v>
                </c:pt>
                <c:pt idx="2381">
                  <c:v>42558.802083333343</c:v>
                </c:pt>
                <c:pt idx="2382">
                  <c:v>42558.8125</c:v>
                </c:pt>
                <c:pt idx="2383">
                  <c:v>42558.822916666657</c:v>
                </c:pt>
                <c:pt idx="2384">
                  <c:v>42558.833333333343</c:v>
                </c:pt>
                <c:pt idx="2385">
                  <c:v>42558.84375</c:v>
                </c:pt>
                <c:pt idx="2386">
                  <c:v>42558.854166666657</c:v>
                </c:pt>
                <c:pt idx="2387">
                  <c:v>42558.864583333343</c:v>
                </c:pt>
                <c:pt idx="2388">
                  <c:v>42558.875</c:v>
                </c:pt>
                <c:pt idx="2389">
                  <c:v>42558.885416666657</c:v>
                </c:pt>
                <c:pt idx="2390">
                  <c:v>42558.895833333343</c:v>
                </c:pt>
                <c:pt idx="2391">
                  <c:v>42558.90625</c:v>
                </c:pt>
                <c:pt idx="2392">
                  <c:v>42558.916666666657</c:v>
                </c:pt>
                <c:pt idx="2393">
                  <c:v>42558.927083333292</c:v>
                </c:pt>
                <c:pt idx="2394">
                  <c:v>42558.9375</c:v>
                </c:pt>
                <c:pt idx="2395">
                  <c:v>42558.947916666657</c:v>
                </c:pt>
                <c:pt idx="2396">
                  <c:v>42558.958333333343</c:v>
                </c:pt>
                <c:pt idx="2397">
                  <c:v>42558.96875</c:v>
                </c:pt>
                <c:pt idx="2398">
                  <c:v>42558.979166666621</c:v>
                </c:pt>
                <c:pt idx="2399">
                  <c:v>42558.989583333343</c:v>
                </c:pt>
                <c:pt idx="2400">
                  <c:v>42559</c:v>
                </c:pt>
                <c:pt idx="2401">
                  <c:v>42559.010416666657</c:v>
                </c:pt>
                <c:pt idx="2402">
                  <c:v>42559.020833333343</c:v>
                </c:pt>
                <c:pt idx="2403">
                  <c:v>42559.03125</c:v>
                </c:pt>
                <c:pt idx="2404">
                  <c:v>42559.041666666621</c:v>
                </c:pt>
                <c:pt idx="2405">
                  <c:v>42559.052083333343</c:v>
                </c:pt>
                <c:pt idx="2406">
                  <c:v>42559.0625</c:v>
                </c:pt>
                <c:pt idx="2407">
                  <c:v>42559.072916666657</c:v>
                </c:pt>
                <c:pt idx="2408">
                  <c:v>42559.083333333343</c:v>
                </c:pt>
                <c:pt idx="2409">
                  <c:v>42559.093749999993</c:v>
                </c:pt>
                <c:pt idx="2410">
                  <c:v>42559.104166666621</c:v>
                </c:pt>
                <c:pt idx="2411">
                  <c:v>42559.114583333343</c:v>
                </c:pt>
                <c:pt idx="2412">
                  <c:v>42559.125</c:v>
                </c:pt>
                <c:pt idx="2413">
                  <c:v>42559.135416666621</c:v>
                </c:pt>
                <c:pt idx="2414">
                  <c:v>42559.145833333343</c:v>
                </c:pt>
                <c:pt idx="2415">
                  <c:v>42559.15625</c:v>
                </c:pt>
                <c:pt idx="2416">
                  <c:v>42559.166666666621</c:v>
                </c:pt>
                <c:pt idx="2417">
                  <c:v>42559.177083333292</c:v>
                </c:pt>
                <c:pt idx="2418">
                  <c:v>42559.1875</c:v>
                </c:pt>
                <c:pt idx="2419">
                  <c:v>42559.197916666621</c:v>
                </c:pt>
                <c:pt idx="2420">
                  <c:v>42559.208333333343</c:v>
                </c:pt>
                <c:pt idx="2421">
                  <c:v>42559.21875</c:v>
                </c:pt>
                <c:pt idx="2422">
                  <c:v>42559.229166666591</c:v>
                </c:pt>
                <c:pt idx="2423">
                  <c:v>42559.239583333292</c:v>
                </c:pt>
                <c:pt idx="2424">
                  <c:v>42559.25</c:v>
                </c:pt>
                <c:pt idx="2425">
                  <c:v>42559.260416666621</c:v>
                </c:pt>
                <c:pt idx="2426">
                  <c:v>42559.270833333343</c:v>
                </c:pt>
                <c:pt idx="2427">
                  <c:v>42559.28125</c:v>
                </c:pt>
                <c:pt idx="2428">
                  <c:v>42559.291666666591</c:v>
                </c:pt>
                <c:pt idx="2429">
                  <c:v>42559.302083333343</c:v>
                </c:pt>
                <c:pt idx="2430">
                  <c:v>42559.3125</c:v>
                </c:pt>
                <c:pt idx="2431">
                  <c:v>42559.322916666657</c:v>
                </c:pt>
                <c:pt idx="2432">
                  <c:v>42559.333333333343</c:v>
                </c:pt>
                <c:pt idx="2433">
                  <c:v>42559.34375</c:v>
                </c:pt>
                <c:pt idx="2434">
                  <c:v>42559.354166666657</c:v>
                </c:pt>
                <c:pt idx="2435">
                  <c:v>42559.364583333343</c:v>
                </c:pt>
                <c:pt idx="2436">
                  <c:v>42559.375</c:v>
                </c:pt>
                <c:pt idx="2437">
                  <c:v>42559.385416666657</c:v>
                </c:pt>
                <c:pt idx="2438">
                  <c:v>42559.395833333343</c:v>
                </c:pt>
                <c:pt idx="2439">
                  <c:v>42559.40625</c:v>
                </c:pt>
                <c:pt idx="2440">
                  <c:v>42559.416666666657</c:v>
                </c:pt>
                <c:pt idx="2441">
                  <c:v>42559.427083333292</c:v>
                </c:pt>
                <c:pt idx="2442">
                  <c:v>42559.4375</c:v>
                </c:pt>
                <c:pt idx="2443">
                  <c:v>42559.447916666657</c:v>
                </c:pt>
                <c:pt idx="2444">
                  <c:v>42559.458333333343</c:v>
                </c:pt>
                <c:pt idx="2445">
                  <c:v>42559.46875</c:v>
                </c:pt>
                <c:pt idx="2446">
                  <c:v>42559.479166666621</c:v>
                </c:pt>
                <c:pt idx="2447">
                  <c:v>42559.489583333343</c:v>
                </c:pt>
                <c:pt idx="2448">
                  <c:v>42559.5</c:v>
                </c:pt>
                <c:pt idx="2449">
                  <c:v>42559.510416666657</c:v>
                </c:pt>
                <c:pt idx="2450">
                  <c:v>42559.520833333343</c:v>
                </c:pt>
                <c:pt idx="2451">
                  <c:v>42559.53125</c:v>
                </c:pt>
                <c:pt idx="2452">
                  <c:v>42559.541666666621</c:v>
                </c:pt>
                <c:pt idx="2453">
                  <c:v>42559.552083333343</c:v>
                </c:pt>
                <c:pt idx="2454">
                  <c:v>42559.5625</c:v>
                </c:pt>
                <c:pt idx="2455">
                  <c:v>42559.572916666657</c:v>
                </c:pt>
                <c:pt idx="2456">
                  <c:v>42559.583333333343</c:v>
                </c:pt>
                <c:pt idx="2457">
                  <c:v>42559.593749999993</c:v>
                </c:pt>
                <c:pt idx="2458">
                  <c:v>42559.604166666621</c:v>
                </c:pt>
                <c:pt idx="2459">
                  <c:v>42559.614583333343</c:v>
                </c:pt>
                <c:pt idx="2460">
                  <c:v>42559.625</c:v>
                </c:pt>
                <c:pt idx="2461">
                  <c:v>42559.635416666621</c:v>
                </c:pt>
                <c:pt idx="2462">
                  <c:v>42559.645833333343</c:v>
                </c:pt>
                <c:pt idx="2463">
                  <c:v>42559.65625</c:v>
                </c:pt>
                <c:pt idx="2464">
                  <c:v>42559.666666666621</c:v>
                </c:pt>
                <c:pt idx="2465">
                  <c:v>42559.677083333292</c:v>
                </c:pt>
                <c:pt idx="2466">
                  <c:v>42559.6875</c:v>
                </c:pt>
                <c:pt idx="2467">
                  <c:v>42559.697916666621</c:v>
                </c:pt>
                <c:pt idx="2468">
                  <c:v>42559.708333333343</c:v>
                </c:pt>
                <c:pt idx="2469">
                  <c:v>42559.71875</c:v>
                </c:pt>
                <c:pt idx="2470">
                  <c:v>42559.729166666591</c:v>
                </c:pt>
                <c:pt idx="2471">
                  <c:v>42559.739583333292</c:v>
                </c:pt>
                <c:pt idx="2472">
                  <c:v>42559.75</c:v>
                </c:pt>
                <c:pt idx="2473">
                  <c:v>42559.760416666621</c:v>
                </c:pt>
                <c:pt idx="2474">
                  <c:v>42559.770833333343</c:v>
                </c:pt>
                <c:pt idx="2475">
                  <c:v>42559.78125</c:v>
                </c:pt>
                <c:pt idx="2476">
                  <c:v>42559.791666666591</c:v>
                </c:pt>
                <c:pt idx="2477">
                  <c:v>42559.802083333343</c:v>
                </c:pt>
                <c:pt idx="2478">
                  <c:v>42559.8125</c:v>
                </c:pt>
                <c:pt idx="2479">
                  <c:v>42559.822916666657</c:v>
                </c:pt>
                <c:pt idx="2480">
                  <c:v>42559.833333333343</c:v>
                </c:pt>
                <c:pt idx="2481">
                  <c:v>42559.84375</c:v>
                </c:pt>
                <c:pt idx="2482">
                  <c:v>42559.854166666657</c:v>
                </c:pt>
                <c:pt idx="2483">
                  <c:v>42559.864583333343</c:v>
                </c:pt>
                <c:pt idx="2484">
                  <c:v>42559.875</c:v>
                </c:pt>
                <c:pt idx="2485">
                  <c:v>42559.885416666657</c:v>
                </c:pt>
                <c:pt idx="2486">
                  <c:v>42559.895833333343</c:v>
                </c:pt>
                <c:pt idx="2487">
                  <c:v>42559.90625</c:v>
                </c:pt>
                <c:pt idx="2488">
                  <c:v>42559.916666666657</c:v>
                </c:pt>
                <c:pt idx="2489">
                  <c:v>42559.927083333292</c:v>
                </c:pt>
                <c:pt idx="2490">
                  <c:v>42559.9375</c:v>
                </c:pt>
                <c:pt idx="2491">
                  <c:v>42559.947916666657</c:v>
                </c:pt>
                <c:pt idx="2492">
                  <c:v>42559.958333333343</c:v>
                </c:pt>
                <c:pt idx="2493">
                  <c:v>42559.96875</c:v>
                </c:pt>
                <c:pt idx="2494">
                  <c:v>42559.979166666621</c:v>
                </c:pt>
                <c:pt idx="2495">
                  <c:v>42559.989583333343</c:v>
                </c:pt>
                <c:pt idx="2496">
                  <c:v>42560</c:v>
                </c:pt>
                <c:pt idx="2497">
                  <c:v>42560.010416666657</c:v>
                </c:pt>
                <c:pt idx="2498">
                  <c:v>42560.020833333343</c:v>
                </c:pt>
                <c:pt idx="2499">
                  <c:v>42560.03125</c:v>
                </c:pt>
                <c:pt idx="2500">
                  <c:v>42560.041666666621</c:v>
                </c:pt>
                <c:pt idx="2501">
                  <c:v>42560.052083333343</c:v>
                </c:pt>
                <c:pt idx="2502">
                  <c:v>42560.0625</c:v>
                </c:pt>
                <c:pt idx="2503">
                  <c:v>42560.072916666657</c:v>
                </c:pt>
                <c:pt idx="2504">
                  <c:v>42560.083333333343</c:v>
                </c:pt>
                <c:pt idx="2505">
                  <c:v>42560.093749999993</c:v>
                </c:pt>
                <c:pt idx="2506">
                  <c:v>42560.104166666621</c:v>
                </c:pt>
                <c:pt idx="2507">
                  <c:v>42560.114583333343</c:v>
                </c:pt>
                <c:pt idx="2508">
                  <c:v>42560.125</c:v>
                </c:pt>
                <c:pt idx="2509">
                  <c:v>42560.135416666621</c:v>
                </c:pt>
                <c:pt idx="2510">
                  <c:v>42560.145833333343</c:v>
                </c:pt>
                <c:pt idx="2511">
                  <c:v>42560.15625</c:v>
                </c:pt>
                <c:pt idx="2512">
                  <c:v>42560.166666666621</c:v>
                </c:pt>
                <c:pt idx="2513">
                  <c:v>42560.177083333292</c:v>
                </c:pt>
                <c:pt idx="2514">
                  <c:v>42560.1875</c:v>
                </c:pt>
                <c:pt idx="2515">
                  <c:v>42560.197916666621</c:v>
                </c:pt>
                <c:pt idx="2516">
                  <c:v>42560.208333333343</c:v>
                </c:pt>
                <c:pt idx="2517">
                  <c:v>42560.21875</c:v>
                </c:pt>
                <c:pt idx="2518">
                  <c:v>42560.229166666591</c:v>
                </c:pt>
                <c:pt idx="2519">
                  <c:v>42560.239583333292</c:v>
                </c:pt>
                <c:pt idx="2520">
                  <c:v>42560.25</c:v>
                </c:pt>
                <c:pt idx="2521">
                  <c:v>42560.260416666621</c:v>
                </c:pt>
                <c:pt idx="2522">
                  <c:v>42560.270833333343</c:v>
                </c:pt>
                <c:pt idx="2523">
                  <c:v>42560.28125</c:v>
                </c:pt>
                <c:pt idx="2524">
                  <c:v>42560.291666666591</c:v>
                </c:pt>
                <c:pt idx="2525">
                  <c:v>42560.302083333343</c:v>
                </c:pt>
                <c:pt idx="2526">
                  <c:v>42560.3125</c:v>
                </c:pt>
                <c:pt idx="2527">
                  <c:v>42560.322916666657</c:v>
                </c:pt>
                <c:pt idx="2528">
                  <c:v>42560.333333333343</c:v>
                </c:pt>
                <c:pt idx="2529">
                  <c:v>42560.34375</c:v>
                </c:pt>
                <c:pt idx="2530">
                  <c:v>42560.354166666657</c:v>
                </c:pt>
                <c:pt idx="2531">
                  <c:v>42560.364583333343</c:v>
                </c:pt>
                <c:pt idx="2532">
                  <c:v>42560.375</c:v>
                </c:pt>
                <c:pt idx="2533">
                  <c:v>42560.385416666657</c:v>
                </c:pt>
                <c:pt idx="2534">
                  <c:v>42560.395833333343</c:v>
                </c:pt>
                <c:pt idx="2535">
                  <c:v>42560.40625</c:v>
                </c:pt>
                <c:pt idx="2536">
                  <c:v>42560.416666666657</c:v>
                </c:pt>
                <c:pt idx="2537">
                  <c:v>42560.427083333292</c:v>
                </c:pt>
                <c:pt idx="2538">
                  <c:v>42560.4375</c:v>
                </c:pt>
                <c:pt idx="2539">
                  <c:v>42560.447916666657</c:v>
                </c:pt>
                <c:pt idx="2540">
                  <c:v>42560.458333333343</c:v>
                </c:pt>
                <c:pt idx="2541">
                  <c:v>42560.46875</c:v>
                </c:pt>
                <c:pt idx="2542">
                  <c:v>42560.479166666621</c:v>
                </c:pt>
                <c:pt idx="2543">
                  <c:v>42560.489583333343</c:v>
                </c:pt>
                <c:pt idx="2544">
                  <c:v>42560.5</c:v>
                </c:pt>
                <c:pt idx="2545">
                  <c:v>42560.510416666657</c:v>
                </c:pt>
                <c:pt idx="2546">
                  <c:v>42560.520833333343</c:v>
                </c:pt>
                <c:pt idx="2547">
                  <c:v>42560.53125</c:v>
                </c:pt>
                <c:pt idx="2548">
                  <c:v>42560.541666666621</c:v>
                </c:pt>
                <c:pt idx="2549">
                  <c:v>42560.552083333343</c:v>
                </c:pt>
                <c:pt idx="2550">
                  <c:v>42560.5625</c:v>
                </c:pt>
                <c:pt idx="2551">
                  <c:v>42560.572916666657</c:v>
                </c:pt>
                <c:pt idx="2552">
                  <c:v>42560.583333333343</c:v>
                </c:pt>
                <c:pt idx="2553">
                  <c:v>42560.593749999993</c:v>
                </c:pt>
                <c:pt idx="2554">
                  <c:v>42560.604166666621</c:v>
                </c:pt>
                <c:pt idx="2555">
                  <c:v>42560.614583333343</c:v>
                </c:pt>
                <c:pt idx="2556">
                  <c:v>42560.625</c:v>
                </c:pt>
                <c:pt idx="2557">
                  <c:v>42560.635416666621</c:v>
                </c:pt>
                <c:pt idx="2558">
                  <c:v>42560.645833333343</c:v>
                </c:pt>
                <c:pt idx="2559">
                  <c:v>42560.65625</c:v>
                </c:pt>
                <c:pt idx="2560">
                  <c:v>42560.666666666621</c:v>
                </c:pt>
                <c:pt idx="2561">
                  <c:v>42560.677083333292</c:v>
                </c:pt>
                <c:pt idx="2562">
                  <c:v>42560.6875</c:v>
                </c:pt>
                <c:pt idx="2563">
                  <c:v>42560.697916666621</c:v>
                </c:pt>
                <c:pt idx="2564">
                  <c:v>42560.708333333343</c:v>
                </c:pt>
                <c:pt idx="2565">
                  <c:v>42560.71875</c:v>
                </c:pt>
                <c:pt idx="2566">
                  <c:v>42560.729166666591</c:v>
                </c:pt>
                <c:pt idx="2567">
                  <c:v>42560.739583333292</c:v>
                </c:pt>
                <c:pt idx="2568">
                  <c:v>42560.75</c:v>
                </c:pt>
                <c:pt idx="2569">
                  <c:v>42560.760416666621</c:v>
                </c:pt>
                <c:pt idx="2570">
                  <c:v>42560.770833333343</c:v>
                </c:pt>
                <c:pt idx="2571">
                  <c:v>42560.78125</c:v>
                </c:pt>
                <c:pt idx="2572">
                  <c:v>42560.791666666591</c:v>
                </c:pt>
                <c:pt idx="2573">
                  <c:v>42560.802083333343</c:v>
                </c:pt>
                <c:pt idx="2574">
                  <c:v>42560.8125</c:v>
                </c:pt>
                <c:pt idx="2575">
                  <c:v>42560.822916666657</c:v>
                </c:pt>
                <c:pt idx="2576">
                  <c:v>42560.833333333343</c:v>
                </c:pt>
                <c:pt idx="2577">
                  <c:v>42560.84375</c:v>
                </c:pt>
                <c:pt idx="2578">
                  <c:v>42560.854166666657</c:v>
                </c:pt>
                <c:pt idx="2579">
                  <c:v>42560.864583333343</c:v>
                </c:pt>
                <c:pt idx="2580">
                  <c:v>42560.875</c:v>
                </c:pt>
                <c:pt idx="2581">
                  <c:v>42560.885416666657</c:v>
                </c:pt>
                <c:pt idx="2582">
                  <c:v>42560.895833333343</c:v>
                </c:pt>
                <c:pt idx="2583">
                  <c:v>42560.90625</c:v>
                </c:pt>
                <c:pt idx="2584">
                  <c:v>42560.916666666657</c:v>
                </c:pt>
                <c:pt idx="2585">
                  <c:v>42560.927083333292</c:v>
                </c:pt>
                <c:pt idx="2586">
                  <c:v>42560.9375</c:v>
                </c:pt>
                <c:pt idx="2587">
                  <c:v>42560.947916666657</c:v>
                </c:pt>
                <c:pt idx="2588">
                  <c:v>42560.958333333343</c:v>
                </c:pt>
                <c:pt idx="2589">
                  <c:v>42560.96875</c:v>
                </c:pt>
                <c:pt idx="2590">
                  <c:v>42560.979166666621</c:v>
                </c:pt>
                <c:pt idx="2591">
                  <c:v>42560.989583333343</c:v>
                </c:pt>
                <c:pt idx="2592">
                  <c:v>42561</c:v>
                </c:pt>
                <c:pt idx="2593">
                  <c:v>42561.010416666657</c:v>
                </c:pt>
                <c:pt idx="2594">
                  <c:v>42561.020833333343</c:v>
                </c:pt>
                <c:pt idx="2595">
                  <c:v>42561.03125</c:v>
                </c:pt>
                <c:pt idx="2596">
                  <c:v>42561.041666666621</c:v>
                </c:pt>
                <c:pt idx="2597">
                  <c:v>42561.052083333343</c:v>
                </c:pt>
                <c:pt idx="2598">
                  <c:v>42561.0625</c:v>
                </c:pt>
                <c:pt idx="2599">
                  <c:v>42561.072916666657</c:v>
                </c:pt>
                <c:pt idx="2600">
                  <c:v>42561.083333333343</c:v>
                </c:pt>
                <c:pt idx="2601">
                  <c:v>42561.093749999993</c:v>
                </c:pt>
                <c:pt idx="2602">
                  <c:v>42561.104166666621</c:v>
                </c:pt>
                <c:pt idx="2603">
                  <c:v>42561.114583333343</c:v>
                </c:pt>
                <c:pt idx="2604">
                  <c:v>42561.125</c:v>
                </c:pt>
                <c:pt idx="2605">
                  <c:v>42561.135416666621</c:v>
                </c:pt>
                <c:pt idx="2606">
                  <c:v>42561.145833333343</c:v>
                </c:pt>
                <c:pt idx="2607">
                  <c:v>42561.15625</c:v>
                </c:pt>
                <c:pt idx="2608">
                  <c:v>42561.166666666621</c:v>
                </c:pt>
                <c:pt idx="2609">
                  <c:v>42561.177083333292</c:v>
                </c:pt>
                <c:pt idx="2610">
                  <c:v>42561.1875</c:v>
                </c:pt>
                <c:pt idx="2611">
                  <c:v>42561.197916666621</c:v>
                </c:pt>
                <c:pt idx="2612">
                  <c:v>42561.208333333343</c:v>
                </c:pt>
                <c:pt idx="2613">
                  <c:v>42561.21875</c:v>
                </c:pt>
                <c:pt idx="2614">
                  <c:v>42561.229166666591</c:v>
                </c:pt>
                <c:pt idx="2615">
                  <c:v>42561.239583333292</c:v>
                </c:pt>
                <c:pt idx="2616">
                  <c:v>42561.25</c:v>
                </c:pt>
                <c:pt idx="2617">
                  <c:v>42561.260416666621</c:v>
                </c:pt>
                <c:pt idx="2618">
                  <c:v>42561.270833333343</c:v>
                </c:pt>
                <c:pt idx="2619">
                  <c:v>42561.28125</c:v>
                </c:pt>
                <c:pt idx="2620">
                  <c:v>42561.291666666591</c:v>
                </c:pt>
                <c:pt idx="2621">
                  <c:v>42561.302083333343</c:v>
                </c:pt>
                <c:pt idx="2622">
                  <c:v>42561.3125</c:v>
                </c:pt>
                <c:pt idx="2623">
                  <c:v>42561.322916666657</c:v>
                </c:pt>
                <c:pt idx="2624">
                  <c:v>42561.333333333343</c:v>
                </c:pt>
                <c:pt idx="2625">
                  <c:v>42561.34375</c:v>
                </c:pt>
                <c:pt idx="2626">
                  <c:v>42561.354166666657</c:v>
                </c:pt>
                <c:pt idx="2627">
                  <c:v>42561.364583333343</c:v>
                </c:pt>
                <c:pt idx="2628">
                  <c:v>42561.375</c:v>
                </c:pt>
                <c:pt idx="2629">
                  <c:v>42561.385416666657</c:v>
                </c:pt>
                <c:pt idx="2630">
                  <c:v>42561.395833333343</c:v>
                </c:pt>
                <c:pt idx="2631">
                  <c:v>42561.40625</c:v>
                </c:pt>
                <c:pt idx="2632">
                  <c:v>42561.416666666657</c:v>
                </c:pt>
                <c:pt idx="2633">
                  <c:v>42561.427083333292</c:v>
                </c:pt>
                <c:pt idx="2634">
                  <c:v>42561.4375</c:v>
                </c:pt>
                <c:pt idx="2635">
                  <c:v>42561.447916666657</c:v>
                </c:pt>
                <c:pt idx="2636">
                  <c:v>42561.458333333343</c:v>
                </c:pt>
                <c:pt idx="2637">
                  <c:v>42561.46875</c:v>
                </c:pt>
                <c:pt idx="2638">
                  <c:v>42561.479166666621</c:v>
                </c:pt>
                <c:pt idx="2639">
                  <c:v>42561.489583333343</c:v>
                </c:pt>
                <c:pt idx="2640">
                  <c:v>42561.5</c:v>
                </c:pt>
                <c:pt idx="2641">
                  <c:v>42561.510416666657</c:v>
                </c:pt>
                <c:pt idx="2642">
                  <c:v>42561.520833333343</c:v>
                </c:pt>
                <c:pt idx="2643">
                  <c:v>42561.53125</c:v>
                </c:pt>
                <c:pt idx="2644">
                  <c:v>42561.541666666621</c:v>
                </c:pt>
                <c:pt idx="2645">
                  <c:v>42561.552083333343</c:v>
                </c:pt>
                <c:pt idx="2646">
                  <c:v>42561.5625</c:v>
                </c:pt>
                <c:pt idx="2647">
                  <c:v>42561.572916666657</c:v>
                </c:pt>
                <c:pt idx="2648">
                  <c:v>42561.583333333343</c:v>
                </c:pt>
                <c:pt idx="2649">
                  <c:v>42561.593749999993</c:v>
                </c:pt>
                <c:pt idx="2650">
                  <c:v>42561.604166666621</c:v>
                </c:pt>
                <c:pt idx="2651">
                  <c:v>42561.614583333343</c:v>
                </c:pt>
                <c:pt idx="2652">
                  <c:v>42561.625</c:v>
                </c:pt>
                <c:pt idx="2653">
                  <c:v>42561.635416666621</c:v>
                </c:pt>
                <c:pt idx="2654">
                  <c:v>42561.645833333343</c:v>
                </c:pt>
                <c:pt idx="2655">
                  <c:v>42561.65625</c:v>
                </c:pt>
                <c:pt idx="2656">
                  <c:v>42561.666666666621</c:v>
                </c:pt>
                <c:pt idx="2657">
                  <c:v>42561.677083333292</c:v>
                </c:pt>
                <c:pt idx="2658">
                  <c:v>42561.6875</c:v>
                </c:pt>
                <c:pt idx="2659">
                  <c:v>42561.697916666621</c:v>
                </c:pt>
                <c:pt idx="2660">
                  <c:v>42561.708333333343</c:v>
                </c:pt>
                <c:pt idx="2661">
                  <c:v>42561.71875</c:v>
                </c:pt>
                <c:pt idx="2662">
                  <c:v>42561.729166666591</c:v>
                </c:pt>
                <c:pt idx="2663">
                  <c:v>42561.739583333292</c:v>
                </c:pt>
                <c:pt idx="2664">
                  <c:v>42561.75</c:v>
                </c:pt>
                <c:pt idx="2665">
                  <c:v>42561.760416666621</c:v>
                </c:pt>
                <c:pt idx="2666">
                  <c:v>42561.770833333343</c:v>
                </c:pt>
                <c:pt idx="2667">
                  <c:v>42561.78125</c:v>
                </c:pt>
                <c:pt idx="2668">
                  <c:v>42561.791666666591</c:v>
                </c:pt>
                <c:pt idx="2669">
                  <c:v>42561.802083333343</c:v>
                </c:pt>
                <c:pt idx="2670">
                  <c:v>42561.8125</c:v>
                </c:pt>
                <c:pt idx="2671">
                  <c:v>42561.822916666657</c:v>
                </c:pt>
                <c:pt idx="2672">
                  <c:v>42561.833333333343</c:v>
                </c:pt>
                <c:pt idx="2673">
                  <c:v>42561.84375</c:v>
                </c:pt>
                <c:pt idx="2674">
                  <c:v>42561.854166666657</c:v>
                </c:pt>
                <c:pt idx="2675">
                  <c:v>42561.864583333343</c:v>
                </c:pt>
                <c:pt idx="2676">
                  <c:v>42561.875</c:v>
                </c:pt>
                <c:pt idx="2677">
                  <c:v>42561.885416666657</c:v>
                </c:pt>
                <c:pt idx="2678">
                  <c:v>42561.895833333343</c:v>
                </c:pt>
                <c:pt idx="2679">
                  <c:v>42561.90625</c:v>
                </c:pt>
                <c:pt idx="2680">
                  <c:v>42561.916666666657</c:v>
                </c:pt>
                <c:pt idx="2681">
                  <c:v>42561.927083333292</c:v>
                </c:pt>
                <c:pt idx="2682">
                  <c:v>42561.9375</c:v>
                </c:pt>
                <c:pt idx="2683">
                  <c:v>42561.947916666657</c:v>
                </c:pt>
                <c:pt idx="2684">
                  <c:v>42561.958333333343</c:v>
                </c:pt>
                <c:pt idx="2685">
                  <c:v>42561.96875</c:v>
                </c:pt>
                <c:pt idx="2686">
                  <c:v>42561.979166666621</c:v>
                </c:pt>
                <c:pt idx="2687">
                  <c:v>42561.989583333343</c:v>
                </c:pt>
                <c:pt idx="2688">
                  <c:v>42562</c:v>
                </c:pt>
                <c:pt idx="2689">
                  <c:v>42562.010416666657</c:v>
                </c:pt>
                <c:pt idx="2690">
                  <c:v>42562.020833333343</c:v>
                </c:pt>
                <c:pt idx="2691">
                  <c:v>42562.03125</c:v>
                </c:pt>
                <c:pt idx="2692">
                  <c:v>42562.041666666621</c:v>
                </c:pt>
                <c:pt idx="2693">
                  <c:v>42562.052083333343</c:v>
                </c:pt>
                <c:pt idx="2694">
                  <c:v>42562.0625</c:v>
                </c:pt>
                <c:pt idx="2695">
                  <c:v>42562.072916666657</c:v>
                </c:pt>
                <c:pt idx="2696">
                  <c:v>42562.083333333343</c:v>
                </c:pt>
                <c:pt idx="2697">
                  <c:v>42562.093749999993</c:v>
                </c:pt>
                <c:pt idx="2698">
                  <c:v>42562.104166666621</c:v>
                </c:pt>
                <c:pt idx="2699">
                  <c:v>42562.114583333343</c:v>
                </c:pt>
                <c:pt idx="2700">
                  <c:v>42562.125</c:v>
                </c:pt>
                <c:pt idx="2701">
                  <c:v>42562.135416666621</c:v>
                </c:pt>
                <c:pt idx="2702">
                  <c:v>42562.145833333343</c:v>
                </c:pt>
                <c:pt idx="2703">
                  <c:v>42562.15625</c:v>
                </c:pt>
                <c:pt idx="2704">
                  <c:v>42562.166666666621</c:v>
                </c:pt>
                <c:pt idx="2705">
                  <c:v>42562.177083333292</c:v>
                </c:pt>
                <c:pt idx="2706">
                  <c:v>42562.1875</c:v>
                </c:pt>
                <c:pt idx="2707">
                  <c:v>42562.197916666621</c:v>
                </c:pt>
                <c:pt idx="2708">
                  <c:v>42562.208333333343</c:v>
                </c:pt>
                <c:pt idx="2709">
                  <c:v>42562.21875</c:v>
                </c:pt>
                <c:pt idx="2710">
                  <c:v>42562.229166666591</c:v>
                </c:pt>
                <c:pt idx="2711">
                  <c:v>42562.239583333292</c:v>
                </c:pt>
                <c:pt idx="2712">
                  <c:v>42562.25</c:v>
                </c:pt>
                <c:pt idx="2713">
                  <c:v>42562.260416666621</c:v>
                </c:pt>
                <c:pt idx="2714">
                  <c:v>42562.270833333343</c:v>
                </c:pt>
                <c:pt idx="2715">
                  <c:v>42562.28125</c:v>
                </c:pt>
                <c:pt idx="2716">
                  <c:v>42562.291666666591</c:v>
                </c:pt>
                <c:pt idx="2717">
                  <c:v>42562.302083333343</c:v>
                </c:pt>
                <c:pt idx="2718">
                  <c:v>42562.3125</c:v>
                </c:pt>
                <c:pt idx="2719">
                  <c:v>42562.322916666657</c:v>
                </c:pt>
                <c:pt idx="2720">
                  <c:v>42562.333333333343</c:v>
                </c:pt>
                <c:pt idx="2721">
                  <c:v>42562.34375</c:v>
                </c:pt>
                <c:pt idx="2722">
                  <c:v>42562.354166666657</c:v>
                </c:pt>
                <c:pt idx="2723">
                  <c:v>42562.364583333343</c:v>
                </c:pt>
                <c:pt idx="2724">
                  <c:v>42562.375</c:v>
                </c:pt>
                <c:pt idx="2725">
                  <c:v>42562.385416666657</c:v>
                </c:pt>
                <c:pt idx="2726">
                  <c:v>42562.395833333343</c:v>
                </c:pt>
                <c:pt idx="2727">
                  <c:v>42562.40625</c:v>
                </c:pt>
                <c:pt idx="2728">
                  <c:v>42562.416666666657</c:v>
                </c:pt>
                <c:pt idx="2729">
                  <c:v>42562.427083333292</c:v>
                </c:pt>
                <c:pt idx="2730">
                  <c:v>42562.4375</c:v>
                </c:pt>
                <c:pt idx="2731">
                  <c:v>42562.447916666657</c:v>
                </c:pt>
                <c:pt idx="2732">
                  <c:v>42562.458333333343</c:v>
                </c:pt>
                <c:pt idx="2733">
                  <c:v>42562.46875</c:v>
                </c:pt>
                <c:pt idx="2734">
                  <c:v>42562.479166666621</c:v>
                </c:pt>
                <c:pt idx="2735">
                  <c:v>42562.489583333343</c:v>
                </c:pt>
                <c:pt idx="2736">
                  <c:v>42562.5</c:v>
                </c:pt>
                <c:pt idx="2737">
                  <c:v>42562.510416666657</c:v>
                </c:pt>
                <c:pt idx="2738">
                  <c:v>42562.520833333343</c:v>
                </c:pt>
                <c:pt idx="2739">
                  <c:v>42562.53125</c:v>
                </c:pt>
                <c:pt idx="2740">
                  <c:v>42562.541666666621</c:v>
                </c:pt>
                <c:pt idx="2741">
                  <c:v>42562.552083333343</c:v>
                </c:pt>
                <c:pt idx="2742">
                  <c:v>42562.5625</c:v>
                </c:pt>
                <c:pt idx="2743">
                  <c:v>42562.572916666657</c:v>
                </c:pt>
                <c:pt idx="2744">
                  <c:v>42562.583333333343</c:v>
                </c:pt>
                <c:pt idx="2745">
                  <c:v>42562.593749999993</c:v>
                </c:pt>
                <c:pt idx="2746">
                  <c:v>42562.604166666621</c:v>
                </c:pt>
                <c:pt idx="2747">
                  <c:v>42562.614583333343</c:v>
                </c:pt>
                <c:pt idx="2748">
                  <c:v>42562.625</c:v>
                </c:pt>
                <c:pt idx="2749">
                  <c:v>42562.635416666621</c:v>
                </c:pt>
                <c:pt idx="2750">
                  <c:v>42562.645833333343</c:v>
                </c:pt>
                <c:pt idx="2751">
                  <c:v>42562.65625</c:v>
                </c:pt>
                <c:pt idx="2752">
                  <c:v>42562.666666666621</c:v>
                </c:pt>
                <c:pt idx="2753">
                  <c:v>42562.677083333292</c:v>
                </c:pt>
                <c:pt idx="2754">
                  <c:v>42562.6875</c:v>
                </c:pt>
                <c:pt idx="2755">
                  <c:v>42562.697916666621</c:v>
                </c:pt>
                <c:pt idx="2756">
                  <c:v>42562.708333333343</c:v>
                </c:pt>
                <c:pt idx="2757">
                  <c:v>42562.71875</c:v>
                </c:pt>
                <c:pt idx="2758">
                  <c:v>42562.729166666591</c:v>
                </c:pt>
                <c:pt idx="2759">
                  <c:v>42562.739583333292</c:v>
                </c:pt>
                <c:pt idx="2760">
                  <c:v>42562.75</c:v>
                </c:pt>
                <c:pt idx="2761">
                  <c:v>42562.760416666621</c:v>
                </c:pt>
                <c:pt idx="2762">
                  <c:v>42562.770833333343</c:v>
                </c:pt>
                <c:pt idx="2763">
                  <c:v>42562.78125</c:v>
                </c:pt>
                <c:pt idx="2764">
                  <c:v>42562.791666666591</c:v>
                </c:pt>
                <c:pt idx="2765">
                  <c:v>42562.802083333343</c:v>
                </c:pt>
                <c:pt idx="2766">
                  <c:v>42562.8125</c:v>
                </c:pt>
                <c:pt idx="2767">
                  <c:v>42562.822916666657</c:v>
                </c:pt>
                <c:pt idx="2768">
                  <c:v>42562.833333333343</c:v>
                </c:pt>
                <c:pt idx="2769">
                  <c:v>42562.84375</c:v>
                </c:pt>
                <c:pt idx="2770">
                  <c:v>42562.854166666657</c:v>
                </c:pt>
                <c:pt idx="2771">
                  <c:v>42562.864583333343</c:v>
                </c:pt>
                <c:pt idx="2772">
                  <c:v>42562.875</c:v>
                </c:pt>
                <c:pt idx="2773">
                  <c:v>42562.885416666657</c:v>
                </c:pt>
                <c:pt idx="2774">
                  <c:v>42562.895833333343</c:v>
                </c:pt>
                <c:pt idx="2775">
                  <c:v>42562.90625</c:v>
                </c:pt>
                <c:pt idx="2776">
                  <c:v>42562.916666666657</c:v>
                </c:pt>
                <c:pt idx="2777">
                  <c:v>42562.927083333292</c:v>
                </c:pt>
                <c:pt idx="2778">
                  <c:v>42562.9375</c:v>
                </c:pt>
                <c:pt idx="2779">
                  <c:v>42562.947916666657</c:v>
                </c:pt>
                <c:pt idx="2780">
                  <c:v>42562.958333333343</c:v>
                </c:pt>
                <c:pt idx="2781">
                  <c:v>42562.96875</c:v>
                </c:pt>
                <c:pt idx="2782">
                  <c:v>42562.979166666621</c:v>
                </c:pt>
                <c:pt idx="2783">
                  <c:v>42562.989583333343</c:v>
                </c:pt>
                <c:pt idx="2784">
                  <c:v>42563</c:v>
                </c:pt>
                <c:pt idx="2785">
                  <c:v>42563.010416666657</c:v>
                </c:pt>
                <c:pt idx="2786">
                  <c:v>42563.020833333343</c:v>
                </c:pt>
                <c:pt idx="2787">
                  <c:v>42563.03125</c:v>
                </c:pt>
                <c:pt idx="2788">
                  <c:v>42563.041666666621</c:v>
                </c:pt>
                <c:pt idx="2789">
                  <c:v>42563.052083333343</c:v>
                </c:pt>
                <c:pt idx="2790">
                  <c:v>42563.0625</c:v>
                </c:pt>
                <c:pt idx="2791">
                  <c:v>42563.072916666657</c:v>
                </c:pt>
                <c:pt idx="2792">
                  <c:v>42563.083333333343</c:v>
                </c:pt>
                <c:pt idx="2793">
                  <c:v>42563.093749999993</c:v>
                </c:pt>
                <c:pt idx="2794">
                  <c:v>42563.104166666621</c:v>
                </c:pt>
                <c:pt idx="2795">
                  <c:v>42563.114583333343</c:v>
                </c:pt>
                <c:pt idx="2796">
                  <c:v>42563.125</c:v>
                </c:pt>
                <c:pt idx="2797">
                  <c:v>42563.135416666621</c:v>
                </c:pt>
                <c:pt idx="2798">
                  <c:v>42563.145833333343</c:v>
                </c:pt>
                <c:pt idx="2799">
                  <c:v>42563.15625</c:v>
                </c:pt>
                <c:pt idx="2800">
                  <c:v>42563.166666666621</c:v>
                </c:pt>
                <c:pt idx="2801">
                  <c:v>42563.177083333292</c:v>
                </c:pt>
                <c:pt idx="2802">
                  <c:v>42563.1875</c:v>
                </c:pt>
                <c:pt idx="2803">
                  <c:v>42563.197916666621</c:v>
                </c:pt>
                <c:pt idx="2804">
                  <c:v>42563.208333333343</c:v>
                </c:pt>
                <c:pt idx="2805">
                  <c:v>42563.21875</c:v>
                </c:pt>
                <c:pt idx="2806">
                  <c:v>42563.229166666591</c:v>
                </c:pt>
                <c:pt idx="2807">
                  <c:v>42563.239583333292</c:v>
                </c:pt>
                <c:pt idx="2808">
                  <c:v>42563.25</c:v>
                </c:pt>
                <c:pt idx="2809">
                  <c:v>42563.260416666621</c:v>
                </c:pt>
                <c:pt idx="2810">
                  <c:v>42563.270833333343</c:v>
                </c:pt>
                <c:pt idx="2811">
                  <c:v>42563.28125</c:v>
                </c:pt>
                <c:pt idx="2812">
                  <c:v>42563.291666666591</c:v>
                </c:pt>
                <c:pt idx="2813">
                  <c:v>42563.302083333343</c:v>
                </c:pt>
                <c:pt idx="2814">
                  <c:v>42563.3125</c:v>
                </c:pt>
                <c:pt idx="2815">
                  <c:v>42563.322916666657</c:v>
                </c:pt>
                <c:pt idx="2816">
                  <c:v>42563.333333333343</c:v>
                </c:pt>
                <c:pt idx="2817">
                  <c:v>42563.34375</c:v>
                </c:pt>
                <c:pt idx="2818">
                  <c:v>42563.354166666657</c:v>
                </c:pt>
                <c:pt idx="2819">
                  <c:v>42563.364583333343</c:v>
                </c:pt>
                <c:pt idx="2820">
                  <c:v>42563.375</c:v>
                </c:pt>
                <c:pt idx="2821">
                  <c:v>42563.385416666657</c:v>
                </c:pt>
                <c:pt idx="2822">
                  <c:v>42563.395833333343</c:v>
                </c:pt>
                <c:pt idx="2823">
                  <c:v>42563.40625</c:v>
                </c:pt>
                <c:pt idx="2824">
                  <c:v>42563.416666666657</c:v>
                </c:pt>
                <c:pt idx="2825">
                  <c:v>42563.427083333292</c:v>
                </c:pt>
                <c:pt idx="2826">
                  <c:v>42563.4375</c:v>
                </c:pt>
                <c:pt idx="2827">
                  <c:v>42563.447916666657</c:v>
                </c:pt>
                <c:pt idx="2828">
                  <c:v>42563.458333333343</c:v>
                </c:pt>
                <c:pt idx="2829">
                  <c:v>42563.46875</c:v>
                </c:pt>
                <c:pt idx="2830">
                  <c:v>42563.479166666621</c:v>
                </c:pt>
                <c:pt idx="2831">
                  <c:v>42563.489583333343</c:v>
                </c:pt>
                <c:pt idx="2832">
                  <c:v>42563.5</c:v>
                </c:pt>
                <c:pt idx="2833">
                  <c:v>42563.510416666657</c:v>
                </c:pt>
                <c:pt idx="2834">
                  <c:v>42563.520833333343</c:v>
                </c:pt>
                <c:pt idx="2835">
                  <c:v>42563.53125</c:v>
                </c:pt>
                <c:pt idx="2836">
                  <c:v>42563.541666666621</c:v>
                </c:pt>
                <c:pt idx="2837">
                  <c:v>42563.552083333343</c:v>
                </c:pt>
                <c:pt idx="2838">
                  <c:v>42563.5625</c:v>
                </c:pt>
                <c:pt idx="2839">
                  <c:v>42563.572916666657</c:v>
                </c:pt>
                <c:pt idx="2840">
                  <c:v>42563.583333333343</c:v>
                </c:pt>
                <c:pt idx="2841">
                  <c:v>42563.593749999993</c:v>
                </c:pt>
                <c:pt idx="2842">
                  <c:v>42563.604166666621</c:v>
                </c:pt>
                <c:pt idx="2843">
                  <c:v>42563.614583333343</c:v>
                </c:pt>
                <c:pt idx="2844">
                  <c:v>42563.625</c:v>
                </c:pt>
                <c:pt idx="2845">
                  <c:v>42563.635416666621</c:v>
                </c:pt>
                <c:pt idx="2846">
                  <c:v>42563.645833333343</c:v>
                </c:pt>
                <c:pt idx="2847">
                  <c:v>42563.65625</c:v>
                </c:pt>
                <c:pt idx="2848">
                  <c:v>42563.666666666621</c:v>
                </c:pt>
                <c:pt idx="2849">
                  <c:v>42563.677083333292</c:v>
                </c:pt>
                <c:pt idx="2850">
                  <c:v>42563.6875</c:v>
                </c:pt>
                <c:pt idx="2851">
                  <c:v>42563.697916666621</c:v>
                </c:pt>
                <c:pt idx="2852">
                  <c:v>42563.708333333343</c:v>
                </c:pt>
                <c:pt idx="2853">
                  <c:v>42563.71875</c:v>
                </c:pt>
                <c:pt idx="2854">
                  <c:v>42563.729166666591</c:v>
                </c:pt>
                <c:pt idx="2855">
                  <c:v>42563.739583333292</c:v>
                </c:pt>
                <c:pt idx="2856">
                  <c:v>42563.75</c:v>
                </c:pt>
                <c:pt idx="2857">
                  <c:v>42563.760416666621</c:v>
                </c:pt>
                <c:pt idx="2858">
                  <c:v>42563.770833333343</c:v>
                </c:pt>
                <c:pt idx="2859">
                  <c:v>42563.78125</c:v>
                </c:pt>
                <c:pt idx="2860">
                  <c:v>42563.791666666591</c:v>
                </c:pt>
                <c:pt idx="2861">
                  <c:v>42563.802083333343</c:v>
                </c:pt>
                <c:pt idx="2862">
                  <c:v>42563.8125</c:v>
                </c:pt>
                <c:pt idx="2863">
                  <c:v>42563.822916666657</c:v>
                </c:pt>
                <c:pt idx="2864">
                  <c:v>42563.833333333343</c:v>
                </c:pt>
                <c:pt idx="2865">
                  <c:v>42563.84375</c:v>
                </c:pt>
                <c:pt idx="2866">
                  <c:v>42563.854166666657</c:v>
                </c:pt>
                <c:pt idx="2867">
                  <c:v>42563.864583333343</c:v>
                </c:pt>
                <c:pt idx="2868">
                  <c:v>42563.875</c:v>
                </c:pt>
                <c:pt idx="2869">
                  <c:v>42563.885416666657</c:v>
                </c:pt>
                <c:pt idx="2870">
                  <c:v>42563.895833333343</c:v>
                </c:pt>
                <c:pt idx="2871">
                  <c:v>42563.90625</c:v>
                </c:pt>
                <c:pt idx="2872">
                  <c:v>42563.916666666657</c:v>
                </c:pt>
                <c:pt idx="2873">
                  <c:v>42563.927083333292</c:v>
                </c:pt>
                <c:pt idx="2874">
                  <c:v>42563.9375</c:v>
                </c:pt>
                <c:pt idx="2875">
                  <c:v>42563.947916666657</c:v>
                </c:pt>
                <c:pt idx="2876">
                  <c:v>42563.958333333343</c:v>
                </c:pt>
                <c:pt idx="2877">
                  <c:v>42563.96875</c:v>
                </c:pt>
                <c:pt idx="2878">
                  <c:v>42563.979166666621</c:v>
                </c:pt>
                <c:pt idx="2879">
                  <c:v>42563.989583333343</c:v>
                </c:pt>
                <c:pt idx="2880">
                  <c:v>42564</c:v>
                </c:pt>
                <c:pt idx="2881">
                  <c:v>42564.010416666657</c:v>
                </c:pt>
                <c:pt idx="2882">
                  <c:v>42564.020833333343</c:v>
                </c:pt>
                <c:pt idx="2883">
                  <c:v>42564.03125</c:v>
                </c:pt>
                <c:pt idx="2884">
                  <c:v>42564.041666666621</c:v>
                </c:pt>
                <c:pt idx="2885">
                  <c:v>42564.052083333343</c:v>
                </c:pt>
                <c:pt idx="2886">
                  <c:v>42564.0625</c:v>
                </c:pt>
                <c:pt idx="2887">
                  <c:v>42564.072916666657</c:v>
                </c:pt>
                <c:pt idx="2888">
                  <c:v>42564.083333333343</c:v>
                </c:pt>
                <c:pt idx="2889">
                  <c:v>42564.093749999993</c:v>
                </c:pt>
                <c:pt idx="2890">
                  <c:v>42564.104166666621</c:v>
                </c:pt>
                <c:pt idx="2891">
                  <c:v>42564.114583333343</c:v>
                </c:pt>
                <c:pt idx="2892">
                  <c:v>42564.125</c:v>
                </c:pt>
                <c:pt idx="2893">
                  <c:v>42564.135416666621</c:v>
                </c:pt>
                <c:pt idx="2894">
                  <c:v>42564.145833333343</c:v>
                </c:pt>
                <c:pt idx="2895">
                  <c:v>42564.15625</c:v>
                </c:pt>
                <c:pt idx="2896">
                  <c:v>42564.166666666621</c:v>
                </c:pt>
                <c:pt idx="2897">
                  <c:v>42564.177083333292</c:v>
                </c:pt>
                <c:pt idx="2898">
                  <c:v>42564.1875</c:v>
                </c:pt>
                <c:pt idx="2899">
                  <c:v>42564.197916666621</c:v>
                </c:pt>
                <c:pt idx="2900">
                  <c:v>42564.208333333343</c:v>
                </c:pt>
                <c:pt idx="2901">
                  <c:v>42564.21875</c:v>
                </c:pt>
                <c:pt idx="2902">
                  <c:v>42564.229166666591</c:v>
                </c:pt>
                <c:pt idx="2903">
                  <c:v>42564.239583333292</c:v>
                </c:pt>
                <c:pt idx="2904">
                  <c:v>42564.25</c:v>
                </c:pt>
                <c:pt idx="2905">
                  <c:v>42564.260416666621</c:v>
                </c:pt>
                <c:pt idx="2906">
                  <c:v>42564.270833333343</c:v>
                </c:pt>
                <c:pt idx="2907">
                  <c:v>42564.28125</c:v>
                </c:pt>
                <c:pt idx="2908">
                  <c:v>42564.291666666591</c:v>
                </c:pt>
                <c:pt idx="2909">
                  <c:v>42564.302083333343</c:v>
                </c:pt>
                <c:pt idx="2910">
                  <c:v>42564.3125</c:v>
                </c:pt>
                <c:pt idx="2911">
                  <c:v>42564.322916666657</c:v>
                </c:pt>
                <c:pt idx="2912">
                  <c:v>42564.333333333343</c:v>
                </c:pt>
                <c:pt idx="2913">
                  <c:v>42564.34375</c:v>
                </c:pt>
                <c:pt idx="2914">
                  <c:v>42564.354166666657</c:v>
                </c:pt>
                <c:pt idx="2915">
                  <c:v>42564.364583333343</c:v>
                </c:pt>
                <c:pt idx="2916">
                  <c:v>42564.375</c:v>
                </c:pt>
                <c:pt idx="2917">
                  <c:v>42564.385416666657</c:v>
                </c:pt>
                <c:pt idx="2918">
                  <c:v>42564.395833333343</c:v>
                </c:pt>
                <c:pt idx="2919">
                  <c:v>42564.40625</c:v>
                </c:pt>
                <c:pt idx="2920">
                  <c:v>42564.416666666657</c:v>
                </c:pt>
                <c:pt idx="2921">
                  <c:v>42564.427083333292</c:v>
                </c:pt>
                <c:pt idx="2922">
                  <c:v>42564.4375</c:v>
                </c:pt>
                <c:pt idx="2923">
                  <c:v>42564.447916666657</c:v>
                </c:pt>
                <c:pt idx="2924">
                  <c:v>42564.458333333343</c:v>
                </c:pt>
                <c:pt idx="2925">
                  <c:v>42564.46875</c:v>
                </c:pt>
                <c:pt idx="2926">
                  <c:v>42564.479166666621</c:v>
                </c:pt>
                <c:pt idx="2927">
                  <c:v>42564.489583333343</c:v>
                </c:pt>
                <c:pt idx="2928">
                  <c:v>42564.5</c:v>
                </c:pt>
                <c:pt idx="2929">
                  <c:v>42564.510416666657</c:v>
                </c:pt>
                <c:pt idx="2930">
                  <c:v>42564.520833333343</c:v>
                </c:pt>
                <c:pt idx="2931">
                  <c:v>42564.53125</c:v>
                </c:pt>
                <c:pt idx="2932">
                  <c:v>42564.541666666621</c:v>
                </c:pt>
                <c:pt idx="2933">
                  <c:v>42564.552083333343</c:v>
                </c:pt>
                <c:pt idx="2934">
                  <c:v>42564.5625</c:v>
                </c:pt>
                <c:pt idx="2935">
                  <c:v>42564.572916666657</c:v>
                </c:pt>
                <c:pt idx="2936">
                  <c:v>42564.583333333343</c:v>
                </c:pt>
                <c:pt idx="2937">
                  <c:v>42564.593749999993</c:v>
                </c:pt>
                <c:pt idx="2938">
                  <c:v>42564.604166666621</c:v>
                </c:pt>
                <c:pt idx="2939">
                  <c:v>42564.614583333343</c:v>
                </c:pt>
                <c:pt idx="2940">
                  <c:v>42564.625</c:v>
                </c:pt>
                <c:pt idx="2941">
                  <c:v>42564.635416666621</c:v>
                </c:pt>
                <c:pt idx="2942">
                  <c:v>42564.645833333343</c:v>
                </c:pt>
                <c:pt idx="2943">
                  <c:v>42564.65625</c:v>
                </c:pt>
                <c:pt idx="2944">
                  <c:v>42564.666666666621</c:v>
                </c:pt>
                <c:pt idx="2945">
                  <c:v>42564.677083333292</c:v>
                </c:pt>
                <c:pt idx="2946">
                  <c:v>42564.6875</c:v>
                </c:pt>
                <c:pt idx="2947">
                  <c:v>42564.697916666621</c:v>
                </c:pt>
                <c:pt idx="2948">
                  <c:v>42564.708333333343</c:v>
                </c:pt>
                <c:pt idx="2949">
                  <c:v>42564.71875</c:v>
                </c:pt>
                <c:pt idx="2950">
                  <c:v>42564.729166666591</c:v>
                </c:pt>
                <c:pt idx="2951">
                  <c:v>42564.739583333292</c:v>
                </c:pt>
                <c:pt idx="2952">
                  <c:v>42564.75</c:v>
                </c:pt>
                <c:pt idx="2953">
                  <c:v>42564.760416666621</c:v>
                </c:pt>
                <c:pt idx="2954">
                  <c:v>42564.770833333343</c:v>
                </c:pt>
                <c:pt idx="2955">
                  <c:v>42564.78125</c:v>
                </c:pt>
                <c:pt idx="2956">
                  <c:v>42564.791666666591</c:v>
                </c:pt>
                <c:pt idx="2957">
                  <c:v>42564.802083333343</c:v>
                </c:pt>
                <c:pt idx="2958">
                  <c:v>42564.8125</c:v>
                </c:pt>
                <c:pt idx="2959">
                  <c:v>42564.822916666657</c:v>
                </c:pt>
                <c:pt idx="2960">
                  <c:v>42564.833333333343</c:v>
                </c:pt>
                <c:pt idx="2961">
                  <c:v>42564.84375</c:v>
                </c:pt>
                <c:pt idx="2962">
                  <c:v>42564.854166666657</c:v>
                </c:pt>
                <c:pt idx="2963">
                  <c:v>42564.864583333343</c:v>
                </c:pt>
                <c:pt idx="2964">
                  <c:v>42564.875</c:v>
                </c:pt>
                <c:pt idx="2965">
                  <c:v>42564.885416666657</c:v>
                </c:pt>
                <c:pt idx="2966">
                  <c:v>42564.895833333343</c:v>
                </c:pt>
                <c:pt idx="2967">
                  <c:v>42564.90625</c:v>
                </c:pt>
                <c:pt idx="2968">
                  <c:v>42564.916666666657</c:v>
                </c:pt>
                <c:pt idx="2969">
                  <c:v>42564.927083333292</c:v>
                </c:pt>
                <c:pt idx="2970">
                  <c:v>42564.9375</c:v>
                </c:pt>
                <c:pt idx="2971">
                  <c:v>42564.947916666657</c:v>
                </c:pt>
                <c:pt idx="2972">
                  <c:v>42564.958333333343</c:v>
                </c:pt>
                <c:pt idx="2973">
                  <c:v>42564.96875</c:v>
                </c:pt>
                <c:pt idx="2974">
                  <c:v>42564.979166666621</c:v>
                </c:pt>
                <c:pt idx="2975">
                  <c:v>42564.989583333343</c:v>
                </c:pt>
                <c:pt idx="2976">
                  <c:v>42565</c:v>
                </c:pt>
                <c:pt idx="2977">
                  <c:v>42565.010416666657</c:v>
                </c:pt>
                <c:pt idx="2978">
                  <c:v>42565.020833333343</c:v>
                </c:pt>
                <c:pt idx="2979">
                  <c:v>42565.03125</c:v>
                </c:pt>
                <c:pt idx="2980">
                  <c:v>42565.041666666621</c:v>
                </c:pt>
                <c:pt idx="2981">
                  <c:v>42565.052083333343</c:v>
                </c:pt>
                <c:pt idx="2982">
                  <c:v>42565.0625</c:v>
                </c:pt>
                <c:pt idx="2983">
                  <c:v>42565.072916666657</c:v>
                </c:pt>
                <c:pt idx="2984">
                  <c:v>42565.083333333343</c:v>
                </c:pt>
                <c:pt idx="2985">
                  <c:v>42565.093749999993</c:v>
                </c:pt>
                <c:pt idx="2986">
                  <c:v>42565.104166666621</c:v>
                </c:pt>
                <c:pt idx="2987">
                  <c:v>42565.114583333343</c:v>
                </c:pt>
                <c:pt idx="2988">
                  <c:v>42565.125</c:v>
                </c:pt>
                <c:pt idx="2989">
                  <c:v>42565.135416666621</c:v>
                </c:pt>
                <c:pt idx="2990">
                  <c:v>42565.145833333343</c:v>
                </c:pt>
                <c:pt idx="2991">
                  <c:v>42565.15625</c:v>
                </c:pt>
                <c:pt idx="2992">
                  <c:v>42565.166666666621</c:v>
                </c:pt>
                <c:pt idx="2993">
                  <c:v>42565.177083333292</c:v>
                </c:pt>
                <c:pt idx="2994">
                  <c:v>42565.1875</c:v>
                </c:pt>
                <c:pt idx="2995">
                  <c:v>42565.197916666621</c:v>
                </c:pt>
                <c:pt idx="2996">
                  <c:v>42565.208333333343</c:v>
                </c:pt>
                <c:pt idx="2997">
                  <c:v>42565.21875</c:v>
                </c:pt>
                <c:pt idx="2998">
                  <c:v>42565.229166666591</c:v>
                </c:pt>
                <c:pt idx="2999">
                  <c:v>42565.239583333292</c:v>
                </c:pt>
                <c:pt idx="3000">
                  <c:v>42565.25</c:v>
                </c:pt>
                <c:pt idx="3001">
                  <c:v>42565.260416666621</c:v>
                </c:pt>
                <c:pt idx="3002">
                  <c:v>42565.270833333343</c:v>
                </c:pt>
                <c:pt idx="3003">
                  <c:v>42565.28125</c:v>
                </c:pt>
                <c:pt idx="3004">
                  <c:v>42565.291666666591</c:v>
                </c:pt>
                <c:pt idx="3005">
                  <c:v>42565.302083333343</c:v>
                </c:pt>
                <c:pt idx="3006">
                  <c:v>42565.3125</c:v>
                </c:pt>
                <c:pt idx="3007">
                  <c:v>42565.322916666657</c:v>
                </c:pt>
                <c:pt idx="3008">
                  <c:v>42565.333333333343</c:v>
                </c:pt>
                <c:pt idx="3009">
                  <c:v>42565.34375</c:v>
                </c:pt>
                <c:pt idx="3010">
                  <c:v>42565.354166666657</c:v>
                </c:pt>
                <c:pt idx="3011">
                  <c:v>42565.364583333343</c:v>
                </c:pt>
                <c:pt idx="3012">
                  <c:v>42565.375</c:v>
                </c:pt>
                <c:pt idx="3013">
                  <c:v>42565.385416666657</c:v>
                </c:pt>
                <c:pt idx="3014">
                  <c:v>42565.395833333343</c:v>
                </c:pt>
                <c:pt idx="3015">
                  <c:v>42565.40625</c:v>
                </c:pt>
                <c:pt idx="3016">
                  <c:v>42565.416666666657</c:v>
                </c:pt>
                <c:pt idx="3017">
                  <c:v>42565.427083333292</c:v>
                </c:pt>
                <c:pt idx="3018">
                  <c:v>42565.4375</c:v>
                </c:pt>
                <c:pt idx="3019">
                  <c:v>42565.447916666657</c:v>
                </c:pt>
                <c:pt idx="3020">
                  <c:v>42565.458333333343</c:v>
                </c:pt>
                <c:pt idx="3021">
                  <c:v>42565.46875</c:v>
                </c:pt>
                <c:pt idx="3022">
                  <c:v>42565.479166666621</c:v>
                </c:pt>
                <c:pt idx="3023">
                  <c:v>42565.489583333343</c:v>
                </c:pt>
                <c:pt idx="3024">
                  <c:v>42565.5</c:v>
                </c:pt>
                <c:pt idx="3025">
                  <c:v>42565.510416666657</c:v>
                </c:pt>
                <c:pt idx="3026">
                  <c:v>42565.520833333343</c:v>
                </c:pt>
                <c:pt idx="3027">
                  <c:v>42565.53125</c:v>
                </c:pt>
                <c:pt idx="3028">
                  <c:v>42565.541666666621</c:v>
                </c:pt>
                <c:pt idx="3029">
                  <c:v>42565.552083333343</c:v>
                </c:pt>
                <c:pt idx="3030">
                  <c:v>42565.5625</c:v>
                </c:pt>
                <c:pt idx="3031">
                  <c:v>42565.572916666657</c:v>
                </c:pt>
                <c:pt idx="3032">
                  <c:v>42565.583333333343</c:v>
                </c:pt>
                <c:pt idx="3033">
                  <c:v>42565.593749999993</c:v>
                </c:pt>
                <c:pt idx="3034">
                  <c:v>42565.604166666621</c:v>
                </c:pt>
                <c:pt idx="3035">
                  <c:v>42565.614583333343</c:v>
                </c:pt>
                <c:pt idx="3036">
                  <c:v>42565.625</c:v>
                </c:pt>
                <c:pt idx="3037">
                  <c:v>42565.635416666621</c:v>
                </c:pt>
                <c:pt idx="3038">
                  <c:v>42565.645833333343</c:v>
                </c:pt>
                <c:pt idx="3039">
                  <c:v>42565.65625</c:v>
                </c:pt>
                <c:pt idx="3040">
                  <c:v>42565.666666666621</c:v>
                </c:pt>
                <c:pt idx="3041">
                  <c:v>42565.677083333292</c:v>
                </c:pt>
                <c:pt idx="3042">
                  <c:v>42565.6875</c:v>
                </c:pt>
                <c:pt idx="3043">
                  <c:v>42565.697916666621</c:v>
                </c:pt>
                <c:pt idx="3044">
                  <c:v>42565.708333333343</c:v>
                </c:pt>
                <c:pt idx="3045">
                  <c:v>42565.71875</c:v>
                </c:pt>
                <c:pt idx="3046">
                  <c:v>42565.729166666591</c:v>
                </c:pt>
                <c:pt idx="3047">
                  <c:v>42565.739583333292</c:v>
                </c:pt>
                <c:pt idx="3048">
                  <c:v>42565.75</c:v>
                </c:pt>
                <c:pt idx="3049">
                  <c:v>42565.760416666621</c:v>
                </c:pt>
                <c:pt idx="3050">
                  <c:v>42565.770833333343</c:v>
                </c:pt>
                <c:pt idx="3051">
                  <c:v>42565.78125</c:v>
                </c:pt>
                <c:pt idx="3052">
                  <c:v>42565.791666666591</c:v>
                </c:pt>
                <c:pt idx="3053">
                  <c:v>42565.802083333343</c:v>
                </c:pt>
                <c:pt idx="3054">
                  <c:v>42565.8125</c:v>
                </c:pt>
                <c:pt idx="3055">
                  <c:v>42565.822916666657</c:v>
                </c:pt>
                <c:pt idx="3056">
                  <c:v>42565.833333333343</c:v>
                </c:pt>
                <c:pt idx="3057">
                  <c:v>42565.84375</c:v>
                </c:pt>
                <c:pt idx="3058">
                  <c:v>42565.854166666657</c:v>
                </c:pt>
                <c:pt idx="3059">
                  <c:v>42565.864583333343</c:v>
                </c:pt>
                <c:pt idx="3060">
                  <c:v>42565.875</c:v>
                </c:pt>
                <c:pt idx="3061">
                  <c:v>42565.885416666657</c:v>
                </c:pt>
                <c:pt idx="3062">
                  <c:v>42565.895833333343</c:v>
                </c:pt>
                <c:pt idx="3063">
                  <c:v>42565.90625</c:v>
                </c:pt>
                <c:pt idx="3064">
                  <c:v>42565.916666666657</c:v>
                </c:pt>
                <c:pt idx="3065">
                  <c:v>42565.927083333292</c:v>
                </c:pt>
                <c:pt idx="3066">
                  <c:v>42565.9375</c:v>
                </c:pt>
                <c:pt idx="3067">
                  <c:v>42565.947916666657</c:v>
                </c:pt>
                <c:pt idx="3068">
                  <c:v>42565.958333333343</c:v>
                </c:pt>
                <c:pt idx="3069">
                  <c:v>42565.96875</c:v>
                </c:pt>
                <c:pt idx="3070">
                  <c:v>42565.979166666621</c:v>
                </c:pt>
                <c:pt idx="3071">
                  <c:v>42565.989583333343</c:v>
                </c:pt>
                <c:pt idx="3072">
                  <c:v>42566</c:v>
                </c:pt>
                <c:pt idx="3073">
                  <c:v>42566.010416666657</c:v>
                </c:pt>
                <c:pt idx="3074">
                  <c:v>42566.020833333343</c:v>
                </c:pt>
                <c:pt idx="3075">
                  <c:v>42566.03125</c:v>
                </c:pt>
                <c:pt idx="3076">
                  <c:v>42566.041666666621</c:v>
                </c:pt>
                <c:pt idx="3077">
                  <c:v>42566.052083333343</c:v>
                </c:pt>
                <c:pt idx="3078">
                  <c:v>42566.0625</c:v>
                </c:pt>
                <c:pt idx="3079">
                  <c:v>42566.072916666657</c:v>
                </c:pt>
                <c:pt idx="3080">
                  <c:v>42566.083333333343</c:v>
                </c:pt>
                <c:pt idx="3081">
                  <c:v>42566.093749999993</c:v>
                </c:pt>
                <c:pt idx="3082">
                  <c:v>42566.104166666621</c:v>
                </c:pt>
                <c:pt idx="3083">
                  <c:v>42566.114583333343</c:v>
                </c:pt>
                <c:pt idx="3084">
                  <c:v>42566.125</c:v>
                </c:pt>
                <c:pt idx="3085">
                  <c:v>42566.135416666621</c:v>
                </c:pt>
                <c:pt idx="3086">
                  <c:v>42566.145833333343</c:v>
                </c:pt>
                <c:pt idx="3087">
                  <c:v>42566.15625</c:v>
                </c:pt>
                <c:pt idx="3088">
                  <c:v>42566.166666666621</c:v>
                </c:pt>
                <c:pt idx="3089">
                  <c:v>42566.177083333292</c:v>
                </c:pt>
                <c:pt idx="3090">
                  <c:v>42566.1875</c:v>
                </c:pt>
                <c:pt idx="3091">
                  <c:v>42566.197916666621</c:v>
                </c:pt>
                <c:pt idx="3092">
                  <c:v>42566.208333333343</c:v>
                </c:pt>
                <c:pt idx="3093">
                  <c:v>42566.21875</c:v>
                </c:pt>
                <c:pt idx="3094">
                  <c:v>42566.229166666591</c:v>
                </c:pt>
                <c:pt idx="3095">
                  <c:v>42566.239583333292</c:v>
                </c:pt>
                <c:pt idx="3096">
                  <c:v>42566.25</c:v>
                </c:pt>
                <c:pt idx="3097">
                  <c:v>42566.260416666621</c:v>
                </c:pt>
                <c:pt idx="3098">
                  <c:v>42566.270833333343</c:v>
                </c:pt>
                <c:pt idx="3099">
                  <c:v>42566.28125</c:v>
                </c:pt>
                <c:pt idx="3100">
                  <c:v>42566.291666666591</c:v>
                </c:pt>
                <c:pt idx="3101">
                  <c:v>42566.302083333343</c:v>
                </c:pt>
                <c:pt idx="3102">
                  <c:v>42566.3125</c:v>
                </c:pt>
                <c:pt idx="3103">
                  <c:v>42566.322916666657</c:v>
                </c:pt>
                <c:pt idx="3104">
                  <c:v>42566.333333333343</c:v>
                </c:pt>
                <c:pt idx="3105">
                  <c:v>42566.34375</c:v>
                </c:pt>
                <c:pt idx="3106">
                  <c:v>42566.354166666657</c:v>
                </c:pt>
                <c:pt idx="3107">
                  <c:v>42566.364583333343</c:v>
                </c:pt>
                <c:pt idx="3108">
                  <c:v>42566.375</c:v>
                </c:pt>
                <c:pt idx="3109">
                  <c:v>42566.385416666657</c:v>
                </c:pt>
                <c:pt idx="3110">
                  <c:v>42566.395833333343</c:v>
                </c:pt>
                <c:pt idx="3111">
                  <c:v>42566.40625</c:v>
                </c:pt>
                <c:pt idx="3112">
                  <c:v>42566.416666666657</c:v>
                </c:pt>
                <c:pt idx="3113">
                  <c:v>42566.427083333292</c:v>
                </c:pt>
                <c:pt idx="3114">
                  <c:v>42566.4375</c:v>
                </c:pt>
                <c:pt idx="3115">
                  <c:v>42566.447916666657</c:v>
                </c:pt>
                <c:pt idx="3116">
                  <c:v>42566.458333333343</c:v>
                </c:pt>
                <c:pt idx="3117">
                  <c:v>42566.46875</c:v>
                </c:pt>
                <c:pt idx="3118">
                  <c:v>42566.479166666621</c:v>
                </c:pt>
                <c:pt idx="3119">
                  <c:v>42566.489583333343</c:v>
                </c:pt>
                <c:pt idx="3120">
                  <c:v>42566.5</c:v>
                </c:pt>
                <c:pt idx="3121">
                  <c:v>42566.510416666657</c:v>
                </c:pt>
                <c:pt idx="3122">
                  <c:v>42566.520833333343</c:v>
                </c:pt>
                <c:pt idx="3123">
                  <c:v>42566.53125</c:v>
                </c:pt>
                <c:pt idx="3124">
                  <c:v>42566.541666666621</c:v>
                </c:pt>
                <c:pt idx="3125">
                  <c:v>42566.552083333343</c:v>
                </c:pt>
                <c:pt idx="3126">
                  <c:v>42566.5625</c:v>
                </c:pt>
                <c:pt idx="3127">
                  <c:v>42566.572916666657</c:v>
                </c:pt>
                <c:pt idx="3128">
                  <c:v>42566.583333333343</c:v>
                </c:pt>
                <c:pt idx="3129">
                  <c:v>42566.593749999993</c:v>
                </c:pt>
                <c:pt idx="3130">
                  <c:v>42566.604166666621</c:v>
                </c:pt>
                <c:pt idx="3131">
                  <c:v>42566.614583333343</c:v>
                </c:pt>
                <c:pt idx="3132">
                  <c:v>42566.625</c:v>
                </c:pt>
                <c:pt idx="3133">
                  <c:v>42566.635416666621</c:v>
                </c:pt>
                <c:pt idx="3134">
                  <c:v>42566.645833333343</c:v>
                </c:pt>
                <c:pt idx="3135">
                  <c:v>42566.65625</c:v>
                </c:pt>
                <c:pt idx="3136">
                  <c:v>42566.666666666621</c:v>
                </c:pt>
                <c:pt idx="3137">
                  <c:v>42566.677083333292</c:v>
                </c:pt>
                <c:pt idx="3138">
                  <c:v>42566.6875</c:v>
                </c:pt>
                <c:pt idx="3139">
                  <c:v>42566.697916666621</c:v>
                </c:pt>
                <c:pt idx="3140">
                  <c:v>42566.708333333343</c:v>
                </c:pt>
                <c:pt idx="3141">
                  <c:v>42566.71875</c:v>
                </c:pt>
                <c:pt idx="3142">
                  <c:v>42566.729166666591</c:v>
                </c:pt>
                <c:pt idx="3143">
                  <c:v>42566.739583333292</c:v>
                </c:pt>
                <c:pt idx="3144">
                  <c:v>42566.75</c:v>
                </c:pt>
                <c:pt idx="3145">
                  <c:v>42566.760416666621</c:v>
                </c:pt>
                <c:pt idx="3146">
                  <c:v>42566.770833333343</c:v>
                </c:pt>
                <c:pt idx="3147">
                  <c:v>42566.78125</c:v>
                </c:pt>
                <c:pt idx="3148">
                  <c:v>42566.791666666591</c:v>
                </c:pt>
                <c:pt idx="3149">
                  <c:v>42566.802083333343</c:v>
                </c:pt>
                <c:pt idx="3150">
                  <c:v>42566.8125</c:v>
                </c:pt>
                <c:pt idx="3151">
                  <c:v>42566.822916666657</c:v>
                </c:pt>
                <c:pt idx="3152">
                  <c:v>42566.833333333343</c:v>
                </c:pt>
                <c:pt idx="3153">
                  <c:v>42566.84375</c:v>
                </c:pt>
                <c:pt idx="3154">
                  <c:v>42566.854166666657</c:v>
                </c:pt>
                <c:pt idx="3155">
                  <c:v>42566.864583333343</c:v>
                </c:pt>
                <c:pt idx="3156">
                  <c:v>42566.875</c:v>
                </c:pt>
                <c:pt idx="3157">
                  <c:v>42566.885416666657</c:v>
                </c:pt>
                <c:pt idx="3158">
                  <c:v>42566.895833333343</c:v>
                </c:pt>
                <c:pt idx="3159">
                  <c:v>42566.90625</c:v>
                </c:pt>
                <c:pt idx="3160">
                  <c:v>42566.916666666657</c:v>
                </c:pt>
                <c:pt idx="3161">
                  <c:v>42566.927083333292</c:v>
                </c:pt>
                <c:pt idx="3162">
                  <c:v>42566.9375</c:v>
                </c:pt>
                <c:pt idx="3163">
                  <c:v>42566.947916666657</c:v>
                </c:pt>
                <c:pt idx="3164">
                  <c:v>42566.958333333343</c:v>
                </c:pt>
                <c:pt idx="3165">
                  <c:v>42566.96875</c:v>
                </c:pt>
                <c:pt idx="3166">
                  <c:v>42566.979166666621</c:v>
                </c:pt>
                <c:pt idx="3167">
                  <c:v>42566.989583333343</c:v>
                </c:pt>
                <c:pt idx="3168">
                  <c:v>42567</c:v>
                </c:pt>
                <c:pt idx="3169">
                  <c:v>42567.010416666657</c:v>
                </c:pt>
                <c:pt idx="3170">
                  <c:v>42567.020833333343</c:v>
                </c:pt>
                <c:pt idx="3171">
                  <c:v>42567.03125</c:v>
                </c:pt>
                <c:pt idx="3172">
                  <c:v>42567.041666666621</c:v>
                </c:pt>
                <c:pt idx="3173">
                  <c:v>42567.052083333343</c:v>
                </c:pt>
                <c:pt idx="3174">
                  <c:v>42567.0625</c:v>
                </c:pt>
                <c:pt idx="3175">
                  <c:v>42567.072916666657</c:v>
                </c:pt>
                <c:pt idx="3176">
                  <c:v>42567.083333333343</c:v>
                </c:pt>
                <c:pt idx="3177">
                  <c:v>42567.093749999993</c:v>
                </c:pt>
                <c:pt idx="3178">
                  <c:v>42567.104166666621</c:v>
                </c:pt>
                <c:pt idx="3179">
                  <c:v>42567.114583333343</c:v>
                </c:pt>
                <c:pt idx="3180">
                  <c:v>42567.125</c:v>
                </c:pt>
                <c:pt idx="3181">
                  <c:v>42567.135416666621</c:v>
                </c:pt>
                <c:pt idx="3182">
                  <c:v>42567.145833333343</c:v>
                </c:pt>
                <c:pt idx="3183">
                  <c:v>42567.15625</c:v>
                </c:pt>
                <c:pt idx="3184">
                  <c:v>42567.166666666621</c:v>
                </c:pt>
                <c:pt idx="3185">
                  <c:v>42567.177083333292</c:v>
                </c:pt>
                <c:pt idx="3186">
                  <c:v>42567.1875</c:v>
                </c:pt>
                <c:pt idx="3187">
                  <c:v>42567.197916666621</c:v>
                </c:pt>
                <c:pt idx="3188">
                  <c:v>42567.208333333343</c:v>
                </c:pt>
                <c:pt idx="3189">
                  <c:v>42567.21875</c:v>
                </c:pt>
                <c:pt idx="3190">
                  <c:v>42567.229166666591</c:v>
                </c:pt>
                <c:pt idx="3191">
                  <c:v>42567.239583333292</c:v>
                </c:pt>
                <c:pt idx="3192">
                  <c:v>42567.25</c:v>
                </c:pt>
                <c:pt idx="3193">
                  <c:v>42567.260416666621</c:v>
                </c:pt>
                <c:pt idx="3194">
                  <c:v>42567.270833333343</c:v>
                </c:pt>
                <c:pt idx="3195">
                  <c:v>42567.28125</c:v>
                </c:pt>
                <c:pt idx="3196">
                  <c:v>42567.291666666591</c:v>
                </c:pt>
                <c:pt idx="3197">
                  <c:v>42567.302083333343</c:v>
                </c:pt>
                <c:pt idx="3198">
                  <c:v>42567.3125</c:v>
                </c:pt>
                <c:pt idx="3199">
                  <c:v>42567.322916666657</c:v>
                </c:pt>
                <c:pt idx="3200">
                  <c:v>42567.333333333343</c:v>
                </c:pt>
                <c:pt idx="3201">
                  <c:v>42567.34375</c:v>
                </c:pt>
                <c:pt idx="3202">
                  <c:v>42567.354166666657</c:v>
                </c:pt>
                <c:pt idx="3203">
                  <c:v>42567.364583333343</c:v>
                </c:pt>
                <c:pt idx="3204">
                  <c:v>42567.375</c:v>
                </c:pt>
                <c:pt idx="3205">
                  <c:v>42567.385416666657</c:v>
                </c:pt>
                <c:pt idx="3206">
                  <c:v>42567.395833333343</c:v>
                </c:pt>
                <c:pt idx="3207">
                  <c:v>42567.40625</c:v>
                </c:pt>
                <c:pt idx="3208">
                  <c:v>42567.416666666657</c:v>
                </c:pt>
                <c:pt idx="3209">
                  <c:v>42567.427083333292</c:v>
                </c:pt>
                <c:pt idx="3210">
                  <c:v>42567.4375</c:v>
                </c:pt>
                <c:pt idx="3211">
                  <c:v>42567.447916666657</c:v>
                </c:pt>
                <c:pt idx="3212">
                  <c:v>42567.458333333343</c:v>
                </c:pt>
                <c:pt idx="3213">
                  <c:v>42567.46875</c:v>
                </c:pt>
                <c:pt idx="3214">
                  <c:v>42567.479166666621</c:v>
                </c:pt>
                <c:pt idx="3215">
                  <c:v>42567.489583333343</c:v>
                </c:pt>
                <c:pt idx="3216">
                  <c:v>42567.5</c:v>
                </c:pt>
                <c:pt idx="3217">
                  <c:v>42567.510416666657</c:v>
                </c:pt>
                <c:pt idx="3218">
                  <c:v>42567.520833333343</c:v>
                </c:pt>
                <c:pt idx="3219">
                  <c:v>42567.53125</c:v>
                </c:pt>
                <c:pt idx="3220">
                  <c:v>42567.541666666621</c:v>
                </c:pt>
                <c:pt idx="3221">
                  <c:v>42567.552083333343</c:v>
                </c:pt>
                <c:pt idx="3222">
                  <c:v>42567.5625</c:v>
                </c:pt>
                <c:pt idx="3223">
                  <c:v>42567.572916666657</c:v>
                </c:pt>
                <c:pt idx="3224">
                  <c:v>42567.583333333343</c:v>
                </c:pt>
                <c:pt idx="3225">
                  <c:v>42567.593749999993</c:v>
                </c:pt>
                <c:pt idx="3226">
                  <c:v>42567.604166666621</c:v>
                </c:pt>
                <c:pt idx="3227">
                  <c:v>42567.614583333343</c:v>
                </c:pt>
                <c:pt idx="3228">
                  <c:v>42567.625</c:v>
                </c:pt>
                <c:pt idx="3229">
                  <c:v>42567.635416666621</c:v>
                </c:pt>
                <c:pt idx="3230">
                  <c:v>42567.645833333343</c:v>
                </c:pt>
                <c:pt idx="3231">
                  <c:v>42567.65625</c:v>
                </c:pt>
                <c:pt idx="3232">
                  <c:v>42567.666666666621</c:v>
                </c:pt>
                <c:pt idx="3233">
                  <c:v>42567.677083333292</c:v>
                </c:pt>
                <c:pt idx="3234">
                  <c:v>42567.6875</c:v>
                </c:pt>
                <c:pt idx="3235">
                  <c:v>42567.697916666621</c:v>
                </c:pt>
                <c:pt idx="3236">
                  <c:v>42567.708333333343</c:v>
                </c:pt>
                <c:pt idx="3237">
                  <c:v>42567.71875</c:v>
                </c:pt>
                <c:pt idx="3238">
                  <c:v>42567.729166666591</c:v>
                </c:pt>
                <c:pt idx="3239">
                  <c:v>42567.739583333292</c:v>
                </c:pt>
                <c:pt idx="3240">
                  <c:v>42567.75</c:v>
                </c:pt>
                <c:pt idx="3241">
                  <c:v>42567.760416666621</c:v>
                </c:pt>
                <c:pt idx="3242">
                  <c:v>42567.770833333343</c:v>
                </c:pt>
                <c:pt idx="3243">
                  <c:v>42567.78125</c:v>
                </c:pt>
                <c:pt idx="3244">
                  <c:v>42567.791666666591</c:v>
                </c:pt>
                <c:pt idx="3245">
                  <c:v>42567.802083333343</c:v>
                </c:pt>
                <c:pt idx="3246">
                  <c:v>42567.8125</c:v>
                </c:pt>
                <c:pt idx="3247">
                  <c:v>42567.822916666657</c:v>
                </c:pt>
                <c:pt idx="3248">
                  <c:v>42567.833333333343</c:v>
                </c:pt>
                <c:pt idx="3249">
                  <c:v>42567.84375</c:v>
                </c:pt>
                <c:pt idx="3250">
                  <c:v>42567.854166666657</c:v>
                </c:pt>
                <c:pt idx="3251">
                  <c:v>42567.864583333343</c:v>
                </c:pt>
                <c:pt idx="3252">
                  <c:v>42567.875</c:v>
                </c:pt>
                <c:pt idx="3253">
                  <c:v>42567.885416666657</c:v>
                </c:pt>
                <c:pt idx="3254">
                  <c:v>42567.895833333343</c:v>
                </c:pt>
                <c:pt idx="3255">
                  <c:v>42567.90625</c:v>
                </c:pt>
                <c:pt idx="3256">
                  <c:v>42567.916666666657</c:v>
                </c:pt>
                <c:pt idx="3257">
                  <c:v>42567.927083333292</c:v>
                </c:pt>
                <c:pt idx="3258">
                  <c:v>42567.9375</c:v>
                </c:pt>
                <c:pt idx="3259">
                  <c:v>42567.947916666657</c:v>
                </c:pt>
                <c:pt idx="3260">
                  <c:v>42567.958333333343</c:v>
                </c:pt>
                <c:pt idx="3261">
                  <c:v>42567.96875</c:v>
                </c:pt>
                <c:pt idx="3262">
                  <c:v>42567.979166666621</c:v>
                </c:pt>
                <c:pt idx="3263">
                  <c:v>42567.989583333343</c:v>
                </c:pt>
                <c:pt idx="3264">
                  <c:v>42568</c:v>
                </c:pt>
                <c:pt idx="3265">
                  <c:v>42568.010416666657</c:v>
                </c:pt>
                <c:pt idx="3266">
                  <c:v>42568.020833333343</c:v>
                </c:pt>
                <c:pt idx="3267">
                  <c:v>42568.03125</c:v>
                </c:pt>
                <c:pt idx="3268">
                  <c:v>42568.041666666621</c:v>
                </c:pt>
                <c:pt idx="3269">
                  <c:v>42568.052083333343</c:v>
                </c:pt>
                <c:pt idx="3270">
                  <c:v>42568.0625</c:v>
                </c:pt>
                <c:pt idx="3271">
                  <c:v>42568.072916666657</c:v>
                </c:pt>
                <c:pt idx="3272">
                  <c:v>42568.083333333343</c:v>
                </c:pt>
                <c:pt idx="3273">
                  <c:v>42568.093749999993</c:v>
                </c:pt>
                <c:pt idx="3274">
                  <c:v>42568.104166666621</c:v>
                </c:pt>
                <c:pt idx="3275">
                  <c:v>42568.114583333343</c:v>
                </c:pt>
                <c:pt idx="3276">
                  <c:v>42568.125</c:v>
                </c:pt>
                <c:pt idx="3277">
                  <c:v>42568.135416666621</c:v>
                </c:pt>
                <c:pt idx="3278">
                  <c:v>42568.145833333343</c:v>
                </c:pt>
                <c:pt idx="3279">
                  <c:v>42568.15625</c:v>
                </c:pt>
                <c:pt idx="3280">
                  <c:v>42568.166666666621</c:v>
                </c:pt>
                <c:pt idx="3281">
                  <c:v>42568.177083333292</c:v>
                </c:pt>
                <c:pt idx="3282">
                  <c:v>42568.1875</c:v>
                </c:pt>
                <c:pt idx="3283">
                  <c:v>42568.197916666621</c:v>
                </c:pt>
                <c:pt idx="3284">
                  <c:v>42568.208333333343</c:v>
                </c:pt>
                <c:pt idx="3285">
                  <c:v>42568.21875</c:v>
                </c:pt>
                <c:pt idx="3286">
                  <c:v>42568.229166666591</c:v>
                </c:pt>
                <c:pt idx="3287">
                  <c:v>42568.239583333292</c:v>
                </c:pt>
                <c:pt idx="3288">
                  <c:v>42568.25</c:v>
                </c:pt>
                <c:pt idx="3289">
                  <c:v>42568.260416666621</c:v>
                </c:pt>
                <c:pt idx="3290">
                  <c:v>42568.270833333343</c:v>
                </c:pt>
                <c:pt idx="3291">
                  <c:v>42568.28125</c:v>
                </c:pt>
                <c:pt idx="3292">
                  <c:v>42568.291666666591</c:v>
                </c:pt>
                <c:pt idx="3293">
                  <c:v>42568.302083333343</c:v>
                </c:pt>
                <c:pt idx="3294">
                  <c:v>42568.3125</c:v>
                </c:pt>
                <c:pt idx="3295">
                  <c:v>42568.322916666657</c:v>
                </c:pt>
                <c:pt idx="3296">
                  <c:v>42568.333333333343</c:v>
                </c:pt>
                <c:pt idx="3297">
                  <c:v>42568.34375</c:v>
                </c:pt>
                <c:pt idx="3298">
                  <c:v>42568.354166666657</c:v>
                </c:pt>
                <c:pt idx="3299">
                  <c:v>42568.364583333343</c:v>
                </c:pt>
                <c:pt idx="3300">
                  <c:v>42568.375</c:v>
                </c:pt>
                <c:pt idx="3301">
                  <c:v>42568.385416666657</c:v>
                </c:pt>
                <c:pt idx="3302">
                  <c:v>42568.395833333343</c:v>
                </c:pt>
                <c:pt idx="3303">
                  <c:v>42568.40625</c:v>
                </c:pt>
                <c:pt idx="3304">
                  <c:v>42568.416666666657</c:v>
                </c:pt>
                <c:pt idx="3305">
                  <c:v>42568.427083333292</c:v>
                </c:pt>
                <c:pt idx="3306">
                  <c:v>42568.4375</c:v>
                </c:pt>
                <c:pt idx="3307">
                  <c:v>42568.447916666657</c:v>
                </c:pt>
                <c:pt idx="3308">
                  <c:v>42568.458333333343</c:v>
                </c:pt>
                <c:pt idx="3309">
                  <c:v>42568.46875</c:v>
                </c:pt>
                <c:pt idx="3310">
                  <c:v>42568.479166666621</c:v>
                </c:pt>
                <c:pt idx="3311">
                  <c:v>42568.489583333343</c:v>
                </c:pt>
                <c:pt idx="3312">
                  <c:v>42568.5</c:v>
                </c:pt>
                <c:pt idx="3313">
                  <c:v>42568.510416666657</c:v>
                </c:pt>
                <c:pt idx="3314">
                  <c:v>42568.520833333343</c:v>
                </c:pt>
                <c:pt idx="3315">
                  <c:v>42568.53125</c:v>
                </c:pt>
                <c:pt idx="3316">
                  <c:v>42568.541666666621</c:v>
                </c:pt>
                <c:pt idx="3317">
                  <c:v>42568.552083333343</c:v>
                </c:pt>
                <c:pt idx="3318">
                  <c:v>42568.5625</c:v>
                </c:pt>
                <c:pt idx="3319">
                  <c:v>42568.572916666657</c:v>
                </c:pt>
                <c:pt idx="3320">
                  <c:v>42568.583333333343</c:v>
                </c:pt>
                <c:pt idx="3321">
                  <c:v>42568.593749999993</c:v>
                </c:pt>
                <c:pt idx="3322">
                  <c:v>42568.604166666621</c:v>
                </c:pt>
                <c:pt idx="3323">
                  <c:v>42568.614583333343</c:v>
                </c:pt>
                <c:pt idx="3324">
                  <c:v>42568.625</c:v>
                </c:pt>
                <c:pt idx="3325">
                  <c:v>42568.635416666621</c:v>
                </c:pt>
                <c:pt idx="3326">
                  <c:v>42568.645833333343</c:v>
                </c:pt>
                <c:pt idx="3327">
                  <c:v>42568.65625</c:v>
                </c:pt>
                <c:pt idx="3328">
                  <c:v>42568.666666666621</c:v>
                </c:pt>
                <c:pt idx="3329">
                  <c:v>42568.677083333292</c:v>
                </c:pt>
                <c:pt idx="3330">
                  <c:v>42568.6875</c:v>
                </c:pt>
                <c:pt idx="3331">
                  <c:v>42568.697916666621</c:v>
                </c:pt>
                <c:pt idx="3332">
                  <c:v>42568.708333333343</c:v>
                </c:pt>
                <c:pt idx="3333">
                  <c:v>42568.71875</c:v>
                </c:pt>
                <c:pt idx="3334">
                  <c:v>42568.729166666591</c:v>
                </c:pt>
                <c:pt idx="3335">
                  <c:v>42568.739583333292</c:v>
                </c:pt>
                <c:pt idx="3336">
                  <c:v>42568.75</c:v>
                </c:pt>
                <c:pt idx="3337">
                  <c:v>42568.760416666621</c:v>
                </c:pt>
                <c:pt idx="3338">
                  <c:v>42568.770833333343</c:v>
                </c:pt>
                <c:pt idx="3339">
                  <c:v>42568.78125</c:v>
                </c:pt>
                <c:pt idx="3340">
                  <c:v>42568.791666666591</c:v>
                </c:pt>
                <c:pt idx="3341">
                  <c:v>42568.802083333343</c:v>
                </c:pt>
                <c:pt idx="3342">
                  <c:v>42568.8125</c:v>
                </c:pt>
                <c:pt idx="3343">
                  <c:v>42568.822916666657</c:v>
                </c:pt>
                <c:pt idx="3344">
                  <c:v>42568.833333333343</c:v>
                </c:pt>
                <c:pt idx="3345">
                  <c:v>42568.84375</c:v>
                </c:pt>
                <c:pt idx="3346">
                  <c:v>42568.854166666657</c:v>
                </c:pt>
                <c:pt idx="3347">
                  <c:v>42568.864583333343</c:v>
                </c:pt>
                <c:pt idx="3348">
                  <c:v>42568.875</c:v>
                </c:pt>
                <c:pt idx="3349">
                  <c:v>42568.885416666657</c:v>
                </c:pt>
                <c:pt idx="3350">
                  <c:v>42568.895833333343</c:v>
                </c:pt>
                <c:pt idx="3351">
                  <c:v>42568.90625</c:v>
                </c:pt>
                <c:pt idx="3352">
                  <c:v>42568.916666666657</c:v>
                </c:pt>
                <c:pt idx="3353">
                  <c:v>42568.927083333292</c:v>
                </c:pt>
                <c:pt idx="3354">
                  <c:v>42568.9375</c:v>
                </c:pt>
                <c:pt idx="3355">
                  <c:v>42568.947916666657</c:v>
                </c:pt>
                <c:pt idx="3356">
                  <c:v>42568.958333333343</c:v>
                </c:pt>
                <c:pt idx="3357">
                  <c:v>42568.96875</c:v>
                </c:pt>
                <c:pt idx="3358">
                  <c:v>42568.979166666621</c:v>
                </c:pt>
                <c:pt idx="3359">
                  <c:v>42568.989583333343</c:v>
                </c:pt>
                <c:pt idx="3360">
                  <c:v>42569</c:v>
                </c:pt>
                <c:pt idx="3361">
                  <c:v>42569.010416666657</c:v>
                </c:pt>
                <c:pt idx="3362">
                  <c:v>42569.020833333343</c:v>
                </c:pt>
                <c:pt idx="3363">
                  <c:v>42569.03125</c:v>
                </c:pt>
                <c:pt idx="3364">
                  <c:v>42569.041666666621</c:v>
                </c:pt>
                <c:pt idx="3365">
                  <c:v>42569.052083333343</c:v>
                </c:pt>
                <c:pt idx="3366">
                  <c:v>42569.0625</c:v>
                </c:pt>
                <c:pt idx="3367">
                  <c:v>42569.072916666657</c:v>
                </c:pt>
                <c:pt idx="3368">
                  <c:v>42569.083333333343</c:v>
                </c:pt>
                <c:pt idx="3369">
                  <c:v>42569.093749999993</c:v>
                </c:pt>
                <c:pt idx="3370">
                  <c:v>42569.104166666621</c:v>
                </c:pt>
                <c:pt idx="3371">
                  <c:v>42569.114583333343</c:v>
                </c:pt>
                <c:pt idx="3372">
                  <c:v>42569.125</c:v>
                </c:pt>
                <c:pt idx="3373">
                  <c:v>42569.135416666621</c:v>
                </c:pt>
                <c:pt idx="3374">
                  <c:v>42569.145833333343</c:v>
                </c:pt>
                <c:pt idx="3375">
                  <c:v>42569.15625</c:v>
                </c:pt>
                <c:pt idx="3376">
                  <c:v>42569.166666666621</c:v>
                </c:pt>
                <c:pt idx="3377">
                  <c:v>42569.177083333292</c:v>
                </c:pt>
                <c:pt idx="3378">
                  <c:v>42569.1875</c:v>
                </c:pt>
                <c:pt idx="3379">
                  <c:v>42569.197916666621</c:v>
                </c:pt>
                <c:pt idx="3380">
                  <c:v>42569.208333333343</c:v>
                </c:pt>
                <c:pt idx="3381">
                  <c:v>42569.21875</c:v>
                </c:pt>
                <c:pt idx="3382">
                  <c:v>42569.229166666591</c:v>
                </c:pt>
                <c:pt idx="3383">
                  <c:v>42569.239583333292</c:v>
                </c:pt>
                <c:pt idx="3384">
                  <c:v>42569.25</c:v>
                </c:pt>
                <c:pt idx="3385">
                  <c:v>42569.260416666621</c:v>
                </c:pt>
                <c:pt idx="3386">
                  <c:v>42569.270833333343</c:v>
                </c:pt>
                <c:pt idx="3387">
                  <c:v>42569.28125</c:v>
                </c:pt>
                <c:pt idx="3388">
                  <c:v>42569.291666666591</c:v>
                </c:pt>
                <c:pt idx="3389">
                  <c:v>42569.302083333343</c:v>
                </c:pt>
                <c:pt idx="3390">
                  <c:v>42569.3125</c:v>
                </c:pt>
                <c:pt idx="3391">
                  <c:v>42569.322916666657</c:v>
                </c:pt>
                <c:pt idx="3392">
                  <c:v>42569.333333333343</c:v>
                </c:pt>
                <c:pt idx="3393">
                  <c:v>42569.34375</c:v>
                </c:pt>
                <c:pt idx="3394">
                  <c:v>42569.354166666657</c:v>
                </c:pt>
                <c:pt idx="3395">
                  <c:v>42569.364583333343</c:v>
                </c:pt>
                <c:pt idx="3396">
                  <c:v>42569.375</c:v>
                </c:pt>
                <c:pt idx="3397">
                  <c:v>42569.385416666657</c:v>
                </c:pt>
                <c:pt idx="3398">
                  <c:v>42569.395833333343</c:v>
                </c:pt>
                <c:pt idx="3399">
                  <c:v>42569.40625</c:v>
                </c:pt>
                <c:pt idx="3400">
                  <c:v>42569.416666666657</c:v>
                </c:pt>
                <c:pt idx="3401">
                  <c:v>42569.427083333292</c:v>
                </c:pt>
                <c:pt idx="3402">
                  <c:v>42569.4375</c:v>
                </c:pt>
                <c:pt idx="3403">
                  <c:v>42569.447916666657</c:v>
                </c:pt>
                <c:pt idx="3404">
                  <c:v>42569.458333333343</c:v>
                </c:pt>
                <c:pt idx="3405">
                  <c:v>42569.46875</c:v>
                </c:pt>
                <c:pt idx="3406">
                  <c:v>42569.479166666621</c:v>
                </c:pt>
                <c:pt idx="3407">
                  <c:v>42569.489583333343</c:v>
                </c:pt>
                <c:pt idx="3408">
                  <c:v>42569.5</c:v>
                </c:pt>
                <c:pt idx="3409">
                  <c:v>42569.510416666657</c:v>
                </c:pt>
                <c:pt idx="3410">
                  <c:v>42569.520833333343</c:v>
                </c:pt>
                <c:pt idx="3411">
                  <c:v>42569.53125</c:v>
                </c:pt>
                <c:pt idx="3412">
                  <c:v>42569.541666666621</c:v>
                </c:pt>
                <c:pt idx="3413">
                  <c:v>42569.552083333343</c:v>
                </c:pt>
                <c:pt idx="3414">
                  <c:v>42569.5625</c:v>
                </c:pt>
                <c:pt idx="3415">
                  <c:v>42569.572916666657</c:v>
                </c:pt>
                <c:pt idx="3416">
                  <c:v>42569.583333333343</c:v>
                </c:pt>
                <c:pt idx="3417">
                  <c:v>42569.593749999993</c:v>
                </c:pt>
                <c:pt idx="3418">
                  <c:v>42569.604166666621</c:v>
                </c:pt>
                <c:pt idx="3419">
                  <c:v>42569.614583333343</c:v>
                </c:pt>
                <c:pt idx="3420">
                  <c:v>42569.625</c:v>
                </c:pt>
                <c:pt idx="3421">
                  <c:v>42569.635416666621</c:v>
                </c:pt>
                <c:pt idx="3422">
                  <c:v>42569.645833333343</c:v>
                </c:pt>
                <c:pt idx="3423">
                  <c:v>42569.65625</c:v>
                </c:pt>
                <c:pt idx="3424">
                  <c:v>42569.666666666621</c:v>
                </c:pt>
                <c:pt idx="3425">
                  <c:v>42569.677083333292</c:v>
                </c:pt>
                <c:pt idx="3426">
                  <c:v>42569.6875</c:v>
                </c:pt>
                <c:pt idx="3427">
                  <c:v>42569.697916666621</c:v>
                </c:pt>
                <c:pt idx="3428">
                  <c:v>42569.708333333343</c:v>
                </c:pt>
                <c:pt idx="3429">
                  <c:v>42569.71875</c:v>
                </c:pt>
                <c:pt idx="3430">
                  <c:v>42569.729166666591</c:v>
                </c:pt>
                <c:pt idx="3431">
                  <c:v>42569.739583333292</c:v>
                </c:pt>
                <c:pt idx="3432">
                  <c:v>42569.75</c:v>
                </c:pt>
                <c:pt idx="3433">
                  <c:v>42569.760416666621</c:v>
                </c:pt>
                <c:pt idx="3434">
                  <c:v>42569.770833333343</c:v>
                </c:pt>
                <c:pt idx="3435">
                  <c:v>42569.78125</c:v>
                </c:pt>
                <c:pt idx="3436">
                  <c:v>42569.791666666591</c:v>
                </c:pt>
                <c:pt idx="3437">
                  <c:v>42569.802083333343</c:v>
                </c:pt>
                <c:pt idx="3438">
                  <c:v>42569.8125</c:v>
                </c:pt>
                <c:pt idx="3439">
                  <c:v>42569.822916666657</c:v>
                </c:pt>
                <c:pt idx="3440">
                  <c:v>42569.833333333343</c:v>
                </c:pt>
                <c:pt idx="3441">
                  <c:v>42569.84375</c:v>
                </c:pt>
                <c:pt idx="3442">
                  <c:v>42569.854166666657</c:v>
                </c:pt>
                <c:pt idx="3443">
                  <c:v>42569.864583333343</c:v>
                </c:pt>
                <c:pt idx="3444">
                  <c:v>42569.875</c:v>
                </c:pt>
                <c:pt idx="3445">
                  <c:v>42569.885416666657</c:v>
                </c:pt>
                <c:pt idx="3446">
                  <c:v>42569.895833333343</c:v>
                </c:pt>
                <c:pt idx="3447">
                  <c:v>42569.90625</c:v>
                </c:pt>
                <c:pt idx="3448">
                  <c:v>42569.916666666657</c:v>
                </c:pt>
                <c:pt idx="3449">
                  <c:v>42569.927083333292</c:v>
                </c:pt>
                <c:pt idx="3450">
                  <c:v>42569.9375</c:v>
                </c:pt>
                <c:pt idx="3451">
                  <c:v>42569.947916666657</c:v>
                </c:pt>
                <c:pt idx="3452">
                  <c:v>42569.958333333343</c:v>
                </c:pt>
                <c:pt idx="3453">
                  <c:v>42569.96875</c:v>
                </c:pt>
                <c:pt idx="3454">
                  <c:v>42569.979166666621</c:v>
                </c:pt>
                <c:pt idx="3455">
                  <c:v>42569.989583333343</c:v>
                </c:pt>
                <c:pt idx="3456">
                  <c:v>42570</c:v>
                </c:pt>
                <c:pt idx="3457">
                  <c:v>42570.010416666657</c:v>
                </c:pt>
                <c:pt idx="3458">
                  <c:v>42570.020833333343</c:v>
                </c:pt>
                <c:pt idx="3459">
                  <c:v>42570.03125</c:v>
                </c:pt>
                <c:pt idx="3460">
                  <c:v>42570.041666666621</c:v>
                </c:pt>
                <c:pt idx="3461">
                  <c:v>42570.052083333343</c:v>
                </c:pt>
                <c:pt idx="3462">
                  <c:v>42570.0625</c:v>
                </c:pt>
                <c:pt idx="3463">
                  <c:v>42570.072916666657</c:v>
                </c:pt>
                <c:pt idx="3464">
                  <c:v>42570.083333333343</c:v>
                </c:pt>
                <c:pt idx="3465">
                  <c:v>42570.093749999993</c:v>
                </c:pt>
                <c:pt idx="3466">
                  <c:v>42570.104166666621</c:v>
                </c:pt>
                <c:pt idx="3467">
                  <c:v>42570.114583333343</c:v>
                </c:pt>
                <c:pt idx="3468">
                  <c:v>42570.125</c:v>
                </c:pt>
                <c:pt idx="3469">
                  <c:v>42570.135416666621</c:v>
                </c:pt>
                <c:pt idx="3470">
                  <c:v>42570.145833333343</c:v>
                </c:pt>
                <c:pt idx="3471">
                  <c:v>42570.15625</c:v>
                </c:pt>
                <c:pt idx="3472">
                  <c:v>42570.166666666621</c:v>
                </c:pt>
                <c:pt idx="3473">
                  <c:v>42570.177083333292</c:v>
                </c:pt>
                <c:pt idx="3474">
                  <c:v>42570.1875</c:v>
                </c:pt>
                <c:pt idx="3475">
                  <c:v>42570.197916666621</c:v>
                </c:pt>
                <c:pt idx="3476">
                  <c:v>42570.208333333343</c:v>
                </c:pt>
                <c:pt idx="3477">
                  <c:v>42570.21875</c:v>
                </c:pt>
                <c:pt idx="3478">
                  <c:v>42570.229166666591</c:v>
                </c:pt>
                <c:pt idx="3479">
                  <c:v>42570.239583333292</c:v>
                </c:pt>
                <c:pt idx="3480">
                  <c:v>42570.25</c:v>
                </c:pt>
                <c:pt idx="3481">
                  <c:v>42570.260416666621</c:v>
                </c:pt>
                <c:pt idx="3482">
                  <c:v>42570.270833333343</c:v>
                </c:pt>
                <c:pt idx="3483">
                  <c:v>42570.28125</c:v>
                </c:pt>
                <c:pt idx="3484">
                  <c:v>42570.291666666591</c:v>
                </c:pt>
                <c:pt idx="3485">
                  <c:v>42570.302083333343</c:v>
                </c:pt>
                <c:pt idx="3486">
                  <c:v>42570.3125</c:v>
                </c:pt>
                <c:pt idx="3487">
                  <c:v>42570.322916666657</c:v>
                </c:pt>
                <c:pt idx="3488">
                  <c:v>42570.333333333343</c:v>
                </c:pt>
                <c:pt idx="3489">
                  <c:v>42570.34375</c:v>
                </c:pt>
                <c:pt idx="3490">
                  <c:v>42570.354166666657</c:v>
                </c:pt>
                <c:pt idx="3491">
                  <c:v>42570.364583333343</c:v>
                </c:pt>
                <c:pt idx="3492">
                  <c:v>42570.375</c:v>
                </c:pt>
                <c:pt idx="3493">
                  <c:v>42570.385416666657</c:v>
                </c:pt>
                <c:pt idx="3494">
                  <c:v>42570.395833333343</c:v>
                </c:pt>
                <c:pt idx="3495">
                  <c:v>42570.40625</c:v>
                </c:pt>
                <c:pt idx="3496">
                  <c:v>42570.416666666657</c:v>
                </c:pt>
                <c:pt idx="3497">
                  <c:v>42570.427083333292</c:v>
                </c:pt>
                <c:pt idx="3498">
                  <c:v>42570.4375</c:v>
                </c:pt>
                <c:pt idx="3499">
                  <c:v>42570.447916666657</c:v>
                </c:pt>
                <c:pt idx="3500">
                  <c:v>42570.458333333343</c:v>
                </c:pt>
                <c:pt idx="3501">
                  <c:v>42570.46875</c:v>
                </c:pt>
                <c:pt idx="3502">
                  <c:v>42570.479166666621</c:v>
                </c:pt>
                <c:pt idx="3503">
                  <c:v>42570.489583333343</c:v>
                </c:pt>
                <c:pt idx="3504">
                  <c:v>42570.5</c:v>
                </c:pt>
                <c:pt idx="3505">
                  <c:v>42570.510416666657</c:v>
                </c:pt>
                <c:pt idx="3506">
                  <c:v>42570.520833333343</c:v>
                </c:pt>
                <c:pt idx="3507">
                  <c:v>42570.53125</c:v>
                </c:pt>
                <c:pt idx="3508">
                  <c:v>42570.541666666621</c:v>
                </c:pt>
                <c:pt idx="3509">
                  <c:v>42570.552083333343</c:v>
                </c:pt>
                <c:pt idx="3510">
                  <c:v>42570.5625</c:v>
                </c:pt>
                <c:pt idx="3511">
                  <c:v>42570.572916666657</c:v>
                </c:pt>
                <c:pt idx="3512">
                  <c:v>42570.583333333343</c:v>
                </c:pt>
                <c:pt idx="3513">
                  <c:v>42570.593749999993</c:v>
                </c:pt>
                <c:pt idx="3514">
                  <c:v>42570.604166666621</c:v>
                </c:pt>
                <c:pt idx="3515">
                  <c:v>42570.614583333343</c:v>
                </c:pt>
                <c:pt idx="3516">
                  <c:v>42570.625</c:v>
                </c:pt>
                <c:pt idx="3517">
                  <c:v>42570.635416666621</c:v>
                </c:pt>
                <c:pt idx="3518">
                  <c:v>42570.645833333343</c:v>
                </c:pt>
                <c:pt idx="3519">
                  <c:v>42570.65625</c:v>
                </c:pt>
                <c:pt idx="3520">
                  <c:v>42570.666666666621</c:v>
                </c:pt>
                <c:pt idx="3521">
                  <c:v>42570.677083333292</c:v>
                </c:pt>
                <c:pt idx="3522">
                  <c:v>42570.6875</c:v>
                </c:pt>
                <c:pt idx="3523">
                  <c:v>42570.697916666621</c:v>
                </c:pt>
                <c:pt idx="3524">
                  <c:v>42570.708333333343</c:v>
                </c:pt>
                <c:pt idx="3525">
                  <c:v>42570.71875</c:v>
                </c:pt>
                <c:pt idx="3526">
                  <c:v>42570.729166666591</c:v>
                </c:pt>
                <c:pt idx="3527">
                  <c:v>42570.739583333292</c:v>
                </c:pt>
                <c:pt idx="3528">
                  <c:v>42570.75</c:v>
                </c:pt>
                <c:pt idx="3529">
                  <c:v>42570.760416666621</c:v>
                </c:pt>
                <c:pt idx="3530">
                  <c:v>42570.770833333343</c:v>
                </c:pt>
                <c:pt idx="3531">
                  <c:v>42570.78125</c:v>
                </c:pt>
                <c:pt idx="3532">
                  <c:v>42570.791666666591</c:v>
                </c:pt>
                <c:pt idx="3533">
                  <c:v>42570.802083333343</c:v>
                </c:pt>
                <c:pt idx="3534">
                  <c:v>42570.8125</c:v>
                </c:pt>
                <c:pt idx="3535">
                  <c:v>42570.822916666657</c:v>
                </c:pt>
                <c:pt idx="3536">
                  <c:v>42570.833333333343</c:v>
                </c:pt>
                <c:pt idx="3537">
                  <c:v>42570.84375</c:v>
                </c:pt>
                <c:pt idx="3538">
                  <c:v>42570.854166666657</c:v>
                </c:pt>
                <c:pt idx="3539">
                  <c:v>42570.864583333343</c:v>
                </c:pt>
                <c:pt idx="3540">
                  <c:v>42570.875</c:v>
                </c:pt>
                <c:pt idx="3541">
                  <c:v>42570.885416666657</c:v>
                </c:pt>
                <c:pt idx="3542">
                  <c:v>42570.895833333343</c:v>
                </c:pt>
                <c:pt idx="3543">
                  <c:v>42570.90625</c:v>
                </c:pt>
                <c:pt idx="3544">
                  <c:v>42570.916666666657</c:v>
                </c:pt>
                <c:pt idx="3545">
                  <c:v>42570.927083333292</c:v>
                </c:pt>
                <c:pt idx="3546">
                  <c:v>42570.9375</c:v>
                </c:pt>
                <c:pt idx="3547">
                  <c:v>42570.947916666657</c:v>
                </c:pt>
                <c:pt idx="3548">
                  <c:v>42570.958333333343</c:v>
                </c:pt>
                <c:pt idx="3549">
                  <c:v>42570.96875</c:v>
                </c:pt>
                <c:pt idx="3550">
                  <c:v>42570.979166666621</c:v>
                </c:pt>
                <c:pt idx="3551">
                  <c:v>42570.989583333343</c:v>
                </c:pt>
                <c:pt idx="3552">
                  <c:v>42571</c:v>
                </c:pt>
                <c:pt idx="3553">
                  <c:v>42571.010416666657</c:v>
                </c:pt>
                <c:pt idx="3554">
                  <c:v>42571.020833333343</c:v>
                </c:pt>
                <c:pt idx="3555">
                  <c:v>42571.03125</c:v>
                </c:pt>
                <c:pt idx="3556">
                  <c:v>42571.041666666621</c:v>
                </c:pt>
                <c:pt idx="3557">
                  <c:v>42571.052083333343</c:v>
                </c:pt>
                <c:pt idx="3558">
                  <c:v>42571.0625</c:v>
                </c:pt>
                <c:pt idx="3559">
                  <c:v>42571.072916666657</c:v>
                </c:pt>
                <c:pt idx="3560">
                  <c:v>42571.083333333343</c:v>
                </c:pt>
                <c:pt idx="3561">
                  <c:v>42571.093749999993</c:v>
                </c:pt>
                <c:pt idx="3562">
                  <c:v>42571.104166666621</c:v>
                </c:pt>
                <c:pt idx="3563">
                  <c:v>42571.114583333343</c:v>
                </c:pt>
                <c:pt idx="3564">
                  <c:v>42571.125</c:v>
                </c:pt>
                <c:pt idx="3565">
                  <c:v>42571.135416666621</c:v>
                </c:pt>
                <c:pt idx="3566">
                  <c:v>42571.145833333343</c:v>
                </c:pt>
                <c:pt idx="3567">
                  <c:v>42571.15625</c:v>
                </c:pt>
                <c:pt idx="3568">
                  <c:v>42571.166666666621</c:v>
                </c:pt>
                <c:pt idx="3569">
                  <c:v>42571.177083333292</c:v>
                </c:pt>
                <c:pt idx="3570">
                  <c:v>42571.1875</c:v>
                </c:pt>
                <c:pt idx="3571">
                  <c:v>42571.197916666621</c:v>
                </c:pt>
                <c:pt idx="3572">
                  <c:v>42571.208333333343</c:v>
                </c:pt>
                <c:pt idx="3573">
                  <c:v>42571.21875</c:v>
                </c:pt>
                <c:pt idx="3574">
                  <c:v>42571.229166666591</c:v>
                </c:pt>
                <c:pt idx="3575">
                  <c:v>42571.239583333292</c:v>
                </c:pt>
                <c:pt idx="3576">
                  <c:v>42571.25</c:v>
                </c:pt>
                <c:pt idx="3577">
                  <c:v>42571.260416666621</c:v>
                </c:pt>
                <c:pt idx="3578">
                  <c:v>42571.270833333343</c:v>
                </c:pt>
                <c:pt idx="3579">
                  <c:v>42571.28125</c:v>
                </c:pt>
                <c:pt idx="3580">
                  <c:v>42571.291666666591</c:v>
                </c:pt>
                <c:pt idx="3581">
                  <c:v>42571.302083333343</c:v>
                </c:pt>
                <c:pt idx="3582">
                  <c:v>42571.3125</c:v>
                </c:pt>
                <c:pt idx="3583">
                  <c:v>42571.322916666657</c:v>
                </c:pt>
                <c:pt idx="3584">
                  <c:v>42571.333333333343</c:v>
                </c:pt>
                <c:pt idx="3585">
                  <c:v>42571.34375</c:v>
                </c:pt>
                <c:pt idx="3586">
                  <c:v>42571.354166666657</c:v>
                </c:pt>
                <c:pt idx="3587">
                  <c:v>42571.364583333343</c:v>
                </c:pt>
                <c:pt idx="3588">
                  <c:v>42571.375</c:v>
                </c:pt>
                <c:pt idx="3589">
                  <c:v>42571.385416666657</c:v>
                </c:pt>
                <c:pt idx="3590">
                  <c:v>42571.395833333343</c:v>
                </c:pt>
                <c:pt idx="3591">
                  <c:v>42571.40625</c:v>
                </c:pt>
                <c:pt idx="3592">
                  <c:v>42571.416666666657</c:v>
                </c:pt>
                <c:pt idx="3593">
                  <c:v>42571.427083333292</c:v>
                </c:pt>
                <c:pt idx="3594">
                  <c:v>42571.4375</c:v>
                </c:pt>
                <c:pt idx="3595">
                  <c:v>42571.447916666657</c:v>
                </c:pt>
                <c:pt idx="3596">
                  <c:v>42571.458333333343</c:v>
                </c:pt>
                <c:pt idx="3597">
                  <c:v>42571.46875</c:v>
                </c:pt>
                <c:pt idx="3598">
                  <c:v>42571.479166666621</c:v>
                </c:pt>
                <c:pt idx="3599">
                  <c:v>42571.489583333343</c:v>
                </c:pt>
                <c:pt idx="3600">
                  <c:v>42571.5</c:v>
                </c:pt>
                <c:pt idx="3601">
                  <c:v>42571.510416666657</c:v>
                </c:pt>
                <c:pt idx="3602">
                  <c:v>42571.520833333343</c:v>
                </c:pt>
                <c:pt idx="3603">
                  <c:v>42571.53125</c:v>
                </c:pt>
                <c:pt idx="3604">
                  <c:v>42571.541666666621</c:v>
                </c:pt>
                <c:pt idx="3605">
                  <c:v>42571.552083333343</c:v>
                </c:pt>
                <c:pt idx="3606">
                  <c:v>42571.5625</c:v>
                </c:pt>
                <c:pt idx="3607">
                  <c:v>42571.572916666657</c:v>
                </c:pt>
                <c:pt idx="3608">
                  <c:v>42571.583333333343</c:v>
                </c:pt>
                <c:pt idx="3609">
                  <c:v>42571.593749999993</c:v>
                </c:pt>
                <c:pt idx="3610">
                  <c:v>42571.604166666621</c:v>
                </c:pt>
                <c:pt idx="3611">
                  <c:v>42571.614583333343</c:v>
                </c:pt>
                <c:pt idx="3612">
                  <c:v>42571.625</c:v>
                </c:pt>
                <c:pt idx="3613">
                  <c:v>42571.635416666621</c:v>
                </c:pt>
                <c:pt idx="3614">
                  <c:v>42571.645833333343</c:v>
                </c:pt>
                <c:pt idx="3615">
                  <c:v>42571.65625</c:v>
                </c:pt>
                <c:pt idx="3616">
                  <c:v>42571.666666666621</c:v>
                </c:pt>
                <c:pt idx="3617">
                  <c:v>42571.677083333292</c:v>
                </c:pt>
                <c:pt idx="3618">
                  <c:v>42571.6875</c:v>
                </c:pt>
                <c:pt idx="3619">
                  <c:v>42571.697916666621</c:v>
                </c:pt>
                <c:pt idx="3620">
                  <c:v>42571.708333333343</c:v>
                </c:pt>
                <c:pt idx="3621">
                  <c:v>42571.71875</c:v>
                </c:pt>
                <c:pt idx="3622">
                  <c:v>42571.729166666591</c:v>
                </c:pt>
                <c:pt idx="3623">
                  <c:v>42571.739583333292</c:v>
                </c:pt>
                <c:pt idx="3624">
                  <c:v>42571.75</c:v>
                </c:pt>
                <c:pt idx="3625">
                  <c:v>42571.760416666621</c:v>
                </c:pt>
                <c:pt idx="3626">
                  <c:v>42571.770833333343</c:v>
                </c:pt>
                <c:pt idx="3627">
                  <c:v>42571.78125</c:v>
                </c:pt>
                <c:pt idx="3628">
                  <c:v>42571.791666666591</c:v>
                </c:pt>
                <c:pt idx="3629">
                  <c:v>42571.802083333343</c:v>
                </c:pt>
                <c:pt idx="3630">
                  <c:v>42571.8125</c:v>
                </c:pt>
                <c:pt idx="3631">
                  <c:v>42571.822916666657</c:v>
                </c:pt>
                <c:pt idx="3632">
                  <c:v>42571.833333333343</c:v>
                </c:pt>
                <c:pt idx="3633">
                  <c:v>42571.84375</c:v>
                </c:pt>
                <c:pt idx="3634">
                  <c:v>42571.854166666657</c:v>
                </c:pt>
                <c:pt idx="3635">
                  <c:v>42571.864583333343</c:v>
                </c:pt>
                <c:pt idx="3636">
                  <c:v>42571.875</c:v>
                </c:pt>
                <c:pt idx="3637">
                  <c:v>42571.885416666657</c:v>
                </c:pt>
                <c:pt idx="3638">
                  <c:v>42571.895833333343</c:v>
                </c:pt>
                <c:pt idx="3639">
                  <c:v>42571.90625</c:v>
                </c:pt>
                <c:pt idx="3640">
                  <c:v>42571.916666666657</c:v>
                </c:pt>
                <c:pt idx="3641">
                  <c:v>42571.927083333292</c:v>
                </c:pt>
                <c:pt idx="3642">
                  <c:v>42571.9375</c:v>
                </c:pt>
                <c:pt idx="3643">
                  <c:v>42571.947916666657</c:v>
                </c:pt>
                <c:pt idx="3644">
                  <c:v>42571.958333333343</c:v>
                </c:pt>
                <c:pt idx="3645">
                  <c:v>42571.96875</c:v>
                </c:pt>
                <c:pt idx="3646">
                  <c:v>42571.979166666621</c:v>
                </c:pt>
                <c:pt idx="3647">
                  <c:v>42571.989583333343</c:v>
                </c:pt>
                <c:pt idx="3648">
                  <c:v>42572</c:v>
                </c:pt>
                <c:pt idx="3649">
                  <c:v>42572.010416666657</c:v>
                </c:pt>
                <c:pt idx="3650">
                  <c:v>42572.020833333343</c:v>
                </c:pt>
                <c:pt idx="3651">
                  <c:v>42572.03125</c:v>
                </c:pt>
                <c:pt idx="3652">
                  <c:v>42572.041666666621</c:v>
                </c:pt>
                <c:pt idx="3653">
                  <c:v>42572.052083333343</c:v>
                </c:pt>
                <c:pt idx="3654">
                  <c:v>42572.0625</c:v>
                </c:pt>
                <c:pt idx="3655">
                  <c:v>42572.072916666657</c:v>
                </c:pt>
                <c:pt idx="3656">
                  <c:v>42572.083333333343</c:v>
                </c:pt>
                <c:pt idx="3657">
                  <c:v>42572.093749999993</c:v>
                </c:pt>
                <c:pt idx="3658">
                  <c:v>42572.104166666621</c:v>
                </c:pt>
                <c:pt idx="3659">
                  <c:v>42572.114583333343</c:v>
                </c:pt>
                <c:pt idx="3660">
                  <c:v>42572.125</c:v>
                </c:pt>
                <c:pt idx="3661">
                  <c:v>42572.135416666621</c:v>
                </c:pt>
                <c:pt idx="3662">
                  <c:v>42572.145833333343</c:v>
                </c:pt>
                <c:pt idx="3663">
                  <c:v>42572.15625</c:v>
                </c:pt>
                <c:pt idx="3664">
                  <c:v>42572.166666666621</c:v>
                </c:pt>
                <c:pt idx="3665">
                  <c:v>42572.177083333292</c:v>
                </c:pt>
                <c:pt idx="3666">
                  <c:v>42572.1875</c:v>
                </c:pt>
                <c:pt idx="3667">
                  <c:v>42572.197916666621</c:v>
                </c:pt>
                <c:pt idx="3668">
                  <c:v>42572.208333333343</c:v>
                </c:pt>
                <c:pt idx="3669">
                  <c:v>42572.21875</c:v>
                </c:pt>
                <c:pt idx="3670">
                  <c:v>42572.229166666591</c:v>
                </c:pt>
                <c:pt idx="3671">
                  <c:v>42572.239583333292</c:v>
                </c:pt>
                <c:pt idx="3672">
                  <c:v>42572.25</c:v>
                </c:pt>
                <c:pt idx="3673">
                  <c:v>42572.260416666621</c:v>
                </c:pt>
                <c:pt idx="3674">
                  <c:v>42572.270833333343</c:v>
                </c:pt>
                <c:pt idx="3675">
                  <c:v>42572.28125</c:v>
                </c:pt>
                <c:pt idx="3676">
                  <c:v>42572.291666666591</c:v>
                </c:pt>
                <c:pt idx="3677">
                  <c:v>42572.302083333343</c:v>
                </c:pt>
                <c:pt idx="3678">
                  <c:v>42572.3125</c:v>
                </c:pt>
                <c:pt idx="3679">
                  <c:v>42572.322916666657</c:v>
                </c:pt>
                <c:pt idx="3680">
                  <c:v>42572.333333333343</c:v>
                </c:pt>
                <c:pt idx="3681">
                  <c:v>42572.34375</c:v>
                </c:pt>
                <c:pt idx="3682">
                  <c:v>42572.354166666657</c:v>
                </c:pt>
                <c:pt idx="3683">
                  <c:v>42572.364583333343</c:v>
                </c:pt>
                <c:pt idx="3684">
                  <c:v>42572.375</c:v>
                </c:pt>
                <c:pt idx="3685">
                  <c:v>42572.385416666657</c:v>
                </c:pt>
                <c:pt idx="3686">
                  <c:v>42572.395833333343</c:v>
                </c:pt>
                <c:pt idx="3687">
                  <c:v>42572.40625</c:v>
                </c:pt>
                <c:pt idx="3688">
                  <c:v>42572.416666666657</c:v>
                </c:pt>
                <c:pt idx="3689">
                  <c:v>42572.427083333292</c:v>
                </c:pt>
                <c:pt idx="3690">
                  <c:v>42572.4375</c:v>
                </c:pt>
                <c:pt idx="3691">
                  <c:v>42572.447916666657</c:v>
                </c:pt>
                <c:pt idx="3692">
                  <c:v>42572.458333333343</c:v>
                </c:pt>
                <c:pt idx="3693">
                  <c:v>42572.46875</c:v>
                </c:pt>
                <c:pt idx="3694">
                  <c:v>42572.479166666621</c:v>
                </c:pt>
                <c:pt idx="3695">
                  <c:v>42572.489583333343</c:v>
                </c:pt>
                <c:pt idx="3696">
                  <c:v>42572.5</c:v>
                </c:pt>
                <c:pt idx="3697">
                  <c:v>42572.510416666657</c:v>
                </c:pt>
                <c:pt idx="3698">
                  <c:v>42572.520833333343</c:v>
                </c:pt>
                <c:pt idx="3699">
                  <c:v>42572.53125</c:v>
                </c:pt>
                <c:pt idx="3700">
                  <c:v>42572.541666666621</c:v>
                </c:pt>
                <c:pt idx="3701">
                  <c:v>42572.552083333343</c:v>
                </c:pt>
                <c:pt idx="3702">
                  <c:v>42572.5625</c:v>
                </c:pt>
                <c:pt idx="3703">
                  <c:v>42572.572916666657</c:v>
                </c:pt>
                <c:pt idx="3704">
                  <c:v>42572.583333333343</c:v>
                </c:pt>
                <c:pt idx="3705">
                  <c:v>42572.593749999993</c:v>
                </c:pt>
                <c:pt idx="3706">
                  <c:v>42572.604166666621</c:v>
                </c:pt>
                <c:pt idx="3707">
                  <c:v>42572.614583333343</c:v>
                </c:pt>
                <c:pt idx="3708">
                  <c:v>42572.625</c:v>
                </c:pt>
                <c:pt idx="3709">
                  <c:v>42572.635416666621</c:v>
                </c:pt>
                <c:pt idx="3710">
                  <c:v>42572.645833333343</c:v>
                </c:pt>
                <c:pt idx="3711">
                  <c:v>42572.65625</c:v>
                </c:pt>
                <c:pt idx="3712">
                  <c:v>42572.666666666621</c:v>
                </c:pt>
                <c:pt idx="3713">
                  <c:v>42572.677083333292</c:v>
                </c:pt>
                <c:pt idx="3714">
                  <c:v>42572.6875</c:v>
                </c:pt>
                <c:pt idx="3715">
                  <c:v>42572.697916666621</c:v>
                </c:pt>
                <c:pt idx="3716">
                  <c:v>42572.708333333343</c:v>
                </c:pt>
                <c:pt idx="3717">
                  <c:v>42572.71875</c:v>
                </c:pt>
                <c:pt idx="3718">
                  <c:v>42572.729166666591</c:v>
                </c:pt>
                <c:pt idx="3719">
                  <c:v>42572.739583333292</c:v>
                </c:pt>
                <c:pt idx="3720">
                  <c:v>42572.75</c:v>
                </c:pt>
                <c:pt idx="3721">
                  <c:v>42572.760416666621</c:v>
                </c:pt>
                <c:pt idx="3722">
                  <c:v>42572.770833333343</c:v>
                </c:pt>
                <c:pt idx="3723">
                  <c:v>42572.78125</c:v>
                </c:pt>
                <c:pt idx="3724">
                  <c:v>42572.791666666591</c:v>
                </c:pt>
                <c:pt idx="3725">
                  <c:v>42572.802083333343</c:v>
                </c:pt>
                <c:pt idx="3726">
                  <c:v>42572.8125</c:v>
                </c:pt>
                <c:pt idx="3727">
                  <c:v>42572.822916666657</c:v>
                </c:pt>
                <c:pt idx="3728">
                  <c:v>42572.833333333343</c:v>
                </c:pt>
                <c:pt idx="3729">
                  <c:v>42572.84375</c:v>
                </c:pt>
                <c:pt idx="3730">
                  <c:v>42572.854166666657</c:v>
                </c:pt>
                <c:pt idx="3731">
                  <c:v>42572.864583333343</c:v>
                </c:pt>
                <c:pt idx="3732">
                  <c:v>42572.875</c:v>
                </c:pt>
                <c:pt idx="3733">
                  <c:v>42572.885416666657</c:v>
                </c:pt>
                <c:pt idx="3734">
                  <c:v>42572.895833333343</c:v>
                </c:pt>
                <c:pt idx="3735">
                  <c:v>42572.90625</c:v>
                </c:pt>
                <c:pt idx="3736">
                  <c:v>42572.916666666657</c:v>
                </c:pt>
                <c:pt idx="3737">
                  <c:v>42572.927083333292</c:v>
                </c:pt>
                <c:pt idx="3738">
                  <c:v>42572.9375</c:v>
                </c:pt>
                <c:pt idx="3739">
                  <c:v>42572.947916666657</c:v>
                </c:pt>
                <c:pt idx="3740">
                  <c:v>42572.958333333343</c:v>
                </c:pt>
                <c:pt idx="3741">
                  <c:v>42572.96875</c:v>
                </c:pt>
                <c:pt idx="3742">
                  <c:v>42572.979166666621</c:v>
                </c:pt>
                <c:pt idx="3743">
                  <c:v>42572.989583333343</c:v>
                </c:pt>
                <c:pt idx="3744">
                  <c:v>42573</c:v>
                </c:pt>
                <c:pt idx="3745">
                  <c:v>42573.010416666657</c:v>
                </c:pt>
                <c:pt idx="3746">
                  <c:v>42573.020833333343</c:v>
                </c:pt>
                <c:pt idx="3747">
                  <c:v>42573.03125</c:v>
                </c:pt>
                <c:pt idx="3748">
                  <c:v>42573.041666666621</c:v>
                </c:pt>
                <c:pt idx="3749">
                  <c:v>42573.052083333343</c:v>
                </c:pt>
                <c:pt idx="3750">
                  <c:v>42573.0625</c:v>
                </c:pt>
                <c:pt idx="3751">
                  <c:v>42573.072916666657</c:v>
                </c:pt>
                <c:pt idx="3752">
                  <c:v>42573.083333333343</c:v>
                </c:pt>
                <c:pt idx="3753">
                  <c:v>42573.093749999993</c:v>
                </c:pt>
                <c:pt idx="3754">
                  <c:v>42573.104166666621</c:v>
                </c:pt>
                <c:pt idx="3755">
                  <c:v>42573.114583333343</c:v>
                </c:pt>
                <c:pt idx="3756">
                  <c:v>42573.125</c:v>
                </c:pt>
                <c:pt idx="3757">
                  <c:v>42573.135416666621</c:v>
                </c:pt>
                <c:pt idx="3758">
                  <c:v>42573.145833333343</c:v>
                </c:pt>
                <c:pt idx="3759">
                  <c:v>42573.15625</c:v>
                </c:pt>
                <c:pt idx="3760">
                  <c:v>42573.166666666621</c:v>
                </c:pt>
                <c:pt idx="3761">
                  <c:v>42573.177083333292</c:v>
                </c:pt>
                <c:pt idx="3762">
                  <c:v>42573.1875</c:v>
                </c:pt>
                <c:pt idx="3763">
                  <c:v>42573.197916666621</c:v>
                </c:pt>
                <c:pt idx="3764">
                  <c:v>42573.208333333343</c:v>
                </c:pt>
                <c:pt idx="3765">
                  <c:v>42573.21875</c:v>
                </c:pt>
                <c:pt idx="3766">
                  <c:v>42573.229166666591</c:v>
                </c:pt>
                <c:pt idx="3767">
                  <c:v>42573.239583333292</c:v>
                </c:pt>
                <c:pt idx="3768">
                  <c:v>42573.25</c:v>
                </c:pt>
                <c:pt idx="3769">
                  <c:v>42573.260416666621</c:v>
                </c:pt>
                <c:pt idx="3770">
                  <c:v>42573.270833333343</c:v>
                </c:pt>
                <c:pt idx="3771">
                  <c:v>42573.28125</c:v>
                </c:pt>
                <c:pt idx="3772">
                  <c:v>42573.291666666591</c:v>
                </c:pt>
                <c:pt idx="3773">
                  <c:v>42573.302083333343</c:v>
                </c:pt>
                <c:pt idx="3774">
                  <c:v>42573.3125</c:v>
                </c:pt>
                <c:pt idx="3775">
                  <c:v>42573.322916666657</c:v>
                </c:pt>
                <c:pt idx="3776">
                  <c:v>42573.333333333343</c:v>
                </c:pt>
                <c:pt idx="3777">
                  <c:v>42573.34375</c:v>
                </c:pt>
                <c:pt idx="3778">
                  <c:v>42573.354166666657</c:v>
                </c:pt>
                <c:pt idx="3779">
                  <c:v>42573.364583333343</c:v>
                </c:pt>
                <c:pt idx="3780">
                  <c:v>42573.375</c:v>
                </c:pt>
                <c:pt idx="3781">
                  <c:v>42573.385416666657</c:v>
                </c:pt>
                <c:pt idx="3782">
                  <c:v>42573.395833333343</c:v>
                </c:pt>
                <c:pt idx="3783">
                  <c:v>42573.40625</c:v>
                </c:pt>
                <c:pt idx="3784">
                  <c:v>42573.416666666657</c:v>
                </c:pt>
                <c:pt idx="3785">
                  <c:v>42573.427083333292</c:v>
                </c:pt>
                <c:pt idx="3786">
                  <c:v>42573.4375</c:v>
                </c:pt>
                <c:pt idx="3787">
                  <c:v>42573.447916666657</c:v>
                </c:pt>
                <c:pt idx="3788">
                  <c:v>42573.458333333343</c:v>
                </c:pt>
                <c:pt idx="3789">
                  <c:v>42573.46875</c:v>
                </c:pt>
                <c:pt idx="3790">
                  <c:v>42573.479166666621</c:v>
                </c:pt>
                <c:pt idx="3791">
                  <c:v>42573.489583333343</c:v>
                </c:pt>
                <c:pt idx="3792">
                  <c:v>42573.5</c:v>
                </c:pt>
                <c:pt idx="3793">
                  <c:v>42573.510416666657</c:v>
                </c:pt>
                <c:pt idx="3794">
                  <c:v>42573.520833333343</c:v>
                </c:pt>
                <c:pt idx="3795">
                  <c:v>42573.53125</c:v>
                </c:pt>
                <c:pt idx="3796">
                  <c:v>42573.541666666621</c:v>
                </c:pt>
                <c:pt idx="3797">
                  <c:v>42573.552083333343</c:v>
                </c:pt>
                <c:pt idx="3798">
                  <c:v>42573.5625</c:v>
                </c:pt>
                <c:pt idx="3799">
                  <c:v>42573.572916666657</c:v>
                </c:pt>
                <c:pt idx="3800">
                  <c:v>42573.583333333343</c:v>
                </c:pt>
                <c:pt idx="3801">
                  <c:v>42573.593749999993</c:v>
                </c:pt>
                <c:pt idx="3802">
                  <c:v>42573.604166666621</c:v>
                </c:pt>
                <c:pt idx="3803">
                  <c:v>42573.614583333343</c:v>
                </c:pt>
                <c:pt idx="3804">
                  <c:v>42573.625</c:v>
                </c:pt>
                <c:pt idx="3805">
                  <c:v>42573.635416666621</c:v>
                </c:pt>
                <c:pt idx="3806">
                  <c:v>42573.645833333343</c:v>
                </c:pt>
                <c:pt idx="3807">
                  <c:v>42573.65625</c:v>
                </c:pt>
                <c:pt idx="3808">
                  <c:v>42573.666666666621</c:v>
                </c:pt>
                <c:pt idx="3809">
                  <c:v>42573.677083333292</c:v>
                </c:pt>
                <c:pt idx="3810">
                  <c:v>42573.6875</c:v>
                </c:pt>
                <c:pt idx="3811">
                  <c:v>42573.697916666621</c:v>
                </c:pt>
                <c:pt idx="3812">
                  <c:v>42573.708333333343</c:v>
                </c:pt>
                <c:pt idx="3813">
                  <c:v>42573.71875</c:v>
                </c:pt>
                <c:pt idx="3814">
                  <c:v>42573.729166666591</c:v>
                </c:pt>
                <c:pt idx="3815">
                  <c:v>42573.739583333292</c:v>
                </c:pt>
                <c:pt idx="3816">
                  <c:v>42573.75</c:v>
                </c:pt>
                <c:pt idx="3817">
                  <c:v>42573.760416666621</c:v>
                </c:pt>
                <c:pt idx="3818">
                  <c:v>42573.770833333343</c:v>
                </c:pt>
                <c:pt idx="3819">
                  <c:v>42573.78125</c:v>
                </c:pt>
                <c:pt idx="3820">
                  <c:v>42573.791666666591</c:v>
                </c:pt>
                <c:pt idx="3821">
                  <c:v>42573.802083333343</c:v>
                </c:pt>
                <c:pt idx="3822">
                  <c:v>42573.8125</c:v>
                </c:pt>
                <c:pt idx="3823">
                  <c:v>42573.822916666657</c:v>
                </c:pt>
                <c:pt idx="3824">
                  <c:v>42573.833333333343</c:v>
                </c:pt>
                <c:pt idx="3825">
                  <c:v>42573.84375</c:v>
                </c:pt>
                <c:pt idx="3826">
                  <c:v>42573.854166666657</c:v>
                </c:pt>
                <c:pt idx="3827">
                  <c:v>42573.864583333343</c:v>
                </c:pt>
                <c:pt idx="3828">
                  <c:v>42573.875</c:v>
                </c:pt>
                <c:pt idx="3829">
                  <c:v>42573.885416666657</c:v>
                </c:pt>
                <c:pt idx="3830">
                  <c:v>42573.895833333343</c:v>
                </c:pt>
                <c:pt idx="3831">
                  <c:v>42573.90625</c:v>
                </c:pt>
                <c:pt idx="3832">
                  <c:v>42573.916666666657</c:v>
                </c:pt>
                <c:pt idx="3833">
                  <c:v>42573.927083333292</c:v>
                </c:pt>
                <c:pt idx="3834">
                  <c:v>42573.9375</c:v>
                </c:pt>
                <c:pt idx="3835">
                  <c:v>42573.947916666657</c:v>
                </c:pt>
                <c:pt idx="3836">
                  <c:v>42573.958333333343</c:v>
                </c:pt>
                <c:pt idx="3837">
                  <c:v>42573.96875</c:v>
                </c:pt>
                <c:pt idx="3838">
                  <c:v>42573.979166666621</c:v>
                </c:pt>
                <c:pt idx="3839">
                  <c:v>42573.989583333343</c:v>
                </c:pt>
                <c:pt idx="3840">
                  <c:v>42574</c:v>
                </c:pt>
                <c:pt idx="3841">
                  <c:v>42574.010416666657</c:v>
                </c:pt>
                <c:pt idx="3842">
                  <c:v>42574.020833333343</c:v>
                </c:pt>
                <c:pt idx="3843">
                  <c:v>42574.03125</c:v>
                </c:pt>
                <c:pt idx="3844">
                  <c:v>42574.041666666621</c:v>
                </c:pt>
                <c:pt idx="3845">
                  <c:v>42574.052083333343</c:v>
                </c:pt>
                <c:pt idx="3846">
                  <c:v>42574.0625</c:v>
                </c:pt>
                <c:pt idx="3847">
                  <c:v>42574.072916666657</c:v>
                </c:pt>
                <c:pt idx="3848">
                  <c:v>42574.083333333343</c:v>
                </c:pt>
                <c:pt idx="3849">
                  <c:v>42574.093749999993</c:v>
                </c:pt>
                <c:pt idx="3850">
                  <c:v>42574.104166666621</c:v>
                </c:pt>
                <c:pt idx="3851">
                  <c:v>42574.114583333343</c:v>
                </c:pt>
                <c:pt idx="3852">
                  <c:v>42574.125</c:v>
                </c:pt>
                <c:pt idx="3853">
                  <c:v>42574.135416666621</c:v>
                </c:pt>
                <c:pt idx="3854">
                  <c:v>42574.145833333343</c:v>
                </c:pt>
                <c:pt idx="3855">
                  <c:v>42574.15625</c:v>
                </c:pt>
                <c:pt idx="3856">
                  <c:v>42574.166666666621</c:v>
                </c:pt>
                <c:pt idx="3857">
                  <c:v>42574.177083333292</c:v>
                </c:pt>
                <c:pt idx="3858">
                  <c:v>42574.1875</c:v>
                </c:pt>
                <c:pt idx="3859">
                  <c:v>42574.197916666621</c:v>
                </c:pt>
                <c:pt idx="3860">
                  <c:v>42574.208333333343</c:v>
                </c:pt>
                <c:pt idx="3861">
                  <c:v>42574.21875</c:v>
                </c:pt>
                <c:pt idx="3862">
                  <c:v>42574.229166666591</c:v>
                </c:pt>
                <c:pt idx="3863">
                  <c:v>42574.239583333292</c:v>
                </c:pt>
                <c:pt idx="3864">
                  <c:v>42574.25</c:v>
                </c:pt>
                <c:pt idx="3865">
                  <c:v>42574.260416666621</c:v>
                </c:pt>
                <c:pt idx="3866">
                  <c:v>42574.270833333343</c:v>
                </c:pt>
                <c:pt idx="3867">
                  <c:v>42574.28125</c:v>
                </c:pt>
                <c:pt idx="3868">
                  <c:v>42574.291666666591</c:v>
                </c:pt>
                <c:pt idx="3869">
                  <c:v>42574.302083333343</c:v>
                </c:pt>
                <c:pt idx="3870">
                  <c:v>42574.3125</c:v>
                </c:pt>
                <c:pt idx="3871">
                  <c:v>42574.322916666657</c:v>
                </c:pt>
                <c:pt idx="3872">
                  <c:v>42574.333333333343</c:v>
                </c:pt>
                <c:pt idx="3873">
                  <c:v>42574.34375</c:v>
                </c:pt>
                <c:pt idx="3874">
                  <c:v>42574.354166666657</c:v>
                </c:pt>
                <c:pt idx="3875">
                  <c:v>42574.364583333343</c:v>
                </c:pt>
                <c:pt idx="3876">
                  <c:v>42574.375</c:v>
                </c:pt>
                <c:pt idx="3877">
                  <c:v>42574.385416666657</c:v>
                </c:pt>
                <c:pt idx="3878">
                  <c:v>42574.395833333343</c:v>
                </c:pt>
                <c:pt idx="3879">
                  <c:v>42574.40625</c:v>
                </c:pt>
                <c:pt idx="3880">
                  <c:v>42574.416666666657</c:v>
                </c:pt>
                <c:pt idx="3881">
                  <c:v>42574.427083333292</c:v>
                </c:pt>
                <c:pt idx="3882">
                  <c:v>42574.4375</c:v>
                </c:pt>
                <c:pt idx="3883">
                  <c:v>42574.447916666657</c:v>
                </c:pt>
                <c:pt idx="3884">
                  <c:v>42574.458333333343</c:v>
                </c:pt>
                <c:pt idx="3885">
                  <c:v>42574.46875</c:v>
                </c:pt>
                <c:pt idx="3886">
                  <c:v>42574.479166666621</c:v>
                </c:pt>
                <c:pt idx="3887">
                  <c:v>42574.489583333343</c:v>
                </c:pt>
                <c:pt idx="3888">
                  <c:v>42574.5</c:v>
                </c:pt>
                <c:pt idx="3889">
                  <c:v>42574.510416666657</c:v>
                </c:pt>
                <c:pt idx="3890">
                  <c:v>42574.520833333343</c:v>
                </c:pt>
                <c:pt idx="3891">
                  <c:v>42574.53125</c:v>
                </c:pt>
                <c:pt idx="3892">
                  <c:v>42574.541666666621</c:v>
                </c:pt>
                <c:pt idx="3893">
                  <c:v>42574.552083333343</c:v>
                </c:pt>
                <c:pt idx="3894">
                  <c:v>42574.5625</c:v>
                </c:pt>
                <c:pt idx="3895">
                  <c:v>42574.572916666657</c:v>
                </c:pt>
                <c:pt idx="3896">
                  <c:v>42574.583333333343</c:v>
                </c:pt>
                <c:pt idx="3897">
                  <c:v>42574.593749999993</c:v>
                </c:pt>
                <c:pt idx="3898">
                  <c:v>42574.604166666621</c:v>
                </c:pt>
                <c:pt idx="3899">
                  <c:v>42574.614583333343</c:v>
                </c:pt>
                <c:pt idx="3900">
                  <c:v>42574.625</c:v>
                </c:pt>
                <c:pt idx="3901">
                  <c:v>42574.635416666621</c:v>
                </c:pt>
                <c:pt idx="3902">
                  <c:v>42574.645833333343</c:v>
                </c:pt>
                <c:pt idx="3903">
                  <c:v>42574.65625</c:v>
                </c:pt>
                <c:pt idx="3904">
                  <c:v>42574.666666666621</c:v>
                </c:pt>
                <c:pt idx="3905">
                  <c:v>42574.677083333292</c:v>
                </c:pt>
                <c:pt idx="3906">
                  <c:v>42574.6875</c:v>
                </c:pt>
                <c:pt idx="3907">
                  <c:v>42574.697916666621</c:v>
                </c:pt>
                <c:pt idx="3908">
                  <c:v>42574.708333333343</c:v>
                </c:pt>
                <c:pt idx="3909">
                  <c:v>42574.71875</c:v>
                </c:pt>
                <c:pt idx="3910">
                  <c:v>42574.729166666591</c:v>
                </c:pt>
                <c:pt idx="3911">
                  <c:v>42574.739583333292</c:v>
                </c:pt>
                <c:pt idx="3912">
                  <c:v>42574.75</c:v>
                </c:pt>
                <c:pt idx="3913">
                  <c:v>42574.760416666621</c:v>
                </c:pt>
                <c:pt idx="3914">
                  <c:v>42574.770833333343</c:v>
                </c:pt>
                <c:pt idx="3915">
                  <c:v>42574.78125</c:v>
                </c:pt>
                <c:pt idx="3916">
                  <c:v>42574.791666666591</c:v>
                </c:pt>
                <c:pt idx="3917">
                  <c:v>42574.802083333343</c:v>
                </c:pt>
                <c:pt idx="3918">
                  <c:v>42574.8125</c:v>
                </c:pt>
                <c:pt idx="3919">
                  <c:v>42574.822916666657</c:v>
                </c:pt>
                <c:pt idx="3920">
                  <c:v>42574.833333333343</c:v>
                </c:pt>
                <c:pt idx="3921">
                  <c:v>42574.84375</c:v>
                </c:pt>
                <c:pt idx="3922">
                  <c:v>42574.854166666657</c:v>
                </c:pt>
                <c:pt idx="3923">
                  <c:v>42574.864583333343</c:v>
                </c:pt>
                <c:pt idx="3924">
                  <c:v>42574.875</c:v>
                </c:pt>
                <c:pt idx="3925">
                  <c:v>42574.885416666657</c:v>
                </c:pt>
                <c:pt idx="3926">
                  <c:v>42574.895833333343</c:v>
                </c:pt>
                <c:pt idx="3927">
                  <c:v>42574.90625</c:v>
                </c:pt>
                <c:pt idx="3928">
                  <c:v>42574.916666666657</c:v>
                </c:pt>
                <c:pt idx="3929">
                  <c:v>42574.927083333292</c:v>
                </c:pt>
                <c:pt idx="3930">
                  <c:v>42574.9375</c:v>
                </c:pt>
                <c:pt idx="3931">
                  <c:v>42574.947916666657</c:v>
                </c:pt>
                <c:pt idx="3932">
                  <c:v>42574.958333333343</c:v>
                </c:pt>
                <c:pt idx="3933">
                  <c:v>42574.96875</c:v>
                </c:pt>
                <c:pt idx="3934">
                  <c:v>42574.979166666621</c:v>
                </c:pt>
                <c:pt idx="3935">
                  <c:v>42574.989583333343</c:v>
                </c:pt>
                <c:pt idx="3936">
                  <c:v>42575</c:v>
                </c:pt>
                <c:pt idx="3937">
                  <c:v>42575.010416666657</c:v>
                </c:pt>
                <c:pt idx="3938">
                  <c:v>42575.020833333343</c:v>
                </c:pt>
                <c:pt idx="3939">
                  <c:v>42575.03125</c:v>
                </c:pt>
                <c:pt idx="3940">
                  <c:v>42575.041666666621</c:v>
                </c:pt>
                <c:pt idx="3941">
                  <c:v>42575.052083333343</c:v>
                </c:pt>
                <c:pt idx="3942">
                  <c:v>42575.0625</c:v>
                </c:pt>
                <c:pt idx="3943">
                  <c:v>42575.072916666657</c:v>
                </c:pt>
                <c:pt idx="3944">
                  <c:v>42575.083333333343</c:v>
                </c:pt>
                <c:pt idx="3945">
                  <c:v>42575.093749999993</c:v>
                </c:pt>
                <c:pt idx="3946">
                  <c:v>42575.104166666621</c:v>
                </c:pt>
                <c:pt idx="3947">
                  <c:v>42575.114583333343</c:v>
                </c:pt>
                <c:pt idx="3948">
                  <c:v>42575.125</c:v>
                </c:pt>
                <c:pt idx="3949">
                  <c:v>42575.135416666621</c:v>
                </c:pt>
                <c:pt idx="3950">
                  <c:v>42575.145833333343</c:v>
                </c:pt>
                <c:pt idx="3951">
                  <c:v>42575.15625</c:v>
                </c:pt>
                <c:pt idx="3952">
                  <c:v>42575.166666666621</c:v>
                </c:pt>
                <c:pt idx="3953">
                  <c:v>42575.177083333292</c:v>
                </c:pt>
                <c:pt idx="3954">
                  <c:v>42575.1875</c:v>
                </c:pt>
                <c:pt idx="3955">
                  <c:v>42575.197916666621</c:v>
                </c:pt>
                <c:pt idx="3956">
                  <c:v>42575.208333333343</c:v>
                </c:pt>
                <c:pt idx="3957">
                  <c:v>42575.21875</c:v>
                </c:pt>
                <c:pt idx="3958">
                  <c:v>42575.229166666591</c:v>
                </c:pt>
                <c:pt idx="3959">
                  <c:v>42575.239583333292</c:v>
                </c:pt>
                <c:pt idx="3960">
                  <c:v>42575.25</c:v>
                </c:pt>
                <c:pt idx="3961">
                  <c:v>42575.260416666621</c:v>
                </c:pt>
                <c:pt idx="3962">
                  <c:v>42575.270833333343</c:v>
                </c:pt>
                <c:pt idx="3963">
                  <c:v>42575.28125</c:v>
                </c:pt>
                <c:pt idx="3964">
                  <c:v>42575.291666666591</c:v>
                </c:pt>
                <c:pt idx="3965">
                  <c:v>42575.302083333343</c:v>
                </c:pt>
                <c:pt idx="3966">
                  <c:v>42575.3125</c:v>
                </c:pt>
                <c:pt idx="3967">
                  <c:v>42575.322916666657</c:v>
                </c:pt>
                <c:pt idx="3968">
                  <c:v>42575.333333333343</c:v>
                </c:pt>
                <c:pt idx="3969">
                  <c:v>42575.34375</c:v>
                </c:pt>
                <c:pt idx="3970">
                  <c:v>42575.354166666657</c:v>
                </c:pt>
                <c:pt idx="3971">
                  <c:v>42575.364583333343</c:v>
                </c:pt>
                <c:pt idx="3972">
                  <c:v>42575.375</c:v>
                </c:pt>
                <c:pt idx="3973">
                  <c:v>42575.385416666657</c:v>
                </c:pt>
                <c:pt idx="3974">
                  <c:v>42575.395833333343</c:v>
                </c:pt>
                <c:pt idx="3975">
                  <c:v>42575.40625</c:v>
                </c:pt>
                <c:pt idx="3976">
                  <c:v>42575.416666666657</c:v>
                </c:pt>
                <c:pt idx="3977">
                  <c:v>42575.427083333292</c:v>
                </c:pt>
                <c:pt idx="3978">
                  <c:v>42575.4375</c:v>
                </c:pt>
                <c:pt idx="3979">
                  <c:v>42575.447916666657</c:v>
                </c:pt>
                <c:pt idx="3980">
                  <c:v>42575.458333333343</c:v>
                </c:pt>
                <c:pt idx="3981">
                  <c:v>42575.46875</c:v>
                </c:pt>
                <c:pt idx="3982">
                  <c:v>42575.479166666621</c:v>
                </c:pt>
                <c:pt idx="3983">
                  <c:v>42575.489583333343</c:v>
                </c:pt>
                <c:pt idx="3984">
                  <c:v>42575.5</c:v>
                </c:pt>
                <c:pt idx="3985">
                  <c:v>42575.510416666657</c:v>
                </c:pt>
                <c:pt idx="3986">
                  <c:v>42575.520833333343</c:v>
                </c:pt>
                <c:pt idx="3987">
                  <c:v>42575.53125</c:v>
                </c:pt>
                <c:pt idx="3988">
                  <c:v>42575.541666666621</c:v>
                </c:pt>
                <c:pt idx="3989">
                  <c:v>42575.552083333343</c:v>
                </c:pt>
                <c:pt idx="3990">
                  <c:v>42575.5625</c:v>
                </c:pt>
                <c:pt idx="3991">
                  <c:v>42575.572916666657</c:v>
                </c:pt>
                <c:pt idx="3992">
                  <c:v>42575.583333333343</c:v>
                </c:pt>
                <c:pt idx="3993">
                  <c:v>42575.593749999993</c:v>
                </c:pt>
                <c:pt idx="3994">
                  <c:v>42575.604166666621</c:v>
                </c:pt>
                <c:pt idx="3995">
                  <c:v>42575.614583333343</c:v>
                </c:pt>
                <c:pt idx="3996">
                  <c:v>42575.625</c:v>
                </c:pt>
                <c:pt idx="3997">
                  <c:v>42575.635416666621</c:v>
                </c:pt>
                <c:pt idx="3998">
                  <c:v>42575.645833333343</c:v>
                </c:pt>
                <c:pt idx="3999">
                  <c:v>42575.65625</c:v>
                </c:pt>
                <c:pt idx="4000">
                  <c:v>42575.666666666621</c:v>
                </c:pt>
                <c:pt idx="4001">
                  <c:v>42575.677083333292</c:v>
                </c:pt>
                <c:pt idx="4002">
                  <c:v>42575.6875</c:v>
                </c:pt>
                <c:pt idx="4003">
                  <c:v>42575.697916666621</c:v>
                </c:pt>
                <c:pt idx="4004">
                  <c:v>42575.708333333343</c:v>
                </c:pt>
                <c:pt idx="4005">
                  <c:v>42575.71875</c:v>
                </c:pt>
                <c:pt idx="4006">
                  <c:v>42575.729166666591</c:v>
                </c:pt>
                <c:pt idx="4007">
                  <c:v>42575.739583333292</c:v>
                </c:pt>
                <c:pt idx="4008">
                  <c:v>42575.75</c:v>
                </c:pt>
                <c:pt idx="4009">
                  <c:v>42575.760416666621</c:v>
                </c:pt>
                <c:pt idx="4010">
                  <c:v>42575.770833333343</c:v>
                </c:pt>
                <c:pt idx="4011">
                  <c:v>42575.78125</c:v>
                </c:pt>
                <c:pt idx="4012">
                  <c:v>42575.791666666591</c:v>
                </c:pt>
                <c:pt idx="4013">
                  <c:v>42575.802083333343</c:v>
                </c:pt>
                <c:pt idx="4014">
                  <c:v>42575.8125</c:v>
                </c:pt>
                <c:pt idx="4015">
                  <c:v>42575.822916666657</c:v>
                </c:pt>
                <c:pt idx="4016">
                  <c:v>42575.833333333343</c:v>
                </c:pt>
                <c:pt idx="4017">
                  <c:v>42575.84375</c:v>
                </c:pt>
                <c:pt idx="4018">
                  <c:v>42575.854166666657</c:v>
                </c:pt>
                <c:pt idx="4019">
                  <c:v>42575.864583333343</c:v>
                </c:pt>
                <c:pt idx="4020">
                  <c:v>42575.875</c:v>
                </c:pt>
                <c:pt idx="4021">
                  <c:v>42575.885416666657</c:v>
                </c:pt>
                <c:pt idx="4022">
                  <c:v>42575.895833333343</c:v>
                </c:pt>
                <c:pt idx="4023">
                  <c:v>42575.90625</c:v>
                </c:pt>
                <c:pt idx="4024">
                  <c:v>42575.916666666657</c:v>
                </c:pt>
                <c:pt idx="4025">
                  <c:v>42575.927083333292</c:v>
                </c:pt>
                <c:pt idx="4026">
                  <c:v>42575.9375</c:v>
                </c:pt>
                <c:pt idx="4027">
                  <c:v>42575.947916666657</c:v>
                </c:pt>
                <c:pt idx="4028">
                  <c:v>42575.958333333343</c:v>
                </c:pt>
                <c:pt idx="4029">
                  <c:v>42575.96875</c:v>
                </c:pt>
                <c:pt idx="4030">
                  <c:v>42575.979166666621</c:v>
                </c:pt>
                <c:pt idx="4031">
                  <c:v>42575.989583333343</c:v>
                </c:pt>
                <c:pt idx="4032">
                  <c:v>42576</c:v>
                </c:pt>
                <c:pt idx="4033">
                  <c:v>42576.010416666657</c:v>
                </c:pt>
                <c:pt idx="4034">
                  <c:v>42576.020833333343</c:v>
                </c:pt>
                <c:pt idx="4035">
                  <c:v>42576.03125</c:v>
                </c:pt>
                <c:pt idx="4036">
                  <c:v>42576.041666666621</c:v>
                </c:pt>
                <c:pt idx="4037">
                  <c:v>42576.052083333343</c:v>
                </c:pt>
                <c:pt idx="4038">
                  <c:v>42576.0625</c:v>
                </c:pt>
                <c:pt idx="4039">
                  <c:v>42576.072916666657</c:v>
                </c:pt>
                <c:pt idx="4040">
                  <c:v>42576.083333333343</c:v>
                </c:pt>
                <c:pt idx="4041">
                  <c:v>42576.093749999993</c:v>
                </c:pt>
                <c:pt idx="4042">
                  <c:v>42576.104166666621</c:v>
                </c:pt>
                <c:pt idx="4043">
                  <c:v>42576.114583333343</c:v>
                </c:pt>
                <c:pt idx="4044">
                  <c:v>42576.125</c:v>
                </c:pt>
                <c:pt idx="4045">
                  <c:v>42576.135416666621</c:v>
                </c:pt>
                <c:pt idx="4046">
                  <c:v>42576.145833333343</c:v>
                </c:pt>
                <c:pt idx="4047">
                  <c:v>42576.15625</c:v>
                </c:pt>
                <c:pt idx="4048">
                  <c:v>42576.166666666621</c:v>
                </c:pt>
                <c:pt idx="4049">
                  <c:v>42576.177083333292</c:v>
                </c:pt>
                <c:pt idx="4050">
                  <c:v>42576.1875</c:v>
                </c:pt>
                <c:pt idx="4051">
                  <c:v>42576.197916666621</c:v>
                </c:pt>
                <c:pt idx="4052">
                  <c:v>42576.208333333343</c:v>
                </c:pt>
                <c:pt idx="4053">
                  <c:v>42576.21875</c:v>
                </c:pt>
                <c:pt idx="4054">
                  <c:v>42576.229166666591</c:v>
                </c:pt>
                <c:pt idx="4055">
                  <c:v>42576.239583333292</c:v>
                </c:pt>
                <c:pt idx="4056">
                  <c:v>42576.25</c:v>
                </c:pt>
                <c:pt idx="4057">
                  <c:v>42576.260416666621</c:v>
                </c:pt>
                <c:pt idx="4058">
                  <c:v>42576.270833333343</c:v>
                </c:pt>
                <c:pt idx="4059">
                  <c:v>42576.28125</c:v>
                </c:pt>
                <c:pt idx="4060">
                  <c:v>42576.291666666591</c:v>
                </c:pt>
                <c:pt idx="4061">
                  <c:v>42576.302083333343</c:v>
                </c:pt>
                <c:pt idx="4062">
                  <c:v>42576.3125</c:v>
                </c:pt>
                <c:pt idx="4063">
                  <c:v>42576.322916666657</c:v>
                </c:pt>
                <c:pt idx="4064">
                  <c:v>42576.333333333343</c:v>
                </c:pt>
                <c:pt idx="4065">
                  <c:v>42576.34375</c:v>
                </c:pt>
                <c:pt idx="4066">
                  <c:v>42576.354166666657</c:v>
                </c:pt>
                <c:pt idx="4067">
                  <c:v>42576.364583333343</c:v>
                </c:pt>
                <c:pt idx="4068">
                  <c:v>42576.375</c:v>
                </c:pt>
                <c:pt idx="4069">
                  <c:v>42576.385416666657</c:v>
                </c:pt>
                <c:pt idx="4070">
                  <c:v>42576.395833333343</c:v>
                </c:pt>
                <c:pt idx="4071">
                  <c:v>42576.40625</c:v>
                </c:pt>
                <c:pt idx="4072">
                  <c:v>42576.416666666657</c:v>
                </c:pt>
                <c:pt idx="4073">
                  <c:v>42576.427083333292</c:v>
                </c:pt>
                <c:pt idx="4074">
                  <c:v>42576.4375</c:v>
                </c:pt>
                <c:pt idx="4075">
                  <c:v>42576.447916666657</c:v>
                </c:pt>
                <c:pt idx="4076">
                  <c:v>42576.458333333343</c:v>
                </c:pt>
                <c:pt idx="4077">
                  <c:v>42576.46875</c:v>
                </c:pt>
                <c:pt idx="4078">
                  <c:v>42576.479166666621</c:v>
                </c:pt>
                <c:pt idx="4079">
                  <c:v>42576.489583333343</c:v>
                </c:pt>
                <c:pt idx="4080">
                  <c:v>42576.5</c:v>
                </c:pt>
                <c:pt idx="4081">
                  <c:v>42576.510416666657</c:v>
                </c:pt>
                <c:pt idx="4082">
                  <c:v>42576.520833333343</c:v>
                </c:pt>
                <c:pt idx="4083">
                  <c:v>42576.53125</c:v>
                </c:pt>
                <c:pt idx="4084">
                  <c:v>42576.541666666621</c:v>
                </c:pt>
                <c:pt idx="4085">
                  <c:v>42576.552083333343</c:v>
                </c:pt>
                <c:pt idx="4086">
                  <c:v>42576.5625</c:v>
                </c:pt>
                <c:pt idx="4087">
                  <c:v>42576.572916666657</c:v>
                </c:pt>
                <c:pt idx="4088">
                  <c:v>42576.583333333343</c:v>
                </c:pt>
                <c:pt idx="4089">
                  <c:v>42576.593749999993</c:v>
                </c:pt>
                <c:pt idx="4090">
                  <c:v>42576.604166666621</c:v>
                </c:pt>
                <c:pt idx="4091">
                  <c:v>42576.614583333343</c:v>
                </c:pt>
                <c:pt idx="4092">
                  <c:v>42576.625</c:v>
                </c:pt>
                <c:pt idx="4093">
                  <c:v>42576.635416666621</c:v>
                </c:pt>
                <c:pt idx="4094">
                  <c:v>42576.645833333343</c:v>
                </c:pt>
                <c:pt idx="4095">
                  <c:v>42576.65625</c:v>
                </c:pt>
                <c:pt idx="4096">
                  <c:v>42576.666666666621</c:v>
                </c:pt>
                <c:pt idx="4097">
                  <c:v>42576.677083333292</c:v>
                </c:pt>
                <c:pt idx="4098">
                  <c:v>42576.6875</c:v>
                </c:pt>
                <c:pt idx="4099">
                  <c:v>42576.697916666621</c:v>
                </c:pt>
                <c:pt idx="4100">
                  <c:v>42576.708333333343</c:v>
                </c:pt>
                <c:pt idx="4101">
                  <c:v>42576.71875</c:v>
                </c:pt>
                <c:pt idx="4102">
                  <c:v>42576.729166666591</c:v>
                </c:pt>
                <c:pt idx="4103">
                  <c:v>42576.739583333292</c:v>
                </c:pt>
                <c:pt idx="4104">
                  <c:v>42576.75</c:v>
                </c:pt>
                <c:pt idx="4105">
                  <c:v>42576.760416666621</c:v>
                </c:pt>
                <c:pt idx="4106">
                  <c:v>42576.770833333343</c:v>
                </c:pt>
                <c:pt idx="4107">
                  <c:v>42576.78125</c:v>
                </c:pt>
                <c:pt idx="4108">
                  <c:v>42576.791666666591</c:v>
                </c:pt>
                <c:pt idx="4109">
                  <c:v>42576.802083333343</c:v>
                </c:pt>
                <c:pt idx="4110">
                  <c:v>42576.8125</c:v>
                </c:pt>
                <c:pt idx="4111">
                  <c:v>42576.822916666657</c:v>
                </c:pt>
                <c:pt idx="4112">
                  <c:v>42576.833333333343</c:v>
                </c:pt>
                <c:pt idx="4113">
                  <c:v>42576.84375</c:v>
                </c:pt>
                <c:pt idx="4114">
                  <c:v>42576.854166666657</c:v>
                </c:pt>
                <c:pt idx="4115">
                  <c:v>42576.864583333343</c:v>
                </c:pt>
                <c:pt idx="4116">
                  <c:v>42576.875</c:v>
                </c:pt>
                <c:pt idx="4117">
                  <c:v>42576.885416666657</c:v>
                </c:pt>
                <c:pt idx="4118">
                  <c:v>42576.895833333343</c:v>
                </c:pt>
                <c:pt idx="4119">
                  <c:v>42576.90625</c:v>
                </c:pt>
                <c:pt idx="4120">
                  <c:v>42576.916666666657</c:v>
                </c:pt>
                <c:pt idx="4121">
                  <c:v>42576.927083333292</c:v>
                </c:pt>
                <c:pt idx="4122">
                  <c:v>42576.9375</c:v>
                </c:pt>
                <c:pt idx="4123">
                  <c:v>42576.947916666657</c:v>
                </c:pt>
                <c:pt idx="4124">
                  <c:v>42576.958333333343</c:v>
                </c:pt>
                <c:pt idx="4125">
                  <c:v>42576.96875</c:v>
                </c:pt>
                <c:pt idx="4126">
                  <c:v>42576.979166666621</c:v>
                </c:pt>
                <c:pt idx="4127">
                  <c:v>42576.989583333343</c:v>
                </c:pt>
                <c:pt idx="4128">
                  <c:v>42577</c:v>
                </c:pt>
                <c:pt idx="4129">
                  <c:v>42577.010416666657</c:v>
                </c:pt>
                <c:pt idx="4130">
                  <c:v>42577.020833333343</c:v>
                </c:pt>
                <c:pt idx="4131">
                  <c:v>42577.03125</c:v>
                </c:pt>
                <c:pt idx="4132">
                  <c:v>42577.041666666621</c:v>
                </c:pt>
                <c:pt idx="4133">
                  <c:v>42577.052083333343</c:v>
                </c:pt>
                <c:pt idx="4134">
                  <c:v>42577.0625</c:v>
                </c:pt>
                <c:pt idx="4135">
                  <c:v>42577.072916666657</c:v>
                </c:pt>
                <c:pt idx="4136">
                  <c:v>42577.083333506947</c:v>
                </c:pt>
                <c:pt idx="4137">
                  <c:v>42577.093750231441</c:v>
                </c:pt>
                <c:pt idx="4138">
                  <c:v>42577.104166956022</c:v>
                </c:pt>
                <c:pt idx="4139">
                  <c:v>42577.114583680559</c:v>
                </c:pt>
                <c:pt idx="4140">
                  <c:v>42577.125000405067</c:v>
                </c:pt>
                <c:pt idx="4141">
                  <c:v>42577.135417129633</c:v>
                </c:pt>
                <c:pt idx="4142">
                  <c:v>42577.145833854163</c:v>
                </c:pt>
                <c:pt idx="4143">
                  <c:v>42577.156250578701</c:v>
                </c:pt>
                <c:pt idx="4144">
                  <c:v>42577.166667303223</c:v>
                </c:pt>
                <c:pt idx="4145">
                  <c:v>42577.177084027768</c:v>
                </c:pt>
                <c:pt idx="4146">
                  <c:v>42577.187500752298</c:v>
                </c:pt>
                <c:pt idx="4147">
                  <c:v>42577.197917476849</c:v>
                </c:pt>
                <c:pt idx="4148">
                  <c:v>42577.208334201387</c:v>
                </c:pt>
                <c:pt idx="4149">
                  <c:v>42577.218750925931</c:v>
                </c:pt>
                <c:pt idx="4150">
                  <c:v>42577.229167650403</c:v>
                </c:pt>
                <c:pt idx="4151">
                  <c:v>42577.239584374998</c:v>
                </c:pt>
                <c:pt idx="4152">
                  <c:v>42577.250001099543</c:v>
                </c:pt>
                <c:pt idx="4153">
                  <c:v>42577.260417824073</c:v>
                </c:pt>
                <c:pt idx="4154">
                  <c:v>42577.27083454861</c:v>
                </c:pt>
                <c:pt idx="4155">
                  <c:v>42577.281251273147</c:v>
                </c:pt>
                <c:pt idx="4156">
                  <c:v>42577.291667997641</c:v>
                </c:pt>
                <c:pt idx="4157">
                  <c:v>42577.302084722221</c:v>
                </c:pt>
                <c:pt idx="4158">
                  <c:v>42577.312501446802</c:v>
                </c:pt>
                <c:pt idx="4159">
                  <c:v>42577.322918171303</c:v>
                </c:pt>
                <c:pt idx="4160">
                  <c:v>42577.333334895833</c:v>
                </c:pt>
                <c:pt idx="4161">
                  <c:v>42577.34375162037</c:v>
                </c:pt>
                <c:pt idx="4162">
                  <c:v>42577.354168344958</c:v>
                </c:pt>
                <c:pt idx="4163">
                  <c:v>42577.364585069437</c:v>
                </c:pt>
                <c:pt idx="4164">
                  <c:v>42577.375001793982</c:v>
                </c:pt>
                <c:pt idx="4165">
                  <c:v>42577.385418518519</c:v>
                </c:pt>
                <c:pt idx="4166">
                  <c:v>42577.395835243064</c:v>
                </c:pt>
                <c:pt idx="4167">
                  <c:v>42577.406251967601</c:v>
                </c:pt>
                <c:pt idx="4168">
                  <c:v>42577.416668692131</c:v>
                </c:pt>
                <c:pt idx="4169">
                  <c:v>42577.427085416653</c:v>
                </c:pt>
                <c:pt idx="4170">
                  <c:v>42577.437502141212</c:v>
                </c:pt>
                <c:pt idx="4171">
                  <c:v>42577.447918865742</c:v>
                </c:pt>
                <c:pt idx="4172">
                  <c:v>42577.45833559028</c:v>
                </c:pt>
                <c:pt idx="4173">
                  <c:v>42577.468752314817</c:v>
                </c:pt>
                <c:pt idx="4174">
                  <c:v>42577.479169039347</c:v>
                </c:pt>
                <c:pt idx="4175">
                  <c:v>42577.489585763877</c:v>
                </c:pt>
                <c:pt idx="4176">
                  <c:v>42577.500002488428</c:v>
                </c:pt>
                <c:pt idx="4177">
                  <c:v>42577.51041921298</c:v>
                </c:pt>
                <c:pt idx="4178">
                  <c:v>42577.520835937503</c:v>
                </c:pt>
                <c:pt idx="4179">
                  <c:v>42577.531252662033</c:v>
                </c:pt>
                <c:pt idx="4180">
                  <c:v>42577.541669386577</c:v>
                </c:pt>
                <c:pt idx="4181">
                  <c:v>42577.552086111107</c:v>
                </c:pt>
                <c:pt idx="4182">
                  <c:v>42577.562502835623</c:v>
                </c:pt>
                <c:pt idx="4183">
                  <c:v>42577.572919560182</c:v>
                </c:pt>
                <c:pt idx="4184">
                  <c:v>42577.583336284719</c:v>
                </c:pt>
                <c:pt idx="4185">
                  <c:v>42577.593753009212</c:v>
                </c:pt>
                <c:pt idx="4186">
                  <c:v>42577.604169733742</c:v>
                </c:pt>
                <c:pt idx="4187">
                  <c:v>42577.61458645833</c:v>
                </c:pt>
                <c:pt idx="4188">
                  <c:v>42577.625003182853</c:v>
                </c:pt>
                <c:pt idx="4189">
                  <c:v>42577.635419907398</c:v>
                </c:pt>
                <c:pt idx="4190">
                  <c:v>42577.645836631928</c:v>
                </c:pt>
                <c:pt idx="4191">
                  <c:v>42577.656253356501</c:v>
                </c:pt>
                <c:pt idx="4192">
                  <c:v>42577.666670080987</c:v>
                </c:pt>
                <c:pt idx="4193">
                  <c:v>42577.677086805546</c:v>
                </c:pt>
                <c:pt idx="4194">
                  <c:v>42577.687503530084</c:v>
                </c:pt>
                <c:pt idx="4195">
                  <c:v>42577.697920254577</c:v>
                </c:pt>
                <c:pt idx="4196">
                  <c:v>42577.708336979173</c:v>
                </c:pt>
                <c:pt idx="4197">
                  <c:v>42577.718753703703</c:v>
                </c:pt>
                <c:pt idx="4198">
                  <c:v>42577.729170428232</c:v>
                </c:pt>
                <c:pt idx="4199">
                  <c:v>42577.739587152777</c:v>
                </c:pt>
                <c:pt idx="4200">
                  <c:v>42577.750003877307</c:v>
                </c:pt>
                <c:pt idx="4201">
                  <c:v>42577.760420601771</c:v>
                </c:pt>
                <c:pt idx="4202">
                  <c:v>42577.770837326403</c:v>
                </c:pt>
                <c:pt idx="4203">
                  <c:v>42577.781254050933</c:v>
                </c:pt>
                <c:pt idx="4204">
                  <c:v>42577.791670775412</c:v>
                </c:pt>
                <c:pt idx="4205">
                  <c:v>42577.8020875</c:v>
                </c:pt>
                <c:pt idx="4206">
                  <c:v>42577.812504224603</c:v>
                </c:pt>
                <c:pt idx="4207">
                  <c:v>42577.822920949082</c:v>
                </c:pt>
                <c:pt idx="4208">
                  <c:v>42577.833337673597</c:v>
                </c:pt>
                <c:pt idx="4209">
                  <c:v>42577.8437543982</c:v>
                </c:pt>
                <c:pt idx="4210">
                  <c:v>42577.854171122701</c:v>
                </c:pt>
                <c:pt idx="4211">
                  <c:v>42577.864587847223</c:v>
                </c:pt>
                <c:pt idx="4212">
                  <c:v>42577.875004571753</c:v>
                </c:pt>
                <c:pt idx="4213">
                  <c:v>42577.885421296298</c:v>
                </c:pt>
                <c:pt idx="4214">
                  <c:v>42577.895838020842</c:v>
                </c:pt>
                <c:pt idx="4215">
                  <c:v>42577.906254745372</c:v>
                </c:pt>
                <c:pt idx="4216">
                  <c:v>42577.916671469909</c:v>
                </c:pt>
                <c:pt idx="4217">
                  <c:v>42577.927088194447</c:v>
                </c:pt>
                <c:pt idx="4218">
                  <c:v>42577.937504918998</c:v>
                </c:pt>
                <c:pt idx="4219">
                  <c:v>42577.947921643521</c:v>
                </c:pt>
                <c:pt idx="4220">
                  <c:v>42577.958338368102</c:v>
                </c:pt>
                <c:pt idx="4221">
                  <c:v>42577.968755092603</c:v>
                </c:pt>
                <c:pt idx="4222">
                  <c:v>42577.979171817133</c:v>
                </c:pt>
                <c:pt idx="4223">
                  <c:v>42577.98958854167</c:v>
                </c:pt>
                <c:pt idx="4224">
                  <c:v>42578.000005266207</c:v>
                </c:pt>
                <c:pt idx="4225">
                  <c:v>42578.010421990737</c:v>
                </c:pt>
                <c:pt idx="4226">
                  <c:v>42578.020838715267</c:v>
                </c:pt>
                <c:pt idx="4227">
                  <c:v>42578.031255439812</c:v>
                </c:pt>
                <c:pt idx="4228">
                  <c:v>42578.041672164327</c:v>
                </c:pt>
                <c:pt idx="4229">
                  <c:v>42578.0520888889</c:v>
                </c:pt>
                <c:pt idx="4230">
                  <c:v>42578.062505613423</c:v>
                </c:pt>
                <c:pt idx="4231">
                  <c:v>42578.07292233796</c:v>
                </c:pt>
                <c:pt idx="4232">
                  <c:v>42578.083339062498</c:v>
                </c:pt>
                <c:pt idx="4233">
                  <c:v>42578.093755786991</c:v>
                </c:pt>
                <c:pt idx="4234">
                  <c:v>42578.104172511521</c:v>
                </c:pt>
                <c:pt idx="4235">
                  <c:v>42578.114589236109</c:v>
                </c:pt>
                <c:pt idx="4236">
                  <c:v>42578.125005960588</c:v>
                </c:pt>
                <c:pt idx="4237">
                  <c:v>42578.13542268514</c:v>
                </c:pt>
                <c:pt idx="4238">
                  <c:v>42578.145839409721</c:v>
                </c:pt>
                <c:pt idx="4239">
                  <c:v>42578.156256134258</c:v>
                </c:pt>
                <c:pt idx="4240">
                  <c:v>42578.166672858802</c:v>
                </c:pt>
                <c:pt idx="4241">
                  <c:v>42578.177089583267</c:v>
                </c:pt>
                <c:pt idx="4242">
                  <c:v>42578.18750630787</c:v>
                </c:pt>
                <c:pt idx="4243">
                  <c:v>42578.197923032363</c:v>
                </c:pt>
                <c:pt idx="4244">
                  <c:v>42578.208339756951</c:v>
                </c:pt>
                <c:pt idx="4245">
                  <c:v>42578.218756481481</c:v>
                </c:pt>
                <c:pt idx="4246">
                  <c:v>42578.229173205997</c:v>
                </c:pt>
                <c:pt idx="4247">
                  <c:v>42578.239589930563</c:v>
                </c:pt>
                <c:pt idx="4248">
                  <c:v>42578.250006655093</c:v>
                </c:pt>
                <c:pt idx="4249">
                  <c:v>42578.260423379623</c:v>
                </c:pt>
                <c:pt idx="4250">
                  <c:v>42578.270840104167</c:v>
                </c:pt>
                <c:pt idx="4251">
                  <c:v>42578.281256828712</c:v>
                </c:pt>
                <c:pt idx="4252">
                  <c:v>42578.291673553169</c:v>
                </c:pt>
                <c:pt idx="4253">
                  <c:v>42578.302090277779</c:v>
                </c:pt>
                <c:pt idx="4254">
                  <c:v>42578.312507002331</c:v>
                </c:pt>
                <c:pt idx="4255">
                  <c:v>42578.322923726853</c:v>
                </c:pt>
                <c:pt idx="4256">
                  <c:v>42578.333340451383</c:v>
                </c:pt>
                <c:pt idx="4257">
                  <c:v>42578.343757175928</c:v>
                </c:pt>
                <c:pt idx="4258">
                  <c:v>42578.354173900472</c:v>
                </c:pt>
                <c:pt idx="4259">
                  <c:v>42578.364590625002</c:v>
                </c:pt>
                <c:pt idx="4260">
                  <c:v>42578.375007349539</c:v>
                </c:pt>
                <c:pt idx="4261">
                  <c:v>42578.385424074077</c:v>
                </c:pt>
                <c:pt idx="4262">
                  <c:v>42578.395840798607</c:v>
                </c:pt>
                <c:pt idx="4263">
                  <c:v>42578.406257523151</c:v>
                </c:pt>
                <c:pt idx="4264">
                  <c:v>42578.416674247703</c:v>
                </c:pt>
                <c:pt idx="4265">
                  <c:v>42578.427090972233</c:v>
                </c:pt>
                <c:pt idx="4266">
                  <c:v>42578.437507696763</c:v>
                </c:pt>
                <c:pt idx="4267">
                  <c:v>42578.4479244213</c:v>
                </c:pt>
                <c:pt idx="4268">
                  <c:v>42578.45834114583</c:v>
                </c:pt>
                <c:pt idx="4269">
                  <c:v>42578.468757870367</c:v>
                </c:pt>
                <c:pt idx="4270">
                  <c:v>42578.479174594911</c:v>
                </c:pt>
                <c:pt idx="4271">
                  <c:v>42578.489591319441</c:v>
                </c:pt>
                <c:pt idx="4272">
                  <c:v>42578.500008043979</c:v>
                </c:pt>
                <c:pt idx="4273">
                  <c:v>42578.510424768523</c:v>
                </c:pt>
                <c:pt idx="4274">
                  <c:v>42578.520841493053</c:v>
                </c:pt>
                <c:pt idx="4275">
                  <c:v>42578.531258217597</c:v>
                </c:pt>
                <c:pt idx="4276">
                  <c:v>42578.541674942127</c:v>
                </c:pt>
                <c:pt idx="4277">
                  <c:v>42578.552091666657</c:v>
                </c:pt>
                <c:pt idx="4278">
                  <c:v>42578.562508391202</c:v>
                </c:pt>
                <c:pt idx="4279">
                  <c:v>42578.572925115717</c:v>
                </c:pt>
                <c:pt idx="4280">
                  <c:v>42578.583341840284</c:v>
                </c:pt>
                <c:pt idx="4281">
                  <c:v>42578.593758564763</c:v>
                </c:pt>
                <c:pt idx="4282">
                  <c:v>42578.604175289351</c:v>
                </c:pt>
                <c:pt idx="4283">
                  <c:v>42578.614592013888</c:v>
                </c:pt>
                <c:pt idx="4284">
                  <c:v>42578.625008738432</c:v>
                </c:pt>
                <c:pt idx="4285">
                  <c:v>42578.635425462962</c:v>
                </c:pt>
                <c:pt idx="4286">
                  <c:v>42578.6458421875</c:v>
                </c:pt>
                <c:pt idx="4287">
                  <c:v>42578.656258912037</c:v>
                </c:pt>
                <c:pt idx="4288">
                  <c:v>42578.666675636581</c:v>
                </c:pt>
                <c:pt idx="4289">
                  <c:v>42578.677092361097</c:v>
                </c:pt>
                <c:pt idx="4290">
                  <c:v>42578.687509085627</c:v>
                </c:pt>
                <c:pt idx="4291">
                  <c:v>42578.697925810142</c:v>
                </c:pt>
                <c:pt idx="4292">
                  <c:v>42578.708342534723</c:v>
                </c:pt>
                <c:pt idx="4293">
                  <c:v>42578.71875925926</c:v>
                </c:pt>
                <c:pt idx="4294">
                  <c:v>42578.729175983739</c:v>
                </c:pt>
                <c:pt idx="4295">
                  <c:v>42578.739592708327</c:v>
                </c:pt>
                <c:pt idx="4296">
                  <c:v>42578.750009432872</c:v>
                </c:pt>
                <c:pt idx="4297">
                  <c:v>42578.760426157372</c:v>
                </c:pt>
                <c:pt idx="4298">
                  <c:v>42578.770842881917</c:v>
                </c:pt>
                <c:pt idx="4299">
                  <c:v>42578.781259606483</c:v>
                </c:pt>
                <c:pt idx="4300">
                  <c:v>42578.791666666591</c:v>
                </c:pt>
                <c:pt idx="4301">
                  <c:v>42578.802083333343</c:v>
                </c:pt>
                <c:pt idx="4302">
                  <c:v>42578.8125</c:v>
                </c:pt>
                <c:pt idx="4303">
                  <c:v>42578.822916666657</c:v>
                </c:pt>
                <c:pt idx="4304">
                  <c:v>42578.833333333343</c:v>
                </c:pt>
                <c:pt idx="4305">
                  <c:v>42578.84375</c:v>
                </c:pt>
                <c:pt idx="4306">
                  <c:v>42578.854166666657</c:v>
                </c:pt>
                <c:pt idx="4307">
                  <c:v>42578.864583333343</c:v>
                </c:pt>
                <c:pt idx="4308">
                  <c:v>42578.875</c:v>
                </c:pt>
                <c:pt idx="4309">
                  <c:v>42578.885416666657</c:v>
                </c:pt>
                <c:pt idx="4310">
                  <c:v>42578.895833333343</c:v>
                </c:pt>
                <c:pt idx="4311">
                  <c:v>42578.90625</c:v>
                </c:pt>
                <c:pt idx="4312">
                  <c:v>42578.916666666657</c:v>
                </c:pt>
                <c:pt idx="4313">
                  <c:v>42578.927083333292</c:v>
                </c:pt>
                <c:pt idx="4314">
                  <c:v>42578.9375</c:v>
                </c:pt>
                <c:pt idx="4315">
                  <c:v>42578.947916666657</c:v>
                </c:pt>
                <c:pt idx="4316">
                  <c:v>42578.958333333343</c:v>
                </c:pt>
                <c:pt idx="4317">
                  <c:v>42578.96875</c:v>
                </c:pt>
                <c:pt idx="4318">
                  <c:v>42578.979166666621</c:v>
                </c:pt>
                <c:pt idx="4319">
                  <c:v>42578.989583333343</c:v>
                </c:pt>
                <c:pt idx="4320">
                  <c:v>42579</c:v>
                </c:pt>
                <c:pt idx="4321">
                  <c:v>42579.010416666657</c:v>
                </c:pt>
                <c:pt idx="4322">
                  <c:v>42579.020833333343</c:v>
                </c:pt>
                <c:pt idx="4323">
                  <c:v>42579.03125</c:v>
                </c:pt>
                <c:pt idx="4324">
                  <c:v>42579.041666666621</c:v>
                </c:pt>
                <c:pt idx="4325">
                  <c:v>42579.052083333343</c:v>
                </c:pt>
                <c:pt idx="4326">
                  <c:v>42579.0625</c:v>
                </c:pt>
                <c:pt idx="4327">
                  <c:v>42579.072916666657</c:v>
                </c:pt>
                <c:pt idx="4328">
                  <c:v>42579.083333333343</c:v>
                </c:pt>
                <c:pt idx="4329">
                  <c:v>42579.093749999993</c:v>
                </c:pt>
                <c:pt idx="4330">
                  <c:v>42579.104166666621</c:v>
                </c:pt>
                <c:pt idx="4331">
                  <c:v>42579.114583333343</c:v>
                </c:pt>
                <c:pt idx="4332">
                  <c:v>42579.125</c:v>
                </c:pt>
                <c:pt idx="4333">
                  <c:v>42579.135416666621</c:v>
                </c:pt>
                <c:pt idx="4334">
                  <c:v>42579.145833333343</c:v>
                </c:pt>
                <c:pt idx="4335">
                  <c:v>42579.15625</c:v>
                </c:pt>
                <c:pt idx="4336">
                  <c:v>42579.166666666621</c:v>
                </c:pt>
                <c:pt idx="4337">
                  <c:v>42579.177083333292</c:v>
                </c:pt>
                <c:pt idx="4338">
                  <c:v>42579.1875</c:v>
                </c:pt>
                <c:pt idx="4339">
                  <c:v>42579.197916666621</c:v>
                </c:pt>
                <c:pt idx="4340">
                  <c:v>42579.208333333343</c:v>
                </c:pt>
                <c:pt idx="4341">
                  <c:v>42579.21875</c:v>
                </c:pt>
                <c:pt idx="4342">
                  <c:v>42579.229166666591</c:v>
                </c:pt>
                <c:pt idx="4343">
                  <c:v>42579.239583333292</c:v>
                </c:pt>
                <c:pt idx="4344">
                  <c:v>42579.25</c:v>
                </c:pt>
                <c:pt idx="4345">
                  <c:v>42579.260416666621</c:v>
                </c:pt>
                <c:pt idx="4346">
                  <c:v>42579.270833333343</c:v>
                </c:pt>
                <c:pt idx="4347">
                  <c:v>42579.28125</c:v>
                </c:pt>
                <c:pt idx="4348">
                  <c:v>42579.291666666591</c:v>
                </c:pt>
                <c:pt idx="4349">
                  <c:v>42579.302083333343</c:v>
                </c:pt>
                <c:pt idx="4350">
                  <c:v>42579.3125</c:v>
                </c:pt>
                <c:pt idx="4351">
                  <c:v>42579.322916666657</c:v>
                </c:pt>
                <c:pt idx="4352">
                  <c:v>42579.333333333343</c:v>
                </c:pt>
                <c:pt idx="4353">
                  <c:v>42579.34375</c:v>
                </c:pt>
                <c:pt idx="4354">
                  <c:v>42579.354166666657</c:v>
                </c:pt>
                <c:pt idx="4355">
                  <c:v>42579.364583333343</c:v>
                </c:pt>
                <c:pt idx="4356">
                  <c:v>42579.375</c:v>
                </c:pt>
                <c:pt idx="4357">
                  <c:v>42579.385416666657</c:v>
                </c:pt>
                <c:pt idx="4358">
                  <c:v>42579.395833333343</c:v>
                </c:pt>
                <c:pt idx="4359">
                  <c:v>42579.40625</c:v>
                </c:pt>
                <c:pt idx="4360">
                  <c:v>42579.416666666657</c:v>
                </c:pt>
                <c:pt idx="4361">
                  <c:v>42579.427083333292</c:v>
                </c:pt>
                <c:pt idx="4362">
                  <c:v>42579.4375</c:v>
                </c:pt>
                <c:pt idx="4363">
                  <c:v>42579.447916666657</c:v>
                </c:pt>
                <c:pt idx="4364">
                  <c:v>42579.458333333343</c:v>
                </c:pt>
                <c:pt idx="4365">
                  <c:v>42579.46875</c:v>
                </c:pt>
                <c:pt idx="4366">
                  <c:v>42579.479166666621</c:v>
                </c:pt>
                <c:pt idx="4367">
                  <c:v>42579.489583333343</c:v>
                </c:pt>
                <c:pt idx="4368">
                  <c:v>42579.5</c:v>
                </c:pt>
                <c:pt idx="4369">
                  <c:v>42579.510416666657</c:v>
                </c:pt>
                <c:pt idx="4370">
                  <c:v>42579.520833333343</c:v>
                </c:pt>
                <c:pt idx="4371">
                  <c:v>42579.53125</c:v>
                </c:pt>
                <c:pt idx="4372">
                  <c:v>42579.541666666621</c:v>
                </c:pt>
                <c:pt idx="4373">
                  <c:v>42579.552083333343</c:v>
                </c:pt>
                <c:pt idx="4374">
                  <c:v>42579.5625</c:v>
                </c:pt>
                <c:pt idx="4375">
                  <c:v>42579.572916666657</c:v>
                </c:pt>
                <c:pt idx="4376">
                  <c:v>42579.583333333343</c:v>
                </c:pt>
                <c:pt idx="4377">
                  <c:v>42579.593749999993</c:v>
                </c:pt>
                <c:pt idx="4378">
                  <c:v>42579.604166666621</c:v>
                </c:pt>
                <c:pt idx="4379">
                  <c:v>42579.614583333343</c:v>
                </c:pt>
                <c:pt idx="4380">
                  <c:v>42579.625</c:v>
                </c:pt>
                <c:pt idx="4381">
                  <c:v>42579.635416666621</c:v>
                </c:pt>
                <c:pt idx="4382">
                  <c:v>42579.645833333343</c:v>
                </c:pt>
                <c:pt idx="4383">
                  <c:v>42579.65625</c:v>
                </c:pt>
                <c:pt idx="4384">
                  <c:v>42579.666666666621</c:v>
                </c:pt>
                <c:pt idx="4385">
                  <c:v>42579.677083333292</c:v>
                </c:pt>
                <c:pt idx="4386">
                  <c:v>42579.6875</c:v>
                </c:pt>
                <c:pt idx="4387">
                  <c:v>42579.697916666621</c:v>
                </c:pt>
                <c:pt idx="4388">
                  <c:v>42579.708333333343</c:v>
                </c:pt>
                <c:pt idx="4389">
                  <c:v>42579.71875</c:v>
                </c:pt>
                <c:pt idx="4390">
                  <c:v>42579.729166666591</c:v>
                </c:pt>
                <c:pt idx="4391">
                  <c:v>42579.739583333292</c:v>
                </c:pt>
                <c:pt idx="4392">
                  <c:v>42579.75</c:v>
                </c:pt>
                <c:pt idx="4393">
                  <c:v>42579.760416666621</c:v>
                </c:pt>
                <c:pt idx="4394">
                  <c:v>42579.770833333343</c:v>
                </c:pt>
                <c:pt idx="4395">
                  <c:v>42579.78125</c:v>
                </c:pt>
                <c:pt idx="4396">
                  <c:v>42579.791666666591</c:v>
                </c:pt>
                <c:pt idx="4397">
                  <c:v>42579.802083333343</c:v>
                </c:pt>
                <c:pt idx="4398">
                  <c:v>42579.8125</c:v>
                </c:pt>
                <c:pt idx="4399">
                  <c:v>42579.822916666657</c:v>
                </c:pt>
                <c:pt idx="4400">
                  <c:v>42579.833333333343</c:v>
                </c:pt>
                <c:pt idx="4401">
                  <c:v>42579.84375</c:v>
                </c:pt>
                <c:pt idx="4402">
                  <c:v>42579.854166666657</c:v>
                </c:pt>
                <c:pt idx="4403">
                  <c:v>42579.864583333343</c:v>
                </c:pt>
                <c:pt idx="4404">
                  <c:v>42579.875</c:v>
                </c:pt>
                <c:pt idx="4405">
                  <c:v>42579.885416666657</c:v>
                </c:pt>
                <c:pt idx="4406">
                  <c:v>42579.895833333343</c:v>
                </c:pt>
                <c:pt idx="4407">
                  <c:v>42579.90625</c:v>
                </c:pt>
                <c:pt idx="4408">
                  <c:v>42579.916666666657</c:v>
                </c:pt>
                <c:pt idx="4409">
                  <c:v>42579.927083333292</c:v>
                </c:pt>
                <c:pt idx="4410">
                  <c:v>42579.9375</c:v>
                </c:pt>
                <c:pt idx="4411">
                  <c:v>42579.947916666657</c:v>
                </c:pt>
                <c:pt idx="4412">
                  <c:v>42579.958333333343</c:v>
                </c:pt>
                <c:pt idx="4413">
                  <c:v>42579.96875</c:v>
                </c:pt>
                <c:pt idx="4414">
                  <c:v>42579.979166666621</c:v>
                </c:pt>
                <c:pt idx="4415">
                  <c:v>42579.989583333343</c:v>
                </c:pt>
                <c:pt idx="4416">
                  <c:v>42580</c:v>
                </c:pt>
                <c:pt idx="4417">
                  <c:v>42580.010416666657</c:v>
                </c:pt>
                <c:pt idx="4418">
                  <c:v>42580.020833333343</c:v>
                </c:pt>
                <c:pt idx="4419">
                  <c:v>42580.03125</c:v>
                </c:pt>
                <c:pt idx="4420">
                  <c:v>42580.041666666621</c:v>
                </c:pt>
                <c:pt idx="4421">
                  <c:v>42580.052083333343</c:v>
                </c:pt>
                <c:pt idx="4422">
                  <c:v>42580.0625</c:v>
                </c:pt>
                <c:pt idx="4423">
                  <c:v>42580.072916666657</c:v>
                </c:pt>
                <c:pt idx="4424">
                  <c:v>42580.083333333343</c:v>
                </c:pt>
                <c:pt idx="4425">
                  <c:v>42580.093749999993</c:v>
                </c:pt>
                <c:pt idx="4426">
                  <c:v>42580.104166666621</c:v>
                </c:pt>
                <c:pt idx="4427">
                  <c:v>42580.114583333343</c:v>
                </c:pt>
                <c:pt idx="4428">
                  <c:v>42580.125</c:v>
                </c:pt>
                <c:pt idx="4429">
                  <c:v>42580.135416666621</c:v>
                </c:pt>
                <c:pt idx="4430">
                  <c:v>42580.145833333343</c:v>
                </c:pt>
                <c:pt idx="4431">
                  <c:v>42580.15625</c:v>
                </c:pt>
                <c:pt idx="4432">
                  <c:v>42580.166666666621</c:v>
                </c:pt>
                <c:pt idx="4433">
                  <c:v>42580.177083333292</c:v>
                </c:pt>
                <c:pt idx="4434">
                  <c:v>42580.1875</c:v>
                </c:pt>
                <c:pt idx="4435">
                  <c:v>42580.197916666621</c:v>
                </c:pt>
                <c:pt idx="4436">
                  <c:v>42580.208333333343</c:v>
                </c:pt>
                <c:pt idx="4437">
                  <c:v>42580.21875</c:v>
                </c:pt>
                <c:pt idx="4438">
                  <c:v>42580.229166666591</c:v>
                </c:pt>
                <c:pt idx="4439">
                  <c:v>42580.239583333292</c:v>
                </c:pt>
                <c:pt idx="4440">
                  <c:v>42580.25</c:v>
                </c:pt>
                <c:pt idx="4441">
                  <c:v>42580.260416666621</c:v>
                </c:pt>
                <c:pt idx="4442">
                  <c:v>42580.270833333343</c:v>
                </c:pt>
                <c:pt idx="4443">
                  <c:v>42580.28125</c:v>
                </c:pt>
                <c:pt idx="4444">
                  <c:v>42580.291666666591</c:v>
                </c:pt>
                <c:pt idx="4445">
                  <c:v>42580.302083333343</c:v>
                </c:pt>
                <c:pt idx="4446">
                  <c:v>42580.3125</c:v>
                </c:pt>
                <c:pt idx="4447">
                  <c:v>42580.322916666657</c:v>
                </c:pt>
                <c:pt idx="4448">
                  <c:v>42580.333333333343</c:v>
                </c:pt>
                <c:pt idx="4449">
                  <c:v>42580.34375</c:v>
                </c:pt>
                <c:pt idx="4450">
                  <c:v>42580.354166666657</c:v>
                </c:pt>
                <c:pt idx="4451">
                  <c:v>42580.364583333343</c:v>
                </c:pt>
                <c:pt idx="4452">
                  <c:v>42580.375</c:v>
                </c:pt>
                <c:pt idx="4453">
                  <c:v>42580.385416666657</c:v>
                </c:pt>
                <c:pt idx="4454">
                  <c:v>42580.395833333343</c:v>
                </c:pt>
                <c:pt idx="4455">
                  <c:v>42580.40625</c:v>
                </c:pt>
                <c:pt idx="4456">
                  <c:v>42580.416666666657</c:v>
                </c:pt>
                <c:pt idx="4457">
                  <c:v>42580.427083333292</c:v>
                </c:pt>
                <c:pt idx="4458">
                  <c:v>42580.4375</c:v>
                </c:pt>
                <c:pt idx="4459">
                  <c:v>42580.447916666657</c:v>
                </c:pt>
                <c:pt idx="4460">
                  <c:v>42580.458333333343</c:v>
                </c:pt>
                <c:pt idx="4461">
                  <c:v>42580.46875</c:v>
                </c:pt>
                <c:pt idx="4462">
                  <c:v>42580.479166666621</c:v>
                </c:pt>
                <c:pt idx="4463">
                  <c:v>42580.489583333343</c:v>
                </c:pt>
                <c:pt idx="4464">
                  <c:v>42580.5</c:v>
                </c:pt>
                <c:pt idx="4465">
                  <c:v>42580.510416666657</c:v>
                </c:pt>
                <c:pt idx="4466">
                  <c:v>42580.520833333343</c:v>
                </c:pt>
                <c:pt idx="4467">
                  <c:v>42580.53125</c:v>
                </c:pt>
                <c:pt idx="4468">
                  <c:v>42580.541666666621</c:v>
                </c:pt>
                <c:pt idx="4469">
                  <c:v>42580.552083333343</c:v>
                </c:pt>
                <c:pt idx="4470">
                  <c:v>42580.5625</c:v>
                </c:pt>
                <c:pt idx="4471">
                  <c:v>42580.572916666657</c:v>
                </c:pt>
                <c:pt idx="4472">
                  <c:v>42580.583333333343</c:v>
                </c:pt>
                <c:pt idx="4473">
                  <c:v>42580.593749999993</c:v>
                </c:pt>
                <c:pt idx="4474">
                  <c:v>42580.604166666621</c:v>
                </c:pt>
                <c:pt idx="4475">
                  <c:v>42580.614583333343</c:v>
                </c:pt>
                <c:pt idx="4476">
                  <c:v>42580.625</c:v>
                </c:pt>
                <c:pt idx="4477">
                  <c:v>42580.635416666621</c:v>
                </c:pt>
                <c:pt idx="4478">
                  <c:v>42580.645833333343</c:v>
                </c:pt>
                <c:pt idx="4479">
                  <c:v>42580.65625</c:v>
                </c:pt>
                <c:pt idx="4480">
                  <c:v>42580.666666666621</c:v>
                </c:pt>
                <c:pt idx="4481">
                  <c:v>42580.677083333292</c:v>
                </c:pt>
                <c:pt idx="4482">
                  <c:v>42580.6875</c:v>
                </c:pt>
                <c:pt idx="4483">
                  <c:v>42580.697916666621</c:v>
                </c:pt>
                <c:pt idx="4484">
                  <c:v>42580.708333333343</c:v>
                </c:pt>
                <c:pt idx="4485">
                  <c:v>42580.71875</c:v>
                </c:pt>
                <c:pt idx="4486">
                  <c:v>42580.729166666591</c:v>
                </c:pt>
                <c:pt idx="4487">
                  <c:v>42580.739583333292</c:v>
                </c:pt>
                <c:pt idx="4488">
                  <c:v>42580.75</c:v>
                </c:pt>
                <c:pt idx="4489">
                  <c:v>42580.760416666621</c:v>
                </c:pt>
                <c:pt idx="4490">
                  <c:v>42580.770833333343</c:v>
                </c:pt>
                <c:pt idx="4491">
                  <c:v>42580.78125</c:v>
                </c:pt>
                <c:pt idx="4492">
                  <c:v>42580.791666666591</c:v>
                </c:pt>
                <c:pt idx="4493">
                  <c:v>42580.802083333343</c:v>
                </c:pt>
                <c:pt idx="4494">
                  <c:v>42580.8125</c:v>
                </c:pt>
                <c:pt idx="4495">
                  <c:v>42580.822916666657</c:v>
                </c:pt>
                <c:pt idx="4496">
                  <c:v>42580.833333333343</c:v>
                </c:pt>
                <c:pt idx="4497">
                  <c:v>42580.84375</c:v>
                </c:pt>
                <c:pt idx="4498">
                  <c:v>42580.854166666657</c:v>
                </c:pt>
                <c:pt idx="4499">
                  <c:v>42580.864583333343</c:v>
                </c:pt>
                <c:pt idx="4500">
                  <c:v>42580.875</c:v>
                </c:pt>
                <c:pt idx="4501">
                  <c:v>42580.885416666657</c:v>
                </c:pt>
                <c:pt idx="4502">
                  <c:v>42580.895833333343</c:v>
                </c:pt>
                <c:pt idx="4503">
                  <c:v>42580.90625</c:v>
                </c:pt>
                <c:pt idx="4504">
                  <c:v>42580.916666666657</c:v>
                </c:pt>
                <c:pt idx="4505">
                  <c:v>42580.927083333292</c:v>
                </c:pt>
                <c:pt idx="4506">
                  <c:v>42580.9375</c:v>
                </c:pt>
                <c:pt idx="4507">
                  <c:v>42580.947916666657</c:v>
                </c:pt>
                <c:pt idx="4508">
                  <c:v>42580.958333333343</c:v>
                </c:pt>
                <c:pt idx="4509">
                  <c:v>42580.96875</c:v>
                </c:pt>
                <c:pt idx="4510">
                  <c:v>42580.979166666621</c:v>
                </c:pt>
                <c:pt idx="4511">
                  <c:v>42580.989583333343</c:v>
                </c:pt>
                <c:pt idx="4512">
                  <c:v>42581</c:v>
                </c:pt>
                <c:pt idx="4513">
                  <c:v>42581.010416666657</c:v>
                </c:pt>
                <c:pt idx="4514">
                  <c:v>42581.020833333343</c:v>
                </c:pt>
                <c:pt idx="4515">
                  <c:v>42581.03125</c:v>
                </c:pt>
                <c:pt idx="4516">
                  <c:v>42581.041666666621</c:v>
                </c:pt>
                <c:pt idx="4517">
                  <c:v>42581.052083333343</c:v>
                </c:pt>
                <c:pt idx="4518">
                  <c:v>42581.0625</c:v>
                </c:pt>
                <c:pt idx="4519">
                  <c:v>42581.072916666657</c:v>
                </c:pt>
                <c:pt idx="4520">
                  <c:v>42581.083333333343</c:v>
                </c:pt>
                <c:pt idx="4521">
                  <c:v>42581.093749999993</c:v>
                </c:pt>
                <c:pt idx="4522">
                  <c:v>42581.104166666621</c:v>
                </c:pt>
                <c:pt idx="4523">
                  <c:v>42581.114583333343</c:v>
                </c:pt>
                <c:pt idx="4524">
                  <c:v>42581.125</c:v>
                </c:pt>
                <c:pt idx="4525">
                  <c:v>42581.135416666621</c:v>
                </c:pt>
                <c:pt idx="4526">
                  <c:v>42581.145833333343</c:v>
                </c:pt>
                <c:pt idx="4527">
                  <c:v>42581.15625</c:v>
                </c:pt>
                <c:pt idx="4528">
                  <c:v>42581.166666666621</c:v>
                </c:pt>
                <c:pt idx="4529">
                  <c:v>42581.177083333292</c:v>
                </c:pt>
                <c:pt idx="4530">
                  <c:v>42581.1875</c:v>
                </c:pt>
                <c:pt idx="4531">
                  <c:v>42581.197916666621</c:v>
                </c:pt>
                <c:pt idx="4532">
                  <c:v>42581.208333333343</c:v>
                </c:pt>
                <c:pt idx="4533">
                  <c:v>42581.21875</c:v>
                </c:pt>
                <c:pt idx="4534">
                  <c:v>42581.229166666591</c:v>
                </c:pt>
                <c:pt idx="4535">
                  <c:v>42581.239583333292</c:v>
                </c:pt>
                <c:pt idx="4536">
                  <c:v>42581.25</c:v>
                </c:pt>
                <c:pt idx="4537">
                  <c:v>42581.260416666621</c:v>
                </c:pt>
                <c:pt idx="4538">
                  <c:v>42581.270833333343</c:v>
                </c:pt>
                <c:pt idx="4539">
                  <c:v>42581.28125</c:v>
                </c:pt>
                <c:pt idx="4540">
                  <c:v>42581.291666666591</c:v>
                </c:pt>
                <c:pt idx="4541">
                  <c:v>42581.302083333343</c:v>
                </c:pt>
                <c:pt idx="4542">
                  <c:v>42581.3125</c:v>
                </c:pt>
                <c:pt idx="4543">
                  <c:v>42581.322916666657</c:v>
                </c:pt>
                <c:pt idx="4544">
                  <c:v>42581.333333333343</c:v>
                </c:pt>
                <c:pt idx="4545">
                  <c:v>42581.34375</c:v>
                </c:pt>
                <c:pt idx="4546">
                  <c:v>42581.354166666657</c:v>
                </c:pt>
                <c:pt idx="4547">
                  <c:v>42581.364583333343</c:v>
                </c:pt>
                <c:pt idx="4548">
                  <c:v>42581.375</c:v>
                </c:pt>
                <c:pt idx="4549">
                  <c:v>42581.385416666657</c:v>
                </c:pt>
                <c:pt idx="4550">
                  <c:v>42581.395833333343</c:v>
                </c:pt>
                <c:pt idx="4551">
                  <c:v>42581.40625</c:v>
                </c:pt>
                <c:pt idx="4552">
                  <c:v>42581.416666666657</c:v>
                </c:pt>
                <c:pt idx="4553">
                  <c:v>42581.427083333292</c:v>
                </c:pt>
                <c:pt idx="4554">
                  <c:v>42581.4375</c:v>
                </c:pt>
                <c:pt idx="4555">
                  <c:v>42581.447916666657</c:v>
                </c:pt>
                <c:pt idx="4556">
                  <c:v>42581.458333333343</c:v>
                </c:pt>
                <c:pt idx="4557">
                  <c:v>42581.46875</c:v>
                </c:pt>
                <c:pt idx="4558">
                  <c:v>42581.479166666621</c:v>
                </c:pt>
                <c:pt idx="4559">
                  <c:v>42581.489583333343</c:v>
                </c:pt>
                <c:pt idx="4560">
                  <c:v>42581.5</c:v>
                </c:pt>
                <c:pt idx="4561">
                  <c:v>42581.510416666657</c:v>
                </c:pt>
                <c:pt idx="4562">
                  <c:v>42581.520833333343</c:v>
                </c:pt>
                <c:pt idx="4563">
                  <c:v>42581.53125</c:v>
                </c:pt>
                <c:pt idx="4564">
                  <c:v>42581.541666666621</c:v>
                </c:pt>
                <c:pt idx="4565">
                  <c:v>42581.552083333343</c:v>
                </c:pt>
                <c:pt idx="4566">
                  <c:v>42581.5625</c:v>
                </c:pt>
                <c:pt idx="4567">
                  <c:v>42581.572916666657</c:v>
                </c:pt>
                <c:pt idx="4568">
                  <c:v>42581.583333333343</c:v>
                </c:pt>
                <c:pt idx="4569">
                  <c:v>42581.593749999993</c:v>
                </c:pt>
                <c:pt idx="4570">
                  <c:v>42581.604166666621</c:v>
                </c:pt>
                <c:pt idx="4571">
                  <c:v>42581.614583333343</c:v>
                </c:pt>
                <c:pt idx="4572">
                  <c:v>42581.625</c:v>
                </c:pt>
                <c:pt idx="4573">
                  <c:v>42581.635416666621</c:v>
                </c:pt>
                <c:pt idx="4574">
                  <c:v>42581.645833333343</c:v>
                </c:pt>
                <c:pt idx="4575">
                  <c:v>42581.65625</c:v>
                </c:pt>
                <c:pt idx="4576">
                  <c:v>42581.666666666621</c:v>
                </c:pt>
                <c:pt idx="4577">
                  <c:v>42581.677083333292</c:v>
                </c:pt>
                <c:pt idx="4578">
                  <c:v>42581.6875</c:v>
                </c:pt>
                <c:pt idx="4579">
                  <c:v>42581.697916666621</c:v>
                </c:pt>
                <c:pt idx="4580">
                  <c:v>42581.708333333343</c:v>
                </c:pt>
                <c:pt idx="4581">
                  <c:v>42581.71875</c:v>
                </c:pt>
                <c:pt idx="4582">
                  <c:v>42581.729166666591</c:v>
                </c:pt>
                <c:pt idx="4583">
                  <c:v>42581.739583333292</c:v>
                </c:pt>
                <c:pt idx="4584">
                  <c:v>42581.75</c:v>
                </c:pt>
                <c:pt idx="4585">
                  <c:v>42581.760416666621</c:v>
                </c:pt>
                <c:pt idx="4586">
                  <c:v>42581.770833333343</c:v>
                </c:pt>
                <c:pt idx="4587">
                  <c:v>42581.78125</c:v>
                </c:pt>
                <c:pt idx="4588">
                  <c:v>42581.791666666591</c:v>
                </c:pt>
                <c:pt idx="4589">
                  <c:v>42581.802083333343</c:v>
                </c:pt>
                <c:pt idx="4590">
                  <c:v>42581.8125</c:v>
                </c:pt>
                <c:pt idx="4591">
                  <c:v>42581.822916666657</c:v>
                </c:pt>
                <c:pt idx="4592">
                  <c:v>42581.833333333343</c:v>
                </c:pt>
                <c:pt idx="4593">
                  <c:v>42581.84375</c:v>
                </c:pt>
                <c:pt idx="4594">
                  <c:v>42581.854166666657</c:v>
                </c:pt>
                <c:pt idx="4595">
                  <c:v>42581.864583333343</c:v>
                </c:pt>
                <c:pt idx="4596">
                  <c:v>42581.875</c:v>
                </c:pt>
                <c:pt idx="4597">
                  <c:v>42581.885416666657</c:v>
                </c:pt>
                <c:pt idx="4598">
                  <c:v>42581.895833333343</c:v>
                </c:pt>
                <c:pt idx="4599">
                  <c:v>42581.90625</c:v>
                </c:pt>
                <c:pt idx="4600">
                  <c:v>42581.916666666657</c:v>
                </c:pt>
                <c:pt idx="4601">
                  <c:v>42581.927083333292</c:v>
                </c:pt>
                <c:pt idx="4602">
                  <c:v>42581.9375</c:v>
                </c:pt>
                <c:pt idx="4603">
                  <c:v>42581.947916666657</c:v>
                </c:pt>
                <c:pt idx="4604">
                  <c:v>42581.958333333343</c:v>
                </c:pt>
                <c:pt idx="4605">
                  <c:v>42581.96875</c:v>
                </c:pt>
                <c:pt idx="4606">
                  <c:v>42581.979166666621</c:v>
                </c:pt>
                <c:pt idx="4607">
                  <c:v>42581.989583333343</c:v>
                </c:pt>
                <c:pt idx="4608">
                  <c:v>42582</c:v>
                </c:pt>
                <c:pt idx="4609">
                  <c:v>42582.010416666657</c:v>
                </c:pt>
                <c:pt idx="4610">
                  <c:v>42582.020833333343</c:v>
                </c:pt>
                <c:pt idx="4611">
                  <c:v>42582.03125</c:v>
                </c:pt>
                <c:pt idx="4612">
                  <c:v>42582.041666666621</c:v>
                </c:pt>
                <c:pt idx="4613">
                  <c:v>42582.052083333343</c:v>
                </c:pt>
                <c:pt idx="4614">
                  <c:v>42582.0625</c:v>
                </c:pt>
                <c:pt idx="4615">
                  <c:v>42582.072916666657</c:v>
                </c:pt>
                <c:pt idx="4616">
                  <c:v>42582.083333333343</c:v>
                </c:pt>
                <c:pt idx="4617">
                  <c:v>42582.093749999993</c:v>
                </c:pt>
                <c:pt idx="4618">
                  <c:v>42582.104166666621</c:v>
                </c:pt>
                <c:pt idx="4619">
                  <c:v>42582.114583333343</c:v>
                </c:pt>
                <c:pt idx="4620">
                  <c:v>42582.125</c:v>
                </c:pt>
                <c:pt idx="4621">
                  <c:v>42582.135416666621</c:v>
                </c:pt>
                <c:pt idx="4622">
                  <c:v>42582.145833333343</c:v>
                </c:pt>
                <c:pt idx="4623">
                  <c:v>42582.15625</c:v>
                </c:pt>
                <c:pt idx="4624">
                  <c:v>42582.166666666621</c:v>
                </c:pt>
                <c:pt idx="4625">
                  <c:v>42582.177083333292</c:v>
                </c:pt>
                <c:pt idx="4626">
                  <c:v>42582.1875</c:v>
                </c:pt>
                <c:pt idx="4627">
                  <c:v>42582.197916666621</c:v>
                </c:pt>
                <c:pt idx="4628">
                  <c:v>42582.208333333343</c:v>
                </c:pt>
                <c:pt idx="4629">
                  <c:v>42582.21875</c:v>
                </c:pt>
                <c:pt idx="4630">
                  <c:v>42582.229166666591</c:v>
                </c:pt>
                <c:pt idx="4631">
                  <c:v>42582.239583333292</c:v>
                </c:pt>
                <c:pt idx="4632">
                  <c:v>42582.25</c:v>
                </c:pt>
                <c:pt idx="4633">
                  <c:v>42582.260416666621</c:v>
                </c:pt>
                <c:pt idx="4634">
                  <c:v>42582.270833333343</c:v>
                </c:pt>
                <c:pt idx="4635">
                  <c:v>42582.28125</c:v>
                </c:pt>
                <c:pt idx="4636">
                  <c:v>42582.291666666591</c:v>
                </c:pt>
                <c:pt idx="4637">
                  <c:v>42582.302083333343</c:v>
                </c:pt>
                <c:pt idx="4638">
                  <c:v>42582.3125</c:v>
                </c:pt>
                <c:pt idx="4639">
                  <c:v>42582.322916666657</c:v>
                </c:pt>
                <c:pt idx="4640">
                  <c:v>42582.333333333343</c:v>
                </c:pt>
                <c:pt idx="4641">
                  <c:v>42582.34375</c:v>
                </c:pt>
                <c:pt idx="4642">
                  <c:v>42582.354166666657</c:v>
                </c:pt>
                <c:pt idx="4643">
                  <c:v>42582.364583333343</c:v>
                </c:pt>
                <c:pt idx="4644">
                  <c:v>42582.375</c:v>
                </c:pt>
                <c:pt idx="4645">
                  <c:v>42582.385416666657</c:v>
                </c:pt>
                <c:pt idx="4646">
                  <c:v>42582.395833333343</c:v>
                </c:pt>
                <c:pt idx="4647">
                  <c:v>42582.40625</c:v>
                </c:pt>
                <c:pt idx="4648">
                  <c:v>42582.416666666657</c:v>
                </c:pt>
                <c:pt idx="4649">
                  <c:v>42582.427083333292</c:v>
                </c:pt>
                <c:pt idx="4650">
                  <c:v>42582.4375</c:v>
                </c:pt>
                <c:pt idx="4651">
                  <c:v>42582.447916666657</c:v>
                </c:pt>
                <c:pt idx="4652">
                  <c:v>42582.458333333343</c:v>
                </c:pt>
                <c:pt idx="4653">
                  <c:v>42582.46875</c:v>
                </c:pt>
                <c:pt idx="4654">
                  <c:v>42582.479166666621</c:v>
                </c:pt>
                <c:pt idx="4655">
                  <c:v>42582.489583333343</c:v>
                </c:pt>
                <c:pt idx="4656">
                  <c:v>42582.5</c:v>
                </c:pt>
                <c:pt idx="4657">
                  <c:v>42582.510416666657</c:v>
                </c:pt>
                <c:pt idx="4658">
                  <c:v>42582.520833333343</c:v>
                </c:pt>
                <c:pt idx="4659">
                  <c:v>42582.53125</c:v>
                </c:pt>
                <c:pt idx="4660">
                  <c:v>42582.541666666621</c:v>
                </c:pt>
                <c:pt idx="4661">
                  <c:v>42582.552083333343</c:v>
                </c:pt>
                <c:pt idx="4662">
                  <c:v>42582.5625</c:v>
                </c:pt>
                <c:pt idx="4663">
                  <c:v>42582.572916666657</c:v>
                </c:pt>
                <c:pt idx="4664">
                  <c:v>42582.583333333343</c:v>
                </c:pt>
                <c:pt idx="4665">
                  <c:v>42582.593749999993</c:v>
                </c:pt>
                <c:pt idx="4666">
                  <c:v>42582.604166666621</c:v>
                </c:pt>
                <c:pt idx="4667">
                  <c:v>42582.614583333343</c:v>
                </c:pt>
                <c:pt idx="4668">
                  <c:v>42582.625</c:v>
                </c:pt>
                <c:pt idx="4669">
                  <c:v>42582.635416666621</c:v>
                </c:pt>
                <c:pt idx="4670">
                  <c:v>42582.645833333343</c:v>
                </c:pt>
                <c:pt idx="4671">
                  <c:v>42582.65625</c:v>
                </c:pt>
                <c:pt idx="4672">
                  <c:v>42582.666666666621</c:v>
                </c:pt>
                <c:pt idx="4673">
                  <c:v>42582.677083333292</c:v>
                </c:pt>
                <c:pt idx="4674">
                  <c:v>42582.6875</c:v>
                </c:pt>
                <c:pt idx="4675">
                  <c:v>42582.697916666621</c:v>
                </c:pt>
                <c:pt idx="4676">
                  <c:v>42582.708333333343</c:v>
                </c:pt>
                <c:pt idx="4677">
                  <c:v>42582.71875</c:v>
                </c:pt>
                <c:pt idx="4678">
                  <c:v>42582.729166666591</c:v>
                </c:pt>
                <c:pt idx="4679">
                  <c:v>42582.739583333292</c:v>
                </c:pt>
                <c:pt idx="4680">
                  <c:v>42582.75</c:v>
                </c:pt>
                <c:pt idx="4681">
                  <c:v>42582.760416666621</c:v>
                </c:pt>
                <c:pt idx="4682">
                  <c:v>42582.770833333343</c:v>
                </c:pt>
                <c:pt idx="4683">
                  <c:v>42582.78125</c:v>
                </c:pt>
                <c:pt idx="4684">
                  <c:v>42582.791666666591</c:v>
                </c:pt>
                <c:pt idx="4685">
                  <c:v>42582.802083333343</c:v>
                </c:pt>
                <c:pt idx="4686">
                  <c:v>42582.8125</c:v>
                </c:pt>
                <c:pt idx="4687">
                  <c:v>42582.822916666657</c:v>
                </c:pt>
                <c:pt idx="4688">
                  <c:v>42582.833333333343</c:v>
                </c:pt>
                <c:pt idx="4689">
                  <c:v>42582.84375</c:v>
                </c:pt>
                <c:pt idx="4690">
                  <c:v>42582.854166666657</c:v>
                </c:pt>
                <c:pt idx="4691">
                  <c:v>42582.864583333343</c:v>
                </c:pt>
                <c:pt idx="4692">
                  <c:v>42582.875</c:v>
                </c:pt>
                <c:pt idx="4693">
                  <c:v>42582.885416666657</c:v>
                </c:pt>
                <c:pt idx="4694">
                  <c:v>42582.895833333343</c:v>
                </c:pt>
                <c:pt idx="4695">
                  <c:v>42582.90625</c:v>
                </c:pt>
                <c:pt idx="4696">
                  <c:v>42582.916666666657</c:v>
                </c:pt>
                <c:pt idx="4697">
                  <c:v>42582.927083333292</c:v>
                </c:pt>
                <c:pt idx="4698">
                  <c:v>42582.9375</c:v>
                </c:pt>
                <c:pt idx="4699">
                  <c:v>42582.947916666657</c:v>
                </c:pt>
                <c:pt idx="4700">
                  <c:v>42582.958333333343</c:v>
                </c:pt>
                <c:pt idx="4701">
                  <c:v>42582.96875</c:v>
                </c:pt>
                <c:pt idx="4702">
                  <c:v>42582.979166666621</c:v>
                </c:pt>
                <c:pt idx="4703">
                  <c:v>42582.989583333343</c:v>
                </c:pt>
                <c:pt idx="4704">
                  <c:v>42583</c:v>
                </c:pt>
                <c:pt idx="4705">
                  <c:v>42583.010416666657</c:v>
                </c:pt>
                <c:pt idx="4706">
                  <c:v>42583.020833333343</c:v>
                </c:pt>
                <c:pt idx="4707">
                  <c:v>42583.03125</c:v>
                </c:pt>
                <c:pt idx="4708">
                  <c:v>42583.041666666621</c:v>
                </c:pt>
                <c:pt idx="4709">
                  <c:v>42583.052083333343</c:v>
                </c:pt>
                <c:pt idx="4710">
                  <c:v>42583.0625</c:v>
                </c:pt>
                <c:pt idx="4711">
                  <c:v>42583.072916666657</c:v>
                </c:pt>
                <c:pt idx="4712">
                  <c:v>42583.083333333343</c:v>
                </c:pt>
                <c:pt idx="4713">
                  <c:v>42583.093749999993</c:v>
                </c:pt>
                <c:pt idx="4714">
                  <c:v>42583.104166666621</c:v>
                </c:pt>
                <c:pt idx="4715">
                  <c:v>42583.114583333343</c:v>
                </c:pt>
                <c:pt idx="4716">
                  <c:v>42583.125</c:v>
                </c:pt>
                <c:pt idx="4717">
                  <c:v>42583.135416666621</c:v>
                </c:pt>
                <c:pt idx="4718">
                  <c:v>42583.145833333343</c:v>
                </c:pt>
                <c:pt idx="4719">
                  <c:v>42583.15625</c:v>
                </c:pt>
                <c:pt idx="4720">
                  <c:v>42583.166666666621</c:v>
                </c:pt>
                <c:pt idx="4721">
                  <c:v>42583.177083333292</c:v>
                </c:pt>
                <c:pt idx="4722">
                  <c:v>42583.1875</c:v>
                </c:pt>
                <c:pt idx="4723">
                  <c:v>42583.197916666621</c:v>
                </c:pt>
                <c:pt idx="4724">
                  <c:v>42583.208333333343</c:v>
                </c:pt>
                <c:pt idx="4725">
                  <c:v>42583.21875</c:v>
                </c:pt>
                <c:pt idx="4726">
                  <c:v>42583.229166666591</c:v>
                </c:pt>
                <c:pt idx="4727">
                  <c:v>42583.239583333292</c:v>
                </c:pt>
                <c:pt idx="4728">
                  <c:v>42583.25</c:v>
                </c:pt>
                <c:pt idx="4729">
                  <c:v>42583.260416666621</c:v>
                </c:pt>
                <c:pt idx="4730">
                  <c:v>42583.270833333343</c:v>
                </c:pt>
                <c:pt idx="4731">
                  <c:v>42583.28125</c:v>
                </c:pt>
                <c:pt idx="4732">
                  <c:v>42583.291666666591</c:v>
                </c:pt>
                <c:pt idx="4733">
                  <c:v>42583.302083333343</c:v>
                </c:pt>
                <c:pt idx="4734">
                  <c:v>42583.3125</c:v>
                </c:pt>
                <c:pt idx="4735">
                  <c:v>42583.322916666657</c:v>
                </c:pt>
                <c:pt idx="4736">
                  <c:v>42583.333333333343</c:v>
                </c:pt>
                <c:pt idx="4737">
                  <c:v>42583.34375</c:v>
                </c:pt>
                <c:pt idx="4738">
                  <c:v>42583.354166666657</c:v>
                </c:pt>
                <c:pt idx="4739">
                  <c:v>42583.364583333343</c:v>
                </c:pt>
                <c:pt idx="4740">
                  <c:v>42583.375</c:v>
                </c:pt>
                <c:pt idx="4741">
                  <c:v>42583.385416666657</c:v>
                </c:pt>
                <c:pt idx="4742">
                  <c:v>42583.395833333343</c:v>
                </c:pt>
                <c:pt idx="4743">
                  <c:v>42583.40625</c:v>
                </c:pt>
                <c:pt idx="4744">
                  <c:v>42583.416666666657</c:v>
                </c:pt>
                <c:pt idx="4745">
                  <c:v>42583.427083333292</c:v>
                </c:pt>
                <c:pt idx="4746">
                  <c:v>42583.4375</c:v>
                </c:pt>
                <c:pt idx="4747">
                  <c:v>42583.447916666657</c:v>
                </c:pt>
                <c:pt idx="4748">
                  <c:v>42583.458333333343</c:v>
                </c:pt>
                <c:pt idx="4749">
                  <c:v>42583.46875</c:v>
                </c:pt>
                <c:pt idx="4750">
                  <c:v>42583.479166666621</c:v>
                </c:pt>
                <c:pt idx="4751">
                  <c:v>42583.489583333343</c:v>
                </c:pt>
                <c:pt idx="4752">
                  <c:v>42583.5</c:v>
                </c:pt>
                <c:pt idx="4753">
                  <c:v>42583.510416666657</c:v>
                </c:pt>
                <c:pt idx="4754">
                  <c:v>42583.520833333343</c:v>
                </c:pt>
                <c:pt idx="4755">
                  <c:v>42583.53125</c:v>
                </c:pt>
                <c:pt idx="4756">
                  <c:v>42583.541666666621</c:v>
                </c:pt>
                <c:pt idx="4757">
                  <c:v>42583.552083333343</c:v>
                </c:pt>
                <c:pt idx="4758">
                  <c:v>42583.5625</c:v>
                </c:pt>
                <c:pt idx="4759">
                  <c:v>42583.572916666657</c:v>
                </c:pt>
                <c:pt idx="4760">
                  <c:v>42583.583333333343</c:v>
                </c:pt>
                <c:pt idx="4761">
                  <c:v>42583.593749999993</c:v>
                </c:pt>
                <c:pt idx="4762">
                  <c:v>42583.604166666621</c:v>
                </c:pt>
                <c:pt idx="4763">
                  <c:v>42583.614583333343</c:v>
                </c:pt>
                <c:pt idx="4764">
                  <c:v>42583.625</c:v>
                </c:pt>
                <c:pt idx="4765">
                  <c:v>42583.635416666621</c:v>
                </c:pt>
                <c:pt idx="4766">
                  <c:v>42583.645833333343</c:v>
                </c:pt>
                <c:pt idx="4767">
                  <c:v>42583.65625</c:v>
                </c:pt>
                <c:pt idx="4768">
                  <c:v>42583.666666666621</c:v>
                </c:pt>
                <c:pt idx="4769">
                  <c:v>42583.677083333292</c:v>
                </c:pt>
                <c:pt idx="4770">
                  <c:v>42583.6875</c:v>
                </c:pt>
                <c:pt idx="4771">
                  <c:v>42583.697916666621</c:v>
                </c:pt>
                <c:pt idx="4772">
                  <c:v>42583.708333333343</c:v>
                </c:pt>
                <c:pt idx="4773">
                  <c:v>42583.71875</c:v>
                </c:pt>
                <c:pt idx="4774">
                  <c:v>42583.729166666591</c:v>
                </c:pt>
                <c:pt idx="4775">
                  <c:v>42583.739583333292</c:v>
                </c:pt>
                <c:pt idx="4776">
                  <c:v>42583.75</c:v>
                </c:pt>
                <c:pt idx="4777">
                  <c:v>42583.760416666621</c:v>
                </c:pt>
                <c:pt idx="4778">
                  <c:v>42583.770833333343</c:v>
                </c:pt>
                <c:pt idx="4779">
                  <c:v>42583.78125</c:v>
                </c:pt>
                <c:pt idx="4780">
                  <c:v>42583.791666666591</c:v>
                </c:pt>
                <c:pt idx="4781">
                  <c:v>42583.802083333343</c:v>
                </c:pt>
                <c:pt idx="4782">
                  <c:v>42583.8125</c:v>
                </c:pt>
                <c:pt idx="4783">
                  <c:v>42583.822916666657</c:v>
                </c:pt>
                <c:pt idx="4784">
                  <c:v>42583.833333333343</c:v>
                </c:pt>
                <c:pt idx="4785">
                  <c:v>42583.84375</c:v>
                </c:pt>
                <c:pt idx="4786">
                  <c:v>42583.854166666657</c:v>
                </c:pt>
                <c:pt idx="4787">
                  <c:v>42583.864583333343</c:v>
                </c:pt>
                <c:pt idx="4788">
                  <c:v>42583.875</c:v>
                </c:pt>
                <c:pt idx="4789">
                  <c:v>42583.885416666657</c:v>
                </c:pt>
                <c:pt idx="4790">
                  <c:v>42583.895833333343</c:v>
                </c:pt>
                <c:pt idx="4791">
                  <c:v>42583.90625</c:v>
                </c:pt>
                <c:pt idx="4792">
                  <c:v>42583.916666666657</c:v>
                </c:pt>
                <c:pt idx="4793">
                  <c:v>42583.927083333292</c:v>
                </c:pt>
                <c:pt idx="4794">
                  <c:v>42583.9375</c:v>
                </c:pt>
                <c:pt idx="4795">
                  <c:v>42583.947916666657</c:v>
                </c:pt>
                <c:pt idx="4796">
                  <c:v>42583.958333333343</c:v>
                </c:pt>
                <c:pt idx="4797">
                  <c:v>42583.96875</c:v>
                </c:pt>
                <c:pt idx="4798">
                  <c:v>42583.979166666621</c:v>
                </c:pt>
                <c:pt idx="4799">
                  <c:v>42583.989583333343</c:v>
                </c:pt>
                <c:pt idx="4800">
                  <c:v>42584</c:v>
                </c:pt>
                <c:pt idx="4801">
                  <c:v>42584.010416666657</c:v>
                </c:pt>
                <c:pt idx="4802">
                  <c:v>42584.020833333343</c:v>
                </c:pt>
                <c:pt idx="4803">
                  <c:v>42584.03125</c:v>
                </c:pt>
                <c:pt idx="4804">
                  <c:v>42584.041666666621</c:v>
                </c:pt>
                <c:pt idx="4805">
                  <c:v>42584.052083333343</c:v>
                </c:pt>
                <c:pt idx="4806">
                  <c:v>42584.0625</c:v>
                </c:pt>
                <c:pt idx="4807">
                  <c:v>42584.072916666657</c:v>
                </c:pt>
                <c:pt idx="4808">
                  <c:v>42584.083333333343</c:v>
                </c:pt>
                <c:pt idx="4809">
                  <c:v>42584.093749999993</c:v>
                </c:pt>
                <c:pt idx="4810">
                  <c:v>42584.104166666621</c:v>
                </c:pt>
                <c:pt idx="4811">
                  <c:v>42584.114583333343</c:v>
                </c:pt>
                <c:pt idx="4812">
                  <c:v>42584.125</c:v>
                </c:pt>
                <c:pt idx="4813">
                  <c:v>42584.135416666621</c:v>
                </c:pt>
                <c:pt idx="4814">
                  <c:v>42584.145833333343</c:v>
                </c:pt>
                <c:pt idx="4815">
                  <c:v>42584.15625</c:v>
                </c:pt>
                <c:pt idx="4816">
                  <c:v>42584.166666666621</c:v>
                </c:pt>
                <c:pt idx="4817">
                  <c:v>42584.177083333292</c:v>
                </c:pt>
                <c:pt idx="4818">
                  <c:v>42584.1875</c:v>
                </c:pt>
                <c:pt idx="4819">
                  <c:v>42584.197916666621</c:v>
                </c:pt>
                <c:pt idx="4820">
                  <c:v>42584.208333333343</c:v>
                </c:pt>
                <c:pt idx="4821">
                  <c:v>42584.21875</c:v>
                </c:pt>
                <c:pt idx="4822">
                  <c:v>42584.229166666591</c:v>
                </c:pt>
                <c:pt idx="4823">
                  <c:v>42584.239583333292</c:v>
                </c:pt>
                <c:pt idx="4824">
                  <c:v>42584.25</c:v>
                </c:pt>
                <c:pt idx="4825">
                  <c:v>42584.260416666621</c:v>
                </c:pt>
                <c:pt idx="4826">
                  <c:v>42584.270833333343</c:v>
                </c:pt>
                <c:pt idx="4827">
                  <c:v>42584.28125</c:v>
                </c:pt>
                <c:pt idx="4828">
                  <c:v>42584.291666666591</c:v>
                </c:pt>
                <c:pt idx="4829">
                  <c:v>42584.302083333343</c:v>
                </c:pt>
                <c:pt idx="4830">
                  <c:v>42584.3125</c:v>
                </c:pt>
                <c:pt idx="4831">
                  <c:v>42584.322916666657</c:v>
                </c:pt>
                <c:pt idx="4832">
                  <c:v>42584.333333333343</c:v>
                </c:pt>
                <c:pt idx="4833">
                  <c:v>42584.34375</c:v>
                </c:pt>
                <c:pt idx="4834">
                  <c:v>42584.354166666657</c:v>
                </c:pt>
                <c:pt idx="4835">
                  <c:v>42584.364583333343</c:v>
                </c:pt>
                <c:pt idx="4836">
                  <c:v>42584.375</c:v>
                </c:pt>
                <c:pt idx="4837">
                  <c:v>42584.385416666657</c:v>
                </c:pt>
                <c:pt idx="4838">
                  <c:v>42584.395833333343</c:v>
                </c:pt>
                <c:pt idx="4839">
                  <c:v>42584.40625</c:v>
                </c:pt>
                <c:pt idx="4840">
                  <c:v>42584.416666666657</c:v>
                </c:pt>
                <c:pt idx="4841">
                  <c:v>42584.427083333292</c:v>
                </c:pt>
                <c:pt idx="4842">
                  <c:v>42584.4375</c:v>
                </c:pt>
                <c:pt idx="4843">
                  <c:v>42584.447916666657</c:v>
                </c:pt>
                <c:pt idx="4844">
                  <c:v>42584.458333333343</c:v>
                </c:pt>
                <c:pt idx="4845">
                  <c:v>42584.46875</c:v>
                </c:pt>
                <c:pt idx="4846">
                  <c:v>42584.479166666621</c:v>
                </c:pt>
                <c:pt idx="4847">
                  <c:v>42584.489583333343</c:v>
                </c:pt>
                <c:pt idx="4848">
                  <c:v>42584.5</c:v>
                </c:pt>
                <c:pt idx="4849">
                  <c:v>42584.510416666657</c:v>
                </c:pt>
                <c:pt idx="4850">
                  <c:v>42584.520833333343</c:v>
                </c:pt>
                <c:pt idx="4851">
                  <c:v>42584.53125</c:v>
                </c:pt>
                <c:pt idx="4852">
                  <c:v>42584.541666666621</c:v>
                </c:pt>
                <c:pt idx="4853">
                  <c:v>42584.552083333343</c:v>
                </c:pt>
                <c:pt idx="4854">
                  <c:v>42584.5625</c:v>
                </c:pt>
                <c:pt idx="4855">
                  <c:v>42584.572916666657</c:v>
                </c:pt>
                <c:pt idx="4856">
                  <c:v>42584.583333333343</c:v>
                </c:pt>
                <c:pt idx="4857">
                  <c:v>42584.593749999993</c:v>
                </c:pt>
                <c:pt idx="4858">
                  <c:v>42584.604166666621</c:v>
                </c:pt>
                <c:pt idx="4859">
                  <c:v>42584.614583333343</c:v>
                </c:pt>
                <c:pt idx="4860">
                  <c:v>42584.625</c:v>
                </c:pt>
                <c:pt idx="4861">
                  <c:v>42584.635416666621</c:v>
                </c:pt>
                <c:pt idx="4862">
                  <c:v>42584.645833333343</c:v>
                </c:pt>
                <c:pt idx="4863">
                  <c:v>42584.65625</c:v>
                </c:pt>
                <c:pt idx="4864">
                  <c:v>42584.666666666621</c:v>
                </c:pt>
                <c:pt idx="4865">
                  <c:v>42584.677083333292</c:v>
                </c:pt>
                <c:pt idx="4866">
                  <c:v>42584.6875</c:v>
                </c:pt>
                <c:pt idx="4867">
                  <c:v>42584.697916666621</c:v>
                </c:pt>
                <c:pt idx="4868">
                  <c:v>42584.708333333343</c:v>
                </c:pt>
                <c:pt idx="4869">
                  <c:v>42584.71875</c:v>
                </c:pt>
                <c:pt idx="4870">
                  <c:v>42584.729166666591</c:v>
                </c:pt>
                <c:pt idx="4871">
                  <c:v>42584.739583333292</c:v>
                </c:pt>
                <c:pt idx="4872">
                  <c:v>42584.75</c:v>
                </c:pt>
                <c:pt idx="4873">
                  <c:v>42584.760416666621</c:v>
                </c:pt>
                <c:pt idx="4874">
                  <c:v>42584.770833333343</c:v>
                </c:pt>
                <c:pt idx="4875">
                  <c:v>42584.78125</c:v>
                </c:pt>
                <c:pt idx="4876">
                  <c:v>42584.791666666591</c:v>
                </c:pt>
                <c:pt idx="4877">
                  <c:v>42584.802083333343</c:v>
                </c:pt>
                <c:pt idx="4878">
                  <c:v>42584.8125</c:v>
                </c:pt>
                <c:pt idx="4879">
                  <c:v>42584.822916666657</c:v>
                </c:pt>
                <c:pt idx="4880">
                  <c:v>42584.833333333343</c:v>
                </c:pt>
                <c:pt idx="4881">
                  <c:v>42584.84375</c:v>
                </c:pt>
                <c:pt idx="4882">
                  <c:v>42584.854166666657</c:v>
                </c:pt>
                <c:pt idx="4883">
                  <c:v>42584.864583333343</c:v>
                </c:pt>
                <c:pt idx="4884">
                  <c:v>42584.875</c:v>
                </c:pt>
                <c:pt idx="4885">
                  <c:v>42584.885416666657</c:v>
                </c:pt>
                <c:pt idx="4886">
                  <c:v>42584.895833333343</c:v>
                </c:pt>
                <c:pt idx="4887">
                  <c:v>42584.90625</c:v>
                </c:pt>
                <c:pt idx="4888">
                  <c:v>42584.916666666657</c:v>
                </c:pt>
                <c:pt idx="4889">
                  <c:v>42584.927083333292</c:v>
                </c:pt>
                <c:pt idx="4890">
                  <c:v>42584.9375</c:v>
                </c:pt>
                <c:pt idx="4891">
                  <c:v>42584.947916666657</c:v>
                </c:pt>
                <c:pt idx="4892">
                  <c:v>42584.958333333343</c:v>
                </c:pt>
                <c:pt idx="4893">
                  <c:v>42584.96875</c:v>
                </c:pt>
                <c:pt idx="4894">
                  <c:v>42584.979166666621</c:v>
                </c:pt>
                <c:pt idx="4895">
                  <c:v>42584.989583333343</c:v>
                </c:pt>
                <c:pt idx="4896">
                  <c:v>42585</c:v>
                </c:pt>
                <c:pt idx="4897">
                  <c:v>42585.010416666657</c:v>
                </c:pt>
                <c:pt idx="4898">
                  <c:v>42585.020833333343</c:v>
                </c:pt>
                <c:pt idx="4899">
                  <c:v>42585.03125</c:v>
                </c:pt>
                <c:pt idx="4900">
                  <c:v>42585.041666666621</c:v>
                </c:pt>
                <c:pt idx="4901">
                  <c:v>42585.052083333343</c:v>
                </c:pt>
                <c:pt idx="4902">
                  <c:v>42585.0625</c:v>
                </c:pt>
                <c:pt idx="4903">
                  <c:v>42585.072916666657</c:v>
                </c:pt>
                <c:pt idx="4904">
                  <c:v>42585.083333333343</c:v>
                </c:pt>
                <c:pt idx="4905">
                  <c:v>42585.093749999993</c:v>
                </c:pt>
                <c:pt idx="4906">
                  <c:v>42585.104166666621</c:v>
                </c:pt>
                <c:pt idx="4907">
                  <c:v>42585.114583333343</c:v>
                </c:pt>
                <c:pt idx="4908">
                  <c:v>42585.125</c:v>
                </c:pt>
                <c:pt idx="4909">
                  <c:v>42585.135416666621</c:v>
                </c:pt>
                <c:pt idx="4910">
                  <c:v>42585.145833333343</c:v>
                </c:pt>
                <c:pt idx="4911">
                  <c:v>42585.15625</c:v>
                </c:pt>
                <c:pt idx="4912">
                  <c:v>42585.166666666621</c:v>
                </c:pt>
                <c:pt idx="4913">
                  <c:v>42585.177083333292</c:v>
                </c:pt>
                <c:pt idx="4914">
                  <c:v>42585.1875</c:v>
                </c:pt>
                <c:pt idx="4915">
                  <c:v>42585.197916666621</c:v>
                </c:pt>
                <c:pt idx="4916">
                  <c:v>42585.208333333343</c:v>
                </c:pt>
                <c:pt idx="4917">
                  <c:v>42585.21875</c:v>
                </c:pt>
                <c:pt idx="4918">
                  <c:v>42585.229166666591</c:v>
                </c:pt>
                <c:pt idx="4919">
                  <c:v>42585.239583333292</c:v>
                </c:pt>
                <c:pt idx="4920">
                  <c:v>42585.25</c:v>
                </c:pt>
                <c:pt idx="4921">
                  <c:v>42585.260416666621</c:v>
                </c:pt>
                <c:pt idx="4922">
                  <c:v>42585.270833333343</c:v>
                </c:pt>
                <c:pt idx="4923">
                  <c:v>42585.28125</c:v>
                </c:pt>
                <c:pt idx="4924">
                  <c:v>42585.291666666591</c:v>
                </c:pt>
                <c:pt idx="4925">
                  <c:v>42585.302083333343</c:v>
                </c:pt>
                <c:pt idx="4926">
                  <c:v>42585.3125</c:v>
                </c:pt>
                <c:pt idx="4927">
                  <c:v>42585.322916666657</c:v>
                </c:pt>
                <c:pt idx="4928">
                  <c:v>42585.333333333343</c:v>
                </c:pt>
                <c:pt idx="4929">
                  <c:v>42585.34375</c:v>
                </c:pt>
                <c:pt idx="4930">
                  <c:v>42585.354166666657</c:v>
                </c:pt>
                <c:pt idx="4931">
                  <c:v>42585.364583333343</c:v>
                </c:pt>
                <c:pt idx="4932">
                  <c:v>42585.375</c:v>
                </c:pt>
                <c:pt idx="4933">
                  <c:v>42585.385416666657</c:v>
                </c:pt>
                <c:pt idx="4934">
                  <c:v>42585.395833333343</c:v>
                </c:pt>
                <c:pt idx="4935">
                  <c:v>42585.40625</c:v>
                </c:pt>
                <c:pt idx="4936">
                  <c:v>42585.416666666657</c:v>
                </c:pt>
                <c:pt idx="4937">
                  <c:v>42585.427083333292</c:v>
                </c:pt>
                <c:pt idx="4938">
                  <c:v>42585.4375</c:v>
                </c:pt>
                <c:pt idx="4939">
                  <c:v>42585.447916666657</c:v>
                </c:pt>
                <c:pt idx="4940">
                  <c:v>42585.458333333343</c:v>
                </c:pt>
                <c:pt idx="4941">
                  <c:v>42585.46875</c:v>
                </c:pt>
                <c:pt idx="4942">
                  <c:v>42585.479166666621</c:v>
                </c:pt>
                <c:pt idx="4943">
                  <c:v>42585.489583333343</c:v>
                </c:pt>
                <c:pt idx="4944">
                  <c:v>42585.5</c:v>
                </c:pt>
                <c:pt idx="4945">
                  <c:v>42585.510416666657</c:v>
                </c:pt>
                <c:pt idx="4946">
                  <c:v>42585.520833333343</c:v>
                </c:pt>
                <c:pt idx="4947">
                  <c:v>42585.53125</c:v>
                </c:pt>
                <c:pt idx="4948">
                  <c:v>42585.541666666621</c:v>
                </c:pt>
                <c:pt idx="4949">
                  <c:v>42585.552083333343</c:v>
                </c:pt>
                <c:pt idx="4950">
                  <c:v>42585.5625</c:v>
                </c:pt>
                <c:pt idx="4951">
                  <c:v>42585.572916666657</c:v>
                </c:pt>
                <c:pt idx="4952">
                  <c:v>42585.583333333343</c:v>
                </c:pt>
                <c:pt idx="4953">
                  <c:v>42585.593749999993</c:v>
                </c:pt>
                <c:pt idx="4954">
                  <c:v>42585.604166666621</c:v>
                </c:pt>
                <c:pt idx="4955">
                  <c:v>42585.614583333343</c:v>
                </c:pt>
                <c:pt idx="4956">
                  <c:v>42585.625</c:v>
                </c:pt>
                <c:pt idx="4957">
                  <c:v>42585.635416666621</c:v>
                </c:pt>
                <c:pt idx="4958">
                  <c:v>42585.645833333343</c:v>
                </c:pt>
                <c:pt idx="4959">
                  <c:v>42585.65625</c:v>
                </c:pt>
                <c:pt idx="4960">
                  <c:v>42585.666666666621</c:v>
                </c:pt>
                <c:pt idx="4961">
                  <c:v>42585.677083333292</c:v>
                </c:pt>
                <c:pt idx="4962">
                  <c:v>42585.6875</c:v>
                </c:pt>
                <c:pt idx="4963">
                  <c:v>42585.697916666621</c:v>
                </c:pt>
                <c:pt idx="4964">
                  <c:v>42585.708333333343</c:v>
                </c:pt>
                <c:pt idx="4965">
                  <c:v>42585.71875</c:v>
                </c:pt>
                <c:pt idx="4966">
                  <c:v>42585.729166666591</c:v>
                </c:pt>
                <c:pt idx="4967">
                  <c:v>42585.739583333292</c:v>
                </c:pt>
                <c:pt idx="4968">
                  <c:v>42585.75</c:v>
                </c:pt>
                <c:pt idx="4969">
                  <c:v>42585.760416666621</c:v>
                </c:pt>
                <c:pt idx="4970">
                  <c:v>42585.770833333343</c:v>
                </c:pt>
                <c:pt idx="4971">
                  <c:v>42585.78125</c:v>
                </c:pt>
                <c:pt idx="4972">
                  <c:v>42585.791666666591</c:v>
                </c:pt>
                <c:pt idx="4973">
                  <c:v>42585.802083333343</c:v>
                </c:pt>
                <c:pt idx="4974">
                  <c:v>42585.8125</c:v>
                </c:pt>
                <c:pt idx="4975">
                  <c:v>42585.822916666657</c:v>
                </c:pt>
                <c:pt idx="4976">
                  <c:v>42585.833333333343</c:v>
                </c:pt>
                <c:pt idx="4977">
                  <c:v>42585.84375</c:v>
                </c:pt>
                <c:pt idx="4978">
                  <c:v>42585.854166666657</c:v>
                </c:pt>
                <c:pt idx="4979">
                  <c:v>42585.864583333343</c:v>
                </c:pt>
                <c:pt idx="4980">
                  <c:v>42585.875</c:v>
                </c:pt>
                <c:pt idx="4981">
                  <c:v>42585.885416666657</c:v>
                </c:pt>
                <c:pt idx="4982">
                  <c:v>42585.895833333343</c:v>
                </c:pt>
                <c:pt idx="4983">
                  <c:v>42585.90625</c:v>
                </c:pt>
                <c:pt idx="4984">
                  <c:v>42585.916666666657</c:v>
                </c:pt>
                <c:pt idx="4985">
                  <c:v>42585.927083333292</c:v>
                </c:pt>
                <c:pt idx="4986">
                  <c:v>42585.9375</c:v>
                </c:pt>
                <c:pt idx="4987">
                  <c:v>42585.947916666657</c:v>
                </c:pt>
                <c:pt idx="4988">
                  <c:v>42585.958333333343</c:v>
                </c:pt>
                <c:pt idx="4989">
                  <c:v>42585.96875</c:v>
                </c:pt>
                <c:pt idx="4990">
                  <c:v>42585.979166666621</c:v>
                </c:pt>
                <c:pt idx="4991">
                  <c:v>42585.989583333343</c:v>
                </c:pt>
                <c:pt idx="4992">
                  <c:v>42586</c:v>
                </c:pt>
                <c:pt idx="4993">
                  <c:v>42586.010416666657</c:v>
                </c:pt>
                <c:pt idx="4994">
                  <c:v>42586.020833333343</c:v>
                </c:pt>
                <c:pt idx="4995">
                  <c:v>42586.03125</c:v>
                </c:pt>
                <c:pt idx="4996">
                  <c:v>42586.041666666621</c:v>
                </c:pt>
                <c:pt idx="4997">
                  <c:v>42586.052083333343</c:v>
                </c:pt>
                <c:pt idx="4998">
                  <c:v>42586.0625</c:v>
                </c:pt>
                <c:pt idx="4999">
                  <c:v>42586.072916666657</c:v>
                </c:pt>
                <c:pt idx="5000">
                  <c:v>42586.083333333343</c:v>
                </c:pt>
                <c:pt idx="5001">
                  <c:v>42586.093749999993</c:v>
                </c:pt>
                <c:pt idx="5002">
                  <c:v>42586.104166666621</c:v>
                </c:pt>
                <c:pt idx="5003">
                  <c:v>42586.114583333343</c:v>
                </c:pt>
                <c:pt idx="5004">
                  <c:v>42586.125</c:v>
                </c:pt>
                <c:pt idx="5005">
                  <c:v>42586.135416666621</c:v>
                </c:pt>
                <c:pt idx="5006">
                  <c:v>42586.145833333343</c:v>
                </c:pt>
                <c:pt idx="5007">
                  <c:v>42586.15625</c:v>
                </c:pt>
                <c:pt idx="5008">
                  <c:v>42586.166666666621</c:v>
                </c:pt>
                <c:pt idx="5009">
                  <c:v>42586.177083333292</c:v>
                </c:pt>
                <c:pt idx="5010">
                  <c:v>42586.1875</c:v>
                </c:pt>
                <c:pt idx="5011">
                  <c:v>42586.197916666621</c:v>
                </c:pt>
                <c:pt idx="5012">
                  <c:v>42586.208333333343</c:v>
                </c:pt>
                <c:pt idx="5013">
                  <c:v>42586.21875</c:v>
                </c:pt>
                <c:pt idx="5014">
                  <c:v>42586.229166666591</c:v>
                </c:pt>
                <c:pt idx="5015">
                  <c:v>42586.239583333292</c:v>
                </c:pt>
                <c:pt idx="5016">
                  <c:v>42586.25</c:v>
                </c:pt>
                <c:pt idx="5017">
                  <c:v>42586.260416666621</c:v>
                </c:pt>
                <c:pt idx="5018">
                  <c:v>42586.270833333343</c:v>
                </c:pt>
                <c:pt idx="5019">
                  <c:v>42586.28125</c:v>
                </c:pt>
                <c:pt idx="5020">
                  <c:v>42586.291666666591</c:v>
                </c:pt>
                <c:pt idx="5021">
                  <c:v>42586.302083333343</c:v>
                </c:pt>
                <c:pt idx="5022">
                  <c:v>42586.3125</c:v>
                </c:pt>
                <c:pt idx="5023">
                  <c:v>42586.322916666657</c:v>
                </c:pt>
                <c:pt idx="5024">
                  <c:v>42586.333333333343</c:v>
                </c:pt>
                <c:pt idx="5025">
                  <c:v>42586.34375</c:v>
                </c:pt>
                <c:pt idx="5026">
                  <c:v>42586.354166666657</c:v>
                </c:pt>
                <c:pt idx="5027">
                  <c:v>42586.364583333343</c:v>
                </c:pt>
                <c:pt idx="5028">
                  <c:v>42586.375</c:v>
                </c:pt>
                <c:pt idx="5029">
                  <c:v>42586.385416666657</c:v>
                </c:pt>
                <c:pt idx="5030">
                  <c:v>42586.395833333343</c:v>
                </c:pt>
                <c:pt idx="5031">
                  <c:v>42586.40625</c:v>
                </c:pt>
                <c:pt idx="5032">
                  <c:v>42586.416666666657</c:v>
                </c:pt>
                <c:pt idx="5033">
                  <c:v>42586.427083333292</c:v>
                </c:pt>
                <c:pt idx="5034">
                  <c:v>42586.4375</c:v>
                </c:pt>
                <c:pt idx="5035">
                  <c:v>42586.447916666657</c:v>
                </c:pt>
                <c:pt idx="5036">
                  <c:v>42586.458333333343</c:v>
                </c:pt>
                <c:pt idx="5037">
                  <c:v>42586.46875</c:v>
                </c:pt>
                <c:pt idx="5038">
                  <c:v>42586.479166666621</c:v>
                </c:pt>
                <c:pt idx="5039">
                  <c:v>42586.489583333343</c:v>
                </c:pt>
                <c:pt idx="5040">
                  <c:v>42586.5</c:v>
                </c:pt>
                <c:pt idx="5041">
                  <c:v>42586.510416666657</c:v>
                </c:pt>
                <c:pt idx="5042">
                  <c:v>42586.520833333343</c:v>
                </c:pt>
                <c:pt idx="5043">
                  <c:v>42586.53125</c:v>
                </c:pt>
                <c:pt idx="5044">
                  <c:v>42586.541666666621</c:v>
                </c:pt>
                <c:pt idx="5045">
                  <c:v>42586.552083333343</c:v>
                </c:pt>
                <c:pt idx="5046">
                  <c:v>42586.5625</c:v>
                </c:pt>
                <c:pt idx="5047">
                  <c:v>42586.572916666657</c:v>
                </c:pt>
                <c:pt idx="5048">
                  <c:v>42586.583333333343</c:v>
                </c:pt>
                <c:pt idx="5049">
                  <c:v>42586.593749999993</c:v>
                </c:pt>
                <c:pt idx="5050">
                  <c:v>42586.604166666621</c:v>
                </c:pt>
                <c:pt idx="5051">
                  <c:v>42586.614583333343</c:v>
                </c:pt>
                <c:pt idx="5052">
                  <c:v>42586.625</c:v>
                </c:pt>
                <c:pt idx="5053">
                  <c:v>42586.635416666621</c:v>
                </c:pt>
                <c:pt idx="5054">
                  <c:v>42586.645833333343</c:v>
                </c:pt>
                <c:pt idx="5055">
                  <c:v>42586.65625</c:v>
                </c:pt>
                <c:pt idx="5056">
                  <c:v>42586.666666666621</c:v>
                </c:pt>
                <c:pt idx="5057">
                  <c:v>42586.677083333292</c:v>
                </c:pt>
                <c:pt idx="5058">
                  <c:v>42586.6875</c:v>
                </c:pt>
                <c:pt idx="5059">
                  <c:v>42586.697916666621</c:v>
                </c:pt>
                <c:pt idx="5060">
                  <c:v>42586.708333333343</c:v>
                </c:pt>
                <c:pt idx="5061">
                  <c:v>42586.71875</c:v>
                </c:pt>
                <c:pt idx="5062">
                  <c:v>42586.729166666591</c:v>
                </c:pt>
                <c:pt idx="5063">
                  <c:v>42586.739583333292</c:v>
                </c:pt>
                <c:pt idx="5064">
                  <c:v>42586.75</c:v>
                </c:pt>
                <c:pt idx="5065">
                  <c:v>42586.760416666621</c:v>
                </c:pt>
                <c:pt idx="5066">
                  <c:v>42586.770833333343</c:v>
                </c:pt>
                <c:pt idx="5067">
                  <c:v>42586.78125</c:v>
                </c:pt>
                <c:pt idx="5068">
                  <c:v>42586.791666666591</c:v>
                </c:pt>
                <c:pt idx="5069">
                  <c:v>42586.802083333343</c:v>
                </c:pt>
                <c:pt idx="5070">
                  <c:v>42586.8125</c:v>
                </c:pt>
                <c:pt idx="5071">
                  <c:v>42586.822916666657</c:v>
                </c:pt>
                <c:pt idx="5072">
                  <c:v>42586.833333333343</c:v>
                </c:pt>
                <c:pt idx="5073">
                  <c:v>42586.84375</c:v>
                </c:pt>
                <c:pt idx="5074">
                  <c:v>42586.854166666657</c:v>
                </c:pt>
                <c:pt idx="5075">
                  <c:v>42586.864583333343</c:v>
                </c:pt>
                <c:pt idx="5076">
                  <c:v>42586.875</c:v>
                </c:pt>
                <c:pt idx="5077">
                  <c:v>42586.885416666657</c:v>
                </c:pt>
                <c:pt idx="5078">
                  <c:v>42586.895833333343</c:v>
                </c:pt>
                <c:pt idx="5079">
                  <c:v>42586.90625</c:v>
                </c:pt>
                <c:pt idx="5080">
                  <c:v>42586.916666666657</c:v>
                </c:pt>
                <c:pt idx="5081">
                  <c:v>42586.927083333292</c:v>
                </c:pt>
                <c:pt idx="5082">
                  <c:v>42586.9375</c:v>
                </c:pt>
                <c:pt idx="5083">
                  <c:v>42586.947916666657</c:v>
                </c:pt>
                <c:pt idx="5084">
                  <c:v>42586.958333333343</c:v>
                </c:pt>
                <c:pt idx="5085">
                  <c:v>42586.96875</c:v>
                </c:pt>
                <c:pt idx="5086">
                  <c:v>42586.979166666621</c:v>
                </c:pt>
                <c:pt idx="5087">
                  <c:v>42586.989583333343</c:v>
                </c:pt>
                <c:pt idx="5088">
                  <c:v>42587</c:v>
                </c:pt>
                <c:pt idx="5089">
                  <c:v>42587.010416666657</c:v>
                </c:pt>
                <c:pt idx="5090">
                  <c:v>42587.020833333343</c:v>
                </c:pt>
                <c:pt idx="5091">
                  <c:v>42587.03125</c:v>
                </c:pt>
                <c:pt idx="5092">
                  <c:v>42587.041666666621</c:v>
                </c:pt>
                <c:pt idx="5093">
                  <c:v>42587.052083333343</c:v>
                </c:pt>
                <c:pt idx="5094">
                  <c:v>42587.0625</c:v>
                </c:pt>
                <c:pt idx="5095">
                  <c:v>42587.072916666657</c:v>
                </c:pt>
                <c:pt idx="5096">
                  <c:v>42587.083333333343</c:v>
                </c:pt>
                <c:pt idx="5097">
                  <c:v>42587.093749999993</c:v>
                </c:pt>
                <c:pt idx="5098">
                  <c:v>42587.104166666621</c:v>
                </c:pt>
                <c:pt idx="5099">
                  <c:v>42587.114583333343</c:v>
                </c:pt>
                <c:pt idx="5100">
                  <c:v>42587.125</c:v>
                </c:pt>
                <c:pt idx="5101">
                  <c:v>42587.135416666621</c:v>
                </c:pt>
                <c:pt idx="5102">
                  <c:v>42587.145833333343</c:v>
                </c:pt>
                <c:pt idx="5103">
                  <c:v>42587.15625</c:v>
                </c:pt>
                <c:pt idx="5104">
                  <c:v>42587.166666666621</c:v>
                </c:pt>
                <c:pt idx="5105">
                  <c:v>42587.177083333292</c:v>
                </c:pt>
                <c:pt idx="5106">
                  <c:v>42587.1875</c:v>
                </c:pt>
                <c:pt idx="5107">
                  <c:v>42587.197916666621</c:v>
                </c:pt>
                <c:pt idx="5108">
                  <c:v>42587.208333333343</c:v>
                </c:pt>
                <c:pt idx="5109">
                  <c:v>42587.21875</c:v>
                </c:pt>
                <c:pt idx="5110">
                  <c:v>42587.229166666591</c:v>
                </c:pt>
                <c:pt idx="5111">
                  <c:v>42587.239583333292</c:v>
                </c:pt>
                <c:pt idx="5112">
                  <c:v>42587.25</c:v>
                </c:pt>
                <c:pt idx="5113">
                  <c:v>42587.260416666621</c:v>
                </c:pt>
                <c:pt idx="5114">
                  <c:v>42587.270833333343</c:v>
                </c:pt>
                <c:pt idx="5115">
                  <c:v>42587.28125</c:v>
                </c:pt>
                <c:pt idx="5116">
                  <c:v>42587.291666666591</c:v>
                </c:pt>
                <c:pt idx="5117">
                  <c:v>42587.302083333343</c:v>
                </c:pt>
                <c:pt idx="5118">
                  <c:v>42587.3125</c:v>
                </c:pt>
                <c:pt idx="5119">
                  <c:v>42587.322916666657</c:v>
                </c:pt>
                <c:pt idx="5120">
                  <c:v>42587.333333333343</c:v>
                </c:pt>
                <c:pt idx="5121">
                  <c:v>42587.34375</c:v>
                </c:pt>
                <c:pt idx="5122">
                  <c:v>42587.354166666657</c:v>
                </c:pt>
                <c:pt idx="5123">
                  <c:v>42587.364583333343</c:v>
                </c:pt>
                <c:pt idx="5124">
                  <c:v>42587.375</c:v>
                </c:pt>
                <c:pt idx="5125">
                  <c:v>42587.385416666657</c:v>
                </c:pt>
                <c:pt idx="5126">
                  <c:v>42587.395833333343</c:v>
                </c:pt>
                <c:pt idx="5127">
                  <c:v>42587.40625</c:v>
                </c:pt>
                <c:pt idx="5128">
                  <c:v>42587.416666666657</c:v>
                </c:pt>
                <c:pt idx="5129">
                  <c:v>42587.427083333292</c:v>
                </c:pt>
                <c:pt idx="5130">
                  <c:v>42587.4375</c:v>
                </c:pt>
                <c:pt idx="5131">
                  <c:v>42587.447916666657</c:v>
                </c:pt>
                <c:pt idx="5132">
                  <c:v>42587.458333333343</c:v>
                </c:pt>
                <c:pt idx="5133">
                  <c:v>42587.46875</c:v>
                </c:pt>
                <c:pt idx="5134">
                  <c:v>42587.479166666621</c:v>
                </c:pt>
                <c:pt idx="5135">
                  <c:v>42587.489583333343</c:v>
                </c:pt>
                <c:pt idx="5136">
                  <c:v>42587.5</c:v>
                </c:pt>
                <c:pt idx="5137">
                  <c:v>42587.510416666657</c:v>
                </c:pt>
                <c:pt idx="5138">
                  <c:v>42587.520833333343</c:v>
                </c:pt>
                <c:pt idx="5139">
                  <c:v>42587.53125</c:v>
                </c:pt>
                <c:pt idx="5140">
                  <c:v>42587.541666666621</c:v>
                </c:pt>
                <c:pt idx="5141">
                  <c:v>42587.552083333343</c:v>
                </c:pt>
                <c:pt idx="5142">
                  <c:v>42587.5625</c:v>
                </c:pt>
                <c:pt idx="5143">
                  <c:v>42587.572916666657</c:v>
                </c:pt>
                <c:pt idx="5144">
                  <c:v>42587.583333333343</c:v>
                </c:pt>
                <c:pt idx="5145">
                  <c:v>42587.593749999993</c:v>
                </c:pt>
                <c:pt idx="5146">
                  <c:v>42587.604166666621</c:v>
                </c:pt>
                <c:pt idx="5147">
                  <c:v>42587.614583333343</c:v>
                </c:pt>
                <c:pt idx="5148">
                  <c:v>42587.625</c:v>
                </c:pt>
                <c:pt idx="5149">
                  <c:v>42587.635416666621</c:v>
                </c:pt>
                <c:pt idx="5150">
                  <c:v>42587.645833333343</c:v>
                </c:pt>
                <c:pt idx="5151">
                  <c:v>42587.65625</c:v>
                </c:pt>
                <c:pt idx="5152">
                  <c:v>42587.666666666621</c:v>
                </c:pt>
                <c:pt idx="5153">
                  <c:v>42587.677083333292</c:v>
                </c:pt>
                <c:pt idx="5154">
                  <c:v>42587.6875</c:v>
                </c:pt>
                <c:pt idx="5155">
                  <c:v>42587.697916666621</c:v>
                </c:pt>
                <c:pt idx="5156">
                  <c:v>42587.708333333343</c:v>
                </c:pt>
                <c:pt idx="5157">
                  <c:v>42587.71875</c:v>
                </c:pt>
                <c:pt idx="5158">
                  <c:v>42587.729166666591</c:v>
                </c:pt>
                <c:pt idx="5159">
                  <c:v>42587.739583333292</c:v>
                </c:pt>
                <c:pt idx="5160">
                  <c:v>42587.75</c:v>
                </c:pt>
                <c:pt idx="5161">
                  <c:v>42587.760416666621</c:v>
                </c:pt>
                <c:pt idx="5162">
                  <c:v>42587.770833333343</c:v>
                </c:pt>
                <c:pt idx="5163">
                  <c:v>42587.78125</c:v>
                </c:pt>
                <c:pt idx="5164">
                  <c:v>42587.791666666591</c:v>
                </c:pt>
                <c:pt idx="5165">
                  <c:v>42587.802083333343</c:v>
                </c:pt>
                <c:pt idx="5166">
                  <c:v>42587.8125</c:v>
                </c:pt>
                <c:pt idx="5167">
                  <c:v>42587.822916666657</c:v>
                </c:pt>
                <c:pt idx="5168">
                  <c:v>42587.833333333343</c:v>
                </c:pt>
                <c:pt idx="5169">
                  <c:v>42587.84375</c:v>
                </c:pt>
                <c:pt idx="5170">
                  <c:v>42587.854166666657</c:v>
                </c:pt>
                <c:pt idx="5171">
                  <c:v>42587.864583333343</c:v>
                </c:pt>
                <c:pt idx="5172">
                  <c:v>42587.875</c:v>
                </c:pt>
                <c:pt idx="5173">
                  <c:v>42587.885416666657</c:v>
                </c:pt>
                <c:pt idx="5174">
                  <c:v>42587.895833333343</c:v>
                </c:pt>
                <c:pt idx="5175">
                  <c:v>42587.90625</c:v>
                </c:pt>
                <c:pt idx="5176">
                  <c:v>42587.916666666657</c:v>
                </c:pt>
                <c:pt idx="5177">
                  <c:v>42587.927083333292</c:v>
                </c:pt>
                <c:pt idx="5178">
                  <c:v>42587.9375</c:v>
                </c:pt>
                <c:pt idx="5179">
                  <c:v>42587.947916666657</c:v>
                </c:pt>
                <c:pt idx="5180">
                  <c:v>42587.958333333343</c:v>
                </c:pt>
                <c:pt idx="5181">
                  <c:v>42587.96875</c:v>
                </c:pt>
                <c:pt idx="5182">
                  <c:v>42587.979166666621</c:v>
                </c:pt>
                <c:pt idx="5183">
                  <c:v>42587.989583333343</c:v>
                </c:pt>
                <c:pt idx="5184">
                  <c:v>42588</c:v>
                </c:pt>
                <c:pt idx="5185">
                  <c:v>42588.010416666657</c:v>
                </c:pt>
                <c:pt idx="5186">
                  <c:v>42588.020833333343</c:v>
                </c:pt>
                <c:pt idx="5187">
                  <c:v>42588.03125</c:v>
                </c:pt>
                <c:pt idx="5188">
                  <c:v>42588.041666666621</c:v>
                </c:pt>
                <c:pt idx="5189">
                  <c:v>42588.052083333343</c:v>
                </c:pt>
                <c:pt idx="5190">
                  <c:v>42588.0625</c:v>
                </c:pt>
                <c:pt idx="5191">
                  <c:v>42588.072916666657</c:v>
                </c:pt>
                <c:pt idx="5192">
                  <c:v>42588.083333333343</c:v>
                </c:pt>
                <c:pt idx="5193">
                  <c:v>42588.093749999993</c:v>
                </c:pt>
                <c:pt idx="5194">
                  <c:v>42588.104166666621</c:v>
                </c:pt>
                <c:pt idx="5195">
                  <c:v>42588.114583333343</c:v>
                </c:pt>
                <c:pt idx="5196">
                  <c:v>42588.125</c:v>
                </c:pt>
                <c:pt idx="5197">
                  <c:v>42588.135416666621</c:v>
                </c:pt>
                <c:pt idx="5198">
                  <c:v>42588.145833333343</c:v>
                </c:pt>
                <c:pt idx="5199">
                  <c:v>42588.15625</c:v>
                </c:pt>
                <c:pt idx="5200">
                  <c:v>42588.166666666621</c:v>
                </c:pt>
                <c:pt idx="5201">
                  <c:v>42588.177083333292</c:v>
                </c:pt>
                <c:pt idx="5202">
                  <c:v>42588.1875</c:v>
                </c:pt>
                <c:pt idx="5203">
                  <c:v>42588.197916666621</c:v>
                </c:pt>
                <c:pt idx="5204">
                  <c:v>42588.208333333343</c:v>
                </c:pt>
                <c:pt idx="5205">
                  <c:v>42588.21875</c:v>
                </c:pt>
                <c:pt idx="5206">
                  <c:v>42588.229166666591</c:v>
                </c:pt>
                <c:pt idx="5207">
                  <c:v>42588.239583333292</c:v>
                </c:pt>
                <c:pt idx="5208">
                  <c:v>42588.25</c:v>
                </c:pt>
                <c:pt idx="5209">
                  <c:v>42588.260416666621</c:v>
                </c:pt>
                <c:pt idx="5210">
                  <c:v>42588.270833333343</c:v>
                </c:pt>
                <c:pt idx="5211">
                  <c:v>42588.28125</c:v>
                </c:pt>
                <c:pt idx="5212">
                  <c:v>42588.291666666591</c:v>
                </c:pt>
                <c:pt idx="5213">
                  <c:v>42588.302083333343</c:v>
                </c:pt>
                <c:pt idx="5214">
                  <c:v>42588.3125</c:v>
                </c:pt>
                <c:pt idx="5215">
                  <c:v>42588.322916666657</c:v>
                </c:pt>
                <c:pt idx="5216">
                  <c:v>42588.333333333343</c:v>
                </c:pt>
                <c:pt idx="5217">
                  <c:v>42588.34375</c:v>
                </c:pt>
                <c:pt idx="5218">
                  <c:v>42588.354166666657</c:v>
                </c:pt>
                <c:pt idx="5219">
                  <c:v>42588.364583333343</c:v>
                </c:pt>
                <c:pt idx="5220">
                  <c:v>42588.375</c:v>
                </c:pt>
                <c:pt idx="5221">
                  <c:v>42588.385416666657</c:v>
                </c:pt>
                <c:pt idx="5222">
                  <c:v>42588.395833333343</c:v>
                </c:pt>
                <c:pt idx="5223">
                  <c:v>42588.40625</c:v>
                </c:pt>
                <c:pt idx="5224">
                  <c:v>42588.416666666657</c:v>
                </c:pt>
                <c:pt idx="5225">
                  <c:v>42588.427083333292</c:v>
                </c:pt>
                <c:pt idx="5226">
                  <c:v>42588.4375</c:v>
                </c:pt>
                <c:pt idx="5227">
                  <c:v>42588.447916666657</c:v>
                </c:pt>
                <c:pt idx="5228">
                  <c:v>42588.458333333343</c:v>
                </c:pt>
                <c:pt idx="5229">
                  <c:v>42588.46875</c:v>
                </c:pt>
                <c:pt idx="5230">
                  <c:v>42588.479166666621</c:v>
                </c:pt>
                <c:pt idx="5231">
                  <c:v>42588.489583333343</c:v>
                </c:pt>
                <c:pt idx="5232">
                  <c:v>42588.5</c:v>
                </c:pt>
                <c:pt idx="5233">
                  <c:v>42588.510416666657</c:v>
                </c:pt>
                <c:pt idx="5234">
                  <c:v>42588.520833333343</c:v>
                </c:pt>
                <c:pt idx="5235">
                  <c:v>42588.53125</c:v>
                </c:pt>
                <c:pt idx="5236">
                  <c:v>42588.541666666621</c:v>
                </c:pt>
                <c:pt idx="5237">
                  <c:v>42588.552083333343</c:v>
                </c:pt>
                <c:pt idx="5238">
                  <c:v>42588.5625</c:v>
                </c:pt>
                <c:pt idx="5239">
                  <c:v>42588.572916666657</c:v>
                </c:pt>
                <c:pt idx="5240">
                  <c:v>42588.583333333343</c:v>
                </c:pt>
                <c:pt idx="5241">
                  <c:v>42588.593749999993</c:v>
                </c:pt>
                <c:pt idx="5242">
                  <c:v>42588.604166666621</c:v>
                </c:pt>
                <c:pt idx="5243">
                  <c:v>42588.614583333343</c:v>
                </c:pt>
                <c:pt idx="5244">
                  <c:v>42588.625</c:v>
                </c:pt>
                <c:pt idx="5245">
                  <c:v>42588.635416666621</c:v>
                </c:pt>
                <c:pt idx="5246">
                  <c:v>42588.645833333343</c:v>
                </c:pt>
                <c:pt idx="5247">
                  <c:v>42588.65625</c:v>
                </c:pt>
                <c:pt idx="5248">
                  <c:v>42588.666666666621</c:v>
                </c:pt>
                <c:pt idx="5249">
                  <c:v>42588.677083333292</c:v>
                </c:pt>
                <c:pt idx="5250">
                  <c:v>42588.6875</c:v>
                </c:pt>
                <c:pt idx="5251">
                  <c:v>42588.697916666621</c:v>
                </c:pt>
                <c:pt idx="5252">
                  <c:v>42588.708333333343</c:v>
                </c:pt>
                <c:pt idx="5253">
                  <c:v>42588.71875</c:v>
                </c:pt>
                <c:pt idx="5254">
                  <c:v>42588.729166666591</c:v>
                </c:pt>
                <c:pt idx="5255">
                  <c:v>42588.739583333292</c:v>
                </c:pt>
                <c:pt idx="5256">
                  <c:v>42588.75</c:v>
                </c:pt>
                <c:pt idx="5257">
                  <c:v>42588.760416666621</c:v>
                </c:pt>
                <c:pt idx="5258">
                  <c:v>42588.770833333343</c:v>
                </c:pt>
                <c:pt idx="5259">
                  <c:v>42588.78125</c:v>
                </c:pt>
                <c:pt idx="5260">
                  <c:v>42588.791666666591</c:v>
                </c:pt>
                <c:pt idx="5261">
                  <c:v>42588.802083333343</c:v>
                </c:pt>
                <c:pt idx="5262">
                  <c:v>42588.8125</c:v>
                </c:pt>
                <c:pt idx="5263">
                  <c:v>42588.822916666657</c:v>
                </c:pt>
                <c:pt idx="5264">
                  <c:v>42588.833333333343</c:v>
                </c:pt>
                <c:pt idx="5265">
                  <c:v>42588.84375</c:v>
                </c:pt>
                <c:pt idx="5266">
                  <c:v>42588.854166666657</c:v>
                </c:pt>
                <c:pt idx="5267">
                  <c:v>42588.864583333343</c:v>
                </c:pt>
                <c:pt idx="5268">
                  <c:v>42588.875</c:v>
                </c:pt>
                <c:pt idx="5269">
                  <c:v>42588.885416666657</c:v>
                </c:pt>
                <c:pt idx="5270">
                  <c:v>42588.895833333343</c:v>
                </c:pt>
                <c:pt idx="5271">
                  <c:v>42588.90625</c:v>
                </c:pt>
                <c:pt idx="5272">
                  <c:v>42588.916666666657</c:v>
                </c:pt>
                <c:pt idx="5273">
                  <c:v>42588.927083333292</c:v>
                </c:pt>
                <c:pt idx="5274">
                  <c:v>42588.9375</c:v>
                </c:pt>
                <c:pt idx="5275">
                  <c:v>42588.947916666657</c:v>
                </c:pt>
                <c:pt idx="5276">
                  <c:v>42588.958333333343</c:v>
                </c:pt>
                <c:pt idx="5277">
                  <c:v>42588.96875</c:v>
                </c:pt>
                <c:pt idx="5278">
                  <c:v>42588.979166666621</c:v>
                </c:pt>
                <c:pt idx="5279">
                  <c:v>42588.989583333343</c:v>
                </c:pt>
                <c:pt idx="5280">
                  <c:v>42589</c:v>
                </c:pt>
                <c:pt idx="5281">
                  <c:v>42589.010416666657</c:v>
                </c:pt>
                <c:pt idx="5282">
                  <c:v>42589.020833333343</c:v>
                </c:pt>
                <c:pt idx="5283">
                  <c:v>42589.03125</c:v>
                </c:pt>
                <c:pt idx="5284">
                  <c:v>42589.041666666621</c:v>
                </c:pt>
                <c:pt idx="5285">
                  <c:v>42589.052083333343</c:v>
                </c:pt>
                <c:pt idx="5286">
                  <c:v>42589.0625</c:v>
                </c:pt>
                <c:pt idx="5287">
                  <c:v>42589.072916666657</c:v>
                </c:pt>
                <c:pt idx="5288">
                  <c:v>42589.083333333343</c:v>
                </c:pt>
                <c:pt idx="5289">
                  <c:v>42589.093749999993</c:v>
                </c:pt>
                <c:pt idx="5290">
                  <c:v>42589.104166666621</c:v>
                </c:pt>
                <c:pt idx="5291">
                  <c:v>42589.114583333343</c:v>
                </c:pt>
                <c:pt idx="5292">
                  <c:v>42589.125</c:v>
                </c:pt>
                <c:pt idx="5293">
                  <c:v>42589.135416666621</c:v>
                </c:pt>
                <c:pt idx="5294">
                  <c:v>42589.145833333343</c:v>
                </c:pt>
                <c:pt idx="5295">
                  <c:v>42589.15625</c:v>
                </c:pt>
                <c:pt idx="5296">
                  <c:v>42589.166666666621</c:v>
                </c:pt>
                <c:pt idx="5297">
                  <c:v>42589.177083333292</c:v>
                </c:pt>
                <c:pt idx="5298">
                  <c:v>42589.1875</c:v>
                </c:pt>
                <c:pt idx="5299">
                  <c:v>42589.197916666621</c:v>
                </c:pt>
                <c:pt idx="5300">
                  <c:v>42589.208333333343</c:v>
                </c:pt>
                <c:pt idx="5301">
                  <c:v>42589.21875</c:v>
                </c:pt>
                <c:pt idx="5302">
                  <c:v>42589.229166666591</c:v>
                </c:pt>
                <c:pt idx="5303">
                  <c:v>42589.239583333292</c:v>
                </c:pt>
                <c:pt idx="5304">
                  <c:v>42589.25</c:v>
                </c:pt>
                <c:pt idx="5305">
                  <c:v>42589.260416666621</c:v>
                </c:pt>
                <c:pt idx="5306">
                  <c:v>42589.270833333343</c:v>
                </c:pt>
                <c:pt idx="5307">
                  <c:v>42589.28125</c:v>
                </c:pt>
                <c:pt idx="5308">
                  <c:v>42589.291666666591</c:v>
                </c:pt>
                <c:pt idx="5309">
                  <c:v>42589.302083333343</c:v>
                </c:pt>
                <c:pt idx="5310">
                  <c:v>42589.3125</c:v>
                </c:pt>
                <c:pt idx="5311">
                  <c:v>42589.322916666657</c:v>
                </c:pt>
                <c:pt idx="5312">
                  <c:v>42589.333333333343</c:v>
                </c:pt>
                <c:pt idx="5313">
                  <c:v>42589.34375</c:v>
                </c:pt>
                <c:pt idx="5314">
                  <c:v>42589.354166666657</c:v>
                </c:pt>
                <c:pt idx="5315">
                  <c:v>42589.364583333343</c:v>
                </c:pt>
                <c:pt idx="5316">
                  <c:v>42589.375</c:v>
                </c:pt>
                <c:pt idx="5317">
                  <c:v>42589.385416666657</c:v>
                </c:pt>
                <c:pt idx="5318">
                  <c:v>42589.395833333343</c:v>
                </c:pt>
                <c:pt idx="5319">
                  <c:v>42589.40625</c:v>
                </c:pt>
                <c:pt idx="5320">
                  <c:v>42589.416666666657</c:v>
                </c:pt>
                <c:pt idx="5321">
                  <c:v>42589.427083333292</c:v>
                </c:pt>
                <c:pt idx="5322">
                  <c:v>42589.4375</c:v>
                </c:pt>
                <c:pt idx="5323">
                  <c:v>42589.447916666657</c:v>
                </c:pt>
                <c:pt idx="5324">
                  <c:v>42589.458333333343</c:v>
                </c:pt>
                <c:pt idx="5325">
                  <c:v>42589.46875</c:v>
                </c:pt>
                <c:pt idx="5326">
                  <c:v>42589.479166666621</c:v>
                </c:pt>
                <c:pt idx="5327">
                  <c:v>42589.489583333343</c:v>
                </c:pt>
                <c:pt idx="5328">
                  <c:v>42589.5</c:v>
                </c:pt>
                <c:pt idx="5329">
                  <c:v>42589.510416666657</c:v>
                </c:pt>
                <c:pt idx="5330">
                  <c:v>42589.520833333343</c:v>
                </c:pt>
                <c:pt idx="5331">
                  <c:v>42589.53125</c:v>
                </c:pt>
                <c:pt idx="5332">
                  <c:v>42589.541666666621</c:v>
                </c:pt>
                <c:pt idx="5333">
                  <c:v>42589.552083333343</c:v>
                </c:pt>
                <c:pt idx="5334">
                  <c:v>42589.5625</c:v>
                </c:pt>
                <c:pt idx="5335">
                  <c:v>42589.572916666657</c:v>
                </c:pt>
                <c:pt idx="5336">
                  <c:v>42589.583333333343</c:v>
                </c:pt>
                <c:pt idx="5337">
                  <c:v>42589.593749999993</c:v>
                </c:pt>
                <c:pt idx="5338">
                  <c:v>42589.604166666621</c:v>
                </c:pt>
                <c:pt idx="5339">
                  <c:v>42589.614583333343</c:v>
                </c:pt>
                <c:pt idx="5340">
                  <c:v>42589.625</c:v>
                </c:pt>
                <c:pt idx="5341">
                  <c:v>42589.635416666621</c:v>
                </c:pt>
                <c:pt idx="5342">
                  <c:v>42589.645833333343</c:v>
                </c:pt>
                <c:pt idx="5343">
                  <c:v>42589.65625</c:v>
                </c:pt>
                <c:pt idx="5344">
                  <c:v>42589.666666666621</c:v>
                </c:pt>
                <c:pt idx="5345">
                  <c:v>42589.677083333292</c:v>
                </c:pt>
                <c:pt idx="5346">
                  <c:v>42589.6875</c:v>
                </c:pt>
                <c:pt idx="5347">
                  <c:v>42589.697916666621</c:v>
                </c:pt>
                <c:pt idx="5348">
                  <c:v>42589.708333333343</c:v>
                </c:pt>
                <c:pt idx="5349">
                  <c:v>42589.71875</c:v>
                </c:pt>
                <c:pt idx="5350">
                  <c:v>42589.729166666591</c:v>
                </c:pt>
                <c:pt idx="5351">
                  <c:v>42589.739583333292</c:v>
                </c:pt>
                <c:pt idx="5352">
                  <c:v>42589.75</c:v>
                </c:pt>
                <c:pt idx="5353">
                  <c:v>42589.760416666621</c:v>
                </c:pt>
                <c:pt idx="5354">
                  <c:v>42589.770833333343</c:v>
                </c:pt>
                <c:pt idx="5355">
                  <c:v>42589.78125</c:v>
                </c:pt>
                <c:pt idx="5356">
                  <c:v>42589.791666666591</c:v>
                </c:pt>
                <c:pt idx="5357">
                  <c:v>42589.802083333343</c:v>
                </c:pt>
                <c:pt idx="5358">
                  <c:v>42589.8125</c:v>
                </c:pt>
                <c:pt idx="5359">
                  <c:v>42589.822916666657</c:v>
                </c:pt>
                <c:pt idx="5360">
                  <c:v>42589.833333333343</c:v>
                </c:pt>
                <c:pt idx="5361">
                  <c:v>42589.84375</c:v>
                </c:pt>
                <c:pt idx="5362">
                  <c:v>42589.854166666657</c:v>
                </c:pt>
                <c:pt idx="5363">
                  <c:v>42589.864583333343</c:v>
                </c:pt>
                <c:pt idx="5364">
                  <c:v>42589.875</c:v>
                </c:pt>
                <c:pt idx="5365">
                  <c:v>42589.885416666657</c:v>
                </c:pt>
                <c:pt idx="5366">
                  <c:v>42589.895833333343</c:v>
                </c:pt>
                <c:pt idx="5367">
                  <c:v>42589.90625</c:v>
                </c:pt>
                <c:pt idx="5368">
                  <c:v>42589.916666666657</c:v>
                </c:pt>
                <c:pt idx="5369">
                  <c:v>42589.927083333292</c:v>
                </c:pt>
                <c:pt idx="5370">
                  <c:v>42589.9375</c:v>
                </c:pt>
                <c:pt idx="5371">
                  <c:v>42589.947916666657</c:v>
                </c:pt>
                <c:pt idx="5372">
                  <c:v>42589.958333333343</c:v>
                </c:pt>
                <c:pt idx="5373">
                  <c:v>42589.96875</c:v>
                </c:pt>
                <c:pt idx="5374">
                  <c:v>42589.979166666621</c:v>
                </c:pt>
                <c:pt idx="5375">
                  <c:v>42589.989583333343</c:v>
                </c:pt>
                <c:pt idx="5376">
                  <c:v>42590</c:v>
                </c:pt>
                <c:pt idx="5377">
                  <c:v>42590.010416666657</c:v>
                </c:pt>
                <c:pt idx="5378">
                  <c:v>42590.020833333343</c:v>
                </c:pt>
                <c:pt idx="5379">
                  <c:v>42590.03125</c:v>
                </c:pt>
                <c:pt idx="5380">
                  <c:v>42590.041666666621</c:v>
                </c:pt>
                <c:pt idx="5381">
                  <c:v>42590.052083333343</c:v>
                </c:pt>
                <c:pt idx="5382">
                  <c:v>42590.0625</c:v>
                </c:pt>
                <c:pt idx="5383">
                  <c:v>42590.072916666657</c:v>
                </c:pt>
                <c:pt idx="5384">
                  <c:v>42590.083333333343</c:v>
                </c:pt>
                <c:pt idx="5385">
                  <c:v>42590.093749999993</c:v>
                </c:pt>
                <c:pt idx="5386">
                  <c:v>42590.104166666621</c:v>
                </c:pt>
                <c:pt idx="5387">
                  <c:v>42590.114583333343</c:v>
                </c:pt>
                <c:pt idx="5388">
                  <c:v>42590.125</c:v>
                </c:pt>
                <c:pt idx="5389">
                  <c:v>42590.135416666621</c:v>
                </c:pt>
                <c:pt idx="5390">
                  <c:v>42590.145833333343</c:v>
                </c:pt>
                <c:pt idx="5391">
                  <c:v>42590.15625</c:v>
                </c:pt>
                <c:pt idx="5392">
                  <c:v>42590.166666666621</c:v>
                </c:pt>
                <c:pt idx="5393">
                  <c:v>42590.177083333292</c:v>
                </c:pt>
                <c:pt idx="5394">
                  <c:v>42590.1875</c:v>
                </c:pt>
                <c:pt idx="5395">
                  <c:v>42590.197916666621</c:v>
                </c:pt>
                <c:pt idx="5396">
                  <c:v>42590.208333333343</c:v>
                </c:pt>
                <c:pt idx="5397">
                  <c:v>42590.21875</c:v>
                </c:pt>
                <c:pt idx="5398">
                  <c:v>42590.229166666591</c:v>
                </c:pt>
                <c:pt idx="5399">
                  <c:v>42590.239583333292</c:v>
                </c:pt>
                <c:pt idx="5400">
                  <c:v>42590.25</c:v>
                </c:pt>
                <c:pt idx="5401">
                  <c:v>42590.260416666621</c:v>
                </c:pt>
                <c:pt idx="5402">
                  <c:v>42590.270833333343</c:v>
                </c:pt>
                <c:pt idx="5403">
                  <c:v>42590.28125</c:v>
                </c:pt>
                <c:pt idx="5404">
                  <c:v>42590.291666666591</c:v>
                </c:pt>
                <c:pt idx="5405">
                  <c:v>42590.302083333343</c:v>
                </c:pt>
                <c:pt idx="5406">
                  <c:v>42590.3125</c:v>
                </c:pt>
                <c:pt idx="5407">
                  <c:v>42590.322916666657</c:v>
                </c:pt>
                <c:pt idx="5408">
                  <c:v>42590.333333333343</c:v>
                </c:pt>
                <c:pt idx="5409">
                  <c:v>42590.34375</c:v>
                </c:pt>
                <c:pt idx="5410">
                  <c:v>42590.354166666657</c:v>
                </c:pt>
                <c:pt idx="5411">
                  <c:v>42590.364583333343</c:v>
                </c:pt>
                <c:pt idx="5412">
                  <c:v>42590.375</c:v>
                </c:pt>
                <c:pt idx="5413">
                  <c:v>42590.385416666657</c:v>
                </c:pt>
                <c:pt idx="5414">
                  <c:v>42590.395833333343</c:v>
                </c:pt>
                <c:pt idx="5415">
                  <c:v>42590.40625</c:v>
                </c:pt>
                <c:pt idx="5416">
                  <c:v>42590.416666666657</c:v>
                </c:pt>
                <c:pt idx="5417">
                  <c:v>42590.427083333292</c:v>
                </c:pt>
                <c:pt idx="5418">
                  <c:v>42590.4375</c:v>
                </c:pt>
                <c:pt idx="5419">
                  <c:v>42590.447916666657</c:v>
                </c:pt>
                <c:pt idx="5420">
                  <c:v>42590.458333333343</c:v>
                </c:pt>
                <c:pt idx="5421">
                  <c:v>42590.46875</c:v>
                </c:pt>
                <c:pt idx="5422">
                  <c:v>42590.479166666621</c:v>
                </c:pt>
                <c:pt idx="5423">
                  <c:v>42590.489583333343</c:v>
                </c:pt>
                <c:pt idx="5424">
                  <c:v>42590.5</c:v>
                </c:pt>
                <c:pt idx="5425">
                  <c:v>42590.510416666657</c:v>
                </c:pt>
                <c:pt idx="5426">
                  <c:v>42590.520833333343</c:v>
                </c:pt>
                <c:pt idx="5427">
                  <c:v>42590.53125</c:v>
                </c:pt>
                <c:pt idx="5428">
                  <c:v>42590.541666666621</c:v>
                </c:pt>
                <c:pt idx="5429">
                  <c:v>42590.552083333343</c:v>
                </c:pt>
                <c:pt idx="5430">
                  <c:v>42590.5625</c:v>
                </c:pt>
                <c:pt idx="5431">
                  <c:v>42590.572916666657</c:v>
                </c:pt>
                <c:pt idx="5432">
                  <c:v>42590.583333333343</c:v>
                </c:pt>
                <c:pt idx="5433">
                  <c:v>42590.593749999993</c:v>
                </c:pt>
                <c:pt idx="5434">
                  <c:v>42590.604166666621</c:v>
                </c:pt>
                <c:pt idx="5435">
                  <c:v>42590.614583333343</c:v>
                </c:pt>
                <c:pt idx="5436">
                  <c:v>42590.625</c:v>
                </c:pt>
                <c:pt idx="5437">
                  <c:v>42590.635416666621</c:v>
                </c:pt>
                <c:pt idx="5438">
                  <c:v>42590.645833333343</c:v>
                </c:pt>
                <c:pt idx="5439">
                  <c:v>42590.65625</c:v>
                </c:pt>
                <c:pt idx="5440">
                  <c:v>42590.666666666621</c:v>
                </c:pt>
                <c:pt idx="5441">
                  <c:v>42590.677083333292</c:v>
                </c:pt>
                <c:pt idx="5442">
                  <c:v>42590.6875</c:v>
                </c:pt>
                <c:pt idx="5443">
                  <c:v>42590.697916666621</c:v>
                </c:pt>
                <c:pt idx="5444">
                  <c:v>42590.708333333343</c:v>
                </c:pt>
                <c:pt idx="5445">
                  <c:v>42590.71875</c:v>
                </c:pt>
                <c:pt idx="5446">
                  <c:v>42590.729166666591</c:v>
                </c:pt>
                <c:pt idx="5447">
                  <c:v>42590.739583333292</c:v>
                </c:pt>
                <c:pt idx="5448">
                  <c:v>42590.75</c:v>
                </c:pt>
                <c:pt idx="5449">
                  <c:v>42590.760416666621</c:v>
                </c:pt>
                <c:pt idx="5450">
                  <c:v>42590.770833333343</c:v>
                </c:pt>
                <c:pt idx="5451">
                  <c:v>42590.78125</c:v>
                </c:pt>
                <c:pt idx="5452">
                  <c:v>42590.791666666591</c:v>
                </c:pt>
                <c:pt idx="5453">
                  <c:v>42590.802083333343</c:v>
                </c:pt>
                <c:pt idx="5454">
                  <c:v>42590.8125</c:v>
                </c:pt>
                <c:pt idx="5455">
                  <c:v>42590.822916666657</c:v>
                </c:pt>
                <c:pt idx="5456">
                  <c:v>42590.833333333343</c:v>
                </c:pt>
                <c:pt idx="5457">
                  <c:v>42590.84375</c:v>
                </c:pt>
                <c:pt idx="5458">
                  <c:v>42590.854166666657</c:v>
                </c:pt>
                <c:pt idx="5459">
                  <c:v>42590.864583333343</c:v>
                </c:pt>
                <c:pt idx="5460">
                  <c:v>42590.875</c:v>
                </c:pt>
                <c:pt idx="5461">
                  <c:v>42590.885416666657</c:v>
                </c:pt>
                <c:pt idx="5462">
                  <c:v>42590.895833333343</c:v>
                </c:pt>
                <c:pt idx="5463">
                  <c:v>42590.90625</c:v>
                </c:pt>
                <c:pt idx="5464">
                  <c:v>42590.916666666657</c:v>
                </c:pt>
                <c:pt idx="5465">
                  <c:v>42590.927083333292</c:v>
                </c:pt>
                <c:pt idx="5466">
                  <c:v>42590.9375</c:v>
                </c:pt>
                <c:pt idx="5467">
                  <c:v>42590.947916666657</c:v>
                </c:pt>
                <c:pt idx="5468">
                  <c:v>42590.958333333343</c:v>
                </c:pt>
                <c:pt idx="5469">
                  <c:v>42590.96875</c:v>
                </c:pt>
                <c:pt idx="5470">
                  <c:v>42590.979166666621</c:v>
                </c:pt>
                <c:pt idx="5471">
                  <c:v>42590.989583333343</c:v>
                </c:pt>
                <c:pt idx="5472">
                  <c:v>42591</c:v>
                </c:pt>
                <c:pt idx="5473">
                  <c:v>42591.010416666657</c:v>
                </c:pt>
                <c:pt idx="5474">
                  <c:v>42591.020833333343</c:v>
                </c:pt>
                <c:pt idx="5475">
                  <c:v>42591.03125</c:v>
                </c:pt>
                <c:pt idx="5476">
                  <c:v>42591.041666666621</c:v>
                </c:pt>
                <c:pt idx="5477">
                  <c:v>42591.052083333343</c:v>
                </c:pt>
                <c:pt idx="5478">
                  <c:v>42591.0625</c:v>
                </c:pt>
                <c:pt idx="5479">
                  <c:v>42591.072916666657</c:v>
                </c:pt>
                <c:pt idx="5480">
                  <c:v>42591.083333333343</c:v>
                </c:pt>
                <c:pt idx="5481">
                  <c:v>42591.093749999993</c:v>
                </c:pt>
                <c:pt idx="5482">
                  <c:v>42591.104166666621</c:v>
                </c:pt>
                <c:pt idx="5483">
                  <c:v>42591.114583333343</c:v>
                </c:pt>
                <c:pt idx="5484">
                  <c:v>42591.125</c:v>
                </c:pt>
                <c:pt idx="5485">
                  <c:v>42591.135416666621</c:v>
                </c:pt>
                <c:pt idx="5486">
                  <c:v>42591.145833333343</c:v>
                </c:pt>
                <c:pt idx="5487">
                  <c:v>42591.15625</c:v>
                </c:pt>
                <c:pt idx="5488">
                  <c:v>42591.166666666621</c:v>
                </c:pt>
                <c:pt idx="5489">
                  <c:v>42591.177083333292</c:v>
                </c:pt>
                <c:pt idx="5490">
                  <c:v>42591.1875</c:v>
                </c:pt>
                <c:pt idx="5491">
                  <c:v>42591.197916666621</c:v>
                </c:pt>
                <c:pt idx="5492">
                  <c:v>42591.208333333343</c:v>
                </c:pt>
                <c:pt idx="5493">
                  <c:v>42591.21875</c:v>
                </c:pt>
                <c:pt idx="5494">
                  <c:v>42591.229166666591</c:v>
                </c:pt>
                <c:pt idx="5495">
                  <c:v>42591.239583333292</c:v>
                </c:pt>
                <c:pt idx="5496">
                  <c:v>42591.25</c:v>
                </c:pt>
                <c:pt idx="5497">
                  <c:v>42591.260416666621</c:v>
                </c:pt>
                <c:pt idx="5498">
                  <c:v>42591.270833333343</c:v>
                </c:pt>
                <c:pt idx="5499">
                  <c:v>42591.28125</c:v>
                </c:pt>
                <c:pt idx="5500">
                  <c:v>42591.291666666591</c:v>
                </c:pt>
                <c:pt idx="5501">
                  <c:v>42591.302083333343</c:v>
                </c:pt>
                <c:pt idx="5502">
                  <c:v>42591.3125</c:v>
                </c:pt>
                <c:pt idx="5503">
                  <c:v>42591.322916666657</c:v>
                </c:pt>
                <c:pt idx="5504">
                  <c:v>42591.333333333343</c:v>
                </c:pt>
                <c:pt idx="5505">
                  <c:v>42591.34375</c:v>
                </c:pt>
                <c:pt idx="5506">
                  <c:v>42591.354166666657</c:v>
                </c:pt>
                <c:pt idx="5507">
                  <c:v>42591.364583333343</c:v>
                </c:pt>
                <c:pt idx="5508">
                  <c:v>42591.375</c:v>
                </c:pt>
                <c:pt idx="5509">
                  <c:v>42591.385416666657</c:v>
                </c:pt>
                <c:pt idx="5510">
                  <c:v>42591.395833333343</c:v>
                </c:pt>
                <c:pt idx="5511">
                  <c:v>42591.40625</c:v>
                </c:pt>
                <c:pt idx="5512">
                  <c:v>42591.416666666657</c:v>
                </c:pt>
                <c:pt idx="5513">
                  <c:v>42591.427083333292</c:v>
                </c:pt>
                <c:pt idx="5514">
                  <c:v>42591.4375</c:v>
                </c:pt>
                <c:pt idx="5515">
                  <c:v>42591.447916666657</c:v>
                </c:pt>
                <c:pt idx="5516">
                  <c:v>42591.458333333343</c:v>
                </c:pt>
                <c:pt idx="5517">
                  <c:v>42591.46875</c:v>
                </c:pt>
                <c:pt idx="5518">
                  <c:v>42591.479166666621</c:v>
                </c:pt>
                <c:pt idx="5519">
                  <c:v>42591.489583333343</c:v>
                </c:pt>
                <c:pt idx="5520">
                  <c:v>42591.5</c:v>
                </c:pt>
                <c:pt idx="5521">
                  <c:v>42591.510416666657</c:v>
                </c:pt>
                <c:pt idx="5522">
                  <c:v>42591.520833333343</c:v>
                </c:pt>
                <c:pt idx="5523">
                  <c:v>42591.53125</c:v>
                </c:pt>
                <c:pt idx="5524">
                  <c:v>42591.541666666621</c:v>
                </c:pt>
                <c:pt idx="5525">
                  <c:v>42591.552083333343</c:v>
                </c:pt>
                <c:pt idx="5526">
                  <c:v>42591.5625</c:v>
                </c:pt>
                <c:pt idx="5527">
                  <c:v>42591.572916666657</c:v>
                </c:pt>
                <c:pt idx="5528">
                  <c:v>42591.583333333343</c:v>
                </c:pt>
                <c:pt idx="5529">
                  <c:v>42591.593749999993</c:v>
                </c:pt>
                <c:pt idx="5530">
                  <c:v>42591.604166666621</c:v>
                </c:pt>
                <c:pt idx="5531">
                  <c:v>42591.614583333343</c:v>
                </c:pt>
                <c:pt idx="5532">
                  <c:v>42591.625</c:v>
                </c:pt>
                <c:pt idx="5533">
                  <c:v>42591.635416666621</c:v>
                </c:pt>
                <c:pt idx="5534">
                  <c:v>42591.645833333343</c:v>
                </c:pt>
                <c:pt idx="5535">
                  <c:v>42591.65625</c:v>
                </c:pt>
                <c:pt idx="5536">
                  <c:v>42591.666666666621</c:v>
                </c:pt>
                <c:pt idx="5537">
                  <c:v>42591.677083333292</c:v>
                </c:pt>
                <c:pt idx="5538">
                  <c:v>42591.6875</c:v>
                </c:pt>
                <c:pt idx="5539">
                  <c:v>42591.697916666621</c:v>
                </c:pt>
                <c:pt idx="5540">
                  <c:v>42591.708333333343</c:v>
                </c:pt>
                <c:pt idx="5541">
                  <c:v>42591.71875</c:v>
                </c:pt>
                <c:pt idx="5542">
                  <c:v>42591.729166666591</c:v>
                </c:pt>
                <c:pt idx="5543">
                  <c:v>42591.739583333292</c:v>
                </c:pt>
                <c:pt idx="5544">
                  <c:v>42591.75</c:v>
                </c:pt>
                <c:pt idx="5545">
                  <c:v>42591.760416666621</c:v>
                </c:pt>
                <c:pt idx="5546">
                  <c:v>42591.770833333343</c:v>
                </c:pt>
                <c:pt idx="5547">
                  <c:v>42591.78125</c:v>
                </c:pt>
                <c:pt idx="5548">
                  <c:v>42591.791666666591</c:v>
                </c:pt>
                <c:pt idx="5549">
                  <c:v>42591.802083333343</c:v>
                </c:pt>
                <c:pt idx="5550">
                  <c:v>42591.8125</c:v>
                </c:pt>
                <c:pt idx="5551">
                  <c:v>42591.822916666657</c:v>
                </c:pt>
                <c:pt idx="5552">
                  <c:v>42591.833333333343</c:v>
                </c:pt>
                <c:pt idx="5553">
                  <c:v>42591.84375</c:v>
                </c:pt>
                <c:pt idx="5554">
                  <c:v>42591.854166666657</c:v>
                </c:pt>
                <c:pt idx="5555">
                  <c:v>42591.864583333343</c:v>
                </c:pt>
                <c:pt idx="5556">
                  <c:v>42591.875</c:v>
                </c:pt>
                <c:pt idx="5557">
                  <c:v>42591.885416666657</c:v>
                </c:pt>
                <c:pt idx="5558">
                  <c:v>42591.895833333343</c:v>
                </c:pt>
                <c:pt idx="5559">
                  <c:v>42591.90625</c:v>
                </c:pt>
                <c:pt idx="5560">
                  <c:v>42591.916666666657</c:v>
                </c:pt>
                <c:pt idx="5561">
                  <c:v>42591.927083333292</c:v>
                </c:pt>
                <c:pt idx="5562">
                  <c:v>42591.9375</c:v>
                </c:pt>
                <c:pt idx="5563">
                  <c:v>42591.947916666657</c:v>
                </c:pt>
                <c:pt idx="5564">
                  <c:v>42591.958333333343</c:v>
                </c:pt>
                <c:pt idx="5565">
                  <c:v>42591.96875</c:v>
                </c:pt>
                <c:pt idx="5566">
                  <c:v>42591.979166666621</c:v>
                </c:pt>
                <c:pt idx="5567">
                  <c:v>42591.989583333343</c:v>
                </c:pt>
                <c:pt idx="5568">
                  <c:v>42592</c:v>
                </c:pt>
                <c:pt idx="5569">
                  <c:v>42592.010416666657</c:v>
                </c:pt>
                <c:pt idx="5570">
                  <c:v>42592.020833333343</c:v>
                </c:pt>
                <c:pt idx="5571">
                  <c:v>42592.03125</c:v>
                </c:pt>
                <c:pt idx="5572">
                  <c:v>42592.041666666621</c:v>
                </c:pt>
                <c:pt idx="5573">
                  <c:v>42592.052083333343</c:v>
                </c:pt>
                <c:pt idx="5574">
                  <c:v>42592.0625</c:v>
                </c:pt>
                <c:pt idx="5575">
                  <c:v>42592.072916666657</c:v>
                </c:pt>
                <c:pt idx="5576">
                  <c:v>42592.083333333343</c:v>
                </c:pt>
                <c:pt idx="5577">
                  <c:v>42592.093749999993</c:v>
                </c:pt>
                <c:pt idx="5578">
                  <c:v>42592.104166666621</c:v>
                </c:pt>
                <c:pt idx="5579">
                  <c:v>42592.114583333343</c:v>
                </c:pt>
                <c:pt idx="5580">
                  <c:v>42592.125</c:v>
                </c:pt>
                <c:pt idx="5581">
                  <c:v>42592.135416666621</c:v>
                </c:pt>
                <c:pt idx="5582">
                  <c:v>42592.145833333343</c:v>
                </c:pt>
                <c:pt idx="5583">
                  <c:v>42592.15625</c:v>
                </c:pt>
                <c:pt idx="5584">
                  <c:v>42592.166666666621</c:v>
                </c:pt>
                <c:pt idx="5585">
                  <c:v>42592.177083333292</c:v>
                </c:pt>
                <c:pt idx="5586">
                  <c:v>42592.1875</c:v>
                </c:pt>
                <c:pt idx="5587">
                  <c:v>42592.197916666621</c:v>
                </c:pt>
                <c:pt idx="5588">
                  <c:v>42592.208333333343</c:v>
                </c:pt>
                <c:pt idx="5589">
                  <c:v>42592.21875</c:v>
                </c:pt>
                <c:pt idx="5590">
                  <c:v>42592.229166666591</c:v>
                </c:pt>
                <c:pt idx="5591">
                  <c:v>42592.239583333292</c:v>
                </c:pt>
                <c:pt idx="5592">
                  <c:v>42592.25</c:v>
                </c:pt>
                <c:pt idx="5593">
                  <c:v>42592.260416666621</c:v>
                </c:pt>
                <c:pt idx="5594">
                  <c:v>42592.270833333343</c:v>
                </c:pt>
                <c:pt idx="5595">
                  <c:v>42592.28125</c:v>
                </c:pt>
                <c:pt idx="5596">
                  <c:v>42592.291666666591</c:v>
                </c:pt>
                <c:pt idx="5597">
                  <c:v>42592.302083333343</c:v>
                </c:pt>
                <c:pt idx="5598">
                  <c:v>42592.3125</c:v>
                </c:pt>
                <c:pt idx="5599">
                  <c:v>42592.322916666657</c:v>
                </c:pt>
                <c:pt idx="5600">
                  <c:v>42592.333333333343</c:v>
                </c:pt>
                <c:pt idx="5601">
                  <c:v>42592.34375</c:v>
                </c:pt>
                <c:pt idx="5602">
                  <c:v>42592.354166666657</c:v>
                </c:pt>
                <c:pt idx="5603">
                  <c:v>42592.364583333343</c:v>
                </c:pt>
                <c:pt idx="5604">
                  <c:v>42592.375</c:v>
                </c:pt>
                <c:pt idx="5605">
                  <c:v>42592.385416666657</c:v>
                </c:pt>
                <c:pt idx="5606">
                  <c:v>42592.395833333343</c:v>
                </c:pt>
                <c:pt idx="5607">
                  <c:v>42592.40625</c:v>
                </c:pt>
                <c:pt idx="5608">
                  <c:v>42592.416666666657</c:v>
                </c:pt>
                <c:pt idx="5609">
                  <c:v>42592.427083333292</c:v>
                </c:pt>
                <c:pt idx="5610">
                  <c:v>42592.4375</c:v>
                </c:pt>
                <c:pt idx="5611">
                  <c:v>42592.447916666657</c:v>
                </c:pt>
                <c:pt idx="5612">
                  <c:v>42592.458333333343</c:v>
                </c:pt>
                <c:pt idx="5613">
                  <c:v>42592.46875</c:v>
                </c:pt>
                <c:pt idx="5614">
                  <c:v>42592.479166666621</c:v>
                </c:pt>
                <c:pt idx="5615">
                  <c:v>42592.489583333343</c:v>
                </c:pt>
                <c:pt idx="5616">
                  <c:v>42592.5</c:v>
                </c:pt>
                <c:pt idx="5617">
                  <c:v>42592.510416666657</c:v>
                </c:pt>
                <c:pt idx="5618">
                  <c:v>42592.520833333343</c:v>
                </c:pt>
                <c:pt idx="5619">
                  <c:v>42592.53125</c:v>
                </c:pt>
                <c:pt idx="5620">
                  <c:v>42592.541666666621</c:v>
                </c:pt>
                <c:pt idx="5621">
                  <c:v>42592.552083333343</c:v>
                </c:pt>
                <c:pt idx="5622">
                  <c:v>42592.5625</c:v>
                </c:pt>
                <c:pt idx="5623">
                  <c:v>42592.572916666657</c:v>
                </c:pt>
                <c:pt idx="5624">
                  <c:v>42592.583333333343</c:v>
                </c:pt>
                <c:pt idx="5625">
                  <c:v>42592.593749999993</c:v>
                </c:pt>
                <c:pt idx="5626">
                  <c:v>42592.604166666621</c:v>
                </c:pt>
                <c:pt idx="5627">
                  <c:v>42592.614583333343</c:v>
                </c:pt>
                <c:pt idx="5628">
                  <c:v>42592.625</c:v>
                </c:pt>
                <c:pt idx="5629">
                  <c:v>42592.635416666621</c:v>
                </c:pt>
                <c:pt idx="5630">
                  <c:v>42592.645833333343</c:v>
                </c:pt>
                <c:pt idx="5631">
                  <c:v>42592.65625</c:v>
                </c:pt>
                <c:pt idx="5632">
                  <c:v>42592.666666666621</c:v>
                </c:pt>
                <c:pt idx="5633">
                  <c:v>42592.677083333292</c:v>
                </c:pt>
                <c:pt idx="5634">
                  <c:v>42592.6875</c:v>
                </c:pt>
                <c:pt idx="5635">
                  <c:v>42592.697916666621</c:v>
                </c:pt>
                <c:pt idx="5636">
                  <c:v>42592.708333333343</c:v>
                </c:pt>
                <c:pt idx="5637">
                  <c:v>42592.71875</c:v>
                </c:pt>
                <c:pt idx="5638">
                  <c:v>42592.729166666591</c:v>
                </c:pt>
                <c:pt idx="5639">
                  <c:v>42592.739583333292</c:v>
                </c:pt>
                <c:pt idx="5640">
                  <c:v>42592.75</c:v>
                </c:pt>
                <c:pt idx="5641">
                  <c:v>42592.760416666621</c:v>
                </c:pt>
                <c:pt idx="5642">
                  <c:v>42592.770833333343</c:v>
                </c:pt>
                <c:pt idx="5643">
                  <c:v>42592.78125</c:v>
                </c:pt>
                <c:pt idx="5644">
                  <c:v>42592.791666666591</c:v>
                </c:pt>
                <c:pt idx="5645">
                  <c:v>42592.802083333343</c:v>
                </c:pt>
                <c:pt idx="5646">
                  <c:v>42592.8125</c:v>
                </c:pt>
                <c:pt idx="5647">
                  <c:v>42592.822916666657</c:v>
                </c:pt>
                <c:pt idx="5648">
                  <c:v>42592.833333333343</c:v>
                </c:pt>
                <c:pt idx="5649">
                  <c:v>42592.84375</c:v>
                </c:pt>
                <c:pt idx="5650">
                  <c:v>42592.854166666657</c:v>
                </c:pt>
                <c:pt idx="5651">
                  <c:v>42592.864583333343</c:v>
                </c:pt>
                <c:pt idx="5652">
                  <c:v>42592.875</c:v>
                </c:pt>
                <c:pt idx="5653">
                  <c:v>42592.885416666657</c:v>
                </c:pt>
                <c:pt idx="5654">
                  <c:v>42592.895833333343</c:v>
                </c:pt>
                <c:pt idx="5655">
                  <c:v>42592.90625</c:v>
                </c:pt>
                <c:pt idx="5656">
                  <c:v>42592.916666666657</c:v>
                </c:pt>
                <c:pt idx="5657">
                  <c:v>42592.927083333292</c:v>
                </c:pt>
                <c:pt idx="5658">
                  <c:v>42592.9375</c:v>
                </c:pt>
                <c:pt idx="5659">
                  <c:v>42592.947916666657</c:v>
                </c:pt>
                <c:pt idx="5660">
                  <c:v>42592.958333333343</c:v>
                </c:pt>
                <c:pt idx="5661">
                  <c:v>42592.96875</c:v>
                </c:pt>
                <c:pt idx="5662">
                  <c:v>42592.979166666621</c:v>
                </c:pt>
                <c:pt idx="5663">
                  <c:v>42592.989583333343</c:v>
                </c:pt>
                <c:pt idx="5664">
                  <c:v>42593</c:v>
                </c:pt>
                <c:pt idx="5665">
                  <c:v>42593.010416666657</c:v>
                </c:pt>
                <c:pt idx="5666">
                  <c:v>42593.020833333343</c:v>
                </c:pt>
                <c:pt idx="5667">
                  <c:v>42593.03125</c:v>
                </c:pt>
                <c:pt idx="5668">
                  <c:v>42593.041666666621</c:v>
                </c:pt>
                <c:pt idx="5669">
                  <c:v>42593.052083333343</c:v>
                </c:pt>
                <c:pt idx="5670">
                  <c:v>42593.0625</c:v>
                </c:pt>
                <c:pt idx="5671">
                  <c:v>42593.072916666657</c:v>
                </c:pt>
                <c:pt idx="5672">
                  <c:v>42593.083333333343</c:v>
                </c:pt>
                <c:pt idx="5673">
                  <c:v>42593.093749999993</c:v>
                </c:pt>
                <c:pt idx="5674">
                  <c:v>42593.104166666621</c:v>
                </c:pt>
                <c:pt idx="5675">
                  <c:v>42593.114583333343</c:v>
                </c:pt>
                <c:pt idx="5676">
                  <c:v>42593.125</c:v>
                </c:pt>
                <c:pt idx="5677">
                  <c:v>42593.135416666621</c:v>
                </c:pt>
                <c:pt idx="5678">
                  <c:v>42593.145833333343</c:v>
                </c:pt>
                <c:pt idx="5679">
                  <c:v>42593.15625</c:v>
                </c:pt>
                <c:pt idx="5680">
                  <c:v>42593.166666666621</c:v>
                </c:pt>
                <c:pt idx="5681">
                  <c:v>42593.177083333292</c:v>
                </c:pt>
                <c:pt idx="5682">
                  <c:v>42593.1875</c:v>
                </c:pt>
                <c:pt idx="5683">
                  <c:v>42593.197916666621</c:v>
                </c:pt>
                <c:pt idx="5684">
                  <c:v>42593.208333333343</c:v>
                </c:pt>
                <c:pt idx="5685">
                  <c:v>42593.21875</c:v>
                </c:pt>
                <c:pt idx="5686">
                  <c:v>42593.229166666591</c:v>
                </c:pt>
                <c:pt idx="5687">
                  <c:v>42593.239583333292</c:v>
                </c:pt>
                <c:pt idx="5688">
                  <c:v>42593.25</c:v>
                </c:pt>
                <c:pt idx="5689">
                  <c:v>42593.260416666621</c:v>
                </c:pt>
                <c:pt idx="5690">
                  <c:v>42593.270833333343</c:v>
                </c:pt>
                <c:pt idx="5691">
                  <c:v>42593.28125</c:v>
                </c:pt>
                <c:pt idx="5692">
                  <c:v>42593.291666666591</c:v>
                </c:pt>
                <c:pt idx="5693">
                  <c:v>42593.302083333343</c:v>
                </c:pt>
                <c:pt idx="5694">
                  <c:v>42593.3125</c:v>
                </c:pt>
                <c:pt idx="5695">
                  <c:v>42593.322916666657</c:v>
                </c:pt>
                <c:pt idx="5696">
                  <c:v>42593.333333333343</c:v>
                </c:pt>
                <c:pt idx="5697">
                  <c:v>42593.34375</c:v>
                </c:pt>
                <c:pt idx="5698">
                  <c:v>42593.354166666657</c:v>
                </c:pt>
                <c:pt idx="5699">
                  <c:v>42593.364583333343</c:v>
                </c:pt>
                <c:pt idx="5700">
                  <c:v>42593.375</c:v>
                </c:pt>
                <c:pt idx="5701">
                  <c:v>42593.385416666657</c:v>
                </c:pt>
                <c:pt idx="5702">
                  <c:v>42593.395833333343</c:v>
                </c:pt>
                <c:pt idx="5703">
                  <c:v>42593.40625</c:v>
                </c:pt>
                <c:pt idx="5704">
                  <c:v>42593.416666666657</c:v>
                </c:pt>
                <c:pt idx="5705">
                  <c:v>42593.427083333292</c:v>
                </c:pt>
                <c:pt idx="5706">
                  <c:v>42593.4375</c:v>
                </c:pt>
                <c:pt idx="5707">
                  <c:v>42593.447916666657</c:v>
                </c:pt>
                <c:pt idx="5708">
                  <c:v>42593.458333333343</c:v>
                </c:pt>
                <c:pt idx="5709">
                  <c:v>42593.46875</c:v>
                </c:pt>
                <c:pt idx="5710">
                  <c:v>42593.479166666621</c:v>
                </c:pt>
                <c:pt idx="5711">
                  <c:v>42593.489583333343</c:v>
                </c:pt>
                <c:pt idx="5712">
                  <c:v>42593.5</c:v>
                </c:pt>
                <c:pt idx="5713">
                  <c:v>42593.510416666657</c:v>
                </c:pt>
                <c:pt idx="5714">
                  <c:v>42593.520833333343</c:v>
                </c:pt>
                <c:pt idx="5715">
                  <c:v>42593.53125</c:v>
                </c:pt>
                <c:pt idx="5716">
                  <c:v>42593.541666666621</c:v>
                </c:pt>
                <c:pt idx="5717">
                  <c:v>42593.552083333343</c:v>
                </c:pt>
                <c:pt idx="5718">
                  <c:v>42593.5625</c:v>
                </c:pt>
                <c:pt idx="5719">
                  <c:v>42593.572916666657</c:v>
                </c:pt>
                <c:pt idx="5720">
                  <c:v>42593.583333333343</c:v>
                </c:pt>
                <c:pt idx="5721">
                  <c:v>42593.593749999993</c:v>
                </c:pt>
                <c:pt idx="5722">
                  <c:v>42593.604166666621</c:v>
                </c:pt>
                <c:pt idx="5723">
                  <c:v>42593.614583333343</c:v>
                </c:pt>
                <c:pt idx="5724">
                  <c:v>42593.625</c:v>
                </c:pt>
                <c:pt idx="5725">
                  <c:v>42593.635416666621</c:v>
                </c:pt>
                <c:pt idx="5726">
                  <c:v>42593.645833333343</c:v>
                </c:pt>
                <c:pt idx="5727">
                  <c:v>42593.65625</c:v>
                </c:pt>
                <c:pt idx="5728">
                  <c:v>42593.666666666621</c:v>
                </c:pt>
                <c:pt idx="5729">
                  <c:v>42593.677083333292</c:v>
                </c:pt>
                <c:pt idx="5730">
                  <c:v>42593.6875</c:v>
                </c:pt>
                <c:pt idx="5731">
                  <c:v>42593.697916666621</c:v>
                </c:pt>
                <c:pt idx="5732">
                  <c:v>42593.708333333343</c:v>
                </c:pt>
                <c:pt idx="5733">
                  <c:v>42593.71875</c:v>
                </c:pt>
                <c:pt idx="5734">
                  <c:v>42593.729166666591</c:v>
                </c:pt>
                <c:pt idx="5735">
                  <c:v>42593.739583333292</c:v>
                </c:pt>
                <c:pt idx="5736">
                  <c:v>42593.75</c:v>
                </c:pt>
                <c:pt idx="5737">
                  <c:v>42593.760416666621</c:v>
                </c:pt>
                <c:pt idx="5738">
                  <c:v>42593.770833333343</c:v>
                </c:pt>
                <c:pt idx="5739">
                  <c:v>42593.78125</c:v>
                </c:pt>
                <c:pt idx="5740">
                  <c:v>42593.791666666591</c:v>
                </c:pt>
                <c:pt idx="5741">
                  <c:v>42593.802083333343</c:v>
                </c:pt>
                <c:pt idx="5742">
                  <c:v>42593.8125</c:v>
                </c:pt>
                <c:pt idx="5743">
                  <c:v>42593.822916666657</c:v>
                </c:pt>
                <c:pt idx="5744">
                  <c:v>42593.833333333343</c:v>
                </c:pt>
                <c:pt idx="5745">
                  <c:v>42593.84375</c:v>
                </c:pt>
                <c:pt idx="5746">
                  <c:v>42593.854166666657</c:v>
                </c:pt>
                <c:pt idx="5747">
                  <c:v>42593.864583333343</c:v>
                </c:pt>
                <c:pt idx="5748">
                  <c:v>42593.875</c:v>
                </c:pt>
                <c:pt idx="5749">
                  <c:v>42593.885416666657</c:v>
                </c:pt>
                <c:pt idx="5750">
                  <c:v>42593.895833333343</c:v>
                </c:pt>
                <c:pt idx="5751">
                  <c:v>42593.90625</c:v>
                </c:pt>
                <c:pt idx="5752">
                  <c:v>42593.916666666657</c:v>
                </c:pt>
                <c:pt idx="5753">
                  <c:v>42593.927083333292</c:v>
                </c:pt>
                <c:pt idx="5754">
                  <c:v>42593.9375</c:v>
                </c:pt>
                <c:pt idx="5755">
                  <c:v>42593.947916666657</c:v>
                </c:pt>
                <c:pt idx="5756">
                  <c:v>42593.958333333343</c:v>
                </c:pt>
                <c:pt idx="5757">
                  <c:v>42593.96875</c:v>
                </c:pt>
                <c:pt idx="5758">
                  <c:v>42593.979166666621</c:v>
                </c:pt>
                <c:pt idx="5759">
                  <c:v>42593.989583333343</c:v>
                </c:pt>
                <c:pt idx="5760">
                  <c:v>42594</c:v>
                </c:pt>
                <c:pt idx="5761">
                  <c:v>42594.010416666657</c:v>
                </c:pt>
                <c:pt idx="5762">
                  <c:v>42594.020833333343</c:v>
                </c:pt>
                <c:pt idx="5763">
                  <c:v>42594.03125</c:v>
                </c:pt>
                <c:pt idx="5764">
                  <c:v>42594.041666666621</c:v>
                </c:pt>
                <c:pt idx="5765">
                  <c:v>42594.052083333343</c:v>
                </c:pt>
                <c:pt idx="5766">
                  <c:v>42594.0625</c:v>
                </c:pt>
                <c:pt idx="5767">
                  <c:v>42594.072916666657</c:v>
                </c:pt>
                <c:pt idx="5768">
                  <c:v>42594.083333333343</c:v>
                </c:pt>
                <c:pt idx="5769">
                  <c:v>42594.093749999993</c:v>
                </c:pt>
                <c:pt idx="5770">
                  <c:v>42594.104166666621</c:v>
                </c:pt>
                <c:pt idx="5771">
                  <c:v>42594.114583333343</c:v>
                </c:pt>
                <c:pt idx="5772">
                  <c:v>42594.125</c:v>
                </c:pt>
                <c:pt idx="5773">
                  <c:v>42594.135416666621</c:v>
                </c:pt>
                <c:pt idx="5774">
                  <c:v>42594.145833333343</c:v>
                </c:pt>
                <c:pt idx="5775">
                  <c:v>42594.15625</c:v>
                </c:pt>
                <c:pt idx="5776">
                  <c:v>42594.166666666621</c:v>
                </c:pt>
                <c:pt idx="5777">
                  <c:v>42594.177083333292</c:v>
                </c:pt>
                <c:pt idx="5778">
                  <c:v>42594.1875</c:v>
                </c:pt>
                <c:pt idx="5779">
                  <c:v>42594.197916666621</c:v>
                </c:pt>
                <c:pt idx="5780">
                  <c:v>42594.208333333343</c:v>
                </c:pt>
                <c:pt idx="5781">
                  <c:v>42594.21875</c:v>
                </c:pt>
                <c:pt idx="5782">
                  <c:v>42594.229166666591</c:v>
                </c:pt>
                <c:pt idx="5783">
                  <c:v>42594.239583333292</c:v>
                </c:pt>
                <c:pt idx="5784">
                  <c:v>42594.25</c:v>
                </c:pt>
                <c:pt idx="5785">
                  <c:v>42594.260416666621</c:v>
                </c:pt>
                <c:pt idx="5786">
                  <c:v>42594.270833333343</c:v>
                </c:pt>
                <c:pt idx="5787">
                  <c:v>42594.28125</c:v>
                </c:pt>
                <c:pt idx="5788">
                  <c:v>42594.291666666591</c:v>
                </c:pt>
                <c:pt idx="5789">
                  <c:v>42594.302083333343</c:v>
                </c:pt>
                <c:pt idx="5790">
                  <c:v>42594.3125</c:v>
                </c:pt>
                <c:pt idx="5791">
                  <c:v>42594.322916666657</c:v>
                </c:pt>
                <c:pt idx="5792">
                  <c:v>42594.333333333343</c:v>
                </c:pt>
                <c:pt idx="5793">
                  <c:v>42594.34375</c:v>
                </c:pt>
                <c:pt idx="5794">
                  <c:v>42594.354166666657</c:v>
                </c:pt>
                <c:pt idx="5795">
                  <c:v>42594.364583333343</c:v>
                </c:pt>
                <c:pt idx="5796">
                  <c:v>42594.375</c:v>
                </c:pt>
                <c:pt idx="5797">
                  <c:v>42594.385416666657</c:v>
                </c:pt>
                <c:pt idx="5798">
                  <c:v>42594.395833333343</c:v>
                </c:pt>
                <c:pt idx="5799">
                  <c:v>42594.40625</c:v>
                </c:pt>
                <c:pt idx="5800">
                  <c:v>42594.416666666657</c:v>
                </c:pt>
                <c:pt idx="5801">
                  <c:v>42594.427083333292</c:v>
                </c:pt>
                <c:pt idx="5802">
                  <c:v>42594.4375</c:v>
                </c:pt>
                <c:pt idx="5803">
                  <c:v>42594.447916666657</c:v>
                </c:pt>
                <c:pt idx="5804">
                  <c:v>42594.458333333343</c:v>
                </c:pt>
                <c:pt idx="5805">
                  <c:v>42594.46875</c:v>
                </c:pt>
                <c:pt idx="5806">
                  <c:v>42594.479166666621</c:v>
                </c:pt>
                <c:pt idx="5807">
                  <c:v>42594.489583333343</c:v>
                </c:pt>
                <c:pt idx="5808">
                  <c:v>42594.5</c:v>
                </c:pt>
                <c:pt idx="5809">
                  <c:v>42594.510416666657</c:v>
                </c:pt>
                <c:pt idx="5810">
                  <c:v>42594.520833333343</c:v>
                </c:pt>
                <c:pt idx="5811">
                  <c:v>42594.53125</c:v>
                </c:pt>
                <c:pt idx="5812">
                  <c:v>42594.541666666621</c:v>
                </c:pt>
                <c:pt idx="5813">
                  <c:v>42594.552083333343</c:v>
                </c:pt>
                <c:pt idx="5814">
                  <c:v>42594.5625</c:v>
                </c:pt>
                <c:pt idx="5815">
                  <c:v>42594.572916666657</c:v>
                </c:pt>
                <c:pt idx="5816">
                  <c:v>42594.583333333343</c:v>
                </c:pt>
                <c:pt idx="5817">
                  <c:v>42594.593749999993</c:v>
                </c:pt>
                <c:pt idx="5818">
                  <c:v>42594.604166666621</c:v>
                </c:pt>
                <c:pt idx="5819">
                  <c:v>42594.614583333343</c:v>
                </c:pt>
                <c:pt idx="5820">
                  <c:v>42594.625</c:v>
                </c:pt>
                <c:pt idx="5821">
                  <c:v>42594.635416666621</c:v>
                </c:pt>
                <c:pt idx="5822">
                  <c:v>42594.645833333343</c:v>
                </c:pt>
                <c:pt idx="5823">
                  <c:v>42594.65625</c:v>
                </c:pt>
                <c:pt idx="5824">
                  <c:v>42594.666666666621</c:v>
                </c:pt>
                <c:pt idx="5825">
                  <c:v>42594.677083333292</c:v>
                </c:pt>
                <c:pt idx="5826">
                  <c:v>42594.6875</c:v>
                </c:pt>
                <c:pt idx="5827">
                  <c:v>42594.697916666621</c:v>
                </c:pt>
                <c:pt idx="5828">
                  <c:v>42594.708333333343</c:v>
                </c:pt>
                <c:pt idx="5829">
                  <c:v>42594.71875</c:v>
                </c:pt>
                <c:pt idx="5830">
                  <c:v>42594.729166666591</c:v>
                </c:pt>
                <c:pt idx="5831">
                  <c:v>42594.739583333292</c:v>
                </c:pt>
                <c:pt idx="5832">
                  <c:v>42594.75</c:v>
                </c:pt>
                <c:pt idx="5833">
                  <c:v>42594.760416666621</c:v>
                </c:pt>
                <c:pt idx="5834">
                  <c:v>42594.770833333343</c:v>
                </c:pt>
                <c:pt idx="5835">
                  <c:v>42594.78125</c:v>
                </c:pt>
                <c:pt idx="5836">
                  <c:v>42594.791666666591</c:v>
                </c:pt>
                <c:pt idx="5837">
                  <c:v>42594.802083333343</c:v>
                </c:pt>
                <c:pt idx="5838">
                  <c:v>42594.8125</c:v>
                </c:pt>
                <c:pt idx="5839">
                  <c:v>42594.822916666657</c:v>
                </c:pt>
                <c:pt idx="5840">
                  <c:v>42594.833333333343</c:v>
                </c:pt>
                <c:pt idx="5841">
                  <c:v>42594.84375</c:v>
                </c:pt>
                <c:pt idx="5842">
                  <c:v>42594.854166666657</c:v>
                </c:pt>
                <c:pt idx="5843">
                  <c:v>42594.864583333343</c:v>
                </c:pt>
                <c:pt idx="5844">
                  <c:v>42594.875</c:v>
                </c:pt>
                <c:pt idx="5845">
                  <c:v>42594.885416666657</c:v>
                </c:pt>
                <c:pt idx="5846">
                  <c:v>42594.895833333343</c:v>
                </c:pt>
                <c:pt idx="5847">
                  <c:v>42594.90625</c:v>
                </c:pt>
                <c:pt idx="5848">
                  <c:v>42594.916666666657</c:v>
                </c:pt>
                <c:pt idx="5849">
                  <c:v>42594.927083333292</c:v>
                </c:pt>
                <c:pt idx="5850">
                  <c:v>42594.9375</c:v>
                </c:pt>
                <c:pt idx="5851">
                  <c:v>42594.947916666657</c:v>
                </c:pt>
                <c:pt idx="5852">
                  <c:v>42594.958333333343</c:v>
                </c:pt>
                <c:pt idx="5853">
                  <c:v>42594.96875</c:v>
                </c:pt>
                <c:pt idx="5854">
                  <c:v>42594.979166666621</c:v>
                </c:pt>
                <c:pt idx="5855">
                  <c:v>42594.989583333343</c:v>
                </c:pt>
                <c:pt idx="5856">
                  <c:v>42595</c:v>
                </c:pt>
                <c:pt idx="5857">
                  <c:v>42595.010416666657</c:v>
                </c:pt>
                <c:pt idx="5858">
                  <c:v>42595.020833333343</c:v>
                </c:pt>
                <c:pt idx="5859">
                  <c:v>42595.03125</c:v>
                </c:pt>
                <c:pt idx="5860">
                  <c:v>42595.041666666621</c:v>
                </c:pt>
                <c:pt idx="5861">
                  <c:v>42595.052083333343</c:v>
                </c:pt>
                <c:pt idx="5862">
                  <c:v>42595.0625</c:v>
                </c:pt>
                <c:pt idx="5863">
                  <c:v>42595.072916666657</c:v>
                </c:pt>
                <c:pt idx="5864">
                  <c:v>42595.083333333343</c:v>
                </c:pt>
                <c:pt idx="5865">
                  <c:v>42595.093749999993</c:v>
                </c:pt>
                <c:pt idx="5866">
                  <c:v>42595.104166666621</c:v>
                </c:pt>
                <c:pt idx="5867">
                  <c:v>42595.114583333343</c:v>
                </c:pt>
                <c:pt idx="5868">
                  <c:v>42595.125</c:v>
                </c:pt>
                <c:pt idx="5869">
                  <c:v>42595.135416666621</c:v>
                </c:pt>
                <c:pt idx="5870">
                  <c:v>42595.145833333343</c:v>
                </c:pt>
                <c:pt idx="5871">
                  <c:v>42595.15625</c:v>
                </c:pt>
                <c:pt idx="5872">
                  <c:v>42595.166666666621</c:v>
                </c:pt>
                <c:pt idx="5873">
                  <c:v>42595.177083333292</c:v>
                </c:pt>
                <c:pt idx="5874">
                  <c:v>42595.1875</c:v>
                </c:pt>
                <c:pt idx="5875">
                  <c:v>42595.197916666621</c:v>
                </c:pt>
                <c:pt idx="5876">
                  <c:v>42595.208333333343</c:v>
                </c:pt>
                <c:pt idx="5877">
                  <c:v>42595.21875</c:v>
                </c:pt>
                <c:pt idx="5878">
                  <c:v>42595.229166666591</c:v>
                </c:pt>
                <c:pt idx="5879">
                  <c:v>42595.239583333292</c:v>
                </c:pt>
                <c:pt idx="5880">
                  <c:v>42595.25</c:v>
                </c:pt>
                <c:pt idx="5881">
                  <c:v>42595.260416666621</c:v>
                </c:pt>
                <c:pt idx="5882">
                  <c:v>42595.270833333343</c:v>
                </c:pt>
                <c:pt idx="5883">
                  <c:v>42595.28125</c:v>
                </c:pt>
                <c:pt idx="5884">
                  <c:v>42595.291666666591</c:v>
                </c:pt>
                <c:pt idx="5885">
                  <c:v>42595.302083333343</c:v>
                </c:pt>
                <c:pt idx="5886">
                  <c:v>42595.3125</c:v>
                </c:pt>
                <c:pt idx="5887">
                  <c:v>42595.322916666657</c:v>
                </c:pt>
                <c:pt idx="5888">
                  <c:v>42595.333333333343</c:v>
                </c:pt>
                <c:pt idx="5889">
                  <c:v>42595.34375</c:v>
                </c:pt>
                <c:pt idx="5890">
                  <c:v>42595.354166666657</c:v>
                </c:pt>
                <c:pt idx="5891">
                  <c:v>42595.364583333343</c:v>
                </c:pt>
                <c:pt idx="5892">
                  <c:v>42595.375</c:v>
                </c:pt>
                <c:pt idx="5893">
                  <c:v>42595.385416666657</c:v>
                </c:pt>
                <c:pt idx="5894">
                  <c:v>42595.395833333343</c:v>
                </c:pt>
                <c:pt idx="5895">
                  <c:v>42595.40625</c:v>
                </c:pt>
                <c:pt idx="5896">
                  <c:v>42595.416666666657</c:v>
                </c:pt>
                <c:pt idx="5897">
                  <c:v>42595.427083333292</c:v>
                </c:pt>
                <c:pt idx="5898">
                  <c:v>42595.4375</c:v>
                </c:pt>
                <c:pt idx="5899">
                  <c:v>42595.447916666657</c:v>
                </c:pt>
                <c:pt idx="5900">
                  <c:v>42595.458333333343</c:v>
                </c:pt>
                <c:pt idx="5901">
                  <c:v>42595.46875</c:v>
                </c:pt>
                <c:pt idx="5902">
                  <c:v>42595.479166666621</c:v>
                </c:pt>
                <c:pt idx="5903">
                  <c:v>42595.489583333343</c:v>
                </c:pt>
                <c:pt idx="5904">
                  <c:v>42595.5</c:v>
                </c:pt>
                <c:pt idx="5905">
                  <c:v>42595.510416666657</c:v>
                </c:pt>
                <c:pt idx="5906">
                  <c:v>42595.520833333343</c:v>
                </c:pt>
                <c:pt idx="5907">
                  <c:v>42595.53125</c:v>
                </c:pt>
                <c:pt idx="5908">
                  <c:v>42595.541666666621</c:v>
                </c:pt>
                <c:pt idx="5909">
                  <c:v>42595.552083333343</c:v>
                </c:pt>
                <c:pt idx="5910">
                  <c:v>42595.5625</c:v>
                </c:pt>
                <c:pt idx="5911">
                  <c:v>42595.572916666657</c:v>
                </c:pt>
                <c:pt idx="5912">
                  <c:v>42595.583333333343</c:v>
                </c:pt>
                <c:pt idx="5913">
                  <c:v>42595.593749999993</c:v>
                </c:pt>
                <c:pt idx="5914">
                  <c:v>42595.604166666621</c:v>
                </c:pt>
                <c:pt idx="5915">
                  <c:v>42595.614583333343</c:v>
                </c:pt>
                <c:pt idx="5916">
                  <c:v>42595.625</c:v>
                </c:pt>
                <c:pt idx="5917">
                  <c:v>42595.635416666621</c:v>
                </c:pt>
                <c:pt idx="5918">
                  <c:v>42595.645833333343</c:v>
                </c:pt>
                <c:pt idx="5919">
                  <c:v>42595.65625</c:v>
                </c:pt>
                <c:pt idx="5920">
                  <c:v>42595.666666666621</c:v>
                </c:pt>
                <c:pt idx="5921">
                  <c:v>42595.677083333292</c:v>
                </c:pt>
                <c:pt idx="5922">
                  <c:v>42595.6875</c:v>
                </c:pt>
                <c:pt idx="5923">
                  <c:v>42595.697916666621</c:v>
                </c:pt>
                <c:pt idx="5924">
                  <c:v>42595.708333333343</c:v>
                </c:pt>
                <c:pt idx="5925">
                  <c:v>42595.71875</c:v>
                </c:pt>
                <c:pt idx="5926">
                  <c:v>42595.729166666591</c:v>
                </c:pt>
                <c:pt idx="5927">
                  <c:v>42595.739583333292</c:v>
                </c:pt>
                <c:pt idx="5928">
                  <c:v>42595.75</c:v>
                </c:pt>
                <c:pt idx="5929">
                  <c:v>42595.760416666621</c:v>
                </c:pt>
                <c:pt idx="5930">
                  <c:v>42595.770833333343</c:v>
                </c:pt>
                <c:pt idx="5931">
                  <c:v>42595.78125</c:v>
                </c:pt>
                <c:pt idx="5932">
                  <c:v>42595.791666666591</c:v>
                </c:pt>
                <c:pt idx="5933">
                  <c:v>42595.802083333343</c:v>
                </c:pt>
                <c:pt idx="5934">
                  <c:v>42595.8125</c:v>
                </c:pt>
                <c:pt idx="5935">
                  <c:v>42595.822916666657</c:v>
                </c:pt>
                <c:pt idx="5936">
                  <c:v>42595.833333333343</c:v>
                </c:pt>
                <c:pt idx="5937">
                  <c:v>42595.84375</c:v>
                </c:pt>
                <c:pt idx="5938">
                  <c:v>42595.854166666657</c:v>
                </c:pt>
                <c:pt idx="5939">
                  <c:v>42595.864583333343</c:v>
                </c:pt>
                <c:pt idx="5940">
                  <c:v>42595.875</c:v>
                </c:pt>
                <c:pt idx="5941">
                  <c:v>42595.885416666657</c:v>
                </c:pt>
                <c:pt idx="5942">
                  <c:v>42595.895833333343</c:v>
                </c:pt>
                <c:pt idx="5943">
                  <c:v>42595.90625</c:v>
                </c:pt>
                <c:pt idx="5944">
                  <c:v>42595.916666666657</c:v>
                </c:pt>
                <c:pt idx="5945">
                  <c:v>42595.927083333292</c:v>
                </c:pt>
                <c:pt idx="5946">
                  <c:v>42595.9375</c:v>
                </c:pt>
                <c:pt idx="5947">
                  <c:v>42595.947916666657</c:v>
                </c:pt>
                <c:pt idx="5948">
                  <c:v>42595.958333333343</c:v>
                </c:pt>
                <c:pt idx="5949">
                  <c:v>42595.96875</c:v>
                </c:pt>
                <c:pt idx="5950">
                  <c:v>42595.979166666621</c:v>
                </c:pt>
                <c:pt idx="5951">
                  <c:v>42595.989583333343</c:v>
                </c:pt>
                <c:pt idx="5952">
                  <c:v>42596</c:v>
                </c:pt>
                <c:pt idx="5953">
                  <c:v>42596.010416666657</c:v>
                </c:pt>
                <c:pt idx="5954">
                  <c:v>42596.020833333343</c:v>
                </c:pt>
                <c:pt idx="5955">
                  <c:v>42596.03125</c:v>
                </c:pt>
                <c:pt idx="5956">
                  <c:v>42596.041666666621</c:v>
                </c:pt>
                <c:pt idx="5957">
                  <c:v>42596.052083333343</c:v>
                </c:pt>
                <c:pt idx="5958">
                  <c:v>42596.0625</c:v>
                </c:pt>
                <c:pt idx="5959">
                  <c:v>42596.072916666657</c:v>
                </c:pt>
                <c:pt idx="5960">
                  <c:v>42596.083333333343</c:v>
                </c:pt>
                <c:pt idx="5961">
                  <c:v>42596.093749999993</c:v>
                </c:pt>
                <c:pt idx="5962">
                  <c:v>42596.104166666621</c:v>
                </c:pt>
                <c:pt idx="5963">
                  <c:v>42596.114583333343</c:v>
                </c:pt>
                <c:pt idx="5964">
                  <c:v>42596.125</c:v>
                </c:pt>
                <c:pt idx="5965">
                  <c:v>42596.135416666621</c:v>
                </c:pt>
                <c:pt idx="5966">
                  <c:v>42596.145833333343</c:v>
                </c:pt>
                <c:pt idx="5967">
                  <c:v>42596.15625</c:v>
                </c:pt>
                <c:pt idx="5968">
                  <c:v>42596.166666666621</c:v>
                </c:pt>
                <c:pt idx="5969">
                  <c:v>42596.177083333292</c:v>
                </c:pt>
                <c:pt idx="5970">
                  <c:v>42596.1875</c:v>
                </c:pt>
                <c:pt idx="5971">
                  <c:v>42596.197916666621</c:v>
                </c:pt>
                <c:pt idx="5972">
                  <c:v>42596.208333333343</c:v>
                </c:pt>
                <c:pt idx="5973">
                  <c:v>42596.21875</c:v>
                </c:pt>
                <c:pt idx="5974">
                  <c:v>42596.229166666591</c:v>
                </c:pt>
                <c:pt idx="5975">
                  <c:v>42596.239583333292</c:v>
                </c:pt>
                <c:pt idx="5976">
                  <c:v>42596.25</c:v>
                </c:pt>
                <c:pt idx="5977">
                  <c:v>42596.260416666621</c:v>
                </c:pt>
                <c:pt idx="5978">
                  <c:v>42596.270833333343</c:v>
                </c:pt>
                <c:pt idx="5979">
                  <c:v>42596.28125</c:v>
                </c:pt>
                <c:pt idx="5980">
                  <c:v>42596.291666666591</c:v>
                </c:pt>
                <c:pt idx="5981">
                  <c:v>42596.302083333343</c:v>
                </c:pt>
                <c:pt idx="5982">
                  <c:v>42596.3125</c:v>
                </c:pt>
                <c:pt idx="5983">
                  <c:v>42596.322916666657</c:v>
                </c:pt>
                <c:pt idx="5984">
                  <c:v>42596.333333333343</c:v>
                </c:pt>
                <c:pt idx="5985">
                  <c:v>42596.34375</c:v>
                </c:pt>
                <c:pt idx="5986">
                  <c:v>42596.354166666657</c:v>
                </c:pt>
                <c:pt idx="5987">
                  <c:v>42596.364583333343</c:v>
                </c:pt>
                <c:pt idx="5988">
                  <c:v>42596.375</c:v>
                </c:pt>
                <c:pt idx="5989">
                  <c:v>42596.385416666657</c:v>
                </c:pt>
                <c:pt idx="5990">
                  <c:v>42596.395833333343</c:v>
                </c:pt>
                <c:pt idx="5991">
                  <c:v>42596.40625</c:v>
                </c:pt>
                <c:pt idx="5992">
                  <c:v>42596.416666666657</c:v>
                </c:pt>
                <c:pt idx="5993">
                  <c:v>42596.427083333292</c:v>
                </c:pt>
                <c:pt idx="5994">
                  <c:v>42596.4375</c:v>
                </c:pt>
                <c:pt idx="5995">
                  <c:v>42596.447916666657</c:v>
                </c:pt>
                <c:pt idx="5996">
                  <c:v>42596.458333333343</c:v>
                </c:pt>
                <c:pt idx="5997">
                  <c:v>42596.46875</c:v>
                </c:pt>
                <c:pt idx="5998">
                  <c:v>42596.479166666621</c:v>
                </c:pt>
                <c:pt idx="5999">
                  <c:v>42596.489583333343</c:v>
                </c:pt>
                <c:pt idx="6000">
                  <c:v>42596.5</c:v>
                </c:pt>
                <c:pt idx="6001">
                  <c:v>42596.510416666657</c:v>
                </c:pt>
                <c:pt idx="6002">
                  <c:v>42596.520833333343</c:v>
                </c:pt>
                <c:pt idx="6003">
                  <c:v>42596.53125</c:v>
                </c:pt>
                <c:pt idx="6004">
                  <c:v>42596.541666666621</c:v>
                </c:pt>
                <c:pt idx="6005">
                  <c:v>42596.552083333343</c:v>
                </c:pt>
                <c:pt idx="6006">
                  <c:v>42596.5625</c:v>
                </c:pt>
                <c:pt idx="6007">
                  <c:v>42596.572916666657</c:v>
                </c:pt>
                <c:pt idx="6008">
                  <c:v>42596.583333333343</c:v>
                </c:pt>
                <c:pt idx="6009">
                  <c:v>42596.593749999993</c:v>
                </c:pt>
                <c:pt idx="6010">
                  <c:v>42596.604166666621</c:v>
                </c:pt>
                <c:pt idx="6011">
                  <c:v>42596.614583333343</c:v>
                </c:pt>
                <c:pt idx="6012">
                  <c:v>42596.625</c:v>
                </c:pt>
                <c:pt idx="6013">
                  <c:v>42596.635416666621</c:v>
                </c:pt>
                <c:pt idx="6014">
                  <c:v>42596.645833333343</c:v>
                </c:pt>
                <c:pt idx="6015">
                  <c:v>42596.65625</c:v>
                </c:pt>
                <c:pt idx="6016">
                  <c:v>42596.666666666621</c:v>
                </c:pt>
                <c:pt idx="6017">
                  <c:v>42596.677083333292</c:v>
                </c:pt>
                <c:pt idx="6018">
                  <c:v>42596.6875</c:v>
                </c:pt>
                <c:pt idx="6019">
                  <c:v>42596.697916666621</c:v>
                </c:pt>
                <c:pt idx="6020">
                  <c:v>42596.708333333343</c:v>
                </c:pt>
                <c:pt idx="6021">
                  <c:v>42596.71875</c:v>
                </c:pt>
                <c:pt idx="6022">
                  <c:v>42596.729166666591</c:v>
                </c:pt>
                <c:pt idx="6023">
                  <c:v>42596.739583333292</c:v>
                </c:pt>
                <c:pt idx="6024">
                  <c:v>42596.75</c:v>
                </c:pt>
                <c:pt idx="6025">
                  <c:v>42596.760416666621</c:v>
                </c:pt>
                <c:pt idx="6026">
                  <c:v>42596.770833333343</c:v>
                </c:pt>
                <c:pt idx="6027">
                  <c:v>42596.78125</c:v>
                </c:pt>
                <c:pt idx="6028">
                  <c:v>42596.791666666591</c:v>
                </c:pt>
                <c:pt idx="6029">
                  <c:v>42596.802083333343</c:v>
                </c:pt>
                <c:pt idx="6030">
                  <c:v>42596.8125</c:v>
                </c:pt>
                <c:pt idx="6031">
                  <c:v>42596.822916666657</c:v>
                </c:pt>
                <c:pt idx="6032">
                  <c:v>42596.833333333343</c:v>
                </c:pt>
                <c:pt idx="6033">
                  <c:v>42596.84375</c:v>
                </c:pt>
                <c:pt idx="6034">
                  <c:v>42596.854166666657</c:v>
                </c:pt>
                <c:pt idx="6035">
                  <c:v>42596.864583333343</c:v>
                </c:pt>
                <c:pt idx="6036">
                  <c:v>42596.875</c:v>
                </c:pt>
                <c:pt idx="6037">
                  <c:v>42596.885416666657</c:v>
                </c:pt>
                <c:pt idx="6038">
                  <c:v>42596.895833333343</c:v>
                </c:pt>
                <c:pt idx="6039">
                  <c:v>42596.90625</c:v>
                </c:pt>
                <c:pt idx="6040">
                  <c:v>42596.916666666657</c:v>
                </c:pt>
                <c:pt idx="6041">
                  <c:v>42596.927083333292</c:v>
                </c:pt>
                <c:pt idx="6042">
                  <c:v>42596.9375</c:v>
                </c:pt>
                <c:pt idx="6043">
                  <c:v>42596.947916666657</c:v>
                </c:pt>
                <c:pt idx="6044">
                  <c:v>42596.958333333343</c:v>
                </c:pt>
                <c:pt idx="6045">
                  <c:v>42596.96875</c:v>
                </c:pt>
                <c:pt idx="6046">
                  <c:v>42596.979166666621</c:v>
                </c:pt>
                <c:pt idx="6047">
                  <c:v>42596.989583333343</c:v>
                </c:pt>
                <c:pt idx="6048">
                  <c:v>42597</c:v>
                </c:pt>
                <c:pt idx="6049">
                  <c:v>42597.010416666657</c:v>
                </c:pt>
                <c:pt idx="6050">
                  <c:v>42597.020833333343</c:v>
                </c:pt>
                <c:pt idx="6051">
                  <c:v>42597.03125</c:v>
                </c:pt>
                <c:pt idx="6052">
                  <c:v>42597.041666666621</c:v>
                </c:pt>
                <c:pt idx="6053">
                  <c:v>42597.052083333343</c:v>
                </c:pt>
                <c:pt idx="6054">
                  <c:v>42597.0625</c:v>
                </c:pt>
                <c:pt idx="6055">
                  <c:v>42597.072916666657</c:v>
                </c:pt>
                <c:pt idx="6056">
                  <c:v>42597.083333333343</c:v>
                </c:pt>
                <c:pt idx="6057">
                  <c:v>42597.093749999993</c:v>
                </c:pt>
                <c:pt idx="6058">
                  <c:v>42597.104166666621</c:v>
                </c:pt>
                <c:pt idx="6059">
                  <c:v>42597.114583333343</c:v>
                </c:pt>
                <c:pt idx="6060">
                  <c:v>42597.125</c:v>
                </c:pt>
                <c:pt idx="6061">
                  <c:v>42597.135416666621</c:v>
                </c:pt>
                <c:pt idx="6062">
                  <c:v>42597.145833333343</c:v>
                </c:pt>
                <c:pt idx="6063">
                  <c:v>42597.15625</c:v>
                </c:pt>
                <c:pt idx="6064">
                  <c:v>42597.166666666621</c:v>
                </c:pt>
                <c:pt idx="6065">
                  <c:v>42597.177083333292</c:v>
                </c:pt>
                <c:pt idx="6066">
                  <c:v>42597.1875</c:v>
                </c:pt>
                <c:pt idx="6067">
                  <c:v>42597.197916666621</c:v>
                </c:pt>
                <c:pt idx="6068">
                  <c:v>42597.208333333343</c:v>
                </c:pt>
                <c:pt idx="6069">
                  <c:v>42597.21875</c:v>
                </c:pt>
                <c:pt idx="6070">
                  <c:v>42597.229166666591</c:v>
                </c:pt>
                <c:pt idx="6071">
                  <c:v>42597.239583333292</c:v>
                </c:pt>
                <c:pt idx="6072">
                  <c:v>42597.25</c:v>
                </c:pt>
                <c:pt idx="6073">
                  <c:v>42597.260416666621</c:v>
                </c:pt>
                <c:pt idx="6074">
                  <c:v>42597.270833333343</c:v>
                </c:pt>
                <c:pt idx="6075">
                  <c:v>42597.28125</c:v>
                </c:pt>
                <c:pt idx="6076">
                  <c:v>42597.291666666591</c:v>
                </c:pt>
                <c:pt idx="6077">
                  <c:v>42597.302083333343</c:v>
                </c:pt>
                <c:pt idx="6078">
                  <c:v>42597.3125</c:v>
                </c:pt>
                <c:pt idx="6079">
                  <c:v>42597.322916666657</c:v>
                </c:pt>
                <c:pt idx="6080">
                  <c:v>42597.333333333343</c:v>
                </c:pt>
                <c:pt idx="6081">
                  <c:v>42597.34375</c:v>
                </c:pt>
                <c:pt idx="6082">
                  <c:v>42597.354166666657</c:v>
                </c:pt>
                <c:pt idx="6083">
                  <c:v>42597.364583333343</c:v>
                </c:pt>
                <c:pt idx="6084">
                  <c:v>42597.375</c:v>
                </c:pt>
                <c:pt idx="6085">
                  <c:v>42597.385416666657</c:v>
                </c:pt>
                <c:pt idx="6086">
                  <c:v>42597.395833333343</c:v>
                </c:pt>
                <c:pt idx="6087">
                  <c:v>42597.40625</c:v>
                </c:pt>
                <c:pt idx="6088">
                  <c:v>42597.416666666657</c:v>
                </c:pt>
                <c:pt idx="6089">
                  <c:v>42597.427083333292</c:v>
                </c:pt>
                <c:pt idx="6090">
                  <c:v>42597.4375</c:v>
                </c:pt>
                <c:pt idx="6091">
                  <c:v>42597.447916666657</c:v>
                </c:pt>
                <c:pt idx="6092">
                  <c:v>42597.458333333343</c:v>
                </c:pt>
                <c:pt idx="6093">
                  <c:v>42597.46875</c:v>
                </c:pt>
                <c:pt idx="6094">
                  <c:v>42597.479166666621</c:v>
                </c:pt>
                <c:pt idx="6095">
                  <c:v>42597.489583333343</c:v>
                </c:pt>
                <c:pt idx="6096">
                  <c:v>42597.5</c:v>
                </c:pt>
                <c:pt idx="6097">
                  <c:v>42597.510416666657</c:v>
                </c:pt>
                <c:pt idx="6098">
                  <c:v>42597.520833333343</c:v>
                </c:pt>
                <c:pt idx="6099">
                  <c:v>42597.53125</c:v>
                </c:pt>
                <c:pt idx="6100">
                  <c:v>42597.541666666621</c:v>
                </c:pt>
                <c:pt idx="6101">
                  <c:v>42597.552083333343</c:v>
                </c:pt>
                <c:pt idx="6102">
                  <c:v>42597.5625</c:v>
                </c:pt>
                <c:pt idx="6103">
                  <c:v>42597.572916666657</c:v>
                </c:pt>
                <c:pt idx="6104">
                  <c:v>42597.583333333343</c:v>
                </c:pt>
                <c:pt idx="6105">
                  <c:v>42597.593749999993</c:v>
                </c:pt>
                <c:pt idx="6106">
                  <c:v>42597.604166666621</c:v>
                </c:pt>
                <c:pt idx="6107">
                  <c:v>42597.614583333343</c:v>
                </c:pt>
                <c:pt idx="6108">
                  <c:v>42597.625</c:v>
                </c:pt>
                <c:pt idx="6109">
                  <c:v>42597.635416666621</c:v>
                </c:pt>
                <c:pt idx="6110">
                  <c:v>42597.645833333343</c:v>
                </c:pt>
                <c:pt idx="6111">
                  <c:v>42597.65625</c:v>
                </c:pt>
                <c:pt idx="6112">
                  <c:v>42597.666666666621</c:v>
                </c:pt>
                <c:pt idx="6113">
                  <c:v>42597.677083333292</c:v>
                </c:pt>
                <c:pt idx="6114">
                  <c:v>42597.6875</c:v>
                </c:pt>
                <c:pt idx="6115">
                  <c:v>42597.697916666621</c:v>
                </c:pt>
                <c:pt idx="6116">
                  <c:v>42597.708333333343</c:v>
                </c:pt>
                <c:pt idx="6117">
                  <c:v>42597.71875</c:v>
                </c:pt>
                <c:pt idx="6118">
                  <c:v>42597.729166666591</c:v>
                </c:pt>
                <c:pt idx="6119">
                  <c:v>42597.739583333292</c:v>
                </c:pt>
                <c:pt idx="6120">
                  <c:v>42597.75</c:v>
                </c:pt>
                <c:pt idx="6121">
                  <c:v>42597.760416666621</c:v>
                </c:pt>
                <c:pt idx="6122">
                  <c:v>42597.770833333343</c:v>
                </c:pt>
                <c:pt idx="6123">
                  <c:v>42597.78125</c:v>
                </c:pt>
                <c:pt idx="6124">
                  <c:v>42597.791666666591</c:v>
                </c:pt>
                <c:pt idx="6125">
                  <c:v>42597.802083333343</c:v>
                </c:pt>
                <c:pt idx="6126">
                  <c:v>42597.8125</c:v>
                </c:pt>
                <c:pt idx="6127">
                  <c:v>42597.822916666657</c:v>
                </c:pt>
                <c:pt idx="6128">
                  <c:v>42597.833333333343</c:v>
                </c:pt>
                <c:pt idx="6129">
                  <c:v>42597.84375</c:v>
                </c:pt>
                <c:pt idx="6130">
                  <c:v>42597.854166666657</c:v>
                </c:pt>
                <c:pt idx="6131">
                  <c:v>42597.864583333343</c:v>
                </c:pt>
                <c:pt idx="6132">
                  <c:v>42597.875</c:v>
                </c:pt>
                <c:pt idx="6133">
                  <c:v>42597.885416666657</c:v>
                </c:pt>
                <c:pt idx="6134">
                  <c:v>42597.895833333343</c:v>
                </c:pt>
                <c:pt idx="6135">
                  <c:v>42597.90625</c:v>
                </c:pt>
                <c:pt idx="6136">
                  <c:v>42597.916666666657</c:v>
                </c:pt>
                <c:pt idx="6137">
                  <c:v>42597.927083333292</c:v>
                </c:pt>
                <c:pt idx="6138">
                  <c:v>42597.9375</c:v>
                </c:pt>
                <c:pt idx="6139">
                  <c:v>42597.947916666657</c:v>
                </c:pt>
                <c:pt idx="6140">
                  <c:v>42597.958333333343</c:v>
                </c:pt>
                <c:pt idx="6141">
                  <c:v>42597.96875</c:v>
                </c:pt>
                <c:pt idx="6142">
                  <c:v>42597.979166666621</c:v>
                </c:pt>
                <c:pt idx="6143">
                  <c:v>42597.989583333343</c:v>
                </c:pt>
                <c:pt idx="6144">
                  <c:v>42598</c:v>
                </c:pt>
                <c:pt idx="6145">
                  <c:v>42598.010416666657</c:v>
                </c:pt>
                <c:pt idx="6146">
                  <c:v>42598.020833333343</c:v>
                </c:pt>
                <c:pt idx="6147">
                  <c:v>42598.03125</c:v>
                </c:pt>
                <c:pt idx="6148">
                  <c:v>42598.041666666621</c:v>
                </c:pt>
                <c:pt idx="6149">
                  <c:v>42598.052083333343</c:v>
                </c:pt>
                <c:pt idx="6150">
                  <c:v>42598.0625</c:v>
                </c:pt>
                <c:pt idx="6151">
                  <c:v>42598.072916666657</c:v>
                </c:pt>
                <c:pt idx="6152">
                  <c:v>42598.083333333343</c:v>
                </c:pt>
                <c:pt idx="6153">
                  <c:v>42598.093749999993</c:v>
                </c:pt>
                <c:pt idx="6154">
                  <c:v>42598.104166666621</c:v>
                </c:pt>
                <c:pt idx="6155">
                  <c:v>42598.114583333343</c:v>
                </c:pt>
                <c:pt idx="6156">
                  <c:v>42598.125</c:v>
                </c:pt>
                <c:pt idx="6157">
                  <c:v>42598.135416666621</c:v>
                </c:pt>
                <c:pt idx="6158">
                  <c:v>42598.145833333343</c:v>
                </c:pt>
                <c:pt idx="6159">
                  <c:v>42598.15625</c:v>
                </c:pt>
                <c:pt idx="6160">
                  <c:v>42598.166666666621</c:v>
                </c:pt>
                <c:pt idx="6161">
                  <c:v>42598.177083333292</c:v>
                </c:pt>
                <c:pt idx="6162">
                  <c:v>42598.1875</c:v>
                </c:pt>
                <c:pt idx="6163">
                  <c:v>42598.197916666621</c:v>
                </c:pt>
                <c:pt idx="6164">
                  <c:v>42598.208333333343</c:v>
                </c:pt>
                <c:pt idx="6165">
                  <c:v>42598.21875</c:v>
                </c:pt>
                <c:pt idx="6166">
                  <c:v>42598.229166666591</c:v>
                </c:pt>
                <c:pt idx="6167">
                  <c:v>42598.239583333292</c:v>
                </c:pt>
                <c:pt idx="6168">
                  <c:v>42598.25</c:v>
                </c:pt>
                <c:pt idx="6169">
                  <c:v>42598.260416666621</c:v>
                </c:pt>
                <c:pt idx="6170">
                  <c:v>42598.270833333343</c:v>
                </c:pt>
                <c:pt idx="6171">
                  <c:v>42598.28125</c:v>
                </c:pt>
                <c:pt idx="6172">
                  <c:v>42598.291666666591</c:v>
                </c:pt>
                <c:pt idx="6173">
                  <c:v>42598.302083333343</c:v>
                </c:pt>
                <c:pt idx="6174">
                  <c:v>42598.3125</c:v>
                </c:pt>
                <c:pt idx="6175">
                  <c:v>42598.322916666657</c:v>
                </c:pt>
                <c:pt idx="6176">
                  <c:v>42598.333333333343</c:v>
                </c:pt>
                <c:pt idx="6177">
                  <c:v>42598.34375</c:v>
                </c:pt>
                <c:pt idx="6178">
                  <c:v>42598.354166666657</c:v>
                </c:pt>
                <c:pt idx="6179">
                  <c:v>42598.364583333343</c:v>
                </c:pt>
                <c:pt idx="6180">
                  <c:v>42598.375</c:v>
                </c:pt>
                <c:pt idx="6181">
                  <c:v>42598.385416666657</c:v>
                </c:pt>
                <c:pt idx="6182">
                  <c:v>42598.395833333343</c:v>
                </c:pt>
                <c:pt idx="6183">
                  <c:v>42598.40625</c:v>
                </c:pt>
                <c:pt idx="6184">
                  <c:v>42598.416666666657</c:v>
                </c:pt>
                <c:pt idx="6185">
                  <c:v>42598.427083333292</c:v>
                </c:pt>
                <c:pt idx="6186">
                  <c:v>42598.4375</c:v>
                </c:pt>
                <c:pt idx="6187">
                  <c:v>42598.447916666657</c:v>
                </c:pt>
                <c:pt idx="6188">
                  <c:v>42598.458333333343</c:v>
                </c:pt>
                <c:pt idx="6189">
                  <c:v>42598.46875</c:v>
                </c:pt>
                <c:pt idx="6190">
                  <c:v>42598.479166666621</c:v>
                </c:pt>
                <c:pt idx="6191">
                  <c:v>42598.489583333343</c:v>
                </c:pt>
                <c:pt idx="6192">
                  <c:v>42598.5</c:v>
                </c:pt>
                <c:pt idx="6193">
                  <c:v>42598.510416666657</c:v>
                </c:pt>
                <c:pt idx="6194">
                  <c:v>42598.520833333343</c:v>
                </c:pt>
                <c:pt idx="6195">
                  <c:v>42598.53125</c:v>
                </c:pt>
                <c:pt idx="6196">
                  <c:v>42598.541666666621</c:v>
                </c:pt>
                <c:pt idx="6197">
                  <c:v>42598.552083333343</c:v>
                </c:pt>
                <c:pt idx="6198">
                  <c:v>42598.5625</c:v>
                </c:pt>
                <c:pt idx="6199">
                  <c:v>42598.572916666657</c:v>
                </c:pt>
                <c:pt idx="6200">
                  <c:v>42598.583333333343</c:v>
                </c:pt>
                <c:pt idx="6201">
                  <c:v>42598.593749999993</c:v>
                </c:pt>
                <c:pt idx="6202">
                  <c:v>42598.604166666621</c:v>
                </c:pt>
                <c:pt idx="6203">
                  <c:v>42598.614583333343</c:v>
                </c:pt>
                <c:pt idx="6204">
                  <c:v>42598.625</c:v>
                </c:pt>
                <c:pt idx="6205">
                  <c:v>42598.635416666621</c:v>
                </c:pt>
                <c:pt idx="6206">
                  <c:v>42598.645833333343</c:v>
                </c:pt>
                <c:pt idx="6207">
                  <c:v>42598.65625</c:v>
                </c:pt>
                <c:pt idx="6208">
                  <c:v>42598.666666666621</c:v>
                </c:pt>
                <c:pt idx="6209">
                  <c:v>42598.677083333292</c:v>
                </c:pt>
                <c:pt idx="6210">
                  <c:v>42598.6875</c:v>
                </c:pt>
                <c:pt idx="6211">
                  <c:v>42598.697916666621</c:v>
                </c:pt>
                <c:pt idx="6212">
                  <c:v>42598.708333333343</c:v>
                </c:pt>
                <c:pt idx="6213">
                  <c:v>42598.71875</c:v>
                </c:pt>
                <c:pt idx="6214">
                  <c:v>42598.729166666591</c:v>
                </c:pt>
                <c:pt idx="6215">
                  <c:v>42598.739583333292</c:v>
                </c:pt>
                <c:pt idx="6216">
                  <c:v>42598.75</c:v>
                </c:pt>
                <c:pt idx="6217">
                  <c:v>42598.760416666621</c:v>
                </c:pt>
                <c:pt idx="6218">
                  <c:v>42598.770833333343</c:v>
                </c:pt>
                <c:pt idx="6219">
                  <c:v>42598.78125</c:v>
                </c:pt>
                <c:pt idx="6220">
                  <c:v>42598.791666666591</c:v>
                </c:pt>
                <c:pt idx="6221">
                  <c:v>42598.802083333343</c:v>
                </c:pt>
                <c:pt idx="6222">
                  <c:v>42598.8125</c:v>
                </c:pt>
                <c:pt idx="6223">
                  <c:v>42598.822916666657</c:v>
                </c:pt>
                <c:pt idx="6224">
                  <c:v>42598.833333333343</c:v>
                </c:pt>
                <c:pt idx="6225">
                  <c:v>42598.84375</c:v>
                </c:pt>
                <c:pt idx="6226">
                  <c:v>42598.854166666657</c:v>
                </c:pt>
                <c:pt idx="6227">
                  <c:v>42598.864583333343</c:v>
                </c:pt>
                <c:pt idx="6228">
                  <c:v>42598.875</c:v>
                </c:pt>
                <c:pt idx="6229">
                  <c:v>42598.885416666657</c:v>
                </c:pt>
                <c:pt idx="6230">
                  <c:v>42598.895833333343</c:v>
                </c:pt>
                <c:pt idx="6231">
                  <c:v>42598.90625</c:v>
                </c:pt>
                <c:pt idx="6232">
                  <c:v>42598.916666666657</c:v>
                </c:pt>
                <c:pt idx="6233">
                  <c:v>42598.927083333292</c:v>
                </c:pt>
                <c:pt idx="6234">
                  <c:v>42598.9375</c:v>
                </c:pt>
                <c:pt idx="6235">
                  <c:v>42598.947916666657</c:v>
                </c:pt>
                <c:pt idx="6236">
                  <c:v>42598.958333333343</c:v>
                </c:pt>
                <c:pt idx="6237">
                  <c:v>42598.96875</c:v>
                </c:pt>
                <c:pt idx="6238">
                  <c:v>42598.979166666621</c:v>
                </c:pt>
                <c:pt idx="6239">
                  <c:v>42598.989583333343</c:v>
                </c:pt>
                <c:pt idx="6240">
                  <c:v>42599</c:v>
                </c:pt>
                <c:pt idx="6241">
                  <c:v>42599.010416666657</c:v>
                </c:pt>
                <c:pt idx="6242">
                  <c:v>42599.020833333343</c:v>
                </c:pt>
                <c:pt idx="6243">
                  <c:v>42599.03125</c:v>
                </c:pt>
                <c:pt idx="6244">
                  <c:v>42599.041666666621</c:v>
                </c:pt>
                <c:pt idx="6245">
                  <c:v>42599.052083333343</c:v>
                </c:pt>
                <c:pt idx="6246">
                  <c:v>42599.0625</c:v>
                </c:pt>
                <c:pt idx="6247">
                  <c:v>42599.072916666657</c:v>
                </c:pt>
                <c:pt idx="6248">
                  <c:v>42599.083333333343</c:v>
                </c:pt>
                <c:pt idx="6249">
                  <c:v>42599.093749999993</c:v>
                </c:pt>
                <c:pt idx="6250">
                  <c:v>42599.104166666621</c:v>
                </c:pt>
                <c:pt idx="6251">
                  <c:v>42599.114583333343</c:v>
                </c:pt>
                <c:pt idx="6252">
                  <c:v>42599.125</c:v>
                </c:pt>
                <c:pt idx="6253">
                  <c:v>42599.135416666621</c:v>
                </c:pt>
                <c:pt idx="6254">
                  <c:v>42599.145833333343</c:v>
                </c:pt>
                <c:pt idx="6255">
                  <c:v>42599.15625</c:v>
                </c:pt>
                <c:pt idx="6256">
                  <c:v>42599.166666666621</c:v>
                </c:pt>
                <c:pt idx="6257">
                  <c:v>42599.177083333292</c:v>
                </c:pt>
                <c:pt idx="6258">
                  <c:v>42599.1875</c:v>
                </c:pt>
                <c:pt idx="6259">
                  <c:v>42599.197916666621</c:v>
                </c:pt>
                <c:pt idx="6260">
                  <c:v>42599.208333333343</c:v>
                </c:pt>
                <c:pt idx="6261">
                  <c:v>42599.21875</c:v>
                </c:pt>
                <c:pt idx="6262">
                  <c:v>42599.229166666591</c:v>
                </c:pt>
                <c:pt idx="6263">
                  <c:v>42599.239583333292</c:v>
                </c:pt>
                <c:pt idx="6264">
                  <c:v>42599.25</c:v>
                </c:pt>
                <c:pt idx="6265">
                  <c:v>42599.260416666621</c:v>
                </c:pt>
                <c:pt idx="6266">
                  <c:v>42599.270833333343</c:v>
                </c:pt>
                <c:pt idx="6267">
                  <c:v>42599.28125</c:v>
                </c:pt>
                <c:pt idx="6268">
                  <c:v>42599.291666666591</c:v>
                </c:pt>
                <c:pt idx="6269">
                  <c:v>42599.302083333343</c:v>
                </c:pt>
                <c:pt idx="6270">
                  <c:v>42599.3125</c:v>
                </c:pt>
                <c:pt idx="6271">
                  <c:v>42599.322916666657</c:v>
                </c:pt>
                <c:pt idx="6272">
                  <c:v>42599.333333333343</c:v>
                </c:pt>
                <c:pt idx="6273">
                  <c:v>42599.34375</c:v>
                </c:pt>
                <c:pt idx="6274">
                  <c:v>42599.354166666657</c:v>
                </c:pt>
                <c:pt idx="6275">
                  <c:v>42599.364583333343</c:v>
                </c:pt>
                <c:pt idx="6276">
                  <c:v>42599.375</c:v>
                </c:pt>
                <c:pt idx="6277">
                  <c:v>42599.385416666657</c:v>
                </c:pt>
                <c:pt idx="6278">
                  <c:v>42599.395833333343</c:v>
                </c:pt>
                <c:pt idx="6279">
                  <c:v>42599.40625</c:v>
                </c:pt>
                <c:pt idx="6280">
                  <c:v>42599.416666666657</c:v>
                </c:pt>
                <c:pt idx="6281">
                  <c:v>42599.427083333292</c:v>
                </c:pt>
                <c:pt idx="6282">
                  <c:v>42599.4375</c:v>
                </c:pt>
                <c:pt idx="6283">
                  <c:v>42599.447916666657</c:v>
                </c:pt>
                <c:pt idx="6284">
                  <c:v>42599.458333333343</c:v>
                </c:pt>
                <c:pt idx="6285">
                  <c:v>42599.46875</c:v>
                </c:pt>
                <c:pt idx="6286">
                  <c:v>42599.479166666621</c:v>
                </c:pt>
                <c:pt idx="6287">
                  <c:v>42599.489583333343</c:v>
                </c:pt>
                <c:pt idx="6288">
                  <c:v>42599.5</c:v>
                </c:pt>
                <c:pt idx="6289">
                  <c:v>42599.510416666657</c:v>
                </c:pt>
                <c:pt idx="6290">
                  <c:v>42599.520833333343</c:v>
                </c:pt>
                <c:pt idx="6291">
                  <c:v>42599.53125</c:v>
                </c:pt>
                <c:pt idx="6292">
                  <c:v>42599.541666666621</c:v>
                </c:pt>
                <c:pt idx="6293">
                  <c:v>42599.552083333343</c:v>
                </c:pt>
                <c:pt idx="6294">
                  <c:v>42599.5625</c:v>
                </c:pt>
                <c:pt idx="6295">
                  <c:v>42599.572916666657</c:v>
                </c:pt>
                <c:pt idx="6296">
                  <c:v>42599.583333333343</c:v>
                </c:pt>
                <c:pt idx="6297">
                  <c:v>42599.593749999993</c:v>
                </c:pt>
                <c:pt idx="6298">
                  <c:v>42599.604166666621</c:v>
                </c:pt>
                <c:pt idx="6299">
                  <c:v>42599.614583333343</c:v>
                </c:pt>
                <c:pt idx="6300">
                  <c:v>42599.625</c:v>
                </c:pt>
                <c:pt idx="6301">
                  <c:v>42599.635416666621</c:v>
                </c:pt>
                <c:pt idx="6302">
                  <c:v>42599.645833333343</c:v>
                </c:pt>
                <c:pt idx="6303">
                  <c:v>42599.65625</c:v>
                </c:pt>
                <c:pt idx="6304">
                  <c:v>42599.666666666621</c:v>
                </c:pt>
                <c:pt idx="6305">
                  <c:v>42599.677083333292</c:v>
                </c:pt>
                <c:pt idx="6306">
                  <c:v>42599.6875</c:v>
                </c:pt>
                <c:pt idx="6307">
                  <c:v>42599.697916666621</c:v>
                </c:pt>
                <c:pt idx="6308">
                  <c:v>42599.708333333343</c:v>
                </c:pt>
                <c:pt idx="6309">
                  <c:v>42599.71875</c:v>
                </c:pt>
                <c:pt idx="6310">
                  <c:v>42599.729166666591</c:v>
                </c:pt>
                <c:pt idx="6311">
                  <c:v>42599.739583333292</c:v>
                </c:pt>
                <c:pt idx="6312">
                  <c:v>42599.75</c:v>
                </c:pt>
                <c:pt idx="6313">
                  <c:v>42599.760416666621</c:v>
                </c:pt>
                <c:pt idx="6314">
                  <c:v>42599.770833333343</c:v>
                </c:pt>
                <c:pt idx="6315">
                  <c:v>42599.78125</c:v>
                </c:pt>
                <c:pt idx="6316">
                  <c:v>42599.791666666591</c:v>
                </c:pt>
                <c:pt idx="6317">
                  <c:v>42599.802083333343</c:v>
                </c:pt>
                <c:pt idx="6318">
                  <c:v>42599.8125</c:v>
                </c:pt>
                <c:pt idx="6319">
                  <c:v>42599.822916666657</c:v>
                </c:pt>
                <c:pt idx="6320">
                  <c:v>42599.833333333343</c:v>
                </c:pt>
                <c:pt idx="6321">
                  <c:v>42599.84375</c:v>
                </c:pt>
                <c:pt idx="6322">
                  <c:v>42599.854166666657</c:v>
                </c:pt>
                <c:pt idx="6323">
                  <c:v>42599.864583333343</c:v>
                </c:pt>
                <c:pt idx="6324">
                  <c:v>42599.875</c:v>
                </c:pt>
                <c:pt idx="6325">
                  <c:v>42599.885416666657</c:v>
                </c:pt>
                <c:pt idx="6326">
                  <c:v>42599.895833333343</c:v>
                </c:pt>
                <c:pt idx="6327">
                  <c:v>42599.90625</c:v>
                </c:pt>
                <c:pt idx="6328">
                  <c:v>42599.916666666657</c:v>
                </c:pt>
                <c:pt idx="6329">
                  <c:v>42599.927083333292</c:v>
                </c:pt>
                <c:pt idx="6330">
                  <c:v>42599.9375</c:v>
                </c:pt>
                <c:pt idx="6331">
                  <c:v>42599.947916666657</c:v>
                </c:pt>
                <c:pt idx="6332">
                  <c:v>42599.958333333343</c:v>
                </c:pt>
                <c:pt idx="6333">
                  <c:v>42599.96875</c:v>
                </c:pt>
                <c:pt idx="6334">
                  <c:v>42599.979166666621</c:v>
                </c:pt>
                <c:pt idx="6335">
                  <c:v>42599.989583333343</c:v>
                </c:pt>
                <c:pt idx="6336">
                  <c:v>42600</c:v>
                </c:pt>
                <c:pt idx="6337">
                  <c:v>42600.010416666657</c:v>
                </c:pt>
                <c:pt idx="6338">
                  <c:v>42600.020833333343</c:v>
                </c:pt>
                <c:pt idx="6339">
                  <c:v>42600.03125</c:v>
                </c:pt>
                <c:pt idx="6340">
                  <c:v>42600.041666666621</c:v>
                </c:pt>
                <c:pt idx="6341">
                  <c:v>42600.052083333343</c:v>
                </c:pt>
                <c:pt idx="6342">
                  <c:v>42600.0625</c:v>
                </c:pt>
                <c:pt idx="6343">
                  <c:v>42600.072916666657</c:v>
                </c:pt>
                <c:pt idx="6344">
                  <c:v>42600.083333333343</c:v>
                </c:pt>
                <c:pt idx="6345">
                  <c:v>42600.093749999993</c:v>
                </c:pt>
                <c:pt idx="6346">
                  <c:v>42600.104166666621</c:v>
                </c:pt>
                <c:pt idx="6347">
                  <c:v>42600.114583333343</c:v>
                </c:pt>
                <c:pt idx="6348">
                  <c:v>42600.125</c:v>
                </c:pt>
                <c:pt idx="6349">
                  <c:v>42600.135416666621</c:v>
                </c:pt>
                <c:pt idx="6350">
                  <c:v>42600.145833333343</c:v>
                </c:pt>
                <c:pt idx="6351">
                  <c:v>42600.15625</c:v>
                </c:pt>
                <c:pt idx="6352">
                  <c:v>42600.166666666621</c:v>
                </c:pt>
                <c:pt idx="6353">
                  <c:v>42600.177083333292</c:v>
                </c:pt>
                <c:pt idx="6354">
                  <c:v>42600.1875</c:v>
                </c:pt>
                <c:pt idx="6355">
                  <c:v>42600.197916666621</c:v>
                </c:pt>
                <c:pt idx="6356">
                  <c:v>42600.208333333343</c:v>
                </c:pt>
                <c:pt idx="6357">
                  <c:v>42600.21875</c:v>
                </c:pt>
                <c:pt idx="6358">
                  <c:v>42600.229166666591</c:v>
                </c:pt>
                <c:pt idx="6359">
                  <c:v>42600.239583333292</c:v>
                </c:pt>
                <c:pt idx="6360">
                  <c:v>42600.25</c:v>
                </c:pt>
                <c:pt idx="6361">
                  <c:v>42600.260416666621</c:v>
                </c:pt>
                <c:pt idx="6362">
                  <c:v>42600.270833333343</c:v>
                </c:pt>
                <c:pt idx="6363">
                  <c:v>42600.28125</c:v>
                </c:pt>
                <c:pt idx="6364">
                  <c:v>42600.291666666591</c:v>
                </c:pt>
                <c:pt idx="6365">
                  <c:v>42600.302083333343</c:v>
                </c:pt>
                <c:pt idx="6366">
                  <c:v>42600.3125</c:v>
                </c:pt>
                <c:pt idx="6367">
                  <c:v>42600.322916666657</c:v>
                </c:pt>
                <c:pt idx="6368">
                  <c:v>42600.333333333343</c:v>
                </c:pt>
                <c:pt idx="6369">
                  <c:v>42600.34375</c:v>
                </c:pt>
                <c:pt idx="6370">
                  <c:v>42600.354166666657</c:v>
                </c:pt>
                <c:pt idx="6371">
                  <c:v>42600.364583333343</c:v>
                </c:pt>
                <c:pt idx="6372">
                  <c:v>42600.375</c:v>
                </c:pt>
                <c:pt idx="6373">
                  <c:v>42600.385416666657</c:v>
                </c:pt>
                <c:pt idx="6374">
                  <c:v>42600.395833333343</c:v>
                </c:pt>
                <c:pt idx="6375">
                  <c:v>42600.40625</c:v>
                </c:pt>
                <c:pt idx="6376">
                  <c:v>42600.416666666657</c:v>
                </c:pt>
                <c:pt idx="6377">
                  <c:v>42600.427083333292</c:v>
                </c:pt>
                <c:pt idx="6378">
                  <c:v>42600.4375</c:v>
                </c:pt>
                <c:pt idx="6379">
                  <c:v>42600.447916666657</c:v>
                </c:pt>
                <c:pt idx="6380">
                  <c:v>42600.458333333343</c:v>
                </c:pt>
                <c:pt idx="6381">
                  <c:v>42600.46875</c:v>
                </c:pt>
                <c:pt idx="6382">
                  <c:v>42600.479166666621</c:v>
                </c:pt>
                <c:pt idx="6383">
                  <c:v>42600.489583333343</c:v>
                </c:pt>
                <c:pt idx="6384">
                  <c:v>42600.5</c:v>
                </c:pt>
                <c:pt idx="6385">
                  <c:v>42600.510416666657</c:v>
                </c:pt>
                <c:pt idx="6386">
                  <c:v>42600.520833333343</c:v>
                </c:pt>
                <c:pt idx="6387">
                  <c:v>42600.53125</c:v>
                </c:pt>
                <c:pt idx="6388">
                  <c:v>42600.541666666621</c:v>
                </c:pt>
                <c:pt idx="6389">
                  <c:v>42600.552083333343</c:v>
                </c:pt>
                <c:pt idx="6390">
                  <c:v>42600.5625</c:v>
                </c:pt>
                <c:pt idx="6391">
                  <c:v>42600.572916666657</c:v>
                </c:pt>
                <c:pt idx="6392">
                  <c:v>42600.583333333343</c:v>
                </c:pt>
                <c:pt idx="6393">
                  <c:v>42600.593749999993</c:v>
                </c:pt>
                <c:pt idx="6394">
                  <c:v>42600.604166666621</c:v>
                </c:pt>
                <c:pt idx="6395">
                  <c:v>42600.614583333343</c:v>
                </c:pt>
                <c:pt idx="6396">
                  <c:v>42600.625</c:v>
                </c:pt>
                <c:pt idx="6397">
                  <c:v>42600.635416666621</c:v>
                </c:pt>
                <c:pt idx="6398">
                  <c:v>42600.645833333343</c:v>
                </c:pt>
                <c:pt idx="6399">
                  <c:v>42600.65625</c:v>
                </c:pt>
                <c:pt idx="6400">
                  <c:v>42600.666666666621</c:v>
                </c:pt>
                <c:pt idx="6401">
                  <c:v>42600.677083333292</c:v>
                </c:pt>
                <c:pt idx="6402">
                  <c:v>42600.6875</c:v>
                </c:pt>
                <c:pt idx="6403">
                  <c:v>42600.697916666621</c:v>
                </c:pt>
                <c:pt idx="6404">
                  <c:v>42600.708333333343</c:v>
                </c:pt>
                <c:pt idx="6405">
                  <c:v>42600.71875</c:v>
                </c:pt>
                <c:pt idx="6406">
                  <c:v>42600.729166666591</c:v>
                </c:pt>
                <c:pt idx="6407">
                  <c:v>42600.739583333292</c:v>
                </c:pt>
                <c:pt idx="6408">
                  <c:v>42600.75</c:v>
                </c:pt>
                <c:pt idx="6409">
                  <c:v>42600.760416666621</c:v>
                </c:pt>
                <c:pt idx="6410">
                  <c:v>42600.770833333343</c:v>
                </c:pt>
                <c:pt idx="6411">
                  <c:v>42600.78125</c:v>
                </c:pt>
                <c:pt idx="6412">
                  <c:v>42600.791666666591</c:v>
                </c:pt>
                <c:pt idx="6413">
                  <c:v>42600.802083333343</c:v>
                </c:pt>
                <c:pt idx="6414">
                  <c:v>42600.8125</c:v>
                </c:pt>
                <c:pt idx="6415">
                  <c:v>42600.822916666657</c:v>
                </c:pt>
                <c:pt idx="6416">
                  <c:v>42600.833333333343</c:v>
                </c:pt>
                <c:pt idx="6417">
                  <c:v>42600.84375</c:v>
                </c:pt>
                <c:pt idx="6418">
                  <c:v>42600.854166666657</c:v>
                </c:pt>
                <c:pt idx="6419">
                  <c:v>42600.864583333343</c:v>
                </c:pt>
                <c:pt idx="6420">
                  <c:v>42600.875</c:v>
                </c:pt>
                <c:pt idx="6421">
                  <c:v>42600.885416666657</c:v>
                </c:pt>
                <c:pt idx="6422">
                  <c:v>42600.895833333343</c:v>
                </c:pt>
                <c:pt idx="6423">
                  <c:v>42600.90625</c:v>
                </c:pt>
                <c:pt idx="6424">
                  <c:v>42600.916666666657</c:v>
                </c:pt>
                <c:pt idx="6425">
                  <c:v>42600.927083333292</c:v>
                </c:pt>
                <c:pt idx="6426">
                  <c:v>42600.9375</c:v>
                </c:pt>
                <c:pt idx="6427">
                  <c:v>42600.947916666657</c:v>
                </c:pt>
                <c:pt idx="6428">
                  <c:v>42600.958333333343</c:v>
                </c:pt>
                <c:pt idx="6429">
                  <c:v>42600.96875</c:v>
                </c:pt>
                <c:pt idx="6430">
                  <c:v>42600.979166666621</c:v>
                </c:pt>
                <c:pt idx="6431">
                  <c:v>42600.989583333343</c:v>
                </c:pt>
                <c:pt idx="6432">
                  <c:v>42601</c:v>
                </c:pt>
                <c:pt idx="6433">
                  <c:v>42601.010416666657</c:v>
                </c:pt>
                <c:pt idx="6434">
                  <c:v>42601.020833333343</c:v>
                </c:pt>
                <c:pt idx="6435">
                  <c:v>42601.03125</c:v>
                </c:pt>
                <c:pt idx="6436">
                  <c:v>42601.041666666621</c:v>
                </c:pt>
                <c:pt idx="6437">
                  <c:v>42601.052083333343</c:v>
                </c:pt>
                <c:pt idx="6438">
                  <c:v>42601.0625</c:v>
                </c:pt>
                <c:pt idx="6439">
                  <c:v>42601.072916666657</c:v>
                </c:pt>
                <c:pt idx="6440">
                  <c:v>42601.083333333343</c:v>
                </c:pt>
                <c:pt idx="6441">
                  <c:v>42601.093749999993</c:v>
                </c:pt>
                <c:pt idx="6442">
                  <c:v>42601.104166666621</c:v>
                </c:pt>
                <c:pt idx="6443">
                  <c:v>42601.114583333343</c:v>
                </c:pt>
                <c:pt idx="6444">
                  <c:v>42601.125</c:v>
                </c:pt>
                <c:pt idx="6445">
                  <c:v>42601.135416666621</c:v>
                </c:pt>
                <c:pt idx="6446">
                  <c:v>42601.145833333343</c:v>
                </c:pt>
                <c:pt idx="6447">
                  <c:v>42601.15625</c:v>
                </c:pt>
                <c:pt idx="6448">
                  <c:v>42601.166666666621</c:v>
                </c:pt>
                <c:pt idx="6449">
                  <c:v>42601.177083333292</c:v>
                </c:pt>
                <c:pt idx="6450">
                  <c:v>42601.1875</c:v>
                </c:pt>
                <c:pt idx="6451">
                  <c:v>42601.197916666621</c:v>
                </c:pt>
                <c:pt idx="6452">
                  <c:v>42601.208333333343</c:v>
                </c:pt>
                <c:pt idx="6453">
                  <c:v>42601.21875</c:v>
                </c:pt>
                <c:pt idx="6454">
                  <c:v>42601.229166666591</c:v>
                </c:pt>
                <c:pt idx="6455">
                  <c:v>42601.239583333292</c:v>
                </c:pt>
                <c:pt idx="6456">
                  <c:v>42601.25</c:v>
                </c:pt>
                <c:pt idx="6457">
                  <c:v>42601.260416666621</c:v>
                </c:pt>
                <c:pt idx="6458">
                  <c:v>42601.270833333343</c:v>
                </c:pt>
                <c:pt idx="6459">
                  <c:v>42601.28125</c:v>
                </c:pt>
                <c:pt idx="6460">
                  <c:v>42601.291666666591</c:v>
                </c:pt>
                <c:pt idx="6461">
                  <c:v>42601.302083333343</c:v>
                </c:pt>
                <c:pt idx="6462">
                  <c:v>42601.3125</c:v>
                </c:pt>
                <c:pt idx="6463">
                  <c:v>42601.322916666657</c:v>
                </c:pt>
                <c:pt idx="6464">
                  <c:v>42601.333333333343</c:v>
                </c:pt>
                <c:pt idx="6465">
                  <c:v>42601.34375</c:v>
                </c:pt>
                <c:pt idx="6466">
                  <c:v>42601.354166666657</c:v>
                </c:pt>
                <c:pt idx="6467">
                  <c:v>42601.364583333343</c:v>
                </c:pt>
                <c:pt idx="6468">
                  <c:v>42601.375</c:v>
                </c:pt>
                <c:pt idx="6469">
                  <c:v>42601.385416666657</c:v>
                </c:pt>
                <c:pt idx="6470">
                  <c:v>42601.395833333343</c:v>
                </c:pt>
                <c:pt idx="6471">
                  <c:v>42601.40625</c:v>
                </c:pt>
                <c:pt idx="6472">
                  <c:v>42601.416666666657</c:v>
                </c:pt>
                <c:pt idx="6473">
                  <c:v>42601.427083333292</c:v>
                </c:pt>
                <c:pt idx="6474">
                  <c:v>42601.4375</c:v>
                </c:pt>
                <c:pt idx="6475">
                  <c:v>42601.447916666657</c:v>
                </c:pt>
                <c:pt idx="6476">
                  <c:v>42601.458333333343</c:v>
                </c:pt>
                <c:pt idx="6477">
                  <c:v>42601.46875</c:v>
                </c:pt>
                <c:pt idx="6478">
                  <c:v>42601.479166666621</c:v>
                </c:pt>
                <c:pt idx="6479">
                  <c:v>42601.489583333343</c:v>
                </c:pt>
                <c:pt idx="6480">
                  <c:v>42601.5</c:v>
                </c:pt>
                <c:pt idx="6481">
                  <c:v>42601.510416666657</c:v>
                </c:pt>
                <c:pt idx="6482">
                  <c:v>42601.520833333343</c:v>
                </c:pt>
                <c:pt idx="6483">
                  <c:v>42601.53125</c:v>
                </c:pt>
                <c:pt idx="6484">
                  <c:v>42601.541666666621</c:v>
                </c:pt>
                <c:pt idx="6485">
                  <c:v>42601.552083333343</c:v>
                </c:pt>
                <c:pt idx="6486">
                  <c:v>42601.5625</c:v>
                </c:pt>
                <c:pt idx="6487">
                  <c:v>42601.572916666657</c:v>
                </c:pt>
                <c:pt idx="6488">
                  <c:v>42601.583333333343</c:v>
                </c:pt>
                <c:pt idx="6489">
                  <c:v>42601.593749999993</c:v>
                </c:pt>
                <c:pt idx="6490">
                  <c:v>42601.604166666621</c:v>
                </c:pt>
                <c:pt idx="6491">
                  <c:v>42601.614583333343</c:v>
                </c:pt>
                <c:pt idx="6492">
                  <c:v>42601.625</c:v>
                </c:pt>
                <c:pt idx="6493">
                  <c:v>42601.635416666621</c:v>
                </c:pt>
                <c:pt idx="6494">
                  <c:v>42601.645833333343</c:v>
                </c:pt>
                <c:pt idx="6495">
                  <c:v>42601.65625</c:v>
                </c:pt>
                <c:pt idx="6496">
                  <c:v>42601.666666666621</c:v>
                </c:pt>
                <c:pt idx="6497">
                  <c:v>42601.677083333292</c:v>
                </c:pt>
                <c:pt idx="6498">
                  <c:v>42601.6875</c:v>
                </c:pt>
                <c:pt idx="6499">
                  <c:v>42601.697916666621</c:v>
                </c:pt>
                <c:pt idx="6500">
                  <c:v>42601.708333333343</c:v>
                </c:pt>
                <c:pt idx="6501">
                  <c:v>42601.71875</c:v>
                </c:pt>
                <c:pt idx="6502">
                  <c:v>42601.729166666591</c:v>
                </c:pt>
                <c:pt idx="6503">
                  <c:v>42601.739583333292</c:v>
                </c:pt>
                <c:pt idx="6504">
                  <c:v>42601.75</c:v>
                </c:pt>
                <c:pt idx="6505">
                  <c:v>42601.760416666621</c:v>
                </c:pt>
                <c:pt idx="6506">
                  <c:v>42601.770833333343</c:v>
                </c:pt>
                <c:pt idx="6507">
                  <c:v>42601.78125</c:v>
                </c:pt>
                <c:pt idx="6508">
                  <c:v>42601.791666666591</c:v>
                </c:pt>
                <c:pt idx="6509">
                  <c:v>42601.802083333343</c:v>
                </c:pt>
                <c:pt idx="6510">
                  <c:v>42601.8125</c:v>
                </c:pt>
                <c:pt idx="6511">
                  <c:v>42601.822916666657</c:v>
                </c:pt>
                <c:pt idx="6512">
                  <c:v>42601.833333333343</c:v>
                </c:pt>
                <c:pt idx="6513">
                  <c:v>42601.84375</c:v>
                </c:pt>
                <c:pt idx="6514">
                  <c:v>42601.854166666657</c:v>
                </c:pt>
                <c:pt idx="6515">
                  <c:v>42601.864583333343</c:v>
                </c:pt>
                <c:pt idx="6516">
                  <c:v>42601.875</c:v>
                </c:pt>
                <c:pt idx="6517">
                  <c:v>42601.885416666657</c:v>
                </c:pt>
                <c:pt idx="6518">
                  <c:v>42601.895833333343</c:v>
                </c:pt>
                <c:pt idx="6519">
                  <c:v>42601.90625</c:v>
                </c:pt>
                <c:pt idx="6520">
                  <c:v>42601.916666666657</c:v>
                </c:pt>
                <c:pt idx="6521">
                  <c:v>42601.927083333292</c:v>
                </c:pt>
                <c:pt idx="6522">
                  <c:v>42601.9375</c:v>
                </c:pt>
                <c:pt idx="6523">
                  <c:v>42601.947916666657</c:v>
                </c:pt>
                <c:pt idx="6524">
                  <c:v>42601.958333333343</c:v>
                </c:pt>
                <c:pt idx="6525">
                  <c:v>42601.96875</c:v>
                </c:pt>
                <c:pt idx="6526">
                  <c:v>42601.979166666621</c:v>
                </c:pt>
                <c:pt idx="6527">
                  <c:v>42601.989583333343</c:v>
                </c:pt>
                <c:pt idx="6528">
                  <c:v>42602</c:v>
                </c:pt>
                <c:pt idx="6529">
                  <c:v>42602.010416666657</c:v>
                </c:pt>
                <c:pt idx="6530">
                  <c:v>42602.020833333343</c:v>
                </c:pt>
                <c:pt idx="6531">
                  <c:v>42602.03125</c:v>
                </c:pt>
                <c:pt idx="6532">
                  <c:v>42602.041666666621</c:v>
                </c:pt>
                <c:pt idx="6533">
                  <c:v>42602.052083333343</c:v>
                </c:pt>
                <c:pt idx="6534">
                  <c:v>42602.0625</c:v>
                </c:pt>
                <c:pt idx="6535">
                  <c:v>42602.072916666657</c:v>
                </c:pt>
                <c:pt idx="6536">
                  <c:v>42602.083333333343</c:v>
                </c:pt>
                <c:pt idx="6537">
                  <c:v>42602.093749999993</c:v>
                </c:pt>
                <c:pt idx="6538">
                  <c:v>42602.104166666621</c:v>
                </c:pt>
                <c:pt idx="6539">
                  <c:v>42602.114583333343</c:v>
                </c:pt>
                <c:pt idx="6540">
                  <c:v>42602.125</c:v>
                </c:pt>
                <c:pt idx="6541">
                  <c:v>42602.135416666621</c:v>
                </c:pt>
                <c:pt idx="6542">
                  <c:v>42602.145833333343</c:v>
                </c:pt>
                <c:pt idx="6543">
                  <c:v>42602.15625</c:v>
                </c:pt>
                <c:pt idx="6544">
                  <c:v>42602.166666666621</c:v>
                </c:pt>
                <c:pt idx="6545">
                  <c:v>42602.177083333292</c:v>
                </c:pt>
                <c:pt idx="6546">
                  <c:v>42602.1875</c:v>
                </c:pt>
                <c:pt idx="6547">
                  <c:v>42602.197916666621</c:v>
                </c:pt>
                <c:pt idx="6548">
                  <c:v>42602.208333333343</c:v>
                </c:pt>
                <c:pt idx="6549">
                  <c:v>42602.21875</c:v>
                </c:pt>
                <c:pt idx="6550">
                  <c:v>42602.229166666591</c:v>
                </c:pt>
                <c:pt idx="6551">
                  <c:v>42602.239583333292</c:v>
                </c:pt>
                <c:pt idx="6552">
                  <c:v>42602.25</c:v>
                </c:pt>
                <c:pt idx="6553">
                  <c:v>42602.260416666621</c:v>
                </c:pt>
                <c:pt idx="6554">
                  <c:v>42602.270833333343</c:v>
                </c:pt>
                <c:pt idx="6555">
                  <c:v>42602.28125</c:v>
                </c:pt>
                <c:pt idx="6556">
                  <c:v>42602.291666666591</c:v>
                </c:pt>
                <c:pt idx="6557">
                  <c:v>42602.302083333343</c:v>
                </c:pt>
                <c:pt idx="6558">
                  <c:v>42602.3125</c:v>
                </c:pt>
                <c:pt idx="6559">
                  <c:v>42602.322916666657</c:v>
                </c:pt>
                <c:pt idx="6560">
                  <c:v>42602.333333333343</c:v>
                </c:pt>
                <c:pt idx="6561">
                  <c:v>42602.34375</c:v>
                </c:pt>
                <c:pt idx="6562">
                  <c:v>42602.354166666657</c:v>
                </c:pt>
                <c:pt idx="6563">
                  <c:v>42602.364583333343</c:v>
                </c:pt>
                <c:pt idx="6564">
                  <c:v>42602.375</c:v>
                </c:pt>
                <c:pt idx="6565">
                  <c:v>42602.385416666657</c:v>
                </c:pt>
                <c:pt idx="6566">
                  <c:v>42602.395833333343</c:v>
                </c:pt>
                <c:pt idx="6567">
                  <c:v>42602.40625</c:v>
                </c:pt>
                <c:pt idx="6568">
                  <c:v>42602.416666666657</c:v>
                </c:pt>
                <c:pt idx="6569">
                  <c:v>42602.427083333292</c:v>
                </c:pt>
                <c:pt idx="6570">
                  <c:v>42602.4375</c:v>
                </c:pt>
                <c:pt idx="6571">
                  <c:v>42602.447916666657</c:v>
                </c:pt>
                <c:pt idx="6572">
                  <c:v>42602.458333333343</c:v>
                </c:pt>
                <c:pt idx="6573">
                  <c:v>42602.46875</c:v>
                </c:pt>
                <c:pt idx="6574">
                  <c:v>42602.479166666621</c:v>
                </c:pt>
                <c:pt idx="6575">
                  <c:v>42602.489583333343</c:v>
                </c:pt>
                <c:pt idx="6576">
                  <c:v>42602.5</c:v>
                </c:pt>
                <c:pt idx="6577">
                  <c:v>42602.510416666657</c:v>
                </c:pt>
                <c:pt idx="6578">
                  <c:v>42602.520833333343</c:v>
                </c:pt>
                <c:pt idx="6579">
                  <c:v>42602.53125</c:v>
                </c:pt>
                <c:pt idx="6580">
                  <c:v>42602.541666666621</c:v>
                </c:pt>
                <c:pt idx="6581">
                  <c:v>42602.552083333343</c:v>
                </c:pt>
                <c:pt idx="6582">
                  <c:v>42602.5625</c:v>
                </c:pt>
                <c:pt idx="6583">
                  <c:v>42602.572916666657</c:v>
                </c:pt>
                <c:pt idx="6584">
                  <c:v>42602.583333333343</c:v>
                </c:pt>
                <c:pt idx="6585">
                  <c:v>42602.593749999993</c:v>
                </c:pt>
                <c:pt idx="6586">
                  <c:v>42602.604166666621</c:v>
                </c:pt>
                <c:pt idx="6587">
                  <c:v>42602.614583333343</c:v>
                </c:pt>
                <c:pt idx="6588">
                  <c:v>42602.625</c:v>
                </c:pt>
                <c:pt idx="6589">
                  <c:v>42602.635416666621</c:v>
                </c:pt>
                <c:pt idx="6590">
                  <c:v>42602.645833333343</c:v>
                </c:pt>
                <c:pt idx="6591">
                  <c:v>42602.65625</c:v>
                </c:pt>
                <c:pt idx="6592">
                  <c:v>42602.666666666621</c:v>
                </c:pt>
                <c:pt idx="6593">
                  <c:v>42602.677083333292</c:v>
                </c:pt>
                <c:pt idx="6594">
                  <c:v>42602.6875</c:v>
                </c:pt>
                <c:pt idx="6595">
                  <c:v>42602.697916666621</c:v>
                </c:pt>
                <c:pt idx="6596">
                  <c:v>42602.708333333343</c:v>
                </c:pt>
                <c:pt idx="6597">
                  <c:v>42602.71875</c:v>
                </c:pt>
                <c:pt idx="6598">
                  <c:v>42602.729166666591</c:v>
                </c:pt>
                <c:pt idx="6599">
                  <c:v>42602.739583333292</c:v>
                </c:pt>
                <c:pt idx="6600">
                  <c:v>42602.75</c:v>
                </c:pt>
                <c:pt idx="6601">
                  <c:v>42602.760416666621</c:v>
                </c:pt>
                <c:pt idx="6602">
                  <c:v>42602.770833333343</c:v>
                </c:pt>
                <c:pt idx="6603">
                  <c:v>42602.78125</c:v>
                </c:pt>
                <c:pt idx="6604">
                  <c:v>42602.791666666591</c:v>
                </c:pt>
                <c:pt idx="6605">
                  <c:v>42602.802083333343</c:v>
                </c:pt>
                <c:pt idx="6606">
                  <c:v>42602.8125</c:v>
                </c:pt>
                <c:pt idx="6607">
                  <c:v>42602.822916666657</c:v>
                </c:pt>
                <c:pt idx="6608">
                  <c:v>42602.833333333343</c:v>
                </c:pt>
                <c:pt idx="6609">
                  <c:v>42602.84375</c:v>
                </c:pt>
                <c:pt idx="6610">
                  <c:v>42602.854166666657</c:v>
                </c:pt>
                <c:pt idx="6611">
                  <c:v>42602.864583333343</c:v>
                </c:pt>
                <c:pt idx="6612">
                  <c:v>42602.875</c:v>
                </c:pt>
                <c:pt idx="6613">
                  <c:v>42602.885416666657</c:v>
                </c:pt>
                <c:pt idx="6614">
                  <c:v>42602.895833333343</c:v>
                </c:pt>
                <c:pt idx="6615">
                  <c:v>42602.90625</c:v>
                </c:pt>
                <c:pt idx="6616">
                  <c:v>42602.916666666657</c:v>
                </c:pt>
                <c:pt idx="6617">
                  <c:v>42602.927083333292</c:v>
                </c:pt>
                <c:pt idx="6618">
                  <c:v>42602.9375</c:v>
                </c:pt>
                <c:pt idx="6619">
                  <c:v>42602.947916666657</c:v>
                </c:pt>
                <c:pt idx="6620">
                  <c:v>42602.958333333343</c:v>
                </c:pt>
                <c:pt idx="6621">
                  <c:v>42602.96875</c:v>
                </c:pt>
                <c:pt idx="6622">
                  <c:v>42602.979166666621</c:v>
                </c:pt>
                <c:pt idx="6623">
                  <c:v>42602.989583333343</c:v>
                </c:pt>
                <c:pt idx="6624">
                  <c:v>42603</c:v>
                </c:pt>
                <c:pt idx="6625">
                  <c:v>42603.010416666657</c:v>
                </c:pt>
                <c:pt idx="6626">
                  <c:v>42603.020833333343</c:v>
                </c:pt>
                <c:pt idx="6627">
                  <c:v>42603.03125</c:v>
                </c:pt>
                <c:pt idx="6628">
                  <c:v>42603.041666666621</c:v>
                </c:pt>
                <c:pt idx="6629">
                  <c:v>42603.052083333343</c:v>
                </c:pt>
                <c:pt idx="6630">
                  <c:v>42603.0625</c:v>
                </c:pt>
                <c:pt idx="6631">
                  <c:v>42603.072916666657</c:v>
                </c:pt>
                <c:pt idx="6632">
                  <c:v>42603.083333333343</c:v>
                </c:pt>
                <c:pt idx="6633">
                  <c:v>42603.093749999993</c:v>
                </c:pt>
                <c:pt idx="6634">
                  <c:v>42603.104166666621</c:v>
                </c:pt>
                <c:pt idx="6635">
                  <c:v>42603.114583333343</c:v>
                </c:pt>
                <c:pt idx="6636">
                  <c:v>42603.125</c:v>
                </c:pt>
                <c:pt idx="6637">
                  <c:v>42603.135416666621</c:v>
                </c:pt>
                <c:pt idx="6638">
                  <c:v>42603.145833333343</c:v>
                </c:pt>
                <c:pt idx="6639">
                  <c:v>42603.15625</c:v>
                </c:pt>
                <c:pt idx="6640">
                  <c:v>42603.166666666621</c:v>
                </c:pt>
                <c:pt idx="6641">
                  <c:v>42603.177083333292</c:v>
                </c:pt>
                <c:pt idx="6642">
                  <c:v>42603.1875</c:v>
                </c:pt>
                <c:pt idx="6643">
                  <c:v>42603.197916666621</c:v>
                </c:pt>
                <c:pt idx="6644">
                  <c:v>42603.208333333343</c:v>
                </c:pt>
                <c:pt idx="6645">
                  <c:v>42603.21875</c:v>
                </c:pt>
                <c:pt idx="6646">
                  <c:v>42603.229166666591</c:v>
                </c:pt>
                <c:pt idx="6647">
                  <c:v>42603.239583333292</c:v>
                </c:pt>
                <c:pt idx="6648">
                  <c:v>42603.25</c:v>
                </c:pt>
                <c:pt idx="6649">
                  <c:v>42603.260416666621</c:v>
                </c:pt>
                <c:pt idx="6650">
                  <c:v>42603.270833333343</c:v>
                </c:pt>
                <c:pt idx="6651">
                  <c:v>42603.28125</c:v>
                </c:pt>
                <c:pt idx="6652">
                  <c:v>42603.291666666591</c:v>
                </c:pt>
                <c:pt idx="6653">
                  <c:v>42603.302083333343</c:v>
                </c:pt>
                <c:pt idx="6654">
                  <c:v>42603.3125</c:v>
                </c:pt>
                <c:pt idx="6655">
                  <c:v>42603.322916666657</c:v>
                </c:pt>
                <c:pt idx="6656">
                  <c:v>42603.333333333343</c:v>
                </c:pt>
                <c:pt idx="6657">
                  <c:v>42603.34375</c:v>
                </c:pt>
                <c:pt idx="6658">
                  <c:v>42603.354166666657</c:v>
                </c:pt>
                <c:pt idx="6659">
                  <c:v>42603.364583333343</c:v>
                </c:pt>
                <c:pt idx="6660">
                  <c:v>42603.375</c:v>
                </c:pt>
                <c:pt idx="6661">
                  <c:v>42603.385416666657</c:v>
                </c:pt>
                <c:pt idx="6662">
                  <c:v>42603.395833333343</c:v>
                </c:pt>
                <c:pt idx="6663">
                  <c:v>42603.40625</c:v>
                </c:pt>
                <c:pt idx="6664">
                  <c:v>42603.416666666657</c:v>
                </c:pt>
                <c:pt idx="6665">
                  <c:v>42603.427083333292</c:v>
                </c:pt>
                <c:pt idx="6666">
                  <c:v>42603.4375</c:v>
                </c:pt>
                <c:pt idx="6667">
                  <c:v>42603.447916666657</c:v>
                </c:pt>
                <c:pt idx="6668">
                  <c:v>42603.458333333343</c:v>
                </c:pt>
                <c:pt idx="6669">
                  <c:v>42603.46875</c:v>
                </c:pt>
                <c:pt idx="6670">
                  <c:v>42603.479166666621</c:v>
                </c:pt>
                <c:pt idx="6671">
                  <c:v>42603.489583333343</c:v>
                </c:pt>
                <c:pt idx="6672">
                  <c:v>42603.5</c:v>
                </c:pt>
                <c:pt idx="6673">
                  <c:v>42603.510416666657</c:v>
                </c:pt>
                <c:pt idx="6674">
                  <c:v>42603.520833333343</c:v>
                </c:pt>
                <c:pt idx="6675">
                  <c:v>42603.53125</c:v>
                </c:pt>
                <c:pt idx="6676">
                  <c:v>42603.541666666621</c:v>
                </c:pt>
                <c:pt idx="6677">
                  <c:v>42603.552083333343</c:v>
                </c:pt>
                <c:pt idx="6678">
                  <c:v>42603.5625</c:v>
                </c:pt>
                <c:pt idx="6679">
                  <c:v>42603.572916666657</c:v>
                </c:pt>
                <c:pt idx="6680">
                  <c:v>42603.583333333343</c:v>
                </c:pt>
                <c:pt idx="6681">
                  <c:v>42603.593749999993</c:v>
                </c:pt>
                <c:pt idx="6682">
                  <c:v>42603.604166666621</c:v>
                </c:pt>
                <c:pt idx="6683">
                  <c:v>42603.614583333343</c:v>
                </c:pt>
                <c:pt idx="6684">
                  <c:v>42603.625</c:v>
                </c:pt>
                <c:pt idx="6685">
                  <c:v>42603.635416666621</c:v>
                </c:pt>
                <c:pt idx="6686">
                  <c:v>42603.645833333343</c:v>
                </c:pt>
                <c:pt idx="6687">
                  <c:v>42603.65625</c:v>
                </c:pt>
                <c:pt idx="6688">
                  <c:v>42603.666666666621</c:v>
                </c:pt>
                <c:pt idx="6689">
                  <c:v>42603.677083333292</c:v>
                </c:pt>
                <c:pt idx="6690">
                  <c:v>42603.6875</c:v>
                </c:pt>
                <c:pt idx="6691">
                  <c:v>42603.697916666621</c:v>
                </c:pt>
                <c:pt idx="6692">
                  <c:v>42603.708333333343</c:v>
                </c:pt>
                <c:pt idx="6693">
                  <c:v>42603.71875</c:v>
                </c:pt>
                <c:pt idx="6694">
                  <c:v>42603.729166666591</c:v>
                </c:pt>
                <c:pt idx="6695">
                  <c:v>42603.739583333292</c:v>
                </c:pt>
                <c:pt idx="6696">
                  <c:v>42603.75</c:v>
                </c:pt>
                <c:pt idx="6697">
                  <c:v>42603.760416666621</c:v>
                </c:pt>
                <c:pt idx="6698">
                  <c:v>42603.770833333343</c:v>
                </c:pt>
                <c:pt idx="6699">
                  <c:v>42603.78125</c:v>
                </c:pt>
                <c:pt idx="6700">
                  <c:v>42603.791666666591</c:v>
                </c:pt>
                <c:pt idx="6701">
                  <c:v>42603.802083333343</c:v>
                </c:pt>
                <c:pt idx="6702">
                  <c:v>42603.8125</c:v>
                </c:pt>
                <c:pt idx="6703">
                  <c:v>42603.822916666657</c:v>
                </c:pt>
                <c:pt idx="6704">
                  <c:v>42603.833333333343</c:v>
                </c:pt>
                <c:pt idx="6705">
                  <c:v>42603.84375</c:v>
                </c:pt>
                <c:pt idx="6706">
                  <c:v>42603.854166666657</c:v>
                </c:pt>
                <c:pt idx="6707">
                  <c:v>42603.864583333343</c:v>
                </c:pt>
                <c:pt idx="6708">
                  <c:v>42603.875</c:v>
                </c:pt>
                <c:pt idx="6709">
                  <c:v>42603.885416666657</c:v>
                </c:pt>
                <c:pt idx="6710">
                  <c:v>42603.895833333343</c:v>
                </c:pt>
                <c:pt idx="6711">
                  <c:v>42603.90625</c:v>
                </c:pt>
                <c:pt idx="6712">
                  <c:v>42603.916666666657</c:v>
                </c:pt>
                <c:pt idx="6713">
                  <c:v>42603.927083333292</c:v>
                </c:pt>
                <c:pt idx="6714">
                  <c:v>42603.9375</c:v>
                </c:pt>
                <c:pt idx="6715">
                  <c:v>42603.947916666657</c:v>
                </c:pt>
                <c:pt idx="6716">
                  <c:v>42603.958333333343</c:v>
                </c:pt>
                <c:pt idx="6717">
                  <c:v>42603.96875</c:v>
                </c:pt>
                <c:pt idx="6718">
                  <c:v>42603.979166666621</c:v>
                </c:pt>
                <c:pt idx="6719">
                  <c:v>42603.989583333343</c:v>
                </c:pt>
                <c:pt idx="6720">
                  <c:v>42604</c:v>
                </c:pt>
                <c:pt idx="6721">
                  <c:v>42604.010416666657</c:v>
                </c:pt>
                <c:pt idx="6722">
                  <c:v>42604.020833333343</c:v>
                </c:pt>
                <c:pt idx="6723">
                  <c:v>42604.03125</c:v>
                </c:pt>
                <c:pt idx="6724">
                  <c:v>42604.041666666621</c:v>
                </c:pt>
                <c:pt idx="6725">
                  <c:v>42604.052083333343</c:v>
                </c:pt>
                <c:pt idx="6726">
                  <c:v>42604.0625</c:v>
                </c:pt>
                <c:pt idx="6727">
                  <c:v>42604.072916666657</c:v>
                </c:pt>
                <c:pt idx="6728">
                  <c:v>42604.083333333343</c:v>
                </c:pt>
                <c:pt idx="6729">
                  <c:v>42604.093749999993</c:v>
                </c:pt>
                <c:pt idx="6730">
                  <c:v>42604.104166666621</c:v>
                </c:pt>
                <c:pt idx="6731">
                  <c:v>42604.114583333343</c:v>
                </c:pt>
                <c:pt idx="6732">
                  <c:v>42604.125</c:v>
                </c:pt>
                <c:pt idx="6733">
                  <c:v>42604.135416666621</c:v>
                </c:pt>
                <c:pt idx="6734">
                  <c:v>42604.145833333343</c:v>
                </c:pt>
                <c:pt idx="6735">
                  <c:v>42604.15625</c:v>
                </c:pt>
                <c:pt idx="6736">
                  <c:v>42604.166666666621</c:v>
                </c:pt>
                <c:pt idx="6737">
                  <c:v>42604.177083333292</c:v>
                </c:pt>
                <c:pt idx="6738">
                  <c:v>42604.1875</c:v>
                </c:pt>
                <c:pt idx="6739">
                  <c:v>42604.197916666621</c:v>
                </c:pt>
                <c:pt idx="6740">
                  <c:v>42604.208333333343</c:v>
                </c:pt>
                <c:pt idx="6741">
                  <c:v>42604.21875</c:v>
                </c:pt>
                <c:pt idx="6742">
                  <c:v>42604.229166666591</c:v>
                </c:pt>
                <c:pt idx="6743">
                  <c:v>42604.239583333292</c:v>
                </c:pt>
                <c:pt idx="6744">
                  <c:v>42604.25</c:v>
                </c:pt>
                <c:pt idx="6745">
                  <c:v>42604.260416666621</c:v>
                </c:pt>
                <c:pt idx="6746">
                  <c:v>42604.270833333343</c:v>
                </c:pt>
                <c:pt idx="6747">
                  <c:v>42604.28125</c:v>
                </c:pt>
                <c:pt idx="6748">
                  <c:v>42604.291666666591</c:v>
                </c:pt>
                <c:pt idx="6749">
                  <c:v>42604.302083333343</c:v>
                </c:pt>
                <c:pt idx="6750">
                  <c:v>42604.3125</c:v>
                </c:pt>
                <c:pt idx="6751">
                  <c:v>42604.322916666657</c:v>
                </c:pt>
                <c:pt idx="6752">
                  <c:v>42604.333333333343</c:v>
                </c:pt>
                <c:pt idx="6753">
                  <c:v>42604.34375</c:v>
                </c:pt>
                <c:pt idx="6754">
                  <c:v>42604.354166666657</c:v>
                </c:pt>
                <c:pt idx="6755">
                  <c:v>42604.364583333343</c:v>
                </c:pt>
                <c:pt idx="6756">
                  <c:v>42604.375</c:v>
                </c:pt>
                <c:pt idx="6757">
                  <c:v>42604.385416666657</c:v>
                </c:pt>
                <c:pt idx="6758">
                  <c:v>42604.395833333343</c:v>
                </c:pt>
                <c:pt idx="6759">
                  <c:v>42604.40625</c:v>
                </c:pt>
                <c:pt idx="6760">
                  <c:v>42604.416666666657</c:v>
                </c:pt>
                <c:pt idx="6761">
                  <c:v>42604.427083333292</c:v>
                </c:pt>
                <c:pt idx="6762">
                  <c:v>42604.4375</c:v>
                </c:pt>
                <c:pt idx="6763">
                  <c:v>42604.447916666657</c:v>
                </c:pt>
                <c:pt idx="6764">
                  <c:v>42604.458333333343</c:v>
                </c:pt>
                <c:pt idx="6765">
                  <c:v>42604.46875</c:v>
                </c:pt>
                <c:pt idx="6766">
                  <c:v>42604.479166666621</c:v>
                </c:pt>
                <c:pt idx="6767">
                  <c:v>42604.489583333343</c:v>
                </c:pt>
                <c:pt idx="6768">
                  <c:v>42604.5</c:v>
                </c:pt>
                <c:pt idx="6769">
                  <c:v>42604.510416666657</c:v>
                </c:pt>
                <c:pt idx="6770">
                  <c:v>42604.520833333343</c:v>
                </c:pt>
                <c:pt idx="6771">
                  <c:v>42604.53125</c:v>
                </c:pt>
                <c:pt idx="6772">
                  <c:v>42604.541666666621</c:v>
                </c:pt>
                <c:pt idx="6773">
                  <c:v>42604.552083333343</c:v>
                </c:pt>
                <c:pt idx="6774">
                  <c:v>42604.5625</c:v>
                </c:pt>
                <c:pt idx="6775">
                  <c:v>42604.572916666657</c:v>
                </c:pt>
                <c:pt idx="6776">
                  <c:v>42604.583333333343</c:v>
                </c:pt>
                <c:pt idx="6777">
                  <c:v>42604.593749999993</c:v>
                </c:pt>
                <c:pt idx="6778">
                  <c:v>42604.604166666621</c:v>
                </c:pt>
                <c:pt idx="6779">
                  <c:v>42604.614583333343</c:v>
                </c:pt>
                <c:pt idx="6780">
                  <c:v>42604.625</c:v>
                </c:pt>
                <c:pt idx="6781">
                  <c:v>42604.635416666621</c:v>
                </c:pt>
                <c:pt idx="6782">
                  <c:v>42604.645833333343</c:v>
                </c:pt>
                <c:pt idx="6783">
                  <c:v>42604.65625</c:v>
                </c:pt>
                <c:pt idx="6784">
                  <c:v>42604.666666666621</c:v>
                </c:pt>
                <c:pt idx="6785">
                  <c:v>42604.677083333292</c:v>
                </c:pt>
                <c:pt idx="6786">
                  <c:v>42604.6875</c:v>
                </c:pt>
                <c:pt idx="6787">
                  <c:v>42604.697916666621</c:v>
                </c:pt>
                <c:pt idx="6788">
                  <c:v>42604.708333333343</c:v>
                </c:pt>
                <c:pt idx="6789">
                  <c:v>42604.71875</c:v>
                </c:pt>
                <c:pt idx="6790">
                  <c:v>42604.729166666591</c:v>
                </c:pt>
                <c:pt idx="6791">
                  <c:v>42604.739583333292</c:v>
                </c:pt>
                <c:pt idx="6792">
                  <c:v>42604.75</c:v>
                </c:pt>
                <c:pt idx="6793">
                  <c:v>42604.760416666621</c:v>
                </c:pt>
                <c:pt idx="6794">
                  <c:v>42604.770833333343</c:v>
                </c:pt>
                <c:pt idx="6795">
                  <c:v>42604.78125</c:v>
                </c:pt>
                <c:pt idx="6796">
                  <c:v>42604.791666666591</c:v>
                </c:pt>
                <c:pt idx="6797">
                  <c:v>42604.802083333343</c:v>
                </c:pt>
                <c:pt idx="6798">
                  <c:v>42604.8125</c:v>
                </c:pt>
                <c:pt idx="6799">
                  <c:v>42604.822916666657</c:v>
                </c:pt>
                <c:pt idx="6800">
                  <c:v>42604.833333333343</c:v>
                </c:pt>
                <c:pt idx="6801">
                  <c:v>42604.84375</c:v>
                </c:pt>
                <c:pt idx="6802">
                  <c:v>42604.854166666657</c:v>
                </c:pt>
                <c:pt idx="6803">
                  <c:v>42604.864583333343</c:v>
                </c:pt>
                <c:pt idx="6804">
                  <c:v>42604.875</c:v>
                </c:pt>
                <c:pt idx="6805">
                  <c:v>42604.885416666657</c:v>
                </c:pt>
                <c:pt idx="6806">
                  <c:v>42604.895833333343</c:v>
                </c:pt>
                <c:pt idx="6807">
                  <c:v>42604.90625</c:v>
                </c:pt>
                <c:pt idx="6808">
                  <c:v>42604.916666666657</c:v>
                </c:pt>
                <c:pt idx="6809">
                  <c:v>42604.927083333292</c:v>
                </c:pt>
                <c:pt idx="6810">
                  <c:v>42604.9375</c:v>
                </c:pt>
                <c:pt idx="6811">
                  <c:v>42604.947916666657</c:v>
                </c:pt>
                <c:pt idx="6812">
                  <c:v>42604.958333333343</c:v>
                </c:pt>
                <c:pt idx="6813">
                  <c:v>42604.96875</c:v>
                </c:pt>
                <c:pt idx="6814">
                  <c:v>42604.979166666621</c:v>
                </c:pt>
                <c:pt idx="6815">
                  <c:v>42604.989583333343</c:v>
                </c:pt>
                <c:pt idx="6816">
                  <c:v>42605</c:v>
                </c:pt>
                <c:pt idx="6817">
                  <c:v>42605.010416666657</c:v>
                </c:pt>
                <c:pt idx="6818">
                  <c:v>42605.020833333343</c:v>
                </c:pt>
                <c:pt idx="6819">
                  <c:v>42605.03125</c:v>
                </c:pt>
                <c:pt idx="6820">
                  <c:v>42605.041666666621</c:v>
                </c:pt>
                <c:pt idx="6821">
                  <c:v>42605.052083333343</c:v>
                </c:pt>
                <c:pt idx="6822">
                  <c:v>42605.0625</c:v>
                </c:pt>
                <c:pt idx="6823">
                  <c:v>42605.072916666657</c:v>
                </c:pt>
                <c:pt idx="6824">
                  <c:v>42605.083333333343</c:v>
                </c:pt>
                <c:pt idx="6825">
                  <c:v>42605.093749999993</c:v>
                </c:pt>
                <c:pt idx="6826">
                  <c:v>42605.104166666621</c:v>
                </c:pt>
                <c:pt idx="6827">
                  <c:v>42605.114583333343</c:v>
                </c:pt>
                <c:pt idx="6828">
                  <c:v>42605.125</c:v>
                </c:pt>
                <c:pt idx="6829">
                  <c:v>42605.135416666621</c:v>
                </c:pt>
                <c:pt idx="6830">
                  <c:v>42605.145833333343</c:v>
                </c:pt>
                <c:pt idx="6831">
                  <c:v>42605.15625</c:v>
                </c:pt>
                <c:pt idx="6832">
                  <c:v>42605.166666666621</c:v>
                </c:pt>
                <c:pt idx="6833">
                  <c:v>42605.177083333292</c:v>
                </c:pt>
                <c:pt idx="6834">
                  <c:v>42605.1875</c:v>
                </c:pt>
                <c:pt idx="6835">
                  <c:v>42605.197916666621</c:v>
                </c:pt>
                <c:pt idx="6836">
                  <c:v>42605.208333333343</c:v>
                </c:pt>
                <c:pt idx="6837">
                  <c:v>42605.21875</c:v>
                </c:pt>
                <c:pt idx="6838">
                  <c:v>42605.229166666591</c:v>
                </c:pt>
                <c:pt idx="6839">
                  <c:v>42605.239583333292</c:v>
                </c:pt>
                <c:pt idx="6840">
                  <c:v>42605.25</c:v>
                </c:pt>
                <c:pt idx="6841">
                  <c:v>42605.260416666621</c:v>
                </c:pt>
                <c:pt idx="6842">
                  <c:v>42605.270833333343</c:v>
                </c:pt>
                <c:pt idx="6843">
                  <c:v>42605.28125</c:v>
                </c:pt>
                <c:pt idx="6844">
                  <c:v>42605.291666666591</c:v>
                </c:pt>
                <c:pt idx="6845">
                  <c:v>42605.302083333343</c:v>
                </c:pt>
                <c:pt idx="6846">
                  <c:v>42605.3125</c:v>
                </c:pt>
                <c:pt idx="6847">
                  <c:v>42605.322916666657</c:v>
                </c:pt>
                <c:pt idx="6848">
                  <c:v>42605.333333333343</c:v>
                </c:pt>
                <c:pt idx="6849">
                  <c:v>42605.34375</c:v>
                </c:pt>
                <c:pt idx="6850">
                  <c:v>42605.354166666657</c:v>
                </c:pt>
                <c:pt idx="6851">
                  <c:v>42605.364583333343</c:v>
                </c:pt>
                <c:pt idx="6852">
                  <c:v>42605.375</c:v>
                </c:pt>
                <c:pt idx="6853">
                  <c:v>42605.385416666657</c:v>
                </c:pt>
                <c:pt idx="6854">
                  <c:v>42605.395833333343</c:v>
                </c:pt>
                <c:pt idx="6855">
                  <c:v>42605.40625</c:v>
                </c:pt>
                <c:pt idx="6856">
                  <c:v>42605.416666666657</c:v>
                </c:pt>
                <c:pt idx="6857">
                  <c:v>42605.427083333292</c:v>
                </c:pt>
                <c:pt idx="6858">
                  <c:v>42605.4375</c:v>
                </c:pt>
                <c:pt idx="6859">
                  <c:v>42605.447916666657</c:v>
                </c:pt>
                <c:pt idx="6860">
                  <c:v>42605.458333333343</c:v>
                </c:pt>
                <c:pt idx="6861">
                  <c:v>42605.46875</c:v>
                </c:pt>
                <c:pt idx="6862">
                  <c:v>42605.479166666621</c:v>
                </c:pt>
                <c:pt idx="6863">
                  <c:v>42605.489583333343</c:v>
                </c:pt>
                <c:pt idx="6864">
                  <c:v>42605.5</c:v>
                </c:pt>
                <c:pt idx="6865">
                  <c:v>42605.510416666657</c:v>
                </c:pt>
                <c:pt idx="6866">
                  <c:v>42605.520833333343</c:v>
                </c:pt>
                <c:pt idx="6867">
                  <c:v>42605.53125</c:v>
                </c:pt>
                <c:pt idx="6868">
                  <c:v>42605.541666666621</c:v>
                </c:pt>
                <c:pt idx="6869">
                  <c:v>42605.552083333343</c:v>
                </c:pt>
                <c:pt idx="6870">
                  <c:v>42605.5625</c:v>
                </c:pt>
                <c:pt idx="6871">
                  <c:v>42605.572916666657</c:v>
                </c:pt>
                <c:pt idx="6872">
                  <c:v>42605.583333333343</c:v>
                </c:pt>
                <c:pt idx="6873">
                  <c:v>42605.593749999993</c:v>
                </c:pt>
                <c:pt idx="6874">
                  <c:v>42605.604166666621</c:v>
                </c:pt>
                <c:pt idx="6875">
                  <c:v>42605.614583333343</c:v>
                </c:pt>
                <c:pt idx="6876">
                  <c:v>42605.625</c:v>
                </c:pt>
                <c:pt idx="6877">
                  <c:v>42605.635416666621</c:v>
                </c:pt>
                <c:pt idx="6878">
                  <c:v>42605.645833333343</c:v>
                </c:pt>
                <c:pt idx="6879">
                  <c:v>42605.65625</c:v>
                </c:pt>
                <c:pt idx="6880">
                  <c:v>42605.666666666621</c:v>
                </c:pt>
                <c:pt idx="6881">
                  <c:v>42605.677083333292</c:v>
                </c:pt>
                <c:pt idx="6882">
                  <c:v>42605.6875</c:v>
                </c:pt>
                <c:pt idx="6883">
                  <c:v>42605.697916666621</c:v>
                </c:pt>
                <c:pt idx="6884">
                  <c:v>42605.708333333343</c:v>
                </c:pt>
                <c:pt idx="6885">
                  <c:v>42605.71875</c:v>
                </c:pt>
                <c:pt idx="6886">
                  <c:v>42605.729166666591</c:v>
                </c:pt>
                <c:pt idx="6887">
                  <c:v>42605.739583333292</c:v>
                </c:pt>
                <c:pt idx="6888">
                  <c:v>42605.75</c:v>
                </c:pt>
                <c:pt idx="6889">
                  <c:v>42605.760416666621</c:v>
                </c:pt>
                <c:pt idx="6890">
                  <c:v>42605.770833333343</c:v>
                </c:pt>
                <c:pt idx="6891">
                  <c:v>42605.78125</c:v>
                </c:pt>
                <c:pt idx="6892">
                  <c:v>42605.791666666591</c:v>
                </c:pt>
                <c:pt idx="6893">
                  <c:v>42605.802083333343</c:v>
                </c:pt>
                <c:pt idx="6894">
                  <c:v>42605.8125</c:v>
                </c:pt>
                <c:pt idx="6895">
                  <c:v>42605.822916666657</c:v>
                </c:pt>
                <c:pt idx="6896">
                  <c:v>42605.833333333343</c:v>
                </c:pt>
                <c:pt idx="6897">
                  <c:v>42605.84375</c:v>
                </c:pt>
                <c:pt idx="6898">
                  <c:v>42605.854166666657</c:v>
                </c:pt>
                <c:pt idx="6899">
                  <c:v>42605.864583333343</c:v>
                </c:pt>
                <c:pt idx="6900">
                  <c:v>42605.875</c:v>
                </c:pt>
                <c:pt idx="6901">
                  <c:v>42605.885416666657</c:v>
                </c:pt>
                <c:pt idx="6902">
                  <c:v>42605.895833333343</c:v>
                </c:pt>
                <c:pt idx="6903">
                  <c:v>42605.90625</c:v>
                </c:pt>
                <c:pt idx="6904">
                  <c:v>42605.916666666657</c:v>
                </c:pt>
                <c:pt idx="6905">
                  <c:v>42605.927083333292</c:v>
                </c:pt>
                <c:pt idx="6906">
                  <c:v>42605.9375</c:v>
                </c:pt>
                <c:pt idx="6907">
                  <c:v>42605.947916666657</c:v>
                </c:pt>
                <c:pt idx="6908">
                  <c:v>42605.958333333343</c:v>
                </c:pt>
                <c:pt idx="6909">
                  <c:v>42605.96875</c:v>
                </c:pt>
                <c:pt idx="6910">
                  <c:v>42605.979166666621</c:v>
                </c:pt>
                <c:pt idx="6911">
                  <c:v>42605.989583333343</c:v>
                </c:pt>
                <c:pt idx="6912">
                  <c:v>42606</c:v>
                </c:pt>
                <c:pt idx="6913">
                  <c:v>42606.010416666657</c:v>
                </c:pt>
                <c:pt idx="6914">
                  <c:v>42606.020833333343</c:v>
                </c:pt>
                <c:pt idx="6915">
                  <c:v>42606.03125</c:v>
                </c:pt>
                <c:pt idx="6916">
                  <c:v>42606.041666666621</c:v>
                </c:pt>
                <c:pt idx="6917">
                  <c:v>42606.052083333343</c:v>
                </c:pt>
                <c:pt idx="6918">
                  <c:v>42606.0625</c:v>
                </c:pt>
                <c:pt idx="6919">
                  <c:v>42606.072916666657</c:v>
                </c:pt>
                <c:pt idx="6920">
                  <c:v>42606.083333333343</c:v>
                </c:pt>
                <c:pt idx="6921">
                  <c:v>42606.093749999993</c:v>
                </c:pt>
                <c:pt idx="6922">
                  <c:v>42606.104166666621</c:v>
                </c:pt>
                <c:pt idx="6923">
                  <c:v>42606.114583333343</c:v>
                </c:pt>
                <c:pt idx="6924">
                  <c:v>42606.125</c:v>
                </c:pt>
                <c:pt idx="6925">
                  <c:v>42606.135416666621</c:v>
                </c:pt>
                <c:pt idx="6926">
                  <c:v>42606.145833333343</c:v>
                </c:pt>
                <c:pt idx="6927">
                  <c:v>42606.15625</c:v>
                </c:pt>
                <c:pt idx="6928">
                  <c:v>42606.166666666621</c:v>
                </c:pt>
                <c:pt idx="6929">
                  <c:v>42606.177083333292</c:v>
                </c:pt>
                <c:pt idx="6930">
                  <c:v>42606.1875</c:v>
                </c:pt>
                <c:pt idx="6931">
                  <c:v>42606.197916666621</c:v>
                </c:pt>
                <c:pt idx="6932">
                  <c:v>42606.208333333343</c:v>
                </c:pt>
                <c:pt idx="6933">
                  <c:v>42606.21875</c:v>
                </c:pt>
                <c:pt idx="6934">
                  <c:v>42606.229166666591</c:v>
                </c:pt>
                <c:pt idx="6935">
                  <c:v>42606.239583333292</c:v>
                </c:pt>
                <c:pt idx="6936">
                  <c:v>42606.25</c:v>
                </c:pt>
                <c:pt idx="6937">
                  <c:v>42606.260416666621</c:v>
                </c:pt>
                <c:pt idx="6938">
                  <c:v>42606.270833333343</c:v>
                </c:pt>
                <c:pt idx="6939">
                  <c:v>42606.28125</c:v>
                </c:pt>
                <c:pt idx="6940">
                  <c:v>42606.291666666591</c:v>
                </c:pt>
                <c:pt idx="6941">
                  <c:v>42606.302083333343</c:v>
                </c:pt>
                <c:pt idx="6942">
                  <c:v>42606.3125</c:v>
                </c:pt>
                <c:pt idx="6943">
                  <c:v>42606.322916666657</c:v>
                </c:pt>
                <c:pt idx="6944">
                  <c:v>42606.333333333343</c:v>
                </c:pt>
                <c:pt idx="6945">
                  <c:v>42606.34375</c:v>
                </c:pt>
                <c:pt idx="6946">
                  <c:v>42606.354166666657</c:v>
                </c:pt>
                <c:pt idx="6947">
                  <c:v>42606.364583333343</c:v>
                </c:pt>
                <c:pt idx="6948">
                  <c:v>42606.375</c:v>
                </c:pt>
                <c:pt idx="6949">
                  <c:v>42606.385416666657</c:v>
                </c:pt>
                <c:pt idx="6950">
                  <c:v>42606.395833333343</c:v>
                </c:pt>
                <c:pt idx="6951">
                  <c:v>42606.40625</c:v>
                </c:pt>
                <c:pt idx="6952">
                  <c:v>42606.416666666657</c:v>
                </c:pt>
                <c:pt idx="6953">
                  <c:v>42606.427083333292</c:v>
                </c:pt>
                <c:pt idx="6954">
                  <c:v>42606.4375</c:v>
                </c:pt>
                <c:pt idx="6955">
                  <c:v>42606.447916666657</c:v>
                </c:pt>
                <c:pt idx="6956">
                  <c:v>42606.458333333343</c:v>
                </c:pt>
                <c:pt idx="6957">
                  <c:v>42606.46875</c:v>
                </c:pt>
                <c:pt idx="6958">
                  <c:v>42606.479166666621</c:v>
                </c:pt>
                <c:pt idx="6959">
                  <c:v>42606.489583333343</c:v>
                </c:pt>
                <c:pt idx="6960">
                  <c:v>42606.5</c:v>
                </c:pt>
                <c:pt idx="6961">
                  <c:v>42606.510416666657</c:v>
                </c:pt>
                <c:pt idx="6962">
                  <c:v>42606.520833333343</c:v>
                </c:pt>
                <c:pt idx="6963">
                  <c:v>42606.53125</c:v>
                </c:pt>
                <c:pt idx="6964">
                  <c:v>42606.541666666621</c:v>
                </c:pt>
                <c:pt idx="6965">
                  <c:v>42606.552083333343</c:v>
                </c:pt>
                <c:pt idx="6966">
                  <c:v>42606.5625</c:v>
                </c:pt>
                <c:pt idx="6967">
                  <c:v>42606.572916666657</c:v>
                </c:pt>
                <c:pt idx="6968">
                  <c:v>42606.583333333343</c:v>
                </c:pt>
                <c:pt idx="6969">
                  <c:v>42606.593749999993</c:v>
                </c:pt>
                <c:pt idx="6970">
                  <c:v>42606.604166666621</c:v>
                </c:pt>
                <c:pt idx="6971">
                  <c:v>42606.614583333343</c:v>
                </c:pt>
                <c:pt idx="6972">
                  <c:v>42606.625</c:v>
                </c:pt>
                <c:pt idx="6973">
                  <c:v>42606.635416666621</c:v>
                </c:pt>
                <c:pt idx="6974">
                  <c:v>42606.645833333343</c:v>
                </c:pt>
                <c:pt idx="6975">
                  <c:v>42606.65625</c:v>
                </c:pt>
                <c:pt idx="6976">
                  <c:v>42606.666666666621</c:v>
                </c:pt>
                <c:pt idx="6977">
                  <c:v>42606.677083333292</c:v>
                </c:pt>
                <c:pt idx="6978">
                  <c:v>42606.6875</c:v>
                </c:pt>
                <c:pt idx="6979">
                  <c:v>42606.697916666621</c:v>
                </c:pt>
                <c:pt idx="6980">
                  <c:v>42606.708333333343</c:v>
                </c:pt>
                <c:pt idx="6981">
                  <c:v>42606.71875</c:v>
                </c:pt>
                <c:pt idx="6982">
                  <c:v>42606.729166666591</c:v>
                </c:pt>
                <c:pt idx="6983">
                  <c:v>42606.739583333292</c:v>
                </c:pt>
                <c:pt idx="6984">
                  <c:v>42606.75</c:v>
                </c:pt>
                <c:pt idx="6985">
                  <c:v>42606.760416666621</c:v>
                </c:pt>
                <c:pt idx="6986">
                  <c:v>42606.770833333343</c:v>
                </c:pt>
                <c:pt idx="6987">
                  <c:v>42606.78125</c:v>
                </c:pt>
                <c:pt idx="6988">
                  <c:v>42606.791666666591</c:v>
                </c:pt>
                <c:pt idx="6989">
                  <c:v>42606.802083333343</c:v>
                </c:pt>
                <c:pt idx="6990">
                  <c:v>42606.8125</c:v>
                </c:pt>
                <c:pt idx="6991">
                  <c:v>42606.822916666657</c:v>
                </c:pt>
                <c:pt idx="6992">
                  <c:v>42606.833333333343</c:v>
                </c:pt>
                <c:pt idx="6993">
                  <c:v>42606.84375</c:v>
                </c:pt>
                <c:pt idx="6994">
                  <c:v>42606.854166666657</c:v>
                </c:pt>
                <c:pt idx="6995">
                  <c:v>42606.864583333343</c:v>
                </c:pt>
                <c:pt idx="6996">
                  <c:v>42606.875</c:v>
                </c:pt>
                <c:pt idx="6997">
                  <c:v>42606.885416666657</c:v>
                </c:pt>
                <c:pt idx="6998">
                  <c:v>42606.895833333343</c:v>
                </c:pt>
                <c:pt idx="6999">
                  <c:v>42606.90625</c:v>
                </c:pt>
                <c:pt idx="7000">
                  <c:v>42606.916666666657</c:v>
                </c:pt>
                <c:pt idx="7001">
                  <c:v>42606.927083333292</c:v>
                </c:pt>
                <c:pt idx="7002">
                  <c:v>42606.9375</c:v>
                </c:pt>
                <c:pt idx="7003">
                  <c:v>42606.947916666657</c:v>
                </c:pt>
                <c:pt idx="7004">
                  <c:v>42606.958333333343</c:v>
                </c:pt>
                <c:pt idx="7005">
                  <c:v>42606.96875</c:v>
                </c:pt>
                <c:pt idx="7006">
                  <c:v>42606.979166666621</c:v>
                </c:pt>
                <c:pt idx="7007">
                  <c:v>42606.989583333343</c:v>
                </c:pt>
                <c:pt idx="7008">
                  <c:v>42607</c:v>
                </c:pt>
                <c:pt idx="7009">
                  <c:v>42607.010416666657</c:v>
                </c:pt>
                <c:pt idx="7010">
                  <c:v>42607.020833333343</c:v>
                </c:pt>
                <c:pt idx="7011">
                  <c:v>42607.03125</c:v>
                </c:pt>
                <c:pt idx="7012">
                  <c:v>42607.041666666621</c:v>
                </c:pt>
                <c:pt idx="7013">
                  <c:v>42607.052083333343</c:v>
                </c:pt>
                <c:pt idx="7014">
                  <c:v>42607.0625</c:v>
                </c:pt>
                <c:pt idx="7015">
                  <c:v>42607.072916666657</c:v>
                </c:pt>
                <c:pt idx="7016">
                  <c:v>42607.083333333343</c:v>
                </c:pt>
                <c:pt idx="7017">
                  <c:v>42607.093749999993</c:v>
                </c:pt>
                <c:pt idx="7018">
                  <c:v>42607.104166666621</c:v>
                </c:pt>
                <c:pt idx="7019">
                  <c:v>42607.114583333343</c:v>
                </c:pt>
                <c:pt idx="7020">
                  <c:v>42607.125</c:v>
                </c:pt>
                <c:pt idx="7021">
                  <c:v>42607.135416666621</c:v>
                </c:pt>
                <c:pt idx="7022">
                  <c:v>42607.145833333343</c:v>
                </c:pt>
                <c:pt idx="7023">
                  <c:v>42607.15625</c:v>
                </c:pt>
                <c:pt idx="7024">
                  <c:v>42607.166666666621</c:v>
                </c:pt>
                <c:pt idx="7025">
                  <c:v>42607.177083333292</c:v>
                </c:pt>
                <c:pt idx="7026">
                  <c:v>42607.1875</c:v>
                </c:pt>
                <c:pt idx="7027">
                  <c:v>42607.197916666621</c:v>
                </c:pt>
                <c:pt idx="7028">
                  <c:v>42607.208333333343</c:v>
                </c:pt>
                <c:pt idx="7029">
                  <c:v>42607.21875</c:v>
                </c:pt>
                <c:pt idx="7030">
                  <c:v>42607.229166666591</c:v>
                </c:pt>
                <c:pt idx="7031">
                  <c:v>42607.239583333292</c:v>
                </c:pt>
                <c:pt idx="7032">
                  <c:v>42607.25</c:v>
                </c:pt>
                <c:pt idx="7033">
                  <c:v>42607.260416666621</c:v>
                </c:pt>
                <c:pt idx="7034">
                  <c:v>42607.270833333343</c:v>
                </c:pt>
                <c:pt idx="7035">
                  <c:v>42607.28125</c:v>
                </c:pt>
                <c:pt idx="7036">
                  <c:v>42607.291666666591</c:v>
                </c:pt>
                <c:pt idx="7037">
                  <c:v>42607.302083333343</c:v>
                </c:pt>
                <c:pt idx="7038">
                  <c:v>42607.3125</c:v>
                </c:pt>
                <c:pt idx="7039">
                  <c:v>42607.322916666657</c:v>
                </c:pt>
                <c:pt idx="7040">
                  <c:v>42607.333333333343</c:v>
                </c:pt>
                <c:pt idx="7041">
                  <c:v>42607.34375</c:v>
                </c:pt>
                <c:pt idx="7042">
                  <c:v>42607.354166666657</c:v>
                </c:pt>
                <c:pt idx="7043">
                  <c:v>42607.364583333343</c:v>
                </c:pt>
                <c:pt idx="7044">
                  <c:v>42607.375</c:v>
                </c:pt>
                <c:pt idx="7045">
                  <c:v>42607.385416666657</c:v>
                </c:pt>
                <c:pt idx="7046">
                  <c:v>42607.395833333343</c:v>
                </c:pt>
                <c:pt idx="7047">
                  <c:v>42607.40625</c:v>
                </c:pt>
                <c:pt idx="7048">
                  <c:v>42607.416666666657</c:v>
                </c:pt>
                <c:pt idx="7049">
                  <c:v>42607.427083333292</c:v>
                </c:pt>
                <c:pt idx="7050">
                  <c:v>42607.4375</c:v>
                </c:pt>
                <c:pt idx="7051">
                  <c:v>42607.447916666657</c:v>
                </c:pt>
                <c:pt idx="7052">
                  <c:v>42607.458333333343</c:v>
                </c:pt>
                <c:pt idx="7053">
                  <c:v>42607.46875</c:v>
                </c:pt>
                <c:pt idx="7054">
                  <c:v>42607.479166666621</c:v>
                </c:pt>
                <c:pt idx="7055">
                  <c:v>42607.489583333343</c:v>
                </c:pt>
                <c:pt idx="7056">
                  <c:v>42607.5</c:v>
                </c:pt>
                <c:pt idx="7057">
                  <c:v>42607.510416666657</c:v>
                </c:pt>
                <c:pt idx="7058">
                  <c:v>42607.520833333343</c:v>
                </c:pt>
                <c:pt idx="7059">
                  <c:v>42607.53125</c:v>
                </c:pt>
                <c:pt idx="7060">
                  <c:v>42607.541666666621</c:v>
                </c:pt>
                <c:pt idx="7061">
                  <c:v>42607.552083333343</c:v>
                </c:pt>
                <c:pt idx="7062">
                  <c:v>42607.5625</c:v>
                </c:pt>
                <c:pt idx="7063">
                  <c:v>42607.572916666657</c:v>
                </c:pt>
                <c:pt idx="7064">
                  <c:v>42607.583333333343</c:v>
                </c:pt>
                <c:pt idx="7065">
                  <c:v>42607.593749999993</c:v>
                </c:pt>
                <c:pt idx="7066">
                  <c:v>42607.604166666621</c:v>
                </c:pt>
                <c:pt idx="7067">
                  <c:v>42607.614583333343</c:v>
                </c:pt>
                <c:pt idx="7068">
                  <c:v>42607.625</c:v>
                </c:pt>
                <c:pt idx="7069">
                  <c:v>42607.635416666621</c:v>
                </c:pt>
                <c:pt idx="7070">
                  <c:v>42607.645833333343</c:v>
                </c:pt>
                <c:pt idx="7071">
                  <c:v>42607.65625</c:v>
                </c:pt>
                <c:pt idx="7072">
                  <c:v>42607.666666666621</c:v>
                </c:pt>
                <c:pt idx="7073">
                  <c:v>42607.677083333292</c:v>
                </c:pt>
                <c:pt idx="7074">
                  <c:v>42607.6875</c:v>
                </c:pt>
                <c:pt idx="7075">
                  <c:v>42607.697916666621</c:v>
                </c:pt>
                <c:pt idx="7076">
                  <c:v>42607.708333333343</c:v>
                </c:pt>
                <c:pt idx="7077">
                  <c:v>42607.71875</c:v>
                </c:pt>
                <c:pt idx="7078">
                  <c:v>42607.729166666591</c:v>
                </c:pt>
                <c:pt idx="7079">
                  <c:v>42607.739583333292</c:v>
                </c:pt>
                <c:pt idx="7080">
                  <c:v>42607.75</c:v>
                </c:pt>
                <c:pt idx="7081">
                  <c:v>42607.760416666621</c:v>
                </c:pt>
                <c:pt idx="7082">
                  <c:v>42607.770833333343</c:v>
                </c:pt>
                <c:pt idx="7083">
                  <c:v>42607.78125</c:v>
                </c:pt>
                <c:pt idx="7084">
                  <c:v>42607.791666666591</c:v>
                </c:pt>
                <c:pt idx="7085">
                  <c:v>42607.802083333343</c:v>
                </c:pt>
                <c:pt idx="7086">
                  <c:v>42607.8125</c:v>
                </c:pt>
                <c:pt idx="7087">
                  <c:v>42607.822916666657</c:v>
                </c:pt>
                <c:pt idx="7088">
                  <c:v>42607.833333333343</c:v>
                </c:pt>
                <c:pt idx="7089">
                  <c:v>42607.84375</c:v>
                </c:pt>
                <c:pt idx="7090">
                  <c:v>42607.854166666657</c:v>
                </c:pt>
                <c:pt idx="7091">
                  <c:v>42607.864583333343</c:v>
                </c:pt>
                <c:pt idx="7092">
                  <c:v>42607.875</c:v>
                </c:pt>
                <c:pt idx="7093">
                  <c:v>42607.885416666657</c:v>
                </c:pt>
                <c:pt idx="7094">
                  <c:v>42607.895833333343</c:v>
                </c:pt>
                <c:pt idx="7095">
                  <c:v>42607.90625</c:v>
                </c:pt>
                <c:pt idx="7096">
                  <c:v>42607.916666666657</c:v>
                </c:pt>
                <c:pt idx="7097">
                  <c:v>42607.927083333292</c:v>
                </c:pt>
                <c:pt idx="7098">
                  <c:v>42607.9375</c:v>
                </c:pt>
                <c:pt idx="7099">
                  <c:v>42607.947916666657</c:v>
                </c:pt>
                <c:pt idx="7100">
                  <c:v>42607.958333333343</c:v>
                </c:pt>
                <c:pt idx="7101">
                  <c:v>42607.96875</c:v>
                </c:pt>
                <c:pt idx="7102">
                  <c:v>42607.979166666621</c:v>
                </c:pt>
                <c:pt idx="7103">
                  <c:v>42607.989583333343</c:v>
                </c:pt>
                <c:pt idx="7104">
                  <c:v>42608</c:v>
                </c:pt>
                <c:pt idx="7105">
                  <c:v>42608.010416666657</c:v>
                </c:pt>
                <c:pt idx="7106">
                  <c:v>42608.020833333343</c:v>
                </c:pt>
                <c:pt idx="7107">
                  <c:v>42608.03125</c:v>
                </c:pt>
                <c:pt idx="7108">
                  <c:v>42608.041666666621</c:v>
                </c:pt>
                <c:pt idx="7109">
                  <c:v>42608.052083333343</c:v>
                </c:pt>
                <c:pt idx="7110">
                  <c:v>42608.0625</c:v>
                </c:pt>
                <c:pt idx="7111">
                  <c:v>42608.072916666657</c:v>
                </c:pt>
                <c:pt idx="7112">
                  <c:v>42608.083333333343</c:v>
                </c:pt>
                <c:pt idx="7113">
                  <c:v>42608.093749999993</c:v>
                </c:pt>
                <c:pt idx="7114">
                  <c:v>42608.104166666621</c:v>
                </c:pt>
                <c:pt idx="7115">
                  <c:v>42608.114583333343</c:v>
                </c:pt>
                <c:pt idx="7116">
                  <c:v>42608.125</c:v>
                </c:pt>
                <c:pt idx="7117">
                  <c:v>42608.135416666621</c:v>
                </c:pt>
                <c:pt idx="7118">
                  <c:v>42608.145833333343</c:v>
                </c:pt>
                <c:pt idx="7119">
                  <c:v>42608.15625</c:v>
                </c:pt>
                <c:pt idx="7120">
                  <c:v>42608.166666666621</c:v>
                </c:pt>
                <c:pt idx="7121">
                  <c:v>42608.177083333292</c:v>
                </c:pt>
                <c:pt idx="7122">
                  <c:v>42608.1875</c:v>
                </c:pt>
                <c:pt idx="7123">
                  <c:v>42608.197916666621</c:v>
                </c:pt>
                <c:pt idx="7124">
                  <c:v>42608.208333333343</c:v>
                </c:pt>
                <c:pt idx="7125">
                  <c:v>42608.21875</c:v>
                </c:pt>
                <c:pt idx="7126">
                  <c:v>42608.229166666591</c:v>
                </c:pt>
                <c:pt idx="7127">
                  <c:v>42608.239583333292</c:v>
                </c:pt>
                <c:pt idx="7128">
                  <c:v>42608.25</c:v>
                </c:pt>
                <c:pt idx="7129">
                  <c:v>42608.260416666621</c:v>
                </c:pt>
                <c:pt idx="7130">
                  <c:v>42608.270833333343</c:v>
                </c:pt>
                <c:pt idx="7131">
                  <c:v>42608.28125</c:v>
                </c:pt>
                <c:pt idx="7132">
                  <c:v>42608.291666666591</c:v>
                </c:pt>
                <c:pt idx="7133">
                  <c:v>42608.302083333343</c:v>
                </c:pt>
                <c:pt idx="7134">
                  <c:v>42608.3125</c:v>
                </c:pt>
                <c:pt idx="7135">
                  <c:v>42608.322916666657</c:v>
                </c:pt>
                <c:pt idx="7136">
                  <c:v>42608.333333333343</c:v>
                </c:pt>
                <c:pt idx="7137">
                  <c:v>42608.34375</c:v>
                </c:pt>
                <c:pt idx="7138">
                  <c:v>42608.354166666657</c:v>
                </c:pt>
                <c:pt idx="7139">
                  <c:v>42608.364583333343</c:v>
                </c:pt>
                <c:pt idx="7140">
                  <c:v>42608.375</c:v>
                </c:pt>
                <c:pt idx="7141">
                  <c:v>42608.385416666657</c:v>
                </c:pt>
                <c:pt idx="7142">
                  <c:v>42608.395833333343</c:v>
                </c:pt>
                <c:pt idx="7143">
                  <c:v>42608.40625</c:v>
                </c:pt>
                <c:pt idx="7144">
                  <c:v>42608.416666666657</c:v>
                </c:pt>
                <c:pt idx="7145">
                  <c:v>42608.427083333292</c:v>
                </c:pt>
                <c:pt idx="7146">
                  <c:v>42608.4375</c:v>
                </c:pt>
                <c:pt idx="7147">
                  <c:v>42608.447916666657</c:v>
                </c:pt>
                <c:pt idx="7148">
                  <c:v>42608.458333333343</c:v>
                </c:pt>
                <c:pt idx="7149">
                  <c:v>42608.46875</c:v>
                </c:pt>
                <c:pt idx="7150">
                  <c:v>42608.479166666621</c:v>
                </c:pt>
                <c:pt idx="7151">
                  <c:v>42608.489583333343</c:v>
                </c:pt>
                <c:pt idx="7152">
                  <c:v>42608.5</c:v>
                </c:pt>
                <c:pt idx="7153">
                  <c:v>42608.510416666657</c:v>
                </c:pt>
                <c:pt idx="7154">
                  <c:v>42608.520833333343</c:v>
                </c:pt>
                <c:pt idx="7155">
                  <c:v>42608.53125</c:v>
                </c:pt>
                <c:pt idx="7156">
                  <c:v>42608.541666666621</c:v>
                </c:pt>
                <c:pt idx="7157">
                  <c:v>42608.552083333343</c:v>
                </c:pt>
                <c:pt idx="7158">
                  <c:v>42608.5625</c:v>
                </c:pt>
                <c:pt idx="7159">
                  <c:v>42608.572916666657</c:v>
                </c:pt>
                <c:pt idx="7160">
                  <c:v>42608.583333333343</c:v>
                </c:pt>
                <c:pt idx="7161">
                  <c:v>42608.593749999993</c:v>
                </c:pt>
                <c:pt idx="7162">
                  <c:v>42608.604166666621</c:v>
                </c:pt>
                <c:pt idx="7163">
                  <c:v>42608.614583333343</c:v>
                </c:pt>
                <c:pt idx="7164">
                  <c:v>42608.625</c:v>
                </c:pt>
                <c:pt idx="7165">
                  <c:v>42608.635416666621</c:v>
                </c:pt>
                <c:pt idx="7166">
                  <c:v>42608.645833333343</c:v>
                </c:pt>
                <c:pt idx="7167">
                  <c:v>42608.65625</c:v>
                </c:pt>
                <c:pt idx="7168">
                  <c:v>42608.666666666621</c:v>
                </c:pt>
                <c:pt idx="7169">
                  <c:v>42608.677083333292</c:v>
                </c:pt>
                <c:pt idx="7170">
                  <c:v>42608.6875</c:v>
                </c:pt>
                <c:pt idx="7171">
                  <c:v>42608.697916666621</c:v>
                </c:pt>
                <c:pt idx="7172">
                  <c:v>42608.708333333343</c:v>
                </c:pt>
                <c:pt idx="7173">
                  <c:v>42608.71875</c:v>
                </c:pt>
                <c:pt idx="7174">
                  <c:v>42608.729166666591</c:v>
                </c:pt>
                <c:pt idx="7175">
                  <c:v>42608.739583333292</c:v>
                </c:pt>
                <c:pt idx="7176">
                  <c:v>42608.75</c:v>
                </c:pt>
                <c:pt idx="7177">
                  <c:v>42608.760416666621</c:v>
                </c:pt>
                <c:pt idx="7178">
                  <c:v>42608.770833333343</c:v>
                </c:pt>
                <c:pt idx="7179">
                  <c:v>42608.78125</c:v>
                </c:pt>
                <c:pt idx="7180">
                  <c:v>42608.791666666591</c:v>
                </c:pt>
                <c:pt idx="7181">
                  <c:v>42608.802083333343</c:v>
                </c:pt>
                <c:pt idx="7182">
                  <c:v>42608.8125</c:v>
                </c:pt>
                <c:pt idx="7183">
                  <c:v>42608.822916666657</c:v>
                </c:pt>
                <c:pt idx="7184">
                  <c:v>42608.833333333343</c:v>
                </c:pt>
                <c:pt idx="7185">
                  <c:v>42608.84375</c:v>
                </c:pt>
                <c:pt idx="7186">
                  <c:v>42608.854166666657</c:v>
                </c:pt>
                <c:pt idx="7187">
                  <c:v>42608.864583333343</c:v>
                </c:pt>
                <c:pt idx="7188">
                  <c:v>42608.875</c:v>
                </c:pt>
                <c:pt idx="7189">
                  <c:v>42608.885416666657</c:v>
                </c:pt>
                <c:pt idx="7190">
                  <c:v>42608.895833333343</c:v>
                </c:pt>
                <c:pt idx="7191">
                  <c:v>42608.90625</c:v>
                </c:pt>
                <c:pt idx="7192">
                  <c:v>42608.916666666657</c:v>
                </c:pt>
                <c:pt idx="7193">
                  <c:v>42608.927083333292</c:v>
                </c:pt>
                <c:pt idx="7194">
                  <c:v>42608.9375</c:v>
                </c:pt>
                <c:pt idx="7195">
                  <c:v>42608.947916666657</c:v>
                </c:pt>
                <c:pt idx="7196">
                  <c:v>42608.958333333343</c:v>
                </c:pt>
                <c:pt idx="7197">
                  <c:v>42608.96875</c:v>
                </c:pt>
                <c:pt idx="7198">
                  <c:v>42608.979166666621</c:v>
                </c:pt>
                <c:pt idx="7199">
                  <c:v>42608.989583333343</c:v>
                </c:pt>
                <c:pt idx="7200">
                  <c:v>42609</c:v>
                </c:pt>
                <c:pt idx="7201">
                  <c:v>42609.010416666657</c:v>
                </c:pt>
                <c:pt idx="7202">
                  <c:v>42609.020833333343</c:v>
                </c:pt>
                <c:pt idx="7203">
                  <c:v>42609.03125</c:v>
                </c:pt>
                <c:pt idx="7204">
                  <c:v>42609.041666666621</c:v>
                </c:pt>
                <c:pt idx="7205">
                  <c:v>42609.052083333343</c:v>
                </c:pt>
                <c:pt idx="7206">
                  <c:v>42609.0625</c:v>
                </c:pt>
                <c:pt idx="7207">
                  <c:v>42609.072916666657</c:v>
                </c:pt>
                <c:pt idx="7208">
                  <c:v>42609.083333333343</c:v>
                </c:pt>
                <c:pt idx="7209">
                  <c:v>42609.093749999993</c:v>
                </c:pt>
                <c:pt idx="7210">
                  <c:v>42609.104166666621</c:v>
                </c:pt>
                <c:pt idx="7211">
                  <c:v>42609.114583333343</c:v>
                </c:pt>
                <c:pt idx="7212">
                  <c:v>42609.125</c:v>
                </c:pt>
                <c:pt idx="7213">
                  <c:v>42609.135416666621</c:v>
                </c:pt>
                <c:pt idx="7214">
                  <c:v>42609.145833333343</c:v>
                </c:pt>
                <c:pt idx="7215">
                  <c:v>42609.15625</c:v>
                </c:pt>
                <c:pt idx="7216">
                  <c:v>42609.166666666621</c:v>
                </c:pt>
                <c:pt idx="7217">
                  <c:v>42609.177083333292</c:v>
                </c:pt>
                <c:pt idx="7218">
                  <c:v>42609.1875</c:v>
                </c:pt>
                <c:pt idx="7219">
                  <c:v>42609.197916666621</c:v>
                </c:pt>
                <c:pt idx="7220">
                  <c:v>42609.208333333343</c:v>
                </c:pt>
                <c:pt idx="7221">
                  <c:v>42609.21875</c:v>
                </c:pt>
                <c:pt idx="7222">
                  <c:v>42609.229166666591</c:v>
                </c:pt>
                <c:pt idx="7223">
                  <c:v>42609.239583333292</c:v>
                </c:pt>
                <c:pt idx="7224">
                  <c:v>42609.25</c:v>
                </c:pt>
                <c:pt idx="7225">
                  <c:v>42609.260416666621</c:v>
                </c:pt>
                <c:pt idx="7226">
                  <c:v>42609.270833333343</c:v>
                </c:pt>
                <c:pt idx="7227">
                  <c:v>42609.28125</c:v>
                </c:pt>
                <c:pt idx="7228">
                  <c:v>42609.291666666591</c:v>
                </c:pt>
                <c:pt idx="7229">
                  <c:v>42609.302083333343</c:v>
                </c:pt>
                <c:pt idx="7230">
                  <c:v>42609.3125</c:v>
                </c:pt>
                <c:pt idx="7231">
                  <c:v>42609.322916666657</c:v>
                </c:pt>
                <c:pt idx="7232">
                  <c:v>42609.333333333343</c:v>
                </c:pt>
                <c:pt idx="7233">
                  <c:v>42609.34375</c:v>
                </c:pt>
                <c:pt idx="7234">
                  <c:v>42609.354166666657</c:v>
                </c:pt>
                <c:pt idx="7235">
                  <c:v>42609.364583333343</c:v>
                </c:pt>
                <c:pt idx="7236">
                  <c:v>42609.375</c:v>
                </c:pt>
                <c:pt idx="7237">
                  <c:v>42609.385416666657</c:v>
                </c:pt>
                <c:pt idx="7238">
                  <c:v>42609.395833333343</c:v>
                </c:pt>
                <c:pt idx="7239">
                  <c:v>42609.40625</c:v>
                </c:pt>
                <c:pt idx="7240">
                  <c:v>42609.416666666657</c:v>
                </c:pt>
                <c:pt idx="7241">
                  <c:v>42609.427083333292</c:v>
                </c:pt>
                <c:pt idx="7242">
                  <c:v>42609.4375</c:v>
                </c:pt>
                <c:pt idx="7243">
                  <c:v>42609.447916666657</c:v>
                </c:pt>
                <c:pt idx="7244">
                  <c:v>42609.458333333343</c:v>
                </c:pt>
                <c:pt idx="7245">
                  <c:v>42609.46875</c:v>
                </c:pt>
                <c:pt idx="7246">
                  <c:v>42609.479166666621</c:v>
                </c:pt>
                <c:pt idx="7247">
                  <c:v>42609.489583333343</c:v>
                </c:pt>
                <c:pt idx="7248">
                  <c:v>42609.5</c:v>
                </c:pt>
                <c:pt idx="7249">
                  <c:v>42609.510416666657</c:v>
                </c:pt>
                <c:pt idx="7250">
                  <c:v>42609.520833333343</c:v>
                </c:pt>
                <c:pt idx="7251">
                  <c:v>42609.53125</c:v>
                </c:pt>
                <c:pt idx="7252">
                  <c:v>42609.541666666621</c:v>
                </c:pt>
                <c:pt idx="7253">
                  <c:v>42609.552083333343</c:v>
                </c:pt>
                <c:pt idx="7254">
                  <c:v>42609.5625</c:v>
                </c:pt>
                <c:pt idx="7255">
                  <c:v>42609.572916666657</c:v>
                </c:pt>
                <c:pt idx="7256">
                  <c:v>42609.583333333343</c:v>
                </c:pt>
                <c:pt idx="7257">
                  <c:v>42609.593749999993</c:v>
                </c:pt>
                <c:pt idx="7258">
                  <c:v>42609.604166666621</c:v>
                </c:pt>
                <c:pt idx="7259">
                  <c:v>42609.614583333343</c:v>
                </c:pt>
                <c:pt idx="7260">
                  <c:v>42609.625</c:v>
                </c:pt>
                <c:pt idx="7261">
                  <c:v>42609.635416666621</c:v>
                </c:pt>
                <c:pt idx="7262">
                  <c:v>42609.645833333343</c:v>
                </c:pt>
                <c:pt idx="7263">
                  <c:v>42609.65625</c:v>
                </c:pt>
                <c:pt idx="7264">
                  <c:v>42609.666666666621</c:v>
                </c:pt>
                <c:pt idx="7265">
                  <c:v>42609.677083333292</c:v>
                </c:pt>
                <c:pt idx="7266">
                  <c:v>42609.6875</c:v>
                </c:pt>
                <c:pt idx="7267">
                  <c:v>42609.697916666621</c:v>
                </c:pt>
                <c:pt idx="7268">
                  <c:v>42609.708333333343</c:v>
                </c:pt>
                <c:pt idx="7269">
                  <c:v>42609.71875</c:v>
                </c:pt>
                <c:pt idx="7270">
                  <c:v>42609.729166666591</c:v>
                </c:pt>
                <c:pt idx="7271">
                  <c:v>42609.739583333292</c:v>
                </c:pt>
                <c:pt idx="7272">
                  <c:v>42609.75</c:v>
                </c:pt>
                <c:pt idx="7273">
                  <c:v>42609.760416666621</c:v>
                </c:pt>
                <c:pt idx="7274">
                  <c:v>42609.770833333343</c:v>
                </c:pt>
                <c:pt idx="7275">
                  <c:v>42609.78125</c:v>
                </c:pt>
                <c:pt idx="7276">
                  <c:v>42609.791666666591</c:v>
                </c:pt>
                <c:pt idx="7277">
                  <c:v>42609.802083333343</c:v>
                </c:pt>
                <c:pt idx="7278">
                  <c:v>42609.8125</c:v>
                </c:pt>
                <c:pt idx="7279">
                  <c:v>42609.822916666657</c:v>
                </c:pt>
                <c:pt idx="7280">
                  <c:v>42609.833333333343</c:v>
                </c:pt>
                <c:pt idx="7281">
                  <c:v>42609.84375</c:v>
                </c:pt>
                <c:pt idx="7282">
                  <c:v>42609.854166666657</c:v>
                </c:pt>
                <c:pt idx="7283">
                  <c:v>42609.864583333343</c:v>
                </c:pt>
                <c:pt idx="7284">
                  <c:v>42609.875</c:v>
                </c:pt>
                <c:pt idx="7285">
                  <c:v>42609.885416666657</c:v>
                </c:pt>
                <c:pt idx="7286">
                  <c:v>42609.895833333343</c:v>
                </c:pt>
                <c:pt idx="7287">
                  <c:v>42609.90625</c:v>
                </c:pt>
                <c:pt idx="7288">
                  <c:v>42609.916666666657</c:v>
                </c:pt>
                <c:pt idx="7289">
                  <c:v>42609.927083333292</c:v>
                </c:pt>
                <c:pt idx="7290">
                  <c:v>42609.9375</c:v>
                </c:pt>
                <c:pt idx="7291">
                  <c:v>42609.947916666657</c:v>
                </c:pt>
                <c:pt idx="7292">
                  <c:v>42609.958333333343</c:v>
                </c:pt>
                <c:pt idx="7293">
                  <c:v>42609.96875</c:v>
                </c:pt>
                <c:pt idx="7294">
                  <c:v>42609.979166666621</c:v>
                </c:pt>
                <c:pt idx="7295">
                  <c:v>42609.989583333343</c:v>
                </c:pt>
                <c:pt idx="7296">
                  <c:v>42610</c:v>
                </c:pt>
                <c:pt idx="7297">
                  <c:v>42610.010416666657</c:v>
                </c:pt>
                <c:pt idx="7298">
                  <c:v>42610.020833333343</c:v>
                </c:pt>
                <c:pt idx="7299">
                  <c:v>42610.03125</c:v>
                </c:pt>
                <c:pt idx="7300">
                  <c:v>42610.041666666621</c:v>
                </c:pt>
                <c:pt idx="7301">
                  <c:v>42610.052083333343</c:v>
                </c:pt>
                <c:pt idx="7302">
                  <c:v>42610.0625</c:v>
                </c:pt>
                <c:pt idx="7303">
                  <c:v>42610.072916666657</c:v>
                </c:pt>
                <c:pt idx="7304">
                  <c:v>42610.083333333343</c:v>
                </c:pt>
                <c:pt idx="7305">
                  <c:v>42610.093749999993</c:v>
                </c:pt>
                <c:pt idx="7306">
                  <c:v>42610.104166666621</c:v>
                </c:pt>
                <c:pt idx="7307">
                  <c:v>42610.114583333343</c:v>
                </c:pt>
                <c:pt idx="7308">
                  <c:v>42610.125</c:v>
                </c:pt>
                <c:pt idx="7309">
                  <c:v>42610.135416666621</c:v>
                </c:pt>
                <c:pt idx="7310">
                  <c:v>42610.145833333343</c:v>
                </c:pt>
                <c:pt idx="7311">
                  <c:v>42610.15625</c:v>
                </c:pt>
                <c:pt idx="7312">
                  <c:v>42610.166666666621</c:v>
                </c:pt>
                <c:pt idx="7313">
                  <c:v>42610.177083333292</c:v>
                </c:pt>
                <c:pt idx="7314">
                  <c:v>42610.1875</c:v>
                </c:pt>
                <c:pt idx="7315">
                  <c:v>42610.197916666621</c:v>
                </c:pt>
                <c:pt idx="7316">
                  <c:v>42610.208333333343</c:v>
                </c:pt>
                <c:pt idx="7317">
                  <c:v>42610.21875</c:v>
                </c:pt>
                <c:pt idx="7318">
                  <c:v>42610.229166666591</c:v>
                </c:pt>
                <c:pt idx="7319">
                  <c:v>42610.239583333292</c:v>
                </c:pt>
                <c:pt idx="7320">
                  <c:v>42610.25</c:v>
                </c:pt>
                <c:pt idx="7321">
                  <c:v>42610.260416666621</c:v>
                </c:pt>
                <c:pt idx="7322">
                  <c:v>42610.270833333343</c:v>
                </c:pt>
                <c:pt idx="7323">
                  <c:v>42610.28125</c:v>
                </c:pt>
                <c:pt idx="7324">
                  <c:v>42610.291666666591</c:v>
                </c:pt>
                <c:pt idx="7325">
                  <c:v>42610.302083333343</c:v>
                </c:pt>
                <c:pt idx="7326">
                  <c:v>42610.3125</c:v>
                </c:pt>
                <c:pt idx="7327">
                  <c:v>42610.322916666657</c:v>
                </c:pt>
                <c:pt idx="7328">
                  <c:v>42610.333333333343</c:v>
                </c:pt>
                <c:pt idx="7329">
                  <c:v>42610.34375</c:v>
                </c:pt>
                <c:pt idx="7330">
                  <c:v>42610.354166666657</c:v>
                </c:pt>
                <c:pt idx="7331">
                  <c:v>42610.364583333343</c:v>
                </c:pt>
                <c:pt idx="7332">
                  <c:v>42610.375</c:v>
                </c:pt>
                <c:pt idx="7333">
                  <c:v>42610.385416666657</c:v>
                </c:pt>
                <c:pt idx="7334">
                  <c:v>42610.395833333343</c:v>
                </c:pt>
                <c:pt idx="7335">
                  <c:v>42610.40625</c:v>
                </c:pt>
                <c:pt idx="7336">
                  <c:v>42610.416666666657</c:v>
                </c:pt>
                <c:pt idx="7337">
                  <c:v>42610.427083333292</c:v>
                </c:pt>
                <c:pt idx="7338">
                  <c:v>42610.4375</c:v>
                </c:pt>
                <c:pt idx="7339">
                  <c:v>42610.447916666657</c:v>
                </c:pt>
                <c:pt idx="7340">
                  <c:v>42610.458333333343</c:v>
                </c:pt>
                <c:pt idx="7341">
                  <c:v>42610.46875</c:v>
                </c:pt>
                <c:pt idx="7342">
                  <c:v>42610.479166666621</c:v>
                </c:pt>
                <c:pt idx="7343">
                  <c:v>42610.489583333343</c:v>
                </c:pt>
                <c:pt idx="7344">
                  <c:v>42610.5</c:v>
                </c:pt>
                <c:pt idx="7345">
                  <c:v>42610.510416666657</c:v>
                </c:pt>
                <c:pt idx="7346">
                  <c:v>42610.520833333343</c:v>
                </c:pt>
                <c:pt idx="7347">
                  <c:v>42610.53125</c:v>
                </c:pt>
                <c:pt idx="7348">
                  <c:v>42610.541666666621</c:v>
                </c:pt>
                <c:pt idx="7349">
                  <c:v>42610.552083333343</c:v>
                </c:pt>
                <c:pt idx="7350">
                  <c:v>42610.5625</c:v>
                </c:pt>
                <c:pt idx="7351">
                  <c:v>42610.572916666657</c:v>
                </c:pt>
                <c:pt idx="7352">
                  <c:v>42610.583333333343</c:v>
                </c:pt>
                <c:pt idx="7353">
                  <c:v>42610.593749999993</c:v>
                </c:pt>
                <c:pt idx="7354">
                  <c:v>42610.604166666621</c:v>
                </c:pt>
                <c:pt idx="7355">
                  <c:v>42610.614583333343</c:v>
                </c:pt>
                <c:pt idx="7356">
                  <c:v>42610.625</c:v>
                </c:pt>
                <c:pt idx="7357">
                  <c:v>42610.635416666621</c:v>
                </c:pt>
                <c:pt idx="7358">
                  <c:v>42610.645833333343</c:v>
                </c:pt>
                <c:pt idx="7359">
                  <c:v>42610.65625</c:v>
                </c:pt>
                <c:pt idx="7360">
                  <c:v>42610.666666666621</c:v>
                </c:pt>
                <c:pt idx="7361">
                  <c:v>42610.677083333292</c:v>
                </c:pt>
                <c:pt idx="7362">
                  <c:v>42610.6875</c:v>
                </c:pt>
                <c:pt idx="7363">
                  <c:v>42610.697916666621</c:v>
                </c:pt>
                <c:pt idx="7364">
                  <c:v>42610.708333333343</c:v>
                </c:pt>
                <c:pt idx="7365">
                  <c:v>42610.71875</c:v>
                </c:pt>
                <c:pt idx="7366">
                  <c:v>42610.729166666591</c:v>
                </c:pt>
                <c:pt idx="7367">
                  <c:v>42610.739583333292</c:v>
                </c:pt>
                <c:pt idx="7368">
                  <c:v>42610.75</c:v>
                </c:pt>
                <c:pt idx="7369">
                  <c:v>42610.760416666621</c:v>
                </c:pt>
                <c:pt idx="7370">
                  <c:v>42610.770833333343</c:v>
                </c:pt>
                <c:pt idx="7371">
                  <c:v>42610.78125</c:v>
                </c:pt>
                <c:pt idx="7372">
                  <c:v>42610.791666666591</c:v>
                </c:pt>
                <c:pt idx="7373">
                  <c:v>42610.802083333343</c:v>
                </c:pt>
                <c:pt idx="7374">
                  <c:v>42610.8125</c:v>
                </c:pt>
                <c:pt idx="7375">
                  <c:v>42610.822916666657</c:v>
                </c:pt>
                <c:pt idx="7376">
                  <c:v>42610.833333333343</c:v>
                </c:pt>
                <c:pt idx="7377">
                  <c:v>42610.84375</c:v>
                </c:pt>
                <c:pt idx="7378">
                  <c:v>42610.854166666657</c:v>
                </c:pt>
                <c:pt idx="7379">
                  <c:v>42610.864583333343</c:v>
                </c:pt>
                <c:pt idx="7380">
                  <c:v>42610.875</c:v>
                </c:pt>
                <c:pt idx="7381">
                  <c:v>42610.885416666657</c:v>
                </c:pt>
                <c:pt idx="7382">
                  <c:v>42610.895833333343</c:v>
                </c:pt>
                <c:pt idx="7383">
                  <c:v>42610.90625</c:v>
                </c:pt>
                <c:pt idx="7384">
                  <c:v>42610.916666666657</c:v>
                </c:pt>
                <c:pt idx="7385">
                  <c:v>42610.927083333292</c:v>
                </c:pt>
                <c:pt idx="7386">
                  <c:v>42610.9375</c:v>
                </c:pt>
                <c:pt idx="7387">
                  <c:v>42610.947916666657</c:v>
                </c:pt>
                <c:pt idx="7388">
                  <c:v>42610.958333333343</c:v>
                </c:pt>
                <c:pt idx="7389">
                  <c:v>42610.96875</c:v>
                </c:pt>
                <c:pt idx="7390">
                  <c:v>42610.979166666621</c:v>
                </c:pt>
                <c:pt idx="7391">
                  <c:v>42610.989583333343</c:v>
                </c:pt>
                <c:pt idx="7392">
                  <c:v>42611</c:v>
                </c:pt>
                <c:pt idx="7393">
                  <c:v>42611.010416666657</c:v>
                </c:pt>
                <c:pt idx="7394">
                  <c:v>42611.020833333343</c:v>
                </c:pt>
                <c:pt idx="7395">
                  <c:v>42611.03125</c:v>
                </c:pt>
                <c:pt idx="7396">
                  <c:v>42611.041666666621</c:v>
                </c:pt>
                <c:pt idx="7397">
                  <c:v>42611.052083333343</c:v>
                </c:pt>
                <c:pt idx="7398">
                  <c:v>42611.0625</c:v>
                </c:pt>
                <c:pt idx="7399">
                  <c:v>42611.072916666657</c:v>
                </c:pt>
                <c:pt idx="7400">
                  <c:v>42611.083333333343</c:v>
                </c:pt>
                <c:pt idx="7401">
                  <c:v>42611.093749999993</c:v>
                </c:pt>
                <c:pt idx="7402">
                  <c:v>42611.104166666621</c:v>
                </c:pt>
                <c:pt idx="7403">
                  <c:v>42611.114583333343</c:v>
                </c:pt>
                <c:pt idx="7404">
                  <c:v>42611.125</c:v>
                </c:pt>
                <c:pt idx="7405">
                  <c:v>42611.135416666621</c:v>
                </c:pt>
                <c:pt idx="7406">
                  <c:v>42611.145833333343</c:v>
                </c:pt>
                <c:pt idx="7407">
                  <c:v>42611.15625</c:v>
                </c:pt>
                <c:pt idx="7408">
                  <c:v>42611.166666666621</c:v>
                </c:pt>
                <c:pt idx="7409">
                  <c:v>42611.177083333292</c:v>
                </c:pt>
                <c:pt idx="7410">
                  <c:v>42611.1875</c:v>
                </c:pt>
                <c:pt idx="7411">
                  <c:v>42611.197916666621</c:v>
                </c:pt>
                <c:pt idx="7412">
                  <c:v>42611.208333333343</c:v>
                </c:pt>
                <c:pt idx="7413">
                  <c:v>42611.21875</c:v>
                </c:pt>
                <c:pt idx="7414">
                  <c:v>42611.229166666591</c:v>
                </c:pt>
                <c:pt idx="7415">
                  <c:v>42611.239583333292</c:v>
                </c:pt>
                <c:pt idx="7416">
                  <c:v>42611.25</c:v>
                </c:pt>
                <c:pt idx="7417">
                  <c:v>42611.260416666621</c:v>
                </c:pt>
                <c:pt idx="7418">
                  <c:v>42611.270833333343</c:v>
                </c:pt>
                <c:pt idx="7419">
                  <c:v>42611.28125</c:v>
                </c:pt>
                <c:pt idx="7420">
                  <c:v>42611.291666666591</c:v>
                </c:pt>
                <c:pt idx="7421">
                  <c:v>42611.302083333343</c:v>
                </c:pt>
                <c:pt idx="7422">
                  <c:v>42611.3125</c:v>
                </c:pt>
                <c:pt idx="7423">
                  <c:v>42611.322916666657</c:v>
                </c:pt>
                <c:pt idx="7424">
                  <c:v>42611.333333333343</c:v>
                </c:pt>
                <c:pt idx="7425">
                  <c:v>42611.34375</c:v>
                </c:pt>
                <c:pt idx="7426">
                  <c:v>42611.354166666657</c:v>
                </c:pt>
                <c:pt idx="7427">
                  <c:v>42611.364583333343</c:v>
                </c:pt>
                <c:pt idx="7428">
                  <c:v>42611.375</c:v>
                </c:pt>
                <c:pt idx="7429">
                  <c:v>42611.385416666657</c:v>
                </c:pt>
                <c:pt idx="7430">
                  <c:v>42611.395833333343</c:v>
                </c:pt>
                <c:pt idx="7431">
                  <c:v>42611.40625</c:v>
                </c:pt>
                <c:pt idx="7432">
                  <c:v>42611.416666666657</c:v>
                </c:pt>
                <c:pt idx="7433">
                  <c:v>42611.427083333292</c:v>
                </c:pt>
                <c:pt idx="7434">
                  <c:v>42611.4375</c:v>
                </c:pt>
                <c:pt idx="7435">
                  <c:v>42611.447916666657</c:v>
                </c:pt>
                <c:pt idx="7436">
                  <c:v>42611.458333333343</c:v>
                </c:pt>
                <c:pt idx="7437">
                  <c:v>42611.46875</c:v>
                </c:pt>
                <c:pt idx="7438">
                  <c:v>42611.479166666621</c:v>
                </c:pt>
                <c:pt idx="7439">
                  <c:v>42611.489583333343</c:v>
                </c:pt>
                <c:pt idx="7440">
                  <c:v>42611.5</c:v>
                </c:pt>
                <c:pt idx="7441">
                  <c:v>42611.510416666657</c:v>
                </c:pt>
                <c:pt idx="7442">
                  <c:v>42611.520833333343</c:v>
                </c:pt>
                <c:pt idx="7443">
                  <c:v>42611.53125</c:v>
                </c:pt>
                <c:pt idx="7444">
                  <c:v>42611.541666666621</c:v>
                </c:pt>
                <c:pt idx="7445">
                  <c:v>42611.552083333343</c:v>
                </c:pt>
                <c:pt idx="7446">
                  <c:v>42611.5625</c:v>
                </c:pt>
                <c:pt idx="7447">
                  <c:v>42611.572916666657</c:v>
                </c:pt>
                <c:pt idx="7448">
                  <c:v>42611.583333333343</c:v>
                </c:pt>
                <c:pt idx="7449">
                  <c:v>42611.593749999993</c:v>
                </c:pt>
                <c:pt idx="7450">
                  <c:v>42611.604166666621</c:v>
                </c:pt>
                <c:pt idx="7451">
                  <c:v>42611.614583333343</c:v>
                </c:pt>
                <c:pt idx="7452">
                  <c:v>42611.625</c:v>
                </c:pt>
                <c:pt idx="7453">
                  <c:v>42611.635416666621</c:v>
                </c:pt>
                <c:pt idx="7454">
                  <c:v>42611.645833333343</c:v>
                </c:pt>
                <c:pt idx="7455">
                  <c:v>42611.65625</c:v>
                </c:pt>
                <c:pt idx="7456">
                  <c:v>42611.666666666621</c:v>
                </c:pt>
                <c:pt idx="7457">
                  <c:v>42611.677083333292</c:v>
                </c:pt>
                <c:pt idx="7458">
                  <c:v>42611.6875</c:v>
                </c:pt>
                <c:pt idx="7459">
                  <c:v>42611.697916666621</c:v>
                </c:pt>
                <c:pt idx="7460">
                  <c:v>42611.708333333343</c:v>
                </c:pt>
                <c:pt idx="7461">
                  <c:v>42611.71875</c:v>
                </c:pt>
                <c:pt idx="7462">
                  <c:v>42611.729166666591</c:v>
                </c:pt>
                <c:pt idx="7463">
                  <c:v>42611.739583333292</c:v>
                </c:pt>
                <c:pt idx="7464">
                  <c:v>42611.75</c:v>
                </c:pt>
                <c:pt idx="7465">
                  <c:v>42611.760416666621</c:v>
                </c:pt>
                <c:pt idx="7466">
                  <c:v>42611.770833333343</c:v>
                </c:pt>
                <c:pt idx="7467">
                  <c:v>42611.78125</c:v>
                </c:pt>
                <c:pt idx="7468">
                  <c:v>42611.791666666591</c:v>
                </c:pt>
                <c:pt idx="7469">
                  <c:v>42611.802083333343</c:v>
                </c:pt>
                <c:pt idx="7470">
                  <c:v>42611.8125</c:v>
                </c:pt>
                <c:pt idx="7471">
                  <c:v>42611.822916666657</c:v>
                </c:pt>
                <c:pt idx="7472">
                  <c:v>42611.833333333343</c:v>
                </c:pt>
                <c:pt idx="7473">
                  <c:v>42611.84375</c:v>
                </c:pt>
                <c:pt idx="7474">
                  <c:v>42611.854166666657</c:v>
                </c:pt>
                <c:pt idx="7475">
                  <c:v>42611.864583333343</c:v>
                </c:pt>
                <c:pt idx="7476">
                  <c:v>42611.875</c:v>
                </c:pt>
                <c:pt idx="7477">
                  <c:v>42611.885416666657</c:v>
                </c:pt>
                <c:pt idx="7478">
                  <c:v>42611.895833333343</c:v>
                </c:pt>
                <c:pt idx="7479">
                  <c:v>42611.90625</c:v>
                </c:pt>
                <c:pt idx="7480">
                  <c:v>42611.916666666657</c:v>
                </c:pt>
                <c:pt idx="7481">
                  <c:v>42611.927083333292</c:v>
                </c:pt>
                <c:pt idx="7482">
                  <c:v>42611.9375</c:v>
                </c:pt>
                <c:pt idx="7483">
                  <c:v>42611.947916666657</c:v>
                </c:pt>
                <c:pt idx="7484">
                  <c:v>42611.958333333343</c:v>
                </c:pt>
                <c:pt idx="7485">
                  <c:v>42611.96875</c:v>
                </c:pt>
                <c:pt idx="7486">
                  <c:v>42611.979166666621</c:v>
                </c:pt>
                <c:pt idx="7487">
                  <c:v>42611.989583333343</c:v>
                </c:pt>
                <c:pt idx="7488">
                  <c:v>42612</c:v>
                </c:pt>
                <c:pt idx="7489">
                  <c:v>42612.010416666657</c:v>
                </c:pt>
                <c:pt idx="7490">
                  <c:v>42612.020833333343</c:v>
                </c:pt>
                <c:pt idx="7491">
                  <c:v>42612.03125</c:v>
                </c:pt>
                <c:pt idx="7492">
                  <c:v>42612.041666666621</c:v>
                </c:pt>
                <c:pt idx="7493">
                  <c:v>42612.052083333343</c:v>
                </c:pt>
                <c:pt idx="7494">
                  <c:v>42612.0625</c:v>
                </c:pt>
                <c:pt idx="7495">
                  <c:v>42612.072916666657</c:v>
                </c:pt>
                <c:pt idx="7496">
                  <c:v>42612.083333333343</c:v>
                </c:pt>
                <c:pt idx="7497">
                  <c:v>42612.093749999993</c:v>
                </c:pt>
                <c:pt idx="7498">
                  <c:v>42612.104166666621</c:v>
                </c:pt>
                <c:pt idx="7499">
                  <c:v>42612.114583333343</c:v>
                </c:pt>
                <c:pt idx="7500">
                  <c:v>42612.125</c:v>
                </c:pt>
                <c:pt idx="7501">
                  <c:v>42612.135416666621</c:v>
                </c:pt>
                <c:pt idx="7502">
                  <c:v>42612.145833333343</c:v>
                </c:pt>
                <c:pt idx="7503">
                  <c:v>42612.15625</c:v>
                </c:pt>
                <c:pt idx="7504">
                  <c:v>42612.166666666621</c:v>
                </c:pt>
                <c:pt idx="7505">
                  <c:v>42612.177083333292</c:v>
                </c:pt>
                <c:pt idx="7506">
                  <c:v>42612.1875</c:v>
                </c:pt>
                <c:pt idx="7507">
                  <c:v>42612.197916666621</c:v>
                </c:pt>
                <c:pt idx="7508">
                  <c:v>42612.208333333343</c:v>
                </c:pt>
                <c:pt idx="7509">
                  <c:v>42612.21875</c:v>
                </c:pt>
                <c:pt idx="7510">
                  <c:v>42612.229166666591</c:v>
                </c:pt>
                <c:pt idx="7511">
                  <c:v>42612.239583333292</c:v>
                </c:pt>
                <c:pt idx="7512">
                  <c:v>42612.25</c:v>
                </c:pt>
                <c:pt idx="7513">
                  <c:v>42612.260416666621</c:v>
                </c:pt>
                <c:pt idx="7514">
                  <c:v>42612.270833333343</c:v>
                </c:pt>
                <c:pt idx="7515">
                  <c:v>42612.28125</c:v>
                </c:pt>
                <c:pt idx="7516">
                  <c:v>42612.291666666591</c:v>
                </c:pt>
                <c:pt idx="7517">
                  <c:v>42612.302083333343</c:v>
                </c:pt>
                <c:pt idx="7518">
                  <c:v>42612.3125</c:v>
                </c:pt>
                <c:pt idx="7519">
                  <c:v>42612.322916666657</c:v>
                </c:pt>
                <c:pt idx="7520">
                  <c:v>42612.333333333343</c:v>
                </c:pt>
                <c:pt idx="7521">
                  <c:v>42612.34375</c:v>
                </c:pt>
                <c:pt idx="7522">
                  <c:v>42612.354166666657</c:v>
                </c:pt>
                <c:pt idx="7523">
                  <c:v>42612.364583333343</c:v>
                </c:pt>
                <c:pt idx="7524">
                  <c:v>42612.375</c:v>
                </c:pt>
                <c:pt idx="7525">
                  <c:v>42612.385416666657</c:v>
                </c:pt>
                <c:pt idx="7526">
                  <c:v>42612.395833333343</c:v>
                </c:pt>
                <c:pt idx="7527">
                  <c:v>42612.40625</c:v>
                </c:pt>
                <c:pt idx="7528">
                  <c:v>42612.416666666657</c:v>
                </c:pt>
                <c:pt idx="7529">
                  <c:v>42612.427083333292</c:v>
                </c:pt>
                <c:pt idx="7530">
                  <c:v>42612.4375</c:v>
                </c:pt>
                <c:pt idx="7531">
                  <c:v>42612.447916666657</c:v>
                </c:pt>
                <c:pt idx="7532">
                  <c:v>42612.458333333343</c:v>
                </c:pt>
                <c:pt idx="7533">
                  <c:v>42612.46875</c:v>
                </c:pt>
                <c:pt idx="7534">
                  <c:v>42612.479166666621</c:v>
                </c:pt>
                <c:pt idx="7535">
                  <c:v>42612.489583333343</c:v>
                </c:pt>
                <c:pt idx="7536">
                  <c:v>42612.5</c:v>
                </c:pt>
                <c:pt idx="7537">
                  <c:v>42612.510416666657</c:v>
                </c:pt>
                <c:pt idx="7538">
                  <c:v>42612.520833333343</c:v>
                </c:pt>
                <c:pt idx="7539">
                  <c:v>42612.53125</c:v>
                </c:pt>
                <c:pt idx="7540">
                  <c:v>42612.541666666621</c:v>
                </c:pt>
                <c:pt idx="7541">
                  <c:v>42612.552083333343</c:v>
                </c:pt>
                <c:pt idx="7542">
                  <c:v>42612.5625</c:v>
                </c:pt>
                <c:pt idx="7543">
                  <c:v>42612.572916666657</c:v>
                </c:pt>
                <c:pt idx="7544">
                  <c:v>42612.583333333343</c:v>
                </c:pt>
                <c:pt idx="7545">
                  <c:v>42612.593749999993</c:v>
                </c:pt>
                <c:pt idx="7546">
                  <c:v>42612.604166666621</c:v>
                </c:pt>
                <c:pt idx="7547">
                  <c:v>42612.614583333343</c:v>
                </c:pt>
                <c:pt idx="7548">
                  <c:v>42612.625</c:v>
                </c:pt>
                <c:pt idx="7549">
                  <c:v>42612.635416666621</c:v>
                </c:pt>
                <c:pt idx="7550">
                  <c:v>42612.645833333343</c:v>
                </c:pt>
                <c:pt idx="7551">
                  <c:v>42612.65625</c:v>
                </c:pt>
                <c:pt idx="7552">
                  <c:v>42612.666666666621</c:v>
                </c:pt>
                <c:pt idx="7553">
                  <c:v>42612.677083333292</c:v>
                </c:pt>
                <c:pt idx="7554">
                  <c:v>42612.6875</c:v>
                </c:pt>
                <c:pt idx="7555">
                  <c:v>42612.697916666621</c:v>
                </c:pt>
                <c:pt idx="7556">
                  <c:v>42612.708333333343</c:v>
                </c:pt>
                <c:pt idx="7557">
                  <c:v>42612.71875</c:v>
                </c:pt>
                <c:pt idx="7558">
                  <c:v>42612.729166666591</c:v>
                </c:pt>
                <c:pt idx="7559">
                  <c:v>42612.739583333292</c:v>
                </c:pt>
                <c:pt idx="7560">
                  <c:v>42612.75</c:v>
                </c:pt>
                <c:pt idx="7561">
                  <c:v>42612.760416666621</c:v>
                </c:pt>
                <c:pt idx="7562">
                  <c:v>42612.770833333343</c:v>
                </c:pt>
                <c:pt idx="7563">
                  <c:v>42612.78125</c:v>
                </c:pt>
                <c:pt idx="7564">
                  <c:v>42612.791666666591</c:v>
                </c:pt>
                <c:pt idx="7565">
                  <c:v>42612.802083333343</c:v>
                </c:pt>
                <c:pt idx="7566">
                  <c:v>42612.8125</c:v>
                </c:pt>
                <c:pt idx="7567">
                  <c:v>42612.822916666657</c:v>
                </c:pt>
                <c:pt idx="7568">
                  <c:v>42612.833333333343</c:v>
                </c:pt>
                <c:pt idx="7569">
                  <c:v>42612.84375</c:v>
                </c:pt>
                <c:pt idx="7570">
                  <c:v>42612.854166666657</c:v>
                </c:pt>
                <c:pt idx="7571">
                  <c:v>42612.864583333343</c:v>
                </c:pt>
                <c:pt idx="7572">
                  <c:v>42612.875</c:v>
                </c:pt>
                <c:pt idx="7573">
                  <c:v>42612.885416666657</c:v>
                </c:pt>
                <c:pt idx="7574">
                  <c:v>42612.895833333343</c:v>
                </c:pt>
                <c:pt idx="7575">
                  <c:v>42612.90625</c:v>
                </c:pt>
                <c:pt idx="7576">
                  <c:v>42612.916666666657</c:v>
                </c:pt>
                <c:pt idx="7577">
                  <c:v>42612.927083333292</c:v>
                </c:pt>
                <c:pt idx="7578">
                  <c:v>42612.9375</c:v>
                </c:pt>
                <c:pt idx="7579">
                  <c:v>42612.947916666657</c:v>
                </c:pt>
                <c:pt idx="7580">
                  <c:v>42612.958333333343</c:v>
                </c:pt>
                <c:pt idx="7581">
                  <c:v>42612.96875</c:v>
                </c:pt>
                <c:pt idx="7582">
                  <c:v>42612.979166666621</c:v>
                </c:pt>
                <c:pt idx="7583">
                  <c:v>42612.989583333343</c:v>
                </c:pt>
                <c:pt idx="7584">
                  <c:v>42613</c:v>
                </c:pt>
                <c:pt idx="7585">
                  <c:v>42613.010416666657</c:v>
                </c:pt>
                <c:pt idx="7586">
                  <c:v>42613.020833333343</c:v>
                </c:pt>
                <c:pt idx="7587">
                  <c:v>42613.03125</c:v>
                </c:pt>
                <c:pt idx="7588">
                  <c:v>42613.041666666621</c:v>
                </c:pt>
                <c:pt idx="7589">
                  <c:v>42613.052083333343</c:v>
                </c:pt>
                <c:pt idx="7590">
                  <c:v>42613.0625</c:v>
                </c:pt>
                <c:pt idx="7591">
                  <c:v>42613.072916666657</c:v>
                </c:pt>
                <c:pt idx="7592">
                  <c:v>42613.083333333343</c:v>
                </c:pt>
                <c:pt idx="7593">
                  <c:v>42613.093749999993</c:v>
                </c:pt>
                <c:pt idx="7594">
                  <c:v>42613.104166666621</c:v>
                </c:pt>
                <c:pt idx="7595">
                  <c:v>42613.114583333343</c:v>
                </c:pt>
                <c:pt idx="7596">
                  <c:v>42613.125</c:v>
                </c:pt>
                <c:pt idx="7597">
                  <c:v>42613.135416666621</c:v>
                </c:pt>
                <c:pt idx="7598">
                  <c:v>42613.145833333343</c:v>
                </c:pt>
                <c:pt idx="7599">
                  <c:v>42613.15625</c:v>
                </c:pt>
                <c:pt idx="7600">
                  <c:v>42613.166666666621</c:v>
                </c:pt>
                <c:pt idx="7601">
                  <c:v>42613.177083333292</c:v>
                </c:pt>
                <c:pt idx="7602">
                  <c:v>42613.1875</c:v>
                </c:pt>
                <c:pt idx="7603">
                  <c:v>42613.197916666621</c:v>
                </c:pt>
                <c:pt idx="7604">
                  <c:v>42613.208333333343</c:v>
                </c:pt>
                <c:pt idx="7605">
                  <c:v>42613.21875</c:v>
                </c:pt>
                <c:pt idx="7606">
                  <c:v>42613.229166666591</c:v>
                </c:pt>
                <c:pt idx="7607">
                  <c:v>42613.239583333292</c:v>
                </c:pt>
                <c:pt idx="7608">
                  <c:v>42613.25</c:v>
                </c:pt>
                <c:pt idx="7609">
                  <c:v>42613.260416666621</c:v>
                </c:pt>
                <c:pt idx="7610">
                  <c:v>42613.270833333343</c:v>
                </c:pt>
                <c:pt idx="7611">
                  <c:v>42613.28125</c:v>
                </c:pt>
                <c:pt idx="7612">
                  <c:v>42613.291666666591</c:v>
                </c:pt>
                <c:pt idx="7613">
                  <c:v>42613.302083333343</c:v>
                </c:pt>
                <c:pt idx="7614">
                  <c:v>42613.3125</c:v>
                </c:pt>
                <c:pt idx="7615">
                  <c:v>42613.322916666657</c:v>
                </c:pt>
                <c:pt idx="7616">
                  <c:v>42613.333333333343</c:v>
                </c:pt>
                <c:pt idx="7617">
                  <c:v>42613.34375</c:v>
                </c:pt>
                <c:pt idx="7618">
                  <c:v>42613.354166666657</c:v>
                </c:pt>
                <c:pt idx="7619">
                  <c:v>42613.364583333343</c:v>
                </c:pt>
                <c:pt idx="7620">
                  <c:v>42613.375</c:v>
                </c:pt>
                <c:pt idx="7621">
                  <c:v>42613.385416666657</c:v>
                </c:pt>
                <c:pt idx="7622">
                  <c:v>42613.395833333343</c:v>
                </c:pt>
                <c:pt idx="7623">
                  <c:v>42613.40625</c:v>
                </c:pt>
                <c:pt idx="7624">
                  <c:v>42613.416666666657</c:v>
                </c:pt>
                <c:pt idx="7625">
                  <c:v>42613.427083333292</c:v>
                </c:pt>
                <c:pt idx="7626">
                  <c:v>42613.4375</c:v>
                </c:pt>
                <c:pt idx="7627">
                  <c:v>42613.447916666657</c:v>
                </c:pt>
                <c:pt idx="7628">
                  <c:v>42613.458333333343</c:v>
                </c:pt>
                <c:pt idx="7629">
                  <c:v>42613.46875</c:v>
                </c:pt>
                <c:pt idx="7630">
                  <c:v>42613.479166666621</c:v>
                </c:pt>
                <c:pt idx="7631">
                  <c:v>42613.489583333343</c:v>
                </c:pt>
                <c:pt idx="7632">
                  <c:v>42613.5</c:v>
                </c:pt>
                <c:pt idx="7633">
                  <c:v>42613.510416666657</c:v>
                </c:pt>
                <c:pt idx="7634">
                  <c:v>42613.520833333343</c:v>
                </c:pt>
                <c:pt idx="7635">
                  <c:v>42613.53125</c:v>
                </c:pt>
                <c:pt idx="7636">
                  <c:v>42613.541666666621</c:v>
                </c:pt>
                <c:pt idx="7637">
                  <c:v>42613.552083333343</c:v>
                </c:pt>
                <c:pt idx="7638">
                  <c:v>42613.5625</c:v>
                </c:pt>
                <c:pt idx="7639">
                  <c:v>42613.572916666657</c:v>
                </c:pt>
                <c:pt idx="7640">
                  <c:v>42613.583333333343</c:v>
                </c:pt>
                <c:pt idx="7641">
                  <c:v>42613.593749999993</c:v>
                </c:pt>
                <c:pt idx="7642">
                  <c:v>42613.604166666621</c:v>
                </c:pt>
                <c:pt idx="7643">
                  <c:v>42613.614583333343</c:v>
                </c:pt>
                <c:pt idx="7644">
                  <c:v>42613.625</c:v>
                </c:pt>
                <c:pt idx="7645">
                  <c:v>42613.635416666621</c:v>
                </c:pt>
                <c:pt idx="7646">
                  <c:v>42613.645833333343</c:v>
                </c:pt>
                <c:pt idx="7647">
                  <c:v>42613.65625</c:v>
                </c:pt>
                <c:pt idx="7648">
                  <c:v>42613.666666666621</c:v>
                </c:pt>
                <c:pt idx="7649">
                  <c:v>42613.677083333292</c:v>
                </c:pt>
                <c:pt idx="7650">
                  <c:v>42613.6875</c:v>
                </c:pt>
                <c:pt idx="7651">
                  <c:v>42613.697916666621</c:v>
                </c:pt>
                <c:pt idx="7652">
                  <c:v>42613.708333333343</c:v>
                </c:pt>
                <c:pt idx="7653">
                  <c:v>42613.71875</c:v>
                </c:pt>
                <c:pt idx="7654">
                  <c:v>42613.729166666591</c:v>
                </c:pt>
                <c:pt idx="7655">
                  <c:v>42613.739583333292</c:v>
                </c:pt>
                <c:pt idx="7656">
                  <c:v>42613.75</c:v>
                </c:pt>
                <c:pt idx="7657">
                  <c:v>42613.760416666621</c:v>
                </c:pt>
                <c:pt idx="7658">
                  <c:v>42613.770833333343</c:v>
                </c:pt>
                <c:pt idx="7659">
                  <c:v>42613.78125</c:v>
                </c:pt>
                <c:pt idx="7660">
                  <c:v>42613.791666666591</c:v>
                </c:pt>
                <c:pt idx="7661">
                  <c:v>42613.802083333343</c:v>
                </c:pt>
                <c:pt idx="7662">
                  <c:v>42613.8125</c:v>
                </c:pt>
                <c:pt idx="7663">
                  <c:v>42613.822916666657</c:v>
                </c:pt>
                <c:pt idx="7664">
                  <c:v>42613.833333333343</c:v>
                </c:pt>
                <c:pt idx="7665">
                  <c:v>42613.84375</c:v>
                </c:pt>
                <c:pt idx="7666">
                  <c:v>42613.854166666657</c:v>
                </c:pt>
                <c:pt idx="7667">
                  <c:v>42613.864583333343</c:v>
                </c:pt>
                <c:pt idx="7668">
                  <c:v>42613.875</c:v>
                </c:pt>
                <c:pt idx="7669">
                  <c:v>42613.885416666657</c:v>
                </c:pt>
                <c:pt idx="7670">
                  <c:v>42613.895833333343</c:v>
                </c:pt>
                <c:pt idx="7671">
                  <c:v>42613.90625</c:v>
                </c:pt>
                <c:pt idx="7672">
                  <c:v>42613.916666666657</c:v>
                </c:pt>
                <c:pt idx="7673">
                  <c:v>42613.927083333292</c:v>
                </c:pt>
                <c:pt idx="7674">
                  <c:v>42613.9375</c:v>
                </c:pt>
                <c:pt idx="7675">
                  <c:v>42613.947916666657</c:v>
                </c:pt>
                <c:pt idx="7676">
                  <c:v>42613.958333333343</c:v>
                </c:pt>
                <c:pt idx="7677">
                  <c:v>42613.96875</c:v>
                </c:pt>
                <c:pt idx="7678">
                  <c:v>42613.979166666621</c:v>
                </c:pt>
                <c:pt idx="7679">
                  <c:v>42613.989583333343</c:v>
                </c:pt>
                <c:pt idx="7680">
                  <c:v>42614</c:v>
                </c:pt>
                <c:pt idx="7681">
                  <c:v>42614.010416666657</c:v>
                </c:pt>
                <c:pt idx="7682">
                  <c:v>42614.020833333343</c:v>
                </c:pt>
                <c:pt idx="7683">
                  <c:v>42614.03125</c:v>
                </c:pt>
                <c:pt idx="7684">
                  <c:v>42614.041666666621</c:v>
                </c:pt>
                <c:pt idx="7685">
                  <c:v>42614.052083333343</c:v>
                </c:pt>
                <c:pt idx="7686">
                  <c:v>42614.0625</c:v>
                </c:pt>
                <c:pt idx="7687">
                  <c:v>42614.072916666657</c:v>
                </c:pt>
                <c:pt idx="7688">
                  <c:v>42614.083333333343</c:v>
                </c:pt>
                <c:pt idx="7689">
                  <c:v>42614.093749999993</c:v>
                </c:pt>
                <c:pt idx="7690">
                  <c:v>42614.104166666621</c:v>
                </c:pt>
                <c:pt idx="7691">
                  <c:v>42614.114583333343</c:v>
                </c:pt>
                <c:pt idx="7692">
                  <c:v>42614.125</c:v>
                </c:pt>
                <c:pt idx="7693">
                  <c:v>42614.135416666621</c:v>
                </c:pt>
                <c:pt idx="7694">
                  <c:v>42614.145833333343</c:v>
                </c:pt>
                <c:pt idx="7695">
                  <c:v>42614.15625</c:v>
                </c:pt>
                <c:pt idx="7696">
                  <c:v>42614.166666666621</c:v>
                </c:pt>
                <c:pt idx="7697">
                  <c:v>42614.177083333292</c:v>
                </c:pt>
                <c:pt idx="7698">
                  <c:v>42614.1875</c:v>
                </c:pt>
                <c:pt idx="7699">
                  <c:v>42614.197916666621</c:v>
                </c:pt>
                <c:pt idx="7700">
                  <c:v>42614.208333333343</c:v>
                </c:pt>
                <c:pt idx="7701">
                  <c:v>42614.21875</c:v>
                </c:pt>
                <c:pt idx="7702">
                  <c:v>42614.229166666591</c:v>
                </c:pt>
                <c:pt idx="7703">
                  <c:v>42614.239583333292</c:v>
                </c:pt>
                <c:pt idx="7704">
                  <c:v>42614.25</c:v>
                </c:pt>
                <c:pt idx="7705">
                  <c:v>42614.260416666621</c:v>
                </c:pt>
                <c:pt idx="7706">
                  <c:v>42614.270833333343</c:v>
                </c:pt>
                <c:pt idx="7707">
                  <c:v>42614.28125</c:v>
                </c:pt>
                <c:pt idx="7708">
                  <c:v>42614.291666666591</c:v>
                </c:pt>
                <c:pt idx="7709">
                  <c:v>42614.302083333343</c:v>
                </c:pt>
                <c:pt idx="7710">
                  <c:v>42614.3125</c:v>
                </c:pt>
                <c:pt idx="7711">
                  <c:v>42614.322916666657</c:v>
                </c:pt>
                <c:pt idx="7712">
                  <c:v>42614.333333333343</c:v>
                </c:pt>
                <c:pt idx="7713">
                  <c:v>42614.34375</c:v>
                </c:pt>
                <c:pt idx="7714">
                  <c:v>42614.354166666657</c:v>
                </c:pt>
                <c:pt idx="7715">
                  <c:v>42614.364583333343</c:v>
                </c:pt>
                <c:pt idx="7716">
                  <c:v>42614.375</c:v>
                </c:pt>
                <c:pt idx="7717">
                  <c:v>42614.385416666657</c:v>
                </c:pt>
                <c:pt idx="7718">
                  <c:v>42614.395833333343</c:v>
                </c:pt>
                <c:pt idx="7719">
                  <c:v>42614.40625</c:v>
                </c:pt>
                <c:pt idx="7720">
                  <c:v>42614.416666666657</c:v>
                </c:pt>
                <c:pt idx="7721">
                  <c:v>42614.427083333292</c:v>
                </c:pt>
                <c:pt idx="7722">
                  <c:v>42614.4375</c:v>
                </c:pt>
                <c:pt idx="7723">
                  <c:v>42614.447916666657</c:v>
                </c:pt>
                <c:pt idx="7724">
                  <c:v>42614.458333333343</c:v>
                </c:pt>
                <c:pt idx="7725">
                  <c:v>42614.46875</c:v>
                </c:pt>
                <c:pt idx="7726">
                  <c:v>42614.479166666621</c:v>
                </c:pt>
                <c:pt idx="7727">
                  <c:v>42614.489583333343</c:v>
                </c:pt>
                <c:pt idx="7728">
                  <c:v>42614.5</c:v>
                </c:pt>
                <c:pt idx="7729">
                  <c:v>42614.510416666657</c:v>
                </c:pt>
                <c:pt idx="7730">
                  <c:v>42614.520833333343</c:v>
                </c:pt>
                <c:pt idx="7731">
                  <c:v>42614.53125</c:v>
                </c:pt>
                <c:pt idx="7732">
                  <c:v>42614.541666666621</c:v>
                </c:pt>
                <c:pt idx="7733">
                  <c:v>42614.552083333343</c:v>
                </c:pt>
                <c:pt idx="7734">
                  <c:v>42614.5625</c:v>
                </c:pt>
                <c:pt idx="7735">
                  <c:v>42614.572916666657</c:v>
                </c:pt>
                <c:pt idx="7736">
                  <c:v>42614.583333333343</c:v>
                </c:pt>
                <c:pt idx="7737">
                  <c:v>42614.593749999993</c:v>
                </c:pt>
                <c:pt idx="7738">
                  <c:v>42614.604166666621</c:v>
                </c:pt>
                <c:pt idx="7739">
                  <c:v>42614.614583333343</c:v>
                </c:pt>
                <c:pt idx="7740">
                  <c:v>42614.625</c:v>
                </c:pt>
                <c:pt idx="7741">
                  <c:v>42614.635416666621</c:v>
                </c:pt>
                <c:pt idx="7742">
                  <c:v>42614.645833333343</c:v>
                </c:pt>
                <c:pt idx="7743">
                  <c:v>42614.65625</c:v>
                </c:pt>
                <c:pt idx="7744">
                  <c:v>42614.666666666621</c:v>
                </c:pt>
                <c:pt idx="7745">
                  <c:v>42614.677083333292</c:v>
                </c:pt>
                <c:pt idx="7746">
                  <c:v>42614.6875</c:v>
                </c:pt>
                <c:pt idx="7747">
                  <c:v>42614.697916666621</c:v>
                </c:pt>
                <c:pt idx="7748">
                  <c:v>42614.708333333343</c:v>
                </c:pt>
                <c:pt idx="7749">
                  <c:v>42614.71875</c:v>
                </c:pt>
                <c:pt idx="7750">
                  <c:v>42614.729166666591</c:v>
                </c:pt>
                <c:pt idx="7751">
                  <c:v>42614.739583333292</c:v>
                </c:pt>
                <c:pt idx="7752">
                  <c:v>42614.75</c:v>
                </c:pt>
                <c:pt idx="7753">
                  <c:v>42614.760416666621</c:v>
                </c:pt>
                <c:pt idx="7754">
                  <c:v>42614.770833333343</c:v>
                </c:pt>
                <c:pt idx="7755">
                  <c:v>42614.78125</c:v>
                </c:pt>
                <c:pt idx="7756">
                  <c:v>42614.791666666591</c:v>
                </c:pt>
                <c:pt idx="7757">
                  <c:v>42614.802083333343</c:v>
                </c:pt>
                <c:pt idx="7758">
                  <c:v>42614.8125</c:v>
                </c:pt>
                <c:pt idx="7759">
                  <c:v>42614.822916666657</c:v>
                </c:pt>
                <c:pt idx="7760">
                  <c:v>42614.833333333343</c:v>
                </c:pt>
                <c:pt idx="7761">
                  <c:v>42614.84375</c:v>
                </c:pt>
                <c:pt idx="7762">
                  <c:v>42614.854166666657</c:v>
                </c:pt>
                <c:pt idx="7763">
                  <c:v>42614.864583333343</c:v>
                </c:pt>
                <c:pt idx="7764">
                  <c:v>42614.875</c:v>
                </c:pt>
                <c:pt idx="7765">
                  <c:v>42614.885416666657</c:v>
                </c:pt>
                <c:pt idx="7766">
                  <c:v>42614.895833333343</c:v>
                </c:pt>
                <c:pt idx="7767">
                  <c:v>42614.90625</c:v>
                </c:pt>
                <c:pt idx="7768">
                  <c:v>42614.916666666657</c:v>
                </c:pt>
                <c:pt idx="7769">
                  <c:v>42614.927083333292</c:v>
                </c:pt>
                <c:pt idx="7770">
                  <c:v>42614.9375</c:v>
                </c:pt>
                <c:pt idx="7771">
                  <c:v>42614.947916666657</c:v>
                </c:pt>
                <c:pt idx="7772">
                  <c:v>42614.958333333343</c:v>
                </c:pt>
                <c:pt idx="7773">
                  <c:v>42614.96875</c:v>
                </c:pt>
                <c:pt idx="7774">
                  <c:v>42614.979166666621</c:v>
                </c:pt>
                <c:pt idx="7775">
                  <c:v>42614.989583333343</c:v>
                </c:pt>
                <c:pt idx="7776">
                  <c:v>42615</c:v>
                </c:pt>
                <c:pt idx="7777">
                  <c:v>42615.010416666657</c:v>
                </c:pt>
                <c:pt idx="7778">
                  <c:v>42615.020833333343</c:v>
                </c:pt>
                <c:pt idx="7779">
                  <c:v>42615.03125</c:v>
                </c:pt>
                <c:pt idx="7780">
                  <c:v>42615.041666666621</c:v>
                </c:pt>
                <c:pt idx="7781">
                  <c:v>42615.052083333343</c:v>
                </c:pt>
                <c:pt idx="7782">
                  <c:v>42615.0625</c:v>
                </c:pt>
                <c:pt idx="7783">
                  <c:v>42615.072916666657</c:v>
                </c:pt>
                <c:pt idx="7784">
                  <c:v>42615.083333333343</c:v>
                </c:pt>
                <c:pt idx="7785">
                  <c:v>42615.093749999993</c:v>
                </c:pt>
                <c:pt idx="7786">
                  <c:v>42615.104166666621</c:v>
                </c:pt>
                <c:pt idx="7787">
                  <c:v>42615.114583333343</c:v>
                </c:pt>
                <c:pt idx="7788">
                  <c:v>42615.125</c:v>
                </c:pt>
                <c:pt idx="7789">
                  <c:v>42615.135416666621</c:v>
                </c:pt>
                <c:pt idx="7790">
                  <c:v>42615.145833333343</c:v>
                </c:pt>
                <c:pt idx="7791">
                  <c:v>42615.15625</c:v>
                </c:pt>
                <c:pt idx="7792">
                  <c:v>42615.166666666621</c:v>
                </c:pt>
                <c:pt idx="7793">
                  <c:v>42615.177083333292</c:v>
                </c:pt>
                <c:pt idx="7794">
                  <c:v>42615.1875</c:v>
                </c:pt>
                <c:pt idx="7795">
                  <c:v>42615.197916666621</c:v>
                </c:pt>
                <c:pt idx="7796">
                  <c:v>42615.208333333343</c:v>
                </c:pt>
                <c:pt idx="7797">
                  <c:v>42615.21875</c:v>
                </c:pt>
                <c:pt idx="7798">
                  <c:v>42615.229166666591</c:v>
                </c:pt>
                <c:pt idx="7799">
                  <c:v>42615.239583333292</c:v>
                </c:pt>
                <c:pt idx="7800">
                  <c:v>42615.25</c:v>
                </c:pt>
                <c:pt idx="7801">
                  <c:v>42615.260416666621</c:v>
                </c:pt>
                <c:pt idx="7802">
                  <c:v>42615.270833333343</c:v>
                </c:pt>
                <c:pt idx="7803">
                  <c:v>42615.28125</c:v>
                </c:pt>
                <c:pt idx="7804">
                  <c:v>42615.291666666591</c:v>
                </c:pt>
                <c:pt idx="7805">
                  <c:v>42615.302083333343</c:v>
                </c:pt>
                <c:pt idx="7806">
                  <c:v>42615.3125</c:v>
                </c:pt>
                <c:pt idx="7807">
                  <c:v>42615.322916666657</c:v>
                </c:pt>
                <c:pt idx="7808">
                  <c:v>42615.333333333343</c:v>
                </c:pt>
                <c:pt idx="7809">
                  <c:v>42615.34375</c:v>
                </c:pt>
                <c:pt idx="7810">
                  <c:v>42615.354166666657</c:v>
                </c:pt>
                <c:pt idx="7811">
                  <c:v>42615.364583333343</c:v>
                </c:pt>
                <c:pt idx="7812">
                  <c:v>42615.375</c:v>
                </c:pt>
                <c:pt idx="7813">
                  <c:v>42615.385416666657</c:v>
                </c:pt>
                <c:pt idx="7814">
                  <c:v>42615.395833333343</c:v>
                </c:pt>
                <c:pt idx="7815">
                  <c:v>42615.40625</c:v>
                </c:pt>
                <c:pt idx="7816">
                  <c:v>42615.416666666657</c:v>
                </c:pt>
                <c:pt idx="7817">
                  <c:v>42615.427083333292</c:v>
                </c:pt>
                <c:pt idx="7818">
                  <c:v>42615.4375</c:v>
                </c:pt>
                <c:pt idx="7819">
                  <c:v>42615.447916666657</c:v>
                </c:pt>
                <c:pt idx="7820">
                  <c:v>42615.458333333343</c:v>
                </c:pt>
                <c:pt idx="7821">
                  <c:v>42615.46875</c:v>
                </c:pt>
                <c:pt idx="7822">
                  <c:v>42615.479166666621</c:v>
                </c:pt>
                <c:pt idx="7823">
                  <c:v>42615.489583333343</c:v>
                </c:pt>
                <c:pt idx="7824">
                  <c:v>42615.5</c:v>
                </c:pt>
                <c:pt idx="7825">
                  <c:v>42615.510416666657</c:v>
                </c:pt>
                <c:pt idx="7826">
                  <c:v>42615.520833333343</c:v>
                </c:pt>
                <c:pt idx="7827">
                  <c:v>42615.53125</c:v>
                </c:pt>
                <c:pt idx="7828">
                  <c:v>42615.541666666621</c:v>
                </c:pt>
                <c:pt idx="7829">
                  <c:v>42615.552083333343</c:v>
                </c:pt>
                <c:pt idx="7830">
                  <c:v>42615.5625</c:v>
                </c:pt>
                <c:pt idx="7831">
                  <c:v>42615.572916666657</c:v>
                </c:pt>
                <c:pt idx="7832">
                  <c:v>42615.583333333343</c:v>
                </c:pt>
                <c:pt idx="7833">
                  <c:v>42615.593749999993</c:v>
                </c:pt>
                <c:pt idx="7834">
                  <c:v>42615.604166666621</c:v>
                </c:pt>
                <c:pt idx="7835">
                  <c:v>42615.614583333343</c:v>
                </c:pt>
                <c:pt idx="7836">
                  <c:v>42615.625</c:v>
                </c:pt>
                <c:pt idx="7837">
                  <c:v>42615.635416666621</c:v>
                </c:pt>
                <c:pt idx="7838">
                  <c:v>42615.645833333343</c:v>
                </c:pt>
                <c:pt idx="7839">
                  <c:v>42615.65625</c:v>
                </c:pt>
                <c:pt idx="7840">
                  <c:v>42615.666666666621</c:v>
                </c:pt>
                <c:pt idx="7841">
                  <c:v>42615.677083333292</c:v>
                </c:pt>
                <c:pt idx="7842">
                  <c:v>42615.6875</c:v>
                </c:pt>
                <c:pt idx="7843">
                  <c:v>42615.697916666621</c:v>
                </c:pt>
                <c:pt idx="7844">
                  <c:v>42615.708333333343</c:v>
                </c:pt>
                <c:pt idx="7845">
                  <c:v>42615.71875</c:v>
                </c:pt>
                <c:pt idx="7846">
                  <c:v>42615.729166666591</c:v>
                </c:pt>
                <c:pt idx="7847">
                  <c:v>42615.739583333292</c:v>
                </c:pt>
                <c:pt idx="7848">
                  <c:v>42615.75</c:v>
                </c:pt>
                <c:pt idx="7849">
                  <c:v>42615.760416666621</c:v>
                </c:pt>
                <c:pt idx="7850">
                  <c:v>42615.770833333343</c:v>
                </c:pt>
                <c:pt idx="7851">
                  <c:v>42615.78125</c:v>
                </c:pt>
                <c:pt idx="7852">
                  <c:v>42615.791666666591</c:v>
                </c:pt>
                <c:pt idx="7853">
                  <c:v>42615.802083333343</c:v>
                </c:pt>
                <c:pt idx="7854">
                  <c:v>42615.8125</c:v>
                </c:pt>
                <c:pt idx="7855">
                  <c:v>42615.822916666657</c:v>
                </c:pt>
                <c:pt idx="7856">
                  <c:v>42615.833333333343</c:v>
                </c:pt>
                <c:pt idx="7857">
                  <c:v>42615.84375</c:v>
                </c:pt>
                <c:pt idx="7858">
                  <c:v>42615.854166666657</c:v>
                </c:pt>
                <c:pt idx="7859">
                  <c:v>42615.864583333343</c:v>
                </c:pt>
                <c:pt idx="7860">
                  <c:v>42615.875</c:v>
                </c:pt>
                <c:pt idx="7861">
                  <c:v>42615.885416666657</c:v>
                </c:pt>
                <c:pt idx="7862">
                  <c:v>42615.895833333343</c:v>
                </c:pt>
                <c:pt idx="7863">
                  <c:v>42615.90625</c:v>
                </c:pt>
                <c:pt idx="7864">
                  <c:v>42615.916666666657</c:v>
                </c:pt>
                <c:pt idx="7865">
                  <c:v>42615.927083333292</c:v>
                </c:pt>
                <c:pt idx="7866">
                  <c:v>42615.9375</c:v>
                </c:pt>
                <c:pt idx="7867">
                  <c:v>42615.947916666657</c:v>
                </c:pt>
                <c:pt idx="7868">
                  <c:v>42615.958333333343</c:v>
                </c:pt>
                <c:pt idx="7869">
                  <c:v>42615.96875</c:v>
                </c:pt>
                <c:pt idx="7870">
                  <c:v>42615.979166666621</c:v>
                </c:pt>
                <c:pt idx="7871">
                  <c:v>42615.989583333343</c:v>
                </c:pt>
                <c:pt idx="7872">
                  <c:v>42616</c:v>
                </c:pt>
                <c:pt idx="7873">
                  <c:v>42616.010416666657</c:v>
                </c:pt>
                <c:pt idx="7874">
                  <c:v>42616.020833333343</c:v>
                </c:pt>
                <c:pt idx="7875">
                  <c:v>42616.03125</c:v>
                </c:pt>
                <c:pt idx="7876">
                  <c:v>42616.041666666621</c:v>
                </c:pt>
                <c:pt idx="7877">
                  <c:v>42616.052083333343</c:v>
                </c:pt>
                <c:pt idx="7878">
                  <c:v>42616.0625</c:v>
                </c:pt>
                <c:pt idx="7879">
                  <c:v>42616.072916666657</c:v>
                </c:pt>
                <c:pt idx="7880">
                  <c:v>42616.083333333343</c:v>
                </c:pt>
                <c:pt idx="7881">
                  <c:v>42616.093749999993</c:v>
                </c:pt>
                <c:pt idx="7882">
                  <c:v>42616.104166666621</c:v>
                </c:pt>
                <c:pt idx="7883">
                  <c:v>42616.114583333343</c:v>
                </c:pt>
                <c:pt idx="7884">
                  <c:v>42616.125</c:v>
                </c:pt>
                <c:pt idx="7885">
                  <c:v>42616.135416666621</c:v>
                </c:pt>
                <c:pt idx="7886">
                  <c:v>42616.145833333343</c:v>
                </c:pt>
                <c:pt idx="7887">
                  <c:v>42616.15625</c:v>
                </c:pt>
                <c:pt idx="7888">
                  <c:v>42616.166666666621</c:v>
                </c:pt>
                <c:pt idx="7889">
                  <c:v>42616.177083333292</c:v>
                </c:pt>
                <c:pt idx="7890">
                  <c:v>42616.1875</c:v>
                </c:pt>
                <c:pt idx="7891">
                  <c:v>42616.197916666621</c:v>
                </c:pt>
                <c:pt idx="7892">
                  <c:v>42616.208333333343</c:v>
                </c:pt>
                <c:pt idx="7893">
                  <c:v>42616.21875</c:v>
                </c:pt>
                <c:pt idx="7894">
                  <c:v>42616.229166666591</c:v>
                </c:pt>
                <c:pt idx="7895">
                  <c:v>42616.239583333292</c:v>
                </c:pt>
                <c:pt idx="7896">
                  <c:v>42616.25</c:v>
                </c:pt>
                <c:pt idx="7897">
                  <c:v>42616.260416666621</c:v>
                </c:pt>
                <c:pt idx="7898">
                  <c:v>42616.270833333343</c:v>
                </c:pt>
                <c:pt idx="7899">
                  <c:v>42616.28125</c:v>
                </c:pt>
                <c:pt idx="7900">
                  <c:v>42616.291666666591</c:v>
                </c:pt>
                <c:pt idx="7901">
                  <c:v>42616.302083333343</c:v>
                </c:pt>
                <c:pt idx="7902">
                  <c:v>42616.3125</c:v>
                </c:pt>
                <c:pt idx="7903">
                  <c:v>42616.322916666657</c:v>
                </c:pt>
                <c:pt idx="7904">
                  <c:v>42616.333333333343</c:v>
                </c:pt>
                <c:pt idx="7905">
                  <c:v>42616.34375</c:v>
                </c:pt>
                <c:pt idx="7906">
                  <c:v>42616.354166666657</c:v>
                </c:pt>
                <c:pt idx="7907">
                  <c:v>42616.364583333343</c:v>
                </c:pt>
                <c:pt idx="7908">
                  <c:v>42616.375</c:v>
                </c:pt>
                <c:pt idx="7909">
                  <c:v>42616.385416666657</c:v>
                </c:pt>
                <c:pt idx="7910">
                  <c:v>42616.395833333343</c:v>
                </c:pt>
                <c:pt idx="7911">
                  <c:v>42616.40625</c:v>
                </c:pt>
                <c:pt idx="7912">
                  <c:v>42616.416666666657</c:v>
                </c:pt>
                <c:pt idx="7913">
                  <c:v>42616.427083333292</c:v>
                </c:pt>
                <c:pt idx="7914">
                  <c:v>42616.4375</c:v>
                </c:pt>
                <c:pt idx="7915">
                  <c:v>42616.447916666657</c:v>
                </c:pt>
                <c:pt idx="7916">
                  <c:v>42616.458333333343</c:v>
                </c:pt>
                <c:pt idx="7917">
                  <c:v>42616.46875</c:v>
                </c:pt>
                <c:pt idx="7918">
                  <c:v>42616.479166666621</c:v>
                </c:pt>
                <c:pt idx="7919">
                  <c:v>42616.489583333343</c:v>
                </c:pt>
                <c:pt idx="7920">
                  <c:v>42616.5</c:v>
                </c:pt>
                <c:pt idx="7921">
                  <c:v>42616.510416666657</c:v>
                </c:pt>
                <c:pt idx="7922">
                  <c:v>42616.520833333343</c:v>
                </c:pt>
                <c:pt idx="7923">
                  <c:v>42616.53125</c:v>
                </c:pt>
                <c:pt idx="7924">
                  <c:v>42616.541666666621</c:v>
                </c:pt>
                <c:pt idx="7925">
                  <c:v>42616.552083333343</c:v>
                </c:pt>
                <c:pt idx="7926">
                  <c:v>42616.5625</c:v>
                </c:pt>
                <c:pt idx="7927">
                  <c:v>42616.572916666657</c:v>
                </c:pt>
                <c:pt idx="7928">
                  <c:v>42616.583333333343</c:v>
                </c:pt>
                <c:pt idx="7929">
                  <c:v>42616.593749999993</c:v>
                </c:pt>
                <c:pt idx="7930">
                  <c:v>42616.604166666621</c:v>
                </c:pt>
                <c:pt idx="7931">
                  <c:v>42616.614583333343</c:v>
                </c:pt>
                <c:pt idx="7932">
                  <c:v>42616.625</c:v>
                </c:pt>
                <c:pt idx="7933">
                  <c:v>42616.635416666621</c:v>
                </c:pt>
                <c:pt idx="7934">
                  <c:v>42616.645833333343</c:v>
                </c:pt>
                <c:pt idx="7935">
                  <c:v>42616.65625</c:v>
                </c:pt>
                <c:pt idx="7936">
                  <c:v>42616.666666666621</c:v>
                </c:pt>
                <c:pt idx="7937">
                  <c:v>42616.677083333292</c:v>
                </c:pt>
                <c:pt idx="7938">
                  <c:v>42616.6875</c:v>
                </c:pt>
                <c:pt idx="7939">
                  <c:v>42616.697916666621</c:v>
                </c:pt>
                <c:pt idx="7940">
                  <c:v>42616.708333333343</c:v>
                </c:pt>
                <c:pt idx="7941">
                  <c:v>42616.71875</c:v>
                </c:pt>
                <c:pt idx="7942">
                  <c:v>42616.729166666591</c:v>
                </c:pt>
                <c:pt idx="7943">
                  <c:v>42616.739583333292</c:v>
                </c:pt>
                <c:pt idx="7944">
                  <c:v>42616.75</c:v>
                </c:pt>
                <c:pt idx="7945">
                  <c:v>42616.760416666621</c:v>
                </c:pt>
                <c:pt idx="7946">
                  <c:v>42616.770833333343</c:v>
                </c:pt>
                <c:pt idx="7947">
                  <c:v>42616.78125</c:v>
                </c:pt>
                <c:pt idx="7948">
                  <c:v>42616.791666666591</c:v>
                </c:pt>
                <c:pt idx="7949">
                  <c:v>42616.802083333343</c:v>
                </c:pt>
                <c:pt idx="7950">
                  <c:v>42616.8125</c:v>
                </c:pt>
                <c:pt idx="7951">
                  <c:v>42616.822916666657</c:v>
                </c:pt>
                <c:pt idx="7952">
                  <c:v>42616.833333333343</c:v>
                </c:pt>
                <c:pt idx="7953">
                  <c:v>42616.84375</c:v>
                </c:pt>
                <c:pt idx="7954">
                  <c:v>42616.854166666657</c:v>
                </c:pt>
                <c:pt idx="7955">
                  <c:v>42616.864583333343</c:v>
                </c:pt>
                <c:pt idx="7956">
                  <c:v>42616.875</c:v>
                </c:pt>
                <c:pt idx="7957">
                  <c:v>42616.885416666657</c:v>
                </c:pt>
                <c:pt idx="7958">
                  <c:v>42616.895833333343</c:v>
                </c:pt>
                <c:pt idx="7959">
                  <c:v>42616.90625</c:v>
                </c:pt>
                <c:pt idx="7960">
                  <c:v>42616.916666666657</c:v>
                </c:pt>
                <c:pt idx="7961">
                  <c:v>42616.927083333292</c:v>
                </c:pt>
                <c:pt idx="7962">
                  <c:v>42616.9375</c:v>
                </c:pt>
                <c:pt idx="7963">
                  <c:v>42616.947916666657</c:v>
                </c:pt>
                <c:pt idx="7964">
                  <c:v>42616.958333333343</c:v>
                </c:pt>
                <c:pt idx="7965">
                  <c:v>42616.96875</c:v>
                </c:pt>
                <c:pt idx="7966">
                  <c:v>42616.979166666621</c:v>
                </c:pt>
                <c:pt idx="7967">
                  <c:v>42616.989583333343</c:v>
                </c:pt>
                <c:pt idx="7968">
                  <c:v>42617</c:v>
                </c:pt>
                <c:pt idx="7969">
                  <c:v>42617.010416666657</c:v>
                </c:pt>
                <c:pt idx="7970">
                  <c:v>42617.020833333343</c:v>
                </c:pt>
                <c:pt idx="7971">
                  <c:v>42617.03125</c:v>
                </c:pt>
                <c:pt idx="7972">
                  <c:v>42617.041666666621</c:v>
                </c:pt>
                <c:pt idx="7973">
                  <c:v>42617.052083333343</c:v>
                </c:pt>
                <c:pt idx="7974">
                  <c:v>42617.0625</c:v>
                </c:pt>
                <c:pt idx="7975">
                  <c:v>42617.072916666657</c:v>
                </c:pt>
                <c:pt idx="7976">
                  <c:v>42617.083333333343</c:v>
                </c:pt>
                <c:pt idx="7977">
                  <c:v>42617.093749999993</c:v>
                </c:pt>
                <c:pt idx="7978">
                  <c:v>42617.104166666621</c:v>
                </c:pt>
                <c:pt idx="7979">
                  <c:v>42617.114583333343</c:v>
                </c:pt>
                <c:pt idx="7980">
                  <c:v>42617.125</c:v>
                </c:pt>
                <c:pt idx="7981">
                  <c:v>42617.135416666621</c:v>
                </c:pt>
                <c:pt idx="7982">
                  <c:v>42617.145833333343</c:v>
                </c:pt>
                <c:pt idx="7983">
                  <c:v>42617.15625</c:v>
                </c:pt>
                <c:pt idx="7984">
                  <c:v>42617.166666666621</c:v>
                </c:pt>
                <c:pt idx="7985">
                  <c:v>42617.177083333292</c:v>
                </c:pt>
                <c:pt idx="7986">
                  <c:v>42617.1875</c:v>
                </c:pt>
                <c:pt idx="7987">
                  <c:v>42617.197916666621</c:v>
                </c:pt>
                <c:pt idx="7988">
                  <c:v>42617.208333333343</c:v>
                </c:pt>
                <c:pt idx="7989">
                  <c:v>42617.21875</c:v>
                </c:pt>
                <c:pt idx="7990">
                  <c:v>42617.229166666591</c:v>
                </c:pt>
                <c:pt idx="7991">
                  <c:v>42617.239583333292</c:v>
                </c:pt>
                <c:pt idx="7992">
                  <c:v>42617.25</c:v>
                </c:pt>
                <c:pt idx="7993">
                  <c:v>42617.260416666621</c:v>
                </c:pt>
                <c:pt idx="7994">
                  <c:v>42617.270833333343</c:v>
                </c:pt>
                <c:pt idx="7995">
                  <c:v>42617.28125</c:v>
                </c:pt>
                <c:pt idx="7996">
                  <c:v>42617.291666666591</c:v>
                </c:pt>
                <c:pt idx="7997">
                  <c:v>42617.302083333343</c:v>
                </c:pt>
                <c:pt idx="7998">
                  <c:v>42617.3125</c:v>
                </c:pt>
                <c:pt idx="7999">
                  <c:v>42617.322916666657</c:v>
                </c:pt>
                <c:pt idx="8000">
                  <c:v>42617.333333333343</c:v>
                </c:pt>
                <c:pt idx="8001">
                  <c:v>42617.34375</c:v>
                </c:pt>
                <c:pt idx="8002">
                  <c:v>42617.354166666657</c:v>
                </c:pt>
                <c:pt idx="8003">
                  <c:v>42617.364583333343</c:v>
                </c:pt>
                <c:pt idx="8004">
                  <c:v>42617.375</c:v>
                </c:pt>
                <c:pt idx="8005">
                  <c:v>42617.385416666657</c:v>
                </c:pt>
                <c:pt idx="8006">
                  <c:v>42617.395833333343</c:v>
                </c:pt>
                <c:pt idx="8007">
                  <c:v>42617.40625</c:v>
                </c:pt>
                <c:pt idx="8008">
                  <c:v>42617.416666666657</c:v>
                </c:pt>
                <c:pt idx="8009">
                  <c:v>42617.427083333292</c:v>
                </c:pt>
                <c:pt idx="8010">
                  <c:v>42617.4375</c:v>
                </c:pt>
                <c:pt idx="8011">
                  <c:v>42617.447916666657</c:v>
                </c:pt>
                <c:pt idx="8012">
                  <c:v>42617.458333333343</c:v>
                </c:pt>
                <c:pt idx="8013">
                  <c:v>42617.46875</c:v>
                </c:pt>
                <c:pt idx="8014">
                  <c:v>42617.479166666621</c:v>
                </c:pt>
                <c:pt idx="8015">
                  <c:v>42617.489583333343</c:v>
                </c:pt>
                <c:pt idx="8016">
                  <c:v>42617.5</c:v>
                </c:pt>
                <c:pt idx="8017">
                  <c:v>42617.510416666657</c:v>
                </c:pt>
                <c:pt idx="8018">
                  <c:v>42617.520833333343</c:v>
                </c:pt>
                <c:pt idx="8019">
                  <c:v>42617.53125</c:v>
                </c:pt>
                <c:pt idx="8020">
                  <c:v>42617.541666666621</c:v>
                </c:pt>
                <c:pt idx="8021">
                  <c:v>42617.552083333343</c:v>
                </c:pt>
                <c:pt idx="8022">
                  <c:v>42617.5625</c:v>
                </c:pt>
                <c:pt idx="8023">
                  <c:v>42617.572916666657</c:v>
                </c:pt>
                <c:pt idx="8024">
                  <c:v>42617.583333333343</c:v>
                </c:pt>
                <c:pt idx="8025">
                  <c:v>42617.593749999993</c:v>
                </c:pt>
                <c:pt idx="8026">
                  <c:v>42617.604166666621</c:v>
                </c:pt>
                <c:pt idx="8027">
                  <c:v>42617.614583333343</c:v>
                </c:pt>
                <c:pt idx="8028">
                  <c:v>42617.625</c:v>
                </c:pt>
                <c:pt idx="8029">
                  <c:v>42617.635416666621</c:v>
                </c:pt>
                <c:pt idx="8030">
                  <c:v>42617.645833333343</c:v>
                </c:pt>
                <c:pt idx="8031">
                  <c:v>42617.65625</c:v>
                </c:pt>
                <c:pt idx="8032">
                  <c:v>42617.666666666621</c:v>
                </c:pt>
                <c:pt idx="8033">
                  <c:v>42617.677083333292</c:v>
                </c:pt>
                <c:pt idx="8034">
                  <c:v>42617.6875</c:v>
                </c:pt>
                <c:pt idx="8035">
                  <c:v>42617.697916666621</c:v>
                </c:pt>
                <c:pt idx="8036">
                  <c:v>42617.708333333343</c:v>
                </c:pt>
                <c:pt idx="8037">
                  <c:v>42617.71875</c:v>
                </c:pt>
                <c:pt idx="8038">
                  <c:v>42617.729166666591</c:v>
                </c:pt>
                <c:pt idx="8039">
                  <c:v>42617.739583333292</c:v>
                </c:pt>
                <c:pt idx="8040">
                  <c:v>42617.75</c:v>
                </c:pt>
                <c:pt idx="8041">
                  <c:v>42617.760416666621</c:v>
                </c:pt>
                <c:pt idx="8042">
                  <c:v>42617.770833333343</c:v>
                </c:pt>
                <c:pt idx="8043">
                  <c:v>42617.78125</c:v>
                </c:pt>
                <c:pt idx="8044">
                  <c:v>42617.791666666591</c:v>
                </c:pt>
                <c:pt idx="8045">
                  <c:v>42617.802083333343</c:v>
                </c:pt>
                <c:pt idx="8046">
                  <c:v>42617.8125</c:v>
                </c:pt>
                <c:pt idx="8047">
                  <c:v>42617.822916666657</c:v>
                </c:pt>
                <c:pt idx="8048">
                  <c:v>42617.833333333343</c:v>
                </c:pt>
                <c:pt idx="8049">
                  <c:v>42617.84375</c:v>
                </c:pt>
                <c:pt idx="8050">
                  <c:v>42617.854166666657</c:v>
                </c:pt>
                <c:pt idx="8051">
                  <c:v>42617.864583333343</c:v>
                </c:pt>
                <c:pt idx="8052">
                  <c:v>42617.875</c:v>
                </c:pt>
                <c:pt idx="8053">
                  <c:v>42617.885416666657</c:v>
                </c:pt>
                <c:pt idx="8054">
                  <c:v>42617.895833333343</c:v>
                </c:pt>
                <c:pt idx="8055">
                  <c:v>42617.90625</c:v>
                </c:pt>
                <c:pt idx="8056">
                  <c:v>42617.916666666657</c:v>
                </c:pt>
                <c:pt idx="8057">
                  <c:v>42617.927083333292</c:v>
                </c:pt>
                <c:pt idx="8058">
                  <c:v>42617.9375</c:v>
                </c:pt>
                <c:pt idx="8059">
                  <c:v>42617.947916666657</c:v>
                </c:pt>
                <c:pt idx="8060">
                  <c:v>42617.958333333343</c:v>
                </c:pt>
                <c:pt idx="8061">
                  <c:v>42617.96875</c:v>
                </c:pt>
                <c:pt idx="8062">
                  <c:v>42617.979166666621</c:v>
                </c:pt>
                <c:pt idx="8063">
                  <c:v>42617.989583333343</c:v>
                </c:pt>
                <c:pt idx="8064">
                  <c:v>42618</c:v>
                </c:pt>
                <c:pt idx="8065">
                  <c:v>42618.010416666657</c:v>
                </c:pt>
                <c:pt idx="8066">
                  <c:v>42618.020833333343</c:v>
                </c:pt>
                <c:pt idx="8067">
                  <c:v>42618.03125</c:v>
                </c:pt>
                <c:pt idx="8068">
                  <c:v>42618.041666666621</c:v>
                </c:pt>
                <c:pt idx="8069">
                  <c:v>42618.052083333343</c:v>
                </c:pt>
                <c:pt idx="8070">
                  <c:v>42618.0625</c:v>
                </c:pt>
                <c:pt idx="8071">
                  <c:v>42618.072916666657</c:v>
                </c:pt>
                <c:pt idx="8072">
                  <c:v>42618.083333333343</c:v>
                </c:pt>
                <c:pt idx="8073">
                  <c:v>42618.093749999993</c:v>
                </c:pt>
                <c:pt idx="8074">
                  <c:v>42618.104166666621</c:v>
                </c:pt>
                <c:pt idx="8075">
                  <c:v>42618.114583333343</c:v>
                </c:pt>
                <c:pt idx="8076">
                  <c:v>42618.125</c:v>
                </c:pt>
                <c:pt idx="8077">
                  <c:v>42618.135416666621</c:v>
                </c:pt>
                <c:pt idx="8078">
                  <c:v>42618.145833333343</c:v>
                </c:pt>
                <c:pt idx="8079">
                  <c:v>42618.15625</c:v>
                </c:pt>
                <c:pt idx="8080">
                  <c:v>42618.166666666621</c:v>
                </c:pt>
                <c:pt idx="8081">
                  <c:v>42618.177083333292</c:v>
                </c:pt>
                <c:pt idx="8082">
                  <c:v>42618.1875</c:v>
                </c:pt>
                <c:pt idx="8083">
                  <c:v>42618.197916666621</c:v>
                </c:pt>
                <c:pt idx="8084">
                  <c:v>42618.208333333343</c:v>
                </c:pt>
                <c:pt idx="8085">
                  <c:v>42618.21875</c:v>
                </c:pt>
                <c:pt idx="8086">
                  <c:v>42618.229166666591</c:v>
                </c:pt>
                <c:pt idx="8087">
                  <c:v>42618.239583333292</c:v>
                </c:pt>
                <c:pt idx="8088">
                  <c:v>42618.25</c:v>
                </c:pt>
                <c:pt idx="8089">
                  <c:v>42618.260416666621</c:v>
                </c:pt>
                <c:pt idx="8090">
                  <c:v>42618.270833333343</c:v>
                </c:pt>
                <c:pt idx="8091">
                  <c:v>42618.28125</c:v>
                </c:pt>
                <c:pt idx="8092">
                  <c:v>42618.291666666591</c:v>
                </c:pt>
                <c:pt idx="8093">
                  <c:v>42618.302083333343</c:v>
                </c:pt>
                <c:pt idx="8094">
                  <c:v>42618.3125</c:v>
                </c:pt>
                <c:pt idx="8095">
                  <c:v>42618.322916666657</c:v>
                </c:pt>
                <c:pt idx="8096">
                  <c:v>42618.333333333343</c:v>
                </c:pt>
                <c:pt idx="8097">
                  <c:v>42618.34375</c:v>
                </c:pt>
                <c:pt idx="8098">
                  <c:v>42618.354166666657</c:v>
                </c:pt>
                <c:pt idx="8099">
                  <c:v>42618.364583333343</c:v>
                </c:pt>
                <c:pt idx="8100">
                  <c:v>42618.375</c:v>
                </c:pt>
                <c:pt idx="8101">
                  <c:v>42618.385416666657</c:v>
                </c:pt>
                <c:pt idx="8102">
                  <c:v>42618.395833333343</c:v>
                </c:pt>
                <c:pt idx="8103">
                  <c:v>42618.40625</c:v>
                </c:pt>
                <c:pt idx="8104">
                  <c:v>42618.416666666657</c:v>
                </c:pt>
                <c:pt idx="8105">
                  <c:v>42618.427083333292</c:v>
                </c:pt>
                <c:pt idx="8106">
                  <c:v>42618.4375</c:v>
                </c:pt>
                <c:pt idx="8107">
                  <c:v>42618.447916666657</c:v>
                </c:pt>
                <c:pt idx="8108">
                  <c:v>42618.458333333343</c:v>
                </c:pt>
                <c:pt idx="8109">
                  <c:v>42618.46875</c:v>
                </c:pt>
                <c:pt idx="8110">
                  <c:v>42618.479166666621</c:v>
                </c:pt>
                <c:pt idx="8111">
                  <c:v>42618.489583333343</c:v>
                </c:pt>
                <c:pt idx="8112">
                  <c:v>42618.5</c:v>
                </c:pt>
                <c:pt idx="8113">
                  <c:v>42618.510416666657</c:v>
                </c:pt>
                <c:pt idx="8114">
                  <c:v>42618.520833333343</c:v>
                </c:pt>
                <c:pt idx="8115">
                  <c:v>42618.53125</c:v>
                </c:pt>
                <c:pt idx="8116">
                  <c:v>42618.541666666621</c:v>
                </c:pt>
                <c:pt idx="8117">
                  <c:v>42618.552083333343</c:v>
                </c:pt>
                <c:pt idx="8118">
                  <c:v>42618.5625</c:v>
                </c:pt>
                <c:pt idx="8119">
                  <c:v>42618.572916666657</c:v>
                </c:pt>
                <c:pt idx="8120">
                  <c:v>42618.583333333343</c:v>
                </c:pt>
                <c:pt idx="8121">
                  <c:v>42618.593749999993</c:v>
                </c:pt>
                <c:pt idx="8122">
                  <c:v>42618.604166666621</c:v>
                </c:pt>
                <c:pt idx="8123">
                  <c:v>42618.614583333343</c:v>
                </c:pt>
                <c:pt idx="8124">
                  <c:v>42618.625</c:v>
                </c:pt>
                <c:pt idx="8125">
                  <c:v>42618.635416666621</c:v>
                </c:pt>
                <c:pt idx="8126">
                  <c:v>42618.645833333343</c:v>
                </c:pt>
                <c:pt idx="8127">
                  <c:v>42618.65625</c:v>
                </c:pt>
                <c:pt idx="8128">
                  <c:v>42618.666666666621</c:v>
                </c:pt>
                <c:pt idx="8129">
                  <c:v>42618.677083333292</c:v>
                </c:pt>
                <c:pt idx="8130">
                  <c:v>42618.6875</c:v>
                </c:pt>
                <c:pt idx="8131">
                  <c:v>42618.697916666621</c:v>
                </c:pt>
                <c:pt idx="8132">
                  <c:v>42618.708333333343</c:v>
                </c:pt>
                <c:pt idx="8133">
                  <c:v>42618.71875</c:v>
                </c:pt>
                <c:pt idx="8134">
                  <c:v>42618.729166666591</c:v>
                </c:pt>
                <c:pt idx="8135">
                  <c:v>42618.739583333292</c:v>
                </c:pt>
                <c:pt idx="8136">
                  <c:v>42618.75</c:v>
                </c:pt>
                <c:pt idx="8137">
                  <c:v>42618.760416666621</c:v>
                </c:pt>
                <c:pt idx="8138">
                  <c:v>42618.770833333343</c:v>
                </c:pt>
                <c:pt idx="8139">
                  <c:v>42618.78125</c:v>
                </c:pt>
                <c:pt idx="8140">
                  <c:v>42618.791666666591</c:v>
                </c:pt>
                <c:pt idx="8141">
                  <c:v>42618.802083333343</c:v>
                </c:pt>
                <c:pt idx="8142">
                  <c:v>42618.8125</c:v>
                </c:pt>
                <c:pt idx="8143">
                  <c:v>42618.822916666657</c:v>
                </c:pt>
                <c:pt idx="8144">
                  <c:v>42618.833333333343</c:v>
                </c:pt>
                <c:pt idx="8145">
                  <c:v>42618.84375</c:v>
                </c:pt>
                <c:pt idx="8146">
                  <c:v>42618.854166666657</c:v>
                </c:pt>
                <c:pt idx="8147">
                  <c:v>42618.864583333343</c:v>
                </c:pt>
                <c:pt idx="8148">
                  <c:v>42618.875</c:v>
                </c:pt>
                <c:pt idx="8149">
                  <c:v>42618.885416666657</c:v>
                </c:pt>
                <c:pt idx="8150">
                  <c:v>42618.895833333343</c:v>
                </c:pt>
                <c:pt idx="8151">
                  <c:v>42618.90625</c:v>
                </c:pt>
                <c:pt idx="8152">
                  <c:v>42618.916666666657</c:v>
                </c:pt>
                <c:pt idx="8153">
                  <c:v>42618.927083333292</c:v>
                </c:pt>
                <c:pt idx="8154">
                  <c:v>42618.9375</c:v>
                </c:pt>
                <c:pt idx="8155">
                  <c:v>42618.947916666657</c:v>
                </c:pt>
                <c:pt idx="8156">
                  <c:v>42618.958333333343</c:v>
                </c:pt>
                <c:pt idx="8157">
                  <c:v>42618.96875</c:v>
                </c:pt>
                <c:pt idx="8158">
                  <c:v>42618.979166666621</c:v>
                </c:pt>
                <c:pt idx="8159">
                  <c:v>42618.989583333343</c:v>
                </c:pt>
                <c:pt idx="8160">
                  <c:v>42619</c:v>
                </c:pt>
                <c:pt idx="8161">
                  <c:v>42619.010416666657</c:v>
                </c:pt>
                <c:pt idx="8162">
                  <c:v>42619.020833333343</c:v>
                </c:pt>
                <c:pt idx="8163">
                  <c:v>42619.03125</c:v>
                </c:pt>
                <c:pt idx="8164">
                  <c:v>42619.041666666621</c:v>
                </c:pt>
                <c:pt idx="8165">
                  <c:v>42619.052083333343</c:v>
                </c:pt>
                <c:pt idx="8166">
                  <c:v>42619.0625</c:v>
                </c:pt>
                <c:pt idx="8167">
                  <c:v>42619.072916666657</c:v>
                </c:pt>
                <c:pt idx="8168">
                  <c:v>42619.083333333343</c:v>
                </c:pt>
                <c:pt idx="8169">
                  <c:v>42619.093749999993</c:v>
                </c:pt>
                <c:pt idx="8170">
                  <c:v>42619.104166666621</c:v>
                </c:pt>
                <c:pt idx="8171">
                  <c:v>42619.114583333343</c:v>
                </c:pt>
                <c:pt idx="8172">
                  <c:v>42619.125</c:v>
                </c:pt>
                <c:pt idx="8173">
                  <c:v>42619.135416666621</c:v>
                </c:pt>
                <c:pt idx="8174">
                  <c:v>42619.145833333343</c:v>
                </c:pt>
                <c:pt idx="8175">
                  <c:v>42619.15625</c:v>
                </c:pt>
                <c:pt idx="8176">
                  <c:v>42619.166666666621</c:v>
                </c:pt>
                <c:pt idx="8177">
                  <c:v>42619.177083333292</c:v>
                </c:pt>
                <c:pt idx="8178">
                  <c:v>42619.1875</c:v>
                </c:pt>
                <c:pt idx="8179">
                  <c:v>42619.197916666621</c:v>
                </c:pt>
                <c:pt idx="8180">
                  <c:v>42619.208333333343</c:v>
                </c:pt>
                <c:pt idx="8181">
                  <c:v>42619.21875</c:v>
                </c:pt>
                <c:pt idx="8182">
                  <c:v>42619.229166666591</c:v>
                </c:pt>
                <c:pt idx="8183">
                  <c:v>42619.239583333292</c:v>
                </c:pt>
                <c:pt idx="8184">
                  <c:v>42619.25</c:v>
                </c:pt>
                <c:pt idx="8185">
                  <c:v>42619.260416666621</c:v>
                </c:pt>
                <c:pt idx="8186">
                  <c:v>42619.270833333343</c:v>
                </c:pt>
                <c:pt idx="8187">
                  <c:v>42619.28125</c:v>
                </c:pt>
                <c:pt idx="8188">
                  <c:v>42619.291666666591</c:v>
                </c:pt>
                <c:pt idx="8189">
                  <c:v>42619.302083333343</c:v>
                </c:pt>
                <c:pt idx="8190">
                  <c:v>42619.3125</c:v>
                </c:pt>
                <c:pt idx="8191">
                  <c:v>42619.322916666657</c:v>
                </c:pt>
                <c:pt idx="8192">
                  <c:v>42619.333333333343</c:v>
                </c:pt>
                <c:pt idx="8193">
                  <c:v>42619.34375</c:v>
                </c:pt>
                <c:pt idx="8194">
                  <c:v>42619.354166666657</c:v>
                </c:pt>
                <c:pt idx="8195">
                  <c:v>42619.364583333343</c:v>
                </c:pt>
                <c:pt idx="8196">
                  <c:v>42619.375</c:v>
                </c:pt>
                <c:pt idx="8197">
                  <c:v>42619.385416666657</c:v>
                </c:pt>
                <c:pt idx="8198">
                  <c:v>42619.395833333343</c:v>
                </c:pt>
                <c:pt idx="8199">
                  <c:v>42619.40625</c:v>
                </c:pt>
                <c:pt idx="8200">
                  <c:v>42619.416666666657</c:v>
                </c:pt>
                <c:pt idx="8201">
                  <c:v>42619.427083333292</c:v>
                </c:pt>
                <c:pt idx="8202">
                  <c:v>42619.4375</c:v>
                </c:pt>
                <c:pt idx="8203">
                  <c:v>42619.447916666657</c:v>
                </c:pt>
                <c:pt idx="8204">
                  <c:v>42619.458333333343</c:v>
                </c:pt>
                <c:pt idx="8205">
                  <c:v>42619.46875</c:v>
                </c:pt>
                <c:pt idx="8206">
                  <c:v>42619.479166666621</c:v>
                </c:pt>
                <c:pt idx="8207">
                  <c:v>42619.489583333343</c:v>
                </c:pt>
                <c:pt idx="8208">
                  <c:v>42619.5</c:v>
                </c:pt>
                <c:pt idx="8209">
                  <c:v>42619.510416666657</c:v>
                </c:pt>
                <c:pt idx="8210">
                  <c:v>42619.520833333343</c:v>
                </c:pt>
                <c:pt idx="8211">
                  <c:v>42619.53125</c:v>
                </c:pt>
                <c:pt idx="8212">
                  <c:v>42619.541666666621</c:v>
                </c:pt>
                <c:pt idx="8213">
                  <c:v>42619.552083333343</c:v>
                </c:pt>
                <c:pt idx="8214">
                  <c:v>42619.5625</c:v>
                </c:pt>
                <c:pt idx="8215">
                  <c:v>42619.572916666657</c:v>
                </c:pt>
                <c:pt idx="8216">
                  <c:v>42619.583333333343</c:v>
                </c:pt>
                <c:pt idx="8217">
                  <c:v>42619.593749999993</c:v>
                </c:pt>
                <c:pt idx="8218">
                  <c:v>42619.604166666621</c:v>
                </c:pt>
                <c:pt idx="8219">
                  <c:v>42619.614583333343</c:v>
                </c:pt>
                <c:pt idx="8220">
                  <c:v>42619.625</c:v>
                </c:pt>
                <c:pt idx="8221">
                  <c:v>42619.635416666621</c:v>
                </c:pt>
                <c:pt idx="8222">
                  <c:v>42619.645833333343</c:v>
                </c:pt>
                <c:pt idx="8223">
                  <c:v>42619.65625</c:v>
                </c:pt>
                <c:pt idx="8224">
                  <c:v>42619.666666666621</c:v>
                </c:pt>
                <c:pt idx="8225">
                  <c:v>42619.677083333292</c:v>
                </c:pt>
                <c:pt idx="8226">
                  <c:v>42619.6875</c:v>
                </c:pt>
                <c:pt idx="8227">
                  <c:v>42619.697916666621</c:v>
                </c:pt>
                <c:pt idx="8228">
                  <c:v>42619.708333333343</c:v>
                </c:pt>
                <c:pt idx="8229">
                  <c:v>42619.71875</c:v>
                </c:pt>
                <c:pt idx="8230">
                  <c:v>42619.729166666591</c:v>
                </c:pt>
                <c:pt idx="8231">
                  <c:v>42619.739583333292</c:v>
                </c:pt>
                <c:pt idx="8232">
                  <c:v>42619.75</c:v>
                </c:pt>
                <c:pt idx="8233">
                  <c:v>42619.760416666621</c:v>
                </c:pt>
                <c:pt idx="8234">
                  <c:v>42619.770833333343</c:v>
                </c:pt>
                <c:pt idx="8235">
                  <c:v>42619.78125</c:v>
                </c:pt>
                <c:pt idx="8236">
                  <c:v>42619.791666666591</c:v>
                </c:pt>
                <c:pt idx="8237">
                  <c:v>42619.802083333343</c:v>
                </c:pt>
                <c:pt idx="8238">
                  <c:v>42619.8125</c:v>
                </c:pt>
                <c:pt idx="8239">
                  <c:v>42619.822916666657</c:v>
                </c:pt>
                <c:pt idx="8240">
                  <c:v>42619.833333333343</c:v>
                </c:pt>
                <c:pt idx="8241">
                  <c:v>42619.84375</c:v>
                </c:pt>
                <c:pt idx="8242">
                  <c:v>42619.854166666657</c:v>
                </c:pt>
                <c:pt idx="8243">
                  <c:v>42619.864583333343</c:v>
                </c:pt>
                <c:pt idx="8244">
                  <c:v>42619.875</c:v>
                </c:pt>
                <c:pt idx="8245">
                  <c:v>42619.885416666657</c:v>
                </c:pt>
                <c:pt idx="8246">
                  <c:v>42619.895833333343</c:v>
                </c:pt>
                <c:pt idx="8247">
                  <c:v>42619.90625</c:v>
                </c:pt>
                <c:pt idx="8248">
                  <c:v>42619.916666666657</c:v>
                </c:pt>
                <c:pt idx="8249">
                  <c:v>42619.927083333292</c:v>
                </c:pt>
                <c:pt idx="8250">
                  <c:v>42619.9375</c:v>
                </c:pt>
                <c:pt idx="8251">
                  <c:v>42619.947916666657</c:v>
                </c:pt>
                <c:pt idx="8252">
                  <c:v>42619.958333333343</c:v>
                </c:pt>
                <c:pt idx="8253">
                  <c:v>42619.96875</c:v>
                </c:pt>
                <c:pt idx="8254">
                  <c:v>42619.979166666621</c:v>
                </c:pt>
                <c:pt idx="8255">
                  <c:v>42619.989583333343</c:v>
                </c:pt>
                <c:pt idx="8256">
                  <c:v>42620</c:v>
                </c:pt>
                <c:pt idx="8257">
                  <c:v>42620.010416666657</c:v>
                </c:pt>
                <c:pt idx="8258">
                  <c:v>42620.020833333343</c:v>
                </c:pt>
                <c:pt idx="8259">
                  <c:v>42620.03125</c:v>
                </c:pt>
                <c:pt idx="8260">
                  <c:v>42620.041666666621</c:v>
                </c:pt>
                <c:pt idx="8261">
                  <c:v>42620.052083333343</c:v>
                </c:pt>
                <c:pt idx="8262">
                  <c:v>42620.0625</c:v>
                </c:pt>
                <c:pt idx="8263">
                  <c:v>42620.072916666657</c:v>
                </c:pt>
                <c:pt idx="8264">
                  <c:v>42620.083333333343</c:v>
                </c:pt>
                <c:pt idx="8265">
                  <c:v>42620.093749999993</c:v>
                </c:pt>
                <c:pt idx="8266">
                  <c:v>42620.104166666621</c:v>
                </c:pt>
                <c:pt idx="8267">
                  <c:v>42620.114583333343</c:v>
                </c:pt>
                <c:pt idx="8268">
                  <c:v>42620.125</c:v>
                </c:pt>
                <c:pt idx="8269">
                  <c:v>42620.135416666621</c:v>
                </c:pt>
                <c:pt idx="8270">
                  <c:v>42620.145833333343</c:v>
                </c:pt>
                <c:pt idx="8271">
                  <c:v>42620.15625</c:v>
                </c:pt>
                <c:pt idx="8272">
                  <c:v>42620.166666666621</c:v>
                </c:pt>
                <c:pt idx="8273">
                  <c:v>42620.177083333292</c:v>
                </c:pt>
                <c:pt idx="8274">
                  <c:v>42620.1875</c:v>
                </c:pt>
                <c:pt idx="8275">
                  <c:v>42620.197916666621</c:v>
                </c:pt>
                <c:pt idx="8276">
                  <c:v>42620.208333333343</c:v>
                </c:pt>
                <c:pt idx="8277">
                  <c:v>42620.21875</c:v>
                </c:pt>
                <c:pt idx="8278">
                  <c:v>42620.229166666591</c:v>
                </c:pt>
                <c:pt idx="8279">
                  <c:v>42620.239583333292</c:v>
                </c:pt>
                <c:pt idx="8280">
                  <c:v>42620.25</c:v>
                </c:pt>
                <c:pt idx="8281">
                  <c:v>42620.260416666621</c:v>
                </c:pt>
                <c:pt idx="8282">
                  <c:v>42620.270833333343</c:v>
                </c:pt>
                <c:pt idx="8283">
                  <c:v>42620.28125</c:v>
                </c:pt>
                <c:pt idx="8284">
                  <c:v>42620.291666666591</c:v>
                </c:pt>
                <c:pt idx="8285">
                  <c:v>42620.302083333343</c:v>
                </c:pt>
                <c:pt idx="8286">
                  <c:v>42620.3125</c:v>
                </c:pt>
                <c:pt idx="8287">
                  <c:v>42620.322916666657</c:v>
                </c:pt>
                <c:pt idx="8288">
                  <c:v>42620.333333333343</c:v>
                </c:pt>
                <c:pt idx="8289">
                  <c:v>42620.34375</c:v>
                </c:pt>
                <c:pt idx="8290">
                  <c:v>42620.354166666657</c:v>
                </c:pt>
                <c:pt idx="8291">
                  <c:v>42620.364583333343</c:v>
                </c:pt>
                <c:pt idx="8292">
                  <c:v>42620.375</c:v>
                </c:pt>
                <c:pt idx="8293">
                  <c:v>42620.385416666657</c:v>
                </c:pt>
                <c:pt idx="8294">
                  <c:v>42620.395833333343</c:v>
                </c:pt>
                <c:pt idx="8295">
                  <c:v>42620.40625</c:v>
                </c:pt>
                <c:pt idx="8296">
                  <c:v>42620.416666666657</c:v>
                </c:pt>
                <c:pt idx="8297">
                  <c:v>42620.427083333292</c:v>
                </c:pt>
                <c:pt idx="8298">
                  <c:v>42620.4375</c:v>
                </c:pt>
                <c:pt idx="8299">
                  <c:v>42620.447916666657</c:v>
                </c:pt>
                <c:pt idx="8300">
                  <c:v>42620.458333333343</c:v>
                </c:pt>
                <c:pt idx="8301">
                  <c:v>42620.46875</c:v>
                </c:pt>
                <c:pt idx="8302">
                  <c:v>42620.479166666621</c:v>
                </c:pt>
                <c:pt idx="8303">
                  <c:v>42620.489583333343</c:v>
                </c:pt>
                <c:pt idx="8304">
                  <c:v>42620.5</c:v>
                </c:pt>
                <c:pt idx="8305">
                  <c:v>42620.510416666657</c:v>
                </c:pt>
                <c:pt idx="8306">
                  <c:v>42620.520833333343</c:v>
                </c:pt>
                <c:pt idx="8307">
                  <c:v>42620.53125</c:v>
                </c:pt>
                <c:pt idx="8308">
                  <c:v>42620.541666666621</c:v>
                </c:pt>
                <c:pt idx="8309">
                  <c:v>42620.552083333343</c:v>
                </c:pt>
                <c:pt idx="8310">
                  <c:v>42620.5625</c:v>
                </c:pt>
                <c:pt idx="8311">
                  <c:v>42620.572916666657</c:v>
                </c:pt>
                <c:pt idx="8312">
                  <c:v>42620.583333333343</c:v>
                </c:pt>
                <c:pt idx="8313">
                  <c:v>42620.593749999993</c:v>
                </c:pt>
                <c:pt idx="8314">
                  <c:v>42620.604166666621</c:v>
                </c:pt>
                <c:pt idx="8315">
                  <c:v>42620.614583333343</c:v>
                </c:pt>
                <c:pt idx="8316">
                  <c:v>42620.625</c:v>
                </c:pt>
                <c:pt idx="8317">
                  <c:v>42620.635416666621</c:v>
                </c:pt>
                <c:pt idx="8318">
                  <c:v>42620.645833333343</c:v>
                </c:pt>
                <c:pt idx="8319">
                  <c:v>42620.65625</c:v>
                </c:pt>
                <c:pt idx="8320">
                  <c:v>42620.666666666621</c:v>
                </c:pt>
                <c:pt idx="8321">
                  <c:v>42620.677083333292</c:v>
                </c:pt>
                <c:pt idx="8322">
                  <c:v>42620.6875</c:v>
                </c:pt>
                <c:pt idx="8323">
                  <c:v>42620.697916666621</c:v>
                </c:pt>
                <c:pt idx="8324">
                  <c:v>42620.708333333343</c:v>
                </c:pt>
                <c:pt idx="8325">
                  <c:v>42620.71875</c:v>
                </c:pt>
                <c:pt idx="8326">
                  <c:v>42620.729166666591</c:v>
                </c:pt>
                <c:pt idx="8327">
                  <c:v>42620.739583333292</c:v>
                </c:pt>
                <c:pt idx="8328">
                  <c:v>42620.75</c:v>
                </c:pt>
                <c:pt idx="8329">
                  <c:v>42620.760416666621</c:v>
                </c:pt>
                <c:pt idx="8330">
                  <c:v>42620.770833333343</c:v>
                </c:pt>
                <c:pt idx="8331">
                  <c:v>42620.78125</c:v>
                </c:pt>
                <c:pt idx="8332">
                  <c:v>42620.791666666591</c:v>
                </c:pt>
                <c:pt idx="8333">
                  <c:v>42620.802083333343</c:v>
                </c:pt>
                <c:pt idx="8334">
                  <c:v>42620.8125</c:v>
                </c:pt>
                <c:pt idx="8335">
                  <c:v>42620.822916666657</c:v>
                </c:pt>
                <c:pt idx="8336">
                  <c:v>42620.833333333343</c:v>
                </c:pt>
                <c:pt idx="8337">
                  <c:v>42620.84375</c:v>
                </c:pt>
                <c:pt idx="8338">
                  <c:v>42620.854166666657</c:v>
                </c:pt>
                <c:pt idx="8339">
                  <c:v>42620.864583333343</c:v>
                </c:pt>
                <c:pt idx="8340">
                  <c:v>42620.875</c:v>
                </c:pt>
                <c:pt idx="8341">
                  <c:v>42620.885416666657</c:v>
                </c:pt>
                <c:pt idx="8342">
                  <c:v>42620.895833333343</c:v>
                </c:pt>
                <c:pt idx="8343">
                  <c:v>42620.90625</c:v>
                </c:pt>
                <c:pt idx="8344">
                  <c:v>42620.916666666657</c:v>
                </c:pt>
                <c:pt idx="8345">
                  <c:v>42620.927083333292</c:v>
                </c:pt>
                <c:pt idx="8346">
                  <c:v>42620.9375</c:v>
                </c:pt>
                <c:pt idx="8347">
                  <c:v>42620.947916666657</c:v>
                </c:pt>
                <c:pt idx="8348">
                  <c:v>42620.958333333343</c:v>
                </c:pt>
                <c:pt idx="8349">
                  <c:v>42620.96875</c:v>
                </c:pt>
                <c:pt idx="8350">
                  <c:v>42620.979166666621</c:v>
                </c:pt>
                <c:pt idx="8351">
                  <c:v>42620.989583333343</c:v>
                </c:pt>
                <c:pt idx="8352">
                  <c:v>42621</c:v>
                </c:pt>
                <c:pt idx="8353">
                  <c:v>42621.010416666657</c:v>
                </c:pt>
                <c:pt idx="8354">
                  <c:v>42621.020833333343</c:v>
                </c:pt>
                <c:pt idx="8355">
                  <c:v>42621.03125</c:v>
                </c:pt>
                <c:pt idx="8356">
                  <c:v>42621.041666666621</c:v>
                </c:pt>
                <c:pt idx="8357">
                  <c:v>42621.052083333343</c:v>
                </c:pt>
                <c:pt idx="8358">
                  <c:v>42621.0625</c:v>
                </c:pt>
                <c:pt idx="8359">
                  <c:v>42621.072916666657</c:v>
                </c:pt>
                <c:pt idx="8360">
                  <c:v>42621.083333333343</c:v>
                </c:pt>
                <c:pt idx="8361">
                  <c:v>42621.093749999993</c:v>
                </c:pt>
                <c:pt idx="8362">
                  <c:v>42621.104166666621</c:v>
                </c:pt>
                <c:pt idx="8363">
                  <c:v>42621.114583333343</c:v>
                </c:pt>
                <c:pt idx="8364">
                  <c:v>42621.125</c:v>
                </c:pt>
                <c:pt idx="8365">
                  <c:v>42621.135416666621</c:v>
                </c:pt>
                <c:pt idx="8366">
                  <c:v>42621.145833333343</c:v>
                </c:pt>
                <c:pt idx="8367">
                  <c:v>42621.15625</c:v>
                </c:pt>
                <c:pt idx="8368">
                  <c:v>42621.166666666621</c:v>
                </c:pt>
                <c:pt idx="8369">
                  <c:v>42621.177083333292</c:v>
                </c:pt>
                <c:pt idx="8370">
                  <c:v>42621.1875</c:v>
                </c:pt>
                <c:pt idx="8371">
                  <c:v>42621.197916666621</c:v>
                </c:pt>
                <c:pt idx="8372">
                  <c:v>42621.208333333343</c:v>
                </c:pt>
                <c:pt idx="8373">
                  <c:v>42621.21875</c:v>
                </c:pt>
                <c:pt idx="8374">
                  <c:v>42621.229166666591</c:v>
                </c:pt>
                <c:pt idx="8375">
                  <c:v>42621.239583333292</c:v>
                </c:pt>
                <c:pt idx="8376">
                  <c:v>42621.25</c:v>
                </c:pt>
                <c:pt idx="8377">
                  <c:v>42621.260416666621</c:v>
                </c:pt>
                <c:pt idx="8378">
                  <c:v>42621.270833333343</c:v>
                </c:pt>
                <c:pt idx="8379">
                  <c:v>42621.28125</c:v>
                </c:pt>
                <c:pt idx="8380">
                  <c:v>42621.291666666591</c:v>
                </c:pt>
                <c:pt idx="8381">
                  <c:v>42621.302083333343</c:v>
                </c:pt>
                <c:pt idx="8382">
                  <c:v>42621.3125</c:v>
                </c:pt>
                <c:pt idx="8383">
                  <c:v>42621.322916666657</c:v>
                </c:pt>
                <c:pt idx="8384">
                  <c:v>42621.333333333343</c:v>
                </c:pt>
                <c:pt idx="8385">
                  <c:v>42621.34375</c:v>
                </c:pt>
                <c:pt idx="8386">
                  <c:v>42621.354166666657</c:v>
                </c:pt>
                <c:pt idx="8387">
                  <c:v>42621.364583333343</c:v>
                </c:pt>
                <c:pt idx="8388">
                  <c:v>42621.375</c:v>
                </c:pt>
                <c:pt idx="8389">
                  <c:v>42621.385416666657</c:v>
                </c:pt>
                <c:pt idx="8390">
                  <c:v>42621.395833333343</c:v>
                </c:pt>
                <c:pt idx="8391">
                  <c:v>42621.40625</c:v>
                </c:pt>
                <c:pt idx="8392">
                  <c:v>42621.416666666657</c:v>
                </c:pt>
                <c:pt idx="8393">
                  <c:v>42621.427083333292</c:v>
                </c:pt>
                <c:pt idx="8394">
                  <c:v>42621.4375</c:v>
                </c:pt>
                <c:pt idx="8395">
                  <c:v>42621.447916666657</c:v>
                </c:pt>
                <c:pt idx="8396">
                  <c:v>42621.458333333343</c:v>
                </c:pt>
                <c:pt idx="8397">
                  <c:v>42621.46875</c:v>
                </c:pt>
                <c:pt idx="8398">
                  <c:v>42621.479166666621</c:v>
                </c:pt>
                <c:pt idx="8399">
                  <c:v>42621.489583333343</c:v>
                </c:pt>
                <c:pt idx="8400">
                  <c:v>42621.5</c:v>
                </c:pt>
                <c:pt idx="8401">
                  <c:v>42621.510416666657</c:v>
                </c:pt>
                <c:pt idx="8402">
                  <c:v>42621.520833333343</c:v>
                </c:pt>
                <c:pt idx="8403">
                  <c:v>42621.53125</c:v>
                </c:pt>
                <c:pt idx="8404">
                  <c:v>42621.541666666621</c:v>
                </c:pt>
                <c:pt idx="8405">
                  <c:v>42621.552083333343</c:v>
                </c:pt>
                <c:pt idx="8406">
                  <c:v>42621.5625</c:v>
                </c:pt>
                <c:pt idx="8407">
                  <c:v>42621.572916666657</c:v>
                </c:pt>
                <c:pt idx="8408">
                  <c:v>42621.583333333343</c:v>
                </c:pt>
                <c:pt idx="8409">
                  <c:v>42621.593749999993</c:v>
                </c:pt>
                <c:pt idx="8410">
                  <c:v>42621.604166666621</c:v>
                </c:pt>
                <c:pt idx="8411">
                  <c:v>42621.614583333343</c:v>
                </c:pt>
                <c:pt idx="8412">
                  <c:v>42621.625</c:v>
                </c:pt>
                <c:pt idx="8413">
                  <c:v>42621.635416666621</c:v>
                </c:pt>
                <c:pt idx="8414">
                  <c:v>42621.645833333343</c:v>
                </c:pt>
                <c:pt idx="8415">
                  <c:v>42621.65625</c:v>
                </c:pt>
                <c:pt idx="8416">
                  <c:v>42621.666666666621</c:v>
                </c:pt>
                <c:pt idx="8417">
                  <c:v>42621.677083333292</c:v>
                </c:pt>
                <c:pt idx="8418">
                  <c:v>42621.6875</c:v>
                </c:pt>
                <c:pt idx="8419">
                  <c:v>42621.697916666621</c:v>
                </c:pt>
                <c:pt idx="8420">
                  <c:v>42621.708333333343</c:v>
                </c:pt>
                <c:pt idx="8421">
                  <c:v>42621.71875</c:v>
                </c:pt>
                <c:pt idx="8422">
                  <c:v>42621.729166666591</c:v>
                </c:pt>
                <c:pt idx="8423">
                  <c:v>42621.739583333292</c:v>
                </c:pt>
                <c:pt idx="8424">
                  <c:v>42621.75</c:v>
                </c:pt>
                <c:pt idx="8425">
                  <c:v>42621.760416666621</c:v>
                </c:pt>
                <c:pt idx="8426">
                  <c:v>42621.770833333343</c:v>
                </c:pt>
                <c:pt idx="8427">
                  <c:v>42621.78125</c:v>
                </c:pt>
                <c:pt idx="8428">
                  <c:v>42621.791666666591</c:v>
                </c:pt>
                <c:pt idx="8429">
                  <c:v>42621.802083333343</c:v>
                </c:pt>
                <c:pt idx="8430">
                  <c:v>42621.8125</c:v>
                </c:pt>
                <c:pt idx="8431">
                  <c:v>42621.822916666657</c:v>
                </c:pt>
                <c:pt idx="8432">
                  <c:v>42621.833333333343</c:v>
                </c:pt>
                <c:pt idx="8433">
                  <c:v>42621.84375</c:v>
                </c:pt>
                <c:pt idx="8434">
                  <c:v>42621.854166666657</c:v>
                </c:pt>
                <c:pt idx="8435">
                  <c:v>42621.864583333343</c:v>
                </c:pt>
                <c:pt idx="8436">
                  <c:v>42621.875</c:v>
                </c:pt>
                <c:pt idx="8437">
                  <c:v>42621.885416666657</c:v>
                </c:pt>
                <c:pt idx="8438">
                  <c:v>42621.895833333343</c:v>
                </c:pt>
                <c:pt idx="8439">
                  <c:v>42621.90625</c:v>
                </c:pt>
                <c:pt idx="8440">
                  <c:v>42621.916666666657</c:v>
                </c:pt>
                <c:pt idx="8441">
                  <c:v>42621.927083333292</c:v>
                </c:pt>
                <c:pt idx="8442">
                  <c:v>42621.9375</c:v>
                </c:pt>
                <c:pt idx="8443">
                  <c:v>42621.947916666657</c:v>
                </c:pt>
                <c:pt idx="8444">
                  <c:v>42621.958333333343</c:v>
                </c:pt>
                <c:pt idx="8445">
                  <c:v>42621.96875</c:v>
                </c:pt>
                <c:pt idx="8446">
                  <c:v>42621.979166666621</c:v>
                </c:pt>
                <c:pt idx="8447">
                  <c:v>42621.989583333343</c:v>
                </c:pt>
                <c:pt idx="8448">
                  <c:v>42622</c:v>
                </c:pt>
                <c:pt idx="8449">
                  <c:v>42622.010416666657</c:v>
                </c:pt>
                <c:pt idx="8450">
                  <c:v>42622.020833333343</c:v>
                </c:pt>
                <c:pt idx="8451">
                  <c:v>42622.03125</c:v>
                </c:pt>
                <c:pt idx="8452">
                  <c:v>42622.041666666621</c:v>
                </c:pt>
                <c:pt idx="8453">
                  <c:v>42622.052083333343</c:v>
                </c:pt>
                <c:pt idx="8454">
                  <c:v>42622.0625</c:v>
                </c:pt>
                <c:pt idx="8455">
                  <c:v>42622.072916666657</c:v>
                </c:pt>
                <c:pt idx="8456">
                  <c:v>42622.083333333343</c:v>
                </c:pt>
                <c:pt idx="8457">
                  <c:v>42622.093749999993</c:v>
                </c:pt>
                <c:pt idx="8458">
                  <c:v>42622.104166666621</c:v>
                </c:pt>
                <c:pt idx="8459">
                  <c:v>42622.114583333343</c:v>
                </c:pt>
                <c:pt idx="8460">
                  <c:v>42622.125</c:v>
                </c:pt>
                <c:pt idx="8461">
                  <c:v>42622.135416666621</c:v>
                </c:pt>
                <c:pt idx="8462">
                  <c:v>42622.145833333343</c:v>
                </c:pt>
                <c:pt idx="8463">
                  <c:v>42622.15625</c:v>
                </c:pt>
                <c:pt idx="8464">
                  <c:v>42622.166666666621</c:v>
                </c:pt>
                <c:pt idx="8465">
                  <c:v>42622.177083333292</c:v>
                </c:pt>
                <c:pt idx="8466">
                  <c:v>42622.1875</c:v>
                </c:pt>
                <c:pt idx="8467">
                  <c:v>42622.197916666621</c:v>
                </c:pt>
                <c:pt idx="8468">
                  <c:v>42622.208333333343</c:v>
                </c:pt>
                <c:pt idx="8469">
                  <c:v>42622.21875</c:v>
                </c:pt>
                <c:pt idx="8470">
                  <c:v>42622.229166666591</c:v>
                </c:pt>
                <c:pt idx="8471">
                  <c:v>42622.239583333292</c:v>
                </c:pt>
                <c:pt idx="8472">
                  <c:v>42622.25</c:v>
                </c:pt>
                <c:pt idx="8473">
                  <c:v>42622.260416666621</c:v>
                </c:pt>
                <c:pt idx="8474">
                  <c:v>42622.270833333343</c:v>
                </c:pt>
                <c:pt idx="8475">
                  <c:v>42622.28125</c:v>
                </c:pt>
                <c:pt idx="8476">
                  <c:v>42622.291666666591</c:v>
                </c:pt>
                <c:pt idx="8477">
                  <c:v>42622.302083333343</c:v>
                </c:pt>
                <c:pt idx="8478">
                  <c:v>42622.3125</c:v>
                </c:pt>
                <c:pt idx="8479">
                  <c:v>42622.322916666657</c:v>
                </c:pt>
                <c:pt idx="8480">
                  <c:v>42622.333333333343</c:v>
                </c:pt>
                <c:pt idx="8481">
                  <c:v>42622.34375</c:v>
                </c:pt>
                <c:pt idx="8482">
                  <c:v>42622.354166666657</c:v>
                </c:pt>
                <c:pt idx="8483">
                  <c:v>42622.364583333343</c:v>
                </c:pt>
                <c:pt idx="8484">
                  <c:v>42622.375</c:v>
                </c:pt>
                <c:pt idx="8485">
                  <c:v>42622.385416666657</c:v>
                </c:pt>
                <c:pt idx="8486">
                  <c:v>42622.395833333343</c:v>
                </c:pt>
                <c:pt idx="8487">
                  <c:v>42622.40625</c:v>
                </c:pt>
                <c:pt idx="8488">
                  <c:v>42622.416666666657</c:v>
                </c:pt>
                <c:pt idx="8489">
                  <c:v>42622.427083333292</c:v>
                </c:pt>
                <c:pt idx="8490">
                  <c:v>42622.4375</c:v>
                </c:pt>
                <c:pt idx="8491">
                  <c:v>42622.447916666657</c:v>
                </c:pt>
                <c:pt idx="8492">
                  <c:v>42622.458333333343</c:v>
                </c:pt>
                <c:pt idx="8493">
                  <c:v>42622.46875</c:v>
                </c:pt>
                <c:pt idx="8494">
                  <c:v>42622.479166666621</c:v>
                </c:pt>
                <c:pt idx="8495">
                  <c:v>42622.489583333343</c:v>
                </c:pt>
                <c:pt idx="8496">
                  <c:v>42622.5</c:v>
                </c:pt>
                <c:pt idx="8497">
                  <c:v>42622.510416666657</c:v>
                </c:pt>
                <c:pt idx="8498">
                  <c:v>42622.520833333343</c:v>
                </c:pt>
                <c:pt idx="8499">
                  <c:v>42622.53125</c:v>
                </c:pt>
                <c:pt idx="8500">
                  <c:v>42622.541666666621</c:v>
                </c:pt>
                <c:pt idx="8501">
                  <c:v>42622.552083333343</c:v>
                </c:pt>
                <c:pt idx="8502">
                  <c:v>42622.5625</c:v>
                </c:pt>
                <c:pt idx="8503">
                  <c:v>42622.572916666657</c:v>
                </c:pt>
                <c:pt idx="8504">
                  <c:v>42622.583333333343</c:v>
                </c:pt>
                <c:pt idx="8505">
                  <c:v>42622.593749999993</c:v>
                </c:pt>
                <c:pt idx="8506">
                  <c:v>42622.604166666621</c:v>
                </c:pt>
                <c:pt idx="8507">
                  <c:v>42622.614583333343</c:v>
                </c:pt>
                <c:pt idx="8508">
                  <c:v>42622.625</c:v>
                </c:pt>
                <c:pt idx="8509">
                  <c:v>42622.635416666621</c:v>
                </c:pt>
                <c:pt idx="8510">
                  <c:v>42622.645833333343</c:v>
                </c:pt>
                <c:pt idx="8511">
                  <c:v>42622.65625</c:v>
                </c:pt>
                <c:pt idx="8512">
                  <c:v>42622.666666666621</c:v>
                </c:pt>
                <c:pt idx="8513">
                  <c:v>42622.677083333292</c:v>
                </c:pt>
                <c:pt idx="8514">
                  <c:v>42622.6875</c:v>
                </c:pt>
                <c:pt idx="8515">
                  <c:v>42622.697916666621</c:v>
                </c:pt>
                <c:pt idx="8516">
                  <c:v>42622.708333333343</c:v>
                </c:pt>
                <c:pt idx="8517">
                  <c:v>42622.71875</c:v>
                </c:pt>
                <c:pt idx="8518">
                  <c:v>42622.729166666591</c:v>
                </c:pt>
                <c:pt idx="8519">
                  <c:v>42622.739583333292</c:v>
                </c:pt>
                <c:pt idx="8520">
                  <c:v>42622.75</c:v>
                </c:pt>
                <c:pt idx="8521">
                  <c:v>42622.760416666621</c:v>
                </c:pt>
                <c:pt idx="8522">
                  <c:v>42622.770833333343</c:v>
                </c:pt>
                <c:pt idx="8523">
                  <c:v>42622.78125</c:v>
                </c:pt>
                <c:pt idx="8524">
                  <c:v>42622.791666666591</c:v>
                </c:pt>
                <c:pt idx="8525">
                  <c:v>42622.802083333343</c:v>
                </c:pt>
                <c:pt idx="8526">
                  <c:v>42622.8125</c:v>
                </c:pt>
                <c:pt idx="8527">
                  <c:v>42622.822916666657</c:v>
                </c:pt>
                <c:pt idx="8528">
                  <c:v>42622.833333333343</c:v>
                </c:pt>
                <c:pt idx="8529">
                  <c:v>42622.84375</c:v>
                </c:pt>
                <c:pt idx="8530">
                  <c:v>42622.854166666657</c:v>
                </c:pt>
                <c:pt idx="8531">
                  <c:v>42622.864583333343</c:v>
                </c:pt>
                <c:pt idx="8532">
                  <c:v>42622.875</c:v>
                </c:pt>
                <c:pt idx="8533">
                  <c:v>42622.885416666657</c:v>
                </c:pt>
                <c:pt idx="8534">
                  <c:v>42622.895833333343</c:v>
                </c:pt>
                <c:pt idx="8535">
                  <c:v>42622.90625</c:v>
                </c:pt>
                <c:pt idx="8536">
                  <c:v>42622.916666666657</c:v>
                </c:pt>
                <c:pt idx="8537">
                  <c:v>42622.927083333292</c:v>
                </c:pt>
                <c:pt idx="8538">
                  <c:v>42622.9375</c:v>
                </c:pt>
                <c:pt idx="8539">
                  <c:v>42622.947916666657</c:v>
                </c:pt>
                <c:pt idx="8540">
                  <c:v>42622.958333333343</c:v>
                </c:pt>
                <c:pt idx="8541">
                  <c:v>42622.96875</c:v>
                </c:pt>
                <c:pt idx="8542">
                  <c:v>42622.979166666621</c:v>
                </c:pt>
                <c:pt idx="8543">
                  <c:v>42622.989583333343</c:v>
                </c:pt>
                <c:pt idx="8544">
                  <c:v>42623</c:v>
                </c:pt>
                <c:pt idx="8545">
                  <c:v>42623.010416666657</c:v>
                </c:pt>
                <c:pt idx="8546">
                  <c:v>42623.020833333343</c:v>
                </c:pt>
                <c:pt idx="8547">
                  <c:v>42623.03125</c:v>
                </c:pt>
                <c:pt idx="8548">
                  <c:v>42623.041666666621</c:v>
                </c:pt>
                <c:pt idx="8549">
                  <c:v>42623.052083333343</c:v>
                </c:pt>
                <c:pt idx="8550">
                  <c:v>42623.0625</c:v>
                </c:pt>
                <c:pt idx="8551">
                  <c:v>42623.072916666657</c:v>
                </c:pt>
                <c:pt idx="8552">
                  <c:v>42623.083333333343</c:v>
                </c:pt>
                <c:pt idx="8553">
                  <c:v>42623.093749999993</c:v>
                </c:pt>
                <c:pt idx="8554">
                  <c:v>42623.104166666621</c:v>
                </c:pt>
                <c:pt idx="8555">
                  <c:v>42623.114583333343</c:v>
                </c:pt>
                <c:pt idx="8556">
                  <c:v>42623.125</c:v>
                </c:pt>
                <c:pt idx="8557">
                  <c:v>42623.135416666621</c:v>
                </c:pt>
                <c:pt idx="8558">
                  <c:v>42623.145833333343</c:v>
                </c:pt>
                <c:pt idx="8559">
                  <c:v>42623.15625</c:v>
                </c:pt>
                <c:pt idx="8560">
                  <c:v>42623.166666666621</c:v>
                </c:pt>
                <c:pt idx="8561">
                  <c:v>42623.177083333292</c:v>
                </c:pt>
                <c:pt idx="8562">
                  <c:v>42623.1875</c:v>
                </c:pt>
                <c:pt idx="8563">
                  <c:v>42623.197916666621</c:v>
                </c:pt>
                <c:pt idx="8564">
                  <c:v>42623.208333333343</c:v>
                </c:pt>
                <c:pt idx="8565">
                  <c:v>42623.21875</c:v>
                </c:pt>
                <c:pt idx="8566">
                  <c:v>42623.229166666591</c:v>
                </c:pt>
                <c:pt idx="8567">
                  <c:v>42623.239583333292</c:v>
                </c:pt>
                <c:pt idx="8568">
                  <c:v>42623.25</c:v>
                </c:pt>
                <c:pt idx="8569">
                  <c:v>42623.260416666621</c:v>
                </c:pt>
                <c:pt idx="8570">
                  <c:v>42623.270833333343</c:v>
                </c:pt>
                <c:pt idx="8571">
                  <c:v>42623.28125</c:v>
                </c:pt>
                <c:pt idx="8572">
                  <c:v>42623.291666666591</c:v>
                </c:pt>
                <c:pt idx="8573">
                  <c:v>42623.302083333343</c:v>
                </c:pt>
                <c:pt idx="8574">
                  <c:v>42623.3125</c:v>
                </c:pt>
                <c:pt idx="8575">
                  <c:v>42623.322916666657</c:v>
                </c:pt>
                <c:pt idx="8576">
                  <c:v>42623.333333333343</c:v>
                </c:pt>
                <c:pt idx="8577">
                  <c:v>42623.34375</c:v>
                </c:pt>
                <c:pt idx="8578">
                  <c:v>42623.354166666657</c:v>
                </c:pt>
                <c:pt idx="8579">
                  <c:v>42623.364583333343</c:v>
                </c:pt>
                <c:pt idx="8580">
                  <c:v>42623.375</c:v>
                </c:pt>
                <c:pt idx="8581">
                  <c:v>42623.385416666657</c:v>
                </c:pt>
                <c:pt idx="8582">
                  <c:v>42623.395833333343</c:v>
                </c:pt>
                <c:pt idx="8583">
                  <c:v>42623.40625</c:v>
                </c:pt>
                <c:pt idx="8584">
                  <c:v>42623.416666666657</c:v>
                </c:pt>
                <c:pt idx="8585">
                  <c:v>42623.427083333292</c:v>
                </c:pt>
                <c:pt idx="8586">
                  <c:v>42623.4375</c:v>
                </c:pt>
                <c:pt idx="8587">
                  <c:v>42623.447916666657</c:v>
                </c:pt>
                <c:pt idx="8588">
                  <c:v>42623.458333333343</c:v>
                </c:pt>
                <c:pt idx="8589">
                  <c:v>42623.46875</c:v>
                </c:pt>
                <c:pt idx="8590">
                  <c:v>42623.479166666621</c:v>
                </c:pt>
                <c:pt idx="8591">
                  <c:v>42623.489583333343</c:v>
                </c:pt>
                <c:pt idx="8592">
                  <c:v>42623.5</c:v>
                </c:pt>
                <c:pt idx="8593">
                  <c:v>42623.510416666657</c:v>
                </c:pt>
                <c:pt idx="8594">
                  <c:v>42623.520833333343</c:v>
                </c:pt>
                <c:pt idx="8595">
                  <c:v>42623.53125</c:v>
                </c:pt>
                <c:pt idx="8596">
                  <c:v>42623.541666666621</c:v>
                </c:pt>
                <c:pt idx="8597">
                  <c:v>42623.552083333343</c:v>
                </c:pt>
                <c:pt idx="8598">
                  <c:v>42623.5625</c:v>
                </c:pt>
                <c:pt idx="8599">
                  <c:v>42623.572916666657</c:v>
                </c:pt>
                <c:pt idx="8600">
                  <c:v>42623.583333333343</c:v>
                </c:pt>
                <c:pt idx="8601">
                  <c:v>42623.593749999993</c:v>
                </c:pt>
                <c:pt idx="8602">
                  <c:v>42623.604166666621</c:v>
                </c:pt>
                <c:pt idx="8603">
                  <c:v>42623.614583333343</c:v>
                </c:pt>
                <c:pt idx="8604">
                  <c:v>42623.625</c:v>
                </c:pt>
                <c:pt idx="8605">
                  <c:v>42623.635416666621</c:v>
                </c:pt>
                <c:pt idx="8606">
                  <c:v>42623.645833333343</c:v>
                </c:pt>
                <c:pt idx="8607">
                  <c:v>42623.65625</c:v>
                </c:pt>
                <c:pt idx="8608">
                  <c:v>42623.666666666621</c:v>
                </c:pt>
                <c:pt idx="8609">
                  <c:v>42623.677083333292</c:v>
                </c:pt>
                <c:pt idx="8610">
                  <c:v>42623.6875</c:v>
                </c:pt>
                <c:pt idx="8611">
                  <c:v>42623.697916666621</c:v>
                </c:pt>
                <c:pt idx="8612">
                  <c:v>42623.708333333343</c:v>
                </c:pt>
                <c:pt idx="8613">
                  <c:v>42623.71875</c:v>
                </c:pt>
                <c:pt idx="8614">
                  <c:v>42623.729166666591</c:v>
                </c:pt>
                <c:pt idx="8615">
                  <c:v>42623.739583333292</c:v>
                </c:pt>
                <c:pt idx="8616">
                  <c:v>42623.75</c:v>
                </c:pt>
                <c:pt idx="8617">
                  <c:v>42623.760416666621</c:v>
                </c:pt>
                <c:pt idx="8618">
                  <c:v>42623.770833333343</c:v>
                </c:pt>
                <c:pt idx="8619">
                  <c:v>42623.78125</c:v>
                </c:pt>
                <c:pt idx="8620">
                  <c:v>42623.791666666591</c:v>
                </c:pt>
                <c:pt idx="8621">
                  <c:v>42623.802083333343</c:v>
                </c:pt>
                <c:pt idx="8622">
                  <c:v>42623.8125</c:v>
                </c:pt>
                <c:pt idx="8623">
                  <c:v>42623.822916666657</c:v>
                </c:pt>
                <c:pt idx="8624">
                  <c:v>42623.833333333343</c:v>
                </c:pt>
                <c:pt idx="8625">
                  <c:v>42623.84375</c:v>
                </c:pt>
                <c:pt idx="8626">
                  <c:v>42623.854166666657</c:v>
                </c:pt>
                <c:pt idx="8627">
                  <c:v>42623.864583333343</c:v>
                </c:pt>
                <c:pt idx="8628">
                  <c:v>42623.875</c:v>
                </c:pt>
                <c:pt idx="8629">
                  <c:v>42623.885416666657</c:v>
                </c:pt>
                <c:pt idx="8630">
                  <c:v>42623.895833333343</c:v>
                </c:pt>
                <c:pt idx="8631">
                  <c:v>42623.90625</c:v>
                </c:pt>
                <c:pt idx="8632">
                  <c:v>42623.916666666657</c:v>
                </c:pt>
                <c:pt idx="8633">
                  <c:v>42623.927083333292</c:v>
                </c:pt>
                <c:pt idx="8634">
                  <c:v>42623.9375</c:v>
                </c:pt>
                <c:pt idx="8635">
                  <c:v>42623.947916666657</c:v>
                </c:pt>
                <c:pt idx="8636">
                  <c:v>42623.958333333343</c:v>
                </c:pt>
                <c:pt idx="8637">
                  <c:v>42623.96875</c:v>
                </c:pt>
                <c:pt idx="8638">
                  <c:v>42623.979166666621</c:v>
                </c:pt>
                <c:pt idx="8639">
                  <c:v>42623.989583333343</c:v>
                </c:pt>
                <c:pt idx="8640">
                  <c:v>42624</c:v>
                </c:pt>
                <c:pt idx="8641">
                  <c:v>42624.010416666657</c:v>
                </c:pt>
                <c:pt idx="8642">
                  <c:v>42624.020833333343</c:v>
                </c:pt>
                <c:pt idx="8643">
                  <c:v>42624.03125</c:v>
                </c:pt>
                <c:pt idx="8644">
                  <c:v>42624.041666666621</c:v>
                </c:pt>
                <c:pt idx="8645">
                  <c:v>42624.052083333343</c:v>
                </c:pt>
                <c:pt idx="8646">
                  <c:v>42624.0625</c:v>
                </c:pt>
                <c:pt idx="8647">
                  <c:v>42624.072916666657</c:v>
                </c:pt>
                <c:pt idx="8648">
                  <c:v>42624.083333333343</c:v>
                </c:pt>
                <c:pt idx="8649">
                  <c:v>42624.093749999993</c:v>
                </c:pt>
                <c:pt idx="8650">
                  <c:v>42624.104166666621</c:v>
                </c:pt>
                <c:pt idx="8651">
                  <c:v>42624.114583333343</c:v>
                </c:pt>
                <c:pt idx="8652">
                  <c:v>42624.125</c:v>
                </c:pt>
                <c:pt idx="8653">
                  <c:v>42624.135416666621</c:v>
                </c:pt>
                <c:pt idx="8654">
                  <c:v>42624.145833333343</c:v>
                </c:pt>
                <c:pt idx="8655">
                  <c:v>42624.15625</c:v>
                </c:pt>
                <c:pt idx="8656">
                  <c:v>42624.166666666621</c:v>
                </c:pt>
                <c:pt idx="8657">
                  <c:v>42624.177083333292</c:v>
                </c:pt>
                <c:pt idx="8658">
                  <c:v>42624.1875</c:v>
                </c:pt>
                <c:pt idx="8659">
                  <c:v>42624.197916666621</c:v>
                </c:pt>
                <c:pt idx="8660">
                  <c:v>42624.208333333343</c:v>
                </c:pt>
                <c:pt idx="8661">
                  <c:v>42624.21875</c:v>
                </c:pt>
                <c:pt idx="8662">
                  <c:v>42624.229166666591</c:v>
                </c:pt>
                <c:pt idx="8663">
                  <c:v>42624.239583333292</c:v>
                </c:pt>
                <c:pt idx="8664">
                  <c:v>42624.25</c:v>
                </c:pt>
                <c:pt idx="8665">
                  <c:v>42624.260416666621</c:v>
                </c:pt>
                <c:pt idx="8666">
                  <c:v>42624.270833333343</c:v>
                </c:pt>
                <c:pt idx="8667">
                  <c:v>42624.28125</c:v>
                </c:pt>
                <c:pt idx="8668">
                  <c:v>42624.291666666591</c:v>
                </c:pt>
                <c:pt idx="8669">
                  <c:v>42624.302083333343</c:v>
                </c:pt>
                <c:pt idx="8670">
                  <c:v>42624.3125</c:v>
                </c:pt>
                <c:pt idx="8671">
                  <c:v>42624.322916666657</c:v>
                </c:pt>
                <c:pt idx="8672">
                  <c:v>42624.333333333343</c:v>
                </c:pt>
                <c:pt idx="8673">
                  <c:v>42624.34375</c:v>
                </c:pt>
                <c:pt idx="8674">
                  <c:v>42624.354166666657</c:v>
                </c:pt>
                <c:pt idx="8675">
                  <c:v>42624.364583333343</c:v>
                </c:pt>
                <c:pt idx="8676">
                  <c:v>42624.375</c:v>
                </c:pt>
                <c:pt idx="8677">
                  <c:v>42624.385416666657</c:v>
                </c:pt>
                <c:pt idx="8678">
                  <c:v>42624.395833333343</c:v>
                </c:pt>
                <c:pt idx="8679">
                  <c:v>42624.40625</c:v>
                </c:pt>
                <c:pt idx="8680">
                  <c:v>42624.416666666657</c:v>
                </c:pt>
                <c:pt idx="8681">
                  <c:v>42624.427083333292</c:v>
                </c:pt>
                <c:pt idx="8682">
                  <c:v>42624.4375</c:v>
                </c:pt>
                <c:pt idx="8683">
                  <c:v>42624.447916666657</c:v>
                </c:pt>
                <c:pt idx="8684">
                  <c:v>42624.458333333343</c:v>
                </c:pt>
                <c:pt idx="8685">
                  <c:v>42624.46875</c:v>
                </c:pt>
                <c:pt idx="8686">
                  <c:v>42624.479166666621</c:v>
                </c:pt>
                <c:pt idx="8687">
                  <c:v>42624.489583333343</c:v>
                </c:pt>
                <c:pt idx="8688">
                  <c:v>42624.5</c:v>
                </c:pt>
                <c:pt idx="8689">
                  <c:v>42624.510416666657</c:v>
                </c:pt>
                <c:pt idx="8690">
                  <c:v>42624.520833333343</c:v>
                </c:pt>
                <c:pt idx="8691">
                  <c:v>42624.53125</c:v>
                </c:pt>
                <c:pt idx="8692">
                  <c:v>42624.541666666621</c:v>
                </c:pt>
                <c:pt idx="8693">
                  <c:v>42624.552083333343</c:v>
                </c:pt>
                <c:pt idx="8694">
                  <c:v>42624.5625</c:v>
                </c:pt>
                <c:pt idx="8695">
                  <c:v>42624.572916666657</c:v>
                </c:pt>
                <c:pt idx="8696">
                  <c:v>42624.583333333343</c:v>
                </c:pt>
                <c:pt idx="8697">
                  <c:v>42624.593749999993</c:v>
                </c:pt>
                <c:pt idx="8698">
                  <c:v>42624.604166666621</c:v>
                </c:pt>
                <c:pt idx="8699">
                  <c:v>42624.614583333343</c:v>
                </c:pt>
                <c:pt idx="8700">
                  <c:v>42624.625</c:v>
                </c:pt>
                <c:pt idx="8701">
                  <c:v>42624.635416666621</c:v>
                </c:pt>
                <c:pt idx="8702">
                  <c:v>42624.645833333343</c:v>
                </c:pt>
                <c:pt idx="8703">
                  <c:v>42624.65625</c:v>
                </c:pt>
                <c:pt idx="8704">
                  <c:v>42624.666666666621</c:v>
                </c:pt>
                <c:pt idx="8705">
                  <c:v>42624.677083333292</c:v>
                </c:pt>
                <c:pt idx="8706">
                  <c:v>42624.6875</c:v>
                </c:pt>
                <c:pt idx="8707">
                  <c:v>42624.697916666621</c:v>
                </c:pt>
                <c:pt idx="8708">
                  <c:v>42624.708333333343</c:v>
                </c:pt>
                <c:pt idx="8709">
                  <c:v>42624.71875</c:v>
                </c:pt>
                <c:pt idx="8710">
                  <c:v>42624.729166666591</c:v>
                </c:pt>
                <c:pt idx="8711">
                  <c:v>42624.739583333292</c:v>
                </c:pt>
                <c:pt idx="8712">
                  <c:v>42624.75</c:v>
                </c:pt>
                <c:pt idx="8713">
                  <c:v>42624.760416666621</c:v>
                </c:pt>
                <c:pt idx="8714">
                  <c:v>42624.770833333343</c:v>
                </c:pt>
                <c:pt idx="8715">
                  <c:v>42624.78125</c:v>
                </c:pt>
                <c:pt idx="8716">
                  <c:v>42624.791666666591</c:v>
                </c:pt>
                <c:pt idx="8717">
                  <c:v>42624.802083333343</c:v>
                </c:pt>
                <c:pt idx="8718">
                  <c:v>42624.8125</c:v>
                </c:pt>
                <c:pt idx="8719">
                  <c:v>42624.822916666657</c:v>
                </c:pt>
                <c:pt idx="8720">
                  <c:v>42624.833333333343</c:v>
                </c:pt>
                <c:pt idx="8721">
                  <c:v>42624.84375</c:v>
                </c:pt>
                <c:pt idx="8722">
                  <c:v>42624.854166666657</c:v>
                </c:pt>
                <c:pt idx="8723">
                  <c:v>42624.864583333343</c:v>
                </c:pt>
                <c:pt idx="8724">
                  <c:v>42624.875</c:v>
                </c:pt>
                <c:pt idx="8725">
                  <c:v>42624.885416666657</c:v>
                </c:pt>
                <c:pt idx="8726">
                  <c:v>42624.895833333343</c:v>
                </c:pt>
                <c:pt idx="8727">
                  <c:v>42624.90625</c:v>
                </c:pt>
                <c:pt idx="8728">
                  <c:v>42624.916666666657</c:v>
                </c:pt>
                <c:pt idx="8729">
                  <c:v>42624.927083333292</c:v>
                </c:pt>
                <c:pt idx="8730">
                  <c:v>42624.9375</c:v>
                </c:pt>
                <c:pt idx="8731">
                  <c:v>42624.947916666657</c:v>
                </c:pt>
                <c:pt idx="8732">
                  <c:v>42624.958333333343</c:v>
                </c:pt>
                <c:pt idx="8733">
                  <c:v>42624.96875</c:v>
                </c:pt>
                <c:pt idx="8734">
                  <c:v>42624.979166666621</c:v>
                </c:pt>
                <c:pt idx="8735">
                  <c:v>42624.989583333343</c:v>
                </c:pt>
                <c:pt idx="8736">
                  <c:v>42625</c:v>
                </c:pt>
                <c:pt idx="8737">
                  <c:v>42625.010416666657</c:v>
                </c:pt>
                <c:pt idx="8738">
                  <c:v>42625.020833333343</c:v>
                </c:pt>
                <c:pt idx="8739">
                  <c:v>42625.03125</c:v>
                </c:pt>
                <c:pt idx="8740">
                  <c:v>42625.041666666621</c:v>
                </c:pt>
                <c:pt idx="8741">
                  <c:v>42625.052083333343</c:v>
                </c:pt>
                <c:pt idx="8742">
                  <c:v>42625.0625</c:v>
                </c:pt>
                <c:pt idx="8743">
                  <c:v>42625.072916666657</c:v>
                </c:pt>
                <c:pt idx="8744">
                  <c:v>42625.083333333343</c:v>
                </c:pt>
                <c:pt idx="8745">
                  <c:v>42625.093749999993</c:v>
                </c:pt>
                <c:pt idx="8746">
                  <c:v>42625.104166666621</c:v>
                </c:pt>
                <c:pt idx="8747">
                  <c:v>42625.114583333343</c:v>
                </c:pt>
                <c:pt idx="8748">
                  <c:v>42625.125</c:v>
                </c:pt>
                <c:pt idx="8749">
                  <c:v>42625.135416666621</c:v>
                </c:pt>
                <c:pt idx="8750">
                  <c:v>42625.145833333343</c:v>
                </c:pt>
                <c:pt idx="8751">
                  <c:v>42625.15625</c:v>
                </c:pt>
                <c:pt idx="8752">
                  <c:v>42625.166666666621</c:v>
                </c:pt>
                <c:pt idx="8753">
                  <c:v>42625.177083333292</c:v>
                </c:pt>
                <c:pt idx="8754">
                  <c:v>42625.1875</c:v>
                </c:pt>
                <c:pt idx="8755">
                  <c:v>42625.197916666621</c:v>
                </c:pt>
                <c:pt idx="8756">
                  <c:v>42625.208333333343</c:v>
                </c:pt>
                <c:pt idx="8757">
                  <c:v>42625.21875</c:v>
                </c:pt>
                <c:pt idx="8758">
                  <c:v>42625.229166666591</c:v>
                </c:pt>
                <c:pt idx="8759">
                  <c:v>42625.239583333292</c:v>
                </c:pt>
                <c:pt idx="8760">
                  <c:v>42625.25</c:v>
                </c:pt>
                <c:pt idx="8761">
                  <c:v>42625.260416666621</c:v>
                </c:pt>
                <c:pt idx="8762">
                  <c:v>42625.270833333343</c:v>
                </c:pt>
                <c:pt idx="8763">
                  <c:v>42625.28125</c:v>
                </c:pt>
                <c:pt idx="8764">
                  <c:v>42625.291666666591</c:v>
                </c:pt>
                <c:pt idx="8765">
                  <c:v>42625.302083333343</c:v>
                </c:pt>
                <c:pt idx="8766">
                  <c:v>42625.3125</c:v>
                </c:pt>
                <c:pt idx="8767">
                  <c:v>42625.322916666657</c:v>
                </c:pt>
                <c:pt idx="8768">
                  <c:v>42625.333333333343</c:v>
                </c:pt>
                <c:pt idx="8769">
                  <c:v>42625.34375</c:v>
                </c:pt>
                <c:pt idx="8770">
                  <c:v>42625.354166666657</c:v>
                </c:pt>
                <c:pt idx="8771">
                  <c:v>42625.364583333343</c:v>
                </c:pt>
                <c:pt idx="8772">
                  <c:v>42625.375</c:v>
                </c:pt>
                <c:pt idx="8773">
                  <c:v>42625.385416666657</c:v>
                </c:pt>
                <c:pt idx="8774">
                  <c:v>42625.395833333343</c:v>
                </c:pt>
                <c:pt idx="8775">
                  <c:v>42625.40625</c:v>
                </c:pt>
                <c:pt idx="8776">
                  <c:v>42625.416666666657</c:v>
                </c:pt>
                <c:pt idx="8777">
                  <c:v>42625.427083333292</c:v>
                </c:pt>
                <c:pt idx="8778">
                  <c:v>42625.4375</c:v>
                </c:pt>
                <c:pt idx="8779">
                  <c:v>42625.447916666657</c:v>
                </c:pt>
                <c:pt idx="8780">
                  <c:v>42625.458333333343</c:v>
                </c:pt>
                <c:pt idx="8781">
                  <c:v>42625.46875</c:v>
                </c:pt>
                <c:pt idx="8782">
                  <c:v>42625.479166666621</c:v>
                </c:pt>
                <c:pt idx="8783">
                  <c:v>42625.489583333343</c:v>
                </c:pt>
                <c:pt idx="8784">
                  <c:v>42625.5</c:v>
                </c:pt>
                <c:pt idx="8785">
                  <c:v>42625.510416666657</c:v>
                </c:pt>
                <c:pt idx="8786">
                  <c:v>42625.520833333343</c:v>
                </c:pt>
                <c:pt idx="8787">
                  <c:v>42625.53125</c:v>
                </c:pt>
                <c:pt idx="8788">
                  <c:v>42625.541666666621</c:v>
                </c:pt>
                <c:pt idx="8789">
                  <c:v>42625.552083333343</c:v>
                </c:pt>
                <c:pt idx="8790">
                  <c:v>42625.5625</c:v>
                </c:pt>
                <c:pt idx="8791">
                  <c:v>42625.572916666657</c:v>
                </c:pt>
                <c:pt idx="8792">
                  <c:v>42625.583333333343</c:v>
                </c:pt>
                <c:pt idx="8793">
                  <c:v>42625.593749999993</c:v>
                </c:pt>
                <c:pt idx="8794">
                  <c:v>42625.604166666621</c:v>
                </c:pt>
                <c:pt idx="8795">
                  <c:v>42625.614583333343</c:v>
                </c:pt>
                <c:pt idx="8796">
                  <c:v>42625.625</c:v>
                </c:pt>
                <c:pt idx="8797">
                  <c:v>42625.635416666621</c:v>
                </c:pt>
                <c:pt idx="8798">
                  <c:v>42625.645833333343</c:v>
                </c:pt>
                <c:pt idx="8799">
                  <c:v>42625.65625</c:v>
                </c:pt>
                <c:pt idx="8800">
                  <c:v>42625.666666666621</c:v>
                </c:pt>
                <c:pt idx="8801">
                  <c:v>42625.677083333292</c:v>
                </c:pt>
                <c:pt idx="8802">
                  <c:v>42625.6875</c:v>
                </c:pt>
                <c:pt idx="8803">
                  <c:v>42625.697916666621</c:v>
                </c:pt>
                <c:pt idx="8804">
                  <c:v>42625.708333333343</c:v>
                </c:pt>
                <c:pt idx="8805">
                  <c:v>42625.71875</c:v>
                </c:pt>
                <c:pt idx="8806">
                  <c:v>42625.729166666591</c:v>
                </c:pt>
                <c:pt idx="8807">
                  <c:v>42625.739583333292</c:v>
                </c:pt>
                <c:pt idx="8808">
                  <c:v>42625.75</c:v>
                </c:pt>
                <c:pt idx="8809">
                  <c:v>42625.760416666621</c:v>
                </c:pt>
                <c:pt idx="8810">
                  <c:v>42625.770833333343</c:v>
                </c:pt>
                <c:pt idx="8811">
                  <c:v>42625.78125</c:v>
                </c:pt>
                <c:pt idx="8812">
                  <c:v>42625.791666666591</c:v>
                </c:pt>
                <c:pt idx="8813">
                  <c:v>42625.802083333343</c:v>
                </c:pt>
                <c:pt idx="8814">
                  <c:v>42625.8125</c:v>
                </c:pt>
                <c:pt idx="8815">
                  <c:v>42625.822916666657</c:v>
                </c:pt>
                <c:pt idx="8816">
                  <c:v>42625.833333333343</c:v>
                </c:pt>
                <c:pt idx="8817">
                  <c:v>42625.84375</c:v>
                </c:pt>
                <c:pt idx="8818">
                  <c:v>42625.854166666657</c:v>
                </c:pt>
                <c:pt idx="8819">
                  <c:v>42625.864583333343</c:v>
                </c:pt>
                <c:pt idx="8820">
                  <c:v>42625.875</c:v>
                </c:pt>
                <c:pt idx="8821">
                  <c:v>42625.885416666657</c:v>
                </c:pt>
                <c:pt idx="8822">
                  <c:v>42625.895833333343</c:v>
                </c:pt>
                <c:pt idx="8823">
                  <c:v>42625.90625</c:v>
                </c:pt>
                <c:pt idx="8824">
                  <c:v>42625.916666666657</c:v>
                </c:pt>
                <c:pt idx="8825">
                  <c:v>42625.927083333292</c:v>
                </c:pt>
                <c:pt idx="8826">
                  <c:v>42625.9375</c:v>
                </c:pt>
                <c:pt idx="8827">
                  <c:v>42625.947916666657</c:v>
                </c:pt>
                <c:pt idx="8828">
                  <c:v>42625.958333333343</c:v>
                </c:pt>
                <c:pt idx="8829">
                  <c:v>42625.96875</c:v>
                </c:pt>
                <c:pt idx="8830">
                  <c:v>42625.979166666621</c:v>
                </c:pt>
                <c:pt idx="8831">
                  <c:v>42625.989583333343</c:v>
                </c:pt>
                <c:pt idx="8832">
                  <c:v>42626</c:v>
                </c:pt>
                <c:pt idx="8833">
                  <c:v>42626.010416666657</c:v>
                </c:pt>
                <c:pt idx="8834">
                  <c:v>42626.020833333343</c:v>
                </c:pt>
                <c:pt idx="8835">
                  <c:v>42626.03125</c:v>
                </c:pt>
                <c:pt idx="8836">
                  <c:v>42626.041666666621</c:v>
                </c:pt>
                <c:pt idx="8837">
                  <c:v>42626.052083333343</c:v>
                </c:pt>
                <c:pt idx="8838">
                  <c:v>42626.0625</c:v>
                </c:pt>
                <c:pt idx="8839">
                  <c:v>42626.072916666657</c:v>
                </c:pt>
                <c:pt idx="8840">
                  <c:v>42626.083333333343</c:v>
                </c:pt>
                <c:pt idx="8841">
                  <c:v>42626.093749999993</c:v>
                </c:pt>
                <c:pt idx="8842">
                  <c:v>42626.104166666621</c:v>
                </c:pt>
                <c:pt idx="8843">
                  <c:v>42626.114583333343</c:v>
                </c:pt>
                <c:pt idx="8844">
                  <c:v>42626.125</c:v>
                </c:pt>
                <c:pt idx="8845">
                  <c:v>42626.135416666621</c:v>
                </c:pt>
                <c:pt idx="8846">
                  <c:v>42626.145833333343</c:v>
                </c:pt>
                <c:pt idx="8847">
                  <c:v>42626.15625</c:v>
                </c:pt>
                <c:pt idx="8848">
                  <c:v>42626.166666666621</c:v>
                </c:pt>
                <c:pt idx="8849">
                  <c:v>42626.177083333292</c:v>
                </c:pt>
                <c:pt idx="8850">
                  <c:v>42626.1875</c:v>
                </c:pt>
                <c:pt idx="8851">
                  <c:v>42626.197916666621</c:v>
                </c:pt>
                <c:pt idx="8852">
                  <c:v>42626.208333333343</c:v>
                </c:pt>
                <c:pt idx="8853">
                  <c:v>42626.21875</c:v>
                </c:pt>
                <c:pt idx="8854">
                  <c:v>42626.229166666591</c:v>
                </c:pt>
                <c:pt idx="8855">
                  <c:v>42626.239583333292</c:v>
                </c:pt>
                <c:pt idx="8856">
                  <c:v>42626.25</c:v>
                </c:pt>
                <c:pt idx="8857">
                  <c:v>42626.260416666621</c:v>
                </c:pt>
                <c:pt idx="8858">
                  <c:v>42626.270833333343</c:v>
                </c:pt>
                <c:pt idx="8859">
                  <c:v>42626.28125</c:v>
                </c:pt>
                <c:pt idx="8860">
                  <c:v>42626.291666666591</c:v>
                </c:pt>
                <c:pt idx="8861">
                  <c:v>42626.302083333343</c:v>
                </c:pt>
                <c:pt idx="8862">
                  <c:v>42626.3125</c:v>
                </c:pt>
                <c:pt idx="8863">
                  <c:v>42626.322916666657</c:v>
                </c:pt>
                <c:pt idx="8864">
                  <c:v>42626.333333333343</c:v>
                </c:pt>
                <c:pt idx="8865">
                  <c:v>42626.34375</c:v>
                </c:pt>
                <c:pt idx="8866">
                  <c:v>42626.354166666657</c:v>
                </c:pt>
                <c:pt idx="8867">
                  <c:v>42626.364583333343</c:v>
                </c:pt>
                <c:pt idx="8868">
                  <c:v>42626.375</c:v>
                </c:pt>
                <c:pt idx="8869">
                  <c:v>42626.385416666657</c:v>
                </c:pt>
                <c:pt idx="8870">
                  <c:v>42626.395833333343</c:v>
                </c:pt>
                <c:pt idx="8871">
                  <c:v>42626.40625</c:v>
                </c:pt>
                <c:pt idx="8872">
                  <c:v>42626.416666666657</c:v>
                </c:pt>
                <c:pt idx="8873">
                  <c:v>42626.4375</c:v>
                </c:pt>
                <c:pt idx="8874">
                  <c:v>42626.447916666657</c:v>
                </c:pt>
                <c:pt idx="8875">
                  <c:v>42626.458333333343</c:v>
                </c:pt>
                <c:pt idx="8876">
                  <c:v>42626.46875</c:v>
                </c:pt>
                <c:pt idx="8877">
                  <c:v>42626.479166666621</c:v>
                </c:pt>
                <c:pt idx="8878">
                  <c:v>42626.489583333343</c:v>
                </c:pt>
                <c:pt idx="8879">
                  <c:v>42626.5</c:v>
                </c:pt>
                <c:pt idx="8880">
                  <c:v>42626.510416666657</c:v>
                </c:pt>
                <c:pt idx="8881">
                  <c:v>42626.520833333343</c:v>
                </c:pt>
                <c:pt idx="8882">
                  <c:v>42626.53125</c:v>
                </c:pt>
                <c:pt idx="8883">
                  <c:v>42626.541666666621</c:v>
                </c:pt>
                <c:pt idx="8884">
                  <c:v>42626.552083333343</c:v>
                </c:pt>
                <c:pt idx="8885">
                  <c:v>42626.5625</c:v>
                </c:pt>
                <c:pt idx="8886">
                  <c:v>42626.572916666657</c:v>
                </c:pt>
                <c:pt idx="8887">
                  <c:v>42626.583333333343</c:v>
                </c:pt>
                <c:pt idx="8888">
                  <c:v>42626.593749999993</c:v>
                </c:pt>
                <c:pt idx="8889">
                  <c:v>42626.604166666621</c:v>
                </c:pt>
                <c:pt idx="8890">
                  <c:v>42626.614583333343</c:v>
                </c:pt>
                <c:pt idx="8891">
                  <c:v>42626.625</c:v>
                </c:pt>
                <c:pt idx="8892">
                  <c:v>42626.635416666621</c:v>
                </c:pt>
                <c:pt idx="8893">
                  <c:v>42626.645833333343</c:v>
                </c:pt>
                <c:pt idx="8894">
                  <c:v>42626.65625</c:v>
                </c:pt>
                <c:pt idx="8895">
                  <c:v>42626.666666666621</c:v>
                </c:pt>
                <c:pt idx="8896">
                  <c:v>42626.677083333292</c:v>
                </c:pt>
                <c:pt idx="8897">
                  <c:v>42626.6875</c:v>
                </c:pt>
                <c:pt idx="8898">
                  <c:v>42626.697916666621</c:v>
                </c:pt>
                <c:pt idx="8899">
                  <c:v>42626.708333333343</c:v>
                </c:pt>
                <c:pt idx="8900">
                  <c:v>42626.71875</c:v>
                </c:pt>
                <c:pt idx="8901">
                  <c:v>42626.729166666591</c:v>
                </c:pt>
                <c:pt idx="8902">
                  <c:v>42626.739583333292</c:v>
                </c:pt>
                <c:pt idx="8903">
                  <c:v>42626.75</c:v>
                </c:pt>
                <c:pt idx="8904">
                  <c:v>42626.760416666621</c:v>
                </c:pt>
                <c:pt idx="8905">
                  <c:v>42626.770833333343</c:v>
                </c:pt>
                <c:pt idx="8906">
                  <c:v>42626.78125</c:v>
                </c:pt>
                <c:pt idx="8907">
                  <c:v>42626.791666666591</c:v>
                </c:pt>
                <c:pt idx="8908">
                  <c:v>42626.802083333343</c:v>
                </c:pt>
                <c:pt idx="8909">
                  <c:v>42626.8125</c:v>
                </c:pt>
                <c:pt idx="8910">
                  <c:v>42626.822916666657</c:v>
                </c:pt>
                <c:pt idx="8911">
                  <c:v>42626.833333333343</c:v>
                </c:pt>
                <c:pt idx="8912">
                  <c:v>42626.84375</c:v>
                </c:pt>
                <c:pt idx="8913">
                  <c:v>42626.854166666657</c:v>
                </c:pt>
                <c:pt idx="8914">
                  <c:v>42626.864583333343</c:v>
                </c:pt>
                <c:pt idx="8915">
                  <c:v>42626.875</c:v>
                </c:pt>
                <c:pt idx="8916">
                  <c:v>42626.885416666657</c:v>
                </c:pt>
                <c:pt idx="8917">
                  <c:v>42626.895833333343</c:v>
                </c:pt>
                <c:pt idx="8918">
                  <c:v>42626.90625</c:v>
                </c:pt>
                <c:pt idx="8919">
                  <c:v>42626.916666666657</c:v>
                </c:pt>
                <c:pt idx="8920">
                  <c:v>42626.927083333292</c:v>
                </c:pt>
                <c:pt idx="8921">
                  <c:v>42626.9375</c:v>
                </c:pt>
                <c:pt idx="8922">
                  <c:v>42626.947916666657</c:v>
                </c:pt>
                <c:pt idx="8923">
                  <c:v>42626.958333333343</c:v>
                </c:pt>
                <c:pt idx="8924">
                  <c:v>42626.96875</c:v>
                </c:pt>
                <c:pt idx="8925">
                  <c:v>42626.979166666621</c:v>
                </c:pt>
                <c:pt idx="8926">
                  <c:v>42626.989583333343</c:v>
                </c:pt>
                <c:pt idx="8927">
                  <c:v>42627</c:v>
                </c:pt>
                <c:pt idx="8928">
                  <c:v>42627.010416666657</c:v>
                </c:pt>
                <c:pt idx="8929">
                  <c:v>42627.020833333343</c:v>
                </c:pt>
                <c:pt idx="8930">
                  <c:v>42627.03125</c:v>
                </c:pt>
                <c:pt idx="8931">
                  <c:v>42627.041666666621</c:v>
                </c:pt>
                <c:pt idx="8932">
                  <c:v>42627.052083333343</c:v>
                </c:pt>
                <c:pt idx="8933">
                  <c:v>42627.0625</c:v>
                </c:pt>
                <c:pt idx="8934">
                  <c:v>42627.072916666657</c:v>
                </c:pt>
                <c:pt idx="8935">
                  <c:v>42627.083333333343</c:v>
                </c:pt>
                <c:pt idx="8936">
                  <c:v>42627.093749999993</c:v>
                </c:pt>
                <c:pt idx="8937">
                  <c:v>42627.104166666621</c:v>
                </c:pt>
                <c:pt idx="8938">
                  <c:v>42627.114583333343</c:v>
                </c:pt>
                <c:pt idx="8939">
                  <c:v>42627.125</c:v>
                </c:pt>
                <c:pt idx="8940">
                  <c:v>42627.135416666621</c:v>
                </c:pt>
                <c:pt idx="8941">
                  <c:v>42627.145833333343</c:v>
                </c:pt>
                <c:pt idx="8942">
                  <c:v>42627.15625</c:v>
                </c:pt>
                <c:pt idx="8943">
                  <c:v>42627.166666666621</c:v>
                </c:pt>
                <c:pt idx="8944">
                  <c:v>42627.177083333292</c:v>
                </c:pt>
                <c:pt idx="8945">
                  <c:v>42627.1875</c:v>
                </c:pt>
                <c:pt idx="8946">
                  <c:v>42627.197916666621</c:v>
                </c:pt>
                <c:pt idx="8947">
                  <c:v>42627.208333333343</c:v>
                </c:pt>
                <c:pt idx="8948">
                  <c:v>42627.21875</c:v>
                </c:pt>
                <c:pt idx="8949">
                  <c:v>42627.229166666591</c:v>
                </c:pt>
                <c:pt idx="8950">
                  <c:v>42627.239583333292</c:v>
                </c:pt>
                <c:pt idx="8951">
                  <c:v>42627.25</c:v>
                </c:pt>
                <c:pt idx="8952">
                  <c:v>42627.260416666621</c:v>
                </c:pt>
                <c:pt idx="8953">
                  <c:v>42627.270833333343</c:v>
                </c:pt>
                <c:pt idx="8954">
                  <c:v>42627.28125</c:v>
                </c:pt>
                <c:pt idx="8955">
                  <c:v>42627.291666666591</c:v>
                </c:pt>
                <c:pt idx="8956">
                  <c:v>42627.302083333343</c:v>
                </c:pt>
                <c:pt idx="8957">
                  <c:v>42627.3125</c:v>
                </c:pt>
                <c:pt idx="8958">
                  <c:v>42627.322916666657</c:v>
                </c:pt>
                <c:pt idx="8959">
                  <c:v>42627.333333333343</c:v>
                </c:pt>
                <c:pt idx="8960">
                  <c:v>42627.34375</c:v>
                </c:pt>
                <c:pt idx="8961">
                  <c:v>42627.354166666657</c:v>
                </c:pt>
                <c:pt idx="8962">
                  <c:v>42627.364583333343</c:v>
                </c:pt>
                <c:pt idx="8963">
                  <c:v>42627.375</c:v>
                </c:pt>
                <c:pt idx="8964">
                  <c:v>42627.385416666657</c:v>
                </c:pt>
                <c:pt idx="8965">
                  <c:v>42627.395833333343</c:v>
                </c:pt>
                <c:pt idx="8966">
                  <c:v>42627.40625</c:v>
                </c:pt>
                <c:pt idx="8967">
                  <c:v>42627.416666666657</c:v>
                </c:pt>
                <c:pt idx="8968">
                  <c:v>42627.427083333292</c:v>
                </c:pt>
                <c:pt idx="8969">
                  <c:v>42627.4375</c:v>
                </c:pt>
                <c:pt idx="8970">
                  <c:v>42627.447916666657</c:v>
                </c:pt>
                <c:pt idx="8971">
                  <c:v>42627.458333333343</c:v>
                </c:pt>
                <c:pt idx="8972">
                  <c:v>42627.46875</c:v>
                </c:pt>
                <c:pt idx="8973">
                  <c:v>42627.479166666621</c:v>
                </c:pt>
                <c:pt idx="8974">
                  <c:v>42627.489583333343</c:v>
                </c:pt>
                <c:pt idx="8975">
                  <c:v>42627.5</c:v>
                </c:pt>
                <c:pt idx="8976">
                  <c:v>42627.510416666657</c:v>
                </c:pt>
                <c:pt idx="8977">
                  <c:v>42627.520833333343</c:v>
                </c:pt>
                <c:pt idx="8978">
                  <c:v>42627.53125</c:v>
                </c:pt>
                <c:pt idx="8979">
                  <c:v>42627.541666666621</c:v>
                </c:pt>
                <c:pt idx="8980">
                  <c:v>42627.552083333343</c:v>
                </c:pt>
                <c:pt idx="8981">
                  <c:v>42627.5625</c:v>
                </c:pt>
                <c:pt idx="8982">
                  <c:v>42627.572916666657</c:v>
                </c:pt>
                <c:pt idx="8983">
                  <c:v>42627.583333333343</c:v>
                </c:pt>
                <c:pt idx="8984">
                  <c:v>42627.593749999993</c:v>
                </c:pt>
                <c:pt idx="8985">
                  <c:v>42627.604166666621</c:v>
                </c:pt>
                <c:pt idx="8986">
                  <c:v>42627.614583333343</c:v>
                </c:pt>
                <c:pt idx="8987">
                  <c:v>42627.625</c:v>
                </c:pt>
                <c:pt idx="8988">
                  <c:v>42627.635416666621</c:v>
                </c:pt>
                <c:pt idx="8989">
                  <c:v>42627.645833333343</c:v>
                </c:pt>
                <c:pt idx="8990">
                  <c:v>42627.65625</c:v>
                </c:pt>
                <c:pt idx="8991">
                  <c:v>42627.666666666621</c:v>
                </c:pt>
                <c:pt idx="8992">
                  <c:v>42627.677083333292</c:v>
                </c:pt>
                <c:pt idx="8993">
                  <c:v>42627.6875</c:v>
                </c:pt>
                <c:pt idx="8994">
                  <c:v>42627.697916666621</c:v>
                </c:pt>
                <c:pt idx="8995">
                  <c:v>42627.708333333343</c:v>
                </c:pt>
                <c:pt idx="8996">
                  <c:v>42627.71875</c:v>
                </c:pt>
                <c:pt idx="8997">
                  <c:v>42627.729166666591</c:v>
                </c:pt>
                <c:pt idx="8998">
                  <c:v>42627.739583333292</c:v>
                </c:pt>
                <c:pt idx="8999">
                  <c:v>42627.75</c:v>
                </c:pt>
                <c:pt idx="9000">
                  <c:v>42627.760416666621</c:v>
                </c:pt>
                <c:pt idx="9001">
                  <c:v>42627.770833333343</c:v>
                </c:pt>
                <c:pt idx="9002">
                  <c:v>42627.78125</c:v>
                </c:pt>
                <c:pt idx="9003">
                  <c:v>42627.791666666591</c:v>
                </c:pt>
                <c:pt idx="9004">
                  <c:v>42627.802083333343</c:v>
                </c:pt>
                <c:pt idx="9005">
                  <c:v>42627.8125</c:v>
                </c:pt>
                <c:pt idx="9006">
                  <c:v>42627.822916666657</c:v>
                </c:pt>
                <c:pt idx="9007">
                  <c:v>42627.833333333343</c:v>
                </c:pt>
                <c:pt idx="9008">
                  <c:v>42627.84375</c:v>
                </c:pt>
                <c:pt idx="9009">
                  <c:v>42627.854166666657</c:v>
                </c:pt>
                <c:pt idx="9010">
                  <c:v>42627.864583333343</c:v>
                </c:pt>
                <c:pt idx="9011">
                  <c:v>42627.875</c:v>
                </c:pt>
                <c:pt idx="9012">
                  <c:v>42627.885416666657</c:v>
                </c:pt>
                <c:pt idx="9013">
                  <c:v>42627.895833333343</c:v>
                </c:pt>
                <c:pt idx="9014">
                  <c:v>42627.90625</c:v>
                </c:pt>
                <c:pt idx="9015">
                  <c:v>42627.916666666657</c:v>
                </c:pt>
                <c:pt idx="9016">
                  <c:v>42627.927083333292</c:v>
                </c:pt>
                <c:pt idx="9017">
                  <c:v>42627.9375</c:v>
                </c:pt>
                <c:pt idx="9018">
                  <c:v>42627.947916666657</c:v>
                </c:pt>
                <c:pt idx="9019">
                  <c:v>42627.958333333343</c:v>
                </c:pt>
                <c:pt idx="9020">
                  <c:v>42627.96875</c:v>
                </c:pt>
                <c:pt idx="9021">
                  <c:v>42627.979166666621</c:v>
                </c:pt>
                <c:pt idx="9022">
                  <c:v>42627.989583333343</c:v>
                </c:pt>
                <c:pt idx="9023">
                  <c:v>42628</c:v>
                </c:pt>
                <c:pt idx="9024">
                  <c:v>42628.010416666657</c:v>
                </c:pt>
                <c:pt idx="9025">
                  <c:v>42628.020833333343</c:v>
                </c:pt>
                <c:pt idx="9026">
                  <c:v>42628.03125</c:v>
                </c:pt>
                <c:pt idx="9027">
                  <c:v>42628.041666666621</c:v>
                </c:pt>
                <c:pt idx="9028">
                  <c:v>42628.052083333343</c:v>
                </c:pt>
                <c:pt idx="9029">
                  <c:v>42628.0625</c:v>
                </c:pt>
                <c:pt idx="9030">
                  <c:v>42628.072916666657</c:v>
                </c:pt>
                <c:pt idx="9031">
                  <c:v>42628.083333333343</c:v>
                </c:pt>
                <c:pt idx="9032">
                  <c:v>42628.093749999993</c:v>
                </c:pt>
                <c:pt idx="9033">
                  <c:v>42628.104166666621</c:v>
                </c:pt>
                <c:pt idx="9034">
                  <c:v>42628.114583333343</c:v>
                </c:pt>
                <c:pt idx="9035">
                  <c:v>42628.125</c:v>
                </c:pt>
                <c:pt idx="9036">
                  <c:v>42628.135416666621</c:v>
                </c:pt>
                <c:pt idx="9037">
                  <c:v>42628.145833333343</c:v>
                </c:pt>
                <c:pt idx="9038">
                  <c:v>42628.15625</c:v>
                </c:pt>
                <c:pt idx="9039">
                  <c:v>42628.166666666621</c:v>
                </c:pt>
                <c:pt idx="9040">
                  <c:v>42628.177083333292</c:v>
                </c:pt>
                <c:pt idx="9041">
                  <c:v>42628.1875</c:v>
                </c:pt>
                <c:pt idx="9042">
                  <c:v>42628.197916666621</c:v>
                </c:pt>
                <c:pt idx="9043">
                  <c:v>42628.208333333343</c:v>
                </c:pt>
                <c:pt idx="9044">
                  <c:v>42628.21875</c:v>
                </c:pt>
                <c:pt idx="9045">
                  <c:v>42628.229166666591</c:v>
                </c:pt>
                <c:pt idx="9046">
                  <c:v>42628.239583333292</c:v>
                </c:pt>
                <c:pt idx="9047">
                  <c:v>42628.25</c:v>
                </c:pt>
                <c:pt idx="9048">
                  <c:v>42628.260416666621</c:v>
                </c:pt>
                <c:pt idx="9049">
                  <c:v>42628.270833333343</c:v>
                </c:pt>
                <c:pt idx="9050">
                  <c:v>42628.28125</c:v>
                </c:pt>
                <c:pt idx="9051">
                  <c:v>42628.291666666591</c:v>
                </c:pt>
                <c:pt idx="9052">
                  <c:v>42628.302083333343</c:v>
                </c:pt>
                <c:pt idx="9053">
                  <c:v>42628.3125</c:v>
                </c:pt>
                <c:pt idx="9054">
                  <c:v>42628.322916666657</c:v>
                </c:pt>
                <c:pt idx="9055">
                  <c:v>42628.333333333343</c:v>
                </c:pt>
                <c:pt idx="9056">
                  <c:v>42628.34375</c:v>
                </c:pt>
                <c:pt idx="9057">
                  <c:v>42628.354166666657</c:v>
                </c:pt>
                <c:pt idx="9058">
                  <c:v>42628.364583333343</c:v>
                </c:pt>
                <c:pt idx="9059">
                  <c:v>42628.375</c:v>
                </c:pt>
                <c:pt idx="9060">
                  <c:v>42628.385416666657</c:v>
                </c:pt>
                <c:pt idx="9061">
                  <c:v>42628.395833333343</c:v>
                </c:pt>
                <c:pt idx="9062">
                  <c:v>42628.40625</c:v>
                </c:pt>
                <c:pt idx="9063">
                  <c:v>42628.416666666657</c:v>
                </c:pt>
                <c:pt idx="9064">
                  <c:v>42628.427083333292</c:v>
                </c:pt>
                <c:pt idx="9065">
                  <c:v>42628.4375</c:v>
                </c:pt>
                <c:pt idx="9066">
                  <c:v>42628.447916666657</c:v>
                </c:pt>
                <c:pt idx="9067">
                  <c:v>42628.458333333343</c:v>
                </c:pt>
                <c:pt idx="9068">
                  <c:v>42628.46875</c:v>
                </c:pt>
                <c:pt idx="9069">
                  <c:v>42628.479166666621</c:v>
                </c:pt>
                <c:pt idx="9070">
                  <c:v>42628.489583333343</c:v>
                </c:pt>
                <c:pt idx="9071">
                  <c:v>42628.5</c:v>
                </c:pt>
                <c:pt idx="9072">
                  <c:v>42628.510416666657</c:v>
                </c:pt>
                <c:pt idx="9073">
                  <c:v>42628.520833333343</c:v>
                </c:pt>
                <c:pt idx="9074">
                  <c:v>42628.53125</c:v>
                </c:pt>
                <c:pt idx="9075">
                  <c:v>42628.541666666621</c:v>
                </c:pt>
                <c:pt idx="9076">
                  <c:v>42628.552083333343</c:v>
                </c:pt>
                <c:pt idx="9077">
                  <c:v>42628.5625</c:v>
                </c:pt>
                <c:pt idx="9078">
                  <c:v>42628.572916666657</c:v>
                </c:pt>
                <c:pt idx="9079">
                  <c:v>42628.583333333343</c:v>
                </c:pt>
                <c:pt idx="9080">
                  <c:v>42628.593749999993</c:v>
                </c:pt>
                <c:pt idx="9081">
                  <c:v>42628.604166666621</c:v>
                </c:pt>
                <c:pt idx="9082">
                  <c:v>42628.614583333343</c:v>
                </c:pt>
                <c:pt idx="9083">
                  <c:v>42628.625</c:v>
                </c:pt>
                <c:pt idx="9084">
                  <c:v>42628.635416666621</c:v>
                </c:pt>
                <c:pt idx="9085">
                  <c:v>42628.645833333343</c:v>
                </c:pt>
                <c:pt idx="9086">
                  <c:v>42628.65625</c:v>
                </c:pt>
                <c:pt idx="9087">
                  <c:v>42628.666666666621</c:v>
                </c:pt>
                <c:pt idx="9088">
                  <c:v>42628.677083333292</c:v>
                </c:pt>
                <c:pt idx="9089">
                  <c:v>42628.6875</c:v>
                </c:pt>
                <c:pt idx="9090">
                  <c:v>42628.697916666621</c:v>
                </c:pt>
                <c:pt idx="9091">
                  <c:v>42628.708333333343</c:v>
                </c:pt>
                <c:pt idx="9092">
                  <c:v>42628.71875</c:v>
                </c:pt>
                <c:pt idx="9093">
                  <c:v>42628.729166666591</c:v>
                </c:pt>
                <c:pt idx="9094">
                  <c:v>42628.739583333292</c:v>
                </c:pt>
                <c:pt idx="9095">
                  <c:v>42628.75</c:v>
                </c:pt>
                <c:pt idx="9096">
                  <c:v>42628.760416666621</c:v>
                </c:pt>
                <c:pt idx="9097">
                  <c:v>42628.770833333343</c:v>
                </c:pt>
                <c:pt idx="9098">
                  <c:v>42628.78125</c:v>
                </c:pt>
                <c:pt idx="9099">
                  <c:v>42628.791666666591</c:v>
                </c:pt>
                <c:pt idx="9100">
                  <c:v>42628.802083333343</c:v>
                </c:pt>
                <c:pt idx="9101">
                  <c:v>42628.8125</c:v>
                </c:pt>
                <c:pt idx="9102">
                  <c:v>42628.822916666657</c:v>
                </c:pt>
                <c:pt idx="9103">
                  <c:v>42628.833333333343</c:v>
                </c:pt>
                <c:pt idx="9104">
                  <c:v>42628.84375</c:v>
                </c:pt>
                <c:pt idx="9105">
                  <c:v>42628.854166666657</c:v>
                </c:pt>
                <c:pt idx="9106">
                  <c:v>42628.864583333343</c:v>
                </c:pt>
                <c:pt idx="9107">
                  <c:v>42628.875</c:v>
                </c:pt>
                <c:pt idx="9108">
                  <c:v>42628.885416666657</c:v>
                </c:pt>
                <c:pt idx="9109">
                  <c:v>42628.895833333343</c:v>
                </c:pt>
                <c:pt idx="9110">
                  <c:v>42628.90625</c:v>
                </c:pt>
                <c:pt idx="9111">
                  <c:v>42628.916666666657</c:v>
                </c:pt>
                <c:pt idx="9112">
                  <c:v>42628.927083333292</c:v>
                </c:pt>
                <c:pt idx="9113">
                  <c:v>42628.9375</c:v>
                </c:pt>
                <c:pt idx="9114">
                  <c:v>42628.947916666657</c:v>
                </c:pt>
                <c:pt idx="9115">
                  <c:v>42628.958333333343</c:v>
                </c:pt>
                <c:pt idx="9116">
                  <c:v>42628.96875</c:v>
                </c:pt>
                <c:pt idx="9117">
                  <c:v>42628.979166666621</c:v>
                </c:pt>
                <c:pt idx="9118">
                  <c:v>42628.989583333343</c:v>
                </c:pt>
                <c:pt idx="9119">
                  <c:v>42629</c:v>
                </c:pt>
                <c:pt idx="9120">
                  <c:v>42629.010416666657</c:v>
                </c:pt>
                <c:pt idx="9121">
                  <c:v>42629.020833333343</c:v>
                </c:pt>
                <c:pt idx="9122">
                  <c:v>42629.03125</c:v>
                </c:pt>
                <c:pt idx="9123">
                  <c:v>42629.041666666621</c:v>
                </c:pt>
                <c:pt idx="9124">
                  <c:v>42629.052083333343</c:v>
                </c:pt>
                <c:pt idx="9125">
                  <c:v>42629.0625</c:v>
                </c:pt>
                <c:pt idx="9126">
                  <c:v>42629.072916666657</c:v>
                </c:pt>
                <c:pt idx="9127">
                  <c:v>42629.083333333343</c:v>
                </c:pt>
                <c:pt idx="9128">
                  <c:v>42629.093749999993</c:v>
                </c:pt>
                <c:pt idx="9129">
                  <c:v>42629.104166666621</c:v>
                </c:pt>
                <c:pt idx="9130">
                  <c:v>42629.114583333343</c:v>
                </c:pt>
                <c:pt idx="9131">
                  <c:v>42629.125</c:v>
                </c:pt>
                <c:pt idx="9132">
                  <c:v>42629.135416666621</c:v>
                </c:pt>
                <c:pt idx="9133">
                  <c:v>42629.145833333343</c:v>
                </c:pt>
                <c:pt idx="9134">
                  <c:v>42629.15625</c:v>
                </c:pt>
                <c:pt idx="9135">
                  <c:v>42629.166666666621</c:v>
                </c:pt>
                <c:pt idx="9136">
                  <c:v>42629.177083333292</c:v>
                </c:pt>
                <c:pt idx="9137">
                  <c:v>42629.1875</c:v>
                </c:pt>
                <c:pt idx="9138">
                  <c:v>42629.197916666621</c:v>
                </c:pt>
                <c:pt idx="9139">
                  <c:v>42629.208333333343</c:v>
                </c:pt>
                <c:pt idx="9140">
                  <c:v>42629.21875</c:v>
                </c:pt>
                <c:pt idx="9141">
                  <c:v>42629.229166666591</c:v>
                </c:pt>
                <c:pt idx="9142">
                  <c:v>42629.239583333292</c:v>
                </c:pt>
                <c:pt idx="9143">
                  <c:v>42629.25</c:v>
                </c:pt>
                <c:pt idx="9144">
                  <c:v>42629.260416666621</c:v>
                </c:pt>
                <c:pt idx="9145">
                  <c:v>42629.270833333343</c:v>
                </c:pt>
                <c:pt idx="9146">
                  <c:v>42629.28125</c:v>
                </c:pt>
                <c:pt idx="9147">
                  <c:v>42629.291666666591</c:v>
                </c:pt>
                <c:pt idx="9148">
                  <c:v>42629.302083333343</c:v>
                </c:pt>
                <c:pt idx="9149">
                  <c:v>42629.3125</c:v>
                </c:pt>
                <c:pt idx="9150">
                  <c:v>42629.322916666657</c:v>
                </c:pt>
                <c:pt idx="9151">
                  <c:v>42629.333333333343</c:v>
                </c:pt>
                <c:pt idx="9152">
                  <c:v>42629.34375</c:v>
                </c:pt>
                <c:pt idx="9153">
                  <c:v>42629.354166666657</c:v>
                </c:pt>
                <c:pt idx="9154">
                  <c:v>42629.364583333343</c:v>
                </c:pt>
                <c:pt idx="9155">
                  <c:v>42629.375</c:v>
                </c:pt>
                <c:pt idx="9156">
                  <c:v>42629.385416666657</c:v>
                </c:pt>
                <c:pt idx="9157">
                  <c:v>42629.395833333343</c:v>
                </c:pt>
                <c:pt idx="9158">
                  <c:v>42629.40625</c:v>
                </c:pt>
                <c:pt idx="9159">
                  <c:v>42629.416666666657</c:v>
                </c:pt>
                <c:pt idx="9160">
                  <c:v>42629.427083333292</c:v>
                </c:pt>
                <c:pt idx="9161">
                  <c:v>42629.4375</c:v>
                </c:pt>
                <c:pt idx="9162">
                  <c:v>42629.447916666657</c:v>
                </c:pt>
                <c:pt idx="9163">
                  <c:v>42629.458333333343</c:v>
                </c:pt>
                <c:pt idx="9164">
                  <c:v>42629.46875</c:v>
                </c:pt>
                <c:pt idx="9165">
                  <c:v>42629.479166666621</c:v>
                </c:pt>
                <c:pt idx="9166">
                  <c:v>42629.489583333343</c:v>
                </c:pt>
                <c:pt idx="9167">
                  <c:v>42629.5</c:v>
                </c:pt>
                <c:pt idx="9168">
                  <c:v>42629.510416666657</c:v>
                </c:pt>
                <c:pt idx="9169">
                  <c:v>42629.520833333343</c:v>
                </c:pt>
                <c:pt idx="9170">
                  <c:v>42629.53125</c:v>
                </c:pt>
                <c:pt idx="9171">
                  <c:v>42629.541666666621</c:v>
                </c:pt>
                <c:pt idx="9172">
                  <c:v>42629.552083333343</c:v>
                </c:pt>
                <c:pt idx="9173">
                  <c:v>42629.5625</c:v>
                </c:pt>
                <c:pt idx="9174">
                  <c:v>42629.572916666657</c:v>
                </c:pt>
                <c:pt idx="9175">
                  <c:v>42629.583333333343</c:v>
                </c:pt>
                <c:pt idx="9176">
                  <c:v>42629.593749999993</c:v>
                </c:pt>
                <c:pt idx="9177">
                  <c:v>42629.604166666621</c:v>
                </c:pt>
                <c:pt idx="9178">
                  <c:v>42629.614583333343</c:v>
                </c:pt>
                <c:pt idx="9179">
                  <c:v>42629.625</c:v>
                </c:pt>
                <c:pt idx="9180">
                  <c:v>42629.635416666621</c:v>
                </c:pt>
                <c:pt idx="9181">
                  <c:v>42629.645833333343</c:v>
                </c:pt>
                <c:pt idx="9182">
                  <c:v>42629.65625</c:v>
                </c:pt>
                <c:pt idx="9183">
                  <c:v>42629.666666666621</c:v>
                </c:pt>
                <c:pt idx="9184">
                  <c:v>42629.677083333292</c:v>
                </c:pt>
                <c:pt idx="9185">
                  <c:v>42629.6875</c:v>
                </c:pt>
                <c:pt idx="9186">
                  <c:v>42629.697916666621</c:v>
                </c:pt>
                <c:pt idx="9187">
                  <c:v>42629.708333333343</c:v>
                </c:pt>
                <c:pt idx="9188">
                  <c:v>42629.71875</c:v>
                </c:pt>
                <c:pt idx="9189">
                  <c:v>42629.729166666591</c:v>
                </c:pt>
                <c:pt idx="9190">
                  <c:v>42629.739583333292</c:v>
                </c:pt>
                <c:pt idx="9191">
                  <c:v>42629.75</c:v>
                </c:pt>
                <c:pt idx="9192">
                  <c:v>42629.760416666621</c:v>
                </c:pt>
                <c:pt idx="9193">
                  <c:v>42629.770833333343</c:v>
                </c:pt>
                <c:pt idx="9194">
                  <c:v>42629.78125</c:v>
                </c:pt>
                <c:pt idx="9195">
                  <c:v>42629.791666666591</c:v>
                </c:pt>
                <c:pt idx="9196">
                  <c:v>42629.802083333343</c:v>
                </c:pt>
                <c:pt idx="9197">
                  <c:v>42629.8125</c:v>
                </c:pt>
                <c:pt idx="9198">
                  <c:v>42629.822916666657</c:v>
                </c:pt>
                <c:pt idx="9199">
                  <c:v>42629.833333333343</c:v>
                </c:pt>
                <c:pt idx="9200">
                  <c:v>42629.84375</c:v>
                </c:pt>
                <c:pt idx="9201">
                  <c:v>42629.854166666657</c:v>
                </c:pt>
                <c:pt idx="9202">
                  <c:v>42629.864583333343</c:v>
                </c:pt>
                <c:pt idx="9203">
                  <c:v>42629.875</c:v>
                </c:pt>
                <c:pt idx="9204">
                  <c:v>42629.885416666657</c:v>
                </c:pt>
                <c:pt idx="9205">
                  <c:v>42629.895833333343</c:v>
                </c:pt>
                <c:pt idx="9206">
                  <c:v>42629.90625</c:v>
                </c:pt>
                <c:pt idx="9207">
                  <c:v>42629.916666666657</c:v>
                </c:pt>
                <c:pt idx="9208">
                  <c:v>42629.927083333292</c:v>
                </c:pt>
                <c:pt idx="9209">
                  <c:v>42629.9375</c:v>
                </c:pt>
                <c:pt idx="9210">
                  <c:v>42629.947916666657</c:v>
                </c:pt>
                <c:pt idx="9211">
                  <c:v>42629.958333333343</c:v>
                </c:pt>
                <c:pt idx="9212">
                  <c:v>42629.96875</c:v>
                </c:pt>
                <c:pt idx="9213">
                  <c:v>42629.979166666621</c:v>
                </c:pt>
                <c:pt idx="9214">
                  <c:v>42629.989583333343</c:v>
                </c:pt>
                <c:pt idx="9215">
                  <c:v>42630</c:v>
                </c:pt>
                <c:pt idx="9216">
                  <c:v>42630.010416666657</c:v>
                </c:pt>
                <c:pt idx="9217">
                  <c:v>42630.020833333343</c:v>
                </c:pt>
                <c:pt idx="9218">
                  <c:v>42630.03125</c:v>
                </c:pt>
                <c:pt idx="9219">
                  <c:v>42630.041666666621</c:v>
                </c:pt>
                <c:pt idx="9220">
                  <c:v>42630.052083333343</c:v>
                </c:pt>
                <c:pt idx="9221">
                  <c:v>42630.0625</c:v>
                </c:pt>
                <c:pt idx="9222">
                  <c:v>42630.072916666657</c:v>
                </c:pt>
                <c:pt idx="9223">
                  <c:v>42630.083333333343</c:v>
                </c:pt>
                <c:pt idx="9224">
                  <c:v>42630.093749999993</c:v>
                </c:pt>
                <c:pt idx="9225">
                  <c:v>42630.104166666621</c:v>
                </c:pt>
                <c:pt idx="9226">
                  <c:v>42630.114583333343</c:v>
                </c:pt>
                <c:pt idx="9227">
                  <c:v>42630.125</c:v>
                </c:pt>
                <c:pt idx="9228">
                  <c:v>42630.135416666621</c:v>
                </c:pt>
                <c:pt idx="9229">
                  <c:v>42630.145833333343</c:v>
                </c:pt>
                <c:pt idx="9230">
                  <c:v>42630.15625</c:v>
                </c:pt>
                <c:pt idx="9231">
                  <c:v>42630.166666666621</c:v>
                </c:pt>
                <c:pt idx="9232">
                  <c:v>42630.177083333292</c:v>
                </c:pt>
                <c:pt idx="9233">
                  <c:v>42630.1875</c:v>
                </c:pt>
                <c:pt idx="9234">
                  <c:v>42630.197916666621</c:v>
                </c:pt>
                <c:pt idx="9235">
                  <c:v>42630.208333333343</c:v>
                </c:pt>
                <c:pt idx="9236">
                  <c:v>42630.21875</c:v>
                </c:pt>
                <c:pt idx="9237">
                  <c:v>42630.229166666591</c:v>
                </c:pt>
                <c:pt idx="9238">
                  <c:v>42630.239583333292</c:v>
                </c:pt>
                <c:pt idx="9239">
                  <c:v>42630.25</c:v>
                </c:pt>
                <c:pt idx="9240">
                  <c:v>42630.260416666621</c:v>
                </c:pt>
                <c:pt idx="9241">
                  <c:v>42630.270833333343</c:v>
                </c:pt>
                <c:pt idx="9242">
                  <c:v>42630.28125</c:v>
                </c:pt>
                <c:pt idx="9243">
                  <c:v>42630.291666666591</c:v>
                </c:pt>
                <c:pt idx="9244">
                  <c:v>42630.302083333343</c:v>
                </c:pt>
                <c:pt idx="9245">
                  <c:v>42630.3125</c:v>
                </c:pt>
                <c:pt idx="9246">
                  <c:v>42630.322916666657</c:v>
                </c:pt>
                <c:pt idx="9247">
                  <c:v>42630.333333333343</c:v>
                </c:pt>
                <c:pt idx="9248">
                  <c:v>42630.34375</c:v>
                </c:pt>
                <c:pt idx="9249">
                  <c:v>42630.354166666657</c:v>
                </c:pt>
                <c:pt idx="9250">
                  <c:v>42630.364583333343</c:v>
                </c:pt>
                <c:pt idx="9251">
                  <c:v>42630.375</c:v>
                </c:pt>
                <c:pt idx="9252">
                  <c:v>42630.385416666657</c:v>
                </c:pt>
                <c:pt idx="9253">
                  <c:v>42630.395833333343</c:v>
                </c:pt>
                <c:pt idx="9254">
                  <c:v>42630.40625</c:v>
                </c:pt>
                <c:pt idx="9255">
                  <c:v>42630.416666666657</c:v>
                </c:pt>
                <c:pt idx="9256">
                  <c:v>42630.427083333292</c:v>
                </c:pt>
                <c:pt idx="9257">
                  <c:v>42630.4375</c:v>
                </c:pt>
                <c:pt idx="9258">
                  <c:v>42630.447916666657</c:v>
                </c:pt>
                <c:pt idx="9259">
                  <c:v>42630.458333333343</c:v>
                </c:pt>
                <c:pt idx="9260">
                  <c:v>42630.46875</c:v>
                </c:pt>
                <c:pt idx="9261">
                  <c:v>42630.479166666621</c:v>
                </c:pt>
                <c:pt idx="9262">
                  <c:v>42630.489583333343</c:v>
                </c:pt>
                <c:pt idx="9263">
                  <c:v>42630.5</c:v>
                </c:pt>
                <c:pt idx="9264">
                  <c:v>42630.510416666657</c:v>
                </c:pt>
                <c:pt idx="9265">
                  <c:v>42630.520833333343</c:v>
                </c:pt>
                <c:pt idx="9266">
                  <c:v>42630.53125</c:v>
                </c:pt>
                <c:pt idx="9267">
                  <c:v>42630.541666666621</c:v>
                </c:pt>
                <c:pt idx="9268">
                  <c:v>42630.552083333343</c:v>
                </c:pt>
                <c:pt idx="9269">
                  <c:v>42630.5625</c:v>
                </c:pt>
                <c:pt idx="9270">
                  <c:v>42630.572916666657</c:v>
                </c:pt>
                <c:pt idx="9271">
                  <c:v>42630.583333333343</c:v>
                </c:pt>
                <c:pt idx="9272">
                  <c:v>42630.593749999993</c:v>
                </c:pt>
                <c:pt idx="9273">
                  <c:v>42630.604166666621</c:v>
                </c:pt>
                <c:pt idx="9274">
                  <c:v>42630.614583333343</c:v>
                </c:pt>
                <c:pt idx="9275">
                  <c:v>42630.625</c:v>
                </c:pt>
                <c:pt idx="9276">
                  <c:v>42630.635416666621</c:v>
                </c:pt>
                <c:pt idx="9277">
                  <c:v>42630.645833333343</c:v>
                </c:pt>
                <c:pt idx="9278">
                  <c:v>42630.65625</c:v>
                </c:pt>
                <c:pt idx="9279">
                  <c:v>42630.666666666621</c:v>
                </c:pt>
                <c:pt idx="9280">
                  <c:v>42630.677083333292</c:v>
                </c:pt>
                <c:pt idx="9281">
                  <c:v>42630.6875</c:v>
                </c:pt>
                <c:pt idx="9282">
                  <c:v>42630.697916666621</c:v>
                </c:pt>
                <c:pt idx="9283">
                  <c:v>42630.708333333343</c:v>
                </c:pt>
                <c:pt idx="9284">
                  <c:v>42630.71875</c:v>
                </c:pt>
                <c:pt idx="9285">
                  <c:v>42630.729166666591</c:v>
                </c:pt>
                <c:pt idx="9286">
                  <c:v>42630.739583333292</c:v>
                </c:pt>
                <c:pt idx="9287">
                  <c:v>42630.75</c:v>
                </c:pt>
                <c:pt idx="9288">
                  <c:v>42630.760416666621</c:v>
                </c:pt>
                <c:pt idx="9289">
                  <c:v>42630.770833333343</c:v>
                </c:pt>
                <c:pt idx="9290">
                  <c:v>42630.78125</c:v>
                </c:pt>
                <c:pt idx="9291">
                  <c:v>42630.791666666591</c:v>
                </c:pt>
                <c:pt idx="9292">
                  <c:v>42630.802083333343</c:v>
                </c:pt>
                <c:pt idx="9293">
                  <c:v>42630.8125</c:v>
                </c:pt>
                <c:pt idx="9294">
                  <c:v>42630.822916666657</c:v>
                </c:pt>
                <c:pt idx="9295">
                  <c:v>42630.833333333343</c:v>
                </c:pt>
                <c:pt idx="9296">
                  <c:v>42630.84375</c:v>
                </c:pt>
                <c:pt idx="9297">
                  <c:v>42630.854166666657</c:v>
                </c:pt>
                <c:pt idx="9298">
                  <c:v>42630.864583333343</c:v>
                </c:pt>
                <c:pt idx="9299">
                  <c:v>42630.875</c:v>
                </c:pt>
                <c:pt idx="9300">
                  <c:v>42630.885416666657</c:v>
                </c:pt>
                <c:pt idx="9301">
                  <c:v>42630.895833333343</c:v>
                </c:pt>
                <c:pt idx="9302">
                  <c:v>42630.90625</c:v>
                </c:pt>
                <c:pt idx="9303">
                  <c:v>42630.916666666657</c:v>
                </c:pt>
                <c:pt idx="9304">
                  <c:v>42630.927083333292</c:v>
                </c:pt>
                <c:pt idx="9305">
                  <c:v>42630.9375</c:v>
                </c:pt>
                <c:pt idx="9306">
                  <c:v>42630.947916666657</c:v>
                </c:pt>
                <c:pt idx="9307">
                  <c:v>42630.958333333343</c:v>
                </c:pt>
                <c:pt idx="9308">
                  <c:v>42630.96875</c:v>
                </c:pt>
                <c:pt idx="9309">
                  <c:v>42630.979166666621</c:v>
                </c:pt>
                <c:pt idx="9310">
                  <c:v>42630.989583333343</c:v>
                </c:pt>
                <c:pt idx="9311">
                  <c:v>42631</c:v>
                </c:pt>
                <c:pt idx="9312">
                  <c:v>42631.010416666657</c:v>
                </c:pt>
                <c:pt idx="9313">
                  <c:v>42631.020833333343</c:v>
                </c:pt>
                <c:pt idx="9314">
                  <c:v>42631.03125</c:v>
                </c:pt>
                <c:pt idx="9315">
                  <c:v>42631.041666666621</c:v>
                </c:pt>
                <c:pt idx="9316">
                  <c:v>42631.052083333343</c:v>
                </c:pt>
                <c:pt idx="9317">
                  <c:v>42631.0625</c:v>
                </c:pt>
                <c:pt idx="9318">
                  <c:v>42631.072916666657</c:v>
                </c:pt>
                <c:pt idx="9319">
                  <c:v>42631.083333333343</c:v>
                </c:pt>
                <c:pt idx="9320">
                  <c:v>42631.093749999993</c:v>
                </c:pt>
                <c:pt idx="9321">
                  <c:v>42631.104166666621</c:v>
                </c:pt>
                <c:pt idx="9322">
                  <c:v>42631.114583333343</c:v>
                </c:pt>
                <c:pt idx="9323">
                  <c:v>42631.125</c:v>
                </c:pt>
                <c:pt idx="9324">
                  <c:v>42631.135416666621</c:v>
                </c:pt>
                <c:pt idx="9325">
                  <c:v>42631.145833333343</c:v>
                </c:pt>
                <c:pt idx="9326">
                  <c:v>42631.15625</c:v>
                </c:pt>
                <c:pt idx="9327">
                  <c:v>42631.166666666621</c:v>
                </c:pt>
                <c:pt idx="9328">
                  <c:v>42631.177083333292</c:v>
                </c:pt>
                <c:pt idx="9329">
                  <c:v>42631.1875</c:v>
                </c:pt>
                <c:pt idx="9330">
                  <c:v>42631.197916666621</c:v>
                </c:pt>
                <c:pt idx="9331">
                  <c:v>42631.208333333343</c:v>
                </c:pt>
                <c:pt idx="9332">
                  <c:v>42631.21875</c:v>
                </c:pt>
                <c:pt idx="9333">
                  <c:v>42631.229166666591</c:v>
                </c:pt>
                <c:pt idx="9334">
                  <c:v>42631.239583333292</c:v>
                </c:pt>
                <c:pt idx="9335">
                  <c:v>42631.25</c:v>
                </c:pt>
                <c:pt idx="9336">
                  <c:v>42631.260416666621</c:v>
                </c:pt>
                <c:pt idx="9337">
                  <c:v>42631.270833333343</c:v>
                </c:pt>
                <c:pt idx="9338">
                  <c:v>42631.28125</c:v>
                </c:pt>
                <c:pt idx="9339">
                  <c:v>42631.291666666591</c:v>
                </c:pt>
                <c:pt idx="9340">
                  <c:v>42631.302083333343</c:v>
                </c:pt>
                <c:pt idx="9341">
                  <c:v>42631.3125</c:v>
                </c:pt>
                <c:pt idx="9342">
                  <c:v>42631.322916666657</c:v>
                </c:pt>
                <c:pt idx="9343">
                  <c:v>42631.333333333343</c:v>
                </c:pt>
                <c:pt idx="9344">
                  <c:v>42631.34375</c:v>
                </c:pt>
                <c:pt idx="9345">
                  <c:v>42631.354166666657</c:v>
                </c:pt>
                <c:pt idx="9346">
                  <c:v>42631.364583333343</c:v>
                </c:pt>
                <c:pt idx="9347">
                  <c:v>42631.375</c:v>
                </c:pt>
                <c:pt idx="9348">
                  <c:v>42631.385416666657</c:v>
                </c:pt>
                <c:pt idx="9349">
                  <c:v>42631.395833333343</c:v>
                </c:pt>
                <c:pt idx="9350">
                  <c:v>42631.40625</c:v>
                </c:pt>
                <c:pt idx="9351">
                  <c:v>42631.416666666657</c:v>
                </c:pt>
                <c:pt idx="9352">
                  <c:v>42631.427083333292</c:v>
                </c:pt>
                <c:pt idx="9353">
                  <c:v>42631.4375</c:v>
                </c:pt>
                <c:pt idx="9354">
                  <c:v>42631.447916666657</c:v>
                </c:pt>
                <c:pt idx="9355">
                  <c:v>42631.458333333343</c:v>
                </c:pt>
                <c:pt idx="9356">
                  <c:v>42631.46875</c:v>
                </c:pt>
                <c:pt idx="9357">
                  <c:v>42631.479166666621</c:v>
                </c:pt>
                <c:pt idx="9358">
                  <c:v>42631.489583333343</c:v>
                </c:pt>
                <c:pt idx="9359">
                  <c:v>42631.5</c:v>
                </c:pt>
                <c:pt idx="9360">
                  <c:v>42631.510416666657</c:v>
                </c:pt>
                <c:pt idx="9361">
                  <c:v>42631.520833333343</c:v>
                </c:pt>
                <c:pt idx="9362">
                  <c:v>42631.53125</c:v>
                </c:pt>
                <c:pt idx="9363">
                  <c:v>42631.541666666621</c:v>
                </c:pt>
                <c:pt idx="9364">
                  <c:v>42631.552083333343</c:v>
                </c:pt>
                <c:pt idx="9365">
                  <c:v>42631.5625</c:v>
                </c:pt>
                <c:pt idx="9366">
                  <c:v>42631.572916666657</c:v>
                </c:pt>
                <c:pt idx="9367">
                  <c:v>42631.583333333343</c:v>
                </c:pt>
                <c:pt idx="9368">
                  <c:v>42631.593749999993</c:v>
                </c:pt>
                <c:pt idx="9369">
                  <c:v>42631.604166666621</c:v>
                </c:pt>
                <c:pt idx="9370">
                  <c:v>42631.614583333343</c:v>
                </c:pt>
                <c:pt idx="9371">
                  <c:v>42631.625</c:v>
                </c:pt>
                <c:pt idx="9372">
                  <c:v>42631.635416666621</c:v>
                </c:pt>
                <c:pt idx="9373">
                  <c:v>42631.645833333343</c:v>
                </c:pt>
                <c:pt idx="9374">
                  <c:v>42631.65625</c:v>
                </c:pt>
                <c:pt idx="9375">
                  <c:v>42631.666666666621</c:v>
                </c:pt>
                <c:pt idx="9376">
                  <c:v>42631.677083333292</c:v>
                </c:pt>
                <c:pt idx="9377">
                  <c:v>42631.6875</c:v>
                </c:pt>
                <c:pt idx="9378">
                  <c:v>42631.697916666621</c:v>
                </c:pt>
                <c:pt idx="9379">
                  <c:v>42631.708333333343</c:v>
                </c:pt>
                <c:pt idx="9380">
                  <c:v>42631.71875</c:v>
                </c:pt>
                <c:pt idx="9381">
                  <c:v>42631.729166666591</c:v>
                </c:pt>
                <c:pt idx="9382">
                  <c:v>42631.739583333292</c:v>
                </c:pt>
                <c:pt idx="9383">
                  <c:v>42631.75</c:v>
                </c:pt>
                <c:pt idx="9384">
                  <c:v>42631.760416666621</c:v>
                </c:pt>
                <c:pt idx="9385">
                  <c:v>42631.770833333343</c:v>
                </c:pt>
                <c:pt idx="9386">
                  <c:v>42631.78125</c:v>
                </c:pt>
                <c:pt idx="9387">
                  <c:v>42631.791666666591</c:v>
                </c:pt>
                <c:pt idx="9388">
                  <c:v>42631.802083333343</c:v>
                </c:pt>
                <c:pt idx="9389">
                  <c:v>42631.8125</c:v>
                </c:pt>
                <c:pt idx="9390">
                  <c:v>42631.822916666657</c:v>
                </c:pt>
                <c:pt idx="9391">
                  <c:v>42631.833333333343</c:v>
                </c:pt>
                <c:pt idx="9392">
                  <c:v>42631.84375</c:v>
                </c:pt>
                <c:pt idx="9393">
                  <c:v>42631.854166666657</c:v>
                </c:pt>
                <c:pt idx="9394">
                  <c:v>42631.864583333343</c:v>
                </c:pt>
                <c:pt idx="9395">
                  <c:v>42631.875</c:v>
                </c:pt>
                <c:pt idx="9396">
                  <c:v>42631.885416666657</c:v>
                </c:pt>
                <c:pt idx="9397">
                  <c:v>42631.895833333343</c:v>
                </c:pt>
                <c:pt idx="9398">
                  <c:v>42631.90625</c:v>
                </c:pt>
                <c:pt idx="9399">
                  <c:v>42631.916666666657</c:v>
                </c:pt>
                <c:pt idx="9400">
                  <c:v>42631.927083333292</c:v>
                </c:pt>
                <c:pt idx="9401">
                  <c:v>42631.9375</c:v>
                </c:pt>
                <c:pt idx="9402">
                  <c:v>42631.947916666657</c:v>
                </c:pt>
                <c:pt idx="9403">
                  <c:v>42631.958333333343</c:v>
                </c:pt>
                <c:pt idx="9404">
                  <c:v>42631.96875</c:v>
                </c:pt>
                <c:pt idx="9405">
                  <c:v>42631.979166666621</c:v>
                </c:pt>
                <c:pt idx="9406">
                  <c:v>42631.989583333343</c:v>
                </c:pt>
                <c:pt idx="9407">
                  <c:v>42632</c:v>
                </c:pt>
                <c:pt idx="9408">
                  <c:v>42632.010416666657</c:v>
                </c:pt>
                <c:pt idx="9409">
                  <c:v>42632.020833333343</c:v>
                </c:pt>
                <c:pt idx="9410">
                  <c:v>42632.03125</c:v>
                </c:pt>
                <c:pt idx="9411">
                  <c:v>42632.041666666621</c:v>
                </c:pt>
                <c:pt idx="9412">
                  <c:v>42632.052083333343</c:v>
                </c:pt>
                <c:pt idx="9413">
                  <c:v>42632.0625</c:v>
                </c:pt>
                <c:pt idx="9414">
                  <c:v>42632.072916666657</c:v>
                </c:pt>
                <c:pt idx="9415">
                  <c:v>42632.083333333343</c:v>
                </c:pt>
                <c:pt idx="9416">
                  <c:v>42632.093749999993</c:v>
                </c:pt>
                <c:pt idx="9417">
                  <c:v>42632.104166666621</c:v>
                </c:pt>
                <c:pt idx="9418">
                  <c:v>42632.114583333343</c:v>
                </c:pt>
                <c:pt idx="9419">
                  <c:v>42632.125</c:v>
                </c:pt>
                <c:pt idx="9420">
                  <c:v>42632.135416666621</c:v>
                </c:pt>
                <c:pt idx="9421">
                  <c:v>42632.145833333343</c:v>
                </c:pt>
                <c:pt idx="9422">
                  <c:v>42632.15625</c:v>
                </c:pt>
                <c:pt idx="9423">
                  <c:v>42632.166666666621</c:v>
                </c:pt>
                <c:pt idx="9424">
                  <c:v>42632.177083333292</c:v>
                </c:pt>
                <c:pt idx="9425">
                  <c:v>42632.1875</c:v>
                </c:pt>
                <c:pt idx="9426">
                  <c:v>42632.197916666621</c:v>
                </c:pt>
                <c:pt idx="9427">
                  <c:v>42632.208333333343</c:v>
                </c:pt>
                <c:pt idx="9428">
                  <c:v>42632.21875</c:v>
                </c:pt>
                <c:pt idx="9429">
                  <c:v>42632.229166666591</c:v>
                </c:pt>
                <c:pt idx="9430">
                  <c:v>42632.239583333292</c:v>
                </c:pt>
                <c:pt idx="9431">
                  <c:v>42632.25</c:v>
                </c:pt>
                <c:pt idx="9432">
                  <c:v>42632.260416666621</c:v>
                </c:pt>
                <c:pt idx="9433">
                  <c:v>42632.270833333343</c:v>
                </c:pt>
                <c:pt idx="9434">
                  <c:v>42632.28125</c:v>
                </c:pt>
                <c:pt idx="9435">
                  <c:v>42632.291666666591</c:v>
                </c:pt>
                <c:pt idx="9436">
                  <c:v>42632.302083333343</c:v>
                </c:pt>
                <c:pt idx="9437">
                  <c:v>42632.3125</c:v>
                </c:pt>
                <c:pt idx="9438">
                  <c:v>42632.322916666657</c:v>
                </c:pt>
                <c:pt idx="9439">
                  <c:v>42632.333333333343</c:v>
                </c:pt>
                <c:pt idx="9440">
                  <c:v>42632.34375</c:v>
                </c:pt>
                <c:pt idx="9441">
                  <c:v>42632.354166666657</c:v>
                </c:pt>
                <c:pt idx="9442">
                  <c:v>42632.364583333343</c:v>
                </c:pt>
                <c:pt idx="9443">
                  <c:v>42632.375</c:v>
                </c:pt>
                <c:pt idx="9444">
                  <c:v>42632.385416666657</c:v>
                </c:pt>
                <c:pt idx="9445">
                  <c:v>42632.395833333343</c:v>
                </c:pt>
                <c:pt idx="9446">
                  <c:v>42632.40625</c:v>
                </c:pt>
                <c:pt idx="9447">
                  <c:v>42632.416666666657</c:v>
                </c:pt>
                <c:pt idx="9448">
                  <c:v>42632.427083333292</c:v>
                </c:pt>
                <c:pt idx="9449">
                  <c:v>42632.4375</c:v>
                </c:pt>
                <c:pt idx="9450">
                  <c:v>42632.447916666657</c:v>
                </c:pt>
                <c:pt idx="9451">
                  <c:v>42632.458333333343</c:v>
                </c:pt>
                <c:pt idx="9452">
                  <c:v>42632.46875</c:v>
                </c:pt>
                <c:pt idx="9453">
                  <c:v>42632.479166666621</c:v>
                </c:pt>
                <c:pt idx="9454">
                  <c:v>42632.489583333343</c:v>
                </c:pt>
                <c:pt idx="9455">
                  <c:v>42632.5</c:v>
                </c:pt>
                <c:pt idx="9456">
                  <c:v>42632.510416666657</c:v>
                </c:pt>
                <c:pt idx="9457">
                  <c:v>42632.520833333343</c:v>
                </c:pt>
                <c:pt idx="9458">
                  <c:v>42632.53125</c:v>
                </c:pt>
                <c:pt idx="9459">
                  <c:v>42632.541666666621</c:v>
                </c:pt>
                <c:pt idx="9460">
                  <c:v>42632.552083333343</c:v>
                </c:pt>
                <c:pt idx="9461">
                  <c:v>42632.5625</c:v>
                </c:pt>
                <c:pt idx="9462">
                  <c:v>42632.572916666657</c:v>
                </c:pt>
                <c:pt idx="9463">
                  <c:v>42632.583333333343</c:v>
                </c:pt>
                <c:pt idx="9464">
                  <c:v>42632.593749999993</c:v>
                </c:pt>
                <c:pt idx="9465">
                  <c:v>42632.604166666621</c:v>
                </c:pt>
                <c:pt idx="9466">
                  <c:v>42632.614583333343</c:v>
                </c:pt>
                <c:pt idx="9467">
                  <c:v>42632.625</c:v>
                </c:pt>
                <c:pt idx="9468">
                  <c:v>42632.635416666621</c:v>
                </c:pt>
                <c:pt idx="9469">
                  <c:v>42632.645833333343</c:v>
                </c:pt>
                <c:pt idx="9470">
                  <c:v>42632.65625</c:v>
                </c:pt>
                <c:pt idx="9471">
                  <c:v>42632.666666666621</c:v>
                </c:pt>
                <c:pt idx="9472">
                  <c:v>42632.677083333292</c:v>
                </c:pt>
                <c:pt idx="9473">
                  <c:v>42632.6875</c:v>
                </c:pt>
                <c:pt idx="9474">
                  <c:v>42632.697916666621</c:v>
                </c:pt>
                <c:pt idx="9475">
                  <c:v>42632.708333333343</c:v>
                </c:pt>
                <c:pt idx="9476">
                  <c:v>42632.71875</c:v>
                </c:pt>
                <c:pt idx="9477">
                  <c:v>42632.729166666591</c:v>
                </c:pt>
                <c:pt idx="9478">
                  <c:v>42632.739583333292</c:v>
                </c:pt>
                <c:pt idx="9479">
                  <c:v>42632.75</c:v>
                </c:pt>
                <c:pt idx="9480">
                  <c:v>42632.760416666621</c:v>
                </c:pt>
                <c:pt idx="9481">
                  <c:v>42632.770833333343</c:v>
                </c:pt>
                <c:pt idx="9482">
                  <c:v>42632.78125</c:v>
                </c:pt>
                <c:pt idx="9483">
                  <c:v>42632.791666666591</c:v>
                </c:pt>
                <c:pt idx="9484">
                  <c:v>42632.802083333343</c:v>
                </c:pt>
                <c:pt idx="9485">
                  <c:v>42632.8125</c:v>
                </c:pt>
                <c:pt idx="9486">
                  <c:v>42632.822916666657</c:v>
                </c:pt>
                <c:pt idx="9487">
                  <c:v>42632.833333333343</c:v>
                </c:pt>
                <c:pt idx="9488">
                  <c:v>42632.84375</c:v>
                </c:pt>
                <c:pt idx="9489">
                  <c:v>42632.854166666657</c:v>
                </c:pt>
                <c:pt idx="9490">
                  <c:v>42632.864583333343</c:v>
                </c:pt>
                <c:pt idx="9491">
                  <c:v>42632.875</c:v>
                </c:pt>
                <c:pt idx="9492">
                  <c:v>42632.885416666657</c:v>
                </c:pt>
                <c:pt idx="9493">
                  <c:v>42632.895833333343</c:v>
                </c:pt>
                <c:pt idx="9494">
                  <c:v>42632.90625</c:v>
                </c:pt>
                <c:pt idx="9495">
                  <c:v>42632.916666666657</c:v>
                </c:pt>
                <c:pt idx="9496">
                  <c:v>42632.927083333292</c:v>
                </c:pt>
                <c:pt idx="9497">
                  <c:v>42632.9375</c:v>
                </c:pt>
                <c:pt idx="9498">
                  <c:v>42632.947916666657</c:v>
                </c:pt>
                <c:pt idx="9499">
                  <c:v>42632.958333333343</c:v>
                </c:pt>
                <c:pt idx="9500">
                  <c:v>42632.96875</c:v>
                </c:pt>
                <c:pt idx="9501">
                  <c:v>42632.979166666621</c:v>
                </c:pt>
                <c:pt idx="9502">
                  <c:v>42632.989583333343</c:v>
                </c:pt>
                <c:pt idx="9503">
                  <c:v>42633</c:v>
                </c:pt>
                <c:pt idx="9504">
                  <c:v>42633.010416666657</c:v>
                </c:pt>
                <c:pt idx="9505">
                  <c:v>42633.020833333343</c:v>
                </c:pt>
                <c:pt idx="9506">
                  <c:v>42633.03125</c:v>
                </c:pt>
                <c:pt idx="9507">
                  <c:v>42633.041666666621</c:v>
                </c:pt>
                <c:pt idx="9508">
                  <c:v>42633.052083333343</c:v>
                </c:pt>
                <c:pt idx="9509">
                  <c:v>42633.0625</c:v>
                </c:pt>
                <c:pt idx="9510">
                  <c:v>42633.072916666657</c:v>
                </c:pt>
                <c:pt idx="9511">
                  <c:v>42633.083333333343</c:v>
                </c:pt>
                <c:pt idx="9512">
                  <c:v>42633.093749999993</c:v>
                </c:pt>
                <c:pt idx="9513">
                  <c:v>42633.104166666621</c:v>
                </c:pt>
                <c:pt idx="9514">
                  <c:v>42633.114583333343</c:v>
                </c:pt>
                <c:pt idx="9515">
                  <c:v>42633.125</c:v>
                </c:pt>
                <c:pt idx="9516">
                  <c:v>42633.135416666621</c:v>
                </c:pt>
                <c:pt idx="9517">
                  <c:v>42633.145833333343</c:v>
                </c:pt>
                <c:pt idx="9518">
                  <c:v>42633.15625</c:v>
                </c:pt>
                <c:pt idx="9519">
                  <c:v>42633.166666666621</c:v>
                </c:pt>
                <c:pt idx="9520">
                  <c:v>42633.177083333292</c:v>
                </c:pt>
                <c:pt idx="9521">
                  <c:v>42633.1875</c:v>
                </c:pt>
                <c:pt idx="9522">
                  <c:v>42633.197916666621</c:v>
                </c:pt>
                <c:pt idx="9523">
                  <c:v>42633.208333333343</c:v>
                </c:pt>
                <c:pt idx="9524">
                  <c:v>42633.21875</c:v>
                </c:pt>
                <c:pt idx="9525">
                  <c:v>42633.229166666591</c:v>
                </c:pt>
                <c:pt idx="9526">
                  <c:v>42633.239583333292</c:v>
                </c:pt>
                <c:pt idx="9527">
                  <c:v>42633.25</c:v>
                </c:pt>
                <c:pt idx="9528">
                  <c:v>42633.260416666621</c:v>
                </c:pt>
                <c:pt idx="9529">
                  <c:v>42633.270833333343</c:v>
                </c:pt>
                <c:pt idx="9530">
                  <c:v>42633.28125</c:v>
                </c:pt>
                <c:pt idx="9531">
                  <c:v>42633.291666666591</c:v>
                </c:pt>
                <c:pt idx="9532">
                  <c:v>42633.302083333343</c:v>
                </c:pt>
                <c:pt idx="9533">
                  <c:v>42633.3125</c:v>
                </c:pt>
                <c:pt idx="9534">
                  <c:v>42633.322916666657</c:v>
                </c:pt>
                <c:pt idx="9535">
                  <c:v>42633.333333333343</c:v>
                </c:pt>
                <c:pt idx="9536">
                  <c:v>42633.34375</c:v>
                </c:pt>
                <c:pt idx="9537">
                  <c:v>42633.354166666657</c:v>
                </c:pt>
                <c:pt idx="9538">
                  <c:v>42633.364583333343</c:v>
                </c:pt>
                <c:pt idx="9539">
                  <c:v>42633.375</c:v>
                </c:pt>
                <c:pt idx="9540">
                  <c:v>42633.385416666657</c:v>
                </c:pt>
                <c:pt idx="9541">
                  <c:v>42633.395833333343</c:v>
                </c:pt>
                <c:pt idx="9542">
                  <c:v>42633.40625</c:v>
                </c:pt>
                <c:pt idx="9543">
                  <c:v>42633.416666666657</c:v>
                </c:pt>
                <c:pt idx="9544">
                  <c:v>42633.427083333292</c:v>
                </c:pt>
                <c:pt idx="9545">
                  <c:v>42633.4375</c:v>
                </c:pt>
                <c:pt idx="9546">
                  <c:v>42633.447916666657</c:v>
                </c:pt>
                <c:pt idx="9547">
                  <c:v>42633.458333333343</c:v>
                </c:pt>
                <c:pt idx="9548">
                  <c:v>42633.46875</c:v>
                </c:pt>
                <c:pt idx="9549">
                  <c:v>42633.479166666621</c:v>
                </c:pt>
                <c:pt idx="9550">
                  <c:v>42633.489583333343</c:v>
                </c:pt>
                <c:pt idx="9551">
                  <c:v>42633.5</c:v>
                </c:pt>
                <c:pt idx="9552">
                  <c:v>42633.510416666657</c:v>
                </c:pt>
                <c:pt idx="9553">
                  <c:v>42633.520833333343</c:v>
                </c:pt>
                <c:pt idx="9554">
                  <c:v>42633.53125</c:v>
                </c:pt>
                <c:pt idx="9555">
                  <c:v>42633.541666666621</c:v>
                </c:pt>
                <c:pt idx="9556">
                  <c:v>42633.552083333343</c:v>
                </c:pt>
                <c:pt idx="9557">
                  <c:v>42633.5625</c:v>
                </c:pt>
                <c:pt idx="9558">
                  <c:v>42633.572916666657</c:v>
                </c:pt>
                <c:pt idx="9559">
                  <c:v>42633.583333333343</c:v>
                </c:pt>
                <c:pt idx="9560">
                  <c:v>42633.593749999993</c:v>
                </c:pt>
                <c:pt idx="9561">
                  <c:v>42633.604166666621</c:v>
                </c:pt>
                <c:pt idx="9562">
                  <c:v>42633.614583333343</c:v>
                </c:pt>
                <c:pt idx="9563">
                  <c:v>42633.625</c:v>
                </c:pt>
                <c:pt idx="9564">
                  <c:v>42633.635416666621</c:v>
                </c:pt>
                <c:pt idx="9565">
                  <c:v>42633.645833333343</c:v>
                </c:pt>
                <c:pt idx="9566">
                  <c:v>42633.65625</c:v>
                </c:pt>
                <c:pt idx="9567">
                  <c:v>42633.666666666621</c:v>
                </c:pt>
                <c:pt idx="9568">
                  <c:v>42633.677083333292</c:v>
                </c:pt>
                <c:pt idx="9569">
                  <c:v>42633.6875</c:v>
                </c:pt>
                <c:pt idx="9570">
                  <c:v>42633.697916666621</c:v>
                </c:pt>
                <c:pt idx="9571">
                  <c:v>42633.708333333343</c:v>
                </c:pt>
                <c:pt idx="9572">
                  <c:v>42633.71875</c:v>
                </c:pt>
                <c:pt idx="9573">
                  <c:v>42633.729166666591</c:v>
                </c:pt>
                <c:pt idx="9574">
                  <c:v>42633.739583333292</c:v>
                </c:pt>
                <c:pt idx="9575">
                  <c:v>42633.75</c:v>
                </c:pt>
                <c:pt idx="9576">
                  <c:v>42633.760416666621</c:v>
                </c:pt>
                <c:pt idx="9577">
                  <c:v>42633.770833333343</c:v>
                </c:pt>
                <c:pt idx="9578">
                  <c:v>42633.78125</c:v>
                </c:pt>
                <c:pt idx="9579">
                  <c:v>42633.791666666591</c:v>
                </c:pt>
                <c:pt idx="9580">
                  <c:v>42633.802083333343</c:v>
                </c:pt>
                <c:pt idx="9581">
                  <c:v>42633.8125</c:v>
                </c:pt>
                <c:pt idx="9582">
                  <c:v>42633.822916666657</c:v>
                </c:pt>
                <c:pt idx="9583">
                  <c:v>42633.833333333343</c:v>
                </c:pt>
                <c:pt idx="9584">
                  <c:v>42633.84375</c:v>
                </c:pt>
                <c:pt idx="9585">
                  <c:v>42633.854166666657</c:v>
                </c:pt>
                <c:pt idx="9586">
                  <c:v>42633.864583333343</c:v>
                </c:pt>
                <c:pt idx="9587">
                  <c:v>42633.875</c:v>
                </c:pt>
                <c:pt idx="9588">
                  <c:v>42633.885416666657</c:v>
                </c:pt>
                <c:pt idx="9589">
                  <c:v>42633.895833333343</c:v>
                </c:pt>
                <c:pt idx="9590">
                  <c:v>42633.90625</c:v>
                </c:pt>
                <c:pt idx="9591">
                  <c:v>42633.916666666657</c:v>
                </c:pt>
                <c:pt idx="9592">
                  <c:v>42633.927083333292</c:v>
                </c:pt>
                <c:pt idx="9593">
                  <c:v>42633.9375</c:v>
                </c:pt>
                <c:pt idx="9594">
                  <c:v>42633.947916666657</c:v>
                </c:pt>
                <c:pt idx="9595">
                  <c:v>42633.958333333343</c:v>
                </c:pt>
                <c:pt idx="9596">
                  <c:v>42633.96875</c:v>
                </c:pt>
                <c:pt idx="9597">
                  <c:v>42633.979166666621</c:v>
                </c:pt>
                <c:pt idx="9598">
                  <c:v>42633.989583333343</c:v>
                </c:pt>
                <c:pt idx="9599">
                  <c:v>42634</c:v>
                </c:pt>
                <c:pt idx="9600">
                  <c:v>42634.010416666657</c:v>
                </c:pt>
                <c:pt idx="9601">
                  <c:v>42634.020833333343</c:v>
                </c:pt>
                <c:pt idx="9602">
                  <c:v>42634.03125</c:v>
                </c:pt>
                <c:pt idx="9603">
                  <c:v>42634.041666666621</c:v>
                </c:pt>
                <c:pt idx="9604">
                  <c:v>42634.052083333343</c:v>
                </c:pt>
                <c:pt idx="9605">
                  <c:v>42634.0625</c:v>
                </c:pt>
                <c:pt idx="9606">
                  <c:v>42634.072916666657</c:v>
                </c:pt>
                <c:pt idx="9607">
                  <c:v>42634.083333333343</c:v>
                </c:pt>
                <c:pt idx="9608">
                  <c:v>42634.093749999993</c:v>
                </c:pt>
                <c:pt idx="9609">
                  <c:v>42634.104166666621</c:v>
                </c:pt>
                <c:pt idx="9610">
                  <c:v>42634.114583333343</c:v>
                </c:pt>
                <c:pt idx="9611">
                  <c:v>42634.125</c:v>
                </c:pt>
                <c:pt idx="9612">
                  <c:v>42634.135416666621</c:v>
                </c:pt>
                <c:pt idx="9613">
                  <c:v>42634.145833333343</c:v>
                </c:pt>
                <c:pt idx="9614">
                  <c:v>42634.15625</c:v>
                </c:pt>
                <c:pt idx="9615">
                  <c:v>42634.166666666621</c:v>
                </c:pt>
                <c:pt idx="9616">
                  <c:v>42634.177083333292</c:v>
                </c:pt>
                <c:pt idx="9617">
                  <c:v>42634.1875</c:v>
                </c:pt>
                <c:pt idx="9618">
                  <c:v>42634.197916666621</c:v>
                </c:pt>
                <c:pt idx="9619">
                  <c:v>42634.208333333343</c:v>
                </c:pt>
                <c:pt idx="9620">
                  <c:v>42634.21875</c:v>
                </c:pt>
                <c:pt idx="9621">
                  <c:v>42634.229166666591</c:v>
                </c:pt>
                <c:pt idx="9622">
                  <c:v>42634.239583333292</c:v>
                </c:pt>
                <c:pt idx="9623">
                  <c:v>42634.25</c:v>
                </c:pt>
                <c:pt idx="9624">
                  <c:v>42634.260416666621</c:v>
                </c:pt>
                <c:pt idx="9625">
                  <c:v>42634.270833333343</c:v>
                </c:pt>
                <c:pt idx="9626">
                  <c:v>42634.28125</c:v>
                </c:pt>
                <c:pt idx="9627">
                  <c:v>42634.291666666591</c:v>
                </c:pt>
                <c:pt idx="9628">
                  <c:v>42634.302083333343</c:v>
                </c:pt>
                <c:pt idx="9629">
                  <c:v>42634.3125</c:v>
                </c:pt>
                <c:pt idx="9630">
                  <c:v>42634.322916666657</c:v>
                </c:pt>
                <c:pt idx="9631">
                  <c:v>42634.333333333343</c:v>
                </c:pt>
                <c:pt idx="9632">
                  <c:v>42634.34375</c:v>
                </c:pt>
                <c:pt idx="9633">
                  <c:v>42634.354166666657</c:v>
                </c:pt>
                <c:pt idx="9634">
                  <c:v>42634.364583333343</c:v>
                </c:pt>
                <c:pt idx="9635">
                  <c:v>42634.375</c:v>
                </c:pt>
                <c:pt idx="9636">
                  <c:v>42634.385416666657</c:v>
                </c:pt>
                <c:pt idx="9637">
                  <c:v>42634.395833333343</c:v>
                </c:pt>
                <c:pt idx="9638">
                  <c:v>42634.40625</c:v>
                </c:pt>
                <c:pt idx="9639">
                  <c:v>42634.416666666657</c:v>
                </c:pt>
                <c:pt idx="9640">
                  <c:v>42634.427083333292</c:v>
                </c:pt>
                <c:pt idx="9641">
                  <c:v>42634.4375</c:v>
                </c:pt>
                <c:pt idx="9642">
                  <c:v>42634.447916666657</c:v>
                </c:pt>
                <c:pt idx="9643">
                  <c:v>42634.458333333343</c:v>
                </c:pt>
                <c:pt idx="9644">
                  <c:v>42634.46875</c:v>
                </c:pt>
                <c:pt idx="9645">
                  <c:v>42634.479166666621</c:v>
                </c:pt>
                <c:pt idx="9646">
                  <c:v>42634.489583333343</c:v>
                </c:pt>
                <c:pt idx="9647">
                  <c:v>42634.5</c:v>
                </c:pt>
                <c:pt idx="9648">
                  <c:v>42634.510416666657</c:v>
                </c:pt>
                <c:pt idx="9649">
                  <c:v>42634.520833333343</c:v>
                </c:pt>
                <c:pt idx="9650">
                  <c:v>42634.53125</c:v>
                </c:pt>
                <c:pt idx="9651">
                  <c:v>42634.541666666621</c:v>
                </c:pt>
                <c:pt idx="9652">
                  <c:v>42634.552083333343</c:v>
                </c:pt>
                <c:pt idx="9653">
                  <c:v>42634.5625</c:v>
                </c:pt>
                <c:pt idx="9654">
                  <c:v>42634.572916666657</c:v>
                </c:pt>
                <c:pt idx="9655">
                  <c:v>42634.583333333343</c:v>
                </c:pt>
                <c:pt idx="9656">
                  <c:v>42634.593749999993</c:v>
                </c:pt>
                <c:pt idx="9657">
                  <c:v>42634.604166666621</c:v>
                </c:pt>
                <c:pt idx="9658">
                  <c:v>42634.614583333343</c:v>
                </c:pt>
                <c:pt idx="9659">
                  <c:v>42634.625</c:v>
                </c:pt>
                <c:pt idx="9660">
                  <c:v>42634.635416666621</c:v>
                </c:pt>
                <c:pt idx="9661">
                  <c:v>42634.645833333343</c:v>
                </c:pt>
                <c:pt idx="9662">
                  <c:v>42634.65625</c:v>
                </c:pt>
                <c:pt idx="9663">
                  <c:v>42634.666666666621</c:v>
                </c:pt>
                <c:pt idx="9664">
                  <c:v>42634.677083333292</c:v>
                </c:pt>
                <c:pt idx="9665">
                  <c:v>42634.6875</c:v>
                </c:pt>
                <c:pt idx="9666">
                  <c:v>42634.697916666621</c:v>
                </c:pt>
                <c:pt idx="9667">
                  <c:v>42634.708333333343</c:v>
                </c:pt>
                <c:pt idx="9668">
                  <c:v>42634.71875</c:v>
                </c:pt>
                <c:pt idx="9669">
                  <c:v>42634.729166666591</c:v>
                </c:pt>
                <c:pt idx="9670">
                  <c:v>42634.739583333292</c:v>
                </c:pt>
                <c:pt idx="9671">
                  <c:v>42634.75</c:v>
                </c:pt>
                <c:pt idx="9672">
                  <c:v>42634.760416666621</c:v>
                </c:pt>
                <c:pt idx="9673">
                  <c:v>42634.770833333343</c:v>
                </c:pt>
                <c:pt idx="9674">
                  <c:v>42634.78125</c:v>
                </c:pt>
                <c:pt idx="9675">
                  <c:v>42634.791666666591</c:v>
                </c:pt>
                <c:pt idx="9676">
                  <c:v>42634.802083333343</c:v>
                </c:pt>
                <c:pt idx="9677">
                  <c:v>42634.8125</c:v>
                </c:pt>
                <c:pt idx="9678">
                  <c:v>42634.822916666657</c:v>
                </c:pt>
                <c:pt idx="9679">
                  <c:v>42634.833333333343</c:v>
                </c:pt>
                <c:pt idx="9680">
                  <c:v>42634.84375</c:v>
                </c:pt>
                <c:pt idx="9681">
                  <c:v>42634.854166666657</c:v>
                </c:pt>
                <c:pt idx="9682">
                  <c:v>42634.864583333343</c:v>
                </c:pt>
                <c:pt idx="9683">
                  <c:v>42634.875</c:v>
                </c:pt>
                <c:pt idx="9684">
                  <c:v>42634.885416666657</c:v>
                </c:pt>
                <c:pt idx="9685">
                  <c:v>42634.895833333343</c:v>
                </c:pt>
                <c:pt idx="9686">
                  <c:v>42634.90625</c:v>
                </c:pt>
                <c:pt idx="9687">
                  <c:v>42634.916666666657</c:v>
                </c:pt>
                <c:pt idx="9688">
                  <c:v>42634.927083333292</c:v>
                </c:pt>
                <c:pt idx="9689">
                  <c:v>42634.9375</c:v>
                </c:pt>
                <c:pt idx="9690">
                  <c:v>42634.947916666657</c:v>
                </c:pt>
                <c:pt idx="9691">
                  <c:v>42634.958333333343</c:v>
                </c:pt>
                <c:pt idx="9692">
                  <c:v>42634.96875</c:v>
                </c:pt>
                <c:pt idx="9693">
                  <c:v>42634.979166666621</c:v>
                </c:pt>
                <c:pt idx="9694">
                  <c:v>42634.989583333343</c:v>
                </c:pt>
                <c:pt idx="9695">
                  <c:v>42635</c:v>
                </c:pt>
                <c:pt idx="9696">
                  <c:v>42635.010416666657</c:v>
                </c:pt>
                <c:pt idx="9697">
                  <c:v>42635.020833333343</c:v>
                </c:pt>
                <c:pt idx="9698">
                  <c:v>42635.03125</c:v>
                </c:pt>
                <c:pt idx="9699">
                  <c:v>42635.041666666621</c:v>
                </c:pt>
                <c:pt idx="9700">
                  <c:v>42635.052083333343</c:v>
                </c:pt>
                <c:pt idx="9701">
                  <c:v>42635.0625</c:v>
                </c:pt>
                <c:pt idx="9702">
                  <c:v>42635.072916666657</c:v>
                </c:pt>
                <c:pt idx="9703">
                  <c:v>42635.083333333343</c:v>
                </c:pt>
                <c:pt idx="9704">
                  <c:v>42635.093749999993</c:v>
                </c:pt>
                <c:pt idx="9705">
                  <c:v>42635.104166666621</c:v>
                </c:pt>
                <c:pt idx="9706">
                  <c:v>42635.114583333343</c:v>
                </c:pt>
                <c:pt idx="9707">
                  <c:v>42635.125</c:v>
                </c:pt>
                <c:pt idx="9708">
                  <c:v>42635.135416666621</c:v>
                </c:pt>
                <c:pt idx="9709">
                  <c:v>42635.145833333343</c:v>
                </c:pt>
                <c:pt idx="9710">
                  <c:v>42635.15625</c:v>
                </c:pt>
                <c:pt idx="9711">
                  <c:v>42635.166666666621</c:v>
                </c:pt>
                <c:pt idx="9712">
                  <c:v>42635.177083333292</c:v>
                </c:pt>
                <c:pt idx="9713">
                  <c:v>42635.1875</c:v>
                </c:pt>
                <c:pt idx="9714">
                  <c:v>42635.197916666621</c:v>
                </c:pt>
                <c:pt idx="9715">
                  <c:v>42635.208333333343</c:v>
                </c:pt>
                <c:pt idx="9716">
                  <c:v>42635.21875</c:v>
                </c:pt>
                <c:pt idx="9717">
                  <c:v>42635.229166666591</c:v>
                </c:pt>
                <c:pt idx="9718">
                  <c:v>42635.239583333292</c:v>
                </c:pt>
                <c:pt idx="9719">
                  <c:v>42635.25</c:v>
                </c:pt>
                <c:pt idx="9720">
                  <c:v>42635.260416666621</c:v>
                </c:pt>
                <c:pt idx="9721">
                  <c:v>42635.270833333343</c:v>
                </c:pt>
                <c:pt idx="9722">
                  <c:v>42635.28125</c:v>
                </c:pt>
                <c:pt idx="9723">
                  <c:v>42635.291666666591</c:v>
                </c:pt>
                <c:pt idx="9724">
                  <c:v>42635.302083333343</c:v>
                </c:pt>
                <c:pt idx="9725">
                  <c:v>42635.3125</c:v>
                </c:pt>
                <c:pt idx="9726">
                  <c:v>42635.322916666657</c:v>
                </c:pt>
                <c:pt idx="9727">
                  <c:v>42635.333333333343</c:v>
                </c:pt>
                <c:pt idx="9728">
                  <c:v>42635.34375</c:v>
                </c:pt>
                <c:pt idx="9729">
                  <c:v>42635.354166666657</c:v>
                </c:pt>
                <c:pt idx="9730">
                  <c:v>42635.364583333343</c:v>
                </c:pt>
                <c:pt idx="9731">
                  <c:v>42635.375</c:v>
                </c:pt>
                <c:pt idx="9732">
                  <c:v>42635.385416666657</c:v>
                </c:pt>
                <c:pt idx="9733">
                  <c:v>42635.395833333343</c:v>
                </c:pt>
                <c:pt idx="9734">
                  <c:v>42635.40625</c:v>
                </c:pt>
                <c:pt idx="9735">
                  <c:v>42635.416666666657</c:v>
                </c:pt>
                <c:pt idx="9736">
                  <c:v>42635.427083333292</c:v>
                </c:pt>
                <c:pt idx="9737">
                  <c:v>42635.4375</c:v>
                </c:pt>
                <c:pt idx="9738">
                  <c:v>42635.447916666657</c:v>
                </c:pt>
                <c:pt idx="9739">
                  <c:v>42635.458333333343</c:v>
                </c:pt>
                <c:pt idx="9740">
                  <c:v>42635.46875</c:v>
                </c:pt>
                <c:pt idx="9741">
                  <c:v>42635.479166666621</c:v>
                </c:pt>
                <c:pt idx="9742">
                  <c:v>42635.489583333343</c:v>
                </c:pt>
                <c:pt idx="9743">
                  <c:v>42635.5</c:v>
                </c:pt>
                <c:pt idx="9744">
                  <c:v>42635.510416666657</c:v>
                </c:pt>
                <c:pt idx="9745">
                  <c:v>42635.520833333343</c:v>
                </c:pt>
                <c:pt idx="9746">
                  <c:v>42635.53125</c:v>
                </c:pt>
                <c:pt idx="9747">
                  <c:v>42635.541666666621</c:v>
                </c:pt>
                <c:pt idx="9748">
                  <c:v>42635.552083333343</c:v>
                </c:pt>
                <c:pt idx="9749">
                  <c:v>42635.5625</c:v>
                </c:pt>
                <c:pt idx="9750">
                  <c:v>42635.572916666657</c:v>
                </c:pt>
                <c:pt idx="9751">
                  <c:v>42635.583333333343</c:v>
                </c:pt>
                <c:pt idx="9752">
                  <c:v>42635.593749999993</c:v>
                </c:pt>
                <c:pt idx="9753">
                  <c:v>42635.604166666621</c:v>
                </c:pt>
                <c:pt idx="9754">
                  <c:v>42635.614583333343</c:v>
                </c:pt>
                <c:pt idx="9755">
                  <c:v>42635.625</c:v>
                </c:pt>
                <c:pt idx="9756">
                  <c:v>42635.635416666621</c:v>
                </c:pt>
                <c:pt idx="9757">
                  <c:v>42635.645833333343</c:v>
                </c:pt>
                <c:pt idx="9758">
                  <c:v>42635.65625</c:v>
                </c:pt>
                <c:pt idx="9759">
                  <c:v>42635.666666666621</c:v>
                </c:pt>
                <c:pt idx="9760">
                  <c:v>42635.677083333292</c:v>
                </c:pt>
                <c:pt idx="9761">
                  <c:v>42635.6875</c:v>
                </c:pt>
                <c:pt idx="9762">
                  <c:v>42635.697916666621</c:v>
                </c:pt>
                <c:pt idx="9763">
                  <c:v>42635.708333333343</c:v>
                </c:pt>
                <c:pt idx="9764">
                  <c:v>42635.71875</c:v>
                </c:pt>
                <c:pt idx="9765">
                  <c:v>42635.729166666591</c:v>
                </c:pt>
                <c:pt idx="9766">
                  <c:v>42635.739583333292</c:v>
                </c:pt>
                <c:pt idx="9767">
                  <c:v>42635.75</c:v>
                </c:pt>
                <c:pt idx="9768">
                  <c:v>42635.760416666621</c:v>
                </c:pt>
                <c:pt idx="9769">
                  <c:v>42635.770833333343</c:v>
                </c:pt>
                <c:pt idx="9770">
                  <c:v>42635.78125</c:v>
                </c:pt>
                <c:pt idx="9771">
                  <c:v>42635.791666666591</c:v>
                </c:pt>
                <c:pt idx="9772">
                  <c:v>42635.802083333343</c:v>
                </c:pt>
                <c:pt idx="9773">
                  <c:v>42635.8125</c:v>
                </c:pt>
                <c:pt idx="9774">
                  <c:v>42635.822916666657</c:v>
                </c:pt>
                <c:pt idx="9775">
                  <c:v>42635.833333333343</c:v>
                </c:pt>
                <c:pt idx="9776">
                  <c:v>42635.84375</c:v>
                </c:pt>
                <c:pt idx="9777">
                  <c:v>42635.854166666657</c:v>
                </c:pt>
                <c:pt idx="9778">
                  <c:v>42635.864583333343</c:v>
                </c:pt>
                <c:pt idx="9779">
                  <c:v>42635.875</c:v>
                </c:pt>
                <c:pt idx="9780">
                  <c:v>42635.885416666657</c:v>
                </c:pt>
                <c:pt idx="9781">
                  <c:v>42635.895833333343</c:v>
                </c:pt>
                <c:pt idx="9782">
                  <c:v>42635.90625</c:v>
                </c:pt>
                <c:pt idx="9783">
                  <c:v>42635.916666666657</c:v>
                </c:pt>
                <c:pt idx="9784">
                  <c:v>42635.927083333292</c:v>
                </c:pt>
                <c:pt idx="9785">
                  <c:v>42635.9375</c:v>
                </c:pt>
                <c:pt idx="9786">
                  <c:v>42635.947916666657</c:v>
                </c:pt>
                <c:pt idx="9787">
                  <c:v>42635.958333333343</c:v>
                </c:pt>
                <c:pt idx="9788">
                  <c:v>42635.96875</c:v>
                </c:pt>
                <c:pt idx="9789">
                  <c:v>42635.979166666621</c:v>
                </c:pt>
                <c:pt idx="9790">
                  <c:v>42635.989583333343</c:v>
                </c:pt>
                <c:pt idx="9791">
                  <c:v>42636</c:v>
                </c:pt>
                <c:pt idx="9792">
                  <c:v>42636.010416666657</c:v>
                </c:pt>
                <c:pt idx="9793">
                  <c:v>42636.020833333343</c:v>
                </c:pt>
                <c:pt idx="9794">
                  <c:v>42636.03125</c:v>
                </c:pt>
                <c:pt idx="9795">
                  <c:v>42636.041666666621</c:v>
                </c:pt>
                <c:pt idx="9796">
                  <c:v>42636.052083333343</c:v>
                </c:pt>
                <c:pt idx="9797">
                  <c:v>42636.0625</c:v>
                </c:pt>
                <c:pt idx="9798">
                  <c:v>42636.072916666657</c:v>
                </c:pt>
                <c:pt idx="9799">
                  <c:v>42636.083333333343</c:v>
                </c:pt>
                <c:pt idx="9800">
                  <c:v>42636.093749999993</c:v>
                </c:pt>
                <c:pt idx="9801">
                  <c:v>42636.104166666621</c:v>
                </c:pt>
                <c:pt idx="9802">
                  <c:v>42636.114583333343</c:v>
                </c:pt>
                <c:pt idx="9803">
                  <c:v>42636.125</c:v>
                </c:pt>
                <c:pt idx="9804">
                  <c:v>42636.135416666621</c:v>
                </c:pt>
                <c:pt idx="9805">
                  <c:v>42636.145833333343</c:v>
                </c:pt>
                <c:pt idx="9806">
                  <c:v>42636.15625</c:v>
                </c:pt>
                <c:pt idx="9807">
                  <c:v>42636.166666666621</c:v>
                </c:pt>
                <c:pt idx="9808">
                  <c:v>42636.177083333292</c:v>
                </c:pt>
                <c:pt idx="9809">
                  <c:v>42636.1875</c:v>
                </c:pt>
                <c:pt idx="9810">
                  <c:v>42636.197916666621</c:v>
                </c:pt>
                <c:pt idx="9811">
                  <c:v>42636.208333333343</c:v>
                </c:pt>
                <c:pt idx="9812">
                  <c:v>42636.21875</c:v>
                </c:pt>
                <c:pt idx="9813">
                  <c:v>42636.229166666591</c:v>
                </c:pt>
                <c:pt idx="9814">
                  <c:v>42636.239583333292</c:v>
                </c:pt>
                <c:pt idx="9815">
                  <c:v>42636.25</c:v>
                </c:pt>
                <c:pt idx="9816">
                  <c:v>42636.260416666621</c:v>
                </c:pt>
                <c:pt idx="9817">
                  <c:v>42636.270833333343</c:v>
                </c:pt>
                <c:pt idx="9818">
                  <c:v>42636.28125</c:v>
                </c:pt>
                <c:pt idx="9819">
                  <c:v>42636.291666666591</c:v>
                </c:pt>
                <c:pt idx="9820">
                  <c:v>42636.302083333343</c:v>
                </c:pt>
                <c:pt idx="9821">
                  <c:v>42636.3125</c:v>
                </c:pt>
                <c:pt idx="9822">
                  <c:v>42636.322916666657</c:v>
                </c:pt>
                <c:pt idx="9823">
                  <c:v>42636.333333333343</c:v>
                </c:pt>
                <c:pt idx="9824">
                  <c:v>42636.34375</c:v>
                </c:pt>
                <c:pt idx="9825">
                  <c:v>42636.354166666657</c:v>
                </c:pt>
                <c:pt idx="9826">
                  <c:v>42636.364583333343</c:v>
                </c:pt>
                <c:pt idx="9827">
                  <c:v>42636.375</c:v>
                </c:pt>
                <c:pt idx="9828">
                  <c:v>42636.385416666657</c:v>
                </c:pt>
                <c:pt idx="9829">
                  <c:v>42636.395833333343</c:v>
                </c:pt>
                <c:pt idx="9830">
                  <c:v>42636.40625</c:v>
                </c:pt>
                <c:pt idx="9831">
                  <c:v>42636.416666666657</c:v>
                </c:pt>
                <c:pt idx="9832">
                  <c:v>42636.427083333292</c:v>
                </c:pt>
                <c:pt idx="9833">
                  <c:v>42636.4375</c:v>
                </c:pt>
                <c:pt idx="9834">
                  <c:v>42636.447916666657</c:v>
                </c:pt>
                <c:pt idx="9835">
                  <c:v>42636.458333333343</c:v>
                </c:pt>
                <c:pt idx="9836">
                  <c:v>42636.46875</c:v>
                </c:pt>
                <c:pt idx="9837">
                  <c:v>42636.479166666621</c:v>
                </c:pt>
                <c:pt idx="9838">
                  <c:v>42636.489583333343</c:v>
                </c:pt>
                <c:pt idx="9839">
                  <c:v>42636.5</c:v>
                </c:pt>
                <c:pt idx="9840">
                  <c:v>42636.510416666657</c:v>
                </c:pt>
                <c:pt idx="9841">
                  <c:v>42636.520833333343</c:v>
                </c:pt>
                <c:pt idx="9842">
                  <c:v>42636.53125</c:v>
                </c:pt>
                <c:pt idx="9843">
                  <c:v>42636.541666666621</c:v>
                </c:pt>
                <c:pt idx="9844">
                  <c:v>42636.552083333343</c:v>
                </c:pt>
                <c:pt idx="9845">
                  <c:v>42636.5625</c:v>
                </c:pt>
                <c:pt idx="9846">
                  <c:v>42636.572916666657</c:v>
                </c:pt>
                <c:pt idx="9847">
                  <c:v>42636.583333333343</c:v>
                </c:pt>
                <c:pt idx="9848">
                  <c:v>42636.593749999993</c:v>
                </c:pt>
                <c:pt idx="9849">
                  <c:v>42636.604166666621</c:v>
                </c:pt>
                <c:pt idx="9850">
                  <c:v>42636.614583333343</c:v>
                </c:pt>
                <c:pt idx="9851">
                  <c:v>42636.625</c:v>
                </c:pt>
                <c:pt idx="9852">
                  <c:v>42636.635416666621</c:v>
                </c:pt>
                <c:pt idx="9853">
                  <c:v>42636.645833333343</c:v>
                </c:pt>
                <c:pt idx="9854">
                  <c:v>42636.65625</c:v>
                </c:pt>
                <c:pt idx="9855">
                  <c:v>42636.666666666621</c:v>
                </c:pt>
                <c:pt idx="9856">
                  <c:v>42636.677083333292</c:v>
                </c:pt>
                <c:pt idx="9857">
                  <c:v>42636.6875</c:v>
                </c:pt>
                <c:pt idx="9858">
                  <c:v>42636.697916666621</c:v>
                </c:pt>
                <c:pt idx="9859">
                  <c:v>42636.708333333343</c:v>
                </c:pt>
                <c:pt idx="9860">
                  <c:v>42636.71875</c:v>
                </c:pt>
                <c:pt idx="9861">
                  <c:v>42636.729166666591</c:v>
                </c:pt>
                <c:pt idx="9862">
                  <c:v>42636.739583333292</c:v>
                </c:pt>
                <c:pt idx="9863">
                  <c:v>42636.75</c:v>
                </c:pt>
                <c:pt idx="9864">
                  <c:v>42636.760416666621</c:v>
                </c:pt>
                <c:pt idx="9865">
                  <c:v>42636.770833333343</c:v>
                </c:pt>
                <c:pt idx="9866">
                  <c:v>42636.78125</c:v>
                </c:pt>
                <c:pt idx="9867">
                  <c:v>42636.791666666591</c:v>
                </c:pt>
                <c:pt idx="9868">
                  <c:v>42636.802083333343</c:v>
                </c:pt>
                <c:pt idx="9869">
                  <c:v>42636.8125</c:v>
                </c:pt>
                <c:pt idx="9870">
                  <c:v>42636.822916666657</c:v>
                </c:pt>
                <c:pt idx="9871">
                  <c:v>42636.833333333343</c:v>
                </c:pt>
                <c:pt idx="9872">
                  <c:v>42636.84375</c:v>
                </c:pt>
                <c:pt idx="9873">
                  <c:v>42636.854166666657</c:v>
                </c:pt>
                <c:pt idx="9874">
                  <c:v>42636.864583333343</c:v>
                </c:pt>
                <c:pt idx="9875">
                  <c:v>42636.875</c:v>
                </c:pt>
                <c:pt idx="9876">
                  <c:v>42636.885416666657</c:v>
                </c:pt>
                <c:pt idx="9877">
                  <c:v>42636.895833333343</c:v>
                </c:pt>
                <c:pt idx="9878">
                  <c:v>42636.90625</c:v>
                </c:pt>
                <c:pt idx="9879">
                  <c:v>42636.916666666657</c:v>
                </c:pt>
                <c:pt idx="9880">
                  <c:v>42636.927083333292</c:v>
                </c:pt>
                <c:pt idx="9881">
                  <c:v>42636.9375</c:v>
                </c:pt>
                <c:pt idx="9882">
                  <c:v>42636.947916666657</c:v>
                </c:pt>
                <c:pt idx="9883">
                  <c:v>42636.958333333343</c:v>
                </c:pt>
                <c:pt idx="9884">
                  <c:v>42636.96875</c:v>
                </c:pt>
                <c:pt idx="9885">
                  <c:v>42636.979166666621</c:v>
                </c:pt>
                <c:pt idx="9886">
                  <c:v>42636.989583333343</c:v>
                </c:pt>
                <c:pt idx="9887">
                  <c:v>42637</c:v>
                </c:pt>
                <c:pt idx="9888">
                  <c:v>42637.010416666657</c:v>
                </c:pt>
                <c:pt idx="9889">
                  <c:v>42637.020833333343</c:v>
                </c:pt>
                <c:pt idx="9890">
                  <c:v>42637.03125</c:v>
                </c:pt>
                <c:pt idx="9891">
                  <c:v>42637.041666666621</c:v>
                </c:pt>
                <c:pt idx="9892">
                  <c:v>42637.052083333343</c:v>
                </c:pt>
                <c:pt idx="9893">
                  <c:v>42637.0625</c:v>
                </c:pt>
                <c:pt idx="9894">
                  <c:v>42637.072916666657</c:v>
                </c:pt>
                <c:pt idx="9895">
                  <c:v>42637.083333333343</c:v>
                </c:pt>
                <c:pt idx="9896">
                  <c:v>42637.093749999993</c:v>
                </c:pt>
                <c:pt idx="9897">
                  <c:v>42637.104166666621</c:v>
                </c:pt>
                <c:pt idx="9898">
                  <c:v>42637.114583333343</c:v>
                </c:pt>
                <c:pt idx="9899">
                  <c:v>42637.125</c:v>
                </c:pt>
                <c:pt idx="9900">
                  <c:v>42637.135416666621</c:v>
                </c:pt>
                <c:pt idx="9901">
                  <c:v>42637.145833333343</c:v>
                </c:pt>
                <c:pt idx="9902">
                  <c:v>42637.15625</c:v>
                </c:pt>
                <c:pt idx="9903">
                  <c:v>42637.166666666621</c:v>
                </c:pt>
                <c:pt idx="9904">
                  <c:v>42637.177083333292</c:v>
                </c:pt>
                <c:pt idx="9905">
                  <c:v>42637.1875</c:v>
                </c:pt>
                <c:pt idx="9906">
                  <c:v>42637.197916666621</c:v>
                </c:pt>
                <c:pt idx="9907">
                  <c:v>42637.208333333343</c:v>
                </c:pt>
                <c:pt idx="9908">
                  <c:v>42637.21875</c:v>
                </c:pt>
                <c:pt idx="9909">
                  <c:v>42637.229166666591</c:v>
                </c:pt>
                <c:pt idx="9910">
                  <c:v>42637.239583333292</c:v>
                </c:pt>
                <c:pt idx="9911">
                  <c:v>42637.25</c:v>
                </c:pt>
                <c:pt idx="9912">
                  <c:v>42637.260416666621</c:v>
                </c:pt>
                <c:pt idx="9913">
                  <c:v>42637.270833333343</c:v>
                </c:pt>
                <c:pt idx="9914">
                  <c:v>42637.28125</c:v>
                </c:pt>
                <c:pt idx="9915">
                  <c:v>42637.291666666591</c:v>
                </c:pt>
                <c:pt idx="9916">
                  <c:v>42637.302083333343</c:v>
                </c:pt>
                <c:pt idx="9917">
                  <c:v>42637.3125</c:v>
                </c:pt>
                <c:pt idx="9918">
                  <c:v>42637.322916666657</c:v>
                </c:pt>
                <c:pt idx="9919">
                  <c:v>42637.333333333343</c:v>
                </c:pt>
                <c:pt idx="9920">
                  <c:v>42637.34375</c:v>
                </c:pt>
                <c:pt idx="9921">
                  <c:v>42637.354166666657</c:v>
                </c:pt>
                <c:pt idx="9922">
                  <c:v>42637.364583333343</c:v>
                </c:pt>
                <c:pt idx="9923">
                  <c:v>42637.375</c:v>
                </c:pt>
                <c:pt idx="9924">
                  <c:v>42637.385416666657</c:v>
                </c:pt>
                <c:pt idx="9925">
                  <c:v>42637.395833333343</c:v>
                </c:pt>
                <c:pt idx="9926">
                  <c:v>42637.40625</c:v>
                </c:pt>
                <c:pt idx="9927">
                  <c:v>42637.416666666657</c:v>
                </c:pt>
                <c:pt idx="9928">
                  <c:v>42637.427083333292</c:v>
                </c:pt>
                <c:pt idx="9929">
                  <c:v>42637.4375</c:v>
                </c:pt>
                <c:pt idx="9930">
                  <c:v>42637.447916666657</c:v>
                </c:pt>
                <c:pt idx="9931">
                  <c:v>42637.458333333343</c:v>
                </c:pt>
                <c:pt idx="9932">
                  <c:v>42637.46875</c:v>
                </c:pt>
                <c:pt idx="9933">
                  <c:v>42637.479166666621</c:v>
                </c:pt>
                <c:pt idx="9934">
                  <c:v>42637.489583333343</c:v>
                </c:pt>
                <c:pt idx="9935">
                  <c:v>42637.5</c:v>
                </c:pt>
                <c:pt idx="9936">
                  <c:v>42637.510416666657</c:v>
                </c:pt>
                <c:pt idx="9937">
                  <c:v>42637.520833333343</c:v>
                </c:pt>
                <c:pt idx="9938">
                  <c:v>42637.53125</c:v>
                </c:pt>
                <c:pt idx="9939">
                  <c:v>42637.541666666621</c:v>
                </c:pt>
                <c:pt idx="9940">
                  <c:v>42637.552083333343</c:v>
                </c:pt>
                <c:pt idx="9941">
                  <c:v>42637.5625</c:v>
                </c:pt>
                <c:pt idx="9942">
                  <c:v>42637.572916666657</c:v>
                </c:pt>
                <c:pt idx="9943">
                  <c:v>42637.583333333343</c:v>
                </c:pt>
                <c:pt idx="9944">
                  <c:v>42637.593749999993</c:v>
                </c:pt>
                <c:pt idx="9945">
                  <c:v>42637.604166666621</c:v>
                </c:pt>
                <c:pt idx="9946">
                  <c:v>42637.614583333343</c:v>
                </c:pt>
                <c:pt idx="9947">
                  <c:v>42637.625</c:v>
                </c:pt>
                <c:pt idx="9948">
                  <c:v>42637.635416666621</c:v>
                </c:pt>
                <c:pt idx="9949">
                  <c:v>42637.645833333343</c:v>
                </c:pt>
                <c:pt idx="9950">
                  <c:v>42637.65625</c:v>
                </c:pt>
                <c:pt idx="9951">
                  <c:v>42637.666666666621</c:v>
                </c:pt>
                <c:pt idx="9952">
                  <c:v>42637.677083333292</c:v>
                </c:pt>
                <c:pt idx="9953">
                  <c:v>42637.6875</c:v>
                </c:pt>
                <c:pt idx="9954">
                  <c:v>42637.697916666621</c:v>
                </c:pt>
                <c:pt idx="9955">
                  <c:v>42637.708333333343</c:v>
                </c:pt>
                <c:pt idx="9956">
                  <c:v>42637.71875</c:v>
                </c:pt>
                <c:pt idx="9957">
                  <c:v>42637.729166666591</c:v>
                </c:pt>
                <c:pt idx="9958">
                  <c:v>42637.739583333292</c:v>
                </c:pt>
                <c:pt idx="9959">
                  <c:v>42637.75</c:v>
                </c:pt>
                <c:pt idx="9960">
                  <c:v>42637.760416666621</c:v>
                </c:pt>
                <c:pt idx="9961">
                  <c:v>42637.770833333343</c:v>
                </c:pt>
                <c:pt idx="9962">
                  <c:v>42637.78125</c:v>
                </c:pt>
                <c:pt idx="9963">
                  <c:v>42637.791666666591</c:v>
                </c:pt>
                <c:pt idx="9964">
                  <c:v>42637.802083333343</c:v>
                </c:pt>
                <c:pt idx="9965">
                  <c:v>42637.8125</c:v>
                </c:pt>
                <c:pt idx="9966">
                  <c:v>42637.822916666657</c:v>
                </c:pt>
                <c:pt idx="9967">
                  <c:v>42637.833333333343</c:v>
                </c:pt>
                <c:pt idx="9968">
                  <c:v>42637.84375</c:v>
                </c:pt>
                <c:pt idx="9969">
                  <c:v>42637.854166666657</c:v>
                </c:pt>
                <c:pt idx="9970">
                  <c:v>42637.864583333343</c:v>
                </c:pt>
                <c:pt idx="9971">
                  <c:v>42637.875</c:v>
                </c:pt>
                <c:pt idx="9972">
                  <c:v>42637.885416666657</c:v>
                </c:pt>
                <c:pt idx="9973">
                  <c:v>42637.895833333343</c:v>
                </c:pt>
                <c:pt idx="9974">
                  <c:v>42637.90625</c:v>
                </c:pt>
                <c:pt idx="9975">
                  <c:v>42637.916666666657</c:v>
                </c:pt>
                <c:pt idx="9976">
                  <c:v>42637.927083333292</c:v>
                </c:pt>
                <c:pt idx="9977">
                  <c:v>42637.9375</c:v>
                </c:pt>
                <c:pt idx="9978">
                  <c:v>42637.947916666657</c:v>
                </c:pt>
                <c:pt idx="9979">
                  <c:v>42637.958333333343</c:v>
                </c:pt>
                <c:pt idx="9980">
                  <c:v>42637.96875</c:v>
                </c:pt>
                <c:pt idx="9981">
                  <c:v>42637.979166666621</c:v>
                </c:pt>
                <c:pt idx="9982">
                  <c:v>42637.989583333343</c:v>
                </c:pt>
                <c:pt idx="9983">
                  <c:v>42638</c:v>
                </c:pt>
                <c:pt idx="9984">
                  <c:v>42638.010416666657</c:v>
                </c:pt>
                <c:pt idx="9985">
                  <c:v>42638.020833333343</c:v>
                </c:pt>
                <c:pt idx="9986">
                  <c:v>42638.03125</c:v>
                </c:pt>
                <c:pt idx="9987">
                  <c:v>42638.041666666621</c:v>
                </c:pt>
                <c:pt idx="9988">
                  <c:v>42638.052083333343</c:v>
                </c:pt>
                <c:pt idx="9989">
                  <c:v>42638.0625</c:v>
                </c:pt>
                <c:pt idx="9990">
                  <c:v>42638.072916666657</c:v>
                </c:pt>
                <c:pt idx="9991">
                  <c:v>42638.083333333343</c:v>
                </c:pt>
                <c:pt idx="9992">
                  <c:v>42638.093749999993</c:v>
                </c:pt>
                <c:pt idx="9993">
                  <c:v>42638.104166666621</c:v>
                </c:pt>
                <c:pt idx="9994">
                  <c:v>42638.114583333343</c:v>
                </c:pt>
                <c:pt idx="9995">
                  <c:v>42638.125</c:v>
                </c:pt>
                <c:pt idx="9996">
                  <c:v>42638.135416666621</c:v>
                </c:pt>
                <c:pt idx="9997">
                  <c:v>42638.145833333343</c:v>
                </c:pt>
                <c:pt idx="9998">
                  <c:v>42638.15625</c:v>
                </c:pt>
                <c:pt idx="9999">
                  <c:v>42638.166666666621</c:v>
                </c:pt>
                <c:pt idx="10000">
                  <c:v>42638.177083333292</c:v>
                </c:pt>
                <c:pt idx="10001">
                  <c:v>42638.1875</c:v>
                </c:pt>
                <c:pt idx="10002">
                  <c:v>42638.197916666621</c:v>
                </c:pt>
                <c:pt idx="10003">
                  <c:v>42638.208333333343</c:v>
                </c:pt>
                <c:pt idx="10004">
                  <c:v>42638.21875</c:v>
                </c:pt>
                <c:pt idx="10005">
                  <c:v>42638.229166666591</c:v>
                </c:pt>
                <c:pt idx="10006">
                  <c:v>42638.239583333292</c:v>
                </c:pt>
                <c:pt idx="10007">
                  <c:v>42638.25</c:v>
                </c:pt>
                <c:pt idx="10008">
                  <c:v>42638.260416666621</c:v>
                </c:pt>
                <c:pt idx="10009">
                  <c:v>42638.270833333343</c:v>
                </c:pt>
                <c:pt idx="10010">
                  <c:v>42638.28125</c:v>
                </c:pt>
                <c:pt idx="10011">
                  <c:v>42638.291666666591</c:v>
                </c:pt>
                <c:pt idx="10012">
                  <c:v>42638.302083333343</c:v>
                </c:pt>
                <c:pt idx="10013">
                  <c:v>42638.3125</c:v>
                </c:pt>
                <c:pt idx="10014">
                  <c:v>42638.322916666657</c:v>
                </c:pt>
                <c:pt idx="10015">
                  <c:v>42638.333333333343</c:v>
                </c:pt>
                <c:pt idx="10016">
                  <c:v>42638.34375</c:v>
                </c:pt>
                <c:pt idx="10017">
                  <c:v>42638.354166666657</c:v>
                </c:pt>
                <c:pt idx="10018">
                  <c:v>42638.364583333343</c:v>
                </c:pt>
                <c:pt idx="10019">
                  <c:v>42638.375</c:v>
                </c:pt>
                <c:pt idx="10020">
                  <c:v>42638.385416666657</c:v>
                </c:pt>
                <c:pt idx="10021">
                  <c:v>42638.395833333343</c:v>
                </c:pt>
                <c:pt idx="10022">
                  <c:v>42638.40625</c:v>
                </c:pt>
                <c:pt idx="10023">
                  <c:v>42638.416666666657</c:v>
                </c:pt>
                <c:pt idx="10024">
                  <c:v>42638.427083333292</c:v>
                </c:pt>
                <c:pt idx="10025">
                  <c:v>42638.4375</c:v>
                </c:pt>
                <c:pt idx="10026">
                  <c:v>42638.447916666657</c:v>
                </c:pt>
                <c:pt idx="10027">
                  <c:v>42638.458333333343</c:v>
                </c:pt>
                <c:pt idx="10028">
                  <c:v>42638.46875</c:v>
                </c:pt>
                <c:pt idx="10029">
                  <c:v>42638.479166666621</c:v>
                </c:pt>
                <c:pt idx="10030">
                  <c:v>42638.489583333343</c:v>
                </c:pt>
                <c:pt idx="10031">
                  <c:v>42638.5</c:v>
                </c:pt>
                <c:pt idx="10032">
                  <c:v>42638.510416666657</c:v>
                </c:pt>
                <c:pt idx="10033">
                  <c:v>42638.520833333343</c:v>
                </c:pt>
                <c:pt idx="10034">
                  <c:v>42638.53125</c:v>
                </c:pt>
                <c:pt idx="10035">
                  <c:v>42638.541666666621</c:v>
                </c:pt>
                <c:pt idx="10036">
                  <c:v>42638.552083333343</c:v>
                </c:pt>
                <c:pt idx="10037">
                  <c:v>42638.5625</c:v>
                </c:pt>
                <c:pt idx="10038">
                  <c:v>42638.572916666657</c:v>
                </c:pt>
                <c:pt idx="10039">
                  <c:v>42638.583333333343</c:v>
                </c:pt>
                <c:pt idx="10040">
                  <c:v>42638.593749999993</c:v>
                </c:pt>
                <c:pt idx="10041">
                  <c:v>42638.604166666621</c:v>
                </c:pt>
                <c:pt idx="10042">
                  <c:v>42638.614583333343</c:v>
                </c:pt>
                <c:pt idx="10043">
                  <c:v>42638.625</c:v>
                </c:pt>
                <c:pt idx="10044">
                  <c:v>42638.635416666621</c:v>
                </c:pt>
                <c:pt idx="10045">
                  <c:v>42638.645833333343</c:v>
                </c:pt>
                <c:pt idx="10046">
                  <c:v>42638.65625</c:v>
                </c:pt>
                <c:pt idx="10047">
                  <c:v>42638.666666666621</c:v>
                </c:pt>
                <c:pt idx="10048">
                  <c:v>42638.677083333292</c:v>
                </c:pt>
                <c:pt idx="10049">
                  <c:v>42638.6875</c:v>
                </c:pt>
                <c:pt idx="10050">
                  <c:v>42638.697916666621</c:v>
                </c:pt>
                <c:pt idx="10051">
                  <c:v>42638.708333333343</c:v>
                </c:pt>
                <c:pt idx="10052">
                  <c:v>42638.71875</c:v>
                </c:pt>
                <c:pt idx="10053">
                  <c:v>42638.729166666591</c:v>
                </c:pt>
                <c:pt idx="10054">
                  <c:v>42638.739583333292</c:v>
                </c:pt>
                <c:pt idx="10055">
                  <c:v>42638.75</c:v>
                </c:pt>
                <c:pt idx="10056">
                  <c:v>42638.760416666621</c:v>
                </c:pt>
                <c:pt idx="10057">
                  <c:v>42638.770833333343</c:v>
                </c:pt>
                <c:pt idx="10058">
                  <c:v>42638.78125</c:v>
                </c:pt>
                <c:pt idx="10059">
                  <c:v>42638.791666666591</c:v>
                </c:pt>
                <c:pt idx="10060">
                  <c:v>42638.802083333343</c:v>
                </c:pt>
                <c:pt idx="10061">
                  <c:v>42638.8125</c:v>
                </c:pt>
                <c:pt idx="10062">
                  <c:v>42638.822916666657</c:v>
                </c:pt>
                <c:pt idx="10063">
                  <c:v>42638.833333333343</c:v>
                </c:pt>
                <c:pt idx="10064">
                  <c:v>42638.84375</c:v>
                </c:pt>
                <c:pt idx="10065">
                  <c:v>42638.854166666657</c:v>
                </c:pt>
                <c:pt idx="10066">
                  <c:v>42638.864583333343</c:v>
                </c:pt>
                <c:pt idx="10067">
                  <c:v>42638.875</c:v>
                </c:pt>
                <c:pt idx="10068">
                  <c:v>42638.885416666657</c:v>
                </c:pt>
                <c:pt idx="10069">
                  <c:v>42638.895833333343</c:v>
                </c:pt>
                <c:pt idx="10070">
                  <c:v>42638.90625</c:v>
                </c:pt>
                <c:pt idx="10071">
                  <c:v>42638.916666666657</c:v>
                </c:pt>
                <c:pt idx="10072">
                  <c:v>42638.927083333292</c:v>
                </c:pt>
                <c:pt idx="10073">
                  <c:v>42638.9375</c:v>
                </c:pt>
                <c:pt idx="10074">
                  <c:v>42638.947916666657</c:v>
                </c:pt>
                <c:pt idx="10075">
                  <c:v>42638.958333333343</c:v>
                </c:pt>
                <c:pt idx="10076">
                  <c:v>42638.96875</c:v>
                </c:pt>
                <c:pt idx="10077">
                  <c:v>42638.979166666621</c:v>
                </c:pt>
                <c:pt idx="10078">
                  <c:v>42638.989583333343</c:v>
                </c:pt>
                <c:pt idx="10079">
                  <c:v>42639</c:v>
                </c:pt>
                <c:pt idx="10080">
                  <c:v>42639.010416666657</c:v>
                </c:pt>
                <c:pt idx="10081">
                  <c:v>42639.020833333343</c:v>
                </c:pt>
                <c:pt idx="10082">
                  <c:v>42639.03125</c:v>
                </c:pt>
                <c:pt idx="10083">
                  <c:v>42639.041666666621</c:v>
                </c:pt>
                <c:pt idx="10084">
                  <c:v>42639.052083333343</c:v>
                </c:pt>
                <c:pt idx="10085">
                  <c:v>42639.0625</c:v>
                </c:pt>
                <c:pt idx="10086">
                  <c:v>42639.072916666657</c:v>
                </c:pt>
                <c:pt idx="10087">
                  <c:v>42639.083333333343</c:v>
                </c:pt>
                <c:pt idx="10088">
                  <c:v>42639.093749999993</c:v>
                </c:pt>
                <c:pt idx="10089">
                  <c:v>42639.104166666621</c:v>
                </c:pt>
                <c:pt idx="10090">
                  <c:v>42639.114583333343</c:v>
                </c:pt>
                <c:pt idx="10091">
                  <c:v>42639.125</c:v>
                </c:pt>
                <c:pt idx="10092">
                  <c:v>42639.135416666621</c:v>
                </c:pt>
                <c:pt idx="10093">
                  <c:v>42639.145833333343</c:v>
                </c:pt>
                <c:pt idx="10094">
                  <c:v>42639.15625</c:v>
                </c:pt>
                <c:pt idx="10095">
                  <c:v>42639.166666666621</c:v>
                </c:pt>
                <c:pt idx="10096">
                  <c:v>42639.177083333292</c:v>
                </c:pt>
                <c:pt idx="10097">
                  <c:v>42639.1875</c:v>
                </c:pt>
                <c:pt idx="10098">
                  <c:v>42639.197916666621</c:v>
                </c:pt>
                <c:pt idx="10099">
                  <c:v>42639.208333333343</c:v>
                </c:pt>
                <c:pt idx="10100">
                  <c:v>42639.21875</c:v>
                </c:pt>
                <c:pt idx="10101">
                  <c:v>42639.229166666591</c:v>
                </c:pt>
                <c:pt idx="10102">
                  <c:v>42639.239583333292</c:v>
                </c:pt>
                <c:pt idx="10103">
                  <c:v>42639.25</c:v>
                </c:pt>
                <c:pt idx="10104">
                  <c:v>42639.260416666621</c:v>
                </c:pt>
                <c:pt idx="10105">
                  <c:v>42639.270833333343</c:v>
                </c:pt>
                <c:pt idx="10106">
                  <c:v>42639.28125</c:v>
                </c:pt>
                <c:pt idx="10107">
                  <c:v>42639.291666666591</c:v>
                </c:pt>
                <c:pt idx="10108">
                  <c:v>42639.302083333343</c:v>
                </c:pt>
                <c:pt idx="10109">
                  <c:v>42639.3125</c:v>
                </c:pt>
                <c:pt idx="10110">
                  <c:v>42639.322916666657</c:v>
                </c:pt>
                <c:pt idx="10111">
                  <c:v>42639.333333333343</c:v>
                </c:pt>
                <c:pt idx="10112">
                  <c:v>42639.34375</c:v>
                </c:pt>
                <c:pt idx="10113">
                  <c:v>42639.354166666657</c:v>
                </c:pt>
                <c:pt idx="10114">
                  <c:v>42639.364583333343</c:v>
                </c:pt>
                <c:pt idx="10115">
                  <c:v>42639.375</c:v>
                </c:pt>
                <c:pt idx="10116">
                  <c:v>42639.385416666657</c:v>
                </c:pt>
                <c:pt idx="10117">
                  <c:v>42639.395833333343</c:v>
                </c:pt>
                <c:pt idx="10118">
                  <c:v>42639.40625</c:v>
                </c:pt>
                <c:pt idx="10119">
                  <c:v>42639.416666666657</c:v>
                </c:pt>
                <c:pt idx="10120">
                  <c:v>42639.427083333292</c:v>
                </c:pt>
                <c:pt idx="10121">
                  <c:v>42639.4375</c:v>
                </c:pt>
                <c:pt idx="10122">
                  <c:v>42639.447916666657</c:v>
                </c:pt>
                <c:pt idx="10123">
                  <c:v>42639.458333333343</c:v>
                </c:pt>
                <c:pt idx="10124">
                  <c:v>42639.46875</c:v>
                </c:pt>
                <c:pt idx="10125">
                  <c:v>42639.479166666621</c:v>
                </c:pt>
                <c:pt idx="10126">
                  <c:v>42639.489583333343</c:v>
                </c:pt>
                <c:pt idx="10127">
                  <c:v>42639.5</c:v>
                </c:pt>
                <c:pt idx="10128">
                  <c:v>42639.510416666657</c:v>
                </c:pt>
                <c:pt idx="10129">
                  <c:v>42639.520833333343</c:v>
                </c:pt>
                <c:pt idx="10130">
                  <c:v>42639.53125</c:v>
                </c:pt>
                <c:pt idx="10131">
                  <c:v>42639.541666666621</c:v>
                </c:pt>
                <c:pt idx="10132">
                  <c:v>42639.552083333343</c:v>
                </c:pt>
                <c:pt idx="10133">
                  <c:v>42639.5625</c:v>
                </c:pt>
                <c:pt idx="10134">
                  <c:v>42639.572916666657</c:v>
                </c:pt>
                <c:pt idx="10135">
                  <c:v>42639.583333333343</c:v>
                </c:pt>
                <c:pt idx="10136">
                  <c:v>42639.593749999993</c:v>
                </c:pt>
                <c:pt idx="10137">
                  <c:v>42639.604166666621</c:v>
                </c:pt>
                <c:pt idx="10138">
                  <c:v>42639.614583333343</c:v>
                </c:pt>
                <c:pt idx="10139">
                  <c:v>42639.625</c:v>
                </c:pt>
                <c:pt idx="10140">
                  <c:v>42639.635416666621</c:v>
                </c:pt>
                <c:pt idx="10141">
                  <c:v>42639.645833333343</c:v>
                </c:pt>
                <c:pt idx="10142">
                  <c:v>42639.65625</c:v>
                </c:pt>
                <c:pt idx="10143">
                  <c:v>42639.666666666621</c:v>
                </c:pt>
                <c:pt idx="10144">
                  <c:v>42639.677083333292</c:v>
                </c:pt>
                <c:pt idx="10145">
                  <c:v>42639.6875</c:v>
                </c:pt>
                <c:pt idx="10146">
                  <c:v>42639.697916666621</c:v>
                </c:pt>
                <c:pt idx="10147">
                  <c:v>42639.708333333343</c:v>
                </c:pt>
                <c:pt idx="10148">
                  <c:v>42639.71875</c:v>
                </c:pt>
                <c:pt idx="10149">
                  <c:v>42639.729166666591</c:v>
                </c:pt>
                <c:pt idx="10150">
                  <c:v>42639.739583333292</c:v>
                </c:pt>
                <c:pt idx="10151">
                  <c:v>42639.75</c:v>
                </c:pt>
                <c:pt idx="10152">
                  <c:v>42639.760416666621</c:v>
                </c:pt>
                <c:pt idx="10153">
                  <c:v>42639.770833333343</c:v>
                </c:pt>
                <c:pt idx="10154">
                  <c:v>42639.78125</c:v>
                </c:pt>
                <c:pt idx="10155">
                  <c:v>42639.791666666591</c:v>
                </c:pt>
                <c:pt idx="10156">
                  <c:v>42639.802083333343</c:v>
                </c:pt>
                <c:pt idx="10157">
                  <c:v>42639.8125</c:v>
                </c:pt>
                <c:pt idx="10158">
                  <c:v>42639.822916666657</c:v>
                </c:pt>
                <c:pt idx="10159">
                  <c:v>42639.833333333343</c:v>
                </c:pt>
                <c:pt idx="10160">
                  <c:v>42639.84375</c:v>
                </c:pt>
                <c:pt idx="10161">
                  <c:v>42639.854166666657</c:v>
                </c:pt>
                <c:pt idx="10162">
                  <c:v>42639.864583333343</c:v>
                </c:pt>
                <c:pt idx="10163">
                  <c:v>42639.875</c:v>
                </c:pt>
                <c:pt idx="10164">
                  <c:v>42639.885416666657</c:v>
                </c:pt>
                <c:pt idx="10165">
                  <c:v>42639.895833333343</c:v>
                </c:pt>
                <c:pt idx="10166">
                  <c:v>42639.90625</c:v>
                </c:pt>
                <c:pt idx="10167">
                  <c:v>42639.916666666657</c:v>
                </c:pt>
                <c:pt idx="10168">
                  <c:v>42639.927083333292</c:v>
                </c:pt>
                <c:pt idx="10169">
                  <c:v>42639.9375</c:v>
                </c:pt>
                <c:pt idx="10170">
                  <c:v>42639.947916666657</c:v>
                </c:pt>
                <c:pt idx="10171">
                  <c:v>42639.958333333343</c:v>
                </c:pt>
                <c:pt idx="10172">
                  <c:v>42639.96875</c:v>
                </c:pt>
                <c:pt idx="10173">
                  <c:v>42639.979166666621</c:v>
                </c:pt>
                <c:pt idx="10174">
                  <c:v>42639.989583333343</c:v>
                </c:pt>
                <c:pt idx="10175">
                  <c:v>42640</c:v>
                </c:pt>
                <c:pt idx="10176">
                  <c:v>42640.010416666657</c:v>
                </c:pt>
                <c:pt idx="10177">
                  <c:v>42640.020833333343</c:v>
                </c:pt>
                <c:pt idx="10178">
                  <c:v>42640.03125</c:v>
                </c:pt>
                <c:pt idx="10179">
                  <c:v>42640.041666666621</c:v>
                </c:pt>
                <c:pt idx="10180">
                  <c:v>42640.052083333343</c:v>
                </c:pt>
                <c:pt idx="10181">
                  <c:v>42640.0625</c:v>
                </c:pt>
                <c:pt idx="10182">
                  <c:v>42640.072916666657</c:v>
                </c:pt>
                <c:pt idx="10183">
                  <c:v>42640.083333333343</c:v>
                </c:pt>
                <c:pt idx="10184">
                  <c:v>42640.093749999993</c:v>
                </c:pt>
                <c:pt idx="10185">
                  <c:v>42640.104166666621</c:v>
                </c:pt>
                <c:pt idx="10186">
                  <c:v>42640.114583333343</c:v>
                </c:pt>
                <c:pt idx="10187">
                  <c:v>42640.125</c:v>
                </c:pt>
                <c:pt idx="10188">
                  <c:v>42640.135416666621</c:v>
                </c:pt>
                <c:pt idx="10189">
                  <c:v>42640.145833333343</c:v>
                </c:pt>
                <c:pt idx="10190">
                  <c:v>42640.15625</c:v>
                </c:pt>
                <c:pt idx="10191">
                  <c:v>42640.166666666621</c:v>
                </c:pt>
                <c:pt idx="10192">
                  <c:v>42640.177083333292</c:v>
                </c:pt>
                <c:pt idx="10193">
                  <c:v>42640.1875</c:v>
                </c:pt>
                <c:pt idx="10194">
                  <c:v>42640.197916666621</c:v>
                </c:pt>
                <c:pt idx="10195">
                  <c:v>42640.208333333343</c:v>
                </c:pt>
                <c:pt idx="10196">
                  <c:v>42640.21875</c:v>
                </c:pt>
                <c:pt idx="10197">
                  <c:v>42640.229166666591</c:v>
                </c:pt>
                <c:pt idx="10198">
                  <c:v>42640.239583333292</c:v>
                </c:pt>
                <c:pt idx="10199">
                  <c:v>42640.25</c:v>
                </c:pt>
                <c:pt idx="10200">
                  <c:v>42640.260416666621</c:v>
                </c:pt>
                <c:pt idx="10201">
                  <c:v>42640.270833333343</c:v>
                </c:pt>
                <c:pt idx="10202">
                  <c:v>42640.28125</c:v>
                </c:pt>
                <c:pt idx="10203">
                  <c:v>42640.291666666591</c:v>
                </c:pt>
                <c:pt idx="10204">
                  <c:v>42640.302083333343</c:v>
                </c:pt>
                <c:pt idx="10205">
                  <c:v>42640.3125</c:v>
                </c:pt>
                <c:pt idx="10206">
                  <c:v>42640.322916666657</c:v>
                </c:pt>
                <c:pt idx="10207">
                  <c:v>42640.333333333343</c:v>
                </c:pt>
                <c:pt idx="10208">
                  <c:v>42640.34375</c:v>
                </c:pt>
                <c:pt idx="10209">
                  <c:v>42640.354166666657</c:v>
                </c:pt>
                <c:pt idx="10210">
                  <c:v>42640.364583333343</c:v>
                </c:pt>
                <c:pt idx="10211">
                  <c:v>42640.375</c:v>
                </c:pt>
                <c:pt idx="10212">
                  <c:v>42640.385416666657</c:v>
                </c:pt>
                <c:pt idx="10213">
                  <c:v>42640.395833333343</c:v>
                </c:pt>
                <c:pt idx="10214">
                  <c:v>42640.40625</c:v>
                </c:pt>
                <c:pt idx="10215">
                  <c:v>42640.416666666657</c:v>
                </c:pt>
                <c:pt idx="10216">
                  <c:v>42640.427083333292</c:v>
                </c:pt>
                <c:pt idx="10217">
                  <c:v>42640.4375</c:v>
                </c:pt>
                <c:pt idx="10218">
                  <c:v>42640.447916666657</c:v>
                </c:pt>
                <c:pt idx="10219">
                  <c:v>42640.458333333343</c:v>
                </c:pt>
                <c:pt idx="10220">
                  <c:v>42640.46875</c:v>
                </c:pt>
                <c:pt idx="10221">
                  <c:v>42640.479166666621</c:v>
                </c:pt>
                <c:pt idx="10222">
                  <c:v>42640.489583333343</c:v>
                </c:pt>
                <c:pt idx="10223">
                  <c:v>42640.5</c:v>
                </c:pt>
                <c:pt idx="10224">
                  <c:v>42640.510416666657</c:v>
                </c:pt>
                <c:pt idx="10225">
                  <c:v>42640.520833333343</c:v>
                </c:pt>
                <c:pt idx="10226">
                  <c:v>42640.53125</c:v>
                </c:pt>
                <c:pt idx="10227">
                  <c:v>42640.541666666621</c:v>
                </c:pt>
                <c:pt idx="10228">
                  <c:v>42640.552083333343</c:v>
                </c:pt>
                <c:pt idx="10229">
                  <c:v>42640.5625</c:v>
                </c:pt>
                <c:pt idx="10230">
                  <c:v>42640.572916666657</c:v>
                </c:pt>
                <c:pt idx="10231">
                  <c:v>42640.583333333343</c:v>
                </c:pt>
                <c:pt idx="10232">
                  <c:v>42640.593749999993</c:v>
                </c:pt>
                <c:pt idx="10233">
                  <c:v>42640.604166666621</c:v>
                </c:pt>
                <c:pt idx="10234">
                  <c:v>42640.614583333343</c:v>
                </c:pt>
                <c:pt idx="10235">
                  <c:v>42640.625</c:v>
                </c:pt>
                <c:pt idx="10236">
                  <c:v>42640.635416666621</c:v>
                </c:pt>
                <c:pt idx="10237">
                  <c:v>42640.645833333343</c:v>
                </c:pt>
                <c:pt idx="10238">
                  <c:v>42640.65625</c:v>
                </c:pt>
                <c:pt idx="10239">
                  <c:v>42640.666666666621</c:v>
                </c:pt>
                <c:pt idx="10240">
                  <c:v>42640.677083333292</c:v>
                </c:pt>
                <c:pt idx="10241">
                  <c:v>42640.6875</c:v>
                </c:pt>
                <c:pt idx="10242">
                  <c:v>42640.697916666621</c:v>
                </c:pt>
                <c:pt idx="10243">
                  <c:v>42640.708333333343</c:v>
                </c:pt>
                <c:pt idx="10244">
                  <c:v>42640.71875</c:v>
                </c:pt>
                <c:pt idx="10245">
                  <c:v>42640.729166666591</c:v>
                </c:pt>
                <c:pt idx="10246">
                  <c:v>42640.739583333292</c:v>
                </c:pt>
                <c:pt idx="10247">
                  <c:v>42640.75</c:v>
                </c:pt>
                <c:pt idx="10248">
                  <c:v>42640.760416666621</c:v>
                </c:pt>
                <c:pt idx="10249">
                  <c:v>42640.770833333343</c:v>
                </c:pt>
                <c:pt idx="10250">
                  <c:v>42640.78125</c:v>
                </c:pt>
                <c:pt idx="10251">
                  <c:v>42640.791666666591</c:v>
                </c:pt>
                <c:pt idx="10252">
                  <c:v>42640.802083333343</c:v>
                </c:pt>
                <c:pt idx="10253">
                  <c:v>42640.8125</c:v>
                </c:pt>
                <c:pt idx="10254">
                  <c:v>42640.822916666657</c:v>
                </c:pt>
                <c:pt idx="10255">
                  <c:v>42640.833333333343</c:v>
                </c:pt>
                <c:pt idx="10256">
                  <c:v>42640.84375</c:v>
                </c:pt>
                <c:pt idx="10257">
                  <c:v>42640.854166666657</c:v>
                </c:pt>
                <c:pt idx="10258">
                  <c:v>42640.864583333343</c:v>
                </c:pt>
                <c:pt idx="10259">
                  <c:v>42640.875</c:v>
                </c:pt>
                <c:pt idx="10260">
                  <c:v>42640.885416666657</c:v>
                </c:pt>
                <c:pt idx="10261">
                  <c:v>42640.895833333343</c:v>
                </c:pt>
                <c:pt idx="10262">
                  <c:v>42640.90625</c:v>
                </c:pt>
                <c:pt idx="10263">
                  <c:v>42640.916666666657</c:v>
                </c:pt>
                <c:pt idx="10264">
                  <c:v>42640.927083333292</c:v>
                </c:pt>
                <c:pt idx="10265">
                  <c:v>42640.9375</c:v>
                </c:pt>
                <c:pt idx="10266">
                  <c:v>42640.947916666657</c:v>
                </c:pt>
                <c:pt idx="10267">
                  <c:v>42640.958333333343</c:v>
                </c:pt>
                <c:pt idx="10268">
                  <c:v>42640.96875</c:v>
                </c:pt>
                <c:pt idx="10269">
                  <c:v>42640.979166666621</c:v>
                </c:pt>
                <c:pt idx="10270">
                  <c:v>42640.989583333343</c:v>
                </c:pt>
                <c:pt idx="10271">
                  <c:v>42641</c:v>
                </c:pt>
                <c:pt idx="10272">
                  <c:v>42641.010416666657</c:v>
                </c:pt>
                <c:pt idx="10273">
                  <c:v>42641.020833333343</c:v>
                </c:pt>
                <c:pt idx="10274">
                  <c:v>42641.03125</c:v>
                </c:pt>
                <c:pt idx="10275">
                  <c:v>42641.041666666621</c:v>
                </c:pt>
                <c:pt idx="10276">
                  <c:v>42641.052083333343</c:v>
                </c:pt>
                <c:pt idx="10277">
                  <c:v>42641.0625</c:v>
                </c:pt>
                <c:pt idx="10278">
                  <c:v>42641.072916666657</c:v>
                </c:pt>
                <c:pt idx="10279">
                  <c:v>42641.083333333343</c:v>
                </c:pt>
                <c:pt idx="10280">
                  <c:v>42641.093749999993</c:v>
                </c:pt>
                <c:pt idx="10281">
                  <c:v>42641.104166666621</c:v>
                </c:pt>
                <c:pt idx="10282">
                  <c:v>42641.114583333343</c:v>
                </c:pt>
                <c:pt idx="10283">
                  <c:v>42641.125</c:v>
                </c:pt>
                <c:pt idx="10284">
                  <c:v>42641.135416666621</c:v>
                </c:pt>
                <c:pt idx="10285">
                  <c:v>42641.145833333343</c:v>
                </c:pt>
                <c:pt idx="10286">
                  <c:v>42641.15625</c:v>
                </c:pt>
                <c:pt idx="10287">
                  <c:v>42641.166666666621</c:v>
                </c:pt>
                <c:pt idx="10288">
                  <c:v>42641.177083333292</c:v>
                </c:pt>
                <c:pt idx="10289">
                  <c:v>42641.1875</c:v>
                </c:pt>
                <c:pt idx="10290">
                  <c:v>42641.197916666621</c:v>
                </c:pt>
                <c:pt idx="10291">
                  <c:v>42641.208333333343</c:v>
                </c:pt>
                <c:pt idx="10292">
                  <c:v>42641.21875</c:v>
                </c:pt>
                <c:pt idx="10293">
                  <c:v>42641.229166666591</c:v>
                </c:pt>
                <c:pt idx="10294">
                  <c:v>42641.239583333292</c:v>
                </c:pt>
                <c:pt idx="10295">
                  <c:v>42641.25</c:v>
                </c:pt>
                <c:pt idx="10296">
                  <c:v>42641.260416666621</c:v>
                </c:pt>
                <c:pt idx="10297">
                  <c:v>42641.270833333343</c:v>
                </c:pt>
                <c:pt idx="10298">
                  <c:v>42641.28125</c:v>
                </c:pt>
                <c:pt idx="10299">
                  <c:v>42641.291666666591</c:v>
                </c:pt>
                <c:pt idx="10300">
                  <c:v>42641.302083333343</c:v>
                </c:pt>
                <c:pt idx="10301">
                  <c:v>42641.3125</c:v>
                </c:pt>
                <c:pt idx="10302">
                  <c:v>42641.322916666657</c:v>
                </c:pt>
                <c:pt idx="10303">
                  <c:v>42641.333333333343</c:v>
                </c:pt>
                <c:pt idx="10304">
                  <c:v>42641.34375</c:v>
                </c:pt>
                <c:pt idx="10305">
                  <c:v>42641.354166666657</c:v>
                </c:pt>
                <c:pt idx="10306">
                  <c:v>42641.364583333343</c:v>
                </c:pt>
                <c:pt idx="10307">
                  <c:v>42641.375</c:v>
                </c:pt>
                <c:pt idx="10308">
                  <c:v>42641.385416666657</c:v>
                </c:pt>
                <c:pt idx="10309">
                  <c:v>42641.395833333343</c:v>
                </c:pt>
                <c:pt idx="10310">
                  <c:v>42641.40625</c:v>
                </c:pt>
                <c:pt idx="10311">
                  <c:v>42641.416666666657</c:v>
                </c:pt>
                <c:pt idx="10312">
                  <c:v>42641.427083333292</c:v>
                </c:pt>
                <c:pt idx="10313">
                  <c:v>42641.4375</c:v>
                </c:pt>
                <c:pt idx="10314">
                  <c:v>42641.447916666657</c:v>
                </c:pt>
                <c:pt idx="10315">
                  <c:v>42641.458333333343</c:v>
                </c:pt>
                <c:pt idx="10316">
                  <c:v>42641.46875</c:v>
                </c:pt>
                <c:pt idx="10317">
                  <c:v>42641.479166666621</c:v>
                </c:pt>
                <c:pt idx="10318">
                  <c:v>42641.489583333343</c:v>
                </c:pt>
                <c:pt idx="10319">
                  <c:v>42641.5</c:v>
                </c:pt>
                <c:pt idx="10320">
                  <c:v>42641.510416666657</c:v>
                </c:pt>
                <c:pt idx="10321">
                  <c:v>42641.520833333343</c:v>
                </c:pt>
                <c:pt idx="10322">
                  <c:v>42641.53125</c:v>
                </c:pt>
                <c:pt idx="10323">
                  <c:v>42641.541666666621</c:v>
                </c:pt>
                <c:pt idx="10324">
                  <c:v>42641.552083333343</c:v>
                </c:pt>
                <c:pt idx="10325">
                  <c:v>42641.5625</c:v>
                </c:pt>
                <c:pt idx="10326">
                  <c:v>42641.572916666657</c:v>
                </c:pt>
                <c:pt idx="10327">
                  <c:v>42641.583333333343</c:v>
                </c:pt>
                <c:pt idx="10328">
                  <c:v>42641.593749999993</c:v>
                </c:pt>
                <c:pt idx="10329">
                  <c:v>42641.604166666621</c:v>
                </c:pt>
                <c:pt idx="10330">
                  <c:v>42641.614583333343</c:v>
                </c:pt>
                <c:pt idx="10331">
                  <c:v>42641.625</c:v>
                </c:pt>
                <c:pt idx="10332">
                  <c:v>42641.635416666621</c:v>
                </c:pt>
                <c:pt idx="10333">
                  <c:v>42641.645833333343</c:v>
                </c:pt>
                <c:pt idx="10334">
                  <c:v>42641.65625</c:v>
                </c:pt>
                <c:pt idx="10335">
                  <c:v>42641.666666666621</c:v>
                </c:pt>
                <c:pt idx="10336">
                  <c:v>42641.677083333292</c:v>
                </c:pt>
                <c:pt idx="10337">
                  <c:v>42641.6875</c:v>
                </c:pt>
                <c:pt idx="10338">
                  <c:v>42641.697916666621</c:v>
                </c:pt>
                <c:pt idx="10339">
                  <c:v>42641.708333333343</c:v>
                </c:pt>
                <c:pt idx="10340">
                  <c:v>42641.71875</c:v>
                </c:pt>
                <c:pt idx="10341">
                  <c:v>42641.729166666591</c:v>
                </c:pt>
                <c:pt idx="10342">
                  <c:v>42641.739583333292</c:v>
                </c:pt>
                <c:pt idx="10343">
                  <c:v>42641.75</c:v>
                </c:pt>
                <c:pt idx="10344">
                  <c:v>42641.760416666621</c:v>
                </c:pt>
                <c:pt idx="10345">
                  <c:v>42641.770833333343</c:v>
                </c:pt>
                <c:pt idx="10346">
                  <c:v>42641.78125</c:v>
                </c:pt>
                <c:pt idx="10347">
                  <c:v>42641.791666666591</c:v>
                </c:pt>
                <c:pt idx="10348">
                  <c:v>42641.802083333343</c:v>
                </c:pt>
                <c:pt idx="10349">
                  <c:v>42641.8125</c:v>
                </c:pt>
                <c:pt idx="10350">
                  <c:v>42641.822916666657</c:v>
                </c:pt>
                <c:pt idx="10351">
                  <c:v>42641.833333333343</c:v>
                </c:pt>
                <c:pt idx="10352">
                  <c:v>42641.84375</c:v>
                </c:pt>
                <c:pt idx="10353">
                  <c:v>42641.854166666657</c:v>
                </c:pt>
                <c:pt idx="10354">
                  <c:v>42641.864583333343</c:v>
                </c:pt>
                <c:pt idx="10355">
                  <c:v>42641.875</c:v>
                </c:pt>
                <c:pt idx="10356">
                  <c:v>42641.885416666657</c:v>
                </c:pt>
                <c:pt idx="10357">
                  <c:v>42641.895833333343</c:v>
                </c:pt>
                <c:pt idx="10358">
                  <c:v>42641.90625</c:v>
                </c:pt>
                <c:pt idx="10359">
                  <c:v>42641.916666666657</c:v>
                </c:pt>
                <c:pt idx="10360">
                  <c:v>42641.927083333292</c:v>
                </c:pt>
                <c:pt idx="10361">
                  <c:v>42641.9375</c:v>
                </c:pt>
                <c:pt idx="10362">
                  <c:v>42641.947916666657</c:v>
                </c:pt>
                <c:pt idx="10363">
                  <c:v>42641.958333333343</c:v>
                </c:pt>
                <c:pt idx="10364">
                  <c:v>42641.96875</c:v>
                </c:pt>
                <c:pt idx="10365">
                  <c:v>42641.979166666621</c:v>
                </c:pt>
                <c:pt idx="10366">
                  <c:v>42641.989583333343</c:v>
                </c:pt>
                <c:pt idx="10367">
                  <c:v>42642</c:v>
                </c:pt>
                <c:pt idx="10368">
                  <c:v>42642.010416666657</c:v>
                </c:pt>
                <c:pt idx="10369">
                  <c:v>42642.020833333343</c:v>
                </c:pt>
                <c:pt idx="10370">
                  <c:v>42642.03125</c:v>
                </c:pt>
                <c:pt idx="10371">
                  <c:v>42642.041666666621</c:v>
                </c:pt>
                <c:pt idx="10372">
                  <c:v>42642.052083333343</c:v>
                </c:pt>
                <c:pt idx="10373">
                  <c:v>42642.0625</c:v>
                </c:pt>
                <c:pt idx="10374">
                  <c:v>42642.072916666657</c:v>
                </c:pt>
                <c:pt idx="10375">
                  <c:v>42642.083333333343</c:v>
                </c:pt>
                <c:pt idx="10376">
                  <c:v>42642.093749999993</c:v>
                </c:pt>
                <c:pt idx="10377">
                  <c:v>42642.104166666621</c:v>
                </c:pt>
                <c:pt idx="10378">
                  <c:v>42642.114583333343</c:v>
                </c:pt>
                <c:pt idx="10379">
                  <c:v>42642.125</c:v>
                </c:pt>
                <c:pt idx="10380">
                  <c:v>42642.135416666621</c:v>
                </c:pt>
                <c:pt idx="10381">
                  <c:v>42642.145833333343</c:v>
                </c:pt>
                <c:pt idx="10382">
                  <c:v>42642.15625</c:v>
                </c:pt>
                <c:pt idx="10383">
                  <c:v>42642.166666666621</c:v>
                </c:pt>
                <c:pt idx="10384">
                  <c:v>42642.177083333292</c:v>
                </c:pt>
                <c:pt idx="10385">
                  <c:v>42642.1875</c:v>
                </c:pt>
                <c:pt idx="10386">
                  <c:v>42642.197916666621</c:v>
                </c:pt>
                <c:pt idx="10387">
                  <c:v>42642.208333333343</c:v>
                </c:pt>
                <c:pt idx="10388">
                  <c:v>42642.21875</c:v>
                </c:pt>
                <c:pt idx="10389">
                  <c:v>42642.229166666591</c:v>
                </c:pt>
                <c:pt idx="10390">
                  <c:v>42642.239583333292</c:v>
                </c:pt>
                <c:pt idx="10391">
                  <c:v>42642.25</c:v>
                </c:pt>
                <c:pt idx="10392">
                  <c:v>42642.260416666621</c:v>
                </c:pt>
                <c:pt idx="10393">
                  <c:v>42642.270833333343</c:v>
                </c:pt>
                <c:pt idx="10394">
                  <c:v>42642.28125</c:v>
                </c:pt>
                <c:pt idx="10395">
                  <c:v>42642.291666666591</c:v>
                </c:pt>
                <c:pt idx="10396">
                  <c:v>42642.302083333343</c:v>
                </c:pt>
                <c:pt idx="10397">
                  <c:v>42642.3125</c:v>
                </c:pt>
                <c:pt idx="10398">
                  <c:v>42642.322916666657</c:v>
                </c:pt>
                <c:pt idx="10399">
                  <c:v>42642.333333333343</c:v>
                </c:pt>
                <c:pt idx="10400">
                  <c:v>42642.34375</c:v>
                </c:pt>
                <c:pt idx="10401">
                  <c:v>42642.354166666657</c:v>
                </c:pt>
                <c:pt idx="10402">
                  <c:v>42642.364583333343</c:v>
                </c:pt>
                <c:pt idx="10403">
                  <c:v>42642.375</c:v>
                </c:pt>
                <c:pt idx="10404">
                  <c:v>42642.385416666657</c:v>
                </c:pt>
                <c:pt idx="10405">
                  <c:v>42642.395833333343</c:v>
                </c:pt>
                <c:pt idx="10406">
                  <c:v>42642.40625</c:v>
                </c:pt>
                <c:pt idx="10407">
                  <c:v>42642.416666666657</c:v>
                </c:pt>
                <c:pt idx="10408">
                  <c:v>42642.427083333292</c:v>
                </c:pt>
                <c:pt idx="10409">
                  <c:v>42642.4375</c:v>
                </c:pt>
                <c:pt idx="10410">
                  <c:v>42642.447916666657</c:v>
                </c:pt>
                <c:pt idx="10411">
                  <c:v>42642.458333333343</c:v>
                </c:pt>
                <c:pt idx="10412">
                  <c:v>42642.46875</c:v>
                </c:pt>
                <c:pt idx="10413">
                  <c:v>42642.479166666621</c:v>
                </c:pt>
                <c:pt idx="10414">
                  <c:v>42642.489583333343</c:v>
                </c:pt>
                <c:pt idx="10415">
                  <c:v>42642.5</c:v>
                </c:pt>
                <c:pt idx="10416">
                  <c:v>42642.510416666657</c:v>
                </c:pt>
                <c:pt idx="10417">
                  <c:v>42642.520833333343</c:v>
                </c:pt>
                <c:pt idx="10418">
                  <c:v>42642.53125</c:v>
                </c:pt>
                <c:pt idx="10419">
                  <c:v>42642.541666666621</c:v>
                </c:pt>
                <c:pt idx="10420">
                  <c:v>42642.552083333343</c:v>
                </c:pt>
                <c:pt idx="10421">
                  <c:v>42642.5625</c:v>
                </c:pt>
                <c:pt idx="10422">
                  <c:v>42642.572916666657</c:v>
                </c:pt>
                <c:pt idx="10423">
                  <c:v>42642.583333333343</c:v>
                </c:pt>
                <c:pt idx="10424">
                  <c:v>42642.593749999993</c:v>
                </c:pt>
                <c:pt idx="10425">
                  <c:v>42642.604166666621</c:v>
                </c:pt>
                <c:pt idx="10426">
                  <c:v>42642.614583333343</c:v>
                </c:pt>
                <c:pt idx="10427">
                  <c:v>42642.625</c:v>
                </c:pt>
                <c:pt idx="10428">
                  <c:v>42642.635416666621</c:v>
                </c:pt>
                <c:pt idx="10429">
                  <c:v>42642.645833333343</c:v>
                </c:pt>
                <c:pt idx="10430">
                  <c:v>42642.65625</c:v>
                </c:pt>
                <c:pt idx="10431">
                  <c:v>42642.666666666621</c:v>
                </c:pt>
                <c:pt idx="10432">
                  <c:v>42642.677083333292</c:v>
                </c:pt>
                <c:pt idx="10433">
                  <c:v>42642.6875</c:v>
                </c:pt>
                <c:pt idx="10434">
                  <c:v>42642.697916666621</c:v>
                </c:pt>
                <c:pt idx="10435">
                  <c:v>42642.708333333343</c:v>
                </c:pt>
                <c:pt idx="10436">
                  <c:v>42642.71875</c:v>
                </c:pt>
                <c:pt idx="10437">
                  <c:v>42642.729166666591</c:v>
                </c:pt>
                <c:pt idx="10438">
                  <c:v>42642.739583333292</c:v>
                </c:pt>
                <c:pt idx="10439">
                  <c:v>42642.75</c:v>
                </c:pt>
                <c:pt idx="10440">
                  <c:v>42642.760416666621</c:v>
                </c:pt>
                <c:pt idx="10441">
                  <c:v>42642.770833333343</c:v>
                </c:pt>
                <c:pt idx="10442">
                  <c:v>42642.78125</c:v>
                </c:pt>
                <c:pt idx="10443">
                  <c:v>42642.791666666591</c:v>
                </c:pt>
                <c:pt idx="10444">
                  <c:v>42642.802083333343</c:v>
                </c:pt>
                <c:pt idx="10445">
                  <c:v>42642.8125</c:v>
                </c:pt>
                <c:pt idx="10446">
                  <c:v>42642.822916666657</c:v>
                </c:pt>
                <c:pt idx="10447">
                  <c:v>42642.833333333343</c:v>
                </c:pt>
                <c:pt idx="10448">
                  <c:v>42642.84375</c:v>
                </c:pt>
                <c:pt idx="10449">
                  <c:v>42642.854166666657</c:v>
                </c:pt>
                <c:pt idx="10450">
                  <c:v>42642.864583333343</c:v>
                </c:pt>
                <c:pt idx="10451">
                  <c:v>42642.875</c:v>
                </c:pt>
                <c:pt idx="10452">
                  <c:v>42642.885416666657</c:v>
                </c:pt>
                <c:pt idx="10453">
                  <c:v>42642.895833333343</c:v>
                </c:pt>
                <c:pt idx="10454">
                  <c:v>42642.90625</c:v>
                </c:pt>
                <c:pt idx="10455">
                  <c:v>42642.916666666657</c:v>
                </c:pt>
                <c:pt idx="10456">
                  <c:v>42642.927083333292</c:v>
                </c:pt>
                <c:pt idx="10457">
                  <c:v>42642.9375</c:v>
                </c:pt>
                <c:pt idx="10458">
                  <c:v>42642.947916666657</c:v>
                </c:pt>
                <c:pt idx="10459">
                  <c:v>42642.958333333343</c:v>
                </c:pt>
                <c:pt idx="10460">
                  <c:v>42642.96875</c:v>
                </c:pt>
                <c:pt idx="10461">
                  <c:v>42642.979166666621</c:v>
                </c:pt>
                <c:pt idx="10462">
                  <c:v>42642.989583333343</c:v>
                </c:pt>
                <c:pt idx="10463">
                  <c:v>42643</c:v>
                </c:pt>
                <c:pt idx="10464">
                  <c:v>42643.010416666657</c:v>
                </c:pt>
                <c:pt idx="10465">
                  <c:v>42643.020833333343</c:v>
                </c:pt>
                <c:pt idx="10466">
                  <c:v>42643.03125</c:v>
                </c:pt>
                <c:pt idx="10467">
                  <c:v>42643.041666666621</c:v>
                </c:pt>
                <c:pt idx="10468">
                  <c:v>42643.052083333343</c:v>
                </c:pt>
                <c:pt idx="10469">
                  <c:v>42643.0625</c:v>
                </c:pt>
                <c:pt idx="10470">
                  <c:v>42643.072916666657</c:v>
                </c:pt>
                <c:pt idx="10471">
                  <c:v>42643.083333333343</c:v>
                </c:pt>
                <c:pt idx="10472">
                  <c:v>42643.093749999993</c:v>
                </c:pt>
                <c:pt idx="10473">
                  <c:v>42643.104166666621</c:v>
                </c:pt>
                <c:pt idx="10474">
                  <c:v>42643.114583333343</c:v>
                </c:pt>
                <c:pt idx="10475">
                  <c:v>42643.125</c:v>
                </c:pt>
                <c:pt idx="10476">
                  <c:v>42643.135416666621</c:v>
                </c:pt>
                <c:pt idx="10477">
                  <c:v>42643.145833333343</c:v>
                </c:pt>
                <c:pt idx="10478">
                  <c:v>42643.15625</c:v>
                </c:pt>
                <c:pt idx="10479">
                  <c:v>42643.166666666621</c:v>
                </c:pt>
                <c:pt idx="10480">
                  <c:v>42643.177083333292</c:v>
                </c:pt>
                <c:pt idx="10481">
                  <c:v>42643.1875</c:v>
                </c:pt>
                <c:pt idx="10482">
                  <c:v>42643.197916666621</c:v>
                </c:pt>
                <c:pt idx="10483">
                  <c:v>42643.208333333343</c:v>
                </c:pt>
                <c:pt idx="10484">
                  <c:v>42643.21875</c:v>
                </c:pt>
                <c:pt idx="10485">
                  <c:v>42643.229166666591</c:v>
                </c:pt>
                <c:pt idx="10486">
                  <c:v>42643.239583333292</c:v>
                </c:pt>
                <c:pt idx="10487">
                  <c:v>42643.25</c:v>
                </c:pt>
                <c:pt idx="10488">
                  <c:v>42643.260416666621</c:v>
                </c:pt>
                <c:pt idx="10489">
                  <c:v>42643.270833333343</c:v>
                </c:pt>
                <c:pt idx="10490">
                  <c:v>42643.28125</c:v>
                </c:pt>
                <c:pt idx="10491">
                  <c:v>42643.291666666591</c:v>
                </c:pt>
                <c:pt idx="10492">
                  <c:v>42643.302083333343</c:v>
                </c:pt>
                <c:pt idx="10493">
                  <c:v>42643.3125</c:v>
                </c:pt>
                <c:pt idx="10494">
                  <c:v>42643.322916666657</c:v>
                </c:pt>
                <c:pt idx="10495">
                  <c:v>42643.333333333343</c:v>
                </c:pt>
                <c:pt idx="10496">
                  <c:v>42643.34375</c:v>
                </c:pt>
                <c:pt idx="10497">
                  <c:v>42643.354166666657</c:v>
                </c:pt>
                <c:pt idx="10498">
                  <c:v>42643.364583333343</c:v>
                </c:pt>
                <c:pt idx="10499">
                  <c:v>42643.375</c:v>
                </c:pt>
                <c:pt idx="10500">
                  <c:v>42643.385416666657</c:v>
                </c:pt>
                <c:pt idx="10501">
                  <c:v>42643.395833333343</c:v>
                </c:pt>
                <c:pt idx="10502">
                  <c:v>42643.40625</c:v>
                </c:pt>
                <c:pt idx="10503">
                  <c:v>42643.416666666657</c:v>
                </c:pt>
                <c:pt idx="10504">
                  <c:v>42643.427083333292</c:v>
                </c:pt>
                <c:pt idx="10505">
                  <c:v>42643.4375</c:v>
                </c:pt>
                <c:pt idx="10506">
                  <c:v>42643.447916666657</c:v>
                </c:pt>
                <c:pt idx="10507">
                  <c:v>42643.458333333343</c:v>
                </c:pt>
                <c:pt idx="10508">
                  <c:v>42643.46875</c:v>
                </c:pt>
                <c:pt idx="10509">
                  <c:v>42643.479166666621</c:v>
                </c:pt>
                <c:pt idx="10510">
                  <c:v>42643.489583333343</c:v>
                </c:pt>
                <c:pt idx="10511">
                  <c:v>42643.5</c:v>
                </c:pt>
                <c:pt idx="10512">
                  <c:v>42643.510416666657</c:v>
                </c:pt>
                <c:pt idx="10513">
                  <c:v>42643.520833333343</c:v>
                </c:pt>
                <c:pt idx="10514">
                  <c:v>42643.53125</c:v>
                </c:pt>
                <c:pt idx="10515">
                  <c:v>42643.541666666621</c:v>
                </c:pt>
                <c:pt idx="10516">
                  <c:v>42643.552083333343</c:v>
                </c:pt>
                <c:pt idx="10517">
                  <c:v>42643.5625</c:v>
                </c:pt>
                <c:pt idx="10518">
                  <c:v>42643.572916666657</c:v>
                </c:pt>
                <c:pt idx="10519">
                  <c:v>42643.583333333343</c:v>
                </c:pt>
                <c:pt idx="10520">
                  <c:v>42643.593749999993</c:v>
                </c:pt>
                <c:pt idx="10521">
                  <c:v>42643.604166666621</c:v>
                </c:pt>
                <c:pt idx="10522">
                  <c:v>42643.614583333343</c:v>
                </c:pt>
                <c:pt idx="10523">
                  <c:v>42643.625</c:v>
                </c:pt>
                <c:pt idx="10524">
                  <c:v>42643.635416666621</c:v>
                </c:pt>
                <c:pt idx="10525">
                  <c:v>42643.645833333343</c:v>
                </c:pt>
                <c:pt idx="10526">
                  <c:v>42643.65625</c:v>
                </c:pt>
                <c:pt idx="10527">
                  <c:v>42643.666666666621</c:v>
                </c:pt>
                <c:pt idx="10528">
                  <c:v>42643.677083333292</c:v>
                </c:pt>
                <c:pt idx="10529">
                  <c:v>42643.6875</c:v>
                </c:pt>
                <c:pt idx="10530">
                  <c:v>42643.697916666621</c:v>
                </c:pt>
                <c:pt idx="10531">
                  <c:v>42643.708333333343</c:v>
                </c:pt>
                <c:pt idx="10532">
                  <c:v>42643.71875</c:v>
                </c:pt>
                <c:pt idx="10533">
                  <c:v>42643.729166666591</c:v>
                </c:pt>
                <c:pt idx="10534">
                  <c:v>42643.739583333292</c:v>
                </c:pt>
                <c:pt idx="10535">
                  <c:v>42643.75</c:v>
                </c:pt>
                <c:pt idx="10536">
                  <c:v>42643.760416666621</c:v>
                </c:pt>
                <c:pt idx="10537">
                  <c:v>42643.770833333343</c:v>
                </c:pt>
                <c:pt idx="10538">
                  <c:v>42643.78125</c:v>
                </c:pt>
                <c:pt idx="10539">
                  <c:v>42643.791666666591</c:v>
                </c:pt>
                <c:pt idx="10540">
                  <c:v>42643.802083333343</c:v>
                </c:pt>
                <c:pt idx="10541">
                  <c:v>42643.8125</c:v>
                </c:pt>
                <c:pt idx="10542">
                  <c:v>42643.822916666657</c:v>
                </c:pt>
                <c:pt idx="10543">
                  <c:v>42643.833333333343</c:v>
                </c:pt>
                <c:pt idx="10544">
                  <c:v>42643.84375</c:v>
                </c:pt>
                <c:pt idx="10545">
                  <c:v>42643.854166666657</c:v>
                </c:pt>
                <c:pt idx="10546">
                  <c:v>42643.864583333343</c:v>
                </c:pt>
                <c:pt idx="10547">
                  <c:v>42643.875</c:v>
                </c:pt>
                <c:pt idx="10548">
                  <c:v>42643.885416666657</c:v>
                </c:pt>
                <c:pt idx="10549">
                  <c:v>42643.895833333343</c:v>
                </c:pt>
                <c:pt idx="10550">
                  <c:v>42643.90625</c:v>
                </c:pt>
                <c:pt idx="10551">
                  <c:v>42643.916666666657</c:v>
                </c:pt>
                <c:pt idx="10552">
                  <c:v>42643.927083333292</c:v>
                </c:pt>
                <c:pt idx="10553">
                  <c:v>42643.9375</c:v>
                </c:pt>
                <c:pt idx="10554">
                  <c:v>42643.947916666657</c:v>
                </c:pt>
                <c:pt idx="10555">
                  <c:v>42643.958333333343</c:v>
                </c:pt>
                <c:pt idx="10556">
                  <c:v>42643.96875</c:v>
                </c:pt>
                <c:pt idx="10557">
                  <c:v>42643.979166666621</c:v>
                </c:pt>
                <c:pt idx="10558">
                  <c:v>42643.989583333343</c:v>
                </c:pt>
                <c:pt idx="10559">
                  <c:v>42644</c:v>
                </c:pt>
                <c:pt idx="10560">
                  <c:v>42644.010416666657</c:v>
                </c:pt>
                <c:pt idx="10561">
                  <c:v>42644.020833333343</c:v>
                </c:pt>
                <c:pt idx="10562">
                  <c:v>42644.03125</c:v>
                </c:pt>
                <c:pt idx="10563">
                  <c:v>42644.041666666621</c:v>
                </c:pt>
                <c:pt idx="10564">
                  <c:v>42644.052083333343</c:v>
                </c:pt>
                <c:pt idx="10565">
                  <c:v>42644.0625</c:v>
                </c:pt>
                <c:pt idx="10566">
                  <c:v>42644.072916666657</c:v>
                </c:pt>
                <c:pt idx="10567">
                  <c:v>42644.083333333343</c:v>
                </c:pt>
                <c:pt idx="10568">
                  <c:v>42644.093749999993</c:v>
                </c:pt>
                <c:pt idx="10569">
                  <c:v>42644.104166666621</c:v>
                </c:pt>
                <c:pt idx="10570">
                  <c:v>42644.114583333343</c:v>
                </c:pt>
                <c:pt idx="10571">
                  <c:v>42644.125</c:v>
                </c:pt>
                <c:pt idx="10572">
                  <c:v>42644.135416666621</c:v>
                </c:pt>
                <c:pt idx="10573">
                  <c:v>42644.145833333343</c:v>
                </c:pt>
                <c:pt idx="10574">
                  <c:v>42644.15625</c:v>
                </c:pt>
                <c:pt idx="10575">
                  <c:v>42644.166666666621</c:v>
                </c:pt>
                <c:pt idx="10576">
                  <c:v>42644.177083333292</c:v>
                </c:pt>
                <c:pt idx="10577">
                  <c:v>42644.1875</c:v>
                </c:pt>
                <c:pt idx="10578">
                  <c:v>42644.197916666621</c:v>
                </c:pt>
                <c:pt idx="10579">
                  <c:v>42644.208333333343</c:v>
                </c:pt>
                <c:pt idx="10580">
                  <c:v>42644.21875</c:v>
                </c:pt>
                <c:pt idx="10581">
                  <c:v>42644.229166666591</c:v>
                </c:pt>
                <c:pt idx="10582">
                  <c:v>42644.239583333292</c:v>
                </c:pt>
                <c:pt idx="10583">
                  <c:v>42644.25</c:v>
                </c:pt>
                <c:pt idx="10584">
                  <c:v>42644.260416666621</c:v>
                </c:pt>
                <c:pt idx="10585">
                  <c:v>42644.270833333343</c:v>
                </c:pt>
                <c:pt idx="10586">
                  <c:v>42644.28125</c:v>
                </c:pt>
                <c:pt idx="10587">
                  <c:v>42644.291666666591</c:v>
                </c:pt>
                <c:pt idx="10588">
                  <c:v>42644.302083333343</c:v>
                </c:pt>
                <c:pt idx="10589">
                  <c:v>42644.3125</c:v>
                </c:pt>
                <c:pt idx="10590">
                  <c:v>42644.322916666657</c:v>
                </c:pt>
                <c:pt idx="10591">
                  <c:v>42644.333333333343</c:v>
                </c:pt>
                <c:pt idx="10592">
                  <c:v>42644.34375</c:v>
                </c:pt>
                <c:pt idx="10593">
                  <c:v>42644.354166666657</c:v>
                </c:pt>
                <c:pt idx="10594">
                  <c:v>42644.364583333343</c:v>
                </c:pt>
                <c:pt idx="10595">
                  <c:v>42644.375</c:v>
                </c:pt>
                <c:pt idx="10596">
                  <c:v>42644.385416666657</c:v>
                </c:pt>
                <c:pt idx="10597">
                  <c:v>42644.395833333343</c:v>
                </c:pt>
                <c:pt idx="10598">
                  <c:v>42644.40625</c:v>
                </c:pt>
                <c:pt idx="10599">
                  <c:v>42644.416666666657</c:v>
                </c:pt>
                <c:pt idx="10600">
                  <c:v>42644.427083333292</c:v>
                </c:pt>
                <c:pt idx="10601">
                  <c:v>42644.4375</c:v>
                </c:pt>
                <c:pt idx="10602">
                  <c:v>42644.447916666657</c:v>
                </c:pt>
                <c:pt idx="10603">
                  <c:v>42644.458333333343</c:v>
                </c:pt>
                <c:pt idx="10604">
                  <c:v>42644.46875</c:v>
                </c:pt>
                <c:pt idx="10605">
                  <c:v>42644.479166666621</c:v>
                </c:pt>
                <c:pt idx="10606">
                  <c:v>42644.489583333343</c:v>
                </c:pt>
                <c:pt idx="10607">
                  <c:v>42644.5</c:v>
                </c:pt>
                <c:pt idx="10608">
                  <c:v>42644.510416666657</c:v>
                </c:pt>
                <c:pt idx="10609">
                  <c:v>42644.520833333343</c:v>
                </c:pt>
                <c:pt idx="10610">
                  <c:v>42644.53125</c:v>
                </c:pt>
                <c:pt idx="10611">
                  <c:v>42644.541666666621</c:v>
                </c:pt>
                <c:pt idx="10612">
                  <c:v>42644.552083333343</c:v>
                </c:pt>
                <c:pt idx="10613">
                  <c:v>42644.5625</c:v>
                </c:pt>
                <c:pt idx="10614">
                  <c:v>42644.572916666657</c:v>
                </c:pt>
                <c:pt idx="10615">
                  <c:v>42644.583333333343</c:v>
                </c:pt>
                <c:pt idx="10616">
                  <c:v>42644.593749999993</c:v>
                </c:pt>
                <c:pt idx="10617">
                  <c:v>42644.604166666621</c:v>
                </c:pt>
                <c:pt idx="10618">
                  <c:v>42644.614583333343</c:v>
                </c:pt>
                <c:pt idx="10619">
                  <c:v>42644.625</c:v>
                </c:pt>
                <c:pt idx="10620">
                  <c:v>42644.635416666621</c:v>
                </c:pt>
                <c:pt idx="10621">
                  <c:v>42644.645833333343</c:v>
                </c:pt>
                <c:pt idx="10622">
                  <c:v>42644.65625</c:v>
                </c:pt>
                <c:pt idx="10623">
                  <c:v>42644.666666666621</c:v>
                </c:pt>
                <c:pt idx="10624">
                  <c:v>42644.677083333292</c:v>
                </c:pt>
                <c:pt idx="10625">
                  <c:v>42644.6875</c:v>
                </c:pt>
                <c:pt idx="10626">
                  <c:v>42644.697916666621</c:v>
                </c:pt>
                <c:pt idx="10627">
                  <c:v>42644.708333333343</c:v>
                </c:pt>
                <c:pt idx="10628">
                  <c:v>42644.71875</c:v>
                </c:pt>
                <c:pt idx="10629">
                  <c:v>42644.729166666591</c:v>
                </c:pt>
                <c:pt idx="10630">
                  <c:v>42644.739583333292</c:v>
                </c:pt>
                <c:pt idx="10631">
                  <c:v>42644.75</c:v>
                </c:pt>
                <c:pt idx="10632">
                  <c:v>42644.760416666621</c:v>
                </c:pt>
                <c:pt idx="10633">
                  <c:v>42644.770833333343</c:v>
                </c:pt>
                <c:pt idx="10634">
                  <c:v>42644.78125</c:v>
                </c:pt>
                <c:pt idx="10635">
                  <c:v>42644.791666666591</c:v>
                </c:pt>
                <c:pt idx="10636">
                  <c:v>42644.802083333343</c:v>
                </c:pt>
                <c:pt idx="10637">
                  <c:v>42644.8125</c:v>
                </c:pt>
                <c:pt idx="10638">
                  <c:v>42644.822916666657</c:v>
                </c:pt>
                <c:pt idx="10639">
                  <c:v>42644.833333333343</c:v>
                </c:pt>
                <c:pt idx="10640">
                  <c:v>42644.84375</c:v>
                </c:pt>
                <c:pt idx="10641">
                  <c:v>42644.854166666657</c:v>
                </c:pt>
                <c:pt idx="10642">
                  <c:v>42644.864583333343</c:v>
                </c:pt>
                <c:pt idx="10643">
                  <c:v>42644.875</c:v>
                </c:pt>
                <c:pt idx="10644">
                  <c:v>42644.885416666657</c:v>
                </c:pt>
                <c:pt idx="10645">
                  <c:v>42644.895833333343</c:v>
                </c:pt>
                <c:pt idx="10646">
                  <c:v>42644.90625</c:v>
                </c:pt>
                <c:pt idx="10647">
                  <c:v>42644.916666666657</c:v>
                </c:pt>
                <c:pt idx="10648">
                  <c:v>42644.927083333292</c:v>
                </c:pt>
                <c:pt idx="10649">
                  <c:v>42644.9375</c:v>
                </c:pt>
                <c:pt idx="10650">
                  <c:v>42644.947916666657</c:v>
                </c:pt>
                <c:pt idx="10651">
                  <c:v>42644.958333333343</c:v>
                </c:pt>
                <c:pt idx="10652">
                  <c:v>42644.96875</c:v>
                </c:pt>
                <c:pt idx="10653">
                  <c:v>42644.979166666621</c:v>
                </c:pt>
                <c:pt idx="10654">
                  <c:v>42644.989583333343</c:v>
                </c:pt>
                <c:pt idx="10655">
                  <c:v>42645</c:v>
                </c:pt>
                <c:pt idx="10656">
                  <c:v>42645.010416666657</c:v>
                </c:pt>
                <c:pt idx="10657">
                  <c:v>42645.020833333343</c:v>
                </c:pt>
                <c:pt idx="10658">
                  <c:v>42645.03125</c:v>
                </c:pt>
                <c:pt idx="10659">
                  <c:v>42645.041666666621</c:v>
                </c:pt>
                <c:pt idx="10660">
                  <c:v>42645.052083333343</c:v>
                </c:pt>
                <c:pt idx="10661">
                  <c:v>42645.0625</c:v>
                </c:pt>
                <c:pt idx="10662">
                  <c:v>42645.072916666657</c:v>
                </c:pt>
                <c:pt idx="10663">
                  <c:v>42645.083333333343</c:v>
                </c:pt>
                <c:pt idx="10664">
                  <c:v>42645.093749999993</c:v>
                </c:pt>
                <c:pt idx="10665">
                  <c:v>42645.104166666621</c:v>
                </c:pt>
                <c:pt idx="10666">
                  <c:v>42645.114583333343</c:v>
                </c:pt>
                <c:pt idx="10667">
                  <c:v>42645.125</c:v>
                </c:pt>
                <c:pt idx="10668">
                  <c:v>42645.135416666621</c:v>
                </c:pt>
                <c:pt idx="10669">
                  <c:v>42645.145833333343</c:v>
                </c:pt>
                <c:pt idx="10670">
                  <c:v>42645.15625</c:v>
                </c:pt>
                <c:pt idx="10671">
                  <c:v>42645.166666666621</c:v>
                </c:pt>
                <c:pt idx="10672">
                  <c:v>42645.177083333292</c:v>
                </c:pt>
                <c:pt idx="10673">
                  <c:v>42645.1875</c:v>
                </c:pt>
                <c:pt idx="10674">
                  <c:v>42645.197916666621</c:v>
                </c:pt>
                <c:pt idx="10675">
                  <c:v>42645.208333333343</c:v>
                </c:pt>
                <c:pt idx="10676">
                  <c:v>42645.21875</c:v>
                </c:pt>
                <c:pt idx="10677">
                  <c:v>42645.229166666591</c:v>
                </c:pt>
                <c:pt idx="10678">
                  <c:v>42645.239583333292</c:v>
                </c:pt>
                <c:pt idx="10679">
                  <c:v>42645.25</c:v>
                </c:pt>
                <c:pt idx="10680">
                  <c:v>42645.260416666621</c:v>
                </c:pt>
                <c:pt idx="10681">
                  <c:v>42645.270833333343</c:v>
                </c:pt>
                <c:pt idx="10682">
                  <c:v>42645.28125</c:v>
                </c:pt>
                <c:pt idx="10683">
                  <c:v>42645.291666666591</c:v>
                </c:pt>
                <c:pt idx="10684">
                  <c:v>42645.302083333343</c:v>
                </c:pt>
                <c:pt idx="10685">
                  <c:v>42645.3125</c:v>
                </c:pt>
                <c:pt idx="10686">
                  <c:v>42645.322916666657</c:v>
                </c:pt>
                <c:pt idx="10687">
                  <c:v>42645.333333333343</c:v>
                </c:pt>
                <c:pt idx="10688">
                  <c:v>42645.34375</c:v>
                </c:pt>
                <c:pt idx="10689">
                  <c:v>42645.354166666657</c:v>
                </c:pt>
                <c:pt idx="10690">
                  <c:v>42645.364583333343</c:v>
                </c:pt>
                <c:pt idx="10691">
                  <c:v>42645.375</c:v>
                </c:pt>
                <c:pt idx="10692">
                  <c:v>42645.385416666657</c:v>
                </c:pt>
                <c:pt idx="10693">
                  <c:v>42645.395833333343</c:v>
                </c:pt>
                <c:pt idx="10694">
                  <c:v>42645.40625</c:v>
                </c:pt>
                <c:pt idx="10695">
                  <c:v>42645.416666666657</c:v>
                </c:pt>
                <c:pt idx="10696">
                  <c:v>42645.427083333292</c:v>
                </c:pt>
                <c:pt idx="10697">
                  <c:v>42645.4375</c:v>
                </c:pt>
                <c:pt idx="10698">
                  <c:v>42645.447916666657</c:v>
                </c:pt>
                <c:pt idx="10699">
                  <c:v>42645.458333333343</c:v>
                </c:pt>
                <c:pt idx="10700">
                  <c:v>42645.46875</c:v>
                </c:pt>
                <c:pt idx="10701">
                  <c:v>42645.479166666621</c:v>
                </c:pt>
                <c:pt idx="10702">
                  <c:v>42645.489583333343</c:v>
                </c:pt>
                <c:pt idx="10703">
                  <c:v>42645.5</c:v>
                </c:pt>
                <c:pt idx="10704">
                  <c:v>42645.510416666657</c:v>
                </c:pt>
                <c:pt idx="10705">
                  <c:v>42645.520833333343</c:v>
                </c:pt>
                <c:pt idx="10706">
                  <c:v>42645.53125</c:v>
                </c:pt>
                <c:pt idx="10707">
                  <c:v>42645.541666666621</c:v>
                </c:pt>
                <c:pt idx="10708">
                  <c:v>42645.552083333343</c:v>
                </c:pt>
                <c:pt idx="10709">
                  <c:v>42645.5625</c:v>
                </c:pt>
                <c:pt idx="10710">
                  <c:v>42645.572916666657</c:v>
                </c:pt>
                <c:pt idx="10711">
                  <c:v>42645.583333333343</c:v>
                </c:pt>
                <c:pt idx="10712">
                  <c:v>42645.593749999993</c:v>
                </c:pt>
                <c:pt idx="10713">
                  <c:v>42645.604166666621</c:v>
                </c:pt>
                <c:pt idx="10714">
                  <c:v>42645.614583333343</c:v>
                </c:pt>
                <c:pt idx="10715">
                  <c:v>42645.625</c:v>
                </c:pt>
                <c:pt idx="10716">
                  <c:v>42645.635416666621</c:v>
                </c:pt>
                <c:pt idx="10717">
                  <c:v>42645.645833333343</c:v>
                </c:pt>
                <c:pt idx="10718">
                  <c:v>42645.65625</c:v>
                </c:pt>
                <c:pt idx="10719">
                  <c:v>42645.666666666621</c:v>
                </c:pt>
                <c:pt idx="10720">
                  <c:v>42645.677083333292</c:v>
                </c:pt>
                <c:pt idx="10721">
                  <c:v>42645.6875</c:v>
                </c:pt>
                <c:pt idx="10722">
                  <c:v>42645.697916666621</c:v>
                </c:pt>
                <c:pt idx="10723">
                  <c:v>42645.708333333343</c:v>
                </c:pt>
                <c:pt idx="10724">
                  <c:v>42645.71875</c:v>
                </c:pt>
                <c:pt idx="10725">
                  <c:v>42645.729166666591</c:v>
                </c:pt>
                <c:pt idx="10726">
                  <c:v>42645.739583333292</c:v>
                </c:pt>
                <c:pt idx="10727">
                  <c:v>42645.75</c:v>
                </c:pt>
                <c:pt idx="10728">
                  <c:v>42645.760416666621</c:v>
                </c:pt>
                <c:pt idx="10729">
                  <c:v>42645.770833333343</c:v>
                </c:pt>
                <c:pt idx="10730">
                  <c:v>42645.78125</c:v>
                </c:pt>
                <c:pt idx="10731">
                  <c:v>42645.791666666591</c:v>
                </c:pt>
                <c:pt idx="10732">
                  <c:v>42645.802083333343</c:v>
                </c:pt>
                <c:pt idx="10733">
                  <c:v>42645.8125</c:v>
                </c:pt>
                <c:pt idx="10734">
                  <c:v>42645.822916666657</c:v>
                </c:pt>
                <c:pt idx="10735">
                  <c:v>42645.833333333343</c:v>
                </c:pt>
                <c:pt idx="10736">
                  <c:v>42645.84375</c:v>
                </c:pt>
                <c:pt idx="10737">
                  <c:v>42645.854166666657</c:v>
                </c:pt>
                <c:pt idx="10738">
                  <c:v>42645.864583333343</c:v>
                </c:pt>
                <c:pt idx="10739">
                  <c:v>42645.875</c:v>
                </c:pt>
                <c:pt idx="10740">
                  <c:v>42645.885416666657</c:v>
                </c:pt>
                <c:pt idx="10741">
                  <c:v>42645.895833333343</c:v>
                </c:pt>
                <c:pt idx="10742">
                  <c:v>42645.90625</c:v>
                </c:pt>
                <c:pt idx="10743">
                  <c:v>42645.916666666657</c:v>
                </c:pt>
                <c:pt idx="10744">
                  <c:v>42645.927083333292</c:v>
                </c:pt>
                <c:pt idx="10745">
                  <c:v>42645.9375</c:v>
                </c:pt>
                <c:pt idx="10746">
                  <c:v>42645.947916666657</c:v>
                </c:pt>
                <c:pt idx="10747">
                  <c:v>42645.958333333343</c:v>
                </c:pt>
                <c:pt idx="10748">
                  <c:v>42645.96875</c:v>
                </c:pt>
                <c:pt idx="10749">
                  <c:v>42645.979166666621</c:v>
                </c:pt>
                <c:pt idx="10750">
                  <c:v>42645.989583333343</c:v>
                </c:pt>
              </c:numCache>
            </c:numRef>
          </c:xVal>
          <c:yVal>
            <c:numRef>
              <c:f>'extreme drought period'!$E$2:$E$10811</c:f>
              <c:numCache>
                <c:formatCode>0.00</c:formatCode>
                <c:ptCount val="10810"/>
                <c:pt idx="0">
                  <c:v>0.10108455089875901</c:v>
                </c:pt>
                <c:pt idx="1">
                  <c:v>9.9492379338180004E-2</c:v>
                </c:pt>
                <c:pt idx="2">
                  <c:v>8.2715131143534196E-2</c:v>
                </c:pt>
                <c:pt idx="3">
                  <c:v>7.9340207159920295E-2</c:v>
                </c:pt>
                <c:pt idx="4">
                  <c:v>6.9882260750149194E-2</c:v>
                </c:pt>
                <c:pt idx="5">
                  <c:v>7.5264237450076502E-2</c:v>
                </c:pt>
                <c:pt idx="6">
                  <c:v>8.5371001293711807E-2</c:v>
                </c:pt>
                <c:pt idx="7">
                  <c:v>9.4211379117752098E-2</c:v>
                </c:pt>
                <c:pt idx="8">
                  <c:v>8.3733629923785205E-2</c:v>
                </c:pt>
                <c:pt idx="9">
                  <c:v>8.1292245726152998E-2</c:v>
                </c:pt>
                <c:pt idx="10">
                  <c:v>8.4917675562116796E-2</c:v>
                </c:pt>
                <c:pt idx="11">
                  <c:v>9.70052359045767E-2</c:v>
                </c:pt>
                <c:pt idx="12">
                  <c:v>9.8857976686487006E-2</c:v>
                </c:pt>
                <c:pt idx="13">
                  <c:v>9.9330179848082595E-2</c:v>
                </c:pt>
                <c:pt idx="14">
                  <c:v>0.101121968369647</c:v>
                </c:pt>
                <c:pt idx="15">
                  <c:v>0.107575464475126</c:v>
                </c:pt>
                <c:pt idx="16">
                  <c:v>0.105492105880048</c:v>
                </c:pt>
                <c:pt idx="17">
                  <c:v>0.10240901988041699</c:v>
                </c:pt>
                <c:pt idx="18">
                  <c:v>9.6264106093582505E-2</c:v>
                </c:pt>
                <c:pt idx="19">
                  <c:v>9.8618930854044703E-2</c:v>
                </c:pt>
                <c:pt idx="20">
                  <c:v>0.10050873777640799</c:v>
                </c:pt>
                <c:pt idx="21">
                  <c:v>0.10279875270248</c:v>
                </c:pt>
                <c:pt idx="22">
                  <c:v>0.106081264120508</c:v>
                </c:pt>
                <c:pt idx="23">
                  <c:v>0.12557721492746399</c:v>
                </c:pt>
                <c:pt idx="24">
                  <c:v>0.153698682003193</c:v>
                </c:pt>
                <c:pt idx="25">
                  <c:v>0.198626377957145</c:v>
                </c:pt>
                <c:pt idx="26">
                  <c:v>0.25888258374213802</c:v>
                </c:pt>
                <c:pt idx="27">
                  <c:v>0.33038944417709198</c:v>
                </c:pt>
                <c:pt idx="28">
                  <c:v>0.41864401475570301</c:v>
                </c:pt>
                <c:pt idx="29">
                  <c:v>0.49985551741071199</c:v>
                </c:pt>
                <c:pt idx="30">
                  <c:v>0.56263959355173099</c:v>
                </c:pt>
                <c:pt idx="31">
                  <c:v>0.57769810971279101</c:v>
                </c:pt>
                <c:pt idx="32">
                  <c:v>0.57354545845598304</c:v>
                </c:pt>
                <c:pt idx="33">
                  <c:v>0.55860183499682803</c:v>
                </c:pt>
                <c:pt idx="34">
                  <c:v>0.62487956997687399</c:v>
                </c:pt>
                <c:pt idx="35">
                  <c:v>0.75151723489978906</c:v>
                </c:pt>
                <c:pt idx="36">
                  <c:v>0.90059153980973305</c:v>
                </c:pt>
                <c:pt idx="37">
                  <c:v>0.939169656230188</c:v>
                </c:pt>
                <c:pt idx="38">
                  <c:v>0.88646733403637801</c:v>
                </c:pt>
                <c:pt idx="39">
                  <c:v>0.91363243253945903</c:v>
                </c:pt>
                <c:pt idx="40">
                  <c:v>0.99882544456688804</c:v>
                </c:pt>
                <c:pt idx="41">
                  <c:v>1.1424166034754799</c:v>
                </c:pt>
                <c:pt idx="42">
                  <c:v>1.197245747438179</c:v>
                </c:pt>
                <c:pt idx="43">
                  <c:v>1.2217179137355521</c:v>
                </c:pt>
                <c:pt idx="44">
                  <c:v>1.225282597035281</c:v>
                </c:pt>
                <c:pt idx="45">
                  <c:v>1.210295290213836</c:v>
                </c:pt>
                <c:pt idx="46">
                  <c:v>1.1377758004427001</c:v>
                </c:pt>
                <c:pt idx="47">
                  <c:v>1.117960637742117</c:v>
                </c:pt>
                <c:pt idx="48">
                  <c:v>1.1556079294612169</c:v>
                </c:pt>
                <c:pt idx="49">
                  <c:v>1.2381888989501859</c:v>
                </c:pt>
                <c:pt idx="50">
                  <c:v>1.2576557478269701</c:v>
                </c:pt>
                <c:pt idx="51">
                  <c:v>1.2345154870141879</c:v>
                </c:pt>
                <c:pt idx="52">
                  <c:v>1.2486970520324849</c:v>
                </c:pt>
                <c:pt idx="53">
                  <c:v>1.2848297611339019</c:v>
                </c:pt>
                <c:pt idx="54">
                  <c:v>1.329048342460436</c:v>
                </c:pt>
                <c:pt idx="55">
                  <c:v>1.3383973726102121</c:v>
                </c:pt>
                <c:pt idx="56">
                  <c:v>1.305709988514749</c:v>
                </c:pt>
                <c:pt idx="57">
                  <c:v>1.271956686841333</c:v>
                </c:pt>
                <c:pt idx="58">
                  <c:v>1.251660007125869</c:v>
                </c:pt>
                <c:pt idx="59">
                  <c:v>1.1583064328660979</c:v>
                </c:pt>
                <c:pt idx="60">
                  <c:v>1.148638713192317</c:v>
                </c:pt>
                <c:pt idx="61">
                  <c:v>1.067518316943243</c:v>
                </c:pt>
                <c:pt idx="62">
                  <c:v>1.034193758939469</c:v>
                </c:pt>
                <c:pt idx="63">
                  <c:v>0.90023242836215001</c:v>
                </c:pt>
                <c:pt idx="64">
                  <c:v>0.82565435400201004</c:v>
                </c:pt>
                <c:pt idx="65">
                  <c:v>0.77801887184039697</c:v>
                </c:pt>
                <c:pt idx="66">
                  <c:v>0.74644343096844101</c:v>
                </c:pt>
                <c:pt idx="67">
                  <c:v>0.71891100975699296</c:v>
                </c:pt>
                <c:pt idx="68">
                  <c:v>0.71018333627602004</c:v>
                </c:pt>
                <c:pt idx="69">
                  <c:v>0.67360490831549302</c:v>
                </c:pt>
                <c:pt idx="70">
                  <c:v>0.65628988227315399</c:v>
                </c:pt>
                <c:pt idx="71">
                  <c:v>0.60244081226662305</c:v>
                </c:pt>
                <c:pt idx="72">
                  <c:v>0.53614569974744497</c:v>
                </c:pt>
                <c:pt idx="73">
                  <c:v>0.44359928729700798</c:v>
                </c:pt>
                <c:pt idx="74">
                  <c:v>0.370803997341209</c:v>
                </c:pt>
                <c:pt idx="75">
                  <c:v>0.31766895681534302</c:v>
                </c:pt>
                <c:pt idx="76">
                  <c:v>0.28077571353733299</c:v>
                </c:pt>
                <c:pt idx="77">
                  <c:v>0.25811766171473599</c:v>
                </c:pt>
                <c:pt idx="78">
                  <c:v>0.244969215643286</c:v>
                </c:pt>
                <c:pt idx="79">
                  <c:v>0.22955844244545401</c:v>
                </c:pt>
                <c:pt idx="80">
                  <c:v>0.22139530014874101</c:v>
                </c:pt>
                <c:pt idx="81">
                  <c:v>0.201593278698494</c:v>
                </c:pt>
                <c:pt idx="82">
                  <c:v>0.18193278431641199</c:v>
                </c:pt>
                <c:pt idx="83">
                  <c:v>0.15624401651643099</c:v>
                </c:pt>
                <c:pt idx="84">
                  <c:v>0.13519187239738401</c:v>
                </c:pt>
                <c:pt idx="85">
                  <c:v>0.121183087689753</c:v>
                </c:pt>
                <c:pt idx="86">
                  <c:v>0.111076454715725</c:v>
                </c:pt>
                <c:pt idx="87">
                  <c:v>0.110026389813634</c:v>
                </c:pt>
                <c:pt idx="88">
                  <c:v>0.114483020629614</c:v>
                </c:pt>
                <c:pt idx="89">
                  <c:v>0.105999483397546</c:v>
                </c:pt>
                <c:pt idx="90">
                  <c:v>9.8639047326528395E-2</c:v>
                </c:pt>
                <c:pt idx="91">
                  <c:v>0.10237415028352</c:v>
                </c:pt>
                <c:pt idx="92">
                  <c:v>0.105711178662656</c:v>
                </c:pt>
                <c:pt idx="93">
                  <c:v>0.10241545977486501</c:v>
                </c:pt>
                <c:pt idx="94">
                  <c:v>8.9522371868364897E-2</c:v>
                </c:pt>
                <c:pt idx="95">
                  <c:v>8.7592590923327704E-2</c:v>
                </c:pt>
                <c:pt idx="96">
                  <c:v>8.8047722184627503E-2</c:v>
                </c:pt>
                <c:pt idx="97">
                  <c:v>8.9081985525226698E-2</c:v>
                </c:pt>
                <c:pt idx="98">
                  <c:v>8.8729875433966196E-2</c:v>
                </c:pt>
                <c:pt idx="99">
                  <c:v>8.2346528923114101E-2</c:v>
                </c:pt>
                <c:pt idx="100">
                  <c:v>6.8294191792664605E-2</c:v>
                </c:pt>
                <c:pt idx="101">
                  <c:v>6.4145237095513397E-2</c:v>
                </c:pt>
                <c:pt idx="102">
                  <c:v>6.7946149141367096E-2</c:v>
                </c:pt>
                <c:pt idx="103">
                  <c:v>6.7077669116743996E-2</c:v>
                </c:pt>
                <c:pt idx="104">
                  <c:v>6.8481768684372599E-2</c:v>
                </c:pt>
                <c:pt idx="105">
                  <c:v>6.6561885238280605E-2</c:v>
                </c:pt>
                <c:pt idx="106">
                  <c:v>7.4303649580844899E-2</c:v>
                </c:pt>
                <c:pt idx="107">
                  <c:v>7.1018312587595098E-2</c:v>
                </c:pt>
                <c:pt idx="108">
                  <c:v>7.5607954606978001E-2</c:v>
                </c:pt>
                <c:pt idx="109">
                  <c:v>8.0681106921308296E-2</c:v>
                </c:pt>
                <c:pt idx="110">
                  <c:v>8.6308931862826205E-2</c:v>
                </c:pt>
                <c:pt idx="111">
                  <c:v>9.5314622115462905E-2</c:v>
                </c:pt>
                <c:pt idx="112">
                  <c:v>9.9497970160587201E-2</c:v>
                </c:pt>
                <c:pt idx="113">
                  <c:v>0.11548484195893501</c:v>
                </c:pt>
                <c:pt idx="114">
                  <c:v>0.124463119226301</c:v>
                </c:pt>
                <c:pt idx="115">
                  <c:v>0.14258225952291401</c:v>
                </c:pt>
                <c:pt idx="116">
                  <c:v>0.15872379294817601</c:v>
                </c:pt>
                <c:pt idx="117">
                  <c:v>0.18730359979542899</c:v>
                </c:pt>
                <c:pt idx="118">
                  <c:v>0.21153764163196401</c:v>
                </c:pt>
                <c:pt idx="119">
                  <c:v>0.23604455746014599</c:v>
                </c:pt>
                <c:pt idx="120">
                  <c:v>0.265918969117455</c:v>
                </c:pt>
                <c:pt idx="121">
                  <c:v>0.29684440653630301</c:v>
                </c:pt>
                <c:pt idx="122">
                  <c:v>0.353246157206551</c:v>
                </c:pt>
                <c:pt idx="123">
                  <c:v>0.400145195317055</c:v>
                </c:pt>
                <c:pt idx="124">
                  <c:v>0.46439781555892401</c:v>
                </c:pt>
                <c:pt idx="125">
                  <c:v>0.51991493350296503</c:v>
                </c:pt>
                <c:pt idx="126">
                  <c:v>0.58165591435520703</c:v>
                </c:pt>
                <c:pt idx="127">
                  <c:v>0.63539445631555203</c:v>
                </c:pt>
                <c:pt idx="128">
                  <c:v>0.69115942179981904</c:v>
                </c:pt>
                <c:pt idx="129">
                  <c:v>0.73636025570459795</c:v>
                </c:pt>
                <c:pt idx="130">
                  <c:v>0.79171129384827499</c:v>
                </c:pt>
                <c:pt idx="131">
                  <c:v>0.83889851281376004</c:v>
                </c:pt>
                <c:pt idx="132">
                  <c:v>0.88640706747757303</c:v>
                </c:pt>
                <c:pt idx="133">
                  <c:v>0.93711149590597198</c:v>
                </c:pt>
                <c:pt idx="134">
                  <c:v>0.98113400942664297</c:v>
                </c:pt>
                <c:pt idx="135">
                  <c:v>1.0258994849542771</c:v>
                </c:pt>
                <c:pt idx="136">
                  <c:v>1.048203876580333</c:v>
                </c:pt>
                <c:pt idx="137">
                  <c:v>1.06986619044741</c:v>
                </c:pt>
                <c:pt idx="138">
                  <c:v>1.105871200941632</c:v>
                </c:pt>
                <c:pt idx="139">
                  <c:v>1.1602527647640271</c:v>
                </c:pt>
                <c:pt idx="140">
                  <c:v>1.212404225675338</c:v>
                </c:pt>
                <c:pt idx="141">
                  <c:v>1.2591488334311101</c:v>
                </c:pt>
                <c:pt idx="142">
                  <c:v>1.2709055904014099</c:v>
                </c:pt>
                <c:pt idx="143">
                  <c:v>1.2980866475747861</c:v>
                </c:pt>
                <c:pt idx="144">
                  <c:v>1.3003634092343661</c:v>
                </c:pt>
                <c:pt idx="145">
                  <c:v>1.31971618072077</c:v>
                </c:pt>
                <c:pt idx="146">
                  <c:v>1.3656383495410931</c:v>
                </c:pt>
                <c:pt idx="147">
                  <c:v>1.4153274083851179</c:v>
                </c:pt>
                <c:pt idx="148">
                  <c:v>1.4609865023014439</c:v>
                </c:pt>
                <c:pt idx="149">
                  <c:v>1.404145145210413</c:v>
                </c:pt>
                <c:pt idx="150">
                  <c:v>1.38274470698483</c:v>
                </c:pt>
                <c:pt idx="151">
                  <c:v>1.383927787096024</c:v>
                </c:pt>
                <c:pt idx="152">
                  <c:v>1.4223609318798061</c:v>
                </c:pt>
                <c:pt idx="153">
                  <c:v>1.452799356728214</c:v>
                </c:pt>
                <c:pt idx="154">
                  <c:v>1.424492792605389</c:v>
                </c:pt>
                <c:pt idx="155">
                  <c:v>1.4137683249714159</c:v>
                </c:pt>
                <c:pt idx="156">
                  <c:v>1.3759150510965801</c:v>
                </c:pt>
                <c:pt idx="157">
                  <c:v>1.361634489013597</c:v>
                </c:pt>
                <c:pt idx="158">
                  <c:v>1.3213760150485381</c:v>
                </c:pt>
                <c:pt idx="159">
                  <c:v>1.2663908479064589</c:v>
                </c:pt>
                <c:pt idx="160">
                  <c:v>1.197680894241373</c:v>
                </c:pt>
                <c:pt idx="161">
                  <c:v>1.167620974477505</c:v>
                </c:pt>
                <c:pt idx="162">
                  <c:v>1.138532109821986</c:v>
                </c:pt>
                <c:pt idx="163">
                  <c:v>1.0712839233521601</c:v>
                </c:pt>
                <c:pt idx="164">
                  <c:v>0.97224624391171899</c:v>
                </c:pt>
                <c:pt idx="165">
                  <c:v>0.86948869993700295</c:v>
                </c:pt>
                <c:pt idx="166">
                  <c:v>0.84602886635785002</c:v>
                </c:pt>
                <c:pt idx="167">
                  <c:v>0.79542532764112495</c:v>
                </c:pt>
                <c:pt idx="168">
                  <c:v>0.73755401731665204</c:v>
                </c:pt>
                <c:pt idx="169">
                  <c:v>0.65124730487132498</c:v>
                </c:pt>
                <c:pt idx="170">
                  <c:v>0.58665227133953002</c:v>
                </c:pt>
                <c:pt idx="171">
                  <c:v>0.54412931903559403</c:v>
                </c:pt>
                <c:pt idx="172">
                  <c:v>0.48376019778505502</c:v>
                </c:pt>
                <c:pt idx="173">
                  <c:v>0.42986289336255201</c:v>
                </c:pt>
                <c:pt idx="174">
                  <c:v>0.35773469129780699</c:v>
                </c:pt>
                <c:pt idx="175">
                  <c:v>0.29158335086200698</c:v>
                </c:pt>
                <c:pt idx="176">
                  <c:v>0.231379854795211</c:v>
                </c:pt>
                <c:pt idx="177">
                  <c:v>0.19193173505048999</c:v>
                </c:pt>
                <c:pt idx="178">
                  <c:v>0.16226608040576601</c:v>
                </c:pt>
                <c:pt idx="179">
                  <c:v>0.14497181752178501</c:v>
                </c:pt>
                <c:pt idx="180">
                  <c:v>0.12622603179544301</c:v>
                </c:pt>
                <c:pt idx="181">
                  <c:v>0.121470015665035</c:v>
                </c:pt>
                <c:pt idx="182">
                  <c:v>0.113143434968933</c:v>
                </c:pt>
                <c:pt idx="183">
                  <c:v>0.11302611005180099</c:v>
                </c:pt>
                <c:pt idx="184">
                  <c:v>0.109445650430123</c:v>
                </c:pt>
                <c:pt idx="185">
                  <c:v>0.103781766004458</c:v>
                </c:pt>
                <c:pt idx="186">
                  <c:v>0.100420313831674</c:v>
                </c:pt>
                <c:pt idx="187">
                  <c:v>0.101617218705727</c:v>
                </c:pt>
                <c:pt idx="188">
                  <c:v>0.104266722156154</c:v>
                </c:pt>
                <c:pt idx="189">
                  <c:v>0.10526456837934201</c:v>
                </c:pt>
                <c:pt idx="190">
                  <c:v>0.10327882753105599</c:v>
                </c:pt>
                <c:pt idx="191">
                  <c:v>9.6493420136526203E-2</c:v>
                </c:pt>
                <c:pt idx="192">
                  <c:v>8.6864655967592797E-2</c:v>
                </c:pt>
                <c:pt idx="193">
                  <c:v>8.5267143337035001E-2</c:v>
                </c:pt>
                <c:pt idx="194">
                  <c:v>9.1118869674489303E-2</c:v>
                </c:pt>
                <c:pt idx="195">
                  <c:v>0.105050640726324</c:v>
                </c:pt>
                <c:pt idx="196">
                  <c:v>0.10037152067869599</c:v>
                </c:pt>
                <c:pt idx="197">
                  <c:v>0.104388664787992</c:v>
                </c:pt>
                <c:pt idx="198">
                  <c:v>0.10162037069869501</c:v>
                </c:pt>
                <c:pt idx="199">
                  <c:v>0.11766746092543499</c:v>
                </c:pt>
                <c:pt idx="200">
                  <c:v>0.119549268602325</c:v>
                </c:pt>
                <c:pt idx="201">
                  <c:v>0.122153421473711</c:v>
                </c:pt>
                <c:pt idx="202">
                  <c:v>0.118457873083241</c:v>
                </c:pt>
                <c:pt idx="203">
                  <c:v>0.120778371978865</c:v>
                </c:pt>
                <c:pt idx="204">
                  <c:v>0.120437009052605</c:v>
                </c:pt>
                <c:pt idx="205">
                  <c:v>0.11659668084300499</c:v>
                </c:pt>
                <c:pt idx="206">
                  <c:v>0.120051894696743</c:v>
                </c:pt>
                <c:pt idx="207">
                  <c:v>0.12943151558559601</c:v>
                </c:pt>
                <c:pt idx="208">
                  <c:v>0.13770067733225899</c:v>
                </c:pt>
                <c:pt idx="209">
                  <c:v>0.12857085532770099</c:v>
                </c:pt>
                <c:pt idx="210">
                  <c:v>0.123629537911327</c:v>
                </c:pt>
                <c:pt idx="211">
                  <c:v>0.11576939018547699</c:v>
                </c:pt>
                <c:pt idx="212">
                  <c:v>0.13249397617522199</c:v>
                </c:pt>
                <c:pt idx="213">
                  <c:v>0.14303733688515599</c:v>
                </c:pt>
                <c:pt idx="214">
                  <c:v>0.159916259714668</c:v>
                </c:pt>
                <c:pt idx="215">
                  <c:v>0.16665226233699401</c:v>
                </c:pt>
                <c:pt idx="216">
                  <c:v>0.201165320754678</c:v>
                </c:pt>
                <c:pt idx="217">
                  <c:v>0.25974274640702999</c:v>
                </c:pt>
                <c:pt idx="218">
                  <c:v>0.34966053041680001</c:v>
                </c:pt>
                <c:pt idx="219">
                  <c:v>0.45550468107051101</c:v>
                </c:pt>
                <c:pt idx="220">
                  <c:v>0.56969933003938</c:v>
                </c:pt>
                <c:pt idx="221">
                  <c:v>0.67736921690424101</c:v>
                </c:pt>
                <c:pt idx="222">
                  <c:v>0.76210082974816096</c:v>
                </c:pt>
                <c:pt idx="223">
                  <c:v>0.82793015509763601</c:v>
                </c:pt>
                <c:pt idx="224">
                  <c:v>0.87888356673470502</c:v>
                </c:pt>
                <c:pt idx="225">
                  <c:v>0.91345326643451297</c:v>
                </c:pt>
                <c:pt idx="226">
                  <c:v>0.96387646726713205</c:v>
                </c:pt>
                <c:pt idx="227">
                  <c:v>1.007869818301826</c:v>
                </c:pt>
                <c:pt idx="228">
                  <c:v>1.068893940168949</c:v>
                </c:pt>
                <c:pt idx="229">
                  <c:v>1.1310056697922299</c:v>
                </c:pt>
                <c:pt idx="230">
                  <c:v>1.1883871957838801</c:v>
                </c:pt>
                <c:pt idx="231">
                  <c:v>1.243580643444681</c:v>
                </c:pt>
                <c:pt idx="232">
                  <c:v>1.292413794357359</c:v>
                </c:pt>
                <c:pt idx="233">
                  <c:v>1.3399380798992311</c:v>
                </c:pt>
                <c:pt idx="234">
                  <c:v>1.380774813968654</c:v>
                </c:pt>
                <c:pt idx="235">
                  <c:v>1.414369490926574</c:v>
                </c:pt>
                <c:pt idx="236">
                  <c:v>1.461015192269278</c:v>
                </c:pt>
                <c:pt idx="237">
                  <c:v>1.5107870844971649</c:v>
                </c:pt>
                <c:pt idx="238">
                  <c:v>1.5567350056495011</c:v>
                </c:pt>
                <c:pt idx="239">
                  <c:v>1.5792326246435231</c:v>
                </c:pt>
                <c:pt idx="240">
                  <c:v>1.602115898982938</c:v>
                </c:pt>
                <c:pt idx="241">
                  <c:v>1.634477001528795</c:v>
                </c:pt>
                <c:pt idx="242">
                  <c:v>1.6756415437384</c:v>
                </c:pt>
                <c:pt idx="243">
                  <c:v>1.7048957734404071</c:v>
                </c:pt>
                <c:pt idx="244">
                  <c:v>1.66717070472214</c:v>
                </c:pt>
                <c:pt idx="245">
                  <c:v>1.5473529693598931</c:v>
                </c:pt>
                <c:pt idx="246">
                  <c:v>1.506689132822677</c:v>
                </c:pt>
                <c:pt idx="247">
                  <c:v>1.5191293182551491</c:v>
                </c:pt>
                <c:pt idx="248">
                  <c:v>1.6020803548829781</c:v>
                </c:pt>
                <c:pt idx="249">
                  <c:v>1.6211464991164799</c:v>
                </c:pt>
                <c:pt idx="250">
                  <c:v>1.6561714261054541</c:v>
                </c:pt>
                <c:pt idx="251">
                  <c:v>1.681679526917621</c:v>
                </c:pt>
                <c:pt idx="252">
                  <c:v>1.6556092222412171</c:v>
                </c:pt>
                <c:pt idx="253">
                  <c:v>1.5329710889861341</c:v>
                </c:pt>
                <c:pt idx="254">
                  <c:v>1.4595726662475921</c:v>
                </c:pt>
                <c:pt idx="255">
                  <c:v>1.290446809444614</c:v>
                </c:pt>
                <c:pt idx="256">
                  <c:v>1.152920886171408</c:v>
                </c:pt>
                <c:pt idx="257">
                  <c:v>1.0795272705784009</c:v>
                </c:pt>
                <c:pt idx="258">
                  <c:v>1.178194684462482</c:v>
                </c:pt>
                <c:pt idx="259">
                  <c:v>1.2612769018834831</c:v>
                </c:pt>
                <c:pt idx="260">
                  <c:v>1.1325375326495719</c:v>
                </c:pt>
                <c:pt idx="261">
                  <c:v>0.985829970228425</c:v>
                </c:pt>
                <c:pt idx="262">
                  <c:v>0.886985755991476</c:v>
                </c:pt>
                <c:pt idx="263">
                  <c:v>0.79255374665439504</c:v>
                </c:pt>
                <c:pt idx="264">
                  <c:v>0.64119199604669297</c:v>
                </c:pt>
                <c:pt idx="265">
                  <c:v>0.47825946676463799</c:v>
                </c:pt>
                <c:pt idx="266">
                  <c:v>0.45102931753735498</c:v>
                </c:pt>
                <c:pt idx="267">
                  <c:v>0.46334569208105397</c:v>
                </c:pt>
                <c:pt idx="268">
                  <c:v>0.47558148382415799</c:v>
                </c:pt>
                <c:pt idx="269">
                  <c:v>0.44382480053014001</c:v>
                </c:pt>
                <c:pt idx="270">
                  <c:v>0.39821656286490498</c:v>
                </c:pt>
                <c:pt idx="271">
                  <c:v>0.339318789752174</c:v>
                </c:pt>
                <c:pt idx="272">
                  <c:v>0.27988484456107199</c:v>
                </c:pt>
                <c:pt idx="273">
                  <c:v>0.215999863556433</c:v>
                </c:pt>
                <c:pt idx="274">
                  <c:v>0.17744270804305001</c:v>
                </c:pt>
                <c:pt idx="275">
                  <c:v>0.16371182240228699</c:v>
                </c:pt>
                <c:pt idx="276">
                  <c:v>0.13900226726766601</c:v>
                </c:pt>
                <c:pt idx="277">
                  <c:v>0.12689420220245401</c:v>
                </c:pt>
                <c:pt idx="278">
                  <c:v>0.105707782614971</c:v>
                </c:pt>
                <c:pt idx="279">
                  <c:v>0.101145527254766</c:v>
                </c:pt>
                <c:pt idx="280">
                  <c:v>9.7310286756260397E-2</c:v>
                </c:pt>
                <c:pt idx="281">
                  <c:v>9.9150482606313498E-2</c:v>
                </c:pt>
                <c:pt idx="282">
                  <c:v>9.4911236925349099E-2</c:v>
                </c:pt>
                <c:pt idx="283">
                  <c:v>9.0999189361149396E-2</c:v>
                </c:pt>
                <c:pt idx="284">
                  <c:v>8.5636150217413401E-2</c:v>
                </c:pt>
                <c:pt idx="285">
                  <c:v>9.3154068817115396E-2</c:v>
                </c:pt>
                <c:pt idx="286">
                  <c:v>9.0359839969062203E-2</c:v>
                </c:pt>
                <c:pt idx="287">
                  <c:v>9.3530400703486199E-2</c:v>
                </c:pt>
                <c:pt idx="288">
                  <c:v>8.2802687746590803E-2</c:v>
                </c:pt>
                <c:pt idx="289">
                  <c:v>7.9814086766954701E-2</c:v>
                </c:pt>
                <c:pt idx="290">
                  <c:v>7.6904675505879802E-2</c:v>
                </c:pt>
                <c:pt idx="291">
                  <c:v>8.3954904119104001E-2</c:v>
                </c:pt>
                <c:pt idx="292">
                  <c:v>8.4955753352370503E-2</c:v>
                </c:pt>
                <c:pt idx="293">
                  <c:v>7.7056050154062E-2</c:v>
                </c:pt>
                <c:pt idx="294">
                  <c:v>7.6436854340203503E-2</c:v>
                </c:pt>
                <c:pt idx="295">
                  <c:v>6.5203920394419301E-2</c:v>
                </c:pt>
                <c:pt idx="296">
                  <c:v>6.7673305078776405E-2</c:v>
                </c:pt>
                <c:pt idx="297">
                  <c:v>5.8408843058993097E-2</c:v>
                </c:pt>
                <c:pt idx="298">
                  <c:v>6.7672732725004306E-2</c:v>
                </c:pt>
                <c:pt idx="299">
                  <c:v>5.98034536143187E-2</c:v>
                </c:pt>
                <c:pt idx="300">
                  <c:v>2.9656641723257299E-2</c:v>
                </c:pt>
                <c:pt idx="301">
                  <c:v>3.1783581862615901E-2</c:v>
                </c:pt>
                <c:pt idx="302">
                  <c:v>5.0384684356112701E-2</c:v>
                </c:pt>
                <c:pt idx="303">
                  <c:v>8.4413189038856098E-2</c:v>
                </c:pt>
                <c:pt idx="304">
                  <c:v>9.2830808999751005E-2</c:v>
                </c:pt>
                <c:pt idx="305">
                  <c:v>5.2628698167032098E-2</c:v>
                </c:pt>
                <c:pt idx="306">
                  <c:v>7.0674271529288707E-2</c:v>
                </c:pt>
                <c:pt idx="307">
                  <c:v>5.7354219538548301E-2</c:v>
                </c:pt>
                <c:pt idx="308">
                  <c:v>5.866968801657E-2</c:v>
                </c:pt>
                <c:pt idx="309">
                  <c:v>6.6380857099459498E-2</c:v>
                </c:pt>
                <c:pt idx="310">
                  <c:v>7.2902865516127E-2</c:v>
                </c:pt>
                <c:pt idx="311">
                  <c:v>9.08065122801162E-2</c:v>
                </c:pt>
                <c:pt idx="312">
                  <c:v>0.11013415828248201</c:v>
                </c:pt>
                <c:pt idx="313">
                  <c:v>0.14853036470196301</c:v>
                </c:pt>
                <c:pt idx="314">
                  <c:v>0.20036796465550599</c:v>
                </c:pt>
                <c:pt idx="315">
                  <c:v>0.25307114526846802</c:v>
                </c:pt>
                <c:pt idx="316">
                  <c:v>0.30656799509653898</c:v>
                </c:pt>
                <c:pt idx="317">
                  <c:v>0.35661290453668198</c:v>
                </c:pt>
                <c:pt idx="318">
                  <c:v>0.42955675244235397</c:v>
                </c:pt>
                <c:pt idx="319">
                  <c:v>0.52649060432981698</c:v>
                </c:pt>
                <c:pt idx="320">
                  <c:v>0.63343422348664902</c:v>
                </c:pt>
                <c:pt idx="321">
                  <c:v>0.72737034952619095</c:v>
                </c:pt>
                <c:pt idx="322">
                  <c:v>0.80716049523488897</c:v>
                </c:pt>
                <c:pt idx="323">
                  <c:v>0.88422754834359096</c:v>
                </c:pt>
                <c:pt idx="324">
                  <c:v>1.022652994446601</c:v>
                </c:pt>
                <c:pt idx="325">
                  <c:v>1.063442536254672</c:v>
                </c:pt>
                <c:pt idx="326">
                  <c:v>1.139405669531758</c:v>
                </c:pt>
                <c:pt idx="327">
                  <c:v>1.11851730096751</c:v>
                </c:pt>
                <c:pt idx="328">
                  <c:v>1.2221827886407159</c:v>
                </c:pt>
                <c:pt idx="329">
                  <c:v>1.2616653549857639</c:v>
                </c:pt>
                <c:pt idx="330">
                  <c:v>1.3784630174433381</c:v>
                </c:pt>
                <c:pt idx="331">
                  <c:v>1.408301409846181</c:v>
                </c:pt>
                <c:pt idx="332">
                  <c:v>1.4378405726615331</c:v>
                </c:pt>
                <c:pt idx="333">
                  <c:v>1.417208410809599</c:v>
                </c:pt>
                <c:pt idx="334">
                  <c:v>1.418174785455393</c:v>
                </c:pt>
                <c:pt idx="335">
                  <c:v>1.4320613012108641</c:v>
                </c:pt>
                <c:pt idx="336">
                  <c:v>1.4264230592781879</c:v>
                </c:pt>
                <c:pt idx="337">
                  <c:v>1.517643801189507</c:v>
                </c:pt>
                <c:pt idx="338">
                  <c:v>1.5425198176420321</c:v>
                </c:pt>
                <c:pt idx="339">
                  <c:v>1.508244668207845</c:v>
                </c:pt>
                <c:pt idx="340">
                  <c:v>1.3694017599452111</c:v>
                </c:pt>
                <c:pt idx="341">
                  <c:v>1.2798503057017649</c:v>
                </c:pt>
                <c:pt idx="342">
                  <c:v>1.2025854553522259</c:v>
                </c:pt>
                <c:pt idx="343">
                  <c:v>1.1903924510578121</c:v>
                </c:pt>
                <c:pt idx="344">
                  <c:v>1.275624264465085</c:v>
                </c:pt>
                <c:pt idx="345">
                  <c:v>1.44008239891085</c:v>
                </c:pt>
                <c:pt idx="346">
                  <c:v>1.543602652684938</c:v>
                </c:pt>
                <c:pt idx="347">
                  <c:v>1.5302739105165959</c:v>
                </c:pt>
                <c:pt idx="348">
                  <c:v>1.4661411082318501</c:v>
                </c:pt>
                <c:pt idx="349">
                  <c:v>1.4097278066811301</c:v>
                </c:pt>
                <c:pt idx="350">
                  <c:v>1.376701362797315</c:v>
                </c:pt>
                <c:pt idx="351">
                  <c:v>1.3506391509643649</c:v>
                </c:pt>
                <c:pt idx="352">
                  <c:v>1.301316999219708</c:v>
                </c:pt>
                <c:pt idx="353">
                  <c:v>1.252918085806374</c:v>
                </c:pt>
                <c:pt idx="354">
                  <c:v>1.1953944145373261</c:v>
                </c:pt>
                <c:pt idx="355">
                  <c:v>1.1460451439962711</c:v>
                </c:pt>
                <c:pt idx="356">
                  <c:v>1.073263195710082</c:v>
                </c:pt>
                <c:pt idx="357">
                  <c:v>1.0007139007769099</c:v>
                </c:pt>
                <c:pt idx="358">
                  <c:v>0.93596456065554801</c:v>
                </c:pt>
                <c:pt idx="359">
                  <c:v>0.86069932384301195</c:v>
                </c:pt>
                <c:pt idx="360">
                  <c:v>0.78075276050681697</c:v>
                </c:pt>
                <c:pt idx="361">
                  <c:v>0.68158052811992897</c:v>
                </c:pt>
                <c:pt idx="362">
                  <c:v>0.60341337177635701</c:v>
                </c:pt>
                <c:pt idx="363">
                  <c:v>0.51687382414747896</c:v>
                </c:pt>
                <c:pt idx="364">
                  <c:v>0.453682139425785</c:v>
                </c:pt>
                <c:pt idx="365">
                  <c:v>0.38973807101110702</c:v>
                </c:pt>
                <c:pt idx="366">
                  <c:v>0.34123090788166699</c:v>
                </c:pt>
                <c:pt idx="367">
                  <c:v>0.28875171812733902</c:v>
                </c:pt>
                <c:pt idx="368">
                  <c:v>0.24121049189056901</c:v>
                </c:pt>
                <c:pt idx="369">
                  <c:v>0.20380210493777901</c:v>
                </c:pt>
                <c:pt idx="370">
                  <c:v>0.171807716590621</c:v>
                </c:pt>
                <c:pt idx="371">
                  <c:v>0.15336085608848099</c:v>
                </c:pt>
                <c:pt idx="372">
                  <c:v>0.13610537581609899</c:v>
                </c:pt>
                <c:pt idx="373">
                  <c:v>0.12372463954118899</c:v>
                </c:pt>
                <c:pt idx="374">
                  <c:v>0.10596823799477099</c:v>
                </c:pt>
                <c:pt idx="375">
                  <c:v>9.5442694093695504E-2</c:v>
                </c:pt>
                <c:pt idx="376">
                  <c:v>8.7555896322011995E-2</c:v>
                </c:pt>
                <c:pt idx="377">
                  <c:v>9.0752886380671902E-2</c:v>
                </c:pt>
                <c:pt idx="378">
                  <c:v>8.8672649964167502E-2</c:v>
                </c:pt>
                <c:pt idx="379">
                  <c:v>9.0349830070766399E-2</c:v>
                </c:pt>
                <c:pt idx="380">
                  <c:v>7.8430830166232701E-2</c:v>
                </c:pt>
                <c:pt idx="381">
                  <c:v>7.5820907935089402E-2</c:v>
                </c:pt>
                <c:pt idx="382">
                  <c:v>7.4022787260624501E-2</c:v>
                </c:pt>
                <c:pt idx="383">
                  <c:v>7.1347315893530994E-2</c:v>
                </c:pt>
                <c:pt idx="384">
                  <c:v>6.29397137525501E-2</c:v>
                </c:pt>
                <c:pt idx="385">
                  <c:v>4.0957940708492298E-2</c:v>
                </c:pt>
                <c:pt idx="386">
                  <c:v>3.7107107909298297E-2</c:v>
                </c:pt>
                <c:pt idx="387">
                  <c:v>3.7933270970182002E-2</c:v>
                </c:pt>
                <c:pt idx="388">
                  <c:v>3.2457634334596697E-2</c:v>
                </c:pt>
                <c:pt idx="389">
                  <c:v>3.3369495318461902E-2</c:v>
                </c:pt>
                <c:pt idx="390">
                  <c:v>3.7436286277130602E-2</c:v>
                </c:pt>
                <c:pt idx="391">
                  <c:v>4.5128117354010601E-2</c:v>
                </c:pt>
                <c:pt idx="392">
                  <c:v>4.7315790381996903E-2</c:v>
                </c:pt>
                <c:pt idx="393">
                  <c:v>4.3461139066573999E-2</c:v>
                </c:pt>
                <c:pt idx="394">
                  <c:v>4.4947740101927397E-2</c:v>
                </c:pt>
                <c:pt idx="395">
                  <c:v>4.2330440168649099E-2</c:v>
                </c:pt>
                <c:pt idx="396">
                  <c:v>3.8162147394805099E-2</c:v>
                </c:pt>
                <c:pt idx="397">
                  <c:v>3.0880262763799099E-2</c:v>
                </c:pt>
                <c:pt idx="398">
                  <c:v>3.9896398328046298E-2</c:v>
                </c:pt>
                <c:pt idx="399">
                  <c:v>6.79767101488776E-2</c:v>
                </c:pt>
                <c:pt idx="400">
                  <c:v>7.3690809162060306E-2</c:v>
                </c:pt>
                <c:pt idx="401">
                  <c:v>6.8126600609075202E-2</c:v>
                </c:pt>
                <c:pt idx="402">
                  <c:v>6.0566311834285597E-2</c:v>
                </c:pt>
                <c:pt idx="403">
                  <c:v>5.6720416711536097E-2</c:v>
                </c:pt>
                <c:pt idx="404">
                  <c:v>5.9016649411152901E-2</c:v>
                </c:pt>
                <c:pt idx="405">
                  <c:v>7.8349392830360895E-2</c:v>
                </c:pt>
                <c:pt idx="406">
                  <c:v>9.0653680844307902E-2</c:v>
                </c:pt>
                <c:pt idx="407">
                  <c:v>0.11233347956308901</c:v>
                </c:pt>
                <c:pt idx="408">
                  <c:v>0.12808663255458499</c:v>
                </c:pt>
                <c:pt idx="409">
                  <c:v>0.165792929204679</c:v>
                </c:pt>
                <c:pt idx="410">
                  <c:v>0.21384835279579401</c:v>
                </c:pt>
                <c:pt idx="411">
                  <c:v>0.27461664791887203</c:v>
                </c:pt>
                <c:pt idx="412">
                  <c:v>0.343282806530672</c:v>
                </c:pt>
                <c:pt idx="413">
                  <c:v>0.42941716625347598</c:v>
                </c:pt>
                <c:pt idx="414">
                  <c:v>0.52029661938945004</c:v>
                </c:pt>
                <c:pt idx="415">
                  <c:v>0.64094656562823205</c:v>
                </c:pt>
                <c:pt idx="416">
                  <c:v>0.74697170179230299</c:v>
                </c:pt>
                <c:pt idx="417">
                  <c:v>0.82915507467455596</c:v>
                </c:pt>
                <c:pt idx="418">
                  <c:v>0.86794058755882997</c:v>
                </c:pt>
                <c:pt idx="419">
                  <c:v>0.90275909871095195</c:v>
                </c:pt>
                <c:pt idx="420">
                  <c:v>0.95422203139211303</c:v>
                </c:pt>
                <c:pt idx="421">
                  <c:v>1.0026380572287381</c:v>
                </c:pt>
                <c:pt idx="422">
                  <c:v>1.048896878656608</c:v>
                </c:pt>
                <c:pt idx="423">
                  <c:v>1.096469267457753</c:v>
                </c:pt>
                <c:pt idx="424">
                  <c:v>1.142639740842782</c:v>
                </c:pt>
                <c:pt idx="425">
                  <c:v>1.19345473371378</c:v>
                </c:pt>
                <c:pt idx="426">
                  <c:v>1.217011463934353</c:v>
                </c:pt>
                <c:pt idx="427">
                  <c:v>1.26550562315798</c:v>
                </c:pt>
                <c:pt idx="428">
                  <c:v>1.2938298372025141</c:v>
                </c:pt>
                <c:pt idx="429">
                  <c:v>1.3434648681240779</c:v>
                </c:pt>
                <c:pt idx="430">
                  <c:v>1.3769486124486561</c:v>
                </c:pt>
                <c:pt idx="431">
                  <c:v>1.4131898598216139</c:v>
                </c:pt>
                <c:pt idx="432">
                  <c:v>1.446286335926082</c:v>
                </c:pt>
                <c:pt idx="433">
                  <c:v>1.467222191103001</c:v>
                </c:pt>
                <c:pt idx="434">
                  <c:v>1.4908486055036021</c:v>
                </c:pt>
                <c:pt idx="435">
                  <c:v>1.4045185434554559</c:v>
                </c:pt>
                <c:pt idx="436">
                  <c:v>1.3591055941105521</c:v>
                </c:pt>
                <c:pt idx="437">
                  <c:v>1.3449044243724331</c:v>
                </c:pt>
                <c:pt idx="438">
                  <c:v>1.423707918231405</c:v>
                </c:pt>
                <c:pt idx="439">
                  <c:v>1.4432876260034739</c:v>
                </c:pt>
                <c:pt idx="440">
                  <c:v>1.2399177256518079</c:v>
                </c:pt>
                <c:pt idx="441">
                  <c:v>1.1982734406455751</c:v>
                </c:pt>
                <c:pt idx="442">
                  <c:v>1.2023901714065961</c:v>
                </c:pt>
                <c:pt idx="443">
                  <c:v>1.3033153488556299</c:v>
                </c:pt>
                <c:pt idx="444">
                  <c:v>1.297942769214425</c:v>
                </c:pt>
                <c:pt idx="445">
                  <c:v>1.2663607302009949</c:v>
                </c:pt>
                <c:pt idx="446">
                  <c:v>1.309809107914145</c:v>
                </c:pt>
                <c:pt idx="447">
                  <c:v>1.18840046372318</c:v>
                </c:pt>
                <c:pt idx="448">
                  <c:v>1.075993965984297</c:v>
                </c:pt>
                <c:pt idx="449">
                  <c:v>0.87823127230460096</c:v>
                </c:pt>
                <c:pt idx="450">
                  <c:v>0.79482733921129101</c:v>
                </c:pt>
                <c:pt idx="451">
                  <c:v>0.77725655126499604</c:v>
                </c:pt>
                <c:pt idx="452">
                  <c:v>0.833782124424992</c:v>
                </c:pt>
                <c:pt idx="453">
                  <c:v>0.88296355136961902</c:v>
                </c:pt>
                <c:pt idx="454">
                  <c:v>0.85637670915303699</c:v>
                </c:pt>
                <c:pt idx="455">
                  <c:v>0.80711889284348004</c:v>
                </c:pt>
                <c:pt idx="456">
                  <c:v>0.683980989089504</c:v>
                </c:pt>
                <c:pt idx="457">
                  <c:v>0.53444966588480503</c:v>
                </c:pt>
                <c:pt idx="458">
                  <c:v>0.39673669750955098</c:v>
                </c:pt>
                <c:pt idx="459">
                  <c:v>0.31042553101570403</c:v>
                </c:pt>
                <c:pt idx="460">
                  <c:v>0.221843346499947</c:v>
                </c:pt>
                <c:pt idx="461">
                  <c:v>0.17296773319311101</c:v>
                </c:pt>
                <c:pt idx="462">
                  <c:v>0.15255907900500701</c:v>
                </c:pt>
                <c:pt idx="463">
                  <c:v>0.15347957481962099</c:v>
                </c:pt>
                <c:pt idx="464">
                  <c:v>0.13704584794697</c:v>
                </c:pt>
                <c:pt idx="465">
                  <c:v>0.11014694498708601</c:v>
                </c:pt>
                <c:pt idx="466">
                  <c:v>9.5345740518877606E-2</c:v>
                </c:pt>
                <c:pt idx="467">
                  <c:v>7.7059667080564304E-2</c:v>
                </c:pt>
                <c:pt idx="468">
                  <c:v>8.3859396215800797E-2</c:v>
                </c:pt>
                <c:pt idx="469">
                  <c:v>8.1751144845463905E-2</c:v>
                </c:pt>
                <c:pt idx="470">
                  <c:v>9.2484680923564405E-2</c:v>
                </c:pt>
                <c:pt idx="471">
                  <c:v>9.0220403338071103E-2</c:v>
                </c:pt>
                <c:pt idx="472">
                  <c:v>7.8532749328179094E-2</c:v>
                </c:pt>
                <c:pt idx="473">
                  <c:v>7.0789723066506299E-2</c:v>
                </c:pt>
                <c:pt idx="474">
                  <c:v>5.84310173847815E-2</c:v>
                </c:pt>
                <c:pt idx="475">
                  <c:v>5.92161129532007E-2</c:v>
                </c:pt>
                <c:pt idx="476">
                  <c:v>6.5817851435128402E-2</c:v>
                </c:pt>
                <c:pt idx="477">
                  <c:v>4.7571673240994802E-2</c:v>
                </c:pt>
                <c:pt idx="478">
                  <c:v>5.4532932971182897E-2</c:v>
                </c:pt>
                <c:pt idx="479">
                  <c:v>4.7210918162788301E-2</c:v>
                </c:pt>
                <c:pt idx="480">
                  <c:v>5.7049512236607501E-2</c:v>
                </c:pt>
                <c:pt idx="481">
                  <c:v>3.2736480612652101E-2</c:v>
                </c:pt>
                <c:pt idx="482">
                  <c:v>2.8275268423165401E-2</c:v>
                </c:pt>
                <c:pt idx="483">
                  <c:v>2.1221371952831601E-2</c:v>
                </c:pt>
                <c:pt idx="484">
                  <c:v>1.45910274581494E-2</c:v>
                </c:pt>
                <c:pt idx="485">
                  <c:v>1.8927312243514401E-2</c:v>
                </c:pt>
                <c:pt idx="486">
                  <c:v>3.4536031649602401E-2</c:v>
                </c:pt>
                <c:pt idx="487">
                  <c:v>4.0761512364734999E-2</c:v>
                </c:pt>
                <c:pt idx="488">
                  <c:v>3.5749630392161703E-2</c:v>
                </c:pt>
                <c:pt idx="489">
                  <c:v>3.4600606575737998E-2</c:v>
                </c:pt>
                <c:pt idx="490">
                  <c:v>3.1461096179112302E-2</c:v>
                </c:pt>
                <c:pt idx="491">
                  <c:v>3.5506176319031899E-2</c:v>
                </c:pt>
                <c:pt idx="492">
                  <c:v>4.0764151819893603E-2</c:v>
                </c:pt>
                <c:pt idx="493">
                  <c:v>4.60322021441988E-2</c:v>
                </c:pt>
                <c:pt idx="494">
                  <c:v>5.0850125656175901E-2</c:v>
                </c:pt>
                <c:pt idx="495">
                  <c:v>4.4774269391641003E-2</c:v>
                </c:pt>
                <c:pt idx="496">
                  <c:v>4.4115606268709702E-2</c:v>
                </c:pt>
                <c:pt idx="497">
                  <c:v>4.4800242356083299E-2</c:v>
                </c:pt>
                <c:pt idx="498">
                  <c:v>4.6065458588114103E-2</c:v>
                </c:pt>
                <c:pt idx="499">
                  <c:v>5.0774316701084503E-2</c:v>
                </c:pt>
                <c:pt idx="500">
                  <c:v>3.9600653702649702E-2</c:v>
                </c:pt>
                <c:pt idx="501">
                  <c:v>3.61349735312421E-2</c:v>
                </c:pt>
                <c:pt idx="502">
                  <c:v>1.49930653943767E-2</c:v>
                </c:pt>
                <c:pt idx="503">
                  <c:v>1.83695056460461E-2</c:v>
                </c:pt>
                <c:pt idx="504">
                  <c:v>4.4790839914148901E-2</c:v>
                </c:pt>
                <c:pt idx="505">
                  <c:v>8.6974642360761995E-2</c:v>
                </c:pt>
                <c:pt idx="506">
                  <c:v>0.13260738443653999</c:v>
                </c:pt>
                <c:pt idx="507">
                  <c:v>0.192778350098401</c:v>
                </c:pt>
                <c:pt idx="508">
                  <c:v>0.27312612088789301</c:v>
                </c:pt>
                <c:pt idx="509">
                  <c:v>0.37296586724539399</c:v>
                </c:pt>
                <c:pt idx="510">
                  <c:v>0.49810031602594901</c:v>
                </c:pt>
                <c:pt idx="511">
                  <c:v>0.61574052226009501</c:v>
                </c:pt>
                <c:pt idx="512">
                  <c:v>0.74824980393964102</c:v>
                </c:pt>
                <c:pt idx="513">
                  <c:v>0.86262520042203295</c:v>
                </c:pt>
                <c:pt idx="514">
                  <c:v>0.96545054059442303</c:v>
                </c:pt>
                <c:pt idx="515">
                  <c:v>1.015418456467158</c:v>
                </c:pt>
                <c:pt idx="516">
                  <c:v>1.024637754132308</c:v>
                </c:pt>
                <c:pt idx="517">
                  <c:v>1.034291573084368</c:v>
                </c:pt>
                <c:pt idx="518">
                  <c:v>1.062136468070608</c:v>
                </c:pt>
                <c:pt idx="519">
                  <c:v>1.1217613405366309</c:v>
                </c:pt>
                <c:pt idx="520">
                  <c:v>1.1715178611697219</c:v>
                </c:pt>
                <c:pt idx="521">
                  <c:v>1.2134868067354661</c:v>
                </c:pt>
                <c:pt idx="522">
                  <c:v>1.2403793434230901</c:v>
                </c:pt>
                <c:pt idx="523">
                  <c:v>1.241916439238095</c:v>
                </c:pt>
                <c:pt idx="524">
                  <c:v>1.26234403705812</c:v>
                </c:pt>
                <c:pt idx="525">
                  <c:v>1.28486790691052</c:v>
                </c:pt>
                <c:pt idx="526">
                  <c:v>1.305668840679969</c:v>
                </c:pt>
                <c:pt idx="527">
                  <c:v>1.33999849404253</c:v>
                </c:pt>
                <c:pt idx="528">
                  <c:v>1.364585408037186</c:v>
                </c:pt>
                <c:pt idx="529">
                  <c:v>1.4020190078359149</c:v>
                </c:pt>
                <c:pt idx="530">
                  <c:v>1.3913333808247761</c:v>
                </c:pt>
                <c:pt idx="531">
                  <c:v>1.429540086948401</c:v>
                </c:pt>
                <c:pt idx="532">
                  <c:v>1.424307580904671</c:v>
                </c:pt>
                <c:pt idx="533">
                  <c:v>1.4208698023071049</c:v>
                </c:pt>
                <c:pt idx="534">
                  <c:v>1.376950015249456</c:v>
                </c:pt>
                <c:pt idx="535">
                  <c:v>1.361999588494597</c:v>
                </c:pt>
                <c:pt idx="536">
                  <c:v>1.3384082832152751</c:v>
                </c:pt>
                <c:pt idx="537">
                  <c:v>1.2939288274577281</c:v>
                </c:pt>
                <c:pt idx="538">
                  <c:v>1.257802507245287</c:v>
                </c:pt>
                <c:pt idx="539">
                  <c:v>1.225885189857622</c:v>
                </c:pt>
                <c:pt idx="540">
                  <c:v>1.20638777662668</c:v>
                </c:pt>
                <c:pt idx="541">
                  <c:v>1.197910012262813</c:v>
                </c:pt>
                <c:pt idx="542">
                  <c:v>1.1848017872083529</c:v>
                </c:pt>
                <c:pt idx="543">
                  <c:v>1.155069762719467</c:v>
                </c:pt>
                <c:pt idx="544">
                  <c:v>1.103291937394862</c:v>
                </c:pt>
                <c:pt idx="545">
                  <c:v>1.04996352644033</c:v>
                </c:pt>
                <c:pt idx="546">
                  <c:v>0.99244552990608004</c:v>
                </c:pt>
                <c:pt idx="547">
                  <c:v>0.92379952332543502</c:v>
                </c:pt>
                <c:pt idx="548">
                  <c:v>0.84712422735333703</c:v>
                </c:pt>
                <c:pt idx="549">
                  <c:v>0.78048707591424904</c:v>
                </c:pt>
                <c:pt idx="550">
                  <c:v>0.74433959584142795</c:v>
                </c:pt>
                <c:pt idx="551">
                  <c:v>0.70534011911939798</c:v>
                </c:pt>
                <c:pt idx="552">
                  <c:v>0.64304256190679598</c:v>
                </c:pt>
                <c:pt idx="553">
                  <c:v>0.56874587990066505</c:v>
                </c:pt>
                <c:pt idx="554">
                  <c:v>0.49400372464264197</c:v>
                </c:pt>
                <c:pt idx="555">
                  <c:v>0.43285596517739</c:v>
                </c:pt>
                <c:pt idx="556">
                  <c:v>0.36690222773797498</c:v>
                </c:pt>
                <c:pt idx="557">
                  <c:v>0.31496908987433803</c:v>
                </c:pt>
                <c:pt idx="558">
                  <c:v>0.26610035353286399</c:v>
                </c:pt>
                <c:pt idx="559">
                  <c:v>0.22203535314525299</c:v>
                </c:pt>
                <c:pt idx="560">
                  <c:v>0.17819010156964299</c:v>
                </c:pt>
                <c:pt idx="561">
                  <c:v>0.147566867610333</c:v>
                </c:pt>
                <c:pt idx="562">
                  <c:v>0.121874202712577</c:v>
                </c:pt>
                <c:pt idx="563">
                  <c:v>0.108667662965451</c:v>
                </c:pt>
                <c:pt idx="564">
                  <c:v>8.9254157161631403E-2</c:v>
                </c:pt>
                <c:pt idx="565">
                  <c:v>8.4980136985693205E-2</c:v>
                </c:pt>
                <c:pt idx="566">
                  <c:v>7.1260873199191804E-2</c:v>
                </c:pt>
                <c:pt idx="567">
                  <c:v>6.4338788044461095E-2</c:v>
                </c:pt>
                <c:pt idx="568">
                  <c:v>3.7530507442825302E-2</c:v>
                </c:pt>
                <c:pt idx="569">
                  <c:v>5.4279175746470801E-2</c:v>
                </c:pt>
                <c:pt idx="570">
                  <c:v>3.66271042163612E-2</c:v>
                </c:pt>
                <c:pt idx="571">
                  <c:v>3.8747598952965902E-2</c:v>
                </c:pt>
                <c:pt idx="572">
                  <c:v>3.7057509026153297E-2</c:v>
                </c:pt>
                <c:pt idx="573">
                  <c:v>3.8544715862681503E-2</c:v>
                </c:pt>
                <c:pt idx="574">
                  <c:v>4.5595586877048101E-2</c:v>
                </c:pt>
                <c:pt idx="575">
                  <c:v>3.9004836672493E-2</c:v>
                </c:pt>
                <c:pt idx="576">
                  <c:v>3.8451188147317898E-2</c:v>
                </c:pt>
                <c:pt idx="577">
                  <c:v>4.4731123986523499E-2</c:v>
                </c:pt>
                <c:pt idx="578">
                  <c:v>4.4328781088811303E-2</c:v>
                </c:pt>
                <c:pt idx="579">
                  <c:v>4.4952018790038802E-2</c:v>
                </c:pt>
                <c:pt idx="580">
                  <c:v>4.7581689423648897E-2</c:v>
                </c:pt>
                <c:pt idx="581">
                  <c:v>3.84570190802066E-2</c:v>
                </c:pt>
                <c:pt idx="582">
                  <c:v>3.4636842546427703E-2</c:v>
                </c:pt>
                <c:pt idx="583">
                  <c:v>3.60041716264091E-2</c:v>
                </c:pt>
                <c:pt idx="584">
                  <c:v>4.1708443224565697E-2</c:v>
                </c:pt>
                <c:pt idx="585">
                  <c:v>4.3762631949562203E-2</c:v>
                </c:pt>
                <c:pt idx="586">
                  <c:v>4.6303319213910697E-2</c:v>
                </c:pt>
                <c:pt idx="587">
                  <c:v>3.3438431535889698E-2</c:v>
                </c:pt>
                <c:pt idx="588">
                  <c:v>4.1473286668197197E-2</c:v>
                </c:pt>
                <c:pt idx="589">
                  <c:v>4.1029781289176101E-2</c:v>
                </c:pt>
                <c:pt idx="590">
                  <c:v>4.8736996007414303E-2</c:v>
                </c:pt>
                <c:pt idx="591">
                  <c:v>4.7159728765363902E-2</c:v>
                </c:pt>
                <c:pt idx="592">
                  <c:v>3.6915927910434E-2</c:v>
                </c:pt>
                <c:pt idx="593">
                  <c:v>2.4617113627173601E-2</c:v>
                </c:pt>
                <c:pt idx="594">
                  <c:v>1.95549837592933E-2</c:v>
                </c:pt>
                <c:pt idx="595">
                  <c:v>1.54218156558125E-2</c:v>
                </c:pt>
                <c:pt idx="596">
                  <c:v>1.9498384585263099E-2</c:v>
                </c:pt>
                <c:pt idx="597">
                  <c:v>1.9098830424647901E-2</c:v>
                </c:pt>
                <c:pt idx="598">
                  <c:v>2.57984596776085E-2</c:v>
                </c:pt>
                <c:pt idx="599">
                  <c:v>2.8483443324272301E-2</c:v>
                </c:pt>
                <c:pt idx="600">
                  <c:v>2.76582685241488E-2</c:v>
                </c:pt>
                <c:pt idx="601">
                  <c:v>2.3975717338447999E-2</c:v>
                </c:pt>
                <c:pt idx="602">
                  <c:v>1.65721944907209E-2</c:v>
                </c:pt>
                <c:pt idx="603">
                  <c:v>1.8401415466248499E-2</c:v>
                </c:pt>
                <c:pt idx="604">
                  <c:v>4.1545068240127103E-2</c:v>
                </c:pt>
                <c:pt idx="605">
                  <c:v>6.2558512218055806E-2</c:v>
                </c:pt>
                <c:pt idx="606">
                  <c:v>8.7915296613948896E-2</c:v>
                </c:pt>
                <c:pt idx="607">
                  <c:v>0.13848500604334499</c:v>
                </c:pt>
                <c:pt idx="608">
                  <c:v>0.213127568091907</c:v>
                </c:pt>
                <c:pt idx="609">
                  <c:v>0.322903589073537</c:v>
                </c:pt>
                <c:pt idx="610">
                  <c:v>0.44668219213294302</c:v>
                </c:pt>
                <c:pt idx="611">
                  <c:v>0.58688266068343198</c:v>
                </c:pt>
                <c:pt idx="612">
                  <c:v>0.72461053117169305</c:v>
                </c:pt>
                <c:pt idx="613">
                  <c:v>0.85946426173199397</c:v>
                </c:pt>
                <c:pt idx="614">
                  <c:v>0.97735326958691104</c:v>
                </c:pt>
                <c:pt idx="615">
                  <c:v>1.0742420231562511</c:v>
                </c:pt>
                <c:pt idx="616">
                  <c:v>1.1558494050230399</c:v>
                </c:pt>
                <c:pt idx="617">
                  <c:v>1.193486804345596</c:v>
                </c:pt>
                <c:pt idx="618">
                  <c:v>1.2220589008004099</c:v>
                </c:pt>
                <c:pt idx="619">
                  <c:v>1.225697122321185</c:v>
                </c:pt>
                <c:pt idx="620">
                  <c:v>1.23904314132621</c:v>
                </c:pt>
                <c:pt idx="621">
                  <c:v>1.2518316391222499</c:v>
                </c:pt>
                <c:pt idx="622">
                  <c:v>1.242786253646271</c:v>
                </c:pt>
                <c:pt idx="623">
                  <c:v>1.2633348637507711</c:v>
                </c:pt>
                <c:pt idx="624">
                  <c:v>1.2477113283636001</c:v>
                </c:pt>
                <c:pt idx="625">
                  <c:v>1.294801583770322</c:v>
                </c:pt>
                <c:pt idx="626">
                  <c:v>1.3380435248445799</c:v>
                </c:pt>
                <c:pt idx="627">
                  <c:v>1.4210124425792461</c:v>
                </c:pt>
                <c:pt idx="628">
                  <c:v>1.3995776596846601</c:v>
                </c:pt>
                <c:pt idx="629">
                  <c:v>1.3637799005931011</c:v>
                </c:pt>
                <c:pt idx="630">
                  <c:v>1.343309029633643</c:v>
                </c:pt>
                <c:pt idx="631">
                  <c:v>1.316755882308932</c:v>
                </c:pt>
                <c:pt idx="632">
                  <c:v>1.315662919638287</c:v>
                </c:pt>
                <c:pt idx="633">
                  <c:v>1.271958790519107</c:v>
                </c:pt>
                <c:pt idx="634">
                  <c:v>1.301434040789224</c:v>
                </c:pt>
                <c:pt idx="635">
                  <c:v>1.27946774020621</c:v>
                </c:pt>
                <c:pt idx="636">
                  <c:v>1.2753914542515969</c:v>
                </c:pt>
                <c:pt idx="637">
                  <c:v>1.237392846935538</c:v>
                </c:pt>
                <c:pt idx="638">
                  <c:v>1.2102667759886581</c:v>
                </c:pt>
                <c:pt idx="639">
                  <c:v>1.1484452969008909</c:v>
                </c:pt>
                <c:pt idx="640">
                  <c:v>1.0489123146984249</c:v>
                </c:pt>
                <c:pt idx="641">
                  <c:v>1.0143784024652851</c:v>
                </c:pt>
                <c:pt idx="642">
                  <c:v>0.93858170041148303</c:v>
                </c:pt>
                <c:pt idx="643">
                  <c:v>0.87182503824465896</c:v>
                </c:pt>
                <c:pt idx="644">
                  <c:v>0.76771678172519797</c:v>
                </c:pt>
                <c:pt idx="645">
                  <c:v>0.80750854916085402</c:v>
                </c:pt>
                <c:pt idx="646">
                  <c:v>0.88326898281208899</c:v>
                </c:pt>
                <c:pt idx="647">
                  <c:v>0.88022550499336605</c:v>
                </c:pt>
                <c:pt idx="648">
                  <c:v>0.75050028247503098</c:v>
                </c:pt>
                <c:pt idx="649">
                  <c:v>0.642777296777856</c:v>
                </c:pt>
                <c:pt idx="650">
                  <c:v>0.57763079304751197</c:v>
                </c:pt>
                <c:pt idx="651">
                  <c:v>0.50998241439095704</c:v>
                </c:pt>
                <c:pt idx="652">
                  <c:v>0.42193804467609702</c:v>
                </c:pt>
                <c:pt idx="653">
                  <c:v>0.33770986546715498</c:v>
                </c:pt>
                <c:pt idx="654">
                  <c:v>0.29844480922743499</c:v>
                </c:pt>
                <c:pt idx="655">
                  <c:v>0.26441782271365399</c:v>
                </c:pt>
                <c:pt idx="656">
                  <c:v>0.22678476238936701</c:v>
                </c:pt>
                <c:pt idx="657">
                  <c:v>0.179677386450216</c:v>
                </c:pt>
                <c:pt idx="658">
                  <c:v>0.14394941209450601</c:v>
                </c:pt>
                <c:pt idx="659">
                  <c:v>0.110273003824123</c:v>
                </c:pt>
                <c:pt idx="660">
                  <c:v>0.104856218401449</c:v>
                </c:pt>
                <c:pt idx="661">
                  <c:v>0.10244818680896101</c:v>
                </c:pt>
                <c:pt idx="662">
                  <c:v>0.10159620383186201</c:v>
                </c:pt>
                <c:pt idx="663">
                  <c:v>9.3790316528896994E-2</c:v>
                </c:pt>
                <c:pt idx="664">
                  <c:v>8.6495402663643806E-2</c:v>
                </c:pt>
                <c:pt idx="665">
                  <c:v>8.6898870318626198E-2</c:v>
                </c:pt>
                <c:pt idx="666">
                  <c:v>6.6133759909687798E-2</c:v>
                </c:pt>
                <c:pt idx="667">
                  <c:v>8.3824490920361705E-2</c:v>
                </c:pt>
                <c:pt idx="668">
                  <c:v>8.6128667751959501E-2</c:v>
                </c:pt>
                <c:pt idx="669">
                  <c:v>8.8119107680867906E-2</c:v>
                </c:pt>
                <c:pt idx="670">
                  <c:v>8.3695104186520694E-2</c:v>
                </c:pt>
                <c:pt idx="671">
                  <c:v>7.3973584575814696E-2</c:v>
                </c:pt>
                <c:pt idx="672">
                  <c:v>6.0757115509966202E-2</c:v>
                </c:pt>
                <c:pt idx="673">
                  <c:v>5.6781303595806798E-2</c:v>
                </c:pt>
                <c:pt idx="674">
                  <c:v>4.9861261797343702E-2</c:v>
                </c:pt>
                <c:pt idx="675">
                  <c:v>5.1935139313156103E-2</c:v>
                </c:pt>
                <c:pt idx="676">
                  <c:v>6.7826061926394399E-2</c:v>
                </c:pt>
                <c:pt idx="677">
                  <c:v>4.1751726652647397E-2</c:v>
                </c:pt>
                <c:pt idx="678">
                  <c:v>6.2441336282662997E-2</c:v>
                </c:pt>
                <c:pt idx="679">
                  <c:v>5.3774933099209603E-2</c:v>
                </c:pt>
                <c:pt idx="680">
                  <c:v>6.6890138553065998E-2</c:v>
                </c:pt>
                <c:pt idx="681">
                  <c:v>5.0788179190139497E-2</c:v>
                </c:pt>
                <c:pt idx="682">
                  <c:v>4.3658090130805398E-2</c:v>
                </c:pt>
                <c:pt idx="683">
                  <c:v>6.6108798561402601E-2</c:v>
                </c:pt>
                <c:pt idx="684">
                  <c:v>7.2955214758567394E-2</c:v>
                </c:pt>
                <c:pt idx="685">
                  <c:v>7.5280932601827402E-2</c:v>
                </c:pt>
                <c:pt idx="686">
                  <c:v>6.8900076515838904E-2</c:v>
                </c:pt>
                <c:pt idx="687">
                  <c:v>6.6815866593932294E-2</c:v>
                </c:pt>
                <c:pt idx="688">
                  <c:v>7.1400378361237402E-2</c:v>
                </c:pt>
                <c:pt idx="689">
                  <c:v>8.4777111697545995E-2</c:v>
                </c:pt>
                <c:pt idx="690">
                  <c:v>9.3865719550247501E-2</c:v>
                </c:pt>
                <c:pt idx="691">
                  <c:v>9.6428488599574202E-2</c:v>
                </c:pt>
                <c:pt idx="692">
                  <c:v>9.7147593640119101E-2</c:v>
                </c:pt>
                <c:pt idx="693">
                  <c:v>9.3674471843314303E-2</c:v>
                </c:pt>
                <c:pt idx="694">
                  <c:v>9.2805543636111099E-2</c:v>
                </c:pt>
                <c:pt idx="695">
                  <c:v>0.103321533500218</c:v>
                </c:pt>
                <c:pt idx="696">
                  <c:v>0.12832127336959101</c:v>
                </c:pt>
                <c:pt idx="697">
                  <c:v>0.165130917693802</c:v>
                </c:pt>
                <c:pt idx="698">
                  <c:v>0.219331160367953</c:v>
                </c:pt>
                <c:pt idx="699">
                  <c:v>0.29203737578862099</c:v>
                </c:pt>
                <c:pt idx="700">
                  <c:v>0.38080470917061998</c:v>
                </c:pt>
                <c:pt idx="701">
                  <c:v>0.45195341340172202</c:v>
                </c:pt>
                <c:pt idx="702">
                  <c:v>0.49870025063657503</c:v>
                </c:pt>
                <c:pt idx="703">
                  <c:v>0.535765740432399</c:v>
                </c:pt>
                <c:pt idx="704">
                  <c:v>0.60019637452435304</c:v>
                </c:pt>
                <c:pt idx="705">
                  <c:v>0.68798573971072496</c:v>
                </c:pt>
                <c:pt idx="706">
                  <c:v>0.76008293316055797</c:v>
                </c:pt>
                <c:pt idx="707">
                  <c:v>0.75268729987275995</c:v>
                </c:pt>
                <c:pt idx="708">
                  <c:v>0.71031516456286203</c:v>
                </c:pt>
                <c:pt idx="709">
                  <c:v>0.685311368578847</c:v>
                </c:pt>
                <c:pt idx="710">
                  <c:v>0.74908507821149195</c:v>
                </c:pt>
                <c:pt idx="711">
                  <c:v>0.83998105822653601</c:v>
                </c:pt>
                <c:pt idx="712">
                  <c:v>0.91112953495481197</c:v>
                </c:pt>
                <c:pt idx="713">
                  <c:v>0.99847126840210398</c:v>
                </c:pt>
                <c:pt idx="714">
                  <c:v>1.0765538543210871</c:v>
                </c:pt>
                <c:pt idx="715">
                  <c:v>1.1594137920361129</c:v>
                </c:pt>
                <c:pt idx="716">
                  <c:v>1.197288985471018</c:v>
                </c:pt>
                <c:pt idx="717">
                  <c:v>1.2416182630250969</c:v>
                </c:pt>
                <c:pt idx="718">
                  <c:v>1.2904489647005779</c:v>
                </c:pt>
                <c:pt idx="719">
                  <c:v>1.34822982741858</c:v>
                </c:pt>
                <c:pt idx="720">
                  <c:v>1.3640022656158599</c:v>
                </c:pt>
                <c:pt idx="721">
                  <c:v>1.415898351506758</c:v>
                </c:pt>
                <c:pt idx="722">
                  <c:v>1.446236586680125</c:v>
                </c:pt>
                <c:pt idx="723">
                  <c:v>1.4720881366975029</c:v>
                </c:pt>
                <c:pt idx="724">
                  <c:v>1.4403869294435121</c:v>
                </c:pt>
                <c:pt idx="725">
                  <c:v>1.414612163909946</c:v>
                </c:pt>
                <c:pt idx="726">
                  <c:v>1.4359572296483241</c:v>
                </c:pt>
                <c:pt idx="727">
                  <c:v>1.460746064029647</c:v>
                </c:pt>
                <c:pt idx="728">
                  <c:v>1.437178287200521</c:v>
                </c:pt>
                <c:pt idx="729">
                  <c:v>1.4195339422358051</c:v>
                </c:pt>
                <c:pt idx="730">
                  <c:v>1.368380016682256</c:v>
                </c:pt>
                <c:pt idx="731">
                  <c:v>1.3531834062774071</c:v>
                </c:pt>
                <c:pt idx="732">
                  <c:v>1.307370244061985</c:v>
                </c:pt>
                <c:pt idx="733">
                  <c:v>1.309530476911442</c:v>
                </c:pt>
                <c:pt idx="734">
                  <c:v>1.2770122892246161</c:v>
                </c:pt>
                <c:pt idx="735">
                  <c:v>1.245599992301093</c:v>
                </c:pt>
                <c:pt idx="736">
                  <c:v>1.1980163411846869</c:v>
                </c:pt>
                <c:pt idx="737">
                  <c:v>1.18229669075038</c:v>
                </c:pt>
                <c:pt idx="738">
                  <c:v>1.1488675269940909</c:v>
                </c:pt>
                <c:pt idx="739">
                  <c:v>1.090053217516622</c:v>
                </c:pt>
                <c:pt idx="740">
                  <c:v>1.0091782586974301</c:v>
                </c:pt>
                <c:pt idx="741">
                  <c:v>0.94637149249692898</c:v>
                </c:pt>
                <c:pt idx="742">
                  <c:v>0.863040514983482</c:v>
                </c:pt>
                <c:pt idx="743">
                  <c:v>0.79577017419754403</c:v>
                </c:pt>
                <c:pt idx="744">
                  <c:v>0.71977274860482499</c:v>
                </c:pt>
                <c:pt idx="745">
                  <c:v>0.66500995624432802</c:v>
                </c:pt>
                <c:pt idx="746">
                  <c:v>0.55251941995595</c:v>
                </c:pt>
                <c:pt idx="747">
                  <c:v>0.44540724299206802</c:v>
                </c:pt>
                <c:pt idx="748">
                  <c:v>0.35567579535937399</c:v>
                </c:pt>
                <c:pt idx="749">
                  <c:v>0.31498160961348598</c:v>
                </c:pt>
                <c:pt idx="750">
                  <c:v>0.26486820089424001</c:v>
                </c:pt>
                <c:pt idx="751">
                  <c:v>0.21136250227489101</c:v>
                </c:pt>
                <c:pt idx="752">
                  <c:v>0.16872530322269999</c:v>
                </c:pt>
                <c:pt idx="753">
                  <c:v>0.147210708035175</c:v>
                </c:pt>
                <c:pt idx="754">
                  <c:v>0.12704619859814101</c:v>
                </c:pt>
                <c:pt idx="755">
                  <c:v>0.116638447673155</c:v>
                </c:pt>
                <c:pt idx="756">
                  <c:v>0.100098028165557</c:v>
                </c:pt>
                <c:pt idx="757">
                  <c:v>0.100430141398255</c:v>
                </c:pt>
                <c:pt idx="758">
                  <c:v>9.71435399764497E-2</c:v>
                </c:pt>
                <c:pt idx="759">
                  <c:v>9.6110544120556404E-2</c:v>
                </c:pt>
                <c:pt idx="760">
                  <c:v>8.5570127733294199E-2</c:v>
                </c:pt>
                <c:pt idx="761">
                  <c:v>8.0499083191296103E-2</c:v>
                </c:pt>
                <c:pt idx="762">
                  <c:v>7.3331076447595803E-2</c:v>
                </c:pt>
                <c:pt idx="763">
                  <c:v>7.79962462285647E-2</c:v>
                </c:pt>
                <c:pt idx="764">
                  <c:v>5.7289302743532E-2</c:v>
                </c:pt>
                <c:pt idx="765">
                  <c:v>5.5035428702682403E-2</c:v>
                </c:pt>
                <c:pt idx="766">
                  <c:v>5.5739291492295902E-2</c:v>
                </c:pt>
                <c:pt idx="767">
                  <c:v>5.7494934003156098E-2</c:v>
                </c:pt>
                <c:pt idx="768">
                  <c:v>7.3571418592947496E-2</c:v>
                </c:pt>
                <c:pt idx="769">
                  <c:v>7.0888362695149296E-2</c:v>
                </c:pt>
                <c:pt idx="770">
                  <c:v>6.6509121751711406E-2</c:v>
                </c:pt>
                <c:pt idx="771">
                  <c:v>7.0768051583352795E-2</c:v>
                </c:pt>
                <c:pt idx="772">
                  <c:v>7.0616037041390106E-2</c:v>
                </c:pt>
                <c:pt idx="773">
                  <c:v>6.9818185357679405E-2</c:v>
                </c:pt>
                <c:pt idx="774">
                  <c:v>7.2642420267953506E-2</c:v>
                </c:pt>
                <c:pt idx="775">
                  <c:v>7.2930472698560803E-2</c:v>
                </c:pt>
                <c:pt idx="776">
                  <c:v>7.5273758516740799E-2</c:v>
                </c:pt>
                <c:pt idx="777">
                  <c:v>7.4267093077190302E-2</c:v>
                </c:pt>
                <c:pt idx="778">
                  <c:v>6.7847507653925304E-2</c:v>
                </c:pt>
                <c:pt idx="779">
                  <c:v>7.5791639856731693E-2</c:v>
                </c:pt>
                <c:pt idx="780">
                  <c:v>7.7387027708973904E-2</c:v>
                </c:pt>
                <c:pt idx="781">
                  <c:v>8.7149401602687596E-2</c:v>
                </c:pt>
                <c:pt idx="782">
                  <c:v>8.1979484711312903E-2</c:v>
                </c:pt>
                <c:pt idx="783">
                  <c:v>7.8867558465413698E-2</c:v>
                </c:pt>
                <c:pt idx="784">
                  <c:v>7.3474960243047102E-2</c:v>
                </c:pt>
                <c:pt idx="785">
                  <c:v>6.8265418479128703E-2</c:v>
                </c:pt>
                <c:pt idx="786">
                  <c:v>3.86880269549367E-2</c:v>
                </c:pt>
                <c:pt idx="787">
                  <c:v>2.5899627533754899E-2</c:v>
                </c:pt>
                <c:pt idx="788">
                  <c:v>1.6057785225415701E-2</c:v>
                </c:pt>
                <c:pt idx="789">
                  <c:v>2.1487410898175501E-2</c:v>
                </c:pt>
                <c:pt idx="790">
                  <c:v>3.2117077692524698E-2</c:v>
                </c:pt>
                <c:pt idx="791">
                  <c:v>3.92093785882697E-2</c:v>
                </c:pt>
                <c:pt idx="792">
                  <c:v>3.2518676262044001E-2</c:v>
                </c:pt>
                <c:pt idx="793">
                  <c:v>2.85233074612599E-2</c:v>
                </c:pt>
                <c:pt idx="794">
                  <c:v>1.8443030267027798E-2</c:v>
                </c:pt>
                <c:pt idx="795">
                  <c:v>2.1698499459278001E-2</c:v>
                </c:pt>
                <c:pt idx="796">
                  <c:v>2.5235301751531099E-2</c:v>
                </c:pt>
                <c:pt idx="797">
                  <c:v>6.1014611057440299E-2</c:v>
                </c:pt>
                <c:pt idx="798">
                  <c:v>8.9201179216569199E-2</c:v>
                </c:pt>
                <c:pt idx="799">
                  <c:v>0.121225784080897</c:v>
                </c:pt>
                <c:pt idx="800">
                  <c:v>0.178428384760318</c:v>
                </c:pt>
                <c:pt idx="801">
                  <c:v>0.26794537108984301</c:v>
                </c:pt>
                <c:pt idx="802">
                  <c:v>0.38734130881972301</c:v>
                </c:pt>
                <c:pt idx="803">
                  <c:v>0.488745553130983</c:v>
                </c:pt>
                <c:pt idx="804">
                  <c:v>0.57851803153613002</c:v>
                </c:pt>
                <c:pt idx="805">
                  <c:v>0.66631283733102498</c:v>
                </c:pt>
                <c:pt idx="806">
                  <c:v>0.78437519291917501</c:v>
                </c:pt>
                <c:pt idx="807">
                  <c:v>0.86236590995215401</c:v>
                </c:pt>
                <c:pt idx="808">
                  <c:v>0.88795346566303501</c:v>
                </c:pt>
                <c:pt idx="809">
                  <c:v>0.94120877780526702</c:v>
                </c:pt>
                <c:pt idx="810">
                  <c:v>0.91428834634027001</c:v>
                </c:pt>
                <c:pt idx="811">
                  <c:v>0.98511724233026299</c:v>
                </c:pt>
                <c:pt idx="812">
                  <c:v>1.1219083050437799</c:v>
                </c:pt>
                <c:pt idx="813">
                  <c:v>1.2966324306356001</c:v>
                </c:pt>
                <c:pt idx="814">
                  <c:v>1.280657188930558</c:v>
                </c:pt>
                <c:pt idx="815">
                  <c:v>1.2432168657146121</c:v>
                </c:pt>
                <c:pt idx="816">
                  <c:v>1.248127196477085</c:v>
                </c:pt>
                <c:pt idx="817">
                  <c:v>1.4134675554621701</c:v>
                </c:pt>
                <c:pt idx="818">
                  <c:v>1.4781857518331809</c:v>
                </c:pt>
                <c:pt idx="819">
                  <c:v>1.5478172447841001</c:v>
                </c:pt>
                <c:pt idx="820">
                  <c:v>1.5470143483663681</c:v>
                </c:pt>
                <c:pt idx="821">
                  <c:v>1.5246350181649131</c:v>
                </c:pt>
                <c:pt idx="822">
                  <c:v>1.4867281267552219</c:v>
                </c:pt>
                <c:pt idx="823">
                  <c:v>1.469425556919153</c:v>
                </c:pt>
                <c:pt idx="824">
                  <c:v>1.4651696000480541</c:v>
                </c:pt>
                <c:pt idx="825">
                  <c:v>1.4734887879783389</c:v>
                </c:pt>
                <c:pt idx="826">
                  <c:v>1.479181696447216</c:v>
                </c:pt>
                <c:pt idx="827">
                  <c:v>1.458479293243631</c:v>
                </c:pt>
                <c:pt idx="828">
                  <c:v>1.4200856737163601</c:v>
                </c:pt>
                <c:pt idx="829">
                  <c:v>1.36927496835509</c:v>
                </c:pt>
                <c:pt idx="830">
                  <c:v>1.335054372177912</c:v>
                </c:pt>
                <c:pt idx="831">
                  <c:v>1.2977350781442789</c:v>
                </c:pt>
                <c:pt idx="832">
                  <c:v>1.260255395937081</c:v>
                </c:pt>
                <c:pt idx="833">
                  <c:v>1.203725194645755</c:v>
                </c:pt>
                <c:pt idx="834">
                  <c:v>1.1503478189563401</c:v>
                </c:pt>
                <c:pt idx="835">
                  <c:v>1.0784981878895561</c:v>
                </c:pt>
                <c:pt idx="836">
                  <c:v>1.024799461681658</c:v>
                </c:pt>
                <c:pt idx="837">
                  <c:v>0.97157642672933398</c:v>
                </c:pt>
                <c:pt idx="838">
                  <c:v>0.91736436424144596</c:v>
                </c:pt>
                <c:pt idx="839">
                  <c:v>0.84371234925045802</c:v>
                </c:pt>
                <c:pt idx="840">
                  <c:v>0.77581359503988101</c:v>
                </c:pt>
                <c:pt idx="841">
                  <c:v>0.70401580590971002</c:v>
                </c:pt>
                <c:pt idx="842">
                  <c:v>0.63976141722306501</c:v>
                </c:pt>
                <c:pt idx="843">
                  <c:v>0.56055339187187403</c:v>
                </c:pt>
                <c:pt idx="844">
                  <c:v>0.49594421540952799</c:v>
                </c:pt>
                <c:pt idx="845">
                  <c:v>0.432013142863863</c:v>
                </c:pt>
                <c:pt idx="846">
                  <c:v>0.36452031469068003</c:v>
                </c:pt>
                <c:pt idx="847">
                  <c:v>0.30531652019677702</c:v>
                </c:pt>
                <c:pt idx="848">
                  <c:v>0.24684530255846099</c:v>
                </c:pt>
                <c:pt idx="849">
                  <c:v>0.21372423501035601</c:v>
                </c:pt>
                <c:pt idx="850">
                  <c:v>0.179263629491281</c:v>
                </c:pt>
                <c:pt idx="851">
                  <c:v>0.15739286205748401</c:v>
                </c:pt>
                <c:pt idx="852">
                  <c:v>0.145655141225844</c:v>
                </c:pt>
                <c:pt idx="853">
                  <c:v>0.13159672275780501</c:v>
                </c:pt>
                <c:pt idx="854">
                  <c:v>0.119634264757809</c:v>
                </c:pt>
                <c:pt idx="855">
                  <c:v>9.3480252837685199E-2</c:v>
                </c:pt>
                <c:pt idx="856">
                  <c:v>9.10241596264246E-2</c:v>
                </c:pt>
                <c:pt idx="857">
                  <c:v>8.4518474914776695E-2</c:v>
                </c:pt>
                <c:pt idx="858">
                  <c:v>8.7941928351073104E-2</c:v>
                </c:pt>
                <c:pt idx="859">
                  <c:v>8.0562327484462404E-2</c:v>
                </c:pt>
                <c:pt idx="860">
                  <c:v>6.8070525655235206E-2</c:v>
                </c:pt>
                <c:pt idx="861">
                  <c:v>7.59566283524339E-2</c:v>
                </c:pt>
                <c:pt idx="862">
                  <c:v>6.9533434642693098E-2</c:v>
                </c:pt>
                <c:pt idx="863">
                  <c:v>7.1356349135167196E-2</c:v>
                </c:pt>
                <c:pt idx="864">
                  <c:v>6.10845452620635E-2</c:v>
                </c:pt>
                <c:pt idx="865">
                  <c:v>6.2605907659019494E-2</c:v>
                </c:pt>
                <c:pt idx="866">
                  <c:v>7.0989470055920698E-2</c:v>
                </c:pt>
                <c:pt idx="867">
                  <c:v>7.7094565776436405E-2</c:v>
                </c:pt>
                <c:pt idx="868">
                  <c:v>7.7690390343265595E-2</c:v>
                </c:pt>
                <c:pt idx="869">
                  <c:v>7.1757538908781698E-2</c:v>
                </c:pt>
                <c:pt idx="870">
                  <c:v>6.1413208497460001E-2</c:v>
                </c:pt>
                <c:pt idx="871">
                  <c:v>6.1828515917687198E-2</c:v>
                </c:pt>
                <c:pt idx="872">
                  <c:v>5.8004469398236697E-2</c:v>
                </c:pt>
                <c:pt idx="873">
                  <c:v>5.7323641545193801E-2</c:v>
                </c:pt>
                <c:pt idx="874">
                  <c:v>4.6817596870270102E-2</c:v>
                </c:pt>
                <c:pt idx="875">
                  <c:v>4.6326131811955003E-2</c:v>
                </c:pt>
                <c:pt idx="876">
                  <c:v>4.4857344023550801E-2</c:v>
                </c:pt>
                <c:pt idx="877">
                  <c:v>4.04354704461991E-2</c:v>
                </c:pt>
                <c:pt idx="878">
                  <c:v>4.3032424129406603E-2</c:v>
                </c:pt>
                <c:pt idx="879">
                  <c:v>3.8341069132831702E-2</c:v>
                </c:pt>
                <c:pt idx="880">
                  <c:v>5.7476493741910002E-2</c:v>
                </c:pt>
                <c:pt idx="881">
                  <c:v>6.2516299571065304E-2</c:v>
                </c:pt>
                <c:pt idx="882">
                  <c:v>6.6002012043728797E-2</c:v>
                </c:pt>
                <c:pt idx="883">
                  <c:v>5.4558166058684798E-2</c:v>
                </c:pt>
                <c:pt idx="884">
                  <c:v>6.5784093513453504E-2</c:v>
                </c:pt>
                <c:pt idx="885">
                  <c:v>6.5535803723561797E-2</c:v>
                </c:pt>
                <c:pt idx="886">
                  <c:v>7.4012883218719794E-2</c:v>
                </c:pt>
                <c:pt idx="887">
                  <c:v>7.3451757050106106E-2</c:v>
                </c:pt>
                <c:pt idx="888">
                  <c:v>8.99041102836909E-2</c:v>
                </c:pt>
                <c:pt idx="889">
                  <c:v>0.123874252751245</c:v>
                </c:pt>
                <c:pt idx="890">
                  <c:v>0.16177277891411601</c:v>
                </c:pt>
                <c:pt idx="891">
                  <c:v>0.224695044139717</c:v>
                </c:pt>
                <c:pt idx="892">
                  <c:v>0.289331165663818</c:v>
                </c:pt>
                <c:pt idx="893">
                  <c:v>0.35476944580263098</c:v>
                </c:pt>
                <c:pt idx="894">
                  <c:v>0.42043518985737099</c:v>
                </c:pt>
                <c:pt idx="895">
                  <c:v>0.491062342571016</c:v>
                </c:pt>
                <c:pt idx="896">
                  <c:v>0.58378547062855701</c:v>
                </c:pt>
                <c:pt idx="897">
                  <c:v>0.68665007434994796</c:v>
                </c:pt>
                <c:pt idx="898">
                  <c:v>0.77937845214754298</c:v>
                </c:pt>
                <c:pt idx="899">
                  <c:v>0.77370586601344404</c:v>
                </c:pt>
                <c:pt idx="900">
                  <c:v>0.70329667366183402</c:v>
                </c:pt>
                <c:pt idx="901">
                  <c:v>0.57643138478917499</c:v>
                </c:pt>
                <c:pt idx="902">
                  <c:v>0.514204319723082</c:v>
                </c:pt>
                <c:pt idx="903">
                  <c:v>0.483977729858934</c:v>
                </c:pt>
                <c:pt idx="904">
                  <c:v>0.57546116798772495</c:v>
                </c:pt>
                <c:pt idx="905">
                  <c:v>0.77312570891643695</c:v>
                </c:pt>
                <c:pt idx="906">
                  <c:v>1.0100670089991779</c:v>
                </c:pt>
                <c:pt idx="907">
                  <c:v>1.1006977188859299</c:v>
                </c:pt>
                <c:pt idx="908">
                  <c:v>1.0083465478390019</c:v>
                </c:pt>
                <c:pt idx="909">
                  <c:v>0.80898022419904703</c:v>
                </c:pt>
                <c:pt idx="910">
                  <c:v>0.640136051243688</c:v>
                </c:pt>
                <c:pt idx="911">
                  <c:v>0.53094828656321902</c:v>
                </c:pt>
                <c:pt idx="912">
                  <c:v>0.48423988579613497</c:v>
                </c:pt>
                <c:pt idx="913">
                  <c:v>0.437834933570806</c:v>
                </c:pt>
                <c:pt idx="914">
                  <c:v>0.35676638833708502</c:v>
                </c:pt>
                <c:pt idx="915">
                  <c:v>0.247358278396899</c:v>
                </c:pt>
                <c:pt idx="916">
                  <c:v>0.17176072081699401</c:v>
                </c:pt>
                <c:pt idx="917">
                  <c:v>0.139245675981094</c:v>
                </c:pt>
                <c:pt idx="918">
                  <c:v>0.117259138009796</c:v>
                </c:pt>
                <c:pt idx="919">
                  <c:v>0.12051341288489301</c:v>
                </c:pt>
                <c:pt idx="920">
                  <c:v>0.19054276205593801</c:v>
                </c:pt>
                <c:pt idx="921">
                  <c:v>0.39115913304844602</c:v>
                </c:pt>
                <c:pt idx="922">
                  <c:v>0.638109143383493</c:v>
                </c:pt>
                <c:pt idx="923">
                  <c:v>0.85769781306125104</c:v>
                </c:pt>
                <c:pt idx="924">
                  <c:v>0.99155814421088295</c:v>
                </c:pt>
                <c:pt idx="925">
                  <c:v>1.071060988152029</c:v>
                </c:pt>
                <c:pt idx="926">
                  <c:v>1.116364259761887</c:v>
                </c:pt>
                <c:pt idx="927">
                  <c:v>1.099049989937305</c:v>
                </c:pt>
                <c:pt idx="928">
                  <c:v>1.067941073767235</c:v>
                </c:pt>
                <c:pt idx="929">
                  <c:v>1.0245101198265301</c:v>
                </c:pt>
                <c:pt idx="930">
                  <c:v>1.025030111313066</c:v>
                </c:pt>
                <c:pt idx="931">
                  <c:v>0.99765808823996904</c:v>
                </c:pt>
                <c:pt idx="932">
                  <c:v>0.98339805264326097</c:v>
                </c:pt>
                <c:pt idx="933">
                  <c:v>0.94260074886132506</c:v>
                </c:pt>
                <c:pt idx="934">
                  <c:v>0.89342493888376595</c:v>
                </c:pt>
                <c:pt idx="935">
                  <c:v>0.81976493009927598</c:v>
                </c:pt>
                <c:pt idx="936">
                  <c:v>0.721988272994326</c:v>
                </c:pt>
                <c:pt idx="937">
                  <c:v>0.62561191198211097</c:v>
                </c:pt>
                <c:pt idx="938">
                  <c:v>0.56082041616311396</c:v>
                </c:pt>
                <c:pt idx="939">
                  <c:v>0.51267533724361303</c:v>
                </c:pt>
                <c:pt idx="940">
                  <c:v>0.48889123855366601</c:v>
                </c:pt>
                <c:pt idx="941">
                  <c:v>0.43091283788213403</c:v>
                </c:pt>
                <c:pt idx="942">
                  <c:v>0.37155996073318298</c:v>
                </c:pt>
                <c:pt idx="943">
                  <c:v>0.29937105969470001</c:v>
                </c:pt>
                <c:pt idx="944">
                  <c:v>0.24279172481185199</c:v>
                </c:pt>
                <c:pt idx="945">
                  <c:v>0.20330557560559101</c:v>
                </c:pt>
                <c:pt idx="946">
                  <c:v>0.166997295624702</c:v>
                </c:pt>
                <c:pt idx="947">
                  <c:v>0.14363099741354099</c:v>
                </c:pt>
                <c:pt idx="948">
                  <c:v>0.12454628058494301</c:v>
                </c:pt>
                <c:pt idx="949">
                  <c:v>0.117700170405377</c:v>
                </c:pt>
                <c:pt idx="950">
                  <c:v>0.106265634305567</c:v>
                </c:pt>
                <c:pt idx="951">
                  <c:v>9.8527678116780606E-2</c:v>
                </c:pt>
                <c:pt idx="952">
                  <c:v>8.8741232221000804E-2</c:v>
                </c:pt>
                <c:pt idx="953">
                  <c:v>8.1294099501892106E-2</c:v>
                </c:pt>
                <c:pt idx="954">
                  <c:v>7.0557380531396194E-2</c:v>
                </c:pt>
                <c:pt idx="955">
                  <c:v>7.0977240316393006E-2</c:v>
                </c:pt>
                <c:pt idx="956">
                  <c:v>6.1950863994153199E-2</c:v>
                </c:pt>
                <c:pt idx="957">
                  <c:v>6.5599089234406799E-2</c:v>
                </c:pt>
                <c:pt idx="958">
                  <c:v>6.4212152039462303E-2</c:v>
                </c:pt>
                <c:pt idx="959">
                  <c:v>6.7128826392611293E-2</c:v>
                </c:pt>
                <c:pt idx="960">
                  <c:v>6.0261032449371199E-2</c:v>
                </c:pt>
                <c:pt idx="961">
                  <c:v>5.6021144816053497E-2</c:v>
                </c:pt>
                <c:pt idx="962">
                  <c:v>3.2211989798553303E-2</c:v>
                </c:pt>
                <c:pt idx="963">
                  <c:v>3.6599368671429898E-2</c:v>
                </c:pt>
                <c:pt idx="964">
                  <c:v>3.6712479478024702E-2</c:v>
                </c:pt>
                <c:pt idx="965">
                  <c:v>3.8166571844647598E-2</c:v>
                </c:pt>
                <c:pt idx="966">
                  <c:v>3.7232770338549798E-2</c:v>
                </c:pt>
                <c:pt idx="967">
                  <c:v>3.9082757385184401E-2</c:v>
                </c:pt>
                <c:pt idx="968">
                  <c:v>3.3153663397992202E-2</c:v>
                </c:pt>
                <c:pt idx="969">
                  <c:v>3.05087490038598E-2</c:v>
                </c:pt>
                <c:pt idx="970">
                  <c:v>1.0822843842420901E-2</c:v>
                </c:pt>
                <c:pt idx="971">
                  <c:v>1.8823225985277199E-2</c:v>
                </c:pt>
                <c:pt idx="972">
                  <c:v>9.4074384265030401E-3</c:v>
                </c:pt>
                <c:pt idx="973">
                  <c:v>1.7615700732378298E-2</c:v>
                </c:pt>
                <c:pt idx="974">
                  <c:v>1.64791532331326E-2</c:v>
                </c:pt>
                <c:pt idx="975">
                  <c:v>2.5939975917622898E-2</c:v>
                </c:pt>
                <c:pt idx="976">
                  <c:v>3.3282826595631698E-2</c:v>
                </c:pt>
                <c:pt idx="977">
                  <c:v>3.0537208740762298E-2</c:v>
                </c:pt>
                <c:pt idx="978">
                  <c:v>2.1822675222965E-2</c:v>
                </c:pt>
                <c:pt idx="979">
                  <c:v>1.43848092141036E-2</c:v>
                </c:pt>
                <c:pt idx="980">
                  <c:v>1.3504861524660701E-3</c:v>
                </c:pt>
                <c:pt idx="981">
                  <c:v>1.9537468465789902E-3</c:v>
                </c:pt>
                <c:pt idx="982">
                  <c:v>8.7584825862014708E-3</c:v>
                </c:pt>
                <c:pt idx="983">
                  <c:v>1.7699900934158699E-2</c:v>
                </c:pt>
                <c:pt idx="984">
                  <c:v>2.0792010091333499E-2</c:v>
                </c:pt>
                <c:pt idx="985">
                  <c:v>1.5875179523563199E-2</c:v>
                </c:pt>
                <c:pt idx="986">
                  <c:v>1.36356588651172E-2</c:v>
                </c:pt>
                <c:pt idx="987">
                  <c:v>3.5614395796349597E-2</c:v>
                </c:pt>
                <c:pt idx="988">
                  <c:v>5.7888966832550799E-2</c:v>
                </c:pt>
                <c:pt idx="989">
                  <c:v>9.2294916239758301E-2</c:v>
                </c:pt>
                <c:pt idx="990">
                  <c:v>0.14353741512829299</c:v>
                </c:pt>
                <c:pt idx="991">
                  <c:v>0.207016811031868</c:v>
                </c:pt>
                <c:pt idx="992">
                  <c:v>0.29574561289520201</c:v>
                </c:pt>
                <c:pt idx="993">
                  <c:v>0.41052398836321202</c:v>
                </c:pt>
                <c:pt idx="994">
                  <c:v>0.52829833216240296</c:v>
                </c:pt>
                <c:pt idx="995">
                  <c:v>0.63366031447557702</c:v>
                </c:pt>
                <c:pt idx="996">
                  <c:v>0.72069431197925304</c:v>
                </c:pt>
                <c:pt idx="997">
                  <c:v>0.80470706431661598</c:v>
                </c:pt>
                <c:pt idx="998">
                  <c:v>0.88314798457242305</c:v>
                </c:pt>
                <c:pt idx="999">
                  <c:v>0.99086629192558295</c:v>
                </c:pt>
                <c:pt idx="1000">
                  <c:v>1.0698222611760511</c:v>
                </c:pt>
                <c:pt idx="1001">
                  <c:v>1.140382430357036</c:v>
                </c:pt>
                <c:pt idx="1002">
                  <c:v>1.164336781058511</c:v>
                </c:pt>
                <c:pt idx="1003">
                  <c:v>1.1729666344713541</c:v>
                </c:pt>
                <c:pt idx="1004">
                  <c:v>1.1873848501987549</c:v>
                </c:pt>
                <c:pt idx="1005">
                  <c:v>1.171361159166256</c:v>
                </c:pt>
                <c:pt idx="1006">
                  <c:v>1.21386714517252</c:v>
                </c:pt>
                <c:pt idx="1007">
                  <c:v>1.219859371729445</c:v>
                </c:pt>
                <c:pt idx="1008">
                  <c:v>1.2578004439310699</c:v>
                </c:pt>
                <c:pt idx="1009">
                  <c:v>1.260150497953872</c:v>
                </c:pt>
                <c:pt idx="1010">
                  <c:v>1.1703407322581401</c:v>
                </c:pt>
                <c:pt idx="1011">
                  <c:v>1.1759084757045739</c:v>
                </c:pt>
                <c:pt idx="1012">
                  <c:v>1.109754074818585</c:v>
                </c:pt>
                <c:pt idx="1013">
                  <c:v>1.07287643807198</c:v>
                </c:pt>
                <c:pt idx="1014">
                  <c:v>1.0389582541908911</c:v>
                </c:pt>
                <c:pt idx="1015">
                  <c:v>1.1059166954583179</c:v>
                </c:pt>
                <c:pt idx="1016">
                  <c:v>1.232868608435757</c:v>
                </c:pt>
                <c:pt idx="1017">
                  <c:v>1.1938319478925761</c:v>
                </c:pt>
                <c:pt idx="1018">
                  <c:v>1.064941223443838</c:v>
                </c:pt>
                <c:pt idx="1019">
                  <c:v>1.012111839448631</c:v>
                </c:pt>
                <c:pt idx="1020">
                  <c:v>1.033101953360148</c:v>
                </c:pt>
                <c:pt idx="1021">
                  <c:v>1.1062665776965059</c:v>
                </c:pt>
                <c:pt idx="1022">
                  <c:v>1.1041059527407511</c:v>
                </c:pt>
                <c:pt idx="1023">
                  <c:v>0.96013858332882596</c:v>
                </c:pt>
                <c:pt idx="1024">
                  <c:v>0.822373352574017</c:v>
                </c:pt>
                <c:pt idx="1025">
                  <c:v>0.74952502799986098</c:v>
                </c:pt>
                <c:pt idx="1026">
                  <c:v>0.82282872338392499</c:v>
                </c:pt>
                <c:pt idx="1027">
                  <c:v>0.86351473832405301</c:v>
                </c:pt>
                <c:pt idx="1028">
                  <c:v>0.83927723843049096</c:v>
                </c:pt>
                <c:pt idx="1029">
                  <c:v>0.76731447436716904</c:v>
                </c:pt>
                <c:pt idx="1030">
                  <c:v>0.70667122577039698</c:v>
                </c:pt>
                <c:pt idx="1031">
                  <c:v>0.650554539909042</c:v>
                </c:pt>
                <c:pt idx="1032">
                  <c:v>0.60635854377418297</c:v>
                </c:pt>
                <c:pt idx="1033">
                  <c:v>0.55532141540078706</c:v>
                </c:pt>
                <c:pt idx="1034">
                  <c:v>0.49387098179571798</c:v>
                </c:pt>
                <c:pt idx="1035">
                  <c:v>0.42947527729483698</c:v>
                </c:pt>
                <c:pt idx="1036">
                  <c:v>0.377400853598504</c:v>
                </c:pt>
                <c:pt idx="1037">
                  <c:v>0.32888378592137502</c:v>
                </c:pt>
                <c:pt idx="1038">
                  <c:v>0.27747690538229802</c:v>
                </c:pt>
                <c:pt idx="1039">
                  <c:v>0.23008786195184999</c:v>
                </c:pt>
                <c:pt idx="1040">
                  <c:v>0.19348900966236601</c:v>
                </c:pt>
                <c:pt idx="1041">
                  <c:v>0.165301565073318</c:v>
                </c:pt>
                <c:pt idx="1042">
                  <c:v>0.142705741312986</c:v>
                </c:pt>
                <c:pt idx="1043">
                  <c:v>0.124468639312412</c:v>
                </c:pt>
                <c:pt idx="1044">
                  <c:v>0.118541383734065</c:v>
                </c:pt>
                <c:pt idx="1045">
                  <c:v>0.104603209457027</c:v>
                </c:pt>
                <c:pt idx="1046">
                  <c:v>9.6081806664480393E-2</c:v>
                </c:pt>
                <c:pt idx="1047">
                  <c:v>8.7404622791166703E-2</c:v>
                </c:pt>
                <c:pt idx="1048">
                  <c:v>7.7227344559078495E-2</c:v>
                </c:pt>
                <c:pt idx="1049">
                  <c:v>7.1262568577060606E-2</c:v>
                </c:pt>
                <c:pt idx="1050">
                  <c:v>6.6610292661775206E-2</c:v>
                </c:pt>
                <c:pt idx="1051">
                  <c:v>6.3602665406991096E-2</c:v>
                </c:pt>
                <c:pt idx="1052">
                  <c:v>5.4677256276079299E-2</c:v>
                </c:pt>
                <c:pt idx="1053">
                  <c:v>3.1977075135873501E-2</c:v>
                </c:pt>
                <c:pt idx="1054">
                  <c:v>2.68331458803708E-2</c:v>
                </c:pt>
                <c:pt idx="1055">
                  <c:v>2.6347091355630198E-2</c:v>
                </c:pt>
                <c:pt idx="1056">
                  <c:v>2.45947216246491E-2</c:v>
                </c:pt>
                <c:pt idx="1057">
                  <c:v>2.6134985690217001E-2</c:v>
                </c:pt>
                <c:pt idx="1058">
                  <c:v>2.8946279125727899E-2</c:v>
                </c:pt>
                <c:pt idx="1059">
                  <c:v>2.5452507117691901E-2</c:v>
                </c:pt>
                <c:pt idx="1060">
                  <c:v>2.8423192076397801E-2</c:v>
                </c:pt>
                <c:pt idx="1061">
                  <c:v>3.0015032720908399E-2</c:v>
                </c:pt>
                <c:pt idx="1062">
                  <c:v>3.2129021742741903E-2</c:v>
                </c:pt>
                <c:pt idx="1063">
                  <c:v>3.2288308640246399E-2</c:v>
                </c:pt>
                <c:pt idx="1064">
                  <c:v>3.2670768832378398E-2</c:v>
                </c:pt>
                <c:pt idx="1065">
                  <c:v>3.0876381780623501E-2</c:v>
                </c:pt>
                <c:pt idx="1066">
                  <c:v>2.4372738629051899E-2</c:v>
                </c:pt>
                <c:pt idx="1067">
                  <c:v>2.22413423714546E-2</c:v>
                </c:pt>
                <c:pt idx="1068">
                  <c:v>1.5599715196354299E-2</c:v>
                </c:pt>
                <c:pt idx="1069">
                  <c:v>2.0248862890324799E-2</c:v>
                </c:pt>
                <c:pt idx="1070">
                  <c:v>1.2007569454464099E-2</c:v>
                </c:pt>
                <c:pt idx="1071">
                  <c:v>1.4875530126764101E-2</c:v>
                </c:pt>
                <c:pt idx="1072">
                  <c:v>1.0616014432190001E-2</c:v>
                </c:pt>
                <c:pt idx="1073">
                  <c:v>1.7133519284861998E-2</c:v>
                </c:pt>
                <c:pt idx="1074">
                  <c:v>1.9604924728313398E-2</c:v>
                </c:pt>
                <c:pt idx="1075">
                  <c:v>1.5076564963440099E-2</c:v>
                </c:pt>
                <c:pt idx="1076">
                  <c:v>9.4328630409852305E-3</c:v>
                </c:pt>
                <c:pt idx="1077">
                  <c:v>2.8437628865840801E-3</c:v>
                </c:pt>
                <c:pt idx="1078">
                  <c:v>9.2446972291694296E-3</c:v>
                </c:pt>
                <c:pt idx="1079">
                  <c:v>4.1077749386875702E-2</c:v>
                </c:pt>
                <c:pt idx="1080">
                  <c:v>5.39538670869514E-2</c:v>
                </c:pt>
                <c:pt idx="1081">
                  <c:v>6.90574076572706E-2</c:v>
                </c:pt>
                <c:pt idx="1082">
                  <c:v>9.5428347700401206E-2</c:v>
                </c:pt>
                <c:pt idx="1083">
                  <c:v>0.13210191500301199</c:v>
                </c:pt>
                <c:pt idx="1084">
                  <c:v>0.197192642458837</c:v>
                </c:pt>
                <c:pt idx="1085">
                  <c:v>0.26916855274042401</c:v>
                </c:pt>
                <c:pt idx="1086">
                  <c:v>0.35654633889382598</c:v>
                </c:pt>
                <c:pt idx="1087">
                  <c:v>0.43164834464435903</c:v>
                </c:pt>
                <c:pt idx="1088">
                  <c:v>0.50691666764723298</c:v>
                </c:pt>
                <c:pt idx="1089">
                  <c:v>0.59409010390793004</c:v>
                </c:pt>
                <c:pt idx="1090">
                  <c:v>0.68114618098886603</c:v>
                </c:pt>
                <c:pt idx="1091">
                  <c:v>0.75421196972802496</c:v>
                </c:pt>
                <c:pt idx="1092">
                  <c:v>0.81605284830441005</c:v>
                </c:pt>
                <c:pt idx="1093">
                  <c:v>0.87109076403959895</c:v>
                </c:pt>
                <c:pt idx="1094">
                  <c:v>0.90463419406814605</c:v>
                </c:pt>
                <c:pt idx="1095">
                  <c:v>0.93339591405928202</c:v>
                </c:pt>
                <c:pt idx="1096">
                  <c:v>0.96157198381325604</c:v>
                </c:pt>
                <c:pt idx="1097">
                  <c:v>0.99285736246995604</c:v>
                </c:pt>
                <c:pt idx="1098">
                  <c:v>1.020706205989482</c:v>
                </c:pt>
                <c:pt idx="1099">
                  <c:v>1.022190015624491</c:v>
                </c:pt>
                <c:pt idx="1100">
                  <c:v>1.060714283389901</c:v>
                </c:pt>
                <c:pt idx="1101">
                  <c:v>1.0754146671968221</c:v>
                </c:pt>
                <c:pt idx="1102">
                  <c:v>1.1496278665902959</c:v>
                </c:pt>
                <c:pt idx="1103">
                  <c:v>1.1191343240136311</c:v>
                </c:pt>
                <c:pt idx="1104">
                  <c:v>1.106417950451557</c:v>
                </c:pt>
                <c:pt idx="1105">
                  <c:v>1.0880492357418301</c:v>
                </c:pt>
                <c:pt idx="1106">
                  <c:v>1.1376444455710231</c:v>
                </c:pt>
                <c:pt idx="1107">
                  <c:v>1.1736561258592839</c:v>
                </c:pt>
                <c:pt idx="1108">
                  <c:v>1.1578224452672741</c:v>
                </c:pt>
                <c:pt idx="1109">
                  <c:v>1.147361896030898</c:v>
                </c:pt>
                <c:pt idx="1110">
                  <c:v>1.123032062199018</c:v>
                </c:pt>
                <c:pt idx="1111">
                  <c:v>1.1163014396728479</c:v>
                </c:pt>
                <c:pt idx="1112">
                  <c:v>1.12164637796073</c:v>
                </c:pt>
                <c:pt idx="1113">
                  <c:v>1.118962819029911</c:v>
                </c:pt>
                <c:pt idx="1114">
                  <c:v>1.108535635442919</c:v>
                </c:pt>
                <c:pt idx="1115">
                  <c:v>1.0708081371656111</c:v>
                </c:pt>
                <c:pt idx="1116">
                  <c:v>1.044659547217514</c:v>
                </c:pt>
                <c:pt idx="1117">
                  <c:v>1.016189462442312</c:v>
                </c:pt>
                <c:pt idx="1118">
                  <c:v>0.99915671647431803</c:v>
                </c:pt>
                <c:pt idx="1119">
                  <c:v>0.97545397395941202</c:v>
                </c:pt>
                <c:pt idx="1120">
                  <c:v>0.94666705175171395</c:v>
                </c:pt>
                <c:pt idx="1121">
                  <c:v>0.91998273308345102</c:v>
                </c:pt>
                <c:pt idx="1122">
                  <c:v>0.896808056922068</c:v>
                </c:pt>
                <c:pt idx="1123">
                  <c:v>0.85538124032921203</c:v>
                </c:pt>
                <c:pt idx="1124">
                  <c:v>0.79840986948028103</c:v>
                </c:pt>
                <c:pt idx="1125">
                  <c:v>0.73631669735021699</c:v>
                </c:pt>
                <c:pt idx="1126">
                  <c:v>0.68210953930215601</c:v>
                </c:pt>
                <c:pt idx="1127">
                  <c:v>0.62707598708088397</c:v>
                </c:pt>
                <c:pt idx="1128">
                  <c:v>0.57267431151950099</c:v>
                </c:pt>
                <c:pt idx="1129">
                  <c:v>0.50895319982031995</c:v>
                </c:pt>
                <c:pt idx="1130">
                  <c:v>0.44947814864910002</c:v>
                </c:pt>
                <c:pt idx="1131">
                  <c:v>0.39631670328920299</c:v>
                </c:pt>
                <c:pt idx="1132">
                  <c:v>0.34439942423205699</c:v>
                </c:pt>
                <c:pt idx="1133">
                  <c:v>0.29393292692714801</c:v>
                </c:pt>
                <c:pt idx="1134">
                  <c:v>0.24730330276000501</c:v>
                </c:pt>
                <c:pt idx="1135">
                  <c:v>0.20910957248538001</c:v>
                </c:pt>
                <c:pt idx="1136">
                  <c:v>0.17742845157855999</c:v>
                </c:pt>
                <c:pt idx="1137">
                  <c:v>0.145540230689053</c:v>
                </c:pt>
                <c:pt idx="1138">
                  <c:v>0.12812920379055801</c:v>
                </c:pt>
                <c:pt idx="1139">
                  <c:v>0.109226355869681</c:v>
                </c:pt>
                <c:pt idx="1140">
                  <c:v>9.80700204969185E-2</c:v>
                </c:pt>
                <c:pt idx="1141">
                  <c:v>8.3514982877962801E-2</c:v>
                </c:pt>
                <c:pt idx="1142">
                  <c:v>8.4091257677937195E-2</c:v>
                </c:pt>
                <c:pt idx="1143">
                  <c:v>7.8919118248932704E-2</c:v>
                </c:pt>
                <c:pt idx="1144">
                  <c:v>7.9362977565620094E-2</c:v>
                </c:pt>
                <c:pt idx="1145">
                  <c:v>7.18193138414598E-2</c:v>
                </c:pt>
                <c:pt idx="1146">
                  <c:v>6.9447010112434301E-2</c:v>
                </c:pt>
                <c:pt idx="1147">
                  <c:v>5.5122362649312702E-2</c:v>
                </c:pt>
                <c:pt idx="1148">
                  <c:v>4.4948684330767701E-2</c:v>
                </c:pt>
                <c:pt idx="1149">
                  <c:v>2.8148932588839801E-2</c:v>
                </c:pt>
                <c:pt idx="1150">
                  <c:v>4.1586692483299201E-2</c:v>
                </c:pt>
                <c:pt idx="1151">
                  <c:v>3.5576861647450199E-2</c:v>
                </c:pt>
                <c:pt idx="1152">
                  <c:v>2.9817219950355699E-2</c:v>
                </c:pt>
                <c:pt idx="1153">
                  <c:v>1.56584569211956E-2</c:v>
                </c:pt>
                <c:pt idx="1154">
                  <c:v>2.11965011887232E-2</c:v>
                </c:pt>
                <c:pt idx="1155">
                  <c:v>1.7432007570815099E-2</c:v>
                </c:pt>
                <c:pt idx="1156">
                  <c:v>2.88321469450151E-2</c:v>
                </c:pt>
                <c:pt idx="1157">
                  <c:v>3.2666446640741101E-2</c:v>
                </c:pt>
                <c:pt idx="1158">
                  <c:v>2.96771818201962E-2</c:v>
                </c:pt>
                <c:pt idx="1159">
                  <c:v>2.25343703733723E-2</c:v>
                </c:pt>
                <c:pt idx="1160">
                  <c:v>1.71099657198307E-2</c:v>
                </c:pt>
                <c:pt idx="1161">
                  <c:v>2.6801697590405599E-2</c:v>
                </c:pt>
                <c:pt idx="1162">
                  <c:v>2.5622863706708399E-2</c:v>
                </c:pt>
                <c:pt idx="1163">
                  <c:v>1.6930394991527101E-2</c:v>
                </c:pt>
                <c:pt idx="1164">
                  <c:v>5.9959049527539702E-3</c:v>
                </c:pt>
                <c:pt idx="1165">
                  <c:v>6.4488341996504998E-3</c:v>
                </c:pt>
                <c:pt idx="1166">
                  <c:v>1.53396441229452E-2</c:v>
                </c:pt>
                <c:pt idx="1167">
                  <c:v>2.16434051989981E-2</c:v>
                </c:pt>
                <c:pt idx="1168">
                  <c:v>1.7584365719984899E-2</c:v>
                </c:pt>
                <c:pt idx="1169">
                  <c:v>1.2521467445385299E-2</c:v>
                </c:pt>
                <c:pt idx="1170">
                  <c:v>5.1268140280491103E-3</c:v>
                </c:pt>
                <c:pt idx="1171">
                  <c:v>6.0844619080078497E-3</c:v>
                </c:pt>
                <c:pt idx="1172">
                  <c:v>3.9982762649528204E-3</c:v>
                </c:pt>
                <c:pt idx="1173">
                  <c:v>3.7495954272712601E-3</c:v>
                </c:pt>
                <c:pt idx="1174">
                  <c:v>2.64478053836086E-3</c:v>
                </c:pt>
                <c:pt idx="1175">
                  <c:v>1.3957037898929599E-2</c:v>
                </c:pt>
                <c:pt idx="1176">
                  <c:v>1.2397779758331499E-2</c:v>
                </c:pt>
                <c:pt idx="1177">
                  <c:v>1.0902686552274899E-2</c:v>
                </c:pt>
                <c:pt idx="1178">
                  <c:v>1.2829584594106E-2</c:v>
                </c:pt>
                <c:pt idx="1179">
                  <c:v>5.1630836769013901E-2</c:v>
                </c:pt>
                <c:pt idx="1180">
                  <c:v>8.0973282538292807E-2</c:v>
                </c:pt>
                <c:pt idx="1181">
                  <c:v>0.125367033155173</c:v>
                </c:pt>
                <c:pt idx="1182">
                  <c:v>0.18831304965510001</c:v>
                </c:pt>
                <c:pt idx="1183">
                  <c:v>0.25834644043954602</c:v>
                </c:pt>
                <c:pt idx="1184">
                  <c:v>0.32917337645392297</c:v>
                </c:pt>
                <c:pt idx="1185">
                  <c:v>0.404748782399454</c:v>
                </c:pt>
                <c:pt idx="1186">
                  <c:v>0.49615162215124597</c:v>
                </c:pt>
                <c:pt idx="1187">
                  <c:v>0.60495723129103296</c:v>
                </c:pt>
                <c:pt idx="1188">
                  <c:v>0.712474579597274</c:v>
                </c:pt>
                <c:pt idx="1189">
                  <c:v>0.79630248851068897</c:v>
                </c:pt>
                <c:pt idx="1190">
                  <c:v>0.86549935493277097</c:v>
                </c:pt>
                <c:pt idx="1191">
                  <c:v>0.91151725571579101</c:v>
                </c:pt>
                <c:pt idx="1192">
                  <c:v>0.96272661789858005</c:v>
                </c:pt>
                <c:pt idx="1193">
                  <c:v>0.98463263197725304</c:v>
                </c:pt>
                <c:pt idx="1194">
                  <c:v>1.017429309937071</c:v>
                </c:pt>
                <c:pt idx="1195">
                  <c:v>1.020988212773648</c:v>
                </c:pt>
                <c:pt idx="1196">
                  <c:v>1.0302402636041841</c:v>
                </c:pt>
                <c:pt idx="1197">
                  <c:v>1.031370569599108</c:v>
                </c:pt>
                <c:pt idx="1198">
                  <c:v>1.0424055877360261</c:v>
                </c:pt>
                <c:pt idx="1199">
                  <c:v>1.039461703387774</c:v>
                </c:pt>
                <c:pt idx="1200">
                  <c:v>1.033699564402349</c:v>
                </c:pt>
                <c:pt idx="1201">
                  <c:v>1.0536449886333601</c:v>
                </c:pt>
                <c:pt idx="1202">
                  <c:v>1.09017399260284</c:v>
                </c:pt>
                <c:pt idx="1203">
                  <c:v>1.118664360391906</c:v>
                </c:pt>
                <c:pt idx="1204">
                  <c:v>1.12150682965466</c:v>
                </c:pt>
                <c:pt idx="1205">
                  <c:v>1.1295103945193989</c:v>
                </c:pt>
                <c:pt idx="1206">
                  <c:v>1.108858374867987</c:v>
                </c:pt>
                <c:pt idx="1207">
                  <c:v>1.1007307516631559</c:v>
                </c:pt>
                <c:pt idx="1208">
                  <c:v>1.0730081698534459</c:v>
                </c:pt>
                <c:pt idx="1209">
                  <c:v>1.083190969565796</c:v>
                </c:pt>
                <c:pt idx="1210">
                  <c:v>1.077693062709685</c:v>
                </c:pt>
                <c:pt idx="1211">
                  <c:v>1.055773457391491</c:v>
                </c:pt>
                <c:pt idx="1212">
                  <c:v>1.033020779179227</c:v>
                </c:pt>
                <c:pt idx="1213">
                  <c:v>1.001183437114517</c:v>
                </c:pt>
                <c:pt idx="1214">
                  <c:v>0.98639976378776195</c:v>
                </c:pt>
                <c:pt idx="1215">
                  <c:v>0.95204301203623598</c:v>
                </c:pt>
                <c:pt idx="1216">
                  <c:v>0.91649964190672095</c:v>
                </c:pt>
                <c:pt idx="1217">
                  <c:v>0.88126076203882397</c:v>
                </c:pt>
                <c:pt idx="1218">
                  <c:v>0.842637322275129</c:v>
                </c:pt>
                <c:pt idx="1219">
                  <c:v>0.80125860167173901</c:v>
                </c:pt>
                <c:pt idx="1220">
                  <c:v>0.75549086531783305</c:v>
                </c:pt>
                <c:pt idx="1221">
                  <c:v>0.71454195871008397</c:v>
                </c:pt>
                <c:pt idx="1222">
                  <c:v>0.66864106695051495</c:v>
                </c:pt>
                <c:pt idx="1223">
                  <c:v>0.62345761065030403</c:v>
                </c:pt>
                <c:pt idx="1224">
                  <c:v>0.56155977061084605</c:v>
                </c:pt>
                <c:pt idx="1225">
                  <c:v>0.51111483670946101</c:v>
                </c:pt>
                <c:pt idx="1226">
                  <c:v>0.45296238948269901</c:v>
                </c:pt>
                <c:pt idx="1227">
                  <c:v>0.407048617007228</c:v>
                </c:pt>
                <c:pt idx="1228">
                  <c:v>0.356016708035926</c:v>
                </c:pt>
                <c:pt idx="1229">
                  <c:v>0.303045867938598</c:v>
                </c:pt>
                <c:pt idx="1230">
                  <c:v>0.25307689163494301</c:v>
                </c:pt>
                <c:pt idx="1231">
                  <c:v>0.21248937374962801</c:v>
                </c:pt>
                <c:pt idx="1232">
                  <c:v>0.18084088809061799</c:v>
                </c:pt>
                <c:pt idx="1233">
                  <c:v>0.15446225304310099</c:v>
                </c:pt>
                <c:pt idx="1234">
                  <c:v>0.123763372563279</c:v>
                </c:pt>
                <c:pt idx="1235">
                  <c:v>0.107176112402048</c:v>
                </c:pt>
                <c:pt idx="1236">
                  <c:v>9.7865282032326695E-2</c:v>
                </c:pt>
                <c:pt idx="1237">
                  <c:v>9.3986469901277903E-2</c:v>
                </c:pt>
                <c:pt idx="1238">
                  <c:v>8.0033436628210497E-2</c:v>
                </c:pt>
                <c:pt idx="1239">
                  <c:v>6.9677915287645595E-2</c:v>
                </c:pt>
                <c:pt idx="1240">
                  <c:v>6.1440853229098299E-2</c:v>
                </c:pt>
                <c:pt idx="1241">
                  <c:v>6.2626561707318298E-2</c:v>
                </c:pt>
                <c:pt idx="1242">
                  <c:v>4.2681120115180299E-2</c:v>
                </c:pt>
                <c:pt idx="1243">
                  <c:v>4.1391419478368101E-2</c:v>
                </c:pt>
                <c:pt idx="1244">
                  <c:v>6.3467504638185596E-2</c:v>
                </c:pt>
                <c:pt idx="1245">
                  <c:v>6.5343697806061807E-2</c:v>
                </c:pt>
                <c:pt idx="1246">
                  <c:v>4.4595904099573799E-2</c:v>
                </c:pt>
                <c:pt idx="1247">
                  <c:v>4.7761447620896097E-2</c:v>
                </c:pt>
                <c:pt idx="1248">
                  <c:v>4.0514142283288E-2</c:v>
                </c:pt>
                <c:pt idx="1249">
                  <c:v>3.8656799503338501E-2</c:v>
                </c:pt>
                <c:pt idx="1250">
                  <c:v>3.46925252332934E-2</c:v>
                </c:pt>
                <c:pt idx="1251">
                  <c:v>3.2624495452312198E-2</c:v>
                </c:pt>
                <c:pt idx="1252">
                  <c:v>3.8016095583948001E-2</c:v>
                </c:pt>
                <c:pt idx="1253">
                  <c:v>3.9201880102529098E-2</c:v>
                </c:pt>
                <c:pt idx="1254">
                  <c:v>3.6430454734154002E-2</c:v>
                </c:pt>
                <c:pt idx="1255">
                  <c:v>2.2705004495772799E-2</c:v>
                </c:pt>
                <c:pt idx="1256">
                  <c:v>1.6230993428534901E-2</c:v>
                </c:pt>
                <c:pt idx="1257">
                  <c:v>1.42790116229006E-2</c:v>
                </c:pt>
                <c:pt idx="1258">
                  <c:v>1.8041213274780799E-2</c:v>
                </c:pt>
                <c:pt idx="1259">
                  <c:v>1.8222809397866201E-2</c:v>
                </c:pt>
                <c:pt idx="1260">
                  <c:v>2.5818498189836E-2</c:v>
                </c:pt>
                <c:pt idx="1261">
                  <c:v>2.6465519732485499E-2</c:v>
                </c:pt>
                <c:pt idx="1262">
                  <c:v>2.14699555049651E-2</c:v>
                </c:pt>
                <c:pt idx="1263">
                  <c:v>1.66640841495178E-2</c:v>
                </c:pt>
                <c:pt idx="1264">
                  <c:v>2.11108162534356E-2</c:v>
                </c:pt>
                <c:pt idx="1265">
                  <c:v>1.84290463104251E-2</c:v>
                </c:pt>
                <c:pt idx="1266">
                  <c:v>1.94697878299398E-2</c:v>
                </c:pt>
                <c:pt idx="1267">
                  <c:v>1.5860925235825399E-2</c:v>
                </c:pt>
                <c:pt idx="1268">
                  <c:v>2.3084365770039101E-2</c:v>
                </c:pt>
                <c:pt idx="1269">
                  <c:v>1.7861064464216401E-2</c:v>
                </c:pt>
                <c:pt idx="1270">
                  <c:v>1.4352822231501401E-2</c:v>
                </c:pt>
                <c:pt idx="1271">
                  <c:v>1.00947797667429E-2</c:v>
                </c:pt>
                <c:pt idx="1272">
                  <c:v>7.8911853189073799E-3</c:v>
                </c:pt>
                <c:pt idx="1273">
                  <c:v>1.4984751141532301E-2</c:v>
                </c:pt>
                <c:pt idx="1274">
                  <c:v>3.9677738830297897E-2</c:v>
                </c:pt>
                <c:pt idx="1275">
                  <c:v>7.3230304692508005E-2</c:v>
                </c:pt>
                <c:pt idx="1276">
                  <c:v>0.109913321269341</c:v>
                </c:pt>
                <c:pt idx="1277">
                  <c:v>0.15254020667281401</c:v>
                </c:pt>
                <c:pt idx="1278">
                  <c:v>0.211796785270807</c:v>
                </c:pt>
                <c:pt idx="1279">
                  <c:v>0.27999746491918398</c:v>
                </c:pt>
                <c:pt idx="1280">
                  <c:v>0.37527775380718398</c:v>
                </c:pt>
                <c:pt idx="1281">
                  <c:v>0.47267399964909701</c:v>
                </c:pt>
                <c:pt idx="1282">
                  <c:v>0.55763956727142405</c:v>
                </c:pt>
                <c:pt idx="1283">
                  <c:v>0.62284806899902501</c:v>
                </c:pt>
                <c:pt idx="1284">
                  <c:v>0.667056562662243</c:v>
                </c:pt>
                <c:pt idx="1285">
                  <c:v>0.72923840902665904</c:v>
                </c:pt>
                <c:pt idx="1286">
                  <c:v>0.76024573091357495</c:v>
                </c:pt>
                <c:pt idx="1287">
                  <c:v>0.80530709821848101</c:v>
                </c:pt>
                <c:pt idx="1288">
                  <c:v>0.822012245623303</c:v>
                </c:pt>
                <c:pt idx="1289">
                  <c:v>0.86625973036271098</c:v>
                </c:pt>
                <c:pt idx="1290">
                  <c:v>0.89365349390259996</c:v>
                </c:pt>
                <c:pt idx="1291">
                  <c:v>0.90438646324508498</c:v>
                </c:pt>
                <c:pt idx="1292">
                  <c:v>0.88401843284322401</c:v>
                </c:pt>
                <c:pt idx="1293">
                  <c:v>0.88419640876638494</c:v>
                </c:pt>
                <c:pt idx="1294">
                  <c:v>0.92758199883031001</c:v>
                </c:pt>
                <c:pt idx="1295">
                  <c:v>0.96784249100657604</c:v>
                </c:pt>
                <c:pt idx="1296">
                  <c:v>0.96219046355187199</c:v>
                </c:pt>
                <c:pt idx="1297">
                  <c:v>0.93934154483050403</c:v>
                </c:pt>
                <c:pt idx="1298">
                  <c:v>0.95642519526192404</c:v>
                </c:pt>
                <c:pt idx="1299">
                  <c:v>0.99909960307666601</c:v>
                </c:pt>
                <c:pt idx="1300">
                  <c:v>1.0003132959450749</c:v>
                </c:pt>
                <c:pt idx="1301">
                  <c:v>0.99151355198791402</c:v>
                </c:pt>
                <c:pt idx="1302">
                  <c:v>0.97778017044029397</c:v>
                </c:pt>
                <c:pt idx="1303">
                  <c:v>0.97758999736014596</c:v>
                </c:pt>
                <c:pt idx="1304">
                  <c:v>0.97920096145674296</c:v>
                </c:pt>
                <c:pt idx="1305">
                  <c:v>0.98651491844497896</c:v>
                </c:pt>
                <c:pt idx="1306">
                  <c:v>1.003695913668267</c:v>
                </c:pt>
                <c:pt idx="1307">
                  <c:v>0.99912201971992698</c:v>
                </c:pt>
                <c:pt idx="1308">
                  <c:v>0.977216813201228</c:v>
                </c:pt>
                <c:pt idx="1309">
                  <c:v>0.97048263127717105</c:v>
                </c:pt>
                <c:pt idx="1310">
                  <c:v>0.95470446807421505</c:v>
                </c:pt>
                <c:pt idx="1311">
                  <c:v>0.93850812961417396</c:v>
                </c:pt>
                <c:pt idx="1312">
                  <c:v>0.88780386681345003</c:v>
                </c:pt>
                <c:pt idx="1313">
                  <c:v>0.83864582023699696</c:v>
                </c:pt>
                <c:pt idx="1314">
                  <c:v>0.77686093508049203</c:v>
                </c:pt>
                <c:pt idx="1315">
                  <c:v>0.73155808801006295</c:v>
                </c:pt>
                <c:pt idx="1316">
                  <c:v>0.68340331109117503</c:v>
                </c:pt>
                <c:pt idx="1317">
                  <c:v>0.65396614475870396</c:v>
                </c:pt>
                <c:pt idx="1318">
                  <c:v>0.61177858724624101</c:v>
                </c:pt>
                <c:pt idx="1319">
                  <c:v>0.58174138536186804</c:v>
                </c:pt>
                <c:pt idx="1320">
                  <c:v>0.53679040989857796</c:v>
                </c:pt>
                <c:pt idx="1321">
                  <c:v>0.483108022334165</c:v>
                </c:pt>
                <c:pt idx="1322">
                  <c:v>0.424545234258358</c:v>
                </c:pt>
                <c:pt idx="1323">
                  <c:v>0.36326834937652802</c:v>
                </c:pt>
                <c:pt idx="1324">
                  <c:v>0.312172383855152</c:v>
                </c:pt>
                <c:pt idx="1325">
                  <c:v>0.26084532255279902</c:v>
                </c:pt>
                <c:pt idx="1326">
                  <c:v>0.22308723489757901</c:v>
                </c:pt>
                <c:pt idx="1327">
                  <c:v>0.18189620339428</c:v>
                </c:pt>
                <c:pt idx="1328">
                  <c:v>0.15374031476300601</c:v>
                </c:pt>
                <c:pt idx="1329">
                  <c:v>0.12254233961682599</c:v>
                </c:pt>
                <c:pt idx="1330">
                  <c:v>0.109854057032096</c:v>
                </c:pt>
                <c:pt idx="1331">
                  <c:v>9.1900749172688506E-2</c:v>
                </c:pt>
                <c:pt idx="1332">
                  <c:v>8.11559046756615E-2</c:v>
                </c:pt>
                <c:pt idx="1333">
                  <c:v>6.6789099527418794E-2</c:v>
                </c:pt>
                <c:pt idx="1334">
                  <c:v>6.1378389675473002E-2</c:v>
                </c:pt>
                <c:pt idx="1335">
                  <c:v>6.0985564816115598E-2</c:v>
                </c:pt>
                <c:pt idx="1336">
                  <c:v>5.8051444493023199E-2</c:v>
                </c:pt>
                <c:pt idx="1337">
                  <c:v>3.3944025875324399E-2</c:v>
                </c:pt>
                <c:pt idx="1338">
                  <c:v>2.31646193460078E-2</c:v>
                </c:pt>
                <c:pt idx="1339">
                  <c:v>2.0428548240001201E-2</c:v>
                </c:pt>
                <c:pt idx="1340">
                  <c:v>2.2562782453948899E-2</c:v>
                </c:pt>
                <c:pt idx="1341">
                  <c:v>2.0806972357863301E-2</c:v>
                </c:pt>
                <c:pt idx="1342">
                  <c:v>2.18313685303268E-2</c:v>
                </c:pt>
                <c:pt idx="1343">
                  <c:v>1.82348668341272E-2</c:v>
                </c:pt>
                <c:pt idx="1344">
                  <c:v>2.3025730713302901E-2</c:v>
                </c:pt>
                <c:pt idx="1345">
                  <c:v>2.4050340460820802E-2</c:v>
                </c:pt>
                <c:pt idx="1346">
                  <c:v>2.99316139940798E-2</c:v>
                </c:pt>
                <c:pt idx="1347">
                  <c:v>3.12283602531984E-2</c:v>
                </c:pt>
                <c:pt idx="1348">
                  <c:v>2.5087934983782E-2</c:v>
                </c:pt>
                <c:pt idx="1349">
                  <c:v>2.4483280028275201E-2</c:v>
                </c:pt>
                <c:pt idx="1350">
                  <c:v>1.63490234623586E-2</c:v>
                </c:pt>
                <c:pt idx="1351">
                  <c:v>1.9652986920676799E-2</c:v>
                </c:pt>
                <c:pt idx="1352">
                  <c:v>2.2347566514904799E-2</c:v>
                </c:pt>
                <c:pt idx="1353">
                  <c:v>2.22690923273553E-2</c:v>
                </c:pt>
                <c:pt idx="1354">
                  <c:v>2.0162413019729E-2</c:v>
                </c:pt>
                <c:pt idx="1355">
                  <c:v>1.5111268770059E-2</c:v>
                </c:pt>
                <c:pt idx="1356">
                  <c:v>1.3516332522579499E-2</c:v>
                </c:pt>
                <c:pt idx="1357">
                  <c:v>7.9989819716003996E-3</c:v>
                </c:pt>
                <c:pt idx="1358">
                  <c:v>4.9224273234839298E-3</c:v>
                </c:pt>
                <c:pt idx="1359">
                  <c:v>1.5966508260380902E-2</c:v>
                </c:pt>
                <c:pt idx="1360">
                  <c:v>3.1601311698779298E-2</c:v>
                </c:pt>
                <c:pt idx="1361">
                  <c:v>2.7055718767663699E-2</c:v>
                </c:pt>
                <c:pt idx="1362">
                  <c:v>2.0844502487753502E-2</c:v>
                </c:pt>
                <c:pt idx="1363">
                  <c:v>1.76428576161878E-2</c:v>
                </c:pt>
                <c:pt idx="1364">
                  <c:v>2.1468527702703799E-2</c:v>
                </c:pt>
                <c:pt idx="1365">
                  <c:v>1.6287205290629402E-2</c:v>
                </c:pt>
                <c:pt idx="1366">
                  <c:v>1.97289158116522E-2</c:v>
                </c:pt>
                <c:pt idx="1367">
                  <c:v>4.0126367768719001E-2</c:v>
                </c:pt>
                <c:pt idx="1368">
                  <c:v>4.8996780807274501E-2</c:v>
                </c:pt>
                <c:pt idx="1369">
                  <c:v>5.6703131839828197E-2</c:v>
                </c:pt>
                <c:pt idx="1370">
                  <c:v>9.3877267067634801E-2</c:v>
                </c:pt>
                <c:pt idx="1371">
                  <c:v>0.14080501244096499</c:v>
                </c:pt>
                <c:pt idx="1372">
                  <c:v>0.20992994078925101</c:v>
                </c:pt>
                <c:pt idx="1373">
                  <c:v>0.29300526851238501</c:v>
                </c:pt>
                <c:pt idx="1374">
                  <c:v>0.36943482921271298</c:v>
                </c:pt>
                <c:pt idx="1375">
                  <c:v>0.446060518988316</c:v>
                </c:pt>
                <c:pt idx="1376">
                  <c:v>0.49381220086197403</c:v>
                </c:pt>
                <c:pt idx="1377">
                  <c:v>0.54141978471757302</c:v>
                </c:pt>
                <c:pt idx="1378">
                  <c:v>0.59480008691220798</c:v>
                </c:pt>
                <c:pt idx="1379">
                  <c:v>0.65549008253715901</c:v>
                </c:pt>
                <c:pt idx="1380">
                  <c:v>0.73695028998719803</c:v>
                </c:pt>
                <c:pt idx="1381">
                  <c:v>0.80536562707008796</c:v>
                </c:pt>
                <c:pt idx="1382">
                  <c:v>0.85914224823531804</c:v>
                </c:pt>
                <c:pt idx="1383">
                  <c:v>0.90515926349401699</c:v>
                </c:pt>
                <c:pt idx="1384">
                  <c:v>0.933100040984849</c:v>
                </c:pt>
                <c:pt idx="1385">
                  <c:v>0.97264043092952601</c:v>
                </c:pt>
                <c:pt idx="1386">
                  <c:v>0.97610929599917196</c:v>
                </c:pt>
                <c:pt idx="1387">
                  <c:v>0.96685550854139801</c:v>
                </c:pt>
                <c:pt idx="1388">
                  <c:v>0.984027633666687</c:v>
                </c:pt>
                <c:pt idx="1389">
                  <c:v>1.025077286617603</c:v>
                </c:pt>
                <c:pt idx="1390">
                  <c:v>1.0519926104903179</c:v>
                </c:pt>
                <c:pt idx="1391">
                  <c:v>1.047323993751982</c:v>
                </c:pt>
                <c:pt idx="1392">
                  <c:v>1.053726293166624</c:v>
                </c:pt>
                <c:pt idx="1393">
                  <c:v>1.082697664183045</c:v>
                </c:pt>
                <c:pt idx="1394">
                  <c:v>1.096286593658675</c:v>
                </c:pt>
                <c:pt idx="1395">
                  <c:v>1.099236919573936</c:v>
                </c:pt>
                <c:pt idx="1396">
                  <c:v>1.0934398493981581</c:v>
                </c:pt>
                <c:pt idx="1397">
                  <c:v>1.098156459406898</c:v>
                </c:pt>
                <c:pt idx="1398">
                  <c:v>1.0906702897500129</c:v>
                </c:pt>
                <c:pt idx="1399">
                  <c:v>1.1058650194416051</c:v>
                </c:pt>
                <c:pt idx="1400">
                  <c:v>1.132480327670196</c:v>
                </c:pt>
                <c:pt idx="1401">
                  <c:v>1.1018704254665479</c:v>
                </c:pt>
                <c:pt idx="1402">
                  <c:v>1.045586190940772</c:v>
                </c:pt>
                <c:pt idx="1403">
                  <c:v>0.95613313734370098</c:v>
                </c:pt>
                <c:pt idx="1404">
                  <c:v>0.93498974737807605</c:v>
                </c:pt>
                <c:pt idx="1405">
                  <c:v>0.90556599204205201</c:v>
                </c:pt>
                <c:pt idx="1406">
                  <c:v>0.85888566816908796</c:v>
                </c:pt>
                <c:pt idx="1407">
                  <c:v>0.80090780014687801</c:v>
                </c:pt>
                <c:pt idx="1408">
                  <c:v>0.74908649986794495</c:v>
                </c:pt>
                <c:pt idx="1409">
                  <c:v>0.75166284046505805</c:v>
                </c:pt>
                <c:pt idx="1410">
                  <c:v>0.74048033230602595</c:v>
                </c:pt>
                <c:pt idx="1411">
                  <c:v>0.74995868467964999</c:v>
                </c:pt>
                <c:pt idx="1412">
                  <c:v>0.70073172723452104</c:v>
                </c:pt>
                <c:pt idx="1413">
                  <c:v>0.64988695048994105</c:v>
                </c:pt>
                <c:pt idx="1414">
                  <c:v>0.567762504868498</c:v>
                </c:pt>
                <c:pt idx="1415">
                  <c:v>0.49465099477004798</c:v>
                </c:pt>
                <c:pt idx="1416">
                  <c:v>0.42121261765178503</c:v>
                </c:pt>
                <c:pt idx="1417">
                  <c:v>0.36117817950665498</c:v>
                </c:pt>
                <c:pt idx="1418">
                  <c:v>0.31192229611238997</c:v>
                </c:pt>
                <c:pt idx="1419">
                  <c:v>0.26758146868176302</c:v>
                </c:pt>
                <c:pt idx="1420">
                  <c:v>0.23609038515511699</c:v>
                </c:pt>
                <c:pt idx="1421">
                  <c:v>0.19750604404264099</c:v>
                </c:pt>
                <c:pt idx="1422">
                  <c:v>0.170088581696025</c:v>
                </c:pt>
                <c:pt idx="1423">
                  <c:v>0.13268324855729799</c:v>
                </c:pt>
                <c:pt idx="1424">
                  <c:v>0.118545124011804</c:v>
                </c:pt>
                <c:pt idx="1425">
                  <c:v>9.1844884887785805E-2</c:v>
                </c:pt>
                <c:pt idx="1426">
                  <c:v>8.1410267283399299E-2</c:v>
                </c:pt>
                <c:pt idx="1427">
                  <c:v>6.3120572027757504E-2</c:v>
                </c:pt>
                <c:pt idx="1428">
                  <c:v>6.4517781043168396E-2</c:v>
                </c:pt>
                <c:pt idx="1429">
                  <c:v>6.11620809975469E-2</c:v>
                </c:pt>
                <c:pt idx="1430">
                  <c:v>6.0344629559025198E-2</c:v>
                </c:pt>
                <c:pt idx="1431">
                  <c:v>5.6224067423963499E-2</c:v>
                </c:pt>
                <c:pt idx="1432">
                  <c:v>5.0880678038406797E-2</c:v>
                </c:pt>
                <c:pt idx="1433">
                  <c:v>5.5939609364218101E-2</c:v>
                </c:pt>
                <c:pt idx="1434">
                  <c:v>3.6690195791923501E-2</c:v>
                </c:pt>
                <c:pt idx="1435">
                  <c:v>3.8422716302955101E-2</c:v>
                </c:pt>
                <c:pt idx="1436">
                  <c:v>3.2827934262988502E-2</c:v>
                </c:pt>
                <c:pt idx="1437">
                  <c:v>3.3501067763929498E-2</c:v>
                </c:pt>
                <c:pt idx="1438">
                  <c:v>3.4899043601019197E-2</c:v>
                </c:pt>
                <c:pt idx="1439">
                  <c:v>3.8186241279275099E-2</c:v>
                </c:pt>
                <c:pt idx="1440">
                  <c:v>3.2725969463398001E-2</c:v>
                </c:pt>
                <c:pt idx="1441">
                  <c:v>2.9755159591244199E-2</c:v>
                </c:pt>
                <c:pt idx="1442">
                  <c:v>2.6200285025111399E-2</c:v>
                </c:pt>
                <c:pt idx="1443">
                  <c:v>2.9052252412479301E-2</c:v>
                </c:pt>
                <c:pt idx="1444">
                  <c:v>2.6965936878434099E-2</c:v>
                </c:pt>
                <c:pt idx="1445">
                  <c:v>2.4860533858287199E-2</c:v>
                </c:pt>
                <c:pt idx="1446">
                  <c:v>2.1289159806612199E-2</c:v>
                </c:pt>
                <c:pt idx="1447">
                  <c:v>2.0487728373697101E-2</c:v>
                </c:pt>
                <c:pt idx="1448">
                  <c:v>2.2442278273383399E-2</c:v>
                </c:pt>
                <c:pt idx="1449">
                  <c:v>2.64603089613446E-2</c:v>
                </c:pt>
                <c:pt idx="1450">
                  <c:v>2.43927797627316E-2</c:v>
                </c:pt>
                <c:pt idx="1451">
                  <c:v>2.22728071546693E-2</c:v>
                </c:pt>
                <c:pt idx="1452">
                  <c:v>1.9681170536357099E-2</c:v>
                </c:pt>
                <c:pt idx="1453">
                  <c:v>2.0672536643426099E-2</c:v>
                </c:pt>
                <c:pt idx="1454">
                  <c:v>2.1653479433764899E-2</c:v>
                </c:pt>
                <c:pt idx="1455">
                  <c:v>2.04111462452801E-2</c:v>
                </c:pt>
                <c:pt idx="1456">
                  <c:v>4.0155683248264101E-2</c:v>
                </c:pt>
                <c:pt idx="1457">
                  <c:v>2.33914453508706E-2</c:v>
                </c:pt>
                <c:pt idx="1458">
                  <c:v>4.6050040779642198E-2</c:v>
                </c:pt>
                <c:pt idx="1459">
                  <c:v>2.8406603201040902E-2</c:v>
                </c:pt>
                <c:pt idx="1460">
                  <c:v>4.9503022980735098E-2</c:v>
                </c:pt>
                <c:pt idx="1461">
                  <c:v>4.48884714222351E-2</c:v>
                </c:pt>
                <c:pt idx="1462">
                  <c:v>4.2682841909843998E-2</c:v>
                </c:pt>
                <c:pt idx="1463">
                  <c:v>3.43496762522362E-2</c:v>
                </c:pt>
                <c:pt idx="1464">
                  <c:v>1.7714651575621399E-2</c:v>
                </c:pt>
                <c:pt idx="1465">
                  <c:v>1.6196459717607699E-2</c:v>
                </c:pt>
                <c:pt idx="1466">
                  <c:v>1.7228663879941101E-2</c:v>
                </c:pt>
                <c:pt idx="1467">
                  <c:v>1.69059973016541E-2</c:v>
                </c:pt>
                <c:pt idx="1468">
                  <c:v>1.3469733832204501E-2</c:v>
                </c:pt>
                <c:pt idx="1469">
                  <c:v>1.00999402418091E-2</c:v>
                </c:pt>
                <c:pt idx="1470">
                  <c:v>1.0828257783529501E-2</c:v>
                </c:pt>
                <c:pt idx="1471">
                  <c:v>1.1797819540176099E-2</c:v>
                </c:pt>
                <c:pt idx="1472">
                  <c:v>1.0159593228122399E-2</c:v>
                </c:pt>
                <c:pt idx="1473">
                  <c:v>7.8908684638526998E-3</c:v>
                </c:pt>
                <c:pt idx="1474">
                  <c:v>2.55479615905785E-2</c:v>
                </c:pt>
                <c:pt idx="1475">
                  <c:v>3.1921670720202702E-2</c:v>
                </c:pt>
                <c:pt idx="1476">
                  <c:v>3.3045606834436102E-2</c:v>
                </c:pt>
                <c:pt idx="1477">
                  <c:v>4.0404046010067599E-2</c:v>
                </c:pt>
                <c:pt idx="1478">
                  <c:v>4.4662525937281698E-2</c:v>
                </c:pt>
                <c:pt idx="1479">
                  <c:v>5.4924766151303497E-2</c:v>
                </c:pt>
                <c:pt idx="1480">
                  <c:v>6.7579195735333594E-2</c:v>
                </c:pt>
                <c:pt idx="1481">
                  <c:v>9.0892202800539099E-2</c:v>
                </c:pt>
                <c:pt idx="1482">
                  <c:v>0.10152863251566401</c:v>
                </c:pt>
                <c:pt idx="1483">
                  <c:v>9.3215354255463304E-2</c:v>
                </c:pt>
                <c:pt idx="1484">
                  <c:v>7.9525531649377298E-2</c:v>
                </c:pt>
                <c:pt idx="1485">
                  <c:v>6.2874204625734495E-2</c:v>
                </c:pt>
                <c:pt idx="1486">
                  <c:v>5.36751976475245E-2</c:v>
                </c:pt>
                <c:pt idx="1487">
                  <c:v>5.3729963581376099E-2</c:v>
                </c:pt>
                <c:pt idx="1488">
                  <c:v>5.8152437473956597E-2</c:v>
                </c:pt>
                <c:pt idx="1489">
                  <c:v>6.1670996980976799E-2</c:v>
                </c:pt>
                <c:pt idx="1490">
                  <c:v>6.1817548162449297E-2</c:v>
                </c:pt>
                <c:pt idx="1491">
                  <c:v>0.100535721771202</c:v>
                </c:pt>
                <c:pt idx="1492">
                  <c:v>0.16104689476816</c:v>
                </c:pt>
                <c:pt idx="1493">
                  <c:v>0.20613882561965</c:v>
                </c:pt>
                <c:pt idx="1494">
                  <c:v>0.21928217516175899</c:v>
                </c:pt>
                <c:pt idx="1495">
                  <c:v>0.24490438691368199</c:v>
                </c:pt>
                <c:pt idx="1496">
                  <c:v>0.31770559824268302</c:v>
                </c:pt>
                <c:pt idx="1497">
                  <c:v>0.42400702826092801</c:v>
                </c:pt>
                <c:pt idx="1498">
                  <c:v>0.49009800811588899</c:v>
                </c:pt>
                <c:pt idx="1499">
                  <c:v>0.51051897893342202</c:v>
                </c:pt>
                <c:pt idx="1500">
                  <c:v>0.45439712323336701</c:v>
                </c:pt>
                <c:pt idx="1501">
                  <c:v>0.44448442804468902</c:v>
                </c:pt>
                <c:pt idx="1502">
                  <c:v>0.50321552383986701</c:v>
                </c:pt>
                <c:pt idx="1503">
                  <c:v>0.54257001174935304</c:v>
                </c:pt>
                <c:pt idx="1504">
                  <c:v>0.52361517834346605</c:v>
                </c:pt>
                <c:pt idx="1505">
                  <c:v>0.431700576495059</c:v>
                </c:pt>
                <c:pt idx="1506">
                  <c:v>0.42809155964227202</c:v>
                </c:pt>
                <c:pt idx="1507">
                  <c:v>0.44337159646768998</c:v>
                </c:pt>
                <c:pt idx="1508">
                  <c:v>0.46508697784139702</c:v>
                </c:pt>
                <c:pt idx="1509">
                  <c:v>0.54145176333303402</c:v>
                </c:pt>
                <c:pt idx="1510">
                  <c:v>0.60207696183025405</c:v>
                </c:pt>
                <c:pt idx="1511">
                  <c:v>0.62855804663681503</c:v>
                </c:pt>
                <c:pt idx="1512">
                  <c:v>0.55004239134795996</c:v>
                </c:pt>
                <c:pt idx="1513">
                  <c:v>0.47150053384652202</c:v>
                </c:pt>
                <c:pt idx="1514">
                  <c:v>0.39159161774683399</c:v>
                </c:pt>
                <c:pt idx="1515">
                  <c:v>0.31751614874266998</c:v>
                </c:pt>
                <c:pt idx="1516">
                  <c:v>0.24651756573714101</c:v>
                </c:pt>
                <c:pt idx="1517">
                  <c:v>0.20768190558088001</c:v>
                </c:pt>
                <c:pt idx="1518">
                  <c:v>0.18346016584288399</c:v>
                </c:pt>
                <c:pt idx="1519">
                  <c:v>0.163280666078126</c:v>
                </c:pt>
                <c:pt idx="1520">
                  <c:v>0.15256220561740799</c:v>
                </c:pt>
                <c:pt idx="1521">
                  <c:v>0.131183142505572</c:v>
                </c:pt>
                <c:pt idx="1522">
                  <c:v>0.116828760924998</c:v>
                </c:pt>
                <c:pt idx="1523">
                  <c:v>0.103157164540314</c:v>
                </c:pt>
                <c:pt idx="1524">
                  <c:v>9.1214000042337498E-2</c:v>
                </c:pt>
                <c:pt idx="1525">
                  <c:v>8.0353476164517601E-2</c:v>
                </c:pt>
                <c:pt idx="1526">
                  <c:v>6.7525103551165699E-2</c:v>
                </c:pt>
                <c:pt idx="1527">
                  <c:v>6.4032225946502E-2</c:v>
                </c:pt>
                <c:pt idx="1528">
                  <c:v>6.3691795956243094E-2</c:v>
                </c:pt>
                <c:pt idx="1529">
                  <c:v>5.9988305072876599E-2</c:v>
                </c:pt>
                <c:pt idx="1530">
                  <c:v>5.4257963898862602E-2</c:v>
                </c:pt>
                <c:pt idx="1531">
                  <c:v>4.4159437070963703E-2</c:v>
                </c:pt>
                <c:pt idx="1532">
                  <c:v>2.4741852521706201E-2</c:v>
                </c:pt>
                <c:pt idx="1533">
                  <c:v>2.2239049427605601E-2</c:v>
                </c:pt>
                <c:pt idx="1534">
                  <c:v>1.99746134128733E-2</c:v>
                </c:pt>
                <c:pt idx="1535">
                  <c:v>1.6897953569909599E-2</c:v>
                </c:pt>
                <c:pt idx="1536">
                  <c:v>1.26850673860028E-2</c:v>
                </c:pt>
                <c:pt idx="1537">
                  <c:v>1.30013007433415E-2</c:v>
                </c:pt>
                <c:pt idx="1538">
                  <c:v>1.1016226986978199E-2</c:v>
                </c:pt>
                <c:pt idx="1539">
                  <c:v>5.0631107560412903E-3</c:v>
                </c:pt>
                <c:pt idx="1540">
                  <c:v>2.61294524784222E-3</c:v>
                </c:pt>
                <c:pt idx="1541">
                  <c:v>6.0922154661158497E-3</c:v>
                </c:pt>
                <c:pt idx="1542">
                  <c:v>9.7961311320215894E-3</c:v>
                </c:pt>
                <c:pt idx="1543">
                  <c:v>7.8733241236146004E-3</c:v>
                </c:pt>
                <c:pt idx="1544">
                  <c:v>7.2525653989043096E-3</c:v>
                </c:pt>
                <c:pt idx="1545">
                  <c:v>6.1805649708903702E-3</c:v>
                </c:pt>
                <c:pt idx="1546">
                  <c:v>9.0207239813094794E-3</c:v>
                </c:pt>
                <c:pt idx="1547">
                  <c:v>1.08281029311816E-2</c:v>
                </c:pt>
                <c:pt idx="1548">
                  <c:v>1.08025987588531E-2</c:v>
                </c:pt>
                <c:pt idx="1549">
                  <c:v>8.25645557302759E-3</c:v>
                </c:pt>
                <c:pt idx="1550">
                  <c:v>6.7290993200719504E-3</c:v>
                </c:pt>
                <c:pt idx="1551">
                  <c:v>3.1492711603848598E-3</c:v>
                </c:pt>
                <c:pt idx="1552">
                  <c:v>2.7080559139613701E-3</c:v>
                </c:pt>
                <c:pt idx="1553">
                  <c:v>1.9029045729710801E-3</c:v>
                </c:pt>
                <c:pt idx="1554">
                  <c:v>6.6679286661787901E-3</c:v>
                </c:pt>
                <c:pt idx="1555">
                  <c:v>6.9553213310940398E-3</c:v>
                </c:pt>
                <c:pt idx="1556">
                  <c:v>6.3053152704304902E-3</c:v>
                </c:pt>
                <c:pt idx="1557">
                  <c:v>5.3154936926569198E-3</c:v>
                </c:pt>
                <c:pt idx="1558">
                  <c:v>4.9491137678113299E-3</c:v>
                </c:pt>
                <c:pt idx="1559">
                  <c:v>4.9812476549257502E-3</c:v>
                </c:pt>
                <c:pt idx="1560">
                  <c:v>6.6511639301646899E-3</c:v>
                </c:pt>
                <c:pt idx="1561">
                  <c:v>6.5979330206978899E-3</c:v>
                </c:pt>
                <c:pt idx="1562">
                  <c:v>9.4701150695836196E-3</c:v>
                </c:pt>
                <c:pt idx="1563">
                  <c:v>9.8345793995128702E-3</c:v>
                </c:pt>
                <c:pt idx="1564">
                  <c:v>1.16092053187024E-2</c:v>
                </c:pt>
                <c:pt idx="1565">
                  <c:v>1.09960639508325E-2</c:v>
                </c:pt>
                <c:pt idx="1566">
                  <c:v>1.0801898664288601E-2</c:v>
                </c:pt>
                <c:pt idx="1567">
                  <c:v>1.15635025752661E-2</c:v>
                </c:pt>
                <c:pt idx="1568">
                  <c:v>3.2012191769955102E-2</c:v>
                </c:pt>
                <c:pt idx="1569">
                  <c:v>3.1237836883612001E-2</c:v>
                </c:pt>
                <c:pt idx="1570">
                  <c:v>1.2824135590340501E-2</c:v>
                </c:pt>
                <c:pt idx="1571">
                  <c:v>1.42983928508206E-2</c:v>
                </c:pt>
                <c:pt idx="1572">
                  <c:v>4.1496750804231403E-2</c:v>
                </c:pt>
                <c:pt idx="1573">
                  <c:v>5.1175989491499999E-2</c:v>
                </c:pt>
                <c:pt idx="1574">
                  <c:v>6.5998583437634303E-2</c:v>
                </c:pt>
                <c:pt idx="1575">
                  <c:v>7.5387557373018499E-2</c:v>
                </c:pt>
                <c:pt idx="1576">
                  <c:v>0.112854541975544</c:v>
                </c:pt>
                <c:pt idx="1577">
                  <c:v>0.17953053826642801</c:v>
                </c:pt>
                <c:pt idx="1578">
                  <c:v>0.205400312061959</c:v>
                </c:pt>
                <c:pt idx="1579">
                  <c:v>0.173183222133245</c:v>
                </c:pt>
                <c:pt idx="1580">
                  <c:v>0.13280895927759501</c:v>
                </c:pt>
                <c:pt idx="1581">
                  <c:v>0.13223359508391799</c:v>
                </c:pt>
                <c:pt idx="1582">
                  <c:v>0.17859721256196601</c:v>
                </c:pt>
                <c:pt idx="1583">
                  <c:v>0.195890908261658</c:v>
                </c:pt>
                <c:pt idx="1584">
                  <c:v>0.18528813109937101</c:v>
                </c:pt>
                <c:pt idx="1585">
                  <c:v>0.22996892441154401</c:v>
                </c:pt>
                <c:pt idx="1586">
                  <c:v>0.34266393277102503</c:v>
                </c:pt>
                <c:pt idx="1587">
                  <c:v>0.49295334152588399</c:v>
                </c:pt>
                <c:pt idx="1588">
                  <c:v>0.63755540845252801</c:v>
                </c:pt>
                <c:pt idx="1589">
                  <c:v>0.53774383261883596</c:v>
                </c:pt>
                <c:pt idx="1590">
                  <c:v>0.39660241108051802</c:v>
                </c:pt>
                <c:pt idx="1591">
                  <c:v>0.140295127798852</c:v>
                </c:pt>
                <c:pt idx="1592">
                  <c:v>9.5262903812562902E-2</c:v>
                </c:pt>
                <c:pt idx="1593">
                  <c:v>7.2166518462424695E-2</c:v>
                </c:pt>
                <c:pt idx="1594">
                  <c:v>0.150438257566265</c:v>
                </c:pt>
                <c:pt idx="1595">
                  <c:v>0.22793857271023599</c:v>
                </c:pt>
                <c:pt idx="1596">
                  <c:v>0.28405020237684198</c:v>
                </c:pt>
                <c:pt idx="1597">
                  <c:v>0.27774862324098099</c:v>
                </c:pt>
                <c:pt idx="1598">
                  <c:v>0.32130337668611503</c:v>
                </c:pt>
                <c:pt idx="1599">
                  <c:v>0.33213709430619698</c:v>
                </c:pt>
                <c:pt idx="1600">
                  <c:v>0.44939790619020797</c:v>
                </c:pt>
                <c:pt idx="1601">
                  <c:v>0.48894102814436902</c:v>
                </c:pt>
                <c:pt idx="1602">
                  <c:v>0.57582624978891594</c:v>
                </c:pt>
                <c:pt idx="1603">
                  <c:v>0.58090264148862703</c:v>
                </c:pt>
                <c:pt idx="1604">
                  <c:v>0.55224439820323701</c:v>
                </c:pt>
                <c:pt idx="1605">
                  <c:v>0.52560397042776996</c:v>
                </c:pt>
                <c:pt idx="1606">
                  <c:v>0.49010663550905098</c:v>
                </c:pt>
                <c:pt idx="1607">
                  <c:v>0.48627809078607198</c:v>
                </c:pt>
                <c:pt idx="1608">
                  <c:v>0.46435215332343999</c:v>
                </c:pt>
                <c:pt idx="1609">
                  <c:v>0.406672314371605</c:v>
                </c:pt>
                <c:pt idx="1610">
                  <c:v>0.33356894920324998</c:v>
                </c:pt>
                <c:pt idx="1611">
                  <c:v>0.258551988625567</c:v>
                </c:pt>
                <c:pt idx="1612">
                  <c:v>0.21049515042912301</c:v>
                </c:pt>
                <c:pt idx="1613">
                  <c:v>0.17022947123488999</c:v>
                </c:pt>
                <c:pt idx="1614">
                  <c:v>0.14332905332891899</c:v>
                </c:pt>
                <c:pt idx="1615">
                  <c:v>0.117864285874012</c:v>
                </c:pt>
                <c:pt idx="1616">
                  <c:v>9.0209717469502501E-2</c:v>
                </c:pt>
                <c:pt idx="1617">
                  <c:v>6.3912263960323304E-2</c:v>
                </c:pt>
                <c:pt idx="1618">
                  <c:v>4.8854738115756198E-2</c:v>
                </c:pt>
                <c:pt idx="1619">
                  <c:v>4.7040791737740999E-2</c:v>
                </c:pt>
                <c:pt idx="1620">
                  <c:v>4.23673854057681E-2</c:v>
                </c:pt>
                <c:pt idx="1621">
                  <c:v>3.9219781261420103E-2</c:v>
                </c:pt>
                <c:pt idx="1622">
                  <c:v>3.3097899828386498E-2</c:v>
                </c:pt>
                <c:pt idx="1623">
                  <c:v>3.4091653906732203E-2</c:v>
                </c:pt>
                <c:pt idx="1624">
                  <c:v>1.94331539780788E-2</c:v>
                </c:pt>
                <c:pt idx="1625">
                  <c:v>2.0638995028323E-2</c:v>
                </c:pt>
                <c:pt idx="1626">
                  <c:v>1.0844466712908099E-2</c:v>
                </c:pt>
                <c:pt idx="1627">
                  <c:v>9.3045666580663898E-3</c:v>
                </c:pt>
                <c:pt idx="1628">
                  <c:v>5.9626913510748298E-3</c:v>
                </c:pt>
                <c:pt idx="1629">
                  <c:v>1.03657178257794E-2</c:v>
                </c:pt>
                <c:pt idx="1630">
                  <c:v>1.0000125216105601E-2</c:v>
                </c:pt>
                <c:pt idx="1631">
                  <c:v>1.2078606014897001E-2</c:v>
                </c:pt>
                <c:pt idx="1632">
                  <c:v>1.18518528853266E-2</c:v>
                </c:pt>
                <c:pt idx="1633">
                  <c:v>9.8085247233127299E-3</c:v>
                </c:pt>
                <c:pt idx="1634">
                  <c:v>1.33126019174653E-2</c:v>
                </c:pt>
                <c:pt idx="1635">
                  <c:v>1.33975460809429E-2</c:v>
                </c:pt>
                <c:pt idx="1636">
                  <c:v>1.4000638836780901E-2</c:v>
                </c:pt>
                <c:pt idx="1637">
                  <c:v>3.4897319533768699E-2</c:v>
                </c:pt>
                <c:pt idx="1638">
                  <c:v>3.4481794448445402E-2</c:v>
                </c:pt>
                <c:pt idx="1639">
                  <c:v>1.5302344003629099E-2</c:v>
                </c:pt>
                <c:pt idx="1640">
                  <c:v>1.11815941022786E-2</c:v>
                </c:pt>
                <c:pt idx="1641">
                  <c:v>1.16509908728357E-2</c:v>
                </c:pt>
                <c:pt idx="1642">
                  <c:v>2.4303021216128502E-2</c:v>
                </c:pt>
                <c:pt idx="1643">
                  <c:v>1.8294651537514198E-2</c:v>
                </c:pt>
                <c:pt idx="1644">
                  <c:v>1.95375726849965E-2</c:v>
                </c:pt>
                <c:pt idx="1645">
                  <c:v>3.0464480824726001E-2</c:v>
                </c:pt>
                <c:pt idx="1646">
                  <c:v>3.1945886826007699E-2</c:v>
                </c:pt>
                <c:pt idx="1647">
                  <c:v>3.1834945729337497E-2</c:v>
                </c:pt>
                <c:pt idx="1648">
                  <c:v>2.9133294823102202E-2</c:v>
                </c:pt>
                <c:pt idx="1649">
                  <c:v>3.6870798893585702E-2</c:v>
                </c:pt>
                <c:pt idx="1650">
                  <c:v>3.7075414004394597E-2</c:v>
                </c:pt>
                <c:pt idx="1651">
                  <c:v>1.72009154468818E-2</c:v>
                </c:pt>
                <c:pt idx="1652">
                  <c:v>1.1424048335555499E-2</c:v>
                </c:pt>
                <c:pt idx="1653">
                  <c:v>1.13073802879284E-2</c:v>
                </c:pt>
                <c:pt idx="1654">
                  <c:v>1.20166382715775E-2</c:v>
                </c:pt>
                <c:pt idx="1655">
                  <c:v>1.23702125884097E-2</c:v>
                </c:pt>
                <c:pt idx="1656">
                  <c:v>5.2585089607849302E-3</c:v>
                </c:pt>
                <c:pt idx="1657">
                  <c:v>3.9390941967470203E-3</c:v>
                </c:pt>
                <c:pt idx="1658">
                  <c:v>2.95624419433425E-2</c:v>
                </c:pt>
                <c:pt idx="1659">
                  <c:v>3.8912031634471697E-2</c:v>
                </c:pt>
                <c:pt idx="1660">
                  <c:v>4.9524911699677703E-2</c:v>
                </c:pt>
                <c:pt idx="1661">
                  <c:v>6.2786654854232099E-2</c:v>
                </c:pt>
                <c:pt idx="1662">
                  <c:v>8.8910369725191493E-2</c:v>
                </c:pt>
                <c:pt idx="1663">
                  <c:v>0.149411813177006</c:v>
                </c:pt>
                <c:pt idx="1664">
                  <c:v>0.20958751297907599</c:v>
                </c:pt>
                <c:pt idx="1665">
                  <c:v>0.29728758012685003</c:v>
                </c:pt>
                <c:pt idx="1666">
                  <c:v>0.380056299069432</c:v>
                </c:pt>
                <c:pt idx="1667">
                  <c:v>0.47733889193197898</c:v>
                </c:pt>
                <c:pt idx="1668">
                  <c:v>0.54761384352978004</c:v>
                </c:pt>
                <c:pt idx="1669">
                  <c:v>0.62281533493270103</c:v>
                </c:pt>
                <c:pt idx="1670">
                  <c:v>0.67955222771630197</c:v>
                </c:pt>
                <c:pt idx="1671">
                  <c:v>0.75114373128821998</c:v>
                </c:pt>
                <c:pt idx="1672">
                  <c:v>0.81427874768907604</c:v>
                </c:pt>
                <c:pt idx="1673">
                  <c:v>0.87616104202478595</c:v>
                </c:pt>
                <c:pt idx="1674">
                  <c:v>0.921449976032927</c:v>
                </c:pt>
                <c:pt idx="1675">
                  <c:v>0.971609213709835</c:v>
                </c:pt>
                <c:pt idx="1676">
                  <c:v>1.0112858691116799</c:v>
                </c:pt>
                <c:pt idx="1677">
                  <c:v>1.028820643362331</c:v>
                </c:pt>
                <c:pt idx="1678">
                  <c:v>1.0568477098348359</c:v>
                </c:pt>
                <c:pt idx="1679">
                  <c:v>1.080429201687219</c:v>
                </c:pt>
                <c:pt idx="1680">
                  <c:v>1.1021218705997831</c:v>
                </c:pt>
                <c:pt idx="1681">
                  <c:v>1.1142363698967299</c:v>
                </c:pt>
                <c:pt idx="1682">
                  <c:v>1.0529474857039569</c:v>
                </c:pt>
                <c:pt idx="1683">
                  <c:v>1.081188788221636</c:v>
                </c:pt>
                <c:pt idx="1684">
                  <c:v>1.074838494237502</c:v>
                </c:pt>
                <c:pt idx="1685">
                  <c:v>1.082089169755535</c:v>
                </c:pt>
                <c:pt idx="1686">
                  <c:v>1.054823108019513</c:v>
                </c:pt>
                <c:pt idx="1687">
                  <c:v>1.0159370300450881</c:v>
                </c:pt>
                <c:pt idx="1688">
                  <c:v>1.0688844396189821</c:v>
                </c:pt>
                <c:pt idx="1689">
                  <c:v>1.0540056965317881</c:v>
                </c:pt>
                <c:pt idx="1690">
                  <c:v>1.0633288354620689</c:v>
                </c:pt>
                <c:pt idx="1691">
                  <c:v>1.031582047783792</c:v>
                </c:pt>
                <c:pt idx="1692">
                  <c:v>1.059788217087936</c:v>
                </c:pt>
                <c:pt idx="1693">
                  <c:v>1.004913316529654</c:v>
                </c:pt>
                <c:pt idx="1694">
                  <c:v>1.0177596068929411</c:v>
                </c:pt>
                <c:pt idx="1695">
                  <c:v>0.96779970964915096</c:v>
                </c:pt>
                <c:pt idx="1696">
                  <c:v>0.98137207268772098</c:v>
                </c:pt>
                <c:pt idx="1697">
                  <c:v>0.91118343334391005</c:v>
                </c:pt>
                <c:pt idx="1698">
                  <c:v>0.86966654965254098</c:v>
                </c:pt>
                <c:pt idx="1699">
                  <c:v>0.830306643732872</c:v>
                </c:pt>
                <c:pt idx="1700">
                  <c:v>0.81385236574009601</c:v>
                </c:pt>
                <c:pt idx="1701">
                  <c:v>0.75402519814966895</c:v>
                </c:pt>
                <c:pt idx="1702">
                  <c:v>0.70410455279492201</c:v>
                </c:pt>
                <c:pt idx="1703">
                  <c:v>0.61598903096775703</c:v>
                </c:pt>
                <c:pt idx="1704">
                  <c:v>0.56114218866322396</c:v>
                </c:pt>
                <c:pt idx="1705">
                  <c:v>0.47922240431292701</c:v>
                </c:pt>
                <c:pt idx="1706">
                  <c:v>0.40864842571056098</c:v>
                </c:pt>
                <c:pt idx="1707">
                  <c:v>0.34840232053125503</c:v>
                </c:pt>
                <c:pt idx="1708">
                  <c:v>0.29893731654348299</c:v>
                </c:pt>
                <c:pt idx="1709">
                  <c:v>0.271452491255052</c:v>
                </c:pt>
                <c:pt idx="1710">
                  <c:v>0.230114259796317</c:v>
                </c:pt>
                <c:pt idx="1711">
                  <c:v>0.195086801020383</c:v>
                </c:pt>
                <c:pt idx="1712">
                  <c:v>0.15848969907719601</c:v>
                </c:pt>
                <c:pt idx="1713">
                  <c:v>0.12800754109250101</c:v>
                </c:pt>
                <c:pt idx="1714">
                  <c:v>0.106913081907762</c:v>
                </c:pt>
                <c:pt idx="1715">
                  <c:v>9.0036362831918099E-2</c:v>
                </c:pt>
                <c:pt idx="1716">
                  <c:v>8.2107969741348999E-2</c:v>
                </c:pt>
                <c:pt idx="1717">
                  <c:v>7.4762739464717801E-2</c:v>
                </c:pt>
                <c:pt idx="1718">
                  <c:v>6.8645582862153207E-2</c:v>
                </c:pt>
                <c:pt idx="1719">
                  <c:v>5.9787773779352703E-2</c:v>
                </c:pt>
                <c:pt idx="1720">
                  <c:v>4.9237999585961603E-2</c:v>
                </c:pt>
                <c:pt idx="1721">
                  <c:v>3.08069428989881E-2</c:v>
                </c:pt>
                <c:pt idx="1722">
                  <c:v>2.8919803774174701E-2</c:v>
                </c:pt>
                <c:pt idx="1723">
                  <c:v>2.86976449233513E-2</c:v>
                </c:pt>
                <c:pt idx="1724">
                  <c:v>2.6419023252816701E-2</c:v>
                </c:pt>
                <c:pt idx="1725">
                  <c:v>2.1226202086271399E-2</c:v>
                </c:pt>
                <c:pt idx="1726">
                  <c:v>2.19348364664512E-2</c:v>
                </c:pt>
                <c:pt idx="1727">
                  <c:v>2.8219138590257001E-2</c:v>
                </c:pt>
                <c:pt idx="1728">
                  <c:v>3.2341064044704701E-2</c:v>
                </c:pt>
                <c:pt idx="1729">
                  <c:v>2.6720444896260701E-2</c:v>
                </c:pt>
                <c:pt idx="1730">
                  <c:v>1.91553541291355E-2</c:v>
                </c:pt>
                <c:pt idx="1731">
                  <c:v>1.9897719538800901E-2</c:v>
                </c:pt>
                <c:pt idx="1732">
                  <c:v>2.6939782939028999E-2</c:v>
                </c:pt>
                <c:pt idx="1733">
                  <c:v>2.3986123779980599E-2</c:v>
                </c:pt>
                <c:pt idx="1734">
                  <c:v>2.2002225270148501E-2</c:v>
                </c:pt>
                <c:pt idx="1735">
                  <c:v>1.8109678996538599E-2</c:v>
                </c:pt>
                <c:pt idx="1736">
                  <c:v>2.1914470951459399E-2</c:v>
                </c:pt>
                <c:pt idx="1737">
                  <c:v>1.8344074483555801E-2</c:v>
                </c:pt>
                <c:pt idx="1738">
                  <c:v>2.1060753254011799E-2</c:v>
                </c:pt>
                <c:pt idx="1739">
                  <c:v>1.52927233240136E-2</c:v>
                </c:pt>
                <c:pt idx="1740">
                  <c:v>2.0950356598717801E-2</c:v>
                </c:pt>
                <c:pt idx="1741">
                  <c:v>2.1124656203444898E-2</c:v>
                </c:pt>
                <c:pt idx="1742">
                  <c:v>1.0376829706612099E-2</c:v>
                </c:pt>
                <c:pt idx="1743">
                  <c:v>3.9358118706356001E-3</c:v>
                </c:pt>
                <c:pt idx="1744">
                  <c:v>2.6870716904977398E-3</c:v>
                </c:pt>
                <c:pt idx="1745">
                  <c:v>8.3265520743186702E-3</c:v>
                </c:pt>
                <c:pt idx="1746">
                  <c:v>1.7153320978137501E-2</c:v>
                </c:pt>
                <c:pt idx="1747">
                  <c:v>1.33293830602226E-2</c:v>
                </c:pt>
                <c:pt idx="1748">
                  <c:v>6.1956032556110098E-3</c:v>
                </c:pt>
                <c:pt idx="1749">
                  <c:v>1.21635305860587E-3</c:v>
                </c:pt>
                <c:pt idx="1750">
                  <c:v>4.1674243453333499E-3</c:v>
                </c:pt>
                <c:pt idx="1751">
                  <c:v>3.8690981670111198E-3</c:v>
                </c:pt>
                <c:pt idx="1752">
                  <c:v>2.91421715113127E-3</c:v>
                </c:pt>
                <c:pt idx="1753">
                  <c:v>3.4127536853244501E-3</c:v>
                </c:pt>
                <c:pt idx="1754">
                  <c:v>4.9934459728251997E-3</c:v>
                </c:pt>
                <c:pt idx="1755">
                  <c:v>1.3925250675406699E-2</c:v>
                </c:pt>
                <c:pt idx="1756">
                  <c:v>4.3732264079314798E-2</c:v>
                </c:pt>
                <c:pt idx="1757">
                  <c:v>7.4262416503060702E-2</c:v>
                </c:pt>
                <c:pt idx="1758">
                  <c:v>0.12569122079897899</c:v>
                </c:pt>
                <c:pt idx="1759">
                  <c:v>0.18512366059886401</c:v>
                </c:pt>
                <c:pt idx="1760">
                  <c:v>0.274395003747755</c:v>
                </c:pt>
                <c:pt idx="1761">
                  <c:v>0.36033041275003502</c:v>
                </c:pt>
                <c:pt idx="1762">
                  <c:v>0.47134739238686202</c:v>
                </c:pt>
                <c:pt idx="1763">
                  <c:v>0.55913408951150201</c:v>
                </c:pt>
                <c:pt idx="1764">
                  <c:v>0.63590163386263698</c:v>
                </c:pt>
                <c:pt idx="1765">
                  <c:v>0.68288019080611895</c:v>
                </c:pt>
                <c:pt idx="1766">
                  <c:v>0.72065801348532998</c:v>
                </c:pt>
                <c:pt idx="1767">
                  <c:v>0.77780976578550698</c:v>
                </c:pt>
                <c:pt idx="1768">
                  <c:v>0.82776937265158002</c:v>
                </c:pt>
                <c:pt idx="1769">
                  <c:v>0.89123668997825101</c:v>
                </c:pt>
                <c:pt idx="1770">
                  <c:v>0.91077589016547</c:v>
                </c:pt>
                <c:pt idx="1771">
                  <c:v>0.94093740050094798</c:v>
                </c:pt>
                <c:pt idx="1772">
                  <c:v>0.96140439582864101</c:v>
                </c:pt>
                <c:pt idx="1773">
                  <c:v>1.020736927039376</c:v>
                </c:pt>
                <c:pt idx="1774">
                  <c:v>1.027932001765415</c:v>
                </c:pt>
                <c:pt idx="1775">
                  <c:v>1.0274283061650591</c:v>
                </c:pt>
                <c:pt idx="1776">
                  <c:v>1.03748673958898</c:v>
                </c:pt>
                <c:pt idx="1777">
                  <c:v>0.99343975604486401</c:v>
                </c:pt>
                <c:pt idx="1778">
                  <c:v>0.963727836945934</c:v>
                </c:pt>
                <c:pt idx="1779">
                  <c:v>0.86058419863554303</c:v>
                </c:pt>
                <c:pt idx="1780">
                  <c:v>0.88148149783558705</c:v>
                </c:pt>
                <c:pt idx="1781">
                  <c:v>0.85829020211811602</c:v>
                </c:pt>
                <c:pt idx="1782">
                  <c:v>0.87804982755428396</c:v>
                </c:pt>
                <c:pt idx="1783">
                  <c:v>0.82497423113825996</c:v>
                </c:pt>
                <c:pt idx="1784">
                  <c:v>0.86955055436766004</c:v>
                </c:pt>
                <c:pt idx="1785">
                  <c:v>0.93906745894898502</c:v>
                </c:pt>
                <c:pt idx="1786">
                  <c:v>0.906231958019177</c:v>
                </c:pt>
                <c:pt idx="1787">
                  <c:v>0.89182691683628101</c:v>
                </c:pt>
                <c:pt idx="1788">
                  <c:v>0.77469472330753897</c:v>
                </c:pt>
                <c:pt idx="1789">
                  <c:v>0.76916545357274901</c:v>
                </c:pt>
                <c:pt idx="1790">
                  <c:v>0.65986943475996596</c:v>
                </c:pt>
                <c:pt idx="1791">
                  <c:v>0.63413192072069402</c:v>
                </c:pt>
                <c:pt idx="1792">
                  <c:v>0.62724535368197298</c:v>
                </c:pt>
                <c:pt idx="1793">
                  <c:v>0.60306730676770903</c:v>
                </c:pt>
                <c:pt idx="1794">
                  <c:v>0.49629808434763201</c:v>
                </c:pt>
                <c:pt idx="1795">
                  <c:v>0.412902115680082</c:v>
                </c:pt>
                <c:pt idx="1796">
                  <c:v>0.457559155091256</c:v>
                </c:pt>
                <c:pt idx="1797">
                  <c:v>0.536102865186874</c:v>
                </c:pt>
                <c:pt idx="1798">
                  <c:v>0.50633570172028797</c:v>
                </c:pt>
                <c:pt idx="1799">
                  <c:v>0.37856629824925198</c:v>
                </c:pt>
                <c:pt idx="1800">
                  <c:v>0.32965338509901398</c:v>
                </c:pt>
                <c:pt idx="1801">
                  <c:v>0.34672863845937701</c:v>
                </c:pt>
                <c:pt idx="1802">
                  <c:v>0.348828576866485</c:v>
                </c:pt>
                <c:pt idx="1803">
                  <c:v>0.27679091330103001</c:v>
                </c:pt>
                <c:pt idx="1804">
                  <c:v>0.22770889785654699</c:v>
                </c:pt>
                <c:pt idx="1805">
                  <c:v>0.18019830415730101</c:v>
                </c:pt>
                <c:pt idx="1806">
                  <c:v>0.155761435808179</c:v>
                </c:pt>
                <c:pt idx="1807">
                  <c:v>0.13178745751634</c:v>
                </c:pt>
                <c:pt idx="1808">
                  <c:v>0.117536684096118</c:v>
                </c:pt>
                <c:pt idx="1809">
                  <c:v>0.103516028728629</c:v>
                </c:pt>
                <c:pt idx="1810">
                  <c:v>9.09350690983287E-2</c:v>
                </c:pt>
                <c:pt idx="1811">
                  <c:v>7.8350818541357697E-2</c:v>
                </c:pt>
                <c:pt idx="1812">
                  <c:v>6.7446016542481904E-2</c:v>
                </c:pt>
                <c:pt idx="1813">
                  <c:v>6.0547216727797601E-2</c:v>
                </c:pt>
                <c:pt idx="1814">
                  <c:v>5.3097561092356298E-2</c:v>
                </c:pt>
                <c:pt idx="1815">
                  <c:v>5.4201057559219799E-2</c:v>
                </c:pt>
                <c:pt idx="1816">
                  <c:v>2.7217272327737099E-2</c:v>
                </c:pt>
                <c:pt idx="1817">
                  <c:v>5.3850247486911099E-2</c:v>
                </c:pt>
                <c:pt idx="1818">
                  <c:v>5.0046705955184997E-2</c:v>
                </c:pt>
                <c:pt idx="1819">
                  <c:v>5.3253379848235499E-2</c:v>
                </c:pt>
                <c:pt idx="1820">
                  <c:v>4.4454611793542202E-2</c:v>
                </c:pt>
                <c:pt idx="1821">
                  <c:v>2.65096144783372E-2</c:v>
                </c:pt>
                <c:pt idx="1822">
                  <c:v>2.5673342530627401E-2</c:v>
                </c:pt>
                <c:pt idx="1823">
                  <c:v>1.8240488409080501E-2</c:v>
                </c:pt>
                <c:pt idx="1824">
                  <c:v>1.6275825754047499E-2</c:v>
                </c:pt>
                <c:pt idx="1825">
                  <c:v>9.5791569472565199E-3</c:v>
                </c:pt>
                <c:pt idx="1826">
                  <c:v>1.2240043159117199E-2</c:v>
                </c:pt>
                <c:pt idx="1827">
                  <c:v>1.2139391767260199E-2</c:v>
                </c:pt>
                <c:pt idx="1828">
                  <c:v>2.1168229657028501E-2</c:v>
                </c:pt>
                <c:pt idx="1829">
                  <c:v>2.2017716927987999E-2</c:v>
                </c:pt>
                <c:pt idx="1830">
                  <c:v>1.7230029249629901E-2</c:v>
                </c:pt>
                <c:pt idx="1831">
                  <c:v>2.07039707925777E-2</c:v>
                </c:pt>
                <c:pt idx="1832">
                  <c:v>2.0415925284661698E-2</c:v>
                </c:pt>
                <c:pt idx="1833">
                  <c:v>2.9635322124722401E-2</c:v>
                </c:pt>
                <c:pt idx="1834">
                  <c:v>1.8044263997369098E-2</c:v>
                </c:pt>
                <c:pt idx="1835">
                  <c:v>2.0649912873503599E-2</c:v>
                </c:pt>
                <c:pt idx="1836">
                  <c:v>5.4168022119638701E-3</c:v>
                </c:pt>
                <c:pt idx="1837">
                  <c:v>8.7045790660703008E-3</c:v>
                </c:pt>
                <c:pt idx="1838">
                  <c:v>1.1019493276432099E-2</c:v>
                </c:pt>
                <c:pt idx="1839">
                  <c:v>6.1112914355430301E-3</c:v>
                </c:pt>
                <c:pt idx="1840">
                  <c:v>5.6803561921746496E-3</c:v>
                </c:pt>
                <c:pt idx="1841">
                  <c:v>3.5133772063992599E-3</c:v>
                </c:pt>
                <c:pt idx="1842">
                  <c:v>8.4838352415042406E-3</c:v>
                </c:pt>
                <c:pt idx="1843">
                  <c:v>6.7250634083880897E-3</c:v>
                </c:pt>
                <c:pt idx="1844">
                  <c:v>2.86420237489046E-3</c:v>
                </c:pt>
                <c:pt idx="1845">
                  <c:v>3.0417842734661699E-3</c:v>
                </c:pt>
                <c:pt idx="1846">
                  <c:v>4.1111257746824703E-3</c:v>
                </c:pt>
                <c:pt idx="1847">
                  <c:v>3.0484016813708699E-3</c:v>
                </c:pt>
                <c:pt idx="1848">
                  <c:v>3.8818671794772098E-3</c:v>
                </c:pt>
                <c:pt idx="1849">
                  <c:v>2.9753016671695599E-2</c:v>
                </c:pt>
                <c:pt idx="1850">
                  <c:v>3.7062980721015201E-2</c:v>
                </c:pt>
                <c:pt idx="1851">
                  <c:v>5.26820411517595E-2</c:v>
                </c:pt>
                <c:pt idx="1852">
                  <c:v>7.7449674530679496E-2</c:v>
                </c:pt>
                <c:pt idx="1853">
                  <c:v>0.13328353274179</c:v>
                </c:pt>
                <c:pt idx="1854">
                  <c:v>0.19864792970727399</c:v>
                </c:pt>
                <c:pt idx="1855">
                  <c:v>0.282421361830066</c:v>
                </c:pt>
                <c:pt idx="1856">
                  <c:v>0.35622329636852601</c:v>
                </c:pt>
                <c:pt idx="1857">
                  <c:v>0.43279824990534599</c:v>
                </c:pt>
                <c:pt idx="1858">
                  <c:v>0.499330665191206</c:v>
                </c:pt>
                <c:pt idx="1859">
                  <c:v>0.55560147499467205</c:v>
                </c:pt>
                <c:pt idx="1860">
                  <c:v>0.61895235279888505</c:v>
                </c:pt>
                <c:pt idx="1861">
                  <c:v>0.65162649311004905</c:v>
                </c:pt>
                <c:pt idx="1862">
                  <c:v>0.69219819467107802</c:v>
                </c:pt>
                <c:pt idx="1863">
                  <c:v>0.71830716334226796</c:v>
                </c:pt>
                <c:pt idx="1864">
                  <c:v>0.754249104946354</c:v>
                </c:pt>
                <c:pt idx="1865">
                  <c:v>0.78260541408937101</c:v>
                </c:pt>
                <c:pt idx="1866">
                  <c:v>0.80392051556207</c:v>
                </c:pt>
                <c:pt idx="1867">
                  <c:v>0.845642122283362</c:v>
                </c:pt>
                <c:pt idx="1868">
                  <c:v>0.85726780331063701</c:v>
                </c:pt>
                <c:pt idx="1869">
                  <c:v>0.883461098672219</c:v>
                </c:pt>
                <c:pt idx="1870">
                  <c:v>0.89089742730963195</c:v>
                </c:pt>
                <c:pt idx="1871">
                  <c:v>0.88505811280407498</c:v>
                </c:pt>
                <c:pt idx="1872">
                  <c:v>0.86192766386333897</c:v>
                </c:pt>
                <c:pt idx="1873">
                  <c:v>0.89178653575012001</c:v>
                </c:pt>
                <c:pt idx="1874">
                  <c:v>0.94963289379452098</c:v>
                </c:pt>
                <c:pt idx="1875">
                  <c:v>1.0398547812649119</c:v>
                </c:pt>
                <c:pt idx="1876">
                  <c:v>0.98081721146962697</c:v>
                </c:pt>
                <c:pt idx="1877">
                  <c:v>0.93749092796905098</c:v>
                </c:pt>
                <c:pt idx="1878">
                  <c:v>0.88461267128644105</c:v>
                </c:pt>
                <c:pt idx="1879">
                  <c:v>0.86622269340365798</c:v>
                </c:pt>
                <c:pt idx="1880">
                  <c:v>0.90017594032121395</c:v>
                </c:pt>
                <c:pt idx="1881">
                  <c:v>0.83502648632540899</c:v>
                </c:pt>
                <c:pt idx="1882">
                  <c:v>0.83152419668563504</c:v>
                </c:pt>
                <c:pt idx="1883">
                  <c:v>0.78382541268538897</c:v>
                </c:pt>
                <c:pt idx="1884">
                  <c:v>0.85913864251565497</c:v>
                </c:pt>
                <c:pt idx="1885">
                  <c:v>0.89694444911628501</c:v>
                </c:pt>
                <c:pt idx="1886">
                  <c:v>0.90118119675497199</c:v>
                </c:pt>
                <c:pt idx="1887">
                  <c:v>0.80418014189797404</c:v>
                </c:pt>
                <c:pt idx="1888">
                  <c:v>0.77955721720267601</c:v>
                </c:pt>
                <c:pt idx="1889">
                  <c:v>0.75741929539735897</c:v>
                </c:pt>
                <c:pt idx="1890">
                  <c:v>0.77101469134491596</c:v>
                </c:pt>
                <c:pt idx="1891">
                  <c:v>0.665000864835539</c:v>
                </c:pt>
                <c:pt idx="1892">
                  <c:v>0.56383015636363498</c:v>
                </c:pt>
                <c:pt idx="1893">
                  <c:v>0.487902740984549</c:v>
                </c:pt>
                <c:pt idx="1894">
                  <c:v>0.50409309394859303</c:v>
                </c:pt>
                <c:pt idx="1895">
                  <c:v>0.49007568549997699</c:v>
                </c:pt>
                <c:pt idx="1896">
                  <c:v>0.44777822416837298</c:v>
                </c:pt>
                <c:pt idx="1897">
                  <c:v>0.381564124668552</c:v>
                </c:pt>
                <c:pt idx="1898">
                  <c:v>0.37149337395042398</c:v>
                </c:pt>
                <c:pt idx="1899">
                  <c:v>0.36421850439748399</c:v>
                </c:pt>
                <c:pt idx="1900">
                  <c:v>0.34043054238708698</c:v>
                </c:pt>
                <c:pt idx="1901">
                  <c:v>0.28732496636700999</c:v>
                </c:pt>
                <c:pt idx="1902">
                  <c:v>0.23335114780293201</c:v>
                </c:pt>
                <c:pt idx="1903">
                  <c:v>0.193908410504366</c:v>
                </c:pt>
                <c:pt idx="1904">
                  <c:v>0.15606302331328201</c:v>
                </c:pt>
                <c:pt idx="1905">
                  <c:v>0.13517451053622501</c:v>
                </c:pt>
                <c:pt idx="1906">
                  <c:v>0.11261943245443801</c:v>
                </c:pt>
                <c:pt idx="1907">
                  <c:v>0.10539018862957</c:v>
                </c:pt>
                <c:pt idx="1908">
                  <c:v>8.8251071278462101E-2</c:v>
                </c:pt>
                <c:pt idx="1909">
                  <c:v>8.3742209164111597E-2</c:v>
                </c:pt>
                <c:pt idx="1910">
                  <c:v>7.8912000509866395E-2</c:v>
                </c:pt>
                <c:pt idx="1911">
                  <c:v>7.6489133793921193E-2</c:v>
                </c:pt>
                <c:pt idx="1912">
                  <c:v>6.9444750877661901E-2</c:v>
                </c:pt>
                <c:pt idx="1913">
                  <c:v>6.0581286598775499E-2</c:v>
                </c:pt>
                <c:pt idx="1914">
                  <c:v>5.86586276287921E-2</c:v>
                </c:pt>
                <c:pt idx="1915">
                  <c:v>5.6266933695470499E-2</c:v>
                </c:pt>
                <c:pt idx="1916">
                  <c:v>4.2048537365453303E-2</c:v>
                </c:pt>
                <c:pt idx="1917">
                  <c:v>4.5001194605891297E-2</c:v>
                </c:pt>
                <c:pt idx="1918">
                  <c:v>4.6014055860425597E-2</c:v>
                </c:pt>
                <c:pt idx="1919">
                  <c:v>5.0801793864143401E-2</c:v>
                </c:pt>
                <c:pt idx="1920">
                  <c:v>5.8583914125102901E-2</c:v>
                </c:pt>
                <c:pt idx="1921">
                  <c:v>4.0037423862995199E-2</c:v>
                </c:pt>
                <c:pt idx="1922">
                  <c:v>3.5963845431521001E-2</c:v>
                </c:pt>
                <c:pt idx="1923">
                  <c:v>2.71529236761088E-2</c:v>
                </c:pt>
                <c:pt idx="1924">
                  <c:v>2.93632557231941E-2</c:v>
                </c:pt>
                <c:pt idx="1925">
                  <c:v>2.10514066964115E-2</c:v>
                </c:pt>
                <c:pt idx="1926">
                  <c:v>3.7740551202909603E-2</c:v>
                </c:pt>
                <c:pt idx="1927">
                  <c:v>3.8474691351756601E-2</c:v>
                </c:pt>
                <c:pt idx="1928">
                  <c:v>3.7548184049149301E-2</c:v>
                </c:pt>
                <c:pt idx="1929">
                  <c:v>3.3278778543568199E-2</c:v>
                </c:pt>
                <c:pt idx="1930">
                  <c:v>4.1033461708742003E-2</c:v>
                </c:pt>
                <c:pt idx="1931">
                  <c:v>4.3973711642203699E-2</c:v>
                </c:pt>
                <c:pt idx="1932">
                  <c:v>3.8685794643278898E-2</c:v>
                </c:pt>
                <c:pt idx="1933">
                  <c:v>3.03490089671275E-2</c:v>
                </c:pt>
                <c:pt idx="1934">
                  <c:v>4.2075831488946197E-2</c:v>
                </c:pt>
                <c:pt idx="1935">
                  <c:v>4.7117053667404797E-2</c:v>
                </c:pt>
                <c:pt idx="1936">
                  <c:v>4.03239844025952E-2</c:v>
                </c:pt>
                <c:pt idx="1937">
                  <c:v>3.4161500563354E-2</c:v>
                </c:pt>
                <c:pt idx="1938">
                  <c:v>1.8677321558116598E-2</c:v>
                </c:pt>
                <c:pt idx="1939">
                  <c:v>2.1899199665174399E-2</c:v>
                </c:pt>
                <c:pt idx="1940">
                  <c:v>1.7963896605188E-2</c:v>
                </c:pt>
                <c:pt idx="1941">
                  <c:v>3.3629005602649503E-2</c:v>
                </c:pt>
                <c:pt idx="1942">
                  <c:v>6.3141612093659705E-2</c:v>
                </c:pt>
                <c:pt idx="1943">
                  <c:v>6.7290697693697596E-2</c:v>
                </c:pt>
                <c:pt idx="1944">
                  <c:v>7.3815524935951296E-2</c:v>
                </c:pt>
                <c:pt idx="1945">
                  <c:v>6.0044363794366298E-2</c:v>
                </c:pt>
                <c:pt idx="1946">
                  <c:v>8.46258373274099E-2</c:v>
                </c:pt>
                <c:pt idx="1947">
                  <c:v>0.12931357858327699</c:v>
                </c:pt>
                <c:pt idx="1948">
                  <c:v>0.18957514586066601</c:v>
                </c:pt>
                <c:pt idx="1949">
                  <c:v>0.24356077670409801</c:v>
                </c:pt>
                <c:pt idx="1950">
                  <c:v>0.28197718554878498</c:v>
                </c:pt>
                <c:pt idx="1951">
                  <c:v>0.34339434798309898</c:v>
                </c:pt>
                <c:pt idx="1952">
                  <c:v>0.40906354423591501</c:v>
                </c:pt>
                <c:pt idx="1953">
                  <c:v>0.473029074606371</c:v>
                </c:pt>
                <c:pt idx="1954">
                  <c:v>0.53140567208705902</c:v>
                </c:pt>
                <c:pt idx="1955">
                  <c:v>0.57736253808048998</c:v>
                </c:pt>
                <c:pt idx="1956">
                  <c:v>0.62943388278258905</c:v>
                </c:pt>
                <c:pt idx="1957">
                  <c:v>0.66266939746365205</c:v>
                </c:pt>
                <c:pt idx="1958">
                  <c:v>0.69078879462549503</c:v>
                </c:pt>
                <c:pt idx="1959">
                  <c:v>0.70916784257938104</c:v>
                </c:pt>
                <c:pt idx="1960">
                  <c:v>0.73029014114367796</c:v>
                </c:pt>
                <c:pt idx="1961">
                  <c:v>0.74964576841123398</c:v>
                </c:pt>
                <c:pt idx="1962">
                  <c:v>0.75874934900680802</c:v>
                </c:pt>
                <c:pt idx="1963">
                  <c:v>0.78504521724870202</c:v>
                </c:pt>
                <c:pt idx="1964">
                  <c:v>0.79792341784980103</c:v>
                </c:pt>
                <c:pt idx="1965">
                  <c:v>0.82219531825103398</c:v>
                </c:pt>
                <c:pt idx="1966">
                  <c:v>0.83824545566444197</c:v>
                </c:pt>
                <c:pt idx="1967">
                  <c:v>0.86088355884987</c:v>
                </c:pt>
                <c:pt idx="1968">
                  <c:v>0.86656084816479795</c:v>
                </c:pt>
                <c:pt idx="1969">
                  <c:v>0.86447950126713402</c:v>
                </c:pt>
                <c:pt idx="1970">
                  <c:v>0.884685458927705</c:v>
                </c:pt>
                <c:pt idx="1971">
                  <c:v>0.91180975628663397</c:v>
                </c:pt>
                <c:pt idx="1972">
                  <c:v>0.91619697338859596</c:v>
                </c:pt>
                <c:pt idx="1973">
                  <c:v>0.90152567881645496</c:v>
                </c:pt>
                <c:pt idx="1974">
                  <c:v>0.88188776452316497</c:v>
                </c:pt>
                <c:pt idx="1975">
                  <c:v>0.88547995007236902</c:v>
                </c:pt>
                <c:pt idx="1976">
                  <c:v>0.88831404747272502</c:v>
                </c:pt>
                <c:pt idx="1977">
                  <c:v>0.89686231969751296</c:v>
                </c:pt>
                <c:pt idx="1978">
                  <c:v>0.89964077905055295</c:v>
                </c:pt>
                <c:pt idx="1979">
                  <c:v>0.87730448922874005</c:v>
                </c:pt>
                <c:pt idx="1980">
                  <c:v>0.85610559693000099</c:v>
                </c:pt>
                <c:pt idx="1981">
                  <c:v>0.82332957978700905</c:v>
                </c:pt>
                <c:pt idx="1982">
                  <c:v>0.762067252360487</c:v>
                </c:pt>
                <c:pt idx="1983">
                  <c:v>0.75185854757992798</c:v>
                </c:pt>
                <c:pt idx="1984">
                  <c:v>0.67603612064757101</c:v>
                </c:pt>
                <c:pt idx="1985">
                  <c:v>0.68324270837026102</c:v>
                </c:pt>
                <c:pt idx="1986">
                  <c:v>0.64618891710915505</c:v>
                </c:pt>
                <c:pt idx="1987">
                  <c:v>0.66809367592028701</c:v>
                </c:pt>
                <c:pt idx="1988">
                  <c:v>0.64415389675566104</c:v>
                </c:pt>
                <c:pt idx="1989">
                  <c:v>0.57695975047682402</c:v>
                </c:pt>
                <c:pt idx="1990">
                  <c:v>0.56270128799299202</c:v>
                </c:pt>
                <c:pt idx="1991">
                  <c:v>0.49562570485987201</c:v>
                </c:pt>
                <c:pt idx="1992">
                  <c:v>0.45012734503572299</c:v>
                </c:pt>
                <c:pt idx="1993">
                  <c:v>0.39073024509731802</c:v>
                </c:pt>
                <c:pt idx="1994">
                  <c:v>0.37293148830533102</c:v>
                </c:pt>
                <c:pt idx="1995">
                  <c:v>0.34833574738180501</c:v>
                </c:pt>
                <c:pt idx="1996">
                  <c:v>0.28217114646285901</c:v>
                </c:pt>
                <c:pt idx="1997">
                  <c:v>0.22237820268391301</c:v>
                </c:pt>
                <c:pt idx="1998">
                  <c:v>0.19422706546632101</c:v>
                </c:pt>
                <c:pt idx="1999">
                  <c:v>0.17065059149440101</c:v>
                </c:pt>
                <c:pt idx="2000">
                  <c:v>0.15249346008919901</c:v>
                </c:pt>
                <c:pt idx="2001">
                  <c:v>0.122852915909056</c:v>
                </c:pt>
                <c:pt idx="2002">
                  <c:v>0.10674988595132</c:v>
                </c:pt>
                <c:pt idx="2003">
                  <c:v>9.9709284402396695E-2</c:v>
                </c:pt>
                <c:pt idx="2004">
                  <c:v>9.0019643576839295E-2</c:v>
                </c:pt>
                <c:pt idx="2005">
                  <c:v>7.6033176945427106E-2</c:v>
                </c:pt>
                <c:pt idx="2006">
                  <c:v>6.5697713325968604E-2</c:v>
                </c:pt>
                <c:pt idx="2007">
                  <c:v>7.0705915830391097E-2</c:v>
                </c:pt>
                <c:pt idx="2008">
                  <c:v>7.0672066389292201E-2</c:v>
                </c:pt>
                <c:pt idx="2009">
                  <c:v>6.8192867781092598E-2</c:v>
                </c:pt>
                <c:pt idx="2010">
                  <c:v>4.2080242152302903E-2</c:v>
                </c:pt>
                <c:pt idx="2011">
                  <c:v>4.0172590971814297E-2</c:v>
                </c:pt>
                <c:pt idx="2012">
                  <c:v>4.0003941382842703E-2</c:v>
                </c:pt>
                <c:pt idx="2013">
                  <c:v>3.7366292468107298E-2</c:v>
                </c:pt>
                <c:pt idx="2014">
                  <c:v>4.7001278694462301E-2</c:v>
                </c:pt>
                <c:pt idx="2015">
                  <c:v>6.8111988520155098E-2</c:v>
                </c:pt>
                <c:pt idx="2016">
                  <c:v>4.9694604291205903E-2</c:v>
                </c:pt>
                <c:pt idx="2017">
                  <c:v>4.0820009468707799E-2</c:v>
                </c:pt>
                <c:pt idx="2018">
                  <c:v>3.5165848769156099E-2</c:v>
                </c:pt>
                <c:pt idx="2019">
                  <c:v>3.62065616333236E-2</c:v>
                </c:pt>
                <c:pt idx="2020">
                  <c:v>3.6195905961467503E-2</c:v>
                </c:pt>
                <c:pt idx="2021">
                  <c:v>3.13991901839707E-2</c:v>
                </c:pt>
                <c:pt idx="2022">
                  <c:v>4.7859319618228598E-2</c:v>
                </c:pt>
                <c:pt idx="2023">
                  <c:v>3.9125166399697202E-2</c:v>
                </c:pt>
                <c:pt idx="2024">
                  <c:v>2.9346076452254798E-2</c:v>
                </c:pt>
                <c:pt idx="2025">
                  <c:v>3.2876212073443899E-2</c:v>
                </c:pt>
                <c:pt idx="2026">
                  <c:v>2.99119236394755E-2</c:v>
                </c:pt>
                <c:pt idx="2027">
                  <c:v>3.4555993538440799E-2</c:v>
                </c:pt>
                <c:pt idx="2028">
                  <c:v>1.9866253242654199E-2</c:v>
                </c:pt>
                <c:pt idx="2029">
                  <c:v>3.7267985319448603E-2</c:v>
                </c:pt>
                <c:pt idx="2030">
                  <c:v>2.8091843730656599E-2</c:v>
                </c:pt>
                <c:pt idx="2031">
                  <c:v>2.0551702725153401E-2</c:v>
                </c:pt>
                <c:pt idx="2032">
                  <c:v>3.25379091064621E-2</c:v>
                </c:pt>
                <c:pt idx="2033">
                  <c:v>3.2973709990814198E-2</c:v>
                </c:pt>
                <c:pt idx="2034">
                  <c:v>4.6954245263574002E-2</c:v>
                </c:pt>
                <c:pt idx="2035">
                  <c:v>4.34949899283864E-2</c:v>
                </c:pt>
                <c:pt idx="2036">
                  <c:v>5.3962013807889099E-2</c:v>
                </c:pt>
                <c:pt idx="2037">
                  <c:v>6.1579749460107198E-2</c:v>
                </c:pt>
                <c:pt idx="2038">
                  <c:v>7.2990625557368294E-2</c:v>
                </c:pt>
                <c:pt idx="2039">
                  <c:v>8.9271183770411794E-2</c:v>
                </c:pt>
                <c:pt idx="2040">
                  <c:v>0.11094344126101401</c:v>
                </c:pt>
                <c:pt idx="2041">
                  <c:v>0.14216637591880399</c:v>
                </c:pt>
                <c:pt idx="2042">
                  <c:v>0.157562670091493</c:v>
                </c:pt>
                <c:pt idx="2043">
                  <c:v>0.19642447935023999</c:v>
                </c:pt>
                <c:pt idx="2044">
                  <c:v>0.23426051664551301</c:v>
                </c:pt>
                <c:pt idx="2045">
                  <c:v>0.28811763845990501</c:v>
                </c:pt>
                <c:pt idx="2046">
                  <c:v>0.34470912827370098</c:v>
                </c:pt>
                <c:pt idx="2047">
                  <c:v>0.41360747054958602</c:v>
                </c:pt>
                <c:pt idx="2048">
                  <c:v>0.486437168791644</c:v>
                </c:pt>
                <c:pt idx="2049">
                  <c:v>0.56328417442145795</c:v>
                </c:pt>
                <c:pt idx="2050">
                  <c:v>0.61641341263790805</c:v>
                </c:pt>
                <c:pt idx="2051">
                  <c:v>0.65189755878029598</c:v>
                </c:pt>
                <c:pt idx="2052">
                  <c:v>0.66244934866180605</c:v>
                </c:pt>
                <c:pt idx="2053">
                  <c:v>0.67678717780000697</c:v>
                </c:pt>
                <c:pt idx="2054">
                  <c:v>0.69072169300811304</c:v>
                </c:pt>
                <c:pt idx="2055">
                  <c:v>0.71912510411200903</c:v>
                </c:pt>
                <c:pt idx="2056">
                  <c:v>0.75080362580468396</c:v>
                </c:pt>
                <c:pt idx="2057">
                  <c:v>0.78748231749600395</c:v>
                </c:pt>
                <c:pt idx="2058">
                  <c:v>0.81995733539267801</c:v>
                </c:pt>
                <c:pt idx="2059">
                  <c:v>0.83537255704069602</c:v>
                </c:pt>
                <c:pt idx="2060">
                  <c:v>0.84302912869589197</c:v>
                </c:pt>
                <c:pt idx="2061">
                  <c:v>0.84776752793505505</c:v>
                </c:pt>
                <c:pt idx="2062">
                  <c:v>0.85096256188516395</c:v>
                </c:pt>
                <c:pt idx="2063">
                  <c:v>0.86998533325823102</c:v>
                </c:pt>
                <c:pt idx="2064">
                  <c:v>0.85351189944912498</c:v>
                </c:pt>
                <c:pt idx="2065">
                  <c:v>0.87605392890562905</c:v>
                </c:pt>
                <c:pt idx="2066">
                  <c:v>0.86203421536520697</c:v>
                </c:pt>
                <c:pt idx="2067">
                  <c:v>0.90044188899944499</c:v>
                </c:pt>
                <c:pt idx="2068">
                  <c:v>0.91587257627223595</c:v>
                </c:pt>
                <c:pt idx="2069">
                  <c:v>0.91551770407961697</c:v>
                </c:pt>
                <c:pt idx="2070">
                  <c:v>0.88616275337282902</c:v>
                </c:pt>
                <c:pt idx="2071">
                  <c:v>0.838163425738507</c:v>
                </c:pt>
                <c:pt idx="2072">
                  <c:v>0.86815797354050905</c:v>
                </c:pt>
                <c:pt idx="2073">
                  <c:v>0.89135611208889798</c:v>
                </c:pt>
                <c:pt idx="2074">
                  <c:v>0.91439088968819304</c:v>
                </c:pt>
                <c:pt idx="2075">
                  <c:v>0.87901916702347804</c:v>
                </c:pt>
                <c:pt idx="2076">
                  <c:v>0.854374236638897</c:v>
                </c:pt>
                <c:pt idx="2077">
                  <c:v>0.84466681778456398</c:v>
                </c:pt>
                <c:pt idx="2078">
                  <c:v>0.84324840109563004</c:v>
                </c:pt>
                <c:pt idx="2079">
                  <c:v>0.84480277391732905</c:v>
                </c:pt>
                <c:pt idx="2080">
                  <c:v>0.81314324985881703</c:v>
                </c:pt>
                <c:pt idx="2081">
                  <c:v>0.76892945349369002</c:v>
                </c:pt>
                <c:pt idx="2082">
                  <c:v>0.74136554394707299</c:v>
                </c:pt>
                <c:pt idx="2083">
                  <c:v>0.73776014829065495</c:v>
                </c:pt>
                <c:pt idx="2084">
                  <c:v>0.75172336438933796</c:v>
                </c:pt>
                <c:pt idx="2085">
                  <c:v>0.70328314469531905</c:v>
                </c:pt>
                <c:pt idx="2086">
                  <c:v>0.656401387800292</c:v>
                </c:pt>
                <c:pt idx="2087">
                  <c:v>0.59524374256757695</c:v>
                </c:pt>
                <c:pt idx="2088">
                  <c:v>0.54688796295080999</c:v>
                </c:pt>
                <c:pt idx="2089">
                  <c:v>0.50232365240505406</c:v>
                </c:pt>
                <c:pt idx="2090">
                  <c:v>0.42802131617821998</c:v>
                </c:pt>
                <c:pt idx="2091">
                  <c:v>0.36753338455076001</c:v>
                </c:pt>
                <c:pt idx="2092">
                  <c:v>0.30196850200120601</c:v>
                </c:pt>
                <c:pt idx="2093">
                  <c:v>0.27244779462551399</c:v>
                </c:pt>
                <c:pt idx="2094">
                  <c:v>0.24096826294557999</c:v>
                </c:pt>
                <c:pt idx="2095">
                  <c:v>0.20066484738961099</c:v>
                </c:pt>
                <c:pt idx="2096">
                  <c:v>0.175825461452877</c:v>
                </c:pt>
                <c:pt idx="2097">
                  <c:v>0.14396088654039299</c:v>
                </c:pt>
                <c:pt idx="2098">
                  <c:v>0.13020737905864799</c:v>
                </c:pt>
                <c:pt idx="2099">
                  <c:v>0.10754812072285801</c:v>
                </c:pt>
                <c:pt idx="2100">
                  <c:v>0.100673728008995</c:v>
                </c:pt>
                <c:pt idx="2101">
                  <c:v>8.8763990933085304E-2</c:v>
                </c:pt>
                <c:pt idx="2102">
                  <c:v>8.2043126917357198E-2</c:v>
                </c:pt>
                <c:pt idx="2103">
                  <c:v>8.0474340698969499E-2</c:v>
                </c:pt>
                <c:pt idx="2104">
                  <c:v>7.8267052468404499E-2</c:v>
                </c:pt>
                <c:pt idx="2105">
                  <c:v>7.8420326461838705E-2</c:v>
                </c:pt>
                <c:pt idx="2106">
                  <c:v>7.5488352524131094E-2</c:v>
                </c:pt>
                <c:pt idx="2107">
                  <c:v>7.2983232274951904E-2</c:v>
                </c:pt>
                <c:pt idx="2108">
                  <c:v>6.6624301280361495E-2</c:v>
                </c:pt>
                <c:pt idx="2109">
                  <c:v>6.5262370554222002E-2</c:v>
                </c:pt>
                <c:pt idx="2110">
                  <c:v>6.3276412740075796E-2</c:v>
                </c:pt>
                <c:pt idx="2111">
                  <c:v>6.1714062937820002E-2</c:v>
                </c:pt>
                <c:pt idx="2112">
                  <c:v>5.7442449042302099E-2</c:v>
                </c:pt>
                <c:pt idx="2113">
                  <c:v>5.8840577398365401E-2</c:v>
                </c:pt>
                <c:pt idx="2114">
                  <c:v>6.4595773433823403E-2</c:v>
                </c:pt>
                <c:pt idx="2115">
                  <c:v>6.7614548140706998E-2</c:v>
                </c:pt>
                <c:pt idx="2116">
                  <c:v>7.1369515130995806E-2</c:v>
                </c:pt>
                <c:pt idx="2117">
                  <c:v>4.4642981895177701E-2</c:v>
                </c:pt>
                <c:pt idx="2118">
                  <c:v>3.71897360444065E-2</c:v>
                </c:pt>
                <c:pt idx="2119">
                  <c:v>4.31692100240006E-2</c:v>
                </c:pt>
                <c:pt idx="2120">
                  <c:v>4.7991969667366803E-2</c:v>
                </c:pt>
                <c:pt idx="2121">
                  <c:v>5.0698205710799298E-2</c:v>
                </c:pt>
                <c:pt idx="2122">
                  <c:v>4.6451039580806402E-2</c:v>
                </c:pt>
                <c:pt idx="2123">
                  <c:v>4.4048899238003598E-2</c:v>
                </c:pt>
                <c:pt idx="2124">
                  <c:v>1.75283707581546E-2</c:v>
                </c:pt>
                <c:pt idx="2125">
                  <c:v>2.6028512323004099E-2</c:v>
                </c:pt>
                <c:pt idx="2126">
                  <c:v>1.6592668702904399E-2</c:v>
                </c:pt>
                <c:pt idx="2127">
                  <c:v>2.8938206647490999E-2</c:v>
                </c:pt>
                <c:pt idx="2128">
                  <c:v>2.58871455703663E-2</c:v>
                </c:pt>
                <c:pt idx="2129">
                  <c:v>3.25335618976485E-2</c:v>
                </c:pt>
                <c:pt idx="2130">
                  <c:v>3.7711452516469797E-2</c:v>
                </c:pt>
                <c:pt idx="2131">
                  <c:v>3.11935110546907E-2</c:v>
                </c:pt>
                <c:pt idx="2132">
                  <c:v>2.1182898434208199E-3</c:v>
                </c:pt>
                <c:pt idx="2133">
                  <c:v>4.2568070596822596E-3</c:v>
                </c:pt>
                <c:pt idx="2134">
                  <c:v>3.5243285791629803E-2</c:v>
                </c:pt>
                <c:pt idx="2135">
                  <c:v>6.7466167366023094E-2</c:v>
                </c:pt>
                <c:pt idx="2136">
                  <c:v>8.2402861636446001E-2</c:v>
                </c:pt>
                <c:pt idx="2137">
                  <c:v>7.4247677733883105E-2</c:v>
                </c:pt>
                <c:pt idx="2138">
                  <c:v>8.4236501156098695E-2</c:v>
                </c:pt>
                <c:pt idx="2139">
                  <c:v>9.6675399699319903E-2</c:v>
                </c:pt>
                <c:pt idx="2140">
                  <c:v>0.117242869309271</c:v>
                </c:pt>
                <c:pt idx="2141">
                  <c:v>0.15213797799022999</c:v>
                </c:pt>
                <c:pt idx="2142">
                  <c:v>0.179851938209768</c:v>
                </c:pt>
                <c:pt idx="2143">
                  <c:v>0.25055432908534597</c:v>
                </c:pt>
                <c:pt idx="2144">
                  <c:v>0.31725560058957802</c:v>
                </c:pt>
                <c:pt idx="2145">
                  <c:v>0.40882505034094302</c:v>
                </c:pt>
                <c:pt idx="2146">
                  <c:v>0.438597511536024</c:v>
                </c:pt>
                <c:pt idx="2147">
                  <c:v>0.46341150338058401</c:v>
                </c:pt>
                <c:pt idx="2148">
                  <c:v>0.46196882144204898</c:v>
                </c:pt>
                <c:pt idx="2149">
                  <c:v>0.49437510505386301</c:v>
                </c:pt>
                <c:pt idx="2150">
                  <c:v>0.49407458657880599</c:v>
                </c:pt>
                <c:pt idx="2151">
                  <c:v>0.48555106776488699</c:v>
                </c:pt>
                <c:pt idx="2152">
                  <c:v>0.48636010943970298</c:v>
                </c:pt>
                <c:pt idx="2153">
                  <c:v>0.48456441261378103</c:v>
                </c:pt>
                <c:pt idx="2154">
                  <c:v>0.51605398893675603</c:v>
                </c:pt>
                <c:pt idx="2155">
                  <c:v>0.578431480942322</c:v>
                </c:pt>
                <c:pt idx="2156">
                  <c:v>0.652232849495192</c:v>
                </c:pt>
                <c:pt idx="2157">
                  <c:v>0.74483633872047295</c:v>
                </c:pt>
                <c:pt idx="2158">
                  <c:v>0.790670220507393</c:v>
                </c:pt>
                <c:pt idx="2159">
                  <c:v>0.79446371070926702</c:v>
                </c:pt>
                <c:pt idx="2160">
                  <c:v>0.82873659305370395</c:v>
                </c:pt>
                <c:pt idx="2161">
                  <c:v>0.88955837340740596</c:v>
                </c:pt>
                <c:pt idx="2162">
                  <c:v>0.88139784700590096</c:v>
                </c:pt>
                <c:pt idx="2163">
                  <c:v>0.771378209008444</c:v>
                </c:pt>
                <c:pt idx="2164">
                  <c:v>0.65757773632025096</c:v>
                </c:pt>
                <c:pt idx="2165">
                  <c:v>0.73623906815636098</c:v>
                </c:pt>
                <c:pt idx="2166">
                  <c:v>0.85093051048146195</c:v>
                </c:pt>
                <c:pt idx="2167">
                  <c:v>0.86261130743176195</c:v>
                </c:pt>
                <c:pt idx="2168">
                  <c:v>0.86285567678203401</c:v>
                </c:pt>
                <c:pt idx="2169">
                  <c:v>0.78367296164665201</c:v>
                </c:pt>
                <c:pt idx="2170">
                  <c:v>0.78346975481049996</c:v>
                </c:pt>
                <c:pt idx="2171">
                  <c:v>0.78142126078870899</c:v>
                </c:pt>
                <c:pt idx="2172">
                  <c:v>0.70145227450107495</c:v>
                </c:pt>
                <c:pt idx="2173">
                  <c:v>0.61874591109302601</c:v>
                </c:pt>
                <c:pt idx="2174">
                  <c:v>0.45806866557832199</c:v>
                </c:pt>
                <c:pt idx="2175">
                  <c:v>0.54263776752695203</c:v>
                </c:pt>
                <c:pt idx="2176">
                  <c:v>0.61680795865885696</c:v>
                </c:pt>
                <c:pt idx="2177">
                  <c:v>0.71280182228927502</c:v>
                </c:pt>
                <c:pt idx="2178">
                  <c:v>0.68681647789614897</c:v>
                </c:pt>
                <c:pt idx="2179">
                  <c:v>0.63394437991688002</c:v>
                </c:pt>
                <c:pt idx="2180">
                  <c:v>0.588995470866153</c:v>
                </c:pt>
                <c:pt idx="2181">
                  <c:v>0.54754301945481598</c:v>
                </c:pt>
                <c:pt idx="2182">
                  <c:v>0.51332225688628597</c:v>
                </c:pt>
                <c:pt idx="2183">
                  <c:v>0.46214012606578603</c:v>
                </c:pt>
                <c:pt idx="2184">
                  <c:v>0.40460821272985598</c:v>
                </c:pt>
                <c:pt idx="2185">
                  <c:v>0.36410330663774099</c:v>
                </c:pt>
                <c:pt idx="2186">
                  <c:v>0.31256059206197201</c:v>
                </c:pt>
                <c:pt idx="2187">
                  <c:v>0.28172913413683198</c:v>
                </c:pt>
                <c:pt idx="2188">
                  <c:v>0.23848617642106701</c:v>
                </c:pt>
                <c:pt idx="2189">
                  <c:v>0.208341765068007</c:v>
                </c:pt>
                <c:pt idx="2190">
                  <c:v>0.16712598187393199</c:v>
                </c:pt>
                <c:pt idx="2191">
                  <c:v>0.145824858669615</c:v>
                </c:pt>
                <c:pt idx="2192">
                  <c:v>0.118997147729791</c:v>
                </c:pt>
                <c:pt idx="2193">
                  <c:v>0.10794978403283501</c:v>
                </c:pt>
                <c:pt idx="2194">
                  <c:v>8.8218592475824698E-2</c:v>
                </c:pt>
                <c:pt idx="2195">
                  <c:v>8.4092345775412705E-2</c:v>
                </c:pt>
                <c:pt idx="2196">
                  <c:v>7.4249407372939405E-2</c:v>
                </c:pt>
                <c:pt idx="2197">
                  <c:v>7.7727705312738204E-2</c:v>
                </c:pt>
                <c:pt idx="2198">
                  <c:v>7.3641357370875696E-2</c:v>
                </c:pt>
                <c:pt idx="2199">
                  <c:v>6.8999256938059195E-2</c:v>
                </c:pt>
                <c:pt idx="2200">
                  <c:v>6.18541417847552E-2</c:v>
                </c:pt>
                <c:pt idx="2201">
                  <c:v>5.1131504973160498E-2</c:v>
                </c:pt>
                <c:pt idx="2202">
                  <c:v>4.8762128569285898E-2</c:v>
                </c:pt>
                <c:pt idx="2203">
                  <c:v>4.4299972278331198E-2</c:v>
                </c:pt>
                <c:pt idx="2204">
                  <c:v>3.4607631106547097E-2</c:v>
                </c:pt>
                <c:pt idx="2205">
                  <c:v>2.8236525345619799E-2</c:v>
                </c:pt>
                <c:pt idx="2206">
                  <c:v>2.8482130179152E-2</c:v>
                </c:pt>
                <c:pt idx="2207">
                  <c:v>2.0890187994630102E-2</c:v>
                </c:pt>
                <c:pt idx="2208">
                  <c:v>3.2532470317328803E-2</c:v>
                </c:pt>
                <c:pt idx="2209">
                  <c:v>2.6206988593210499E-2</c:v>
                </c:pt>
                <c:pt idx="2210">
                  <c:v>2.9087647428215901E-2</c:v>
                </c:pt>
                <c:pt idx="2211">
                  <c:v>1.79807556397754E-2</c:v>
                </c:pt>
                <c:pt idx="2212">
                  <c:v>2.18353388358014E-2</c:v>
                </c:pt>
                <c:pt idx="2213">
                  <c:v>1.7899945610422501E-2</c:v>
                </c:pt>
                <c:pt idx="2214">
                  <c:v>1.9196484301852699E-2</c:v>
                </c:pt>
                <c:pt idx="2215">
                  <c:v>1.4454108166766099E-2</c:v>
                </c:pt>
                <c:pt idx="2216">
                  <c:v>1.6149831474663E-2</c:v>
                </c:pt>
                <c:pt idx="2217">
                  <c:v>1.48331843235239E-2</c:v>
                </c:pt>
                <c:pt idx="2218">
                  <c:v>1.7171404772275699E-2</c:v>
                </c:pt>
                <c:pt idx="2219">
                  <c:v>1.6196641668568199E-2</c:v>
                </c:pt>
                <c:pt idx="2220">
                  <c:v>1.5967763265395299E-2</c:v>
                </c:pt>
                <c:pt idx="2221">
                  <c:v>1.29823720772962E-2</c:v>
                </c:pt>
                <c:pt idx="2222">
                  <c:v>1.2333708859387499E-2</c:v>
                </c:pt>
                <c:pt idx="2223">
                  <c:v>1.48889111212722E-2</c:v>
                </c:pt>
                <c:pt idx="2224">
                  <c:v>1.6088858141634601E-2</c:v>
                </c:pt>
                <c:pt idx="2225">
                  <c:v>1.2144312289834E-2</c:v>
                </c:pt>
                <c:pt idx="2226">
                  <c:v>8.0422895363891096E-3</c:v>
                </c:pt>
                <c:pt idx="2227">
                  <c:v>4.3347507858463299E-3</c:v>
                </c:pt>
                <c:pt idx="2228">
                  <c:v>5.14131029467096E-3</c:v>
                </c:pt>
                <c:pt idx="2229">
                  <c:v>4.5809123963586702E-3</c:v>
                </c:pt>
                <c:pt idx="2230">
                  <c:v>5.7081372921693298E-3</c:v>
                </c:pt>
                <c:pt idx="2231">
                  <c:v>-1.5503402118665799E-3</c:v>
                </c:pt>
                <c:pt idx="2232">
                  <c:v>1.7558179260562801E-3</c:v>
                </c:pt>
                <c:pt idx="2233">
                  <c:v>5.1216394776018703E-3</c:v>
                </c:pt>
                <c:pt idx="2234">
                  <c:v>5.2556392038629798E-3</c:v>
                </c:pt>
                <c:pt idx="2235">
                  <c:v>3.7166821319882498E-2</c:v>
                </c:pt>
                <c:pt idx="2236">
                  <c:v>6.8116960940245802E-2</c:v>
                </c:pt>
                <c:pt idx="2237">
                  <c:v>0.149150065266409</c:v>
                </c:pt>
                <c:pt idx="2238">
                  <c:v>0.24495039853103501</c:v>
                </c:pt>
                <c:pt idx="2239">
                  <c:v>0.35953711525842602</c:v>
                </c:pt>
                <c:pt idx="2240">
                  <c:v>0.43209012337557401</c:v>
                </c:pt>
                <c:pt idx="2241">
                  <c:v>0.49626337949985</c:v>
                </c:pt>
                <c:pt idx="2242">
                  <c:v>0.54161771951797799</c:v>
                </c:pt>
                <c:pt idx="2243">
                  <c:v>0.59573757958640505</c:v>
                </c:pt>
                <c:pt idx="2244">
                  <c:v>0.63405272649365696</c:v>
                </c:pt>
                <c:pt idx="2245">
                  <c:v>0.65978685569571405</c:v>
                </c:pt>
                <c:pt idx="2246">
                  <c:v>0.69648793670706599</c:v>
                </c:pt>
                <c:pt idx="2247">
                  <c:v>0.713134673705203</c:v>
                </c:pt>
                <c:pt idx="2248">
                  <c:v>0.74679871352883598</c:v>
                </c:pt>
                <c:pt idx="2249">
                  <c:v>0.76265035388580205</c:v>
                </c:pt>
                <c:pt idx="2250">
                  <c:v>0.78140030826853302</c:v>
                </c:pt>
                <c:pt idx="2251">
                  <c:v>0.79572371981034196</c:v>
                </c:pt>
                <c:pt idx="2252">
                  <c:v>0.80073984457437497</c:v>
                </c:pt>
                <c:pt idx="2253">
                  <c:v>0.80558049891499295</c:v>
                </c:pt>
                <c:pt idx="2254">
                  <c:v>0.80720634106622202</c:v>
                </c:pt>
                <c:pt idx="2255">
                  <c:v>0.807986807483146</c:v>
                </c:pt>
                <c:pt idx="2256">
                  <c:v>0.83567572907082999</c:v>
                </c:pt>
                <c:pt idx="2257">
                  <c:v>0.84792506234057996</c:v>
                </c:pt>
                <c:pt idx="2258">
                  <c:v>0.85743255353486902</c:v>
                </c:pt>
                <c:pt idx="2259">
                  <c:v>0.850227815761053</c:v>
                </c:pt>
                <c:pt idx="2260">
                  <c:v>0.84714510973891899</c:v>
                </c:pt>
                <c:pt idx="2261">
                  <c:v>0.840088737048305</c:v>
                </c:pt>
                <c:pt idx="2262">
                  <c:v>0.84300610389960395</c:v>
                </c:pt>
                <c:pt idx="2263">
                  <c:v>0.78943599376946305</c:v>
                </c:pt>
                <c:pt idx="2264">
                  <c:v>0.78412905183327497</c:v>
                </c:pt>
                <c:pt idx="2265">
                  <c:v>0.77262765543576295</c:v>
                </c:pt>
                <c:pt idx="2266">
                  <c:v>0.747197024431284</c:v>
                </c:pt>
                <c:pt idx="2267">
                  <c:v>0.67054433574280703</c:v>
                </c:pt>
                <c:pt idx="2268">
                  <c:v>0.58394088568021496</c:v>
                </c:pt>
                <c:pt idx="2269">
                  <c:v>0.62261362517840702</c:v>
                </c:pt>
                <c:pt idx="2270">
                  <c:v>0.66272764685954499</c:v>
                </c:pt>
                <c:pt idx="2271">
                  <c:v>0.66064603574726399</c:v>
                </c:pt>
                <c:pt idx="2272">
                  <c:v>0.58355898115355498</c:v>
                </c:pt>
                <c:pt idx="2273">
                  <c:v>0.60924271797080198</c:v>
                </c:pt>
                <c:pt idx="2274">
                  <c:v>0.68346442573172705</c:v>
                </c:pt>
                <c:pt idx="2275">
                  <c:v>0.678957474308852</c:v>
                </c:pt>
                <c:pt idx="2276">
                  <c:v>0.62774904806615595</c:v>
                </c:pt>
                <c:pt idx="2277">
                  <c:v>0.56798930158693905</c:v>
                </c:pt>
                <c:pt idx="2278">
                  <c:v>0.59214974589103997</c:v>
                </c:pt>
                <c:pt idx="2279">
                  <c:v>0.54986885586286105</c:v>
                </c:pt>
                <c:pt idx="2280">
                  <c:v>0.50248945221170305</c:v>
                </c:pt>
                <c:pt idx="2281">
                  <c:v>0.44612859034304098</c:v>
                </c:pt>
                <c:pt idx="2282">
                  <c:v>0.399646573137517</c:v>
                </c:pt>
                <c:pt idx="2283">
                  <c:v>0.35045375505656801</c:v>
                </c:pt>
                <c:pt idx="2284">
                  <c:v>0.30642004058952299</c:v>
                </c:pt>
                <c:pt idx="2285">
                  <c:v>0.26283036066014598</c:v>
                </c:pt>
                <c:pt idx="2286">
                  <c:v>0.21657270843621301</c:v>
                </c:pt>
                <c:pt idx="2287">
                  <c:v>0.178209255443632</c:v>
                </c:pt>
                <c:pt idx="2288">
                  <c:v>0.150038428894542</c:v>
                </c:pt>
                <c:pt idx="2289">
                  <c:v>0.12853691881162699</c:v>
                </c:pt>
                <c:pt idx="2290">
                  <c:v>0.113662546922735</c:v>
                </c:pt>
                <c:pt idx="2291">
                  <c:v>9.9282982876380196E-2</c:v>
                </c:pt>
                <c:pt idx="2292">
                  <c:v>8.5664974094457197E-2</c:v>
                </c:pt>
                <c:pt idx="2293">
                  <c:v>7.50604618582765E-2</c:v>
                </c:pt>
                <c:pt idx="2294">
                  <c:v>5.0353022841978498E-2</c:v>
                </c:pt>
                <c:pt idx="2295">
                  <c:v>6.3070177589804294E-2</c:v>
                </c:pt>
                <c:pt idx="2296">
                  <c:v>6.7017037143752095E-2</c:v>
                </c:pt>
                <c:pt idx="2297">
                  <c:v>6.5616804426061201E-2</c:v>
                </c:pt>
                <c:pt idx="2298">
                  <c:v>6.98234174229415E-2</c:v>
                </c:pt>
                <c:pt idx="2299">
                  <c:v>3.9503003806386397E-2</c:v>
                </c:pt>
                <c:pt idx="2300">
                  <c:v>3.31472948930824E-2</c:v>
                </c:pt>
                <c:pt idx="2301">
                  <c:v>3.01745867686973E-2</c:v>
                </c:pt>
                <c:pt idx="2302">
                  <c:v>3.1055626811973599E-2</c:v>
                </c:pt>
                <c:pt idx="2303">
                  <c:v>3.90620619941901E-2</c:v>
                </c:pt>
                <c:pt idx="2304">
                  <c:v>4.4551923400344001E-2</c:v>
                </c:pt>
                <c:pt idx="2305">
                  <c:v>4.3452445134429203E-2</c:v>
                </c:pt>
                <c:pt idx="2306">
                  <c:v>3.9415857789020299E-2</c:v>
                </c:pt>
                <c:pt idx="2307">
                  <c:v>3.2536702743447901E-2</c:v>
                </c:pt>
                <c:pt idx="2308">
                  <c:v>3.09014038292886E-2</c:v>
                </c:pt>
                <c:pt idx="2309">
                  <c:v>2.48996854280332E-2</c:v>
                </c:pt>
                <c:pt idx="2310">
                  <c:v>2.8980788392398E-2</c:v>
                </c:pt>
                <c:pt idx="2311">
                  <c:v>2.2961940043202601E-2</c:v>
                </c:pt>
                <c:pt idx="2312">
                  <c:v>2.6033663666766901E-2</c:v>
                </c:pt>
                <c:pt idx="2313">
                  <c:v>1.87802343409657E-2</c:v>
                </c:pt>
                <c:pt idx="2314">
                  <c:v>2.30759012987624E-2</c:v>
                </c:pt>
                <c:pt idx="2315">
                  <c:v>2.33468410909369E-2</c:v>
                </c:pt>
                <c:pt idx="2316">
                  <c:v>2.54683583060904E-2</c:v>
                </c:pt>
                <c:pt idx="2317">
                  <c:v>2.1563445357914299E-2</c:v>
                </c:pt>
                <c:pt idx="2318">
                  <c:v>1.94561718056716E-2</c:v>
                </c:pt>
                <c:pt idx="2319">
                  <c:v>1.9603781880053999E-2</c:v>
                </c:pt>
                <c:pt idx="2320">
                  <c:v>1.68957887649781E-2</c:v>
                </c:pt>
                <c:pt idx="2321">
                  <c:v>1.6458127498423899E-2</c:v>
                </c:pt>
                <c:pt idx="2322">
                  <c:v>1.48374685362524E-2</c:v>
                </c:pt>
                <c:pt idx="2323">
                  <c:v>1.99370812050262E-2</c:v>
                </c:pt>
                <c:pt idx="2324">
                  <c:v>1.92838768827426E-2</c:v>
                </c:pt>
                <c:pt idx="2325">
                  <c:v>2.1586396561268501E-2</c:v>
                </c:pt>
                <c:pt idx="2326">
                  <c:v>1.70154639264282E-2</c:v>
                </c:pt>
                <c:pt idx="2327">
                  <c:v>3.82481195045139E-2</c:v>
                </c:pt>
                <c:pt idx="2328">
                  <c:v>4.6668179060433898E-2</c:v>
                </c:pt>
                <c:pt idx="2329">
                  <c:v>6.0496010322392997E-2</c:v>
                </c:pt>
                <c:pt idx="2330">
                  <c:v>7.91858735277811E-2</c:v>
                </c:pt>
                <c:pt idx="2331">
                  <c:v>0.10361867557285399</c:v>
                </c:pt>
                <c:pt idx="2332">
                  <c:v>0.12736138638814701</c:v>
                </c:pt>
                <c:pt idx="2333">
                  <c:v>0.15309163209986301</c:v>
                </c:pt>
                <c:pt idx="2334">
                  <c:v>0.16650106440488999</c:v>
                </c:pt>
                <c:pt idx="2335">
                  <c:v>0.182280294792078</c:v>
                </c:pt>
                <c:pt idx="2336">
                  <c:v>0.201077415247254</c:v>
                </c:pt>
                <c:pt idx="2337">
                  <c:v>0.21690511465109599</c:v>
                </c:pt>
                <c:pt idx="2338">
                  <c:v>0.244707457869277</c:v>
                </c:pt>
                <c:pt idx="2339">
                  <c:v>0.26322528672063999</c:v>
                </c:pt>
                <c:pt idx="2340">
                  <c:v>0.29608861920665203</c:v>
                </c:pt>
                <c:pt idx="2341">
                  <c:v>0.35546710586417501</c:v>
                </c:pt>
                <c:pt idx="2342">
                  <c:v>0.40770632387053501</c:v>
                </c:pt>
                <c:pt idx="2343">
                  <c:v>0.45196911105187798</c:v>
                </c:pt>
                <c:pt idx="2344">
                  <c:v>0.42399047360828301</c:v>
                </c:pt>
                <c:pt idx="2345">
                  <c:v>0.47839742802206903</c:v>
                </c:pt>
                <c:pt idx="2346">
                  <c:v>0.493637407419241</c:v>
                </c:pt>
                <c:pt idx="2347">
                  <c:v>0.54812236320338703</c:v>
                </c:pt>
                <c:pt idx="2348">
                  <c:v>0.515294371578364</c:v>
                </c:pt>
                <c:pt idx="2349">
                  <c:v>0.51457071266048804</c:v>
                </c:pt>
                <c:pt idx="2350">
                  <c:v>0.51597150505449196</c:v>
                </c:pt>
                <c:pt idx="2351">
                  <c:v>0.57106232338163498</c:v>
                </c:pt>
                <c:pt idx="2352">
                  <c:v>0.61433285535047799</c:v>
                </c:pt>
                <c:pt idx="2353">
                  <c:v>0.62113013209624002</c:v>
                </c:pt>
                <c:pt idx="2354">
                  <c:v>0.64089647823693596</c:v>
                </c:pt>
                <c:pt idx="2355">
                  <c:v>0.68690326360327003</c:v>
                </c:pt>
                <c:pt idx="2356">
                  <c:v>0.72359541383520498</c:v>
                </c:pt>
                <c:pt idx="2357">
                  <c:v>0.75656951221443502</c:v>
                </c:pt>
                <c:pt idx="2358">
                  <c:v>0.76169480973686199</c:v>
                </c:pt>
                <c:pt idx="2359">
                  <c:v>0.79454744854526604</c:v>
                </c:pt>
                <c:pt idx="2360">
                  <c:v>0.77834821161040901</c:v>
                </c:pt>
                <c:pt idx="2361">
                  <c:v>0.74452910070130396</c:v>
                </c:pt>
                <c:pt idx="2362">
                  <c:v>0.761512339330081</c:v>
                </c:pt>
                <c:pt idx="2363">
                  <c:v>0.74242034865657702</c:v>
                </c:pt>
                <c:pt idx="2364">
                  <c:v>0.76260044768555302</c:v>
                </c:pt>
                <c:pt idx="2365">
                  <c:v>0.72772345754437595</c:v>
                </c:pt>
                <c:pt idx="2366">
                  <c:v>0.719498373832686</c:v>
                </c:pt>
                <c:pt idx="2367">
                  <c:v>0.65482288117644205</c:v>
                </c:pt>
                <c:pt idx="2368">
                  <c:v>0.62006777419868297</c:v>
                </c:pt>
                <c:pt idx="2369">
                  <c:v>0.57886841394939004</c:v>
                </c:pt>
                <c:pt idx="2370">
                  <c:v>0.57442554463581497</c:v>
                </c:pt>
                <c:pt idx="2371">
                  <c:v>0.53441343965486798</c:v>
                </c:pt>
                <c:pt idx="2372">
                  <c:v>0.49585857099291197</c:v>
                </c:pt>
                <c:pt idx="2373">
                  <c:v>0.43989260904275701</c:v>
                </c:pt>
                <c:pt idx="2374">
                  <c:v>0.37531018714596298</c:v>
                </c:pt>
                <c:pt idx="2375">
                  <c:v>0.31352810217244598</c:v>
                </c:pt>
                <c:pt idx="2376">
                  <c:v>0.28161841653769998</c:v>
                </c:pt>
                <c:pt idx="2377">
                  <c:v>0.256128810581713</c:v>
                </c:pt>
                <c:pt idx="2378">
                  <c:v>0.228869098075028</c:v>
                </c:pt>
                <c:pt idx="2379">
                  <c:v>0.191263055097144</c:v>
                </c:pt>
                <c:pt idx="2380">
                  <c:v>0.164352658482599</c:v>
                </c:pt>
                <c:pt idx="2381">
                  <c:v>0.133301460837701</c:v>
                </c:pt>
                <c:pt idx="2382">
                  <c:v>0.113646447721063</c:v>
                </c:pt>
                <c:pt idx="2383">
                  <c:v>9.2626372070580498E-2</c:v>
                </c:pt>
                <c:pt idx="2384">
                  <c:v>8.2781493822911098E-2</c:v>
                </c:pt>
                <c:pt idx="2385">
                  <c:v>7.6875652923460505E-2</c:v>
                </c:pt>
                <c:pt idx="2386">
                  <c:v>6.9824867083759401E-2</c:v>
                </c:pt>
                <c:pt idx="2387">
                  <c:v>6.3368816732707195E-2</c:v>
                </c:pt>
                <c:pt idx="2388">
                  <c:v>5.3830319078089002E-2</c:v>
                </c:pt>
                <c:pt idx="2389">
                  <c:v>3.4223278502131603E-2</c:v>
                </c:pt>
                <c:pt idx="2390">
                  <c:v>3.4832818319044098E-2</c:v>
                </c:pt>
                <c:pt idx="2391">
                  <c:v>2.6425279956323901E-2</c:v>
                </c:pt>
                <c:pt idx="2392">
                  <c:v>4.1741523789545702E-2</c:v>
                </c:pt>
                <c:pt idx="2393">
                  <c:v>1.9203386986595499E-2</c:v>
                </c:pt>
                <c:pt idx="2394">
                  <c:v>2.6189088134840499E-2</c:v>
                </c:pt>
                <c:pt idx="2395">
                  <c:v>2.6538291081300298E-2</c:v>
                </c:pt>
                <c:pt idx="2396">
                  <c:v>2.70618602026329E-2</c:v>
                </c:pt>
                <c:pt idx="2397">
                  <c:v>2.05273042551503E-2</c:v>
                </c:pt>
                <c:pt idx="2398">
                  <c:v>1.53331214106223E-2</c:v>
                </c:pt>
                <c:pt idx="2399">
                  <c:v>3.3807278600532201E-3</c:v>
                </c:pt>
                <c:pt idx="2400">
                  <c:v>3.39260764359652E-3</c:v>
                </c:pt>
                <c:pt idx="2401">
                  <c:v>1.3094118176843901E-2</c:v>
                </c:pt>
                <c:pt idx="2402">
                  <c:v>1.9204557945680399E-2</c:v>
                </c:pt>
                <c:pt idx="2403">
                  <c:v>1.6708181335975101E-2</c:v>
                </c:pt>
                <c:pt idx="2404">
                  <c:v>1.01839373266027E-2</c:v>
                </c:pt>
                <c:pt idx="2405">
                  <c:v>1.54288226038953E-2</c:v>
                </c:pt>
                <c:pt idx="2406">
                  <c:v>1.4561002572279901E-2</c:v>
                </c:pt>
                <c:pt idx="2407">
                  <c:v>1.48299332692013E-2</c:v>
                </c:pt>
                <c:pt idx="2408">
                  <c:v>1.50450414965609E-2</c:v>
                </c:pt>
                <c:pt idx="2409">
                  <c:v>1.7598602589751398E-2</c:v>
                </c:pt>
                <c:pt idx="2410">
                  <c:v>1.29034209592205E-2</c:v>
                </c:pt>
                <c:pt idx="2411">
                  <c:v>6.7941832375408998E-3</c:v>
                </c:pt>
                <c:pt idx="2412">
                  <c:v>3.7815980941121102E-3</c:v>
                </c:pt>
                <c:pt idx="2413">
                  <c:v>6.7125677394162002E-3</c:v>
                </c:pt>
                <c:pt idx="2414">
                  <c:v>5.0935450014688403E-3</c:v>
                </c:pt>
                <c:pt idx="2415">
                  <c:v>7.6974849184387097E-3</c:v>
                </c:pt>
                <c:pt idx="2416">
                  <c:v>1.32382618730527E-4</c:v>
                </c:pt>
                <c:pt idx="2417">
                  <c:v>6.1154184989615904E-4</c:v>
                </c:pt>
                <c:pt idx="2418">
                  <c:v>1.3765023207958601E-3</c:v>
                </c:pt>
                <c:pt idx="2419">
                  <c:v>1.44511091405943E-3</c:v>
                </c:pt>
                <c:pt idx="2420">
                  <c:v>3.26731920203675E-3</c:v>
                </c:pt>
                <c:pt idx="2421">
                  <c:v>6.6188916143255496E-3</c:v>
                </c:pt>
                <c:pt idx="2422">
                  <c:v>4.2780398552391902E-3</c:v>
                </c:pt>
                <c:pt idx="2423">
                  <c:v>-4.2148286380897301E-4</c:v>
                </c:pt>
                <c:pt idx="2424">
                  <c:v>1.5387816899348401E-3</c:v>
                </c:pt>
                <c:pt idx="2425">
                  <c:v>3.12871517093101E-3</c:v>
                </c:pt>
                <c:pt idx="2426">
                  <c:v>7.6621174758953704E-3</c:v>
                </c:pt>
                <c:pt idx="2427">
                  <c:v>8.1157879252714404E-3</c:v>
                </c:pt>
                <c:pt idx="2428">
                  <c:v>9.3763771549779298E-3</c:v>
                </c:pt>
                <c:pt idx="2429">
                  <c:v>3.2839152018646602E-2</c:v>
                </c:pt>
                <c:pt idx="2430">
                  <c:v>4.3255861281185901E-2</c:v>
                </c:pt>
                <c:pt idx="2431">
                  <c:v>5.6802854274394597E-2</c:v>
                </c:pt>
                <c:pt idx="2432">
                  <c:v>8.7243475134354403E-2</c:v>
                </c:pt>
                <c:pt idx="2433">
                  <c:v>0.11773333079272801</c:v>
                </c:pt>
                <c:pt idx="2434">
                  <c:v>0.16029751103704901</c:v>
                </c:pt>
                <c:pt idx="2435">
                  <c:v>0.21290849955121</c:v>
                </c:pt>
                <c:pt idx="2436">
                  <c:v>0.25924056498452702</c:v>
                </c:pt>
                <c:pt idx="2437">
                  <c:v>0.30171340672849001</c:v>
                </c:pt>
                <c:pt idx="2438">
                  <c:v>0.33969629744879798</c:v>
                </c:pt>
                <c:pt idx="2439">
                  <c:v>0.39372111731097598</c:v>
                </c:pt>
                <c:pt idx="2440">
                  <c:v>0.44059851059228</c:v>
                </c:pt>
                <c:pt idx="2441">
                  <c:v>0.45857766502710301</c:v>
                </c:pt>
                <c:pt idx="2442">
                  <c:v>0.44293399244447101</c:v>
                </c:pt>
                <c:pt idx="2443">
                  <c:v>0.444301726533954</c:v>
                </c:pt>
                <c:pt idx="2444">
                  <c:v>0.52827661757121802</c:v>
                </c:pt>
                <c:pt idx="2445">
                  <c:v>0.58037279410709397</c:v>
                </c:pt>
                <c:pt idx="2446">
                  <c:v>0.56605155511326299</c:v>
                </c:pt>
                <c:pt idx="2447">
                  <c:v>0.458124001393931</c:v>
                </c:pt>
                <c:pt idx="2448">
                  <c:v>0.38188290946912201</c:v>
                </c:pt>
                <c:pt idx="2449">
                  <c:v>0.33574244447226098</c:v>
                </c:pt>
                <c:pt idx="2450">
                  <c:v>0.31192107812666903</c:v>
                </c:pt>
                <c:pt idx="2451">
                  <c:v>0.30212219653623201</c:v>
                </c:pt>
                <c:pt idx="2452">
                  <c:v>0.30622814676198601</c:v>
                </c:pt>
                <c:pt idx="2453">
                  <c:v>0.32727698122450699</c:v>
                </c:pt>
                <c:pt idx="2454">
                  <c:v>0.33661851054536801</c:v>
                </c:pt>
                <c:pt idx="2455">
                  <c:v>0.33837884731429002</c:v>
                </c:pt>
                <c:pt idx="2456">
                  <c:v>0.32813819994749299</c:v>
                </c:pt>
                <c:pt idx="2457">
                  <c:v>0.33389149467666301</c:v>
                </c:pt>
                <c:pt idx="2458">
                  <c:v>0.35114376535821101</c:v>
                </c:pt>
                <c:pt idx="2459">
                  <c:v>0.35999831946188898</c:v>
                </c:pt>
                <c:pt idx="2460">
                  <c:v>0.35153066986950898</c:v>
                </c:pt>
                <c:pt idx="2461">
                  <c:v>0.33104869473232301</c:v>
                </c:pt>
                <c:pt idx="2462">
                  <c:v>0.297308534181004</c:v>
                </c:pt>
                <c:pt idx="2463">
                  <c:v>0.26695906977415101</c:v>
                </c:pt>
                <c:pt idx="2464">
                  <c:v>0.23767435272228399</c:v>
                </c:pt>
                <c:pt idx="2465">
                  <c:v>0.22582872803369899</c:v>
                </c:pt>
                <c:pt idx="2466">
                  <c:v>0.230922654483604</c:v>
                </c:pt>
                <c:pt idx="2467">
                  <c:v>0.241898150641078</c:v>
                </c:pt>
                <c:pt idx="2468">
                  <c:v>0.25677249685238102</c:v>
                </c:pt>
                <c:pt idx="2469">
                  <c:v>0.24318330977691799</c:v>
                </c:pt>
                <c:pt idx="2470">
                  <c:v>0.22612015946192901</c:v>
                </c:pt>
                <c:pt idx="2471">
                  <c:v>0.193561508403884</c:v>
                </c:pt>
                <c:pt idx="2472">
                  <c:v>0.175847679395606</c:v>
                </c:pt>
                <c:pt idx="2473">
                  <c:v>0.15610888597355899</c:v>
                </c:pt>
                <c:pt idx="2474">
                  <c:v>0.140990098556038</c:v>
                </c:pt>
                <c:pt idx="2475">
                  <c:v>0.12725130463908199</c:v>
                </c:pt>
                <c:pt idx="2476">
                  <c:v>0.11372860776008099</c:v>
                </c:pt>
                <c:pt idx="2477">
                  <c:v>0.10477667473270399</c:v>
                </c:pt>
                <c:pt idx="2478">
                  <c:v>9.5248311797876697E-2</c:v>
                </c:pt>
                <c:pt idx="2479">
                  <c:v>8.6318496072405201E-2</c:v>
                </c:pt>
                <c:pt idx="2480">
                  <c:v>8.3195205160502106E-2</c:v>
                </c:pt>
                <c:pt idx="2481">
                  <c:v>7.4231962448267103E-2</c:v>
                </c:pt>
                <c:pt idx="2482">
                  <c:v>7.5817070649311896E-2</c:v>
                </c:pt>
                <c:pt idx="2483">
                  <c:v>6.9291600764756295E-2</c:v>
                </c:pt>
                <c:pt idx="2484">
                  <c:v>6.7397039812797002E-2</c:v>
                </c:pt>
                <c:pt idx="2485">
                  <c:v>5.8138621979393297E-2</c:v>
                </c:pt>
                <c:pt idx="2486">
                  <c:v>5.0786395367942501E-2</c:v>
                </c:pt>
                <c:pt idx="2487">
                  <c:v>5.2509485683428198E-2</c:v>
                </c:pt>
                <c:pt idx="2488">
                  <c:v>4.6238334958888801E-2</c:v>
                </c:pt>
                <c:pt idx="2489">
                  <c:v>4.0948002044705202E-2</c:v>
                </c:pt>
                <c:pt idx="2490">
                  <c:v>1.81375572868849E-2</c:v>
                </c:pt>
                <c:pt idx="2491">
                  <c:v>1.6711469696994798E-2</c:v>
                </c:pt>
                <c:pt idx="2492">
                  <c:v>1.7753328614998998E-2</c:v>
                </c:pt>
                <c:pt idx="2493">
                  <c:v>1.6852031185365102E-2</c:v>
                </c:pt>
                <c:pt idx="2494">
                  <c:v>1.72234587837794E-2</c:v>
                </c:pt>
                <c:pt idx="2495">
                  <c:v>1.1420497894005101E-2</c:v>
                </c:pt>
                <c:pt idx="2496">
                  <c:v>9.4997118791882006E-3</c:v>
                </c:pt>
                <c:pt idx="2497">
                  <c:v>7.9680779233454197E-3</c:v>
                </c:pt>
                <c:pt idx="2498">
                  <c:v>1.1882243759114701E-2</c:v>
                </c:pt>
                <c:pt idx="2499">
                  <c:v>8.7909986217327898E-3</c:v>
                </c:pt>
                <c:pt idx="2500">
                  <c:v>1.1953558162492901E-2</c:v>
                </c:pt>
                <c:pt idx="2501">
                  <c:v>1.11349822215208E-2</c:v>
                </c:pt>
                <c:pt idx="2502">
                  <c:v>1.6213733083559102E-2</c:v>
                </c:pt>
                <c:pt idx="2503">
                  <c:v>1.2527655363898899E-2</c:v>
                </c:pt>
                <c:pt idx="2504">
                  <c:v>9.2973569066083506E-3</c:v>
                </c:pt>
                <c:pt idx="2505">
                  <c:v>2.2996105985476699E-3</c:v>
                </c:pt>
                <c:pt idx="2506">
                  <c:v>-1.7489605571984501E-3</c:v>
                </c:pt>
                <c:pt idx="2507">
                  <c:v>-1.5785040288691099E-3</c:v>
                </c:pt>
                <c:pt idx="2508">
                  <c:v>1.9506421715786699E-4</c:v>
                </c:pt>
                <c:pt idx="2509">
                  <c:v>9.0858638032597899E-3</c:v>
                </c:pt>
                <c:pt idx="2510">
                  <c:v>5.1324684642885896E-3</c:v>
                </c:pt>
                <c:pt idx="2511">
                  <c:v>5.5648796954132999E-3</c:v>
                </c:pt>
                <c:pt idx="2512">
                  <c:v>3.6266388889482398E-3</c:v>
                </c:pt>
                <c:pt idx="2513">
                  <c:v>6.97520625508958E-3</c:v>
                </c:pt>
                <c:pt idx="2514">
                  <c:v>7.8890311121082492E-3</c:v>
                </c:pt>
                <c:pt idx="2515">
                  <c:v>3.0238314778761499E-3</c:v>
                </c:pt>
                <c:pt idx="2516">
                  <c:v>4.1340896943818199E-3</c:v>
                </c:pt>
                <c:pt idx="2517">
                  <c:v>2.6870298495313E-3</c:v>
                </c:pt>
                <c:pt idx="2518">
                  <c:v>2.3136915955064498E-3</c:v>
                </c:pt>
                <c:pt idx="2519">
                  <c:v>4.48432734477943E-4</c:v>
                </c:pt>
                <c:pt idx="2520">
                  <c:v>8.7408956494414401E-3</c:v>
                </c:pt>
                <c:pt idx="2521">
                  <c:v>1.20932631363802E-2</c:v>
                </c:pt>
                <c:pt idx="2522">
                  <c:v>8.3885104070043695E-3</c:v>
                </c:pt>
                <c:pt idx="2523">
                  <c:v>2.6374328119135601E-3</c:v>
                </c:pt>
                <c:pt idx="2524">
                  <c:v>1.5405308491647301E-3</c:v>
                </c:pt>
                <c:pt idx="2525">
                  <c:v>4.1886613639780003E-3</c:v>
                </c:pt>
                <c:pt idx="2526">
                  <c:v>8.6742415446856205E-3</c:v>
                </c:pt>
                <c:pt idx="2527">
                  <c:v>1.0936727196718199E-2</c:v>
                </c:pt>
                <c:pt idx="2528">
                  <c:v>4.3031567733521703E-3</c:v>
                </c:pt>
                <c:pt idx="2529">
                  <c:v>2.77142835304831E-3</c:v>
                </c:pt>
                <c:pt idx="2530">
                  <c:v>2.4146598851198402E-2</c:v>
                </c:pt>
                <c:pt idx="2531">
                  <c:v>3.7891143557346497E-2</c:v>
                </c:pt>
                <c:pt idx="2532">
                  <c:v>4.84668697431931E-2</c:v>
                </c:pt>
                <c:pt idx="2533">
                  <c:v>5.3745627984378798E-2</c:v>
                </c:pt>
                <c:pt idx="2534">
                  <c:v>4.3580400183986297E-2</c:v>
                </c:pt>
                <c:pt idx="2535">
                  <c:v>4.16434711483534E-2</c:v>
                </c:pt>
                <c:pt idx="2536">
                  <c:v>1.6961860284745299E-2</c:v>
                </c:pt>
                <c:pt idx="2537">
                  <c:v>1.5236887295925599E-2</c:v>
                </c:pt>
                <c:pt idx="2538">
                  <c:v>1.4978351802791201E-2</c:v>
                </c:pt>
                <c:pt idx="2539">
                  <c:v>1.48790429436242E-2</c:v>
                </c:pt>
                <c:pt idx="2540">
                  <c:v>1.5524888548535501E-2</c:v>
                </c:pt>
                <c:pt idx="2541">
                  <c:v>3.5411805370553898E-2</c:v>
                </c:pt>
                <c:pt idx="2542">
                  <c:v>3.6472282506311099E-2</c:v>
                </c:pt>
                <c:pt idx="2543">
                  <c:v>5.0189747678627397E-2</c:v>
                </c:pt>
                <c:pt idx="2544">
                  <c:v>6.9309550749374393E-2</c:v>
                </c:pt>
                <c:pt idx="2545">
                  <c:v>7.6684790960090093E-2</c:v>
                </c:pt>
                <c:pt idx="2546">
                  <c:v>7.3979309875953095E-2</c:v>
                </c:pt>
                <c:pt idx="2547">
                  <c:v>6.3826758908196293E-2</c:v>
                </c:pt>
                <c:pt idx="2548">
                  <c:v>6.6321999646659205E-2</c:v>
                </c:pt>
                <c:pt idx="2549">
                  <c:v>6.3808247642060098E-2</c:v>
                </c:pt>
                <c:pt idx="2550">
                  <c:v>5.8621535352138203E-2</c:v>
                </c:pt>
                <c:pt idx="2551">
                  <c:v>5.5452047570507902E-2</c:v>
                </c:pt>
                <c:pt idx="2552">
                  <c:v>5.0469846564050798E-2</c:v>
                </c:pt>
                <c:pt idx="2553">
                  <c:v>5.4252205332909698E-2</c:v>
                </c:pt>
                <c:pt idx="2554">
                  <c:v>6.5181195544703793E-2</c:v>
                </c:pt>
                <c:pt idx="2555">
                  <c:v>7.6459872287830202E-2</c:v>
                </c:pt>
                <c:pt idx="2556">
                  <c:v>9.0290555977907097E-2</c:v>
                </c:pt>
                <c:pt idx="2557">
                  <c:v>7.9629438224279606E-2</c:v>
                </c:pt>
                <c:pt idx="2558">
                  <c:v>9.1864410204644698E-2</c:v>
                </c:pt>
                <c:pt idx="2559">
                  <c:v>8.0484728787264495E-2</c:v>
                </c:pt>
                <c:pt idx="2560">
                  <c:v>9.6225287940218604E-2</c:v>
                </c:pt>
                <c:pt idx="2561">
                  <c:v>9.3333305489787702E-2</c:v>
                </c:pt>
                <c:pt idx="2562">
                  <c:v>0.110632778859085</c:v>
                </c:pt>
                <c:pt idx="2563">
                  <c:v>0.113328839828756</c:v>
                </c:pt>
                <c:pt idx="2564">
                  <c:v>0.105293289946088</c:v>
                </c:pt>
                <c:pt idx="2565">
                  <c:v>8.4144297124850803E-2</c:v>
                </c:pt>
                <c:pt idx="2566">
                  <c:v>5.8067669987726098E-2</c:v>
                </c:pt>
                <c:pt idx="2567">
                  <c:v>4.4524790549405197E-2</c:v>
                </c:pt>
                <c:pt idx="2568">
                  <c:v>1.80740635027236E-2</c:v>
                </c:pt>
                <c:pt idx="2569">
                  <c:v>2.2172734427563401E-2</c:v>
                </c:pt>
                <c:pt idx="2570">
                  <c:v>2.7444964642862099E-2</c:v>
                </c:pt>
                <c:pt idx="2571">
                  <c:v>2.3947345825058499E-2</c:v>
                </c:pt>
                <c:pt idx="2572">
                  <c:v>2.1623144625560201E-2</c:v>
                </c:pt>
                <c:pt idx="2573">
                  <c:v>1.68551303560752E-2</c:v>
                </c:pt>
                <c:pt idx="2574">
                  <c:v>2.0668308753441202E-2</c:v>
                </c:pt>
                <c:pt idx="2575">
                  <c:v>1.72564478995193E-2</c:v>
                </c:pt>
                <c:pt idx="2576">
                  <c:v>2.9652482097591502E-2</c:v>
                </c:pt>
                <c:pt idx="2577">
                  <c:v>1.0212470376705599E-3</c:v>
                </c:pt>
                <c:pt idx="2578">
                  <c:v>-1.51674503306973E-4</c:v>
                </c:pt>
                <c:pt idx="2579">
                  <c:v>9.6843547198851698E-4</c:v>
                </c:pt>
                <c:pt idx="2580">
                  <c:v>-8.7072489831965501E-4</c:v>
                </c:pt>
                <c:pt idx="2581">
                  <c:v>-1.0654203487485199E-3</c:v>
                </c:pt>
                <c:pt idx="2582">
                  <c:v>-4.3846355085398097E-3</c:v>
                </c:pt>
                <c:pt idx="2583">
                  <c:v>-5.7668051824223601E-3</c:v>
                </c:pt>
                <c:pt idx="2584">
                  <c:v>-2.3145991239395601E-3</c:v>
                </c:pt>
                <c:pt idx="2585">
                  <c:v>-4.5541425560177498E-3</c:v>
                </c:pt>
                <c:pt idx="2586">
                  <c:v>2.0021522721085398E-3</c:v>
                </c:pt>
                <c:pt idx="2587">
                  <c:v>-3.6292479790367999E-3</c:v>
                </c:pt>
                <c:pt idx="2588">
                  <c:v>-3.9566317862998798E-3</c:v>
                </c:pt>
                <c:pt idx="2589">
                  <c:v>-1.1894341202855801E-2</c:v>
                </c:pt>
                <c:pt idx="2590">
                  <c:v>-1.22468437349358E-2</c:v>
                </c:pt>
                <c:pt idx="2591">
                  <c:v>-1.26992123964919E-2</c:v>
                </c:pt>
                <c:pt idx="2592">
                  <c:v>-1.01769579933611E-2</c:v>
                </c:pt>
                <c:pt idx="2593">
                  <c:v>-1.0296905190830499E-2</c:v>
                </c:pt>
                <c:pt idx="2594">
                  <c:v>-9.6913681051173303E-3</c:v>
                </c:pt>
                <c:pt idx="2595">
                  <c:v>-1.15394412668571E-2</c:v>
                </c:pt>
                <c:pt idx="2596">
                  <c:v>-1.3348276005774999E-2</c:v>
                </c:pt>
                <c:pt idx="2597">
                  <c:v>-1.58912572579754E-2</c:v>
                </c:pt>
                <c:pt idx="2598">
                  <c:v>-1.55167744584855E-2</c:v>
                </c:pt>
                <c:pt idx="2599">
                  <c:v>-1.6569133242355601E-2</c:v>
                </c:pt>
                <c:pt idx="2600">
                  <c:v>-1.46767365677462E-2</c:v>
                </c:pt>
                <c:pt idx="2601">
                  <c:v>-1.63787415155674E-2</c:v>
                </c:pt>
                <c:pt idx="2602">
                  <c:v>-1.2855003803406401E-2</c:v>
                </c:pt>
                <c:pt idx="2603">
                  <c:v>-1.1166985173754401E-2</c:v>
                </c:pt>
                <c:pt idx="2604">
                  <c:v>-5.9185130669100403E-3</c:v>
                </c:pt>
                <c:pt idx="2605">
                  <c:v>-5.5410063172459303E-3</c:v>
                </c:pt>
                <c:pt idx="2606">
                  <c:v>-7.2481324910692504E-3</c:v>
                </c:pt>
                <c:pt idx="2607">
                  <c:v>-8.1075519193975903E-3</c:v>
                </c:pt>
                <c:pt idx="2608">
                  <c:v>-1.0570000320084099E-2</c:v>
                </c:pt>
                <c:pt idx="2609">
                  <c:v>-6.52308789834922E-3</c:v>
                </c:pt>
                <c:pt idx="2610">
                  <c:v>-8.3749954476837699E-3</c:v>
                </c:pt>
                <c:pt idx="2611">
                  <c:v>-1.0151518466269599E-2</c:v>
                </c:pt>
                <c:pt idx="2612">
                  <c:v>-1.02308777176119E-2</c:v>
                </c:pt>
                <c:pt idx="2613">
                  <c:v>-1.3386939421322E-2</c:v>
                </c:pt>
                <c:pt idx="2614">
                  <c:v>-1.3322391538507001E-2</c:v>
                </c:pt>
                <c:pt idx="2615">
                  <c:v>-1.44498329376005E-2</c:v>
                </c:pt>
                <c:pt idx="2616">
                  <c:v>-1.13437818455257E-2</c:v>
                </c:pt>
                <c:pt idx="2617">
                  <c:v>-9.4378672015820193E-3</c:v>
                </c:pt>
                <c:pt idx="2618">
                  <c:v>-1.05048292054362E-2</c:v>
                </c:pt>
                <c:pt idx="2619">
                  <c:v>-1.37032293213382E-2</c:v>
                </c:pt>
                <c:pt idx="2620">
                  <c:v>-1.2883578327803499E-2</c:v>
                </c:pt>
                <c:pt idx="2621">
                  <c:v>-1.43371383667396E-2</c:v>
                </c:pt>
                <c:pt idx="2622">
                  <c:v>-1.6434294977837199E-2</c:v>
                </c:pt>
                <c:pt idx="2623">
                  <c:v>-1.6734316167083201E-2</c:v>
                </c:pt>
                <c:pt idx="2624">
                  <c:v>-1.5999144271361E-2</c:v>
                </c:pt>
                <c:pt idx="2625">
                  <c:v>-1.22217438628308E-2</c:v>
                </c:pt>
                <c:pt idx="2626">
                  <c:v>-1.13041421941811E-2</c:v>
                </c:pt>
                <c:pt idx="2627">
                  <c:v>-1.04881944530167E-2</c:v>
                </c:pt>
                <c:pt idx="2628">
                  <c:v>-8.6313780400752698E-3</c:v>
                </c:pt>
                <c:pt idx="2629">
                  <c:v>-9.0346782576051395E-3</c:v>
                </c:pt>
                <c:pt idx="2630">
                  <c:v>-9.2505408174419004E-3</c:v>
                </c:pt>
                <c:pt idx="2631">
                  <c:v>-7.8660159935284007E-3</c:v>
                </c:pt>
                <c:pt idx="2632">
                  <c:v>-6.1502891345147897E-3</c:v>
                </c:pt>
                <c:pt idx="2633">
                  <c:v>-6.06172405581459E-3</c:v>
                </c:pt>
                <c:pt idx="2634">
                  <c:v>1.61819179059015E-2</c:v>
                </c:pt>
                <c:pt idx="2635">
                  <c:v>2.5818757566921799E-2</c:v>
                </c:pt>
                <c:pt idx="2636">
                  <c:v>4.65087593687512E-2</c:v>
                </c:pt>
                <c:pt idx="2637">
                  <c:v>6.5060110733702298E-2</c:v>
                </c:pt>
                <c:pt idx="2638">
                  <c:v>8.2686578257770094E-2</c:v>
                </c:pt>
                <c:pt idx="2639">
                  <c:v>9.0868526306259703E-2</c:v>
                </c:pt>
                <c:pt idx="2640">
                  <c:v>0.101502020586619</c:v>
                </c:pt>
                <c:pt idx="2641">
                  <c:v>0.118609220499287</c:v>
                </c:pt>
                <c:pt idx="2642">
                  <c:v>0.133287655692997</c:v>
                </c:pt>
                <c:pt idx="2643">
                  <c:v>0.133375298834393</c:v>
                </c:pt>
                <c:pt idx="2644">
                  <c:v>0.10880617657653199</c:v>
                </c:pt>
                <c:pt idx="2645">
                  <c:v>7.40656693485095E-2</c:v>
                </c:pt>
                <c:pt idx="2646">
                  <c:v>5.1473562189677101E-2</c:v>
                </c:pt>
                <c:pt idx="2647">
                  <c:v>4.6634474159247499E-2</c:v>
                </c:pt>
                <c:pt idx="2648">
                  <c:v>6.5564747871912299E-2</c:v>
                </c:pt>
                <c:pt idx="2649">
                  <c:v>6.6963849748640697E-2</c:v>
                </c:pt>
                <c:pt idx="2650">
                  <c:v>6.2739876340619297E-2</c:v>
                </c:pt>
                <c:pt idx="2651">
                  <c:v>5.2692155528692101E-2</c:v>
                </c:pt>
                <c:pt idx="2652">
                  <c:v>5.1242402370563003E-2</c:v>
                </c:pt>
                <c:pt idx="2653">
                  <c:v>5.71003027684681E-2</c:v>
                </c:pt>
                <c:pt idx="2654">
                  <c:v>5.64070374811559E-2</c:v>
                </c:pt>
                <c:pt idx="2655">
                  <c:v>5.9953434397954197E-2</c:v>
                </c:pt>
                <c:pt idx="2656">
                  <c:v>7.3420460730361001E-2</c:v>
                </c:pt>
                <c:pt idx="2657">
                  <c:v>8.4966573180142904E-2</c:v>
                </c:pt>
                <c:pt idx="2658">
                  <c:v>8.9887883025442802E-2</c:v>
                </c:pt>
                <c:pt idx="2659">
                  <c:v>8.1920198201399202E-2</c:v>
                </c:pt>
                <c:pt idx="2660">
                  <c:v>7.1801071374255898E-2</c:v>
                </c:pt>
                <c:pt idx="2661">
                  <c:v>6.2862428161144998E-2</c:v>
                </c:pt>
                <c:pt idx="2662">
                  <c:v>5.14228988900804E-2</c:v>
                </c:pt>
                <c:pt idx="2663">
                  <c:v>5.1964199519935798E-2</c:v>
                </c:pt>
                <c:pt idx="2664">
                  <c:v>4.9680589858991403E-2</c:v>
                </c:pt>
                <c:pt idx="2665">
                  <c:v>5.19033725240906E-2</c:v>
                </c:pt>
                <c:pt idx="2666">
                  <c:v>4.4859886432626901E-2</c:v>
                </c:pt>
                <c:pt idx="2667">
                  <c:v>3.8292693930453099E-2</c:v>
                </c:pt>
                <c:pt idx="2668">
                  <c:v>3.4159112769884099E-2</c:v>
                </c:pt>
                <c:pt idx="2669">
                  <c:v>3.00635020679791E-2</c:v>
                </c:pt>
                <c:pt idx="2670">
                  <c:v>2.9949532782503799E-2</c:v>
                </c:pt>
                <c:pt idx="2671">
                  <c:v>2.3611594172334101E-2</c:v>
                </c:pt>
                <c:pt idx="2672">
                  <c:v>1.7919088227262198E-2</c:v>
                </c:pt>
                <c:pt idx="2673">
                  <c:v>1.32540653643678E-2</c:v>
                </c:pt>
                <c:pt idx="2674">
                  <c:v>-5.4000732672742696E-3</c:v>
                </c:pt>
                <c:pt idx="2675">
                  <c:v>-6.9856753303351397E-3</c:v>
                </c:pt>
                <c:pt idx="2676">
                  <c:v>-7.0438297815107499E-3</c:v>
                </c:pt>
                <c:pt idx="2677">
                  <c:v>-6.7805487402982203E-3</c:v>
                </c:pt>
                <c:pt idx="2678">
                  <c:v>1.7372264392926901E-2</c:v>
                </c:pt>
                <c:pt idx="2679">
                  <c:v>1.5539270218346999E-2</c:v>
                </c:pt>
                <c:pt idx="2680">
                  <c:v>-2.2179758487697698E-3</c:v>
                </c:pt>
                <c:pt idx="2681">
                  <c:v>-6.4276011215827497E-3</c:v>
                </c:pt>
                <c:pt idx="2682">
                  <c:v>-6.9850456699080202E-3</c:v>
                </c:pt>
                <c:pt idx="2683">
                  <c:v>-1.11545285309376E-2</c:v>
                </c:pt>
                <c:pt idx="2684">
                  <c:v>-1.334492590144E-2</c:v>
                </c:pt>
                <c:pt idx="2685">
                  <c:v>5.8813875418899297E-3</c:v>
                </c:pt>
                <c:pt idx="2686">
                  <c:v>1.1379198650222E-2</c:v>
                </c:pt>
                <c:pt idx="2687">
                  <c:v>1.32849691249372E-2</c:v>
                </c:pt>
                <c:pt idx="2688">
                  <c:v>1.57209613827702E-2</c:v>
                </c:pt>
                <c:pt idx="2689">
                  <c:v>-5.4876863877924304E-3</c:v>
                </c:pt>
                <c:pt idx="2690">
                  <c:v>-5.8758425424702901E-3</c:v>
                </c:pt>
                <c:pt idx="2691">
                  <c:v>-8.6405537349773694E-3</c:v>
                </c:pt>
                <c:pt idx="2692">
                  <c:v>-8.9220840734102799E-3</c:v>
                </c:pt>
                <c:pt idx="2693">
                  <c:v>-8.4108149987473894E-3</c:v>
                </c:pt>
                <c:pt idx="2694">
                  <c:v>-9.9028226088432297E-3</c:v>
                </c:pt>
                <c:pt idx="2695">
                  <c:v>-1.0569708815390599E-2</c:v>
                </c:pt>
                <c:pt idx="2696">
                  <c:v>-1.129580096367E-2</c:v>
                </c:pt>
                <c:pt idx="2697">
                  <c:v>1.06355017228279E-2</c:v>
                </c:pt>
                <c:pt idx="2698">
                  <c:v>1.0127853866020199E-2</c:v>
                </c:pt>
                <c:pt idx="2699">
                  <c:v>-8.7343874349939104E-3</c:v>
                </c:pt>
                <c:pt idx="2700">
                  <c:v>-9.9260338218198595E-3</c:v>
                </c:pt>
                <c:pt idx="2701">
                  <c:v>-1.1636528548092301E-2</c:v>
                </c:pt>
                <c:pt idx="2702">
                  <c:v>-1.61426061675406E-2</c:v>
                </c:pt>
                <c:pt idx="2703">
                  <c:v>-1.80350085730458E-2</c:v>
                </c:pt>
                <c:pt idx="2704">
                  <c:v>-1.32310881634773E-2</c:v>
                </c:pt>
                <c:pt idx="2705">
                  <c:v>9.1530297542228301E-3</c:v>
                </c:pt>
                <c:pt idx="2706">
                  <c:v>7.4298240703268804E-3</c:v>
                </c:pt>
                <c:pt idx="2707">
                  <c:v>2.84363684302318E-3</c:v>
                </c:pt>
                <c:pt idx="2708">
                  <c:v>-1.6588703754212598E-2</c:v>
                </c:pt>
                <c:pt idx="2709">
                  <c:v>-1.52392219163475E-2</c:v>
                </c:pt>
                <c:pt idx="2710">
                  <c:v>-1.10279679193099E-2</c:v>
                </c:pt>
                <c:pt idx="2711">
                  <c:v>-1.1767595720379101E-2</c:v>
                </c:pt>
                <c:pt idx="2712">
                  <c:v>4.6412055957395001E-3</c:v>
                </c:pt>
                <c:pt idx="2713">
                  <c:v>6.6838290314792902E-3</c:v>
                </c:pt>
                <c:pt idx="2714">
                  <c:v>3.2612917600881898E-3</c:v>
                </c:pt>
                <c:pt idx="2715">
                  <c:v>6.3786262121621803E-3</c:v>
                </c:pt>
                <c:pt idx="2716">
                  <c:v>8.1365162311808296E-3</c:v>
                </c:pt>
                <c:pt idx="2717">
                  <c:v>1.41234928136027E-2</c:v>
                </c:pt>
                <c:pt idx="2718">
                  <c:v>1.31845801844862E-2</c:v>
                </c:pt>
                <c:pt idx="2719">
                  <c:v>1.41751284412993E-2</c:v>
                </c:pt>
                <c:pt idx="2720">
                  <c:v>1.61353344309389E-2</c:v>
                </c:pt>
                <c:pt idx="2721">
                  <c:v>1.9695680760530399E-2</c:v>
                </c:pt>
                <c:pt idx="2722">
                  <c:v>2.59738492760224E-2</c:v>
                </c:pt>
                <c:pt idx="2723">
                  <c:v>3.1952865568628197E-2</c:v>
                </c:pt>
                <c:pt idx="2724">
                  <c:v>4.3484976067968299E-2</c:v>
                </c:pt>
                <c:pt idx="2725">
                  <c:v>6.05212253535653E-2</c:v>
                </c:pt>
                <c:pt idx="2726">
                  <c:v>0.10046703384026499</c:v>
                </c:pt>
                <c:pt idx="2727">
                  <c:v>0.196155954867512</c:v>
                </c:pt>
                <c:pt idx="2728">
                  <c:v>0.26273224040570198</c:v>
                </c:pt>
                <c:pt idx="2729">
                  <c:v>0.31345749149625601</c:v>
                </c:pt>
                <c:pt idx="2730">
                  <c:v>0.27793018531285302</c:v>
                </c:pt>
                <c:pt idx="2731">
                  <c:v>0.34105941278180302</c:v>
                </c:pt>
                <c:pt idx="2732">
                  <c:v>0.459708388590924</c:v>
                </c:pt>
                <c:pt idx="2733">
                  <c:v>0.61613330767186403</c:v>
                </c:pt>
                <c:pt idx="2734">
                  <c:v>0.72104279864786702</c:v>
                </c:pt>
                <c:pt idx="2735">
                  <c:v>0.77053329549462701</c:v>
                </c:pt>
                <c:pt idx="2736">
                  <c:v>0.81457179923820799</c:v>
                </c:pt>
                <c:pt idx="2737">
                  <c:v>0.85519595249462999</c:v>
                </c:pt>
                <c:pt idx="2738">
                  <c:v>0.87970133570938402</c:v>
                </c:pt>
                <c:pt idx="2739">
                  <c:v>0.90083113240468704</c:v>
                </c:pt>
                <c:pt idx="2740">
                  <c:v>0.90883024102452004</c:v>
                </c:pt>
                <c:pt idx="2741">
                  <c:v>0.91379530940791898</c:v>
                </c:pt>
                <c:pt idx="2742">
                  <c:v>0.91576658302484404</c:v>
                </c:pt>
                <c:pt idx="2743">
                  <c:v>0.91762382396057096</c:v>
                </c:pt>
                <c:pt idx="2744">
                  <c:v>0.94258223138874697</c:v>
                </c:pt>
                <c:pt idx="2745">
                  <c:v>0.96952228466552504</c:v>
                </c:pt>
                <c:pt idx="2746">
                  <c:v>0.97124682268509299</c:v>
                </c:pt>
                <c:pt idx="2747">
                  <c:v>0.96900375598754696</c:v>
                </c:pt>
                <c:pt idx="2748">
                  <c:v>0.944538739102185</c:v>
                </c:pt>
                <c:pt idx="2749">
                  <c:v>0.94014633612029497</c:v>
                </c:pt>
                <c:pt idx="2750">
                  <c:v>0.90713355937163098</c:v>
                </c:pt>
                <c:pt idx="2751">
                  <c:v>0.88385362549178204</c:v>
                </c:pt>
                <c:pt idx="2752">
                  <c:v>0.83391444276506599</c:v>
                </c:pt>
                <c:pt idx="2753">
                  <c:v>0.76952407244361698</c:v>
                </c:pt>
                <c:pt idx="2754">
                  <c:v>0.70719384955500197</c:v>
                </c:pt>
                <c:pt idx="2755">
                  <c:v>0.68140487962409602</c:v>
                </c:pt>
                <c:pt idx="2756">
                  <c:v>0.68357861734074699</c:v>
                </c:pt>
                <c:pt idx="2757">
                  <c:v>0.66865893552331501</c:v>
                </c:pt>
                <c:pt idx="2758">
                  <c:v>0.62596881569171503</c:v>
                </c:pt>
                <c:pt idx="2759">
                  <c:v>0.56131903641693204</c:v>
                </c:pt>
                <c:pt idx="2760">
                  <c:v>0.50554188815662604</c:v>
                </c:pt>
                <c:pt idx="2761">
                  <c:v>0.43534255674594502</c:v>
                </c:pt>
                <c:pt idx="2762">
                  <c:v>0.38338995284041499</c:v>
                </c:pt>
                <c:pt idx="2763">
                  <c:v>0.309107726410704</c:v>
                </c:pt>
                <c:pt idx="2764">
                  <c:v>0.25142696513963397</c:v>
                </c:pt>
                <c:pt idx="2765">
                  <c:v>0.185151556583627</c:v>
                </c:pt>
                <c:pt idx="2766">
                  <c:v>0.14602924749490401</c:v>
                </c:pt>
                <c:pt idx="2767">
                  <c:v>0.12302188526148899</c:v>
                </c:pt>
                <c:pt idx="2768">
                  <c:v>9.5124312120431403E-2</c:v>
                </c:pt>
                <c:pt idx="2769">
                  <c:v>7.1110788158949403E-2</c:v>
                </c:pt>
                <c:pt idx="2770">
                  <c:v>4.9014207967065702E-2</c:v>
                </c:pt>
                <c:pt idx="2771">
                  <c:v>4.0715737941184799E-2</c:v>
                </c:pt>
                <c:pt idx="2772">
                  <c:v>3.8032136591895201E-2</c:v>
                </c:pt>
                <c:pt idx="2773">
                  <c:v>3.1720326277363702E-2</c:v>
                </c:pt>
                <c:pt idx="2774">
                  <c:v>2.8141851791478999E-2</c:v>
                </c:pt>
                <c:pt idx="2775">
                  <c:v>2.15963601366999E-2</c:v>
                </c:pt>
                <c:pt idx="2776">
                  <c:v>2.0420415241597699E-3</c:v>
                </c:pt>
                <c:pt idx="2777">
                  <c:v>-1.37158589559494E-3</c:v>
                </c:pt>
                <c:pt idx="2778">
                  <c:v>-3.8255482975825899E-3</c:v>
                </c:pt>
                <c:pt idx="2779">
                  <c:v>-6.8410924339086998E-3</c:v>
                </c:pt>
                <c:pt idx="2780">
                  <c:v>-4.7346964766795101E-3</c:v>
                </c:pt>
                <c:pt idx="2781">
                  <c:v>-5.3508516426449401E-3</c:v>
                </c:pt>
                <c:pt idx="2782">
                  <c:v>-3.8368841270922599E-3</c:v>
                </c:pt>
                <c:pt idx="2783">
                  <c:v>-9.2624969575672792E-3</c:v>
                </c:pt>
                <c:pt idx="2784">
                  <c:v>-1.4664718395535299E-2</c:v>
                </c:pt>
                <c:pt idx="2785">
                  <c:v>-1.50686526757947E-2</c:v>
                </c:pt>
                <c:pt idx="2786">
                  <c:v>-1.55349040734854E-2</c:v>
                </c:pt>
                <c:pt idx="2787">
                  <c:v>-1.0929445745033401E-2</c:v>
                </c:pt>
                <c:pt idx="2788">
                  <c:v>-1.06263507055461E-2</c:v>
                </c:pt>
                <c:pt idx="2789">
                  <c:v>-9.0124437518375403E-3</c:v>
                </c:pt>
                <c:pt idx="2790">
                  <c:v>-9.1363987551959201E-3</c:v>
                </c:pt>
                <c:pt idx="2791">
                  <c:v>-7.5539700988902997E-3</c:v>
                </c:pt>
                <c:pt idx="2792">
                  <c:v>-8.9925068671900098E-3</c:v>
                </c:pt>
                <c:pt idx="2793">
                  <c:v>-9.2421250269060992E-3</c:v>
                </c:pt>
                <c:pt idx="2794">
                  <c:v>-1.18280722545792E-2</c:v>
                </c:pt>
                <c:pt idx="2795">
                  <c:v>-8.5347790809252692E-3</c:v>
                </c:pt>
                <c:pt idx="2796">
                  <c:v>-9.1996576215853301E-3</c:v>
                </c:pt>
                <c:pt idx="2797">
                  <c:v>-5.8788009702464604E-3</c:v>
                </c:pt>
                <c:pt idx="2798">
                  <c:v>-5.0055437988648999E-3</c:v>
                </c:pt>
                <c:pt idx="2799">
                  <c:v>-5.8180616820658103E-3</c:v>
                </c:pt>
                <c:pt idx="2800">
                  <c:v>-4.8879815979006296E-3</c:v>
                </c:pt>
                <c:pt idx="2801">
                  <c:v>-7.1767217950049001E-3</c:v>
                </c:pt>
                <c:pt idx="2802">
                  <c:v>-4.5664208008862096E-3</c:v>
                </c:pt>
                <c:pt idx="2803">
                  <c:v>-4.4221281141049902E-3</c:v>
                </c:pt>
                <c:pt idx="2804">
                  <c:v>-5.25327760294778E-3</c:v>
                </c:pt>
                <c:pt idx="2805">
                  <c:v>-8.9839123902022196E-3</c:v>
                </c:pt>
                <c:pt idx="2806">
                  <c:v>-9.2548642480112207E-3</c:v>
                </c:pt>
                <c:pt idx="2807">
                  <c:v>-1.01436317355512E-2</c:v>
                </c:pt>
                <c:pt idx="2808">
                  <c:v>-1.1622702342390099E-2</c:v>
                </c:pt>
                <c:pt idx="2809">
                  <c:v>-1.1602389154792701E-2</c:v>
                </c:pt>
                <c:pt idx="2810">
                  <c:v>-1.00157415910197E-2</c:v>
                </c:pt>
                <c:pt idx="2811">
                  <c:v>-1.03182646880503E-2</c:v>
                </c:pt>
                <c:pt idx="2812">
                  <c:v>-1.08141589332284E-2</c:v>
                </c:pt>
                <c:pt idx="2813">
                  <c:v>-8.4729514322625602E-3</c:v>
                </c:pt>
                <c:pt idx="2814">
                  <c:v>-6.8671859183755003E-3</c:v>
                </c:pt>
                <c:pt idx="2815">
                  <c:v>2.8833413471776301E-2</c:v>
                </c:pt>
                <c:pt idx="2816">
                  <c:v>7.3654016117430499E-2</c:v>
                </c:pt>
                <c:pt idx="2817">
                  <c:v>0.13442945961910199</c:v>
                </c:pt>
                <c:pt idx="2818">
                  <c:v>0.22827063153736901</c:v>
                </c:pt>
                <c:pt idx="2819">
                  <c:v>0.36512623693539098</c:v>
                </c:pt>
                <c:pt idx="2820">
                  <c:v>0.49725027313515302</c:v>
                </c:pt>
                <c:pt idx="2821">
                  <c:v>0.622418317663052</c:v>
                </c:pt>
                <c:pt idx="2822">
                  <c:v>0.68195558500294795</c:v>
                </c:pt>
                <c:pt idx="2823">
                  <c:v>0.74324812696867304</c:v>
                </c:pt>
                <c:pt idx="2824">
                  <c:v>0.78908983559923995</c:v>
                </c:pt>
                <c:pt idx="2825">
                  <c:v>0.829532857652029</c:v>
                </c:pt>
                <c:pt idx="2826">
                  <c:v>0.85822024168780398</c:v>
                </c:pt>
                <c:pt idx="2827">
                  <c:v>0.88224190556339299</c:v>
                </c:pt>
                <c:pt idx="2828">
                  <c:v>0.89833111114679198</c:v>
                </c:pt>
                <c:pt idx="2829">
                  <c:v>0.93773823486960295</c:v>
                </c:pt>
                <c:pt idx="2830">
                  <c:v>0.98333401874776305</c:v>
                </c:pt>
                <c:pt idx="2831">
                  <c:v>1.0508608573238629</c:v>
                </c:pt>
                <c:pt idx="2832">
                  <c:v>1.067320424507765</c:v>
                </c:pt>
                <c:pt idx="2833">
                  <c:v>1.07575899386956</c:v>
                </c:pt>
                <c:pt idx="2834">
                  <c:v>1.0790209971731901</c:v>
                </c:pt>
                <c:pt idx="2835">
                  <c:v>1.100570801694827</c:v>
                </c:pt>
                <c:pt idx="2836">
                  <c:v>1.108265699238951</c:v>
                </c:pt>
                <c:pt idx="2837">
                  <c:v>1.1004497018624659</c:v>
                </c:pt>
                <c:pt idx="2838">
                  <c:v>1.0780717831039519</c:v>
                </c:pt>
                <c:pt idx="2839">
                  <c:v>1.0524129080475819</c:v>
                </c:pt>
                <c:pt idx="2840">
                  <c:v>1.0473670939905899</c:v>
                </c:pt>
                <c:pt idx="2841">
                  <c:v>1.0477424293933879</c:v>
                </c:pt>
                <c:pt idx="2842">
                  <c:v>1.0471900223791279</c:v>
                </c:pt>
                <c:pt idx="2843">
                  <c:v>1.011413521449902</c:v>
                </c:pt>
                <c:pt idx="2844">
                  <c:v>0.98384121431605298</c:v>
                </c:pt>
                <c:pt idx="2845">
                  <c:v>0.94692541333097402</c:v>
                </c:pt>
                <c:pt idx="2846">
                  <c:v>0.94426082068100903</c:v>
                </c:pt>
                <c:pt idx="2847">
                  <c:v>0.93177468704823596</c:v>
                </c:pt>
                <c:pt idx="2848">
                  <c:v>0.90939178646149399</c:v>
                </c:pt>
                <c:pt idx="2849">
                  <c:v>0.86642387888127304</c:v>
                </c:pt>
                <c:pt idx="2850">
                  <c:v>0.80987131563758896</c:v>
                </c:pt>
                <c:pt idx="2851">
                  <c:v>0.76655012756641205</c:v>
                </c:pt>
                <c:pt idx="2852">
                  <c:v>0.72498464393508799</c:v>
                </c:pt>
                <c:pt idx="2853">
                  <c:v>0.70677364422927802</c:v>
                </c:pt>
                <c:pt idx="2854">
                  <c:v>0.68104217628141706</c:v>
                </c:pt>
                <c:pt idx="2855">
                  <c:v>0.643340287129608</c:v>
                </c:pt>
                <c:pt idx="2856">
                  <c:v>0.57349518164481605</c:v>
                </c:pt>
                <c:pt idx="2857">
                  <c:v>0.49619576523907799</c:v>
                </c:pt>
                <c:pt idx="2858">
                  <c:v>0.421686609057562</c:v>
                </c:pt>
                <c:pt idx="2859">
                  <c:v>0.35153533287981598</c:v>
                </c:pt>
                <c:pt idx="2860">
                  <c:v>0.30030203566777602</c:v>
                </c:pt>
                <c:pt idx="2861">
                  <c:v>0.24595527445878901</c:v>
                </c:pt>
                <c:pt idx="2862">
                  <c:v>0.209279148368026</c:v>
                </c:pt>
                <c:pt idx="2863">
                  <c:v>0.16180703518377901</c:v>
                </c:pt>
                <c:pt idx="2864">
                  <c:v>0.122420480234212</c:v>
                </c:pt>
                <c:pt idx="2865">
                  <c:v>9.2227335196137697E-2</c:v>
                </c:pt>
                <c:pt idx="2866">
                  <c:v>7.8459127498192505E-2</c:v>
                </c:pt>
                <c:pt idx="2867">
                  <c:v>7.0821634786050705E-2</c:v>
                </c:pt>
                <c:pt idx="2868">
                  <c:v>5.8447134053829897E-2</c:v>
                </c:pt>
                <c:pt idx="2869">
                  <c:v>4.8866169878115102E-2</c:v>
                </c:pt>
                <c:pt idx="2870">
                  <c:v>4.4295634709394197E-2</c:v>
                </c:pt>
                <c:pt idx="2871">
                  <c:v>3.5348641942036803E-2</c:v>
                </c:pt>
                <c:pt idx="2872">
                  <c:v>2.7777586141920701E-2</c:v>
                </c:pt>
                <c:pt idx="2873">
                  <c:v>3.1644239627057098E-2</c:v>
                </c:pt>
                <c:pt idx="2874">
                  <c:v>3.1514832094014497E-2</c:v>
                </c:pt>
                <c:pt idx="2875">
                  <c:v>3.6724820740121199E-2</c:v>
                </c:pt>
                <c:pt idx="2876">
                  <c:v>3.2987207538520601E-2</c:v>
                </c:pt>
                <c:pt idx="2877">
                  <c:v>3.2530897170144103E-2</c:v>
                </c:pt>
                <c:pt idx="2878">
                  <c:v>8.9737806660733204E-3</c:v>
                </c:pt>
                <c:pt idx="2879">
                  <c:v>9.0256351485156899E-3</c:v>
                </c:pt>
                <c:pt idx="2880">
                  <c:v>1.20124425688834E-2</c:v>
                </c:pt>
                <c:pt idx="2881">
                  <c:v>1.3293579794402899E-2</c:v>
                </c:pt>
                <c:pt idx="2882">
                  <c:v>1.4134440998363701E-2</c:v>
                </c:pt>
                <c:pt idx="2883">
                  <c:v>1.30483600492477E-2</c:v>
                </c:pt>
                <c:pt idx="2884">
                  <c:v>1.36512519922468E-2</c:v>
                </c:pt>
                <c:pt idx="2885">
                  <c:v>1.0732829974827199E-2</c:v>
                </c:pt>
                <c:pt idx="2886">
                  <c:v>5.2946902129950299E-3</c:v>
                </c:pt>
                <c:pt idx="2887">
                  <c:v>4.5717778817614798E-3</c:v>
                </c:pt>
                <c:pt idx="2888">
                  <c:v>3.66491871792428E-3</c:v>
                </c:pt>
                <c:pt idx="2889">
                  <c:v>9.1964149072695199E-3</c:v>
                </c:pt>
                <c:pt idx="2890">
                  <c:v>8.7530626600223708E-3</c:v>
                </c:pt>
                <c:pt idx="2891">
                  <c:v>1.01300617842137E-2</c:v>
                </c:pt>
                <c:pt idx="2892">
                  <c:v>2.1728009947725299E-3</c:v>
                </c:pt>
                <c:pt idx="2893">
                  <c:v>4.7250001100948603E-3</c:v>
                </c:pt>
                <c:pt idx="2894">
                  <c:v>4.2542346463354001E-3</c:v>
                </c:pt>
                <c:pt idx="2895">
                  <c:v>1.1584360379400201E-2</c:v>
                </c:pt>
                <c:pt idx="2896">
                  <c:v>1.31629381147992E-2</c:v>
                </c:pt>
                <c:pt idx="2897">
                  <c:v>1.24591198253007E-2</c:v>
                </c:pt>
                <c:pt idx="2898">
                  <c:v>8.9096530239370399E-3</c:v>
                </c:pt>
                <c:pt idx="2899">
                  <c:v>8.8951929966135292E-3</c:v>
                </c:pt>
                <c:pt idx="2900">
                  <c:v>1.2275859173763001E-2</c:v>
                </c:pt>
                <c:pt idx="2901">
                  <c:v>1.7182946348733401E-2</c:v>
                </c:pt>
                <c:pt idx="2902">
                  <c:v>2.03522364840053E-2</c:v>
                </c:pt>
                <c:pt idx="2903">
                  <c:v>2.1990772680704498E-2</c:v>
                </c:pt>
                <c:pt idx="2904">
                  <c:v>2.1412434445137098E-2</c:v>
                </c:pt>
                <c:pt idx="2905">
                  <c:v>4.9043264768430697E-2</c:v>
                </c:pt>
                <c:pt idx="2906">
                  <c:v>6.4774902932272699E-2</c:v>
                </c:pt>
                <c:pt idx="2907">
                  <c:v>8.3574832816799893E-2</c:v>
                </c:pt>
                <c:pt idx="2908">
                  <c:v>0.11253304018624501</c:v>
                </c:pt>
                <c:pt idx="2909">
                  <c:v>0.16264766248443299</c:v>
                </c:pt>
                <c:pt idx="2910">
                  <c:v>0.22671949305911099</c:v>
                </c:pt>
                <c:pt idx="2911">
                  <c:v>0.28238749642664901</c:v>
                </c:pt>
                <c:pt idx="2912">
                  <c:v>0.33094750671630202</c:v>
                </c:pt>
                <c:pt idx="2913">
                  <c:v>0.36473627590632901</c:v>
                </c:pt>
                <c:pt idx="2914">
                  <c:v>0.41375159974840803</c:v>
                </c:pt>
                <c:pt idx="2915">
                  <c:v>0.458777139919753</c:v>
                </c:pt>
                <c:pt idx="2916">
                  <c:v>0.50859848661531004</c:v>
                </c:pt>
                <c:pt idx="2917">
                  <c:v>0.535084615324252</c:v>
                </c:pt>
                <c:pt idx="2918">
                  <c:v>0.56863297494304299</c:v>
                </c:pt>
                <c:pt idx="2919">
                  <c:v>0.60604073955221205</c:v>
                </c:pt>
                <c:pt idx="2920">
                  <c:v>0.65678667499563903</c:v>
                </c:pt>
                <c:pt idx="2921">
                  <c:v>0.71090887922566803</c:v>
                </c:pt>
                <c:pt idx="2922">
                  <c:v>0.76854394111320401</c:v>
                </c:pt>
                <c:pt idx="2923">
                  <c:v>0.82518846599468298</c:v>
                </c:pt>
                <c:pt idx="2924">
                  <c:v>0.87183160259079295</c:v>
                </c:pt>
                <c:pt idx="2925">
                  <c:v>0.93279235186403198</c:v>
                </c:pt>
                <c:pt idx="2926">
                  <c:v>0.99248394937564599</c:v>
                </c:pt>
                <c:pt idx="2927">
                  <c:v>1.009821728114507</c:v>
                </c:pt>
                <c:pt idx="2928">
                  <c:v>1.0200480732014761</c:v>
                </c:pt>
                <c:pt idx="2929">
                  <c:v>0.99958024083622499</c:v>
                </c:pt>
                <c:pt idx="2930">
                  <c:v>0.991426845096263</c:v>
                </c:pt>
                <c:pt idx="2931">
                  <c:v>0.99188960439289697</c:v>
                </c:pt>
                <c:pt idx="2932">
                  <c:v>0.99717022758691498</c:v>
                </c:pt>
                <c:pt idx="2933">
                  <c:v>1.0531159102126739</c:v>
                </c:pt>
                <c:pt idx="2934">
                  <c:v>1.0612928134286039</c:v>
                </c:pt>
                <c:pt idx="2935">
                  <c:v>1.05507176059028</c:v>
                </c:pt>
                <c:pt idx="2936">
                  <c:v>1.01643402220711</c:v>
                </c:pt>
                <c:pt idx="2937">
                  <c:v>0.95745246341564405</c:v>
                </c:pt>
                <c:pt idx="2938">
                  <c:v>0.92887312023050606</c:v>
                </c:pt>
                <c:pt idx="2939">
                  <c:v>0.89183664589016698</c:v>
                </c:pt>
                <c:pt idx="2940">
                  <c:v>0.81152124666724101</c:v>
                </c:pt>
                <c:pt idx="2941">
                  <c:v>0.74318621761424597</c:v>
                </c:pt>
                <c:pt idx="2942">
                  <c:v>0.59729546676735301</c:v>
                </c:pt>
                <c:pt idx="2943">
                  <c:v>0.61780296168042104</c:v>
                </c:pt>
                <c:pt idx="2944">
                  <c:v>0.60626647613546603</c:v>
                </c:pt>
                <c:pt idx="2945">
                  <c:v>0.77936186034926103</c:v>
                </c:pt>
                <c:pt idx="2946">
                  <c:v>0.83501200070723303</c:v>
                </c:pt>
                <c:pt idx="2947">
                  <c:v>0.87902454652756001</c:v>
                </c:pt>
                <c:pt idx="2948">
                  <c:v>0.83337192737700105</c:v>
                </c:pt>
                <c:pt idx="2949">
                  <c:v>0.80683212981692498</c:v>
                </c:pt>
                <c:pt idx="2950">
                  <c:v>0.764105633588685</c:v>
                </c:pt>
                <c:pt idx="2951">
                  <c:v>0.682421214795916</c:v>
                </c:pt>
                <c:pt idx="2952">
                  <c:v>0.57794403693589502</c:v>
                </c:pt>
                <c:pt idx="2953">
                  <c:v>0.50655897614288903</c:v>
                </c:pt>
                <c:pt idx="2954">
                  <c:v>0.451239252802421</c:v>
                </c:pt>
                <c:pt idx="2955">
                  <c:v>0.38830631585353298</c:v>
                </c:pt>
                <c:pt idx="2956">
                  <c:v>0.32903394714341</c:v>
                </c:pt>
                <c:pt idx="2957">
                  <c:v>0.25627479460973801</c:v>
                </c:pt>
                <c:pt idx="2958">
                  <c:v>0.19995605164035499</c:v>
                </c:pt>
                <c:pt idx="2959">
                  <c:v>0.14675238362937301</c:v>
                </c:pt>
                <c:pt idx="2960">
                  <c:v>0.106817413460499</c:v>
                </c:pt>
                <c:pt idx="2961">
                  <c:v>7.9818334971134094E-2</c:v>
                </c:pt>
                <c:pt idx="2962">
                  <c:v>6.6017668177705296E-2</c:v>
                </c:pt>
                <c:pt idx="2963">
                  <c:v>5.69264737977693E-2</c:v>
                </c:pt>
                <c:pt idx="2964">
                  <c:v>6.05607200930613E-2</c:v>
                </c:pt>
                <c:pt idx="2965">
                  <c:v>4.6305024918632198E-2</c:v>
                </c:pt>
                <c:pt idx="2966">
                  <c:v>4.1658886265809998E-2</c:v>
                </c:pt>
                <c:pt idx="2967">
                  <c:v>3.3012088305946E-2</c:v>
                </c:pt>
                <c:pt idx="2968">
                  <c:v>2.9749969182963399E-2</c:v>
                </c:pt>
                <c:pt idx="2969">
                  <c:v>2.9523297343394699E-2</c:v>
                </c:pt>
                <c:pt idx="2970">
                  <c:v>1.38035256904525E-2</c:v>
                </c:pt>
                <c:pt idx="2971">
                  <c:v>1.4588635217134299E-2</c:v>
                </c:pt>
                <c:pt idx="2972">
                  <c:v>1.1661978189917901E-2</c:v>
                </c:pt>
                <c:pt idx="2973">
                  <c:v>7.1604702398752398E-3</c:v>
                </c:pt>
                <c:pt idx="2974">
                  <c:v>4.7048047371903001E-3</c:v>
                </c:pt>
                <c:pt idx="2975">
                  <c:v>1.3666385104876401E-2</c:v>
                </c:pt>
                <c:pt idx="2976">
                  <c:v>1.6759519772609199E-2</c:v>
                </c:pt>
                <c:pt idx="2977">
                  <c:v>3.3596995301001603E-2</c:v>
                </c:pt>
                <c:pt idx="2978">
                  <c:v>2.4699788392495798E-3</c:v>
                </c:pt>
                <c:pt idx="2979">
                  <c:v>6.1202427068489402E-3</c:v>
                </c:pt>
                <c:pt idx="2980">
                  <c:v>8.6826223176893497E-3</c:v>
                </c:pt>
                <c:pt idx="2981">
                  <c:v>9.3014138932542394E-3</c:v>
                </c:pt>
                <c:pt idx="2982">
                  <c:v>6.4936043282918096E-3</c:v>
                </c:pt>
                <c:pt idx="2983">
                  <c:v>9.9204470173202795E-3</c:v>
                </c:pt>
                <c:pt idx="2984">
                  <c:v>1.0290170374605201E-2</c:v>
                </c:pt>
                <c:pt idx="2985">
                  <c:v>9.8513426735084703E-3</c:v>
                </c:pt>
                <c:pt idx="2986">
                  <c:v>1.2260960129251401E-2</c:v>
                </c:pt>
                <c:pt idx="2987">
                  <c:v>1.3147716380989299E-2</c:v>
                </c:pt>
                <c:pt idx="2988">
                  <c:v>1.5757218254399401E-2</c:v>
                </c:pt>
                <c:pt idx="2989">
                  <c:v>1.0455511732227901E-2</c:v>
                </c:pt>
                <c:pt idx="2990">
                  <c:v>1.03385844935566E-2</c:v>
                </c:pt>
                <c:pt idx="2991">
                  <c:v>1.1744036793455001E-2</c:v>
                </c:pt>
                <c:pt idx="2992">
                  <c:v>1.35958964169432E-2</c:v>
                </c:pt>
                <c:pt idx="2993">
                  <c:v>3.8942895483518897E-2</c:v>
                </c:pt>
                <c:pt idx="2994">
                  <c:v>3.3433371495945503E-2</c:v>
                </c:pt>
                <c:pt idx="2995">
                  <c:v>3.9145921130958002E-2</c:v>
                </c:pt>
                <c:pt idx="2996">
                  <c:v>3.5501532610162603E-2</c:v>
                </c:pt>
                <c:pt idx="2997">
                  <c:v>4.3309868988519303E-2</c:v>
                </c:pt>
                <c:pt idx="2998">
                  <c:v>5.28130847348348E-2</c:v>
                </c:pt>
                <c:pt idx="2999">
                  <c:v>6.7044403358612698E-2</c:v>
                </c:pt>
                <c:pt idx="3000">
                  <c:v>8.7252242009241698E-2</c:v>
                </c:pt>
                <c:pt idx="3001">
                  <c:v>0.104198451059827</c:v>
                </c:pt>
                <c:pt idx="3002">
                  <c:v>0.135319229944212</c:v>
                </c:pt>
                <c:pt idx="3003">
                  <c:v>0.172142763840029</c:v>
                </c:pt>
                <c:pt idx="3004">
                  <c:v>0.209153068439937</c:v>
                </c:pt>
                <c:pt idx="3005">
                  <c:v>0.24460723268135801</c:v>
                </c:pt>
                <c:pt idx="3006">
                  <c:v>0.27777849337305099</c:v>
                </c:pt>
                <c:pt idx="3007">
                  <c:v>0.30553594378828403</c:v>
                </c:pt>
                <c:pt idx="3008">
                  <c:v>0.33211769154982501</c:v>
                </c:pt>
                <c:pt idx="3009">
                  <c:v>0.361661201417394</c:v>
                </c:pt>
                <c:pt idx="3010">
                  <c:v>0.39245983792335298</c:v>
                </c:pt>
                <c:pt idx="3011">
                  <c:v>0.41932274682798998</c:v>
                </c:pt>
                <c:pt idx="3012">
                  <c:v>0.475868957463422</c:v>
                </c:pt>
                <c:pt idx="3013">
                  <c:v>0.53347958876432</c:v>
                </c:pt>
                <c:pt idx="3014">
                  <c:v>0.59825595641448803</c:v>
                </c:pt>
                <c:pt idx="3015">
                  <c:v>0.56725380110624901</c:v>
                </c:pt>
                <c:pt idx="3016">
                  <c:v>0.51491224548968395</c:v>
                </c:pt>
                <c:pt idx="3017">
                  <c:v>0.424656285028498</c:v>
                </c:pt>
                <c:pt idx="3018">
                  <c:v>0.37999597833445098</c:v>
                </c:pt>
                <c:pt idx="3019">
                  <c:v>0.32817107799658202</c:v>
                </c:pt>
                <c:pt idx="3020">
                  <c:v>0.29943882867098598</c:v>
                </c:pt>
                <c:pt idx="3021">
                  <c:v>0.33037837721215102</c:v>
                </c:pt>
                <c:pt idx="3022">
                  <c:v>0.378837260891984</c:v>
                </c:pt>
                <c:pt idx="3023">
                  <c:v>0.48207006407630798</c:v>
                </c:pt>
                <c:pt idx="3024">
                  <c:v>0.49028778497223102</c:v>
                </c:pt>
                <c:pt idx="3025">
                  <c:v>0.52746265401024095</c:v>
                </c:pt>
                <c:pt idx="3026">
                  <c:v>0.55112242424813496</c:v>
                </c:pt>
                <c:pt idx="3027">
                  <c:v>0.72694107457428803</c:v>
                </c:pt>
                <c:pt idx="3028">
                  <c:v>0.86589451231730497</c:v>
                </c:pt>
                <c:pt idx="3029">
                  <c:v>0.98623465453897796</c:v>
                </c:pt>
                <c:pt idx="3030">
                  <c:v>0.89038296848595999</c:v>
                </c:pt>
                <c:pt idx="3031">
                  <c:v>0.88581608234572995</c:v>
                </c:pt>
                <c:pt idx="3032">
                  <c:v>0.76330995648363897</c:v>
                </c:pt>
                <c:pt idx="3033">
                  <c:v>0.84205953467392203</c:v>
                </c:pt>
                <c:pt idx="3034">
                  <c:v>0.90965538641747401</c:v>
                </c:pt>
                <c:pt idx="3035">
                  <c:v>0.94356340637802205</c:v>
                </c:pt>
                <c:pt idx="3036">
                  <c:v>0.85000112781881298</c:v>
                </c:pt>
                <c:pt idx="3037">
                  <c:v>0.72790338123234899</c:v>
                </c:pt>
                <c:pt idx="3038">
                  <c:v>0.72403996190578901</c:v>
                </c:pt>
                <c:pt idx="3039">
                  <c:v>0.70683359928197897</c:v>
                </c:pt>
                <c:pt idx="3040">
                  <c:v>0.646954773784297</c:v>
                </c:pt>
                <c:pt idx="3041">
                  <c:v>0.68070492562611695</c:v>
                </c:pt>
                <c:pt idx="3042">
                  <c:v>0.74239827126463198</c:v>
                </c:pt>
                <c:pt idx="3043">
                  <c:v>0.760252389721502</c:v>
                </c:pt>
                <c:pt idx="3044">
                  <c:v>0.69919394695191195</c:v>
                </c:pt>
                <c:pt idx="3045">
                  <c:v>0.61616089338312896</c:v>
                </c:pt>
                <c:pt idx="3046">
                  <c:v>0.58011885501374105</c:v>
                </c:pt>
                <c:pt idx="3047">
                  <c:v>0.50020421500212897</c:v>
                </c:pt>
                <c:pt idx="3048">
                  <c:v>0.43173672370606803</c:v>
                </c:pt>
                <c:pt idx="3049">
                  <c:v>0.33893998063964598</c:v>
                </c:pt>
                <c:pt idx="3050">
                  <c:v>0.27632356247671702</c:v>
                </c:pt>
                <c:pt idx="3051">
                  <c:v>0.22824739637851299</c:v>
                </c:pt>
                <c:pt idx="3052">
                  <c:v>0.19349919990415901</c:v>
                </c:pt>
                <c:pt idx="3053">
                  <c:v>0.15920416488011199</c:v>
                </c:pt>
                <c:pt idx="3054">
                  <c:v>0.120267897590595</c:v>
                </c:pt>
                <c:pt idx="3055">
                  <c:v>9.9942678914789806E-2</c:v>
                </c:pt>
                <c:pt idx="3056">
                  <c:v>7.9783212513488605E-2</c:v>
                </c:pt>
                <c:pt idx="3057">
                  <c:v>7.5962737883167306E-2</c:v>
                </c:pt>
                <c:pt idx="3058">
                  <c:v>6.739717694208E-2</c:v>
                </c:pt>
                <c:pt idx="3059">
                  <c:v>5.78815798884348E-2</c:v>
                </c:pt>
                <c:pt idx="3060">
                  <c:v>5.1195768220326399E-2</c:v>
                </c:pt>
                <c:pt idx="3061">
                  <c:v>4.5393045292188398E-2</c:v>
                </c:pt>
                <c:pt idx="3062">
                  <c:v>4.0829051018552297E-2</c:v>
                </c:pt>
                <c:pt idx="3063">
                  <c:v>3.1898298634988199E-2</c:v>
                </c:pt>
                <c:pt idx="3064">
                  <c:v>2.8282143861177899E-2</c:v>
                </c:pt>
                <c:pt idx="3065">
                  <c:v>6.8349617763249701E-3</c:v>
                </c:pt>
                <c:pt idx="3066">
                  <c:v>6.1626697993191204E-3</c:v>
                </c:pt>
                <c:pt idx="3067">
                  <c:v>1.9092841920256901E-3</c:v>
                </c:pt>
                <c:pt idx="3068">
                  <c:v>7.4800736102869801E-4</c:v>
                </c:pt>
                <c:pt idx="3069">
                  <c:v>1.38288850535325E-3</c:v>
                </c:pt>
                <c:pt idx="3070">
                  <c:v>2.0681170562445399E-4</c:v>
                </c:pt>
                <c:pt idx="3071">
                  <c:v>4.3024448375599802E-4</c:v>
                </c:pt>
                <c:pt idx="3072">
                  <c:v>-2.1851326866022701E-5</c:v>
                </c:pt>
                <c:pt idx="3073">
                  <c:v>1.53810704449501E-3</c:v>
                </c:pt>
                <c:pt idx="3074">
                  <c:v>3.7447983013575701E-3</c:v>
                </c:pt>
                <c:pt idx="3075">
                  <c:v>2.3336180036694601E-3</c:v>
                </c:pt>
                <c:pt idx="3076">
                  <c:v>6.6719016217574199E-3</c:v>
                </c:pt>
                <c:pt idx="3077">
                  <c:v>5.1304457822750997E-3</c:v>
                </c:pt>
                <c:pt idx="3078">
                  <c:v>7.1850716556393001E-3</c:v>
                </c:pt>
                <c:pt idx="3079">
                  <c:v>7.49299761930619E-3</c:v>
                </c:pt>
                <c:pt idx="3080">
                  <c:v>7.0990195731286797E-3</c:v>
                </c:pt>
                <c:pt idx="3081">
                  <c:v>4.2754708161663896E-3</c:v>
                </c:pt>
                <c:pt idx="3082">
                  <c:v>3.0995912512765298E-4</c:v>
                </c:pt>
                <c:pt idx="3083">
                  <c:v>-2.9048497902054099E-4</c:v>
                </c:pt>
                <c:pt idx="3084">
                  <c:v>5.1883640503156102E-3</c:v>
                </c:pt>
                <c:pt idx="3085">
                  <c:v>2.4066132257545402E-3</c:v>
                </c:pt>
                <c:pt idx="3086">
                  <c:v>1.27598410210276E-3</c:v>
                </c:pt>
                <c:pt idx="3087">
                  <c:v>-4.7834961087199496E-3</c:v>
                </c:pt>
                <c:pt idx="3088">
                  <c:v>-2.6533822553858298E-3</c:v>
                </c:pt>
                <c:pt idx="3089">
                  <c:v>-2.3590867405404599E-3</c:v>
                </c:pt>
                <c:pt idx="3090">
                  <c:v>1.81817496299869E-3</c:v>
                </c:pt>
                <c:pt idx="3091">
                  <c:v>-7.1995465968567303E-4</c:v>
                </c:pt>
                <c:pt idx="3092">
                  <c:v>8.1886407724253202E-4</c:v>
                </c:pt>
                <c:pt idx="3093">
                  <c:v>-2.9210460562990401E-3</c:v>
                </c:pt>
                <c:pt idx="3094">
                  <c:v>2.2059634124637899E-4</c:v>
                </c:pt>
                <c:pt idx="3095">
                  <c:v>1.1696088648108199E-3</c:v>
                </c:pt>
                <c:pt idx="3096">
                  <c:v>2.5539943981871698E-3</c:v>
                </c:pt>
                <c:pt idx="3097">
                  <c:v>1.7927044686442701E-3</c:v>
                </c:pt>
                <c:pt idx="3098">
                  <c:v>1.0870298871267501E-3</c:v>
                </c:pt>
                <c:pt idx="3099">
                  <c:v>2.0393609121566299E-2</c:v>
                </c:pt>
                <c:pt idx="3100">
                  <c:v>3.2390417759651402E-2</c:v>
                </c:pt>
                <c:pt idx="3101">
                  <c:v>5.6631534306128703E-2</c:v>
                </c:pt>
                <c:pt idx="3102">
                  <c:v>8.1215653286086001E-2</c:v>
                </c:pt>
                <c:pt idx="3103">
                  <c:v>0.12947984652386099</c:v>
                </c:pt>
                <c:pt idx="3104">
                  <c:v>0.19668008738560799</c:v>
                </c:pt>
                <c:pt idx="3105">
                  <c:v>0.257924055490723</c:v>
                </c:pt>
                <c:pt idx="3106">
                  <c:v>0.30598952722865502</c:v>
                </c:pt>
                <c:pt idx="3107">
                  <c:v>0.36097127623192998</c:v>
                </c:pt>
                <c:pt idx="3108">
                  <c:v>0.432997299787376</c:v>
                </c:pt>
                <c:pt idx="3109">
                  <c:v>0.54467545156108199</c:v>
                </c:pt>
                <c:pt idx="3110">
                  <c:v>0.62580010313006396</c:v>
                </c:pt>
                <c:pt idx="3111">
                  <c:v>0.70823249592141002</c:v>
                </c:pt>
                <c:pt idx="3112">
                  <c:v>0.76620321063484897</c:v>
                </c:pt>
                <c:pt idx="3113">
                  <c:v>0.82214855351752802</c:v>
                </c:pt>
                <c:pt idx="3114">
                  <c:v>0.89861937773404699</c:v>
                </c:pt>
                <c:pt idx="3115">
                  <c:v>0.92995476264303201</c:v>
                </c:pt>
                <c:pt idx="3116">
                  <c:v>1.021781363717454</c:v>
                </c:pt>
                <c:pt idx="3117">
                  <c:v>1.065921800227452</c:v>
                </c:pt>
                <c:pt idx="3118">
                  <c:v>1.116838899263856</c:v>
                </c:pt>
                <c:pt idx="3119">
                  <c:v>1.09569011189105</c:v>
                </c:pt>
                <c:pt idx="3120">
                  <c:v>1.100501145529162</c:v>
                </c:pt>
                <c:pt idx="3121">
                  <c:v>1.0986556891726029</c:v>
                </c:pt>
                <c:pt idx="3122">
                  <c:v>1.102694077394448</c:v>
                </c:pt>
                <c:pt idx="3123">
                  <c:v>1.0685729819293051</c:v>
                </c:pt>
                <c:pt idx="3124">
                  <c:v>1.0266622984164231</c:v>
                </c:pt>
                <c:pt idx="3125">
                  <c:v>1.02230040160022</c:v>
                </c:pt>
                <c:pt idx="3126">
                  <c:v>1.043771518133692</c:v>
                </c:pt>
                <c:pt idx="3127">
                  <c:v>1.08011563638357</c:v>
                </c:pt>
                <c:pt idx="3128">
                  <c:v>1.067330257963415</c:v>
                </c:pt>
                <c:pt idx="3129">
                  <c:v>1.0373433785475339</c:v>
                </c:pt>
                <c:pt idx="3130">
                  <c:v>1.016124934472693</c:v>
                </c:pt>
                <c:pt idx="3131">
                  <c:v>0.99713737685222403</c:v>
                </c:pt>
                <c:pt idx="3132">
                  <c:v>0.94621175922724798</c:v>
                </c:pt>
                <c:pt idx="3133">
                  <c:v>0.92121261609636096</c:v>
                </c:pt>
                <c:pt idx="3134">
                  <c:v>0.91425311700927503</c:v>
                </c:pt>
                <c:pt idx="3135">
                  <c:v>0.93003163944367395</c:v>
                </c:pt>
                <c:pt idx="3136">
                  <c:v>0.91003521198065696</c:v>
                </c:pt>
                <c:pt idx="3137">
                  <c:v>0.86634429290777903</c:v>
                </c:pt>
                <c:pt idx="3138">
                  <c:v>0.76820005833386695</c:v>
                </c:pt>
                <c:pt idx="3139">
                  <c:v>0.67456912142804704</c:v>
                </c:pt>
                <c:pt idx="3140">
                  <c:v>0.67620691482032502</c:v>
                </c:pt>
                <c:pt idx="3141">
                  <c:v>0.72118215835556099</c:v>
                </c:pt>
                <c:pt idx="3142">
                  <c:v>0.69784374446839104</c:v>
                </c:pt>
                <c:pt idx="3143">
                  <c:v>0.56647212567262994</c:v>
                </c:pt>
                <c:pt idx="3144">
                  <c:v>0.42124229848260503</c:v>
                </c:pt>
                <c:pt idx="3145">
                  <c:v>0.33701173043701799</c:v>
                </c:pt>
                <c:pt idx="3146">
                  <c:v>0.25774668028897102</c:v>
                </c:pt>
                <c:pt idx="3147">
                  <c:v>0.224568923534082</c:v>
                </c:pt>
                <c:pt idx="3148">
                  <c:v>0.18152752611103901</c:v>
                </c:pt>
                <c:pt idx="3149">
                  <c:v>0.16242886979590099</c:v>
                </c:pt>
                <c:pt idx="3150">
                  <c:v>0.13159855544653701</c:v>
                </c:pt>
                <c:pt idx="3151">
                  <c:v>0.114354317738549</c:v>
                </c:pt>
                <c:pt idx="3152">
                  <c:v>9.3915140076773498E-2</c:v>
                </c:pt>
                <c:pt idx="3153">
                  <c:v>7.9227466290596599E-2</c:v>
                </c:pt>
                <c:pt idx="3154">
                  <c:v>6.7606840719794101E-2</c:v>
                </c:pt>
                <c:pt idx="3155">
                  <c:v>6.0614126559085497E-2</c:v>
                </c:pt>
                <c:pt idx="3156">
                  <c:v>5.7760364084033199E-2</c:v>
                </c:pt>
                <c:pt idx="3157">
                  <c:v>6.0775840824649402E-2</c:v>
                </c:pt>
                <c:pt idx="3158">
                  <c:v>6.0925590140231599E-2</c:v>
                </c:pt>
                <c:pt idx="3159">
                  <c:v>5.5550600185915899E-2</c:v>
                </c:pt>
                <c:pt idx="3160">
                  <c:v>3.3855198904439603E-2</c:v>
                </c:pt>
                <c:pt idx="3161">
                  <c:v>2.6884841725594001E-2</c:v>
                </c:pt>
                <c:pt idx="3162">
                  <c:v>3.2750852415454702E-2</c:v>
                </c:pt>
                <c:pt idx="3163">
                  <c:v>3.64700315684146E-2</c:v>
                </c:pt>
                <c:pt idx="3164">
                  <c:v>4.2406666976477797E-2</c:v>
                </c:pt>
                <c:pt idx="3165">
                  <c:v>3.8630609468587498E-2</c:v>
                </c:pt>
                <c:pt idx="3166">
                  <c:v>3.5026052498578202E-2</c:v>
                </c:pt>
                <c:pt idx="3167">
                  <c:v>3.2643992165654799E-2</c:v>
                </c:pt>
                <c:pt idx="3168">
                  <c:v>3.56901841103551E-2</c:v>
                </c:pt>
                <c:pt idx="3169">
                  <c:v>3.5943234378962699E-2</c:v>
                </c:pt>
                <c:pt idx="3170">
                  <c:v>3.97615526742673E-2</c:v>
                </c:pt>
                <c:pt idx="3171">
                  <c:v>3.2854251019545998E-2</c:v>
                </c:pt>
                <c:pt idx="3172">
                  <c:v>2.9738393640964901E-2</c:v>
                </c:pt>
                <c:pt idx="3173">
                  <c:v>2.25182553785402E-2</c:v>
                </c:pt>
                <c:pt idx="3174">
                  <c:v>2.4788592305501098E-2</c:v>
                </c:pt>
                <c:pt idx="3175">
                  <c:v>3.1983989061370698E-2</c:v>
                </c:pt>
                <c:pt idx="3176">
                  <c:v>3.4019237882134103E-2</c:v>
                </c:pt>
                <c:pt idx="3177">
                  <c:v>3.6044219938962001E-2</c:v>
                </c:pt>
                <c:pt idx="3178">
                  <c:v>2.5987659388864201E-2</c:v>
                </c:pt>
                <c:pt idx="3179">
                  <c:v>1.9195935878880101E-2</c:v>
                </c:pt>
                <c:pt idx="3180">
                  <c:v>1.3313863788064701E-2</c:v>
                </c:pt>
                <c:pt idx="3181">
                  <c:v>1.1141252255410201E-2</c:v>
                </c:pt>
                <c:pt idx="3182">
                  <c:v>1.8213644960347899E-2</c:v>
                </c:pt>
                <c:pt idx="3183">
                  <c:v>2.2092734589804399E-2</c:v>
                </c:pt>
                <c:pt idx="3184">
                  <c:v>2.7270175901221199E-2</c:v>
                </c:pt>
                <c:pt idx="3185">
                  <c:v>1.43568842293501E-2</c:v>
                </c:pt>
                <c:pt idx="3186">
                  <c:v>8.1934575952165092E-3</c:v>
                </c:pt>
                <c:pt idx="3187">
                  <c:v>2.68992896332634E-3</c:v>
                </c:pt>
                <c:pt idx="3188">
                  <c:v>1.5849504617440201E-3</c:v>
                </c:pt>
                <c:pt idx="3189">
                  <c:v>4.9915946455538996E-3</c:v>
                </c:pt>
                <c:pt idx="3190">
                  <c:v>5.6554339471198102E-3</c:v>
                </c:pt>
                <c:pt idx="3191">
                  <c:v>4.4589784780333298E-2</c:v>
                </c:pt>
                <c:pt idx="3192">
                  <c:v>7.0197342333414597E-2</c:v>
                </c:pt>
                <c:pt idx="3193">
                  <c:v>0.104125205819477</c:v>
                </c:pt>
                <c:pt idx="3194">
                  <c:v>0.13713955893319299</c:v>
                </c:pt>
                <c:pt idx="3195">
                  <c:v>0.17782924895751601</c:v>
                </c:pt>
                <c:pt idx="3196">
                  <c:v>0.22255029849868699</c:v>
                </c:pt>
                <c:pt idx="3197">
                  <c:v>0.28475854346441198</c:v>
                </c:pt>
                <c:pt idx="3198">
                  <c:v>0.35225910502580698</c:v>
                </c:pt>
                <c:pt idx="3199">
                  <c:v>0.42266497569827299</c:v>
                </c:pt>
                <c:pt idx="3200">
                  <c:v>0.48409578160761402</c:v>
                </c:pt>
                <c:pt idx="3201">
                  <c:v>0.54432261776379298</c:v>
                </c:pt>
                <c:pt idx="3202">
                  <c:v>0.59762934553937896</c:v>
                </c:pt>
                <c:pt idx="3203">
                  <c:v>0.64383362141855105</c:v>
                </c:pt>
                <c:pt idx="3204">
                  <c:v>0.70801300185119997</c:v>
                </c:pt>
                <c:pt idx="3205">
                  <c:v>0.73749657185505901</c:v>
                </c:pt>
                <c:pt idx="3206">
                  <c:v>0.76500808746492299</c:v>
                </c:pt>
                <c:pt idx="3207">
                  <c:v>0.74547421622161403</c:v>
                </c:pt>
                <c:pt idx="3208">
                  <c:v>0.77876563563293599</c:v>
                </c:pt>
                <c:pt idx="3209">
                  <c:v>0.80960732329887197</c:v>
                </c:pt>
                <c:pt idx="3210">
                  <c:v>0.852795038066543</c:v>
                </c:pt>
                <c:pt idx="3211">
                  <c:v>0.87288051300949399</c:v>
                </c:pt>
                <c:pt idx="3212">
                  <c:v>0.89956982075592296</c:v>
                </c:pt>
                <c:pt idx="3213">
                  <c:v>0.92076595958312601</c:v>
                </c:pt>
                <c:pt idx="3214">
                  <c:v>0.95319028211386003</c:v>
                </c:pt>
                <c:pt idx="3215">
                  <c:v>0.94486510840175597</c:v>
                </c:pt>
                <c:pt idx="3216">
                  <c:v>0.95401808905388297</c:v>
                </c:pt>
                <c:pt idx="3217">
                  <c:v>0.91038169017390702</c:v>
                </c:pt>
                <c:pt idx="3218">
                  <c:v>0.90535993712845197</c:v>
                </c:pt>
                <c:pt idx="3219">
                  <c:v>0.91168581989818098</c:v>
                </c:pt>
                <c:pt idx="3220">
                  <c:v>0.94455569174787402</c:v>
                </c:pt>
                <c:pt idx="3221">
                  <c:v>0.96609636563743395</c:v>
                </c:pt>
                <c:pt idx="3222">
                  <c:v>0.93981395905241105</c:v>
                </c:pt>
                <c:pt idx="3223">
                  <c:v>0.92492013897807701</c:v>
                </c:pt>
                <c:pt idx="3224">
                  <c:v>0.86241164939454396</c:v>
                </c:pt>
                <c:pt idx="3225">
                  <c:v>0.854489202056821</c:v>
                </c:pt>
                <c:pt idx="3226">
                  <c:v>0.79543264097444</c:v>
                </c:pt>
                <c:pt idx="3227">
                  <c:v>0.79165541056644895</c:v>
                </c:pt>
                <c:pt idx="3228">
                  <c:v>0.71554495458799405</c:v>
                </c:pt>
                <c:pt idx="3229">
                  <c:v>0.708538388678981</c:v>
                </c:pt>
                <c:pt idx="3230">
                  <c:v>0.74827908437039503</c:v>
                </c:pt>
                <c:pt idx="3231">
                  <c:v>0.80543610821449796</c:v>
                </c:pt>
                <c:pt idx="3232">
                  <c:v>0.81847941906555699</c:v>
                </c:pt>
                <c:pt idx="3233">
                  <c:v>0.795090551638995</c:v>
                </c:pt>
                <c:pt idx="3234">
                  <c:v>0.76246800206621002</c:v>
                </c:pt>
                <c:pt idx="3235">
                  <c:v>0.75149538281068096</c:v>
                </c:pt>
                <c:pt idx="3236">
                  <c:v>0.65210946563688699</c:v>
                </c:pt>
                <c:pt idx="3237">
                  <c:v>0.59568958782062797</c:v>
                </c:pt>
                <c:pt idx="3238">
                  <c:v>0.54662273216168</c:v>
                </c:pt>
                <c:pt idx="3239">
                  <c:v>0.52414379013097501</c:v>
                </c:pt>
                <c:pt idx="3240">
                  <c:v>0.48092047845053099</c:v>
                </c:pt>
                <c:pt idx="3241">
                  <c:v>0.39977851161060801</c:v>
                </c:pt>
                <c:pt idx="3242">
                  <c:v>0.338655993522612</c:v>
                </c:pt>
                <c:pt idx="3243">
                  <c:v>0.27148252719085603</c:v>
                </c:pt>
                <c:pt idx="3244">
                  <c:v>0.22043923904221499</c:v>
                </c:pt>
                <c:pt idx="3245">
                  <c:v>0.18891896550703299</c:v>
                </c:pt>
                <c:pt idx="3246">
                  <c:v>0.16328774592442</c:v>
                </c:pt>
                <c:pt idx="3247">
                  <c:v>0.144892641722982</c:v>
                </c:pt>
                <c:pt idx="3248">
                  <c:v>0.12514092948680799</c:v>
                </c:pt>
                <c:pt idx="3249">
                  <c:v>9.9058407564685896E-2</c:v>
                </c:pt>
                <c:pt idx="3250">
                  <c:v>9.1132524486687003E-2</c:v>
                </c:pt>
                <c:pt idx="3251">
                  <c:v>7.9282517438633598E-2</c:v>
                </c:pt>
                <c:pt idx="3252">
                  <c:v>8.2461069531610406E-2</c:v>
                </c:pt>
                <c:pt idx="3253">
                  <c:v>7.1599160664027897E-2</c:v>
                </c:pt>
                <c:pt idx="3254">
                  <c:v>7.3924158309543103E-2</c:v>
                </c:pt>
                <c:pt idx="3255">
                  <c:v>6.3499954322797397E-2</c:v>
                </c:pt>
                <c:pt idx="3256">
                  <c:v>6.3514195219466094E-2</c:v>
                </c:pt>
                <c:pt idx="3257">
                  <c:v>5.6909774982275098E-2</c:v>
                </c:pt>
                <c:pt idx="3258">
                  <c:v>5.9836316957125303E-2</c:v>
                </c:pt>
                <c:pt idx="3259">
                  <c:v>5.8509885304933597E-2</c:v>
                </c:pt>
                <c:pt idx="3260">
                  <c:v>5.0784121159641801E-2</c:v>
                </c:pt>
                <c:pt idx="3261">
                  <c:v>4.3364866613832001E-2</c:v>
                </c:pt>
                <c:pt idx="3262">
                  <c:v>2.5814434196158201E-2</c:v>
                </c:pt>
                <c:pt idx="3263">
                  <c:v>2.4355821031435101E-2</c:v>
                </c:pt>
                <c:pt idx="3264">
                  <c:v>1.6733612673590598E-2</c:v>
                </c:pt>
                <c:pt idx="3265">
                  <c:v>1.1763076543104999E-2</c:v>
                </c:pt>
                <c:pt idx="3266">
                  <c:v>1.1912111166744999E-2</c:v>
                </c:pt>
                <c:pt idx="3267">
                  <c:v>2.06740004740955E-2</c:v>
                </c:pt>
                <c:pt idx="3268">
                  <c:v>1.85643111852828E-2</c:v>
                </c:pt>
                <c:pt idx="3269">
                  <c:v>1.94903946713571E-2</c:v>
                </c:pt>
                <c:pt idx="3270">
                  <c:v>1.4020309410703599E-2</c:v>
                </c:pt>
                <c:pt idx="3271">
                  <c:v>9.4861190845756706E-3</c:v>
                </c:pt>
                <c:pt idx="3272">
                  <c:v>5.2634679505843603E-3</c:v>
                </c:pt>
                <c:pt idx="3273">
                  <c:v>3.0101074216150399E-3</c:v>
                </c:pt>
                <c:pt idx="3274">
                  <c:v>1.1443425387261799E-2</c:v>
                </c:pt>
                <c:pt idx="3275">
                  <c:v>1.1352158114907701E-2</c:v>
                </c:pt>
                <c:pt idx="3276">
                  <c:v>1.9090116998892299E-2</c:v>
                </c:pt>
                <c:pt idx="3277">
                  <c:v>1.3572332251375699E-2</c:v>
                </c:pt>
                <c:pt idx="3278">
                  <c:v>1.75082134386495E-2</c:v>
                </c:pt>
                <c:pt idx="3279">
                  <c:v>1.4309454976148699E-2</c:v>
                </c:pt>
                <c:pt idx="3280">
                  <c:v>1.5270115910861901E-2</c:v>
                </c:pt>
                <c:pt idx="3281">
                  <c:v>8.8739136725362096E-3</c:v>
                </c:pt>
                <c:pt idx="3282">
                  <c:v>1.29253893955944E-2</c:v>
                </c:pt>
                <c:pt idx="3283">
                  <c:v>1.4211346825536699E-2</c:v>
                </c:pt>
                <c:pt idx="3284">
                  <c:v>2.22388390005516E-2</c:v>
                </c:pt>
                <c:pt idx="3285">
                  <c:v>2.2732415273261398E-2</c:v>
                </c:pt>
                <c:pt idx="3286">
                  <c:v>2.4273257441542E-2</c:v>
                </c:pt>
                <c:pt idx="3287">
                  <c:v>1.9560666231376599E-2</c:v>
                </c:pt>
                <c:pt idx="3288">
                  <c:v>4.7524209443474297E-2</c:v>
                </c:pt>
                <c:pt idx="3289">
                  <c:v>7.0443029985377506E-2</c:v>
                </c:pt>
                <c:pt idx="3290">
                  <c:v>0.10099384559619801</c:v>
                </c:pt>
                <c:pt idx="3291">
                  <c:v>0.118615595066695</c:v>
                </c:pt>
                <c:pt idx="3292">
                  <c:v>0.13968032982613199</c:v>
                </c:pt>
                <c:pt idx="3293">
                  <c:v>0.16439611443417601</c:v>
                </c:pt>
                <c:pt idx="3294">
                  <c:v>0.182718053794001</c:v>
                </c:pt>
                <c:pt idx="3295">
                  <c:v>0.20416394635674201</c:v>
                </c:pt>
                <c:pt idx="3296">
                  <c:v>0.20307534122160201</c:v>
                </c:pt>
                <c:pt idx="3297">
                  <c:v>0.25443898170328499</c:v>
                </c:pt>
                <c:pt idx="3298">
                  <c:v>0.302253603913886</c:v>
                </c:pt>
                <c:pt idx="3299">
                  <c:v>0.37138935694199898</c:v>
                </c:pt>
                <c:pt idx="3300">
                  <c:v>0.414689112729071</c:v>
                </c:pt>
                <c:pt idx="3301">
                  <c:v>0.46400427383680998</c:v>
                </c:pt>
                <c:pt idx="3302">
                  <c:v>0.52723397014391504</c:v>
                </c:pt>
                <c:pt idx="3303">
                  <c:v>0.545658595370063</c:v>
                </c:pt>
                <c:pt idx="3304">
                  <c:v>0.53236736573297405</c:v>
                </c:pt>
                <c:pt idx="3305">
                  <c:v>0.48242440718548102</c:v>
                </c:pt>
                <c:pt idx="3306">
                  <c:v>0.46134986284513801</c:v>
                </c:pt>
                <c:pt idx="3307">
                  <c:v>0.51349182450423003</c:v>
                </c:pt>
                <c:pt idx="3308">
                  <c:v>0.60309590156877002</c:v>
                </c:pt>
                <c:pt idx="3309">
                  <c:v>0.58389750440603005</c:v>
                </c:pt>
                <c:pt idx="3310">
                  <c:v>0.49782718790776698</c:v>
                </c:pt>
                <c:pt idx="3311">
                  <c:v>0.50044657029663697</c:v>
                </c:pt>
                <c:pt idx="3312">
                  <c:v>0.68150556404424001</c:v>
                </c:pt>
                <c:pt idx="3313">
                  <c:v>0.87583719283816996</c:v>
                </c:pt>
                <c:pt idx="3314">
                  <c:v>0.942045285513049</c:v>
                </c:pt>
                <c:pt idx="3315">
                  <c:v>0.94455184761939504</c:v>
                </c:pt>
                <c:pt idx="3316">
                  <c:v>0.91658200888696795</c:v>
                </c:pt>
                <c:pt idx="3317">
                  <c:v>0.874407711293399</c:v>
                </c:pt>
                <c:pt idx="3318">
                  <c:v>0.81817735756866194</c:v>
                </c:pt>
                <c:pt idx="3319">
                  <c:v>0.80364924153901096</c:v>
                </c:pt>
                <c:pt idx="3320">
                  <c:v>0.81555604636150503</c:v>
                </c:pt>
                <c:pt idx="3321">
                  <c:v>0.82195461129560998</c:v>
                </c:pt>
                <c:pt idx="3322">
                  <c:v>0.80652761916223603</c:v>
                </c:pt>
                <c:pt idx="3323">
                  <c:v>0.781405206822672</c:v>
                </c:pt>
                <c:pt idx="3324">
                  <c:v>0.77109890152159699</c:v>
                </c:pt>
                <c:pt idx="3325">
                  <c:v>0.74747702503795599</c:v>
                </c:pt>
                <c:pt idx="3326">
                  <c:v>0.72903852022996096</c:v>
                </c:pt>
                <c:pt idx="3327">
                  <c:v>0.69399962732075504</c:v>
                </c:pt>
                <c:pt idx="3328">
                  <c:v>0.67094207913218296</c:v>
                </c:pt>
                <c:pt idx="3329">
                  <c:v>0.62785053551384196</c:v>
                </c:pt>
                <c:pt idx="3330">
                  <c:v>0.58759485905235898</c:v>
                </c:pt>
                <c:pt idx="3331">
                  <c:v>0.54477215489828501</c:v>
                </c:pt>
                <c:pt idx="3332">
                  <c:v>0.50886471784323695</c:v>
                </c:pt>
                <c:pt idx="3333">
                  <c:v>0.47826169144247299</c:v>
                </c:pt>
                <c:pt idx="3334">
                  <c:v>0.44505462626537901</c:v>
                </c:pt>
                <c:pt idx="3335">
                  <c:v>0.41035844249606201</c:v>
                </c:pt>
                <c:pt idx="3336">
                  <c:v>0.36493584544077101</c:v>
                </c:pt>
                <c:pt idx="3337">
                  <c:v>0.31336574087885699</c:v>
                </c:pt>
                <c:pt idx="3338">
                  <c:v>0.270482395556086</c:v>
                </c:pt>
                <c:pt idx="3339">
                  <c:v>0.23636328787667399</c:v>
                </c:pt>
                <c:pt idx="3340">
                  <c:v>0.19874445961971501</c:v>
                </c:pt>
                <c:pt idx="3341">
                  <c:v>0.159485495968332</c:v>
                </c:pt>
                <c:pt idx="3342">
                  <c:v>0.118371261913987</c:v>
                </c:pt>
                <c:pt idx="3343">
                  <c:v>0.104597348680222</c:v>
                </c:pt>
                <c:pt idx="3344">
                  <c:v>9.4589601683508495E-2</c:v>
                </c:pt>
                <c:pt idx="3345">
                  <c:v>9.5856927401420502E-2</c:v>
                </c:pt>
                <c:pt idx="3346">
                  <c:v>7.7379265248373894E-2</c:v>
                </c:pt>
                <c:pt idx="3347">
                  <c:v>6.9050567488247394E-2</c:v>
                </c:pt>
                <c:pt idx="3348">
                  <c:v>4.6570446049799603E-2</c:v>
                </c:pt>
                <c:pt idx="3349">
                  <c:v>5.0243641096868498E-2</c:v>
                </c:pt>
                <c:pt idx="3350">
                  <c:v>4.7844975128272502E-2</c:v>
                </c:pt>
                <c:pt idx="3351">
                  <c:v>5.2381025731314097E-2</c:v>
                </c:pt>
                <c:pt idx="3352">
                  <c:v>5.2085390380699197E-2</c:v>
                </c:pt>
                <c:pt idx="3353">
                  <c:v>4.7959562241500303E-2</c:v>
                </c:pt>
                <c:pt idx="3354">
                  <c:v>2.7137382356767398E-2</c:v>
                </c:pt>
                <c:pt idx="3355">
                  <c:v>3.5816684258857701E-2</c:v>
                </c:pt>
                <c:pt idx="3356">
                  <c:v>1.6833481947852998E-2</c:v>
                </c:pt>
                <c:pt idx="3357">
                  <c:v>1.64620996208104E-2</c:v>
                </c:pt>
                <c:pt idx="3358">
                  <c:v>2.1411345739580201E-2</c:v>
                </c:pt>
                <c:pt idx="3359">
                  <c:v>1.46983060436207E-2</c:v>
                </c:pt>
                <c:pt idx="3360">
                  <c:v>1.4665258766912499E-2</c:v>
                </c:pt>
                <c:pt idx="3361">
                  <c:v>8.0774692807929708E-3</c:v>
                </c:pt>
                <c:pt idx="3362">
                  <c:v>1.1243672816793599E-2</c:v>
                </c:pt>
                <c:pt idx="3363">
                  <c:v>1.0917705317313699E-2</c:v>
                </c:pt>
                <c:pt idx="3364">
                  <c:v>1.7452169837274101E-2</c:v>
                </c:pt>
                <c:pt idx="3365">
                  <c:v>2.9108620281343102E-3</c:v>
                </c:pt>
                <c:pt idx="3366">
                  <c:v>4.49454282557195E-3</c:v>
                </c:pt>
                <c:pt idx="3367">
                  <c:v>4.3783206394218502E-4</c:v>
                </c:pt>
                <c:pt idx="3368">
                  <c:v>9.06542247962497E-3</c:v>
                </c:pt>
                <c:pt idx="3369">
                  <c:v>9.8266170811062495E-3</c:v>
                </c:pt>
                <c:pt idx="3370">
                  <c:v>1.37880467335999E-2</c:v>
                </c:pt>
                <c:pt idx="3371">
                  <c:v>1.6090292841715498E-2</c:v>
                </c:pt>
                <c:pt idx="3372">
                  <c:v>1.3676092783011001E-2</c:v>
                </c:pt>
                <c:pt idx="3373">
                  <c:v>1.4199180627515901E-2</c:v>
                </c:pt>
                <c:pt idx="3374">
                  <c:v>1.18676454808523E-2</c:v>
                </c:pt>
                <c:pt idx="3375">
                  <c:v>8.7540468276356004E-3</c:v>
                </c:pt>
                <c:pt idx="3376">
                  <c:v>9.2175216787441401E-3</c:v>
                </c:pt>
                <c:pt idx="3377">
                  <c:v>9.2561447699927892E-3</c:v>
                </c:pt>
                <c:pt idx="3378">
                  <c:v>8.9824779384418199E-3</c:v>
                </c:pt>
                <c:pt idx="3379">
                  <c:v>1.00979529157172E-2</c:v>
                </c:pt>
                <c:pt idx="3380">
                  <c:v>6.7330295985593503E-3</c:v>
                </c:pt>
                <c:pt idx="3381">
                  <c:v>1.0189147702904499E-2</c:v>
                </c:pt>
                <c:pt idx="3382">
                  <c:v>6.5895041055487099E-3</c:v>
                </c:pt>
                <c:pt idx="3383">
                  <c:v>7.1696450229305096E-3</c:v>
                </c:pt>
                <c:pt idx="3384">
                  <c:v>2.3181491476344102E-3</c:v>
                </c:pt>
                <c:pt idx="3385">
                  <c:v>2.87555107682841E-3</c:v>
                </c:pt>
                <c:pt idx="3386">
                  <c:v>1.91145872536682E-3</c:v>
                </c:pt>
                <c:pt idx="3387">
                  <c:v>2.1090902065413401E-3</c:v>
                </c:pt>
                <c:pt idx="3388">
                  <c:v>4.82401615742796E-3</c:v>
                </c:pt>
                <c:pt idx="3389">
                  <c:v>-9.2979734337418803E-4</c:v>
                </c:pt>
                <c:pt idx="3390">
                  <c:v>7.3670429069294299E-3</c:v>
                </c:pt>
                <c:pt idx="3391">
                  <c:v>5.9550126392609398E-2</c:v>
                </c:pt>
                <c:pt idx="3392">
                  <c:v>0.13603225215027401</c:v>
                </c:pt>
                <c:pt idx="3393">
                  <c:v>0.24100011719964101</c:v>
                </c:pt>
                <c:pt idx="3394">
                  <c:v>0.33312849083839302</c:v>
                </c:pt>
                <c:pt idx="3395">
                  <c:v>0.43538203818305499</c:v>
                </c:pt>
                <c:pt idx="3396">
                  <c:v>0.52440694545440303</c:v>
                </c:pt>
                <c:pt idx="3397">
                  <c:v>0.61017329856128499</c:v>
                </c:pt>
                <c:pt idx="3398">
                  <c:v>0.66195065522617702</c:v>
                </c:pt>
                <c:pt idx="3399">
                  <c:v>0.68970532496648196</c:v>
                </c:pt>
                <c:pt idx="3400">
                  <c:v>0.714582519336039</c:v>
                </c:pt>
                <c:pt idx="3401">
                  <c:v>0.73811892251923195</c:v>
                </c:pt>
                <c:pt idx="3402">
                  <c:v>0.76614186483907998</c:v>
                </c:pt>
                <c:pt idx="3403">
                  <c:v>0.78531910428278395</c:v>
                </c:pt>
                <c:pt idx="3404">
                  <c:v>0.80865359839230999</c:v>
                </c:pt>
                <c:pt idx="3405">
                  <c:v>0.81829064953075903</c:v>
                </c:pt>
                <c:pt idx="3406">
                  <c:v>0.81758660923186499</c:v>
                </c:pt>
                <c:pt idx="3407">
                  <c:v>0.83769780518539405</c:v>
                </c:pt>
                <c:pt idx="3408">
                  <c:v>0.84923012764088801</c:v>
                </c:pt>
                <c:pt idx="3409">
                  <c:v>0.85534733021021303</c:v>
                </c:pt>
                <c:pt idx="3410">
                  <c:v>0.82438252497684295</c:v>
                </c:pt>
                <c:pt idx="3411">
                  <c:v>0.79346037424456395</c:v>
                </c:pt>
                <c:pt idx="3412">
                  <c:v>0.76361375377987994</c:v>
                </c:pt>
                <c:pt idx="3413">
                  <c:v>0.78070320294647999</c:v>
                </c:pt>
                <c:pt idx="3414">
                  <c:v>0.74174396440469803</c:v>
                </c:pt>
                <c:pt idx="3415">
                  <c:v>0.70962590578809703</c:v>
                </c:pt>
                <c:pt idx="3416">
                  <c:v>0.66359362353738705</c:v>
                </c:pt>
                <c:pt idx="3417">
                  <c:v>0.64294464171670196</c:v>
                </c:pt>
                <c:pt idx="3418">
                  <c:v>0.61450313560092695</c:v>
                </c:pt>
                <c:pt idx="3419">
                  <c:v>0.54413450066326297</c:v>
                </c:pt>
                <c:pt idx="3420">
                  <c:v>0.44460098558598998</c:v>
                </c:pt>
                <c:pt idx="3421">
                  <c:v>0.30456392665954901</c:v>
                </c:pt>
                <c:pt idx="3422">
                  <c:v>0.18243782895358099</c:v>
                </c:pt>
                <c:pt idx="3423">
                  <c:v>0.13055657224494599</c:v>
                </c:pt>
                <c:pt idx="3424">
                  <c:v>0.124608828221942</c:v>
                </c:pt>
                <c:pt idx="3425">
                  <c:v>0.11013350189398199</c:v>
                </c:pt>
                <c:pt idx="3426">
                  <c:v>9.8471406702817899E-2</c:v>
                </c:pt>
                <c:pt idx="3427">
                  <c:v>9.4353140351261897E-2</c:v>
                </c:pt>
                <c:pt idx="3428">
                  <c:v>9.7229977012616403E-2</c:v>
                </c:pt>
                <c:pt idx="3429">
                  <c:v>8.7057463890044998E-2</c:v>
                </c:pt>
                <c:pt idx="3430">
                  <c:v>8.2510306368039896E-2</c:v>
                </c:pt>
                <c:pt idx="3431">
                  <c:v>8.8824711216151805E-2</c:v>
                </c:pt>
                <c:pt idx="3432">
                  <c:v>9.6816085058776397E-2</c:v>
                </c:pt>
                <c:pt idx="3433">
                  <c:v>0.104174105746486</c:v>
                </c:pt>
                <c:pt idx="3434">
                  <c:v>0.109332370284076</c:v>
                </c:pt>
                <c:pt idx="3435">
                  <c:v>0.114052366976197</c:v>
                </c:pt>
                <c:pt idx="3436">
                  <c:v>0.108981371785911</c:v>
                </c:pt>
                <c:pt idx="3437">
                  <c:v>9.3379789141222594E-2</c:v>
                </c:pt>
                <c:pt idx="3438">
                  <c:v>7.8832295909245703E-2</c:v>
                </c:pt>
                <c:pt idx="3439">
                  <c:v>6.9155076020124606E-2</c:v>
                </c:pt>
                <c:pt idx="3440">
                  <c:v>5.9133405239490698E-2</c:v>
                </c:pt>
                <c:pt idx="3441">
                  <c:v>4.9012943524215598E-2</c:v>
                </c:pt>
                <c:pt idx="3442">
                  <c:v>1.9727644549075E-2</c:v>
                </c:pt>
                <c:pt idx="3443">
                  <c:v>1.9609782896245001E-2</c:v>
                </c:pt>
                <c:pt idx="3444">
                  <c:v>1.87381803792897E-2</c:v>
                </c:pt>
                <c:pt idx="3445">
                  <c:v>2.0308901128078798E-2</c:v>
                </c:pt>
                <c:pt idx="3446">
                  <c:v>9.4673519398396893E-3</c:v>
                </c:pt>
                <c:pt idx="3447">
                  <c:v>1.24534839587614E-2</c:v>
                </c:pt>
                <c:pt idx="3448">
                  <c:v>4.0653641073001298E-3</c:v>
                </c:pt>
                <c:pt idx="3449">
                  <c:v>9.1021136435309596E-3</c:v>
                </c:pt>
                <c:pt idx="3450">
                  <c:v>9.1638645289582894E-3</c:v>
                </c:pt>
                <c:pt idx="3451">
                  <c:v>1.6410228052342199E-2</c:v>
                </c:pt>
                <c:pt idx="3452">
                  <c:v>1.6183263620772201E-2</c:v>
                </c:pt>
                <c:pt idx="3453">
                  <c:v>1.43469276824963E-2</c:v>
                </c:pt>
                <c:pt idx="3454">
                  <c:v>1.0808769375763101E-2</c:v>
                </c:pt>
                <c:pt idx="3455">
                  <c:v>-2.2983473639451601E-3</c:v>
                </c:pt>
                <c:pt idx="3456">
                  <c:v>-5.1238044420302501E-3</c:v>
                </c:pt>
                <c:pt idx="3457">
                  <c:v>-1.9996733023558001E-3</c:v>
                </c:pt>
                <c:pt idx="3458">
                  <c:v>-3.4613976757782002E-4</c:v>
                </c:pt>
                <c:pt idx="3459">
                  <c:v>2.07490334631538E-2</c:v>
                </c:pt>
                <c:pt idx="3460">
                  <c:v>9.4573637079874706E-3</c:v>
                </c:pt>
                <c:pt idx="3461">
                  <c:v>2.93238829840325E-2</c:v>
                </c:pt>
                <c:pt idx="3462">
                  <c:v>1.1102572511628399E-2</c:v>
                </c:pt>
                <c:pt idx="3463">
                  <c:v>4.4616921211678403E-3</c:v>
                </c:pt>
                <c:pt idx="3464">
                  <c:v>2.3327224109608402E-3</c:v>
                </c:pt>
                <c:pt idx="3465">
                  <c:v>1.76380079775462E-3</c:v>
                </c:pt>
                <c:pt idx="3466">
                  <c:v>4.1234743175685698E-3</c:v>
                </c:pt>
                <c:pt idx="3467">
                  <c:v>-6.2442894030942896E-4</c:v>
                </c:pt>
                <c:pt idx="3468">
                  <c:v>3.6600647071949898E-3</c:v>
                </c:pt>
                <c:pt idx="3469">
                  <c:v>6.9020022551315296E-3</c:v>
                </c:pt>
                <c:pt idx="3470">
                  <c:v>4.5360715515513298E-3</c:v>
                </c:pt>
                <c:pt idx="3471">
                  <c:v>1.88527590661472E-3</c:v>
                </c:pt>
                <c:pt idx="3472">
                  <c:v>-1.13455970119992E-3</c:v>
                </c:pt>
                <c:pt idx="3473">
                  <c:v>9.4395277065635402E-4</c:v>
                </c:pt>
                <c:pt idx="3474">
                  <c:v>2.69697506185266E-3</c:v>
                </c:pt>
                <c:pt idx="3475">
                  <c:v>2.68868350660535E-3</c:v>
                </c:pt>
                <c:pt idx="3476">
                  <c:v>5.2912166343434298E-3</c:v>
                </c:pt>
                <c:pt idx="3477">
                  <c:v>2.1513236354655401E-3</c:v>
                </c:pt>
                <c:pt idx="3478">
                  <c:v>4.8979583939878198E-3</c:v>
                </c:pt>
                <c:pt idx="3479">
                  <c:v>1.1010369731315999E-3</c:v>
                </c:pt>
                <c:pt idx="3480">
                  <c:v>6.7690141255552999E-3</c:v>
                </c:pt>
                <c:pt idx="3481">
                  <c:v>2.9606292550042299E-2</c:v>
                </c:pt>
                <c:pt idx="3482">
                  <c:v>4.6393389032616403E-2</c:v>
                </c:pt>
                <c:pt idx="3483">
                  <c:v>6.0758316873684E-2</c:v>
                </c:pt>
                <c:pt idx="3484">
                  <c:v>8.6069749130703296E-2</c:v>
                </c:pt>
                <c:pt idx="3485">
                  <c:v>0.10609406057269501</c:v>
                </c:pt>
                <c:pt idx="3486">
                  <c:v>0.149174929909028</c:v>
                </c:pt>
                <c:pt idx="3487">
                  <c:v>0.18874091213153299</c:v>
                </c:pt>
                <c:pt idx="3488">
                  <c:v>0.24153241830796299</c:v>
                </c:pt>
                <c:pt idx="3489">
                  <c:v>0.29341443937348399</c:v>
                </c:pt>
                <c:pt idx="3490">
                  <c:v>0.37870543555241398</c:v>
                </c:pt>
                <c:pt idx="3491">
                  <c:v>0.44842497536694997</c:v>
                </c:pt>
                <c:pt idx="3492">
                  <c:v>0.47106899616030101</c:v>
                </c:pt>
                <c:pt idx="3493">
                  <c:v>0.43170514613414801</c:v>
                </c:pt>
                <c:pt idx="3494">
                  <c:v>0.46885678247072898</c:v>
                </c:pt>
                <c:pt idx="3495">
                  <c:v>0.52225057874787395</c:v>
                </c:pt>
                <c:pt idx="3496">
                  <c:v>0.63834226283488604</c:v>
                </c:pt>
                <c:pt idx="3497">
                  <c:v>0.69449859803575598</c:v>
                </c:pt>
                <c:pt idx="3498">
                  <c:v>0.751532216708231</c:v>
                </c:pt>
                <c:pt idx="3499">
                  <c:v>0.73302660148839704</c:v>
                </c:pt>
                <c:pt idx="3500">
                  <c:v>0.77377699395201804</c:v>
                </c:pt>
                <c:pt idx="3501">
                  <c:v>0.73056885362805901</c:v>
                </c:pt>
                <c:pt idx="3502">
                  <c:v>0.71947904332798096</c:v>
                </c:pt>
                <c:pt idx="3503">
                  <c:v>0.59985281691750603</c:v>
                </c:pt>
                <c:pt idx="3504">
                  <c:v>0.642012423407891</c:v>
                </c:pt>
                <c:pt idx="3505">
                  <c:v>0.71116776013445204</c:v>
                </c:pt>
                <c:pt idx="3506">
                  <c:v>0.85513890139686</c:v>
                </c:pt>
                <c:pt idx="3507">
                  <c:v>0.891585900705956</c:v>
                </c:pt>
                <c:pt idx="3508">
                  <c:v>0.87463430636621098</c:v>
                </c:pt>
                <c:pt idx="3509">
                  <c:v>0.83611796446127296</c:v>
                </c:pt>
                <c:pt idx="3510">
                  <c:v>0.82175656328674795</c:v>
                </c:pt>
                <c:pt idx="3511">
                  <c:v>0.79510675531458597</c:v>
                </c:pt>
                <c:pt idx="3512">
                  <c:v>0.74243298925947199</c:v>
                </c:pt>
                <c:pt idx="3513">
                  <c:v>0.73317657475522602</c:v>
                </c:pt>
                <c:pt idx="3514">
                  <c:v>0.75392288344180003</c:v>
                </c:pt>
                <c:pt idx="3515">
                  <c:v>0.80003099719746296</c:v>
                </c:pt>
                <c:pt idx="3516">
                  <c:v>0.79937148783805201</c:v>
                </c:pt>
                <c:pt idx="3517">
                  <c:v>0.78855939117023799</c:v>
                </c:pt>
                <c:pt idx="3518">
                  <c:v>0.74427820869156003</c:v>
                </c:pt>
                <c:pt idx="3519">
                  <c:v>0.744306564234403</c:v>
                </c:pt>
                <c:pt idx="3520">
                  <c:v>0.71626571135945105</c:v>
                </c:pt>
                <c:pt idx="3521">
                  <c:v>0.67845614585637903</c:v>
                </c:pt>
                <c:pt idx="3522">
                  <c:v>0.62981573545967495</c:v>
                </c:pt>
                <c:pt idx="3523">
                  <c:v>0.60006987728184802</c:v>
                </c:pt>
                <c:pt idx="3524">
                  <c:v>0.58230599322682397</c:v>
                </c:pt>
                <c:pt idx="3525">
                  <c:v>0.54557990650471699</c:v>
                </c:pt>
                <c:pt idx="3526">
                  <c:v>0.50753998618624097</c:v>
                </c:pt>
                <c:pt idx="3527">
                  <c:v>0.46692661217804798</c:v>
                </c:pt>
                <c:pt idx="3528">
                  <c:v>0.41511991772065499</c:v>
                </c:pt>
                <c:pt idx="3529">
                  <c:v>0.37241314073481602</c:v>
                </c:pt>
                <c:pt idx="3530">
                  <c:v>0.33465441084719999</c:v>
                </c:pt>
                <c:pt idx="3531">
                  <c:v>0.28918833998416599</c:v>
                </c:pt>
                <c:pt idx="3532">
                  <c:v>0.24631591222112401</c:v>
                </c:pt>
                <c:pt idx="3533">
                  <c:v>0.21805523838455301</c:v>
                </c:pt>
                <c:pt idx="3534">
                  <c:v>0.18569943353700999</c:v>
                </c:pt>
                <c:pt idx="3535">
                  <c:v>0.165503978067602</c:v>
                </c:pt>
                <c:pt idx="3536">
                  <c:v>0.13282832799239899</c:v>
                </c:pt>
                <c:pt idx="3537">
                  <c:v>0.117789696111228</c:v>
                </c:pt>
                <c:pt idx="3538">
                  <c:v>0.10108414065904101</c:v>
                </c:pt>
                <c:pt idx="3539">
                  <c:v>9.09411825715358E-2</c:v>
                </c:pt>
                <c:pt idx="3540">
                  <c:v>8.8097762825211201E-2</c:v>
                </c:pt>
                <c:pt idx="3541">
                  <c:v>8.5868695884455601E-2</c:v>
                </c:pt>
                <c:pt idx="3542">
                  <c:v>6.6258141662036502E-2</c:v>
                </c:pt>
                <c:pt idx="3543">
                  <c:v>6.3432657921899394E-2</c:v>
                </c:pt>
                <c:pt idx="3544">
                  <c:v>5.7698506840165698E-2</c:v>
                </c:pt>
                <c:pt idx="3545">
                  <c:v>5.2925073591967402E-2</c:v>
                </c:pt>
                <c:pt idx="3546">
                  <c:v>4.16415981498265E-2</c:v>
                </c:pt>
                <c:pt idx="3547">
                  <c:v>3.7341122479044399E-2</c:v>
                </c:pt>
                <c:pt idx="3548">
                  <c:v>4.1850001138796403E-2</c:v>
                </c:pt>
                <c:pt idx="3549">
                  <c:v>3.6013784409676002E-2</c:v>
                </c:pt>
                <c:pt idx="3550">
                  <c:v>2.1306300825103899E-2</c:v>
                </c:pt>
                <c:pt idx="3551">
                  <c:v>2.9744066722574E-2</c:v>
                </c:pt>
                <c:pt idx="3552">
                  <c:v>4.3302989427013799E-2</c:v>
                </c:pt>
                <c:pt idx="3553">
                  <c:v>2.94899397537952E-2</c:v>
                </c:pt>
                <c:pt idx="3554">
                  <c:v>5.5518379368662499E-3</c:v>
                </c:pt>
                <c:pt idx="3555">
                  <c:v>1.0899160395108E-2</c:v>
                </c:pt>
                <c:pt idx="3556">
                  <c:v>2.2769459152218501E-2</c:v>
                </c:pt>
                <c:pt idx="3557">
                  <c:v>1.0860110577913799E-2</c:v>
                </c:pt>
                <c:pt idx="3558">
                  <c:v>1.5160639548431099E-2</c:v>
                </c:pt>
                <c:pt idx="3559">
                  <c:v>-7.8174969931022205E-5</c:v>
                </c:pt>
                <c:pt idx="3560">
                  <c:v>8.6857927166281296E-3</c:v>
                </c:pt>
                <c:pt idx="3561">
                  <c:v>-2.6462272992603701E-3</c:v>
                </c:pt>
                <c:pt idx="3562">
                  <c:v>1.1212157803632E-2</c:v>
                </c:pt>
                <c:pt idx="3563">
                  <c:v>-2.22278781026707E-4</c:v>
                </c:pt>
                <c:pt idx="3564">
                  <c:v>1.16946716296236E-2</c:v>
                </c:pt>
                <c:pt idx="3565">
                  <c:v>7.6792634158697097E-3</c:v>
                </c:pt>
                <c:pt idx="3566">
                  <c:v>1.9313299984404501E-2</c:v>
                </c:pt>
                <c:pt idx="3567">
                  <c:v>7.48947067707349E-3</c:v>
                </c:pt>
                <c:pt idx="3568">
                  <c:v>2.7036838031636698E-3</c:v>
                </c:pt>
                <c:pt idx="3569">
                  <c:v>2.1256644911693402E-3</c:v>
                </c:pt>
                <c:pt idx="3570">
                  <c:v>8.7999167247771893E-3</c:v>
                </c:pt>
                <c:pt idx="3571">
                  <c:v>1.04193714956709E-2</c:v>
                </c:pt>
                <c:pt idx="3572">
                  <c:v>9.3323883885890295E-3</c:v>
                </c:pt>
                <c:pt idx="3573">
                  <c:v>4.1374606160013497E-3</c:v>
                </c:pt>
                <c:pt idx="3574">
                  <c:v>8.9255275052221306E-3</c:v>
                </c:pt>
                <c:pt idx="3575">
                  <c:v>2.8430867388417702E-3</c:v>
                </c:pt>
                <c:pt idx="3576">
                  <c:v>2.6519891231047699E-2</c:v>
                </c:pt>
                <c:pt idx="3577">
                  <c:v>4.9004493870390298E-2</c:v>
                </c:pt>
                <c:pt idx="3578">
                  <c:v>7.8292299191473402E-2</c:v>
                </c:pt>
                <c:pt idx="3579">
                  <c:v>0.100932021637664</c:v>
                </c:pt>
                <c:pt idx="3580">
                  <c:v>0.12894390853419299</c:v>
                </c:pt>
                <c:pt idx="3581">
                  <c:v>0.18735869402952299</c:v>
                </c:pt>
                <c:pt idx="3582">
                  <c:v>0.239687394628911</c:v>
                </c:pt>
                <c:pt idx="3583">
                  <c:v>0.29538636329915702</c:v>
                </c:pt>
                <c:pt idx="3584">
                  <c:v>0.34048069270689602</c:v>
                </c:pt>
                <c:pt idx="3585">
                  <c:v>0.38787679833151201</c:v>
                </c:pt>
                <c:pt idx="3586">
                  <c:v>0.44323090784640601</c:v>
                </c:pt>
                <c:pt idx="3587">
                  <c:v>0.49571427933638401</c:v>
                </c:pt>
                <c:pt idx="3588">
                  <c:v>0.54257985418273103</c:v>
                </c:pt>
                <c:pt idx="3589">
                  <c:v>0.56482600532662997</c:v>
                </c:pt>
                <c:pt idx="3590">
                  <c:v>0.59977754384523496</c:v>
                </c:pt>
                <c:pt idx="3591">
                  <c:v>0.60937631638293599</c:v>
                </c:pt>
                <c:pt idx="3592">
                  <c:v>0.638190435266621</c:v>
                </c:pt>
                <c:pt idx="3593">
                  <c:v>0.65769103431211196</c:v>
                </c:pt>
                <c:pt idx="3594">
                  <c:v>0.68894847007866</c:v>
                </c:pt>
                <c:pt idx="3595">
                  <c:v>0.70450285027767401</c:v>
                </c:pt>
                <c:pt idx="3596">
                  <c:v>0.71871467766033104</c:v>
                </c:pt>
                <c:pt idx="3597">
                  <c:v>0.74151415079465299</c:v>
                </c:pt>
                <c:pt idx="3598">
                  <c:v>0.75141283051615504</c:v>
                </c:pt>
                <c:pt idx="3599">
                  <c:v>0.76845298295558895</c:v>
                </c:pt>
                <c:pt idx="3600">
                  <c:v>0.779461417117575</c:v>
                </c:pt>
                <c:pt idx="3601">
                  <c:v>0.79411382828471799</c:v>
                </c:pt>
                <c:pt idx="3602">
                  <c:v>0.79983749088174305</c:v>
                </c:pt>
                <c:pt idx="3603">
                  <c:v>0.80972733380460504</c:v>
                </c:pt>
                <c:pt idx="3604">
                  <c:v>0.81410566454691402</c:v>
                </c:pt>
                <c:pt idx="3605">
                  <c:v>0.81732197931831496</c:v>
                </c:pt>
                <c:pt idx="3606">
                  <c:v>0.80109029225069395</c:v>
                </c:pt>
                <c:pt idx="3607">
                  <c:v>0.79729457689600303</c:v>
                </c:pt>
                <c:pt idx="3608">
                  <c:v>0.771107995614565</c:v>
                </c:pt>
                <c:pt idx="3609">
                  <c:v>0.7697990858789</c:v>
                </c:pt>
                <c:pt idx="3610">
                  <c:v>0.76317685762570298</c:v>
                </c:pt>
                <c:pt idx="3611">
                  <c:v>0.74561596635057903</c:v>
                </c:pt>
                <c:pt idx="3612">
                  <c:v>0.70839341665185596</c:v>
                </c:pt>
                <c:pt idx="3613">
                  <c:v>0.67621612034143397</c:v>
                </c:pt>
                <c:pt idx="3614">
                  <c:v>0.66815675488217197</c:v>
                </c:pt>
                <c:pt idx="3615">
                  <c:v>0.67090993916363795</c:v>
                </c:pt>
                <c:pt idx="3616">
                  <c:v>0.66616573692369097</c:v>
                </c:pt>
                <c:pt idx="3617">
                  <c:v>0.65827567473105197</c:v>
                </c:pt>
                <c:pt idx="3618">
                  <c:v>0.63078964556683903</c:v>
                </c:pt>
                <c:pt idx="3619">
                  <c:v>0.58998472865900697</c:v>
                </c:pt>
                <c:pt idx="3620">
                  <c:v>0.52383366607433501</c:v>
                </c:pt>
                <c:pt idx="3621">
                  <c:v>0.49307294923603801</c:v>
                </c:pt>
                <c:pt idx="3622">
                  <c:v>0.46231785824260502</c:v>
                </c:pt>
                <c:pt idx="3623">
                  <c:v>0.44744374441988699</c:v>
                </c:pt>
                <c:pt idx="3624">
                  <c:v>0.39984480662246003</c:v>
                </c:pt>
                <c:pt idx="3625">
                  <c:v>0.35031979042588801</c:v>
                </c:pt>
                <c:pt idx="3626">
                  <c:v>0.31220477792956702</c:v>
                </c:pt>
                <c:pt idx="3627">
                  <c:v>0.27726617202839898</c:v>
                </c:pt>
                <c:pt idx="3628">
                  <c:v>0.246324251391112</c:v>
                </c:pt>
                <c:pt idx="3629">
                  <c:v>0.205666207043354</c:v>
                </c:pt>
                <c:pt idx="3630">
                  <c:v>0.16575448266506099</c:v>
                </c:pt>
                <c:pt idx="3631">
                  <c:v>0.14126252284560001</c:v>
                </c:pt>
                <c:pt idx="3632">
                  <c:v>0.12306796135692299</c:v>
                </c:pt>
                <c:pt idx="3633">
                  <c:v>0.108901588012393</c:v>
                </c:pt>
                <c:pt idx="3634">
                  <c:v>9.1344929114658496E-2</c:v>
                </c:pt>
                <c:pt idx="3635">
                  <c:v>7.3568606892529101E-2</c:v>
                </c:pt>
                <c:pt idx="3636">
                  <c:v>7.6321837663756401E-2</c:v>
                </c:pt>
                <c:pt idx="3637">
                  <c:v>6.5604652698210503E-2</c:v>
                </c:pt>
                <c:pt idx="3638">
                  <c:v>5.5896186710042303E-2</c:v>
                </c:pt>
                <c:pt idx="3639">
                  <c:v>2.87640400473811E-2</c:v>
                </c:pt>
                <c:pt idx="3640">
                  <c:v>4.0472928363863701E-2</c:v>
                </c:pt>
                <c:pt idx="3641">
                  <c:v>4.4754945877662697E-2</c:v>
                </c:pt>
                <c:pt idx="3642">
                  <c:v>3.6114891322231002E-2</c:v>
                </c:pt>
                <c:pt idx="3643">
                  <c:v>9.1205644905274792E-3</c:v>
                </c:pt>
                <c:pt idx="3644">
                  <c:v>4.6751916793087598E-3</c:v>
                </c:pt>
                <c:pt idx="3645">
                  <c:v>1.3362616037081099E-2</c:v>
                </c:pt>
                <c:pt idx="3646">
                  <c:v>3.5906181129286598E-2</c:v>
                </c:pt>
                <c:pt idx="3647">
                  <c:v>2.0851579724614398E-2</c:v>
                </c:pt>
                <c:pt idx="3648">
                  <c:v>2.5711348593076298E-2</c:v>
                </c:pt>
                <c:pt idx="3649">
                  <c:v>1.36048215387193E-2</c:v>
                </c:pt>
                <c:pt idx="3650">
                  <c:v>3.70649432509529E-2</c:v>
                </c:pt>
                <c:pt idx="3651">
                  <c:v>2.96903141874101E-2</c:v>
                </c:pt>
                <c:pt idx="3652">
                  <c:v>3.7047670688752803E-2</c:v>
                </c:pt>
                <c:pt idx="3653">
                  <c:v>2.76752626533152E-2</c:v>
                </c:pt>
                <c:pt idx="3654">
                  <c:v>2.0843218095932901E-2</c:v>
                </c:pt>
                <c:pt idx="3655">
                  <c:v>1.9353182263349301E-2</c:v>
                </c:pt>
                <c:pt idx="3656">
                  <c:v>2.1330751350583599E-2</c:v>
                </c:pt>
                <c:pt idx="3657">
                  <c:v>1.6489217032232498E-2</c:v>
                </c:pt>
                <c:pt idx="3658">
                  <c:v>1.24054334803528E-2</c:v>
                </c:pt>
                <c:pt idx="3659">
                  <c:v>1.5711547778689099E-2</c:v>
                </c:pt>
                <c:pt idx="3660">
                  <c:v>1.49656515167576E-2</c:v>
                </c:pt>
                <c:pt idx="3661">
                  <c:v>2.1655084114034001E-3</c:v>
                </c:pt>
                <c:pt idx="3662">
                  <c:v>-3.1937606327776501E-3</c:v>
                </c:pt>
                <c:pt idx="3663">
                  <c:v>-2.37415005254613E-4</c:v>
                </c:pt>
                <c:pt idx="3664">
                  <c:v>-2.6929209127691599E-3</c:v>
                </c:pt>
                <c:pt idx="3665">
                  <c:v>-1.2718466480814701E-3</c:v>
                </c:pt>
                <c:pt idx="3666">
                  <c:v>-3.4016805105557902E-3</c:v>
                </c:pt>
                <c:pt idx="3667">
                  <c:v>1.6124366610511798E-2</c:v>
                </c:pt>
                <c:pt idx="3668">
                  <c:v>1.0706438524357599E-2</c:v>
                </c:pt>
                <c:pt idx="3669">
                  <c:v>3.1019866325380799E-2</c:v>
                </c:pt>
                <c:pt idx="3670">
                  <c:v>3.8050641746257302E-2</c:v>
                </c:pt>
                <c:pt idx="3671">
                  <c:v>3.1871261911491103E-2</c:v>
                </c:pt>
                <c:pt idx="3672">
                  <c:v>4.4153037133034201E-2</c:v>
                </c:pt>
                <c:pt idx="3673">
                  <c:v>5.0464587305497202E-2</c:v>
                </c:pt>
                <c:pt idx="3674">
                  <c:v>6.3307815573647397E-2</c:v>
                </c:pt>
                <c:pt idx="3675">
                  <c:v>7.6789139096190104E-2</c:v>
                </c:pt>
                <c:pt idx="3676">
                  <c:v>9.3293350337335698E-2</c:v>
                </c:pt>
                <c:pt idx="3677">
                  <c:v>0.124338876969679</c:v>
                </c:pt>
                <c:pt idx="3678">
                  <c:v>0.16286268129631101</c:v>
                </c:pt>
                <c:pt idx="3679">
                  <c:v>0.216392911366801</c:v>
                </c:pt>
                <c:pt idx="3680">
                  <c:v>0.25929063696788401</c:v>
                </c:pt>
                <c:pt idx="3681">
                  <c:v>0.297492641403444</c:v>
                </c:pt>
                <c:pt idx="3682">
                  <c:v>0.335511966781527</c:v>
                </c:pt>
                <c:pt idx="3683">
                  <c:v>0.38540914810319399</c:v>
                </c:pt>
                <c:pt idx="3684">
                  <c:v>0.43864875092692102</c:v>
                </c:pt>
                <c:pt idx="3685">
                  <c:v>0.49531717009612902</c:v>
                </c:pt>
                <c:pt idx="3686">
                  <c:v>0.55183639700047105</c:v>
                </c:pt>
                <c:pt idx="3687">
                  <c:v>0.59737271774190204</c:v>
                </c:pt>
                <c:pt idx="3688">
                  <c:v>0.62974610621861205</c:v>
                </c:pt>
                <c:pt idx="3689">
                  <c:v>0.65758134877493002</c:v>
                </c:pt>
                <c:pt idx="3690">
                  <c:v>0.68824665691375597</c:v>
                </c:pt>
                <c:pt idx="3691">
                  <c:v>0.69862522985169095</c:v>
                </c:pt>
                <c:pt idx="3692">
                  <c:v>0.699919046283075</c:v>
                </c:pt>
                <c:pt idx="3693">
                  <c:v>0.71059296041746101</c:v>
                </c:pt>
                <c:pt idx="3694">
                  <c:v>0.74260625008445302</c:v>
                </c:pt>
                <c:pt idx="3695">
                  <c:v>0.75895025042596898</c:v>
                </c:pt>
                <c:pt idx="3696">
                  <c:v>0.77477360149950403</c:v>
                </c:pt>
                <c:pt idx="3697">
                  <c:v>0.774816484275336</c:v>
                </c:pt>
                <c:pt idx="3698">
                  <c:v>0.79521979551911204</c:v>
                </c:pt>
                <c:pt idx="3699">
                  <c:v>0.76769711787499295</c:v>
                </c:pt>
                <c:pt idx="3700">
                  <c:v>0.752413785944132</c:v>
                </c:pt>
                <c:pt idx="3701">
                  <c:v>0.73988898405022896</c:v>
                </c:pt>
                <c:pt idx="3702">
                  <c:v>0.75720187721083898</c:v>
                </c:pt>
                <c:pt idx="3703">
                  <c:v>0.75951079902055496</c:v>
                </c:pt>
                <c:pt idx="3704">
                  <c:v>0.74304850811732703</c:v>
                </c:pt>
                <c:pt idx="3705">
                  <c:v>0.72805352506887</c:v>
                </c:pt>
                <c:pt idx="3706">
                  <c:v>0.70125788910415299</c:v>
                </c:pt>
                <c:pt idx="3707">
                  <c:v>0.69225472739967198</c:v>
                </c:pt>
                <c:pt idx="3708">
                  <c:v>0.68170394439207505</c:v>
                </c:pt>
                <c:pt idx="3709">
                  <c:v>0.69312333441445095</c:v>
                </c:pt>
                <c:pt idx="3710">
                  <c:v>0.69038529325676001</c:v>
                </c:pt>
                <c:pt idx="3711">
                  <c:v>0.68576061946484501</c:v>
                </c:pt>
                <c:pt idx="3712">
                  <c:v>0.67117042857865505</c:v>
                </c:pt>
                <c:pt idx="3713">
                  <c:v>0.65263687585178898</c:v>
                </c:pt>
                <c:pt idx="3714">
                  <c:v>0.62732988442796001</c:v>
                </c:pt>
                <c:pt idx="3715">
                  <c:v>0.60448437354833595</c:v>
                </c:pt>
                <c:pt idx="3716">
                  <c:v>0.58012517089336502</c:v>
                </c:pt>
                <c:pt idx="3717">
                  <c:v>0.55233296970858403</c:v>
                </c:pt>
                <c:pt idx="3718">
                  <c:v>0.50001192326132604</c:v>
                </c:pt>
                <c:pt idx="3719">
                  <c:v>0.456675802006903</c:v>
                </c:pt>
                <c:pt idx="3720">
                  <c:v>0.42114650246491903</c:v>
                </c:pt>
                <c:pt idx="3721">
                  <c:v>0.38232016624021598</c:v>
                </c:pt>
                <c:pt idx="3722">
                  <c:v>0.33514796511240602</c:v>
                </c:pt>
                <c:pt idx="3723">
                  <c:v>0.27136557910159897</c:v>
                </c:pt>
                <c:pt idx="3724">
                  <c:v>0.239448934742198</c:v>
                </c:pt>
                <c:pt idx="3725">
                  <c:v>0.20372749125016901</c:v>
                </c:pt>
                <c:pt idx="3726">
                  <c:v>0.17879495605208001</c:v>
                </c:pt>
                <c:pt idx="3727">
                  <c:v>0.14946223359036101</c:v>
                </c:pt>
                <c:pt idx="3728">
                  <c:v>0.132305199178192</c:v>
                </c:pt>
                <c:pt idx="3729">
                  <c:v>0.116702573028549</c:v>
                </c:pt>
                <c:pt idx="3730">
                  <c:v>0.102844589662221</c:v>
                </c:pt>
                <c:pt idx="3731">
                  <c:v>8.5533036471406296E-2</c:v>
                </c:pt>
                <c:pt idx="3732">
                  <c:v>7.7319325627621796E-2</c:v>
                </c:pt>
                <c:pt idx="3733">
                  <c:v>7.23649929845816E-2</c:v>
                </c:pt>
                <c:pt idx="3734">
                  <c:v>7.4258337520976603E-2</c:v>
                </c:pt>
                <c:pt idx="3735">
                  <c:v>7.5670327181454597E-2</c:v>
                </c:pt>
                <c:pt idx="3736">
                  <c:v>6.9280316878776602E-2</c:v>
                </c:pt>
                <c:pt idx="3737">
                  <c:v>6.4418768817536401E-2</c:v>
                </c:pt>
                <c:pt idx="3738">
                  <c:v>5.5607841664754E-2</c:v>
                </c:pt>
                <c:pt idx="3739">
                  <c:v>6.0811781505891199E-2</c:v>
                </c:pt>
                <c:pt idx="3740">
                  <c:v>3.6513136073830103E-2</c:v>
                </c:pt>
                <c:pt idx="3741">
                  <c:v>4.0951132799336501E-2</c:v>
                </c:pt>
                <c:pt idx="3742">
                  <c:v>3.5630085706741997E-2</c:v>
                </c:pt>
                <c:pt idx="3743">
                  <c:v>5.8552219057217803E-2</c:v>
                </c:pt>
                <c:pt idx="3744">
                  <c:v>6.3775638070022997E-2</c:v>
                </c:pt>
                <c:pt idx="3745">
                  <c:v>4.8507574946832201E-2</c:v>
                </c:pt>
                <c:pt idx="3746">
                  <c:v>1.8768165299657701E-2</c:v>
                </c:pt>
                <c:pt idx="3747">
                  <c:v>9.0506797732004193E-3</c:v>
                </c:pt>
                <c:pt idx="3748">
                  <c:v>1.8051023946572001E-2</c:v>
                </c:pt>
                <c:pt idx="3749">
                  <c:v>2.2433053172948299E-2</c:v>
                </c:pt>
                <c:pt idx="3750">
                  <c:v>2.48949462798101E-2</c:v>
                </c:pt>
                <c:pt idx="3751">
                  <c:v>2.23899950603773E-2</c:v>
                </c:pt>
                <c:pt idx="3752">
                  <c:v>1.50260856351226E-2</c:v>
                </c:pt>
                <c:pt idx="3753">
                  <c:v>1.30044932634392E-2</c:v>
                </c:pt>
                <c:pt idx="3754">
                  <c:v>1.33175172854665E-2</c:v>
                </c:pt>
                <c:pt idx="3755">
                  <c:v>2.26868420446933E-2</c:v>
                </c:pt>
                <c:pt idx="3756">
                  <c:v>1.8796931739536501E-2</c:v>
                </c:pt>
                <c:pt idx="3757">
                  <c:v>2.39326631778102E-2</c:v>
                </c:pt>
                <c:pt idx="3758">
                  <c:v>3.6983855732462302E-2</c:v>
                </c:pt>
                <c:pt idx="3759">
                  <c:v>3.7836908615633401E-2</c:v>
                </c:pt>
                <c:pt idx="3760">
                  <c:v>1.8615552516563699E-2</c:v>
                </c:pt>
                <c:pt idx="3761">
                  <c:v>1.85494957327819E-2</c:v>
                </c:pt>
                <c:pt idx="3762">
                  <c:v>1.8911579895822799E-2</c:v>
                </c:pt>
                <c:pt idx="3763">
                  <c:v>1.14735964138889E-2</c:v>
                </c:pt>
                <c:pt idx="3764">
                  <c:v>6.9536210266154799E-3</c:v>
                </c:pt>
                <c:pt idx="3765">
                  <c:v>2.6532497974399299E-3</c:v>
                </c:pt>
                <c:pt idx="3766">
                  <c:v>9.7005120469550003E-3</c:v>
                </c:pt>
                <c:pt idx="3767">
                  <c:v>1.8574398299683E-2</c:v>
                </c:pt>
                <c:pt idx="3768">
                  <c:v>5.7260460793452699E-2</c:v>
                </c:pt>
                <c:pt idx="3769">
                  <c:v>6.8421233342815302E-2</c:v>
                </c:pt>
                <c:pt idx="3770">
                  <c:v>8.8069434474740402E-2</c:v>
                </c:pt>
                <c:pt idx="3771">
                  <c:v>0.11051459799897401</c:v>
                </c:pt>
                <c:pt idx="3772">
                  <c:v>0.15324408264710401</c:v>
                </c:pt>
                <c:pt idx="3773">
                  <c:v>0.19617498020191601</c:v>
                </c:pt>
                <c:pt idx="3774">
                  <c:v>0.24483663232203901</c:v>
                </c:pt>
                <c:pt idx="3775">
                  <c:v>0.30172330856523</c:v>
                </c:pt>
                <c:pt idx="3776">
                  <c:v>0.334632831933875</c:v>
                </c:pt>
                <c:pt idx="3777">
                  <c:v>0.35466415210668201</c:v>
                </c:pt>
                <c:pt idx="3778">
                  <c:v>0.384524687458283</c:v>
                </c:pt>
                <c:pt idx="3779">
                  <c:v>0.39446076923433399</c:v>
                </c:pt>
                <c:pt idx="3780">
                  <c:v>0.41183078928849398</c:v>
                </c:pt>
                <c:pt idx="3781">
                  <c:v>0.388785648498914</c:v>
                </c:pt>
                <c:pt idx="3782">
                  <c:v>0.39576054376810499</c:v>
                </c:pt>
                <c:pt idx="3783">
                  <c:v>0.411962710986084</c:v>
                </c:pt>
                <c:pt idx="3784">
                  <c:v>0.49334833761726199</c:v>
                </c:pt>
                <c:pt idx="3785">
                  <c:v>0.62200519751107197</c:v>
                </c:pt>
                <c:pt idx="3786">
                  <c:v>0.72836438093424305</c:v>
                </c:pt>
                <c:pt idx="3787">
                  <c:v>0.756709626921509</c:v>
                </c:pt>
                <c:pt idx="3788">
                  <c:v>0.74911173282017895</c:v>
                </c:pt>
                <c:pt idx="3789">
                  <c:v>0.74856356779611199</c:v>
                </c:pt>
                <c:pt idx="3790">
                  <c:v>0.76676662658237404</c:v>
                </c:pt>
                <c:pt idx="3791">
                  <c:v>0.76681567502103398</c:v>
                </c:pt>
                <c:pt idx="3792">
                  <c:v>0.763745148053808</c:v>
                </c:pt>
                <c:pt idx="3793">
                  <c:v>0.77081544423451398</c:v>
                </c:pt>
                <c:pt idx="3794">
                  <c:v>0.78571203755569197</c:v>
                </c:pt>
                <c:pt idx="3795">
                  <c:v>0.78676982988518396</c:v>
                </c:pt>
                <c:pt idx="3796">
                  <c:v>0.75758184090652503</c:v>
                </c:pt>
                <c:pt idx="3797">
                  <c:v>0.70982928465544004</c:v>
                </c:pt>
                <c:pt idx="3798">
                  <c:v>0.69896751187317596</c:v>
                </c:pt>
                <c:pt idx="3799">
                  <c:v>0.69184179026577297</c:v>
                </c:pt>
                <c:pt idx="3800">
                  <c:v>0.69787524548343804</c:v>
                </c:pt>
                <c:pt idx="3801">
                  <c:v>0.68750183449106606</c:v>
                </c:pt>
                <c:pt idx="3802">
                  <c:v>0.70106304883800297</c:v>
                </c:pt>
                <c:pt idx="3803">
                  <c:v>0.712701013109026</c:v>
                </c:pt>
                <c:pt idx="3804">
                  <c:v>0.71896352187903401</c:v>
                </c:pt>
                <c:pt idx="3805">
                  <c:v>0.69858595319429095</c:v>
                </c:pt>
                <c:pt idx="3806">
                  <c:v>0.68176763918979499</c:v>
                </c:pt>
                <c:pt idx="3807">
                  <c:v>0.59485671550493602</c:v>
                </c:pt>
                <c:pt idx="3808">
                  <c:v>0.59401021709194401</c:v>
                </c:pt>
                <c:pt idx="3809">
                  <c:v>0.58157393612209596</c:v>
                </c:pt>
                <c:pt idx="3810">
                  <c:v>0.54842077544273404</c:v>
                </c:pt>
                <c:pt idx="3811">
                  <c:v>0.50073559091870201</c:v>
                </c:pt>
                <c:pt idx="3812">
                  <c:v>0.482334126905688</c:v>
                </c:pt>
                <c:pt idx="3813">
                  <c:v>0.54060594693075104</c:v>
                </c:pt>
                <c:pt idx="3814">
                  <c:v>0.502011273776369</c:v>
                </c:pt>
                <c:pt idx="3815">
                  <c:v>0.45285052870505799</c:v>
                </c:pt>
                <c:pt idx="3816">
                  <c:v>0.40105061180183699</c:v>
                </c:pt>
                <c:pt idx="3817">
                  <c:v>0.377446084469998</c:v>
                </c:pt>
                <c:pt idx="3818">
                  <c:v>0.342154335496206</c:v>
                </c:pt>
                <c:pt idx="3819">
                  <c:v>0.29210882078848299</c:v>
                </c:pt>
                <c:pt idx="3820">
                  <c:v>0.23733252133788599</c:v>
                </c:pt>
                <c:pt idx="3821">
                  <c:v>0.19857662777402099</c:v>
                </c:pt>
                <c:pt idx="3822">
                  <c:v>0.17253506894360501</c:v>
                </c:pt>
                <c:pt idx="3823">
                  <c:v>0.15925205907965201</c:v>
                </c:pt>
                <c:pt idx="3824">
                  <c:v>0.12849753452582999</c:v>
                </c:pt>
                <c:pt idx="3825">
                  <c:v>0.106024674017555</c:v>
                </c:pt>
                <c:pt idx="3826">
                  <c:v>8.8976823530860796E-2</c:v>
                </c:pt>
                <c:pt idx="3827">
                  <c:v>7.7676548770540796E-2</c:v>
                </c:pt>
                <c:pt idx="3828">
                  <c:v>7.65288576780912E-2</c:v>
                </c:pt>
                <c:pt idx="3829">
                  <c:v>7.6798787968414203E-2</c:v>
                </c:pt>
                <c:pt idx="3830">
                  <c:v>7.7143478428103096E-2</c:v>
                </c:pt>
                <c:pt idx="3831">
                  <c:v>7.6613863483903102E-2</c:v>
                </c:pt>
                <c:pt idx="3832">
                  <c:v>7.4884883723596696E-2</c:v>
                </c:pt>
                <c:pt idx="3833">
                  <c:v>5.9755394219328697E-2</c:v>
                </c:pt>
                <c:pt idx="3834">
                  <c:v>8.7589569710670903E-2</c:v>
                </c:pt>
                <c:pt idx="3835">
                  <c:v>7.9098010776799302E-2</c:v>
                </c:pt>
                <c:pt idx="3836">
                  <c:v>8.1785771288315295E-2</c:v>
                </c:pt>
                <c:pt idx="3837">
                  <c:v>6.5289446371520801E-2</c:v>
                </c:pt>
                <c:pt idx="3838">
                  <c:v>6.6223113344336906E-2</c:v>
                </c:pt>
                <c:pt idx="3839">
                  <c:v>5.4145599502678797E-2</c:v>
                </c:pt>
                <c:pt idx="3840">
                  <c:v>4.9221498546047397E-2</c:v>
                </c:pt>
                <c:pt idx="3841">
                  <c:v>5.0092612564557902E-2</c:v>
                </c:pt>
                <c:pt idx="3842">
                  <c:v>3.76026714447706E-2</c:v>
                </c:pt>
                <c:pt idx="3843">
                  <c:v>5.94368217912669E-2</c:v>
                </c:pt>
                <c:pt idx="3844">
                  <c:v>3.6715637248660199E-2</c:v>
                </c:pt>
                <c:pt idx="3845">
                  <c:v>2.9933564286642001E-2</c:v>
                </c:pt>
                <c:pt idx="3846">
                  <c:v>1.9696304010031699E-2</c:v>
                </c:pt>
                <c:pt idx="3847">
                  <c:v>1.4514163827340399E-2</c:v>
                </c:pt>
                <c:pt idx="3848">
                  <c:v>1.5696774392568301E-2</c:v>
                </c:pt>
                <c:pt idx="3849">
                  <c:v>1.5982169276490599E-2</c:v>
                </c:pt>
                <c:pt idx="3850">
                  <c:v>2.05136198791422E-2</c:v>
                </c:pt>
                <c:pt idx="3851">
                  <c:v>2.3695052821844399E-2</c:v>
                </c:pt>
                <c:pt idx="3852">
                  <c:v>3.0116906320201999E-2</c:v>
                </c:pt>
                <c:pt idx="3853">
                  <c:v>3.082700684366E-2</c:v>
                </c:pt>
                <c:pt idx="3854">
                  <c:v>1.7572928229449399E-2</c:v>
                </c:pt>
                <c:pt idx="3855">
                  <c:v>1.0292387797756E-2</c:v>
                </c:pt>
                <c:pt idx="3856">
                  <c:v>1.18622822198871E-2</c:v>
                </c:pt>
                <c:pt idx="3857">
                  <c:v>2.2268350837606699E-2</c:v>
                </c:pt>
                <c:pt idx="3858">
                  <c:v>3.55112383186377E-2</c:v>
                </c:pt>
                <c:pt idx="3859">
                  <c:v>3.8346066008932499E-2</c:v>
                </c:pt>
                <c:pt idx="3860">
                  <c:v>2.2927835428704399E-2</c:v>
                </c:pt>
                <c:pt idx="3861">
                  <c:v>1.38823169522938E-2</c:v>
                </c:pt>
                <c:pt idx="3862">
                  <c:v>3.2017980158357703E-2</c:v>
                </c:pt>
                <c:pt idx="3863">
                  <c:v>5.3638173309422499E-2</c:v>
                </c:pt>
                <c:pt idx="3864">
                  <c:v>7.9183776203206102E-2</c:v>
                </c:pt>
                <c:pt idx="3865">
                  <c:v>9.0430598933104997E-2</c:v>
                </c:pt>
                <c:pt idx="3866">
                  <c:v>0.10430686812006</c:v>
                </c:pt>
                <c:pt idx="3867">
                  <c:v>0.116136277191735</c:v>
                </c:pt>
                <c:pt idx="3868">
                  <c:v>0.149179478194436</c:v>
                </c:pt>
                <c:pt idx="3869">
                  <c:v>0.184773657340145</c:v>
                </c:pt>
                <c:pt idx="3870">
                  <c:v>0.245867894402721</c:v>
                </c:pt>
                <c:pt idx="3871">
                  <c:v>0.31699978610660301</c:v>
                </c:pt>
                <c:pt idx="3872">
                  <c:v>0.41215735514666602</c:v>
                </c:pt>
                <c:pt idx="3873">
                  <c:v>0.50174164163437496</c:v>
                </c:pt>
                <c:pt idx="3874">
                  <c:v>0.57731799796620498</c:v>
                </c:pt>
                <c:pt idx="3875">
                  <c:v>0.605102548822544</c:v>
                </c:pt>
                <c:pt idx="3876">
                  <c:v>0.63366252293717296</c:v>
                </c:pt>
                <c:pt idx="3877">
                  <c:v>0.63079648073690997</c:v>
                </c:pt>
                <c:pt idx="3878">
                  <c:v>0.63190319182900501</c:v>
                </c:pt>
                <c:pt idx="3879">
                  <c:v>0.60629869213989596</c:v>
                </c:pt>
                <c:pt idx="3880">
                  <c:v>0.63295070676512299</c:v>
                </c:pt>
                <c:pt idx="3881">
                  <c:v>0.66283716772536105</c:v>
                </c:pt>
                <c:pt idx="3882">
                  <c:v>0.70005872350769605</c:v>
                </c:pt>
                <c:pt idx="3883">
                  <c:v>0.70524412510356604</c:v>
                </c:pt>
                <c:pt idx="3884">
                  <c:v>0.71620014288234701</c:v>
                </c:pt>
                <c:pt idx="3885">
                  <c:v>0.71756353122162098</c:v>
                </c:pt>
                <c:pt idx="3886">
                  <c:v>0.73260084118074698</c:v>
                </c:pt>
                <c:pt idx="3887">
                  <c:v>0.74998578147343598</c:v>
                </c:pt>
                <c:pt idx="3888">
                  <c:v>0.76908644243895796</c:v>
                </c:pt>
                <c:pt idx="3889">
                  <c:v>0.73930533349835503</c:v>
                </c:pt>
                <c:pt idx="3890">
                  <c:v>0.72387496395538697</c:v>
                </c:pt>
                <c:pt idx="3891">
                  <c:v>0.62307730793194405</c:v>
                </c:pt>
                <c:pt idx="3892">
                  <c:v>0.65009678362188905</c:v>
                </c:pt>
                <c:pt idx="3893">
                  <c:v>0.64231787068492396</c:v>
                </c:pt>
                <c:pt idx="3894">
                  <c:v>0.717097989764377</c:v>
                </c:pt>
                <c:pt idx="3895">
                  <c:v>0.60523162886834603</c:v>
                </c:pt>
                <c:pt idx="3896">
                  <c:v>0.59213720209236098</c:v>
                </c:pt>
                <c:pt idx="3897">
                  <c:v>0.57882312898754695</c:v>
                </c:pt>
                <c:pt idx="3898">
                  <c:v>0.66093722053175896</c:v>
                </c:pt>
                <c:pt idx="3899">
                  <c:v>0.644709626072411</c:v>
                </c:pt>
                <c:pt idx="3900">
                  <c:v>0.58973077463907198</c:v>
                </c:pt>
                <c:pt idx="3901">
                  <c:v>0.51619686790113695</c:v>
                </c:pt>
                <c:pt idx="3902">
                  <c:v>0.51070267050196405</c:v>
                </c:pt>
                <c:pt idx="3903">
                  <c:v>0.55353889922745303</c:v>
                </c:pt>
                <c:pt idx="3904">
                  <c:v>0.52648467681849398</c:v>
                </c:pt>
                <c:pt idx="3905">
                  <c:v>0.424914567292004</c:v>
                </c:pt>
                <c:pt idx="3906">
                  <c:v>0.31066606690222598</c:v>
                </c:pt>
                <c:pt idx="3907">
                  <c:v>0.28633914687943401</c:v>
                </c:pt>
                <c:pt idx="3908">
                  <c:v>0.28702276235541901</c:v>
                </c:pt>
                <c:pt idx="3909">
                  <c:v>0.33390826363705201</c:v>
                </c:pt>
                <c:pt idx="3910">
                  <c:v>0.33864814736207999</c:v>
                </c:pt>
                <c:pt idx="3911">
                  <c:v>0.30915021541905602</c:v>
                </c:pt>
                <c:pt idx="3912">
                  <c:v>0.206468670194323</c:v>
                </c:pt>
                <c:pt idx="3913">
                  <c:v>0.13666792920003501</c:v>
                </c:pt>
                <c:pt idx="3914">
                  <c:v>0.12773119276921299</c:v>
                </c:pt>
                <c:pt idx="3915">
                  <c:v>0.13023856665365299</c:v>
                </c:pt>
                <c:pt idx="3916">
                  <c:v>0.14882893022576499</c:v>
                </c:pt>
                <c:pt idx="3917">
                  <c:v>0.107917935364494</c:v>
                </c:pt>
                <c:pt idx="3918">
                  <c:v>8.2679014635197196E-2</c:v>
                </c:pt>
                <c:pt idx="3919">
                  <c:v>5.2496515392737197E-2</c:v>
                </c:pt>
                <c:pt idx="3920">
                  <c:v>6.7085607960266497E-2</c:v>
                </c:pt>
                <c:pt idx="3921">
                  <c:v>6.8448545848808301E-2</c:v>
                </c:pt>
                <c:pt idx="3922">
                  <c:v>5.1913215387897303E-2</c:v>
                </c:pt>
                <c:pt idx="3923">
                  <c:v>3.2687354407229502E-2</c:v>
                </c:pt>
                <c:pt idx="3924">
                  <c:v>4.4748374730097899E-2</c:v>
                </c:pt>
                <c:pt idx="3925">
                  <c:v>4.6988236449605397E-2</c:v>
                </c:pt>
                <c:pt idx="3926">
                  <c:v>5.06603599008177E-2</c:v>
                </c:pt>
                <c:pt idx="3927">
                  <c:v>6.83863920274487E-2</c:v>
                </c:pt>
                <c:pt idx="3928">
                  <c:v>8.0986914619868594E-2</c:v>
                </c:pt>
                <c:pt idx="3929">
                  <c:v>0.106792109995061</c:v>
                </c:pt>
                <c:pt idx="3930">
                  <c:v>0.11022089381394</c:v>
                </c:pt>
                <c:pt idx="3931">
                  <c:v>0.117883286645562</c:v>
                </c:pt>
                <c:pt idx="3932">
                  <c:v>9.4921832930096706E-2</c:v>
                </c:pt>
                <c:pt idx="3933">
                  <c:v>3.4854268720022001E-2</c:v>
                </c:pt>
                <c:pt idx="3934">
                  <c:v>3.6344229325999698E-2</c:v>
                </c:pt>
                <c:pt idx="3935">
                  <c:v>2.05544156366924E-2</c:v>
                </c:pt>
                <c:pt idx="4320">
                  <c:v>-2.3701101064384999E-3</c:v>
                </c:pt>
                <c:pt idx="4321">
                  <c:v>-6.12269779794435E-4</c:v>
                </c:pt>
                <c:pt idx="4322">
                  <c:v>-2.4590787797296502E-3</c:v>
                </c:pt>
                <c:pt idx="4323">
                  <c:v>-3.4179731720849998E-3</c:v>
                </c:pt>
                <c:pt idx="4324">
                  <c:v>-2.4360934826612901E-3</c:v>
                </c:pt>
                <c:pt idx="4325">
                  <c:v>-1.9131614626474399E-3</c:v>
                </c:pt>
                <c:pt idx="4326">
                  <c:v>-1.65233982055836E-3</c:v>
                </c:pt>
                <c:pt idx="4327">
                  <c:v>-4.1654435864074604E-3</c:v>
                </c:pt>
                <c:pt idx="4328">
                  <c:v>-2.1660002297339501E-3</c:v>
                </c:pt>
                <c:pt idx="4329">
                  <c:v>-3.0127900378822199E-3</c:v>
                </c:pt>
                <c:pt idx="4330">
                  <c:v>-5.3404283010131698E-4</c:v>
                </c:pt>
                <c:pt idx="4331">
                  <c:v>-2.4531319477517702E-3</c:v>
                </c:pt>
                <c:pt idx="4332">
                  <c:v>-1.87865986212948E-3</c:v>
                </c:pt>
                <c:pt idx="4333">
                  <c:v>-1.0843389156218099E-3</c:v>
                </c:pt>
                <c:pt idx="4334">
                  <c:v>-5.2096079528133699E-4</c:v>
                </c:pt>
                <c:pt idx="4335">
                  <c:v>2.850315647293E-3</c:v>
                </c:pt>
                <c:pt idx="4336">
                  <c:v>5.4551627092438602E-3</c:v>
                </c:pt>
                <c:pt idx="4337">
                  <c:v>5.7631531949472199E-3</c:v>
                </c:pt>
                <c:pt idx="4338">
                  <c:v>6.9769207850165901E-3</c:v>
                </c:pt>
                <c:pt idx="4339">
                  <c:v>5.9781733060888702E-3</c:v>
                </c:pt>
                <c:pt idx="4340">
                  <c:v>6.4170573594667397E-3</c:v>
                </c:pt>
                <c:pt idx="4341">
                  <c:v>6.4259479192841302E-3</c:v>
                </c:pt>
                <c:pt idx="4342">
                  <c:v>9.2846342023284907E-3</c:v>
                </c:pt>
                <c:pt idx="4343">
                  <c:v>1.13860414727824E-2</c:v>
                </c:pt>
                <c:pt idx="4344">
                  <c:v>8.3515115361928096E-3</c:v>
                </c:pt>
                <c:pt idx="4345">
                  <c:v>7.10688786332198E-3</c:v>
                </c:pt>
                <c:pt idx="4346">
                  <c:v>3.2222313539519401E-3</c:v>
                </c:pt>
                <c:pt idx="4347">
                  <c:v>-6.6072147046972402E-4</c:v>
                </c:pt>
                <c:pt idx="4348">
                  <c:v>-8.5358730852051496E-4</c:v>
                </c:pt>
                <c:pt idx="4349">
                  <c:v>3.0105670719532102E-2</c:v>
                </c:pt>
                <c:pt idx="4350">
                  <c:v>4.5828603152250798E-2</c:v>
                </c:pt>
                <c:pt idx="4351">
                  <c:v>7.4939192003353694E-2</c:v>
                </c:pt>
                <c:pt idx="4352">
                  <c:v>0.13688486086138599</c:v>
                </c:pt>
                <c:pt idx="4353">
                  <c:v>0.218642456337519</c:v>
                </c:pt>
                <c:pt idx="4354">
                  <c:v>0.29685306393474498</c:v>
                </c:pt>
                <c:pt idx="4355">
                  <c:v>0.37678296979925102</c:v>
                </c:pt>
                <c:pt idx="4356">
                  <c:v>0.45616766030864198</c:v>
                </c:pt>
                <c:pt idx="4357">
                  <c:v>0.51790874829028599</c:v>
                </c:pt>
                <c:pt idx="4358">
                  <c:v>0.58601744791409405</c:v>
                </c:pt>
                <c:pt idx="4359">
                  <c:v>0.60768615295705997</c:v>
                </c:pt>
                <c:pt idx="4360">
                  <c:v>0.66696905419252295</c:v>
                </c:pt>
                <c:pt idx="4361">
                  <c:v>0.72646969275994699</c:v>
                </c:pt>
                <c:pt idx="4362">
                  <c:v>0.80601802941677203</c:v>
                </c:pt>
                <c:pt idx="4363">
                  <c:v>0.890569601538438</c:v>
                </c:pt>
                <c:pt idx="4364">
                  <c:v>0.93051289261247905</c:v>
                </c:pt>
                <c:pt idx="4365">
                  <c:v>0.98664040591263502</c:v>
                </c:pt>
                <c:pt idx="4366">
                  <c:v>0.99571819122911698</c:v>
                </c:pt>
                <c:pt idx="4367">
                  <c:v>1.018770705835528</c:v>
                </c:pt>
                <c:pt idx="4368">
                  <c:v>1.022616430970686</c:v>
                </c:pt>
                <c:pt idx="4369">
                  <c:v>1.0399368558319291</c:v>
                </c:pt>
                <c:pt idx="4370">
                  <c:v>1.0512957885621881</c:v>
                </c:pt>
                <c:pt idx="4371">
                  <c:v>1.053526549640434</c:v>
                </c:pt>
                <c:pt idx="4372">
                  <c:v>1.03682610176667</c:v>
                </c:pt>
                <c:pt idx="4373">
                  <c:v>1.0306217792736361</c:v>
                </c:pt>
                <c:pt idx="4374">
                  <c:v>1.033225273930984</c:v>
                </c:pt>
                <c:pt idx="4375">
                  <c:v>1.0613737302109369</c:v>
                </c:pt>
                <c:pt idx="4376">
                  <c:v>1.052055910034311</c:v>
                </c:pt>
                <c:pt idx="4377">
                  <c:v>0.99877763957453503</c:v>
                </c:pt>
                <c:pt idx="4378">
                  <c:v>0.91075116317550198</c:v>
                </c:pt>
                <c:pt idx="4379">
                  <c:v>0.880499419208982</c:v>
                </c:pt>
                <c:pt idx="4380">
                  <c:v>0.91718594753458005</c:v>
                </c:pt>
                <c:pt idx="4381">
                  <c:v>0.96136916512792103</c:v>
                </c:pt>
                <c:pt idx="4382">
                  <c:v>0.95048958232238201</c:v>
                </c:pt>
                <c:pt idx="4383">
                  <c:v>0.90043266536835198</c:v>
                </c:pt>
                <c:pt idx="4384">
                  <c:v>0.83288765535266296</c:v>
                </c:pt>
                <c:pt idx="4385">
                  <c:v>0.74319168938954405</c:v>
                </c:pt>
                <c:pt idx="4386">
                  <c:v>0.64636728599376103</c:v>
                </c:pt>
                <c:pt idx="4387">
                  <c:v>0.52789161119457195</c:v>
                </c:pt>
                <c:pt idx="4388">
                  <c:v>0.45880793527942298</c:v>
                </c:pt>
                <c:pt idx="4389">
                  <c:v>0.35590517520880399</c:v>
                </c:pt>
                <c:pt idx="4390">
                  <c:v>0.28541762894478701</c:v>
                </c:pt>
                <c:pt idx="4391">
                  <c:v>0.21927145010386101</c:v>
                </c:pt>
                <c:pt idx="4392">
                  <c:v>0.214680401244907</c:v>
                </c:pt>
                <c:pt idx="4393">
                  <c:v>0.22000989361672599</c:v>
                </c:pt>
                <c:pt idx="4394">
                  <c:v>0.215578556284407</c:v>
                </c:pt>
                <c:pt idx="4395">
                  <c:v>0.18760245740946499</c:v>
                </c:pt>
                <c:pt idx="4396">
                  <c:v>0.16189909053375101</c:v>
                </c:pt>
                <c:pt idx="4397">
                  <c:v>0.13650368525336701</c:v>
                </c:pt>
                <c:pt idx="4398">
                  <c:v>0.120854052817342</c:v>
                </c:pt>
                <c:pt idx="4399">
                  <c:v>0.101021496368759</c:v>
                </c:pt>
                <c:pt idx="4400">
                  <c:v>7.9645576723577194E-2</c:v>
                </c:pt>
                <c:pt idx="4401">
                  <c:v>6.6078111153098598E-2</c:v>
                </c:pt>
                <c:pt idx="4402">
                  <c:v>5.8624871084871202E-2</c:v>
                </c:pt>
                <c:pt idx="4403">
                  <c:v>5.7726692048949799E-2</c:v>
                </c:pt>
                <c:pt idx="4404">
                  <c:v>5.1146662723475303E-2</c:v>
                </c:pt>
                <c:pt idx="4405">
                  <c:v>4.9721699531699901E-2</c:v>
                </c:pt>
                <c:pt idx="4406">
                  <c:v>2.04195407034116E-2</c:v>
                </c:pt>
                <c:pt idx="4407">
                  <c:v>3.4700354910105903E-2</c:v>
                </c:pt>
                <c:pt idx="4408">
                  <c:v>2.5634726011221999E-2</c:v>
                </c:pt>
                <c:pt idx="4409">
                  <c:v>2.20270646599297E-2</c:v>
                </c:pt>
                <c:pt idx="4410">
                  <c:v>6.17221729109221E-3</c:v>
                </c:pt>
                <c:pt idx="4411">
                  <c:v>7.53802253580563E-3</c:v>
                </c:pt>
                <c:pt idx="4412">
                  <c:v>6.0550221504921398E-3</c:v>
                </c:pt>
                <c:pt idx="4413">
                  <c:v>2.6823515862614399E-3</c:v>
                </c:pt>
                <c:pt idx="4414">
                  <c:v>7.3508534570701002E-4</c:v>
                </c:pt>
                <c:pt idx="4415">
                  <c:v>7.6366027769532796E-3</c:v>
                </c:pt>
                <c:pt idx="4416">
                  <c:v>8.6880513685801096E-3</c:v>
                </c:pt>
                <c:pt idx="4417">
                  <c:v>9.5843937922798703E-3</c:v>
                </c:pt>
                <c:pt idx="4418">
                  <c:v>6.0986313911067201E-3</c:v>
                </c:pt>
                <c:pt idx="4419">
                  <c:v>6.3553748148777803E-3</c:v>
                </c:pt>
                <c:pt idx="4420">
                  <c:v>4.2267440064673398E-3</c:v>
                </c:pt>
                <c:pt idx="4421">
                  <c:v>5.6355252626443799E-3</c:v>
                </c:pt>
                <c:pt idx="4422">
                  <c:v>1.2478022645928801E-3</c:v>
                </c:pt>
                <c:pt idx="4423">
                  <c:v>1.5412893610347201E-3</c:v>
                </c:pt>
                <c:pt idx="4424">
                  <c:v>-4.2025056587244102E-4</c:v>
                </c:pt>
                <c:pt idx="4425">
                  <c:v>7.1629801029650701E-4</c:v>
                </c:pt>
                <c:pt idx="4426">
                  <c:v>5.6924325021552201E-3</c:v>
                </c:pt>
                <c:pt idx="4427">
                  <c:v>5.2672125407914397E-3</c:v>
                </c:pt>
                <c:pt idx="4428">
                  <c:v>6.2639635608448098E-3</c:v>
                </c:pt>
                <c:pt idx="4429">
                  <c:v>2.7421798407174201E-3</c:v>
                </c:pt>
                <c:pt idx="4430">
                  <c:v>5.4195099521023998E-3</c:v>
                </c:pt>
                <c:pt idx="4431">
                  <c:v>4.99730635321783E-3</c:v>
                </c:pt>
                <c:pt idx="4432">
                  <c:v>9.0775124296741897E-3</c:v>
                </c:pt>
                <c:pt idx="4433">
                  <c:v>6.9097330896021802E-3</c:v>
                </c:pt>
                <c:pt idx="4434">
                  <c:v>7.1242043135280797E-3</c:v>
                </c:pt>
                <c:pt idx="4435">
                  <c:v>5.79436591518876E-3</c:v>
                </c:pt>
                <c:pt idx="4436">
                  <c:v>7.69853818303256E-3</c:v>
                </c:pt>
                <c:pt idx="4437">
                  <c:v>4.8731976163309803E-3</c:v>
                </c:pt>
                <c:pt idx="4438">
                  <c:v>4.5854470081249698E-3</c:v>
                </c:pt>
                <c:pt idx="4439">
                  <c:v>1.2548215984005599E-3</c:v>
                </c:pt>
                <c:pt idx="4440">
                  <c:v>5.7137683188065802E-3</c:v>
                </c:pt>
                <c:pt idx="4441">
                  <c:v>7.1801233261024697E-3</c:v>
                </c:pt>
                <c:pt idx="4442">
                  <c:v>1.27953272193236E-2</c:v>
                </c:pt>
                <c:pt idx="4443">
                  <c:v>9.6508450036080409E-3</c:v>
                </c:pt>
                <c:pt idx="4444">
                  <c:v>3.0976652164530498E-3</c:v>
                </c:pt>
                <c:pt idx="4445">
                  <c:v>1.3013860580902599E-3</c:v>
                </c:pt>
                <c:pt idx="4446">
                  <c:v>2.8715777360747399E-3</c:v>
                </c:pt>
                <c:pt idx="4447">
                  <c:v>7.7110085570559796E-3</c:v>
                </c:pt>
                <c:pt idx="4448">
                  <c:v>5.3110003806223797E-3</c:v>
                </c:pt>
                <c:pt idx="4449">
                  <c:v>3.8692769016654802E-3</c:v>
                </c:pt>
                <c:pt idx="4450">
                  <c:v>1.2704952080913399E-3</c:v>
                </c:pt>
                <c:pt idx="4451">
                  <c:v>3.9811762240016702E-4</c:v>
                </c:pt>
                <c:pt idx="4452">
                  <c:v>4.3383619421820001E-4</c:v>
                </c:pt>
                <c:pt idx="4453">
                  <c:v>2.3767974767486899E-3</c:v>
                </c:pt>
                <c:pt idx="4454">
                  <c:v>6.36525962598887E-3</c:v>
                </c:pt>
                <c:pt idx="4455">
                  <c:v>1.2426380317769501E-2</c:v>
                </c:pt>
                <c:pt idx="4456">
                  <c:v>1.4731536252957899E-2</c:v>
                </c:pt>
                <c:pt idx="4457">
                  <c:v>1.7870203152844499E-2</c:v>
                </c:pt>
                <c:pt idx="4458">
                  <c:v>1.71893235243194E-2</c:v>
                </c:pt>
                <c:pt idx="4459">
                  <c:v>1.7949766761662999E-2</c:v>
                </c:pt>
                <c:pt idx="4460">
                  <c:v>4.1144674521944001E-2</c:v>
                </c:pt>
                <c:pt idx="4461">
                  <c:v>5.8485016770976998E-2</c:v>
                </c:pt>
                <c:pt idx="4462">
                  <c:v>8.6688352325989995E-2</c:v>
                </c:pt>
                <c:pt idx="4463">
                  <c:v>0.107462517050887</c:v>
                </c:pt>
                <c:pt idx="4464">
                  <c:v>0.13779629301511501</c:v>
                </c:pt>
                <c:pt idx="4465">
                  <c:v>0.18593785013394601</c:v>
                </c:pt>
                <c:pt idx="4466">
                  <c:v>0.229435392046447</c:v>
                </c:pt>
                <c:pt idx="4467">
                  <c:v>0.259736908847432</c:v>
                </c:pt>
                <c:pt idx="4468">
                  <c:v>0.29242289027597601</c:v>
                </c:pt>
                <c:pt idx="4469">
                  <c:v>0.339512515339566</c:v>
                </c:pt>
                <c:pt idx="4470">
                  <c:v>0.43851324966900701</c:v>
                </c:pt>
                <c:pt idx="4471">
                  <c:v>0.51959625270364995</c:v>
                </c:pt>
                <c:pt idx="4472">
                  <c:v>0.56101275060082401</c:v>
                </c:pt>
                <c:pt idx="4473">
                  <c:v>0.60364624033065595</c:v>
                </c:pt>
                <c:pt idx="4474">
                  <c:v>0.58532337908223697</c:v>
                </c:pt>
                <c:pt idx="4475">
                  <c:v>0.63075277696193399</c:v>
                </c:pt>
                <c:pt idx="4476">
                  <c:v>0.655644100753767</c:v>
                </c:pt>
                <c:pt idx="4477">
                  <c:v>0.70858250303663695</c:v>
                </c:pt>
                <c:pt idx="4478">
                  <c:v>0.75532709791236097</c:v>
                </c:pt>
                <c:pt idx="4479">
                  <c:v>0.729645958397804</c:v>
                </c:pt>
                <c:pt idx="4480">
                  <c:v>0.72738145098407603</c:v>
                </c:pt>
                <c:pt idx="4481">
                  <c:v>0.61641699429376595</c:v>
                </c:pt>
                <c:pt idx="4482">
                  <c:v>0.55664301295039897</c:v>
                </c:pt>
                <c:pt idx="4483">
                  <c:v>0.49555743282526299</c:v>
                </c:pt>
                <c:pt idx="4484">
                  <c:v>0.48538290355770503</c:v>
                </c:pt>
                <c:pt idx="4485">
                  <c:v>0.40633969398359399</c:v>
                </c:pt>
                <c:pt idx="4486">
                  <c:v>0.30908062308732298</c:v>
                </c:pt>
                <c:pt idx="4487">
                  <c:v>0.23678800153722199</c:v>
                </c:pt>
                <c:pt idx="4488">
                  <c:v>0.21741451864868699</c:v>
                </c:pt>
                <c:pt idx="4489">
                  <c:v>0.205130552222897</c:v>
                </c:pt>
                <c:pt idx="4490">
                  <c:v>0.18463660590450501</c:v>
                </c:pt>
                <c:pt idx="4491">
                  <c:v>0.156124945604242</c:v>
                </c:pt>
                <c:pt idx="4492">
                  <c:v>0.132984145509285</c:v>
                </c:pt>
                <c:pt idx="4493">
                  <c:v>0.118586272899776</c:v>
                </c:pt>
                <c:pt idx="4494">
                  <c:v>9.7434964246678996E-2</c:v>
                </c:pt>
                <c:pt idx="4495">
                  <c:v>7.8021422947993094E-2</c:v>
                </c:pt>
                <c:pt idx="4496">
                  <c:v>5.4438922051059997E-2</c:v>
                </c:pt>
                <c:pt idx="4497">
                  <c:v>3.8088430614644599E-2</c:v>
                </c:pt>
                <c:pt idx="4498">
                  <c:v>1.0351299537248599E-2</c:v>
                </c:pt>
                <c:pt idx="4499">
                  <c:v>1.5951662063859199E-3</c:v>
                </c:pt>
                <c:pt idx="4500">
                  <c:v>-4.2483343518796401E-4</c:v>
                </c:pt>
                <c:pt idx="4501">
                  <c:v>5.0692525458175897E-4</c:v>
                </c:pt>
                <c:pt idx="4502">
                  <c:v>7.7761520229381199E-3</c:v>
                </c:pt>
                <c:pt idx="4503">
                  <c:v>7.8904671972475898E-3</c:v>
                </c:pt>
                <c:pt idx="4504">
                  <c:v>7.6660385658385696E-3</c:v>
                </c:pt>
                <c:pt idx="4505">
                  <c:v>7.2616745979456696E-3</c:v>
                </c:pt>
                <c:pt idx="4506">
                  <c:v>6.4563731141318997E-3</c:v>
                </c:pt>
                <c:pt idx="4507">
                  <c:v>4.2739891945794504E-3</c:v>
                </c:pt>
                <c:pt idx="4508">
                  <c:v>-1.12072969870375E-3</c:v>
                </c:pt>
                <c:pt idx="4509">
                  <c:v>1.05077233522467E-3</c:v>
                </c:pt>
                <c:pt idx="4510">
                  <c:v>4.0892936352812199E-3</c:v>
                </c:pt>
                <c:pt idx="4511">
                  <c:v>1.4646271254574799E-2</c:v>
                </c:pt>
                <c:pt idx="4512">
                  <c:v>4.2680213466623302E-3</c:v>
                </c:pt>
                <c:pt idx="4513">
                  <c:v>5.5749351591272004E-4</c:v>
                </c:pt>
                <c:pt idx="4514">
                  <c:v>-2.88211307955435E-3</c:v>
                </c:pt>
                <c:pt idx="4515">
                  <c:v>3.2263300691193798E-3</c:v>
                </c:pt>
                <c:pt idx="4516">
                  <c:v>5.4091752910038898E-3</c:v>
                </c:pt>
                <c:pt idx="4517">
                  <c:v>4.3490156707798096E-3</c:v>
                </c:pt>
                <c:pt idx="4518">
                  <c:v>1.4044017881784301E-3</c:v>
                </c:pt>
                <c:pt idx="4519">
                  <c:v>9.4586778584626499E-4</c:v>
                </c:pt>
                <c:pt idx="4520">
                  <c:v>4.0985841287144702E-4</c:v>
                </c:pt>
                <c:pt idx="4521">
                  <c:v>3.1307166408560801E-4</c:v>
                </c:pt>
                <c:pt idx="4522">
                  <c:v>-9.5310502504148396E-4</c:v>
                </c:pt>
                <c:pt idx="4523">
                  <c:v>-6.2318843431070296E-4</c:v>
                </c:pt>
                <c:pt idx="4524">
                  <c:v>-1.4064086072462601E-3</c:v>
                </c:pt>
                <c:pt idx="4525">
                  <c:v>-2.3510585633906199E-4</c:v>
                </c:pt>
                <c:pt idx="4526">
                  <c:v>-6.6736542499516195E-4</c:v>
                </c:pt>
                <c:pt idx="4527">
                  <c:v>3.6959031790212399E-5</c:v>
                </c:pt>
                <c:pt idx="4528">
                  <c:v>9.5092588729585098E-4</c:v>
                </c:pt>
                <c:pt idx="4529">
                  <c:v>1.4799705046804901E-4</c:v>
                </c:pt>
                <c:pt idx="4530">
                  <c:v>-1.5489393606584699E-3</c:v>
                </c:pt>
                <c:pt idx="4531">
                  <c:v>-4.1045489892157696E-3</c:v>
                </c:pt>
                <c:pt idx="4532">
                  <c:v>-2.4735891302355801E-3</c:v>
                </c:pt>
                <c:pt idx="4533">
                  <c:v>-5.6470956144139602E-4</c:v>
                </c:pt>
                <c:pt idx="4534">
                  <c:v>7.3432467636636196E-4</c:v>
                </c:pt>
                <c:pt idx="4535">
                  <c:v>3.7176207800830298E-4</c:v>
                </c:pt>
                <c:pt idx="4536">
                  <c:v>2.7661987233073299E-3</c:v>
                </c:pt>
                <c:pt idx="4537">
                  <c:v>2.7385932556519802E-3</c:v>
                </c:pt>
                <c:pt idx="4538">
                  <c:v>2.04733392911753E-3</c:v>
                </c:pt>
                <c:pt idx="4539">
                  <c:v>-1.3745418103988199E-4</c:v>
                </c:pt>
                <c:pt idx="4540">
                  <c:v>-4.5481951411204002E-4</c:v>
                </c:pt>
                <c:pt idx="4541">
                  <c:v>4.1168114361411203E-3</c:v>
                </c:pt>
                <c:pt idx="4542">
                  <c:v>3.3079998879017698E-2</c:v>
                </c:pt>
                <c:pt idx="4543">
                  <c:v>7.3128233395869505E-2</c:v>
                </c:pt>
                <c:pt idx="4544">
                  <c:v>0.13159117154555799</c:v>
                </c:pt>
                <c:pt idx="4545">
                  <c:v>0.210242293618214</c:v>
                </c:pt>
                <c:pt idx="4546">
                  <c:v>0.30475179711933598</c:v>
                </c:pt>
                <c:pt idx="4547">
                  <c:v>0.40118298790738699</c:v>
                </c:pt>
                <c:pt idx="4548">
                  <c:v>0.49307347355046199</c:v>
                </c:pt>
                <c:pt idx="4549">
                  <c:v>0.54481537938373004</c:v>
                </c:pt>
                <c:pt idx="4550">
                  <c:v>0.55967486848007797</c:v>
                </c:pt>
                <c:pt idx="4551">
                  <c:v>0.56517844210048596</c:v>
                </c:pt>
                <c:pt idx="4552">
                  <c:v>0.57586750824603605</c:v>
                </c:pt>
                <c:pt idx="4553">
                  <c:v>0.62500924200498198</c:v>
                </c:pt>
                <c:pt idx="4554">
                  <c:v>0.68061315708026904</c:v>
                </c:pt>
                <c:pt idx="4555">
                  <c:v>0.755114041548546</c:v>
                </c:pt>
                <c:pt idx="4556">
                  <c:v>0.79764365430443296</c:v>
                </c:pt>
                <c:pt idx="4557">
                  <c:v>0.83069808924634103</c:v>
                </c:pt>
                <c:pt idx="4558">
                  <c:v>0.88170540959655297</c:v>
                </c:pt>
                <c:pt idx="4559">
                  <c:v>0.91901803059752796</c:v>
                </c:pt>
                <c:pt idx="4560">
                  <c:v>0.92705301955726505</c:v>
                </c:pt>
                <c:pt idx="4561">
                  <c:v>0.93616631936369099</c:v>
                </c:pt>
                <c:pt idx="4562">
                  <c:v>0.92730176889596905</c:v>
                </c:pt>
                <c:pt idx="4563">
                  <c:v>0.929554049095906</c:v>
                </c:pt>
                <c:pt idx="4564">
                  <c:v>0.87028657583941604</c:v>
                </c:pt>
                <c:pt idx="4565">
                  <c:v>0.89190594847941096</c:v>
                </c:pt>
                <c:pt idx="4566">
                  <c:v>0.91632380276608605</c:v>
                </c:pt>
                <c:pt idx="4567">
                  <c:v>0.97472389675807003</c:v>
                </c:pt>
                <c:pt idx="4568">
                  <c:v>0.977813728216258</c:v>
                </c:pt>
                <c:pt idx="4569">
                  <c:v>0.98362265226776802</c:v>
                </c:pt>
                <c:pt idx="4570">
                  <c:v>0.98362364274702496</c:v>
                </c:pt>
                <c:pt idx="4571">
                  <c:v>0.960589232635921</c:v>
                </c:pt>
                <c:pt idx="4572">
                  <c:v>0.93595469956077004</c:v>
                </c:pt>
                <c:pt idx="4573">
                  <c:v>0.91203129392104898</c:v>
                </c:pt>
                <c:pt idx="4574">
                  <c:v>0.88412185508376195</c:v>
                </c:pt>
                <c:pt idx="4575">
                  <c:v>0.84876774489105</c:v>
                </c:pt>
                <c:pt idx="4576">
                  <c:v>0.78386831472751095</c:v>
                </c:pt>
                <c:pt idx="4577">
                  <c:v>0.71933547678246801</c:v>
                </c:pt>
                <c:pt idx="4578">
                  <c:v>0.66505602216492798</c:v>
                </c:pt>
                <c:pt idx="4579">
                  <c:v>0.60929273247851801</c:v>
                </c:pt>
                <c:pt idx="4580">
                  <c:v>0.57854174522065605</c:v>
                </c:pt>
                <c:pt idx="4581">
                  <c:v>0.55950945405417296</c:v>
                </c:pt>
                <c:pt idx="4582">
                  <c:v>0.54796501423144495</c:v>
                </c:pt>
                <c:pt idx="4583">
                  <c:v>0.518168610681077</c:v>
                </c:pt>
                <c:pt idx="4584">
                  <c:v>0.45834043178897599</c:v>
                </c:pt>
                <c:pt idx="4585">
                  <c:v>0.38873583363049002</c:v>
                </c:pt>
                <c:pt idx="4586">
                  <c:v>0.32706956342674498</c:v>
                </c:pt>
                <c:pt idx="4587">
                  <c:v>0.27323498154910603</c:v>
                </c:pt>
                <c:pt idx="4588">
                  <c:v>0.22609988599495301</c:v>
                </c:pt>
                <c:pt idx="4589">
                  <c:v>0.182945468054903</c:v>
                </c:pt>
                <c:pt idx="4590">
                  <c:v>0.14148776945706501</c:v>
                </c:pt>
                <c:pt idx="4591">
                  <c:v>0.112871397099111</c:v>
                </c:pt>
                <c:pt idx="4592">
                  <c:v>0.102041511543327</c:v>
                </c:pt>
                <c:pt idx="4593">
                  <c:v>9.1033610714453497E-2</c:v>
                </c:pt>
                <c:pt idx="4594">
                  <c:v>7.0940197650961198E-2</c:v>
                </c:pt>
                <c:pt idx="4595">
                  <c:v>5.6599594035809803E-2</c:v>
                </c:pt>
                <c:pt idx="4596">
                  <c:v>4.9017900368851799E-2</c:v>
                </c:pt>
                <c:pt idx="4597">
                  <c:v>5.8216600447149797E-2</c:v>
                </c:pt>
                <c:pt idx="4598">
                  <c:v>5.4255665184784301E-2</c:v>
                </c:pt>
                <c:pt idx="4599">
                  <c:v>5.5662594348553397E-2</c:v>
                </c:pt>
                <c:pt idx="4600">
                  <c:v>3.10806202850589E-2</c:v>
                </c:pt>
                <c:pt idx="4601">
                  <c:v>3.45619555315426E-2</c:v>
                </c:pt>
                <c:pt idx="4602">
                  <c:v>2.7475105782746902E-2</c:v>
                </c:pt>
                <c:pt idx="4603">
                  <c:v>2.18333966909765E-2</c:v>
                </c:pt>
                <c:pt idx="4604">
                  <c:v>3.7756615571652198E-2</c:v>
                </c:pt>
                <c:pt idx="4605">
                  <c:v>3.2243317425389002E-2</c:v>
                </c:pt>
                <c:pt idx="4606">
                  <c:v>8.7060582374829196E-3</c:v>
                </c:pt>
                <c:pt idx="4607">
                  <c:v>1.1135726976183299E-2</c:v>
                </c:pt>
                <c:pt idx="4608">
                  <c:v>1.6211575165572301E-2</c:v>
                </c:pt>
                <c:pt idx="4609">
                  <c:v>1.53126295499667E-2</c:v>
                </c:pt>
                <c:pt idx="4610">
                  <c:v>1.30751699289343E-2</c:v>
                </c:pt>
                <c:pt idx="4611">
                  <c:v>9.3516891269826499E-3</c:v>
                </c:pt>
                <c:pt idx="4612">
                  <c:v>1.49252476241469E-2</c:v>
                </c:pt>
                <c:pt idx="4613">
                  <c:v>1.07741717907057E-2</c:v>
                </c:pt>
                <c:pt idx="4614">
                  <c:v>9.5034993985573697E-3</c:v>
                </c:pt>
                <c:pt idx="4615">
                  <c:v>1.0164527937189201E-2</c:v>
                </c:pt>
                <c:pt idx="4616">
                  <c:v>1.0995848468759801E-2</c:v>
                </c:pt>
                <c:pt idx="4617">
                  <c:v>6.0924172831398797E-3</c:v>
                </c:pt>
                <c:pt idx="4618">
                  <c:v>8.4775272788550193E-3</c:v>
                </c:pt>
                <c:pt idx="4619">
                  <c:v>9.9218643741972E-3</c:v>
                </c:pt>
                <c:pt idx="4620">
                  <c:v>1.2502883792337501E-2</c:v>
                </c:pt>
                <c:pt idx="4621">
                  <c:v>4.9103384727653904E-3</c:v>
                </c:pt>
                <c:pt idx="4622">
                  <c:v>-7.3646121837842005E-4</c:v>
                </c:pt>
                <c:pt idx="4623">
                  <c:v>-1.78137055734731E-3</c:v>
                </c:pt>
                <c:pt idx="4624">
                  <c:v>-1.03463193726424E-3</c:v>
                </c:pt>
                <c:pt idx="4625">
                  <c:v>-1.17121387941575E-3</c:v>
                </c:pt>
                <c:pt idx="4626">
                  <c:v>3.3758937758231302E-3</c:v>
                </c:pt>
                <c:pt idx="4627">
                  <c:v>1.07715011217167E-3</c:v>
                </c:pt>
                <c:pt idx="4628">
                  <c:v>-1.19662100296291E-3</c:v>
                </c:pt>
                <c:pt idx="4629">
                  <c:v>1.2149534605850399E-3</c:v>
                </c:pt>
                <c:pt idx="4630">
                  <c:v>2.72010193258723E-3</c:v>
                </c:pt>
                <c:pt idx="4631">
                  <c:v>-4.05126831795113E-4</c:v>
                </c:pt>
                <c:pt idx="4632">
                  <c:v>-1.79475698461421E-3</c:v>
                </c:pt>
                <c:pt idx="4633">
                  <c:v>-1.9671048398850698E-3</c:v>
                </c:pt>
                <c:pt idx="4634">
                  <c:v>-1.0431685085353401E-3</c:v>
                </c:pt>
                <c:pt idx="4635">
                  <c:v>1.1750108248683199E-3</c:v>
                </c:pt>
                <c:pt idx="4636">
                  <c:v>2.0401844937682498E-3</c:v>
                </c:pt>
                <c:pt idx="4637">
                  <c:v>5.0898714034458099E-3</c:v>
                </c:pt>
                <c:pt idx="4638">
                  <c:v>5.6960807150867598E-3</c:v>
                </c:pt>
                <c:pt idx="4639">
                  <c:v>7.1725341290568298E-3</c:v>
                </c:pt>
                <c:pt idx="4640">
                  <c:v>1.03595021394193E-2</c:v>
                </c:pt>
                <c:pt idx="4641">
                  <c:v>7.8032957237735697E-3</c:v>
                </c:pt>
                <c:pt idx="4642">
                  <c:v>8.2861199948039005E-3</c:v>
                </c:pt>
                <c:pt idx="4643">
                  <c:v>4.16419402110625E-3</c:v>
                </c:pt>
                <c:pt idx="4644">
                  <c:v>7.3221031566120002E-3</c:v>
                </c:pt>
                <c:pt idx="4645">
                  <c:v>7.22626162775695E-3</c:v>
                </c:pt>
                <c:pt idx="4646">
                  <c:v>7.50452551975075E-3</c:v>
                </c:pt>
                <c:pt idx="4647">
                  <c:v>7.4366507263583896E-3</c:v>
                </c:pt>
                <c:pt idx="4648">
                  <c:v>3.58289027938894E-3</c:v>
                </c:pt>
                <c:pt idx="4649">
                  <c:v>7.4671777226335001E-3</c:v>
                </c:pt>
                <c:pt idx="4650">
                  <c:v>6.6008274130157597E-3</c:v>
                </c:pt>
                <c:pt idx="4651">
                  <c:v>1.0688359299221101E-2</c:v>
                </c:pt>
                <c:pt idx="4652">
                  <c:v>1.29027969510381E-2</c:v>
                </c:pt>
                <c:pt idx="4653">
                  <c:v>1.6065652078666198E-2</c:v>
                </c:pt>
                <c:pt idx="4654">
                  <c:v>1.53104296518156E-2</c:v>
                </c:pt>
                <c:pt idx="4655">
                  <c:v>1.26395398950407E-2</c:v>
                </c:pt>
                <c:pt idx="4656">
                  <c:v>1.57775020838847E-2</c:v>
                </c:pt>
                <c:pt idx="4657">
                  <c:v>1.9326019592928002E-2</c:v>
                </c:pt>
                <c:pt idx="4658">
                  <c:v>1.94132324205907E-2</c:v>
                </c:pt>
                <c:pt idx="4659">
                  <c:v>1.84120582781079E-2</c:v>
                </c:pt>
                <c:pt idx="4660">
                  <c:v>1.88411521731023E-2</c:v>
                </c:pt>
                <c:pt idx="4661">
                  <c:v>5.7034858096568497E-2</c:v>
                </c:pt>
                <c:pt idx="4662">
                  <c:v>7.6560735866994495E-2</c:v>
                </c:pt>
                <c:pt idx="4663">
                  <c:v>9.3684244205055001E-2</c:v>
                </c:pt>
                <c:pt idx="4664">
                  <c:v>0.10037130711185301</c:v>
                </c:pt>
                <c:pt idx="4665">
                  <c:v>9.5763241396330107E-2</c:v>
                </c:pt>
                <c:pt idx="4666">
                  <c:v>9.5252949282895405E-2</c:v>
                </c:pt>
                <c:pt idx="4667">
                  <c:v>8.7374747561432098E-2</c:v>
                </c:pt>
                <c:pt idx="4668">
                  <c:v>8.0284550559252196E-2</c:v>
                </c:pt>
                <c:pt idx="4669">
                  <c:v>8.0040872166897106E-2</c:v>
                </c:pt>
                <c:pt idx="4670">
                  <c:v>8.1706529303551198E-2</c:v>
                </c:pt>
                <c:pt idx="4671">
                  <c:v>8.4677319645179105E-2</c:v>
                </c:pt>
                <c:pt idx="4672">
                  <c:v>8.7531304080276304E-2</c:v>
                </c:pt>
                <c:pt idx="4673">
                  <c:v>8.4843335403101502E-2</c:v>
                </c:pt>
                <c:pt idx="4674">
                  <c:v>7.79862515850097E-2</c:v>
                </c:pt>
                <c:pt idx="4675">
                  <c:v>6.0617213143372602E-2</c:v>
                </c:pt>
                <c:pt idx="4676">
                  <c:v>5.5127517354782697E-2</c:v>
                </c:pt>
                <c:pt idx="4677">
                  <c:v>4.6984587004324098E-2</c:v>
                </c:pt>
                <c:pt idx="4678">
                  <c:v>4.8341009133389103E-2</c:v>
                </c:pt>
                <c:pt idx="4679">
                  <c:v>4.5302755839157799E-2</c:v>
                </c:pt>
                <c:pt idx="4680">
                  <c:v>4.4677353376122102E-2</c:v>
                </c:pt>
                <c:pt idx="4681">
                  <c:v>3.6038460374601199E-2</c:v>
                </c:pt>
                <c:pt idx="4682">
                  <c:v>2.70686122717772E-2</c:v>
                </c:pt>
                <c:pt idx="4683">
                  <c:v>7.7874820186425902E-3</c:v>
                </c:pt>
                <c:pt idx="4684">
                  <c:v>8.9110628299024792E-3</c:v>
                </c:pt>
                <c:pt idx="4685">
                  <c:v>1.1489490688738601E-2</c:v>
                </c:pt>
                <c:pt idx="4686">
                  <c:v>1.0284334836449201E-2</c:v>
                </c:pt>
                <c:pt idx="4687">
                  <c:v>2.8886792104569699E-3</c:v>
                </c:pt>
                <c:pt idx="4688">
                  <c:v>1.25227571974042E-3</c:v>
                </c:pt>
                <c:pt idx="4689">
                  <c:v>1.60088732061522E-3</c:v>
                </c:pt>
                <c:pt idx="4690">
                  <c:v>4.9627489245733496E-3</c:v>
                </c:pt>
                <c:pt idx="4691">
                  <c:v>6.2982548445074697E-3</c:v>
                </c:pt>
                <c:pt idx="4692">
                  <c:v>4.1297078998173897E-3</c:v>
                </c:pt>
                <c:pt idx="4693">
                  <c:v>2.0555797338383901E-4</c:v>
                </c:pt>
                <c:pt idx="4694">
                  <c:v>-1.7957477539456599E-3</c:v>
                </c:pt>
                <c:pt idx="4695">
                  <c:v>8.0949483089168999E-4</c:v>
                </c:pt>
                <c:pt idx="4696">
                  <c:v>1.8639673186151399E-3</c:v>
                </c:pt>
                <c:pt idx="4697">
                  <c:v>4.1654888423770502E-3</c:v>
                </c:pt>
                <c:pt idx="4698">
                  <c:v>2.5553134556656099E-3</c:v>
                </c:pt>
                <c:pt idx="4699">
                  <c:v>3.01346859356025E-3</c:v>
                </c:pt>
                <c:pt idx="4700">
                  <c:v>9.7743575523816305E-4</c:v>
                </c:pt>
                <c:pt idx="4701">
                  <c:v>5.0963866658300296E-3</c:v>
                </c:pt>
                <c:pt idx="4702">
                  <c:v>6.7718620936442903E-3</c:v>
                </c:pt>
                <c:pt idx="4703">
                  <c:v>7.1568382166355199E-3</c:v>
                </c:pt>
                <c:pt idx="4704">
                  <c:v>4.2938669640489903E-3</c:v>
                </c:pt>
                <c:pt idx="4705">
                  <c:v>5.60368515942067E-3</c:v>
                </c:pt>
                <c:pt idx="4706">
                  <c:v>7.7540778598938296E-3</c:v>
                </c:pt>
                <c:pt idx="4707">
                  <c:v>8.4464316931250807E-3</c:v>
                </c:pt>
                <c:pt idx="4708">
                  <c:v>7.1867452337699101E-3</c:v>
                </c:pt>
                <c:pt idx="4709">
                  <c:v>3.7481274788998499E-3</c:v>
                </c:pt>
                <c:pt idx="4710">
                  <c:v>2.90347132131916E-3</c:v>
                </c:pt>
                <c:pt idx="4711">
                  <c:v>4.3660302035182898E-3</c:v>
                </c:pt>
                <c:pt idx="4712">
                  <c:v>8.8500902123869393E-3</c:v>
                </c:pt>
                <c:pt idx="4713">
                  <c:v>4.9554322847462301E-3</c:v>
                </c:pt>
                <c:pt idx="4714">
                  <c:v>4.1462256101097899E-3</c:v>
                </c:pt>
                <c:pt idx="4715">
                  <c:v>-8.7038306210295696E-4</c:v>
                </c:pt>
                <c:pt idx="4716">
                  <c:v>1.55745921086778E-5</c:v>
                </c:pt>
                <c:pt idx="4717">
                  <c:v>-6.8931229210032405E-4</c:v>
                </c:pt>
                <c:pt idx="4718">
                  <c:v>-5.0216504493585002E-4</c:v>
                </c:pt>
                <c:pt idx="4719">
                  <c:v>-1.61158082938611E-3</c:v>
                </c:pt>
                <c:pt idx="4720">
                  <c:v>-3.7392102424334702E-3</c:v>
                </c:pt>
                <c:pt idx="4721">
                  <c:v>-5.10775920803473E-3</c:v>
                </c:pt>
                <c:pt idx="4722">
                  <c:v>-5.3400092087650397E-3</c:v>
                </c:pt>
                <c:pt idx="4723">
                  <c:v>-3.9804884255011498E-3</c:v>
                </c:pt>
                <c:pt idx="4724">
                  <c:v>-3.3587404493248402E-3</c:v>
                </c:pt>
                <c:pt idx="4725">
                  <c:v>-3.4548888320080299E-3</c:v>
                </c:pt>
                <c:pt idx="4726">
                  <c:v>-5.1650220785982399E-3</c:v>
                </c:pt>
                <c:pt idx="4727">
                  <c:v>-3.0875713603672598E-3</c:v>
                </c:pt>
                <c:pt idx="4728">
                  <c:v>-3.7231467359112201E-3</c:v>
                </c:pt>
                <c:pt idx="4729">
                  <c:v>-5.6286012826148001E-3</c:v>
                </c:pt>
                <c:pt idx="4730">
                  <c:v>-4.8785991343192597E-3</c:v>
                </c:pt>
                <c:pt idx="4731">
                  <c:v>-4.3153049854159804E-3</c:v>
                </c:pt>
                <c:pt idx="4732">
                  <c:v>-3.9561387449337498E-3</c:v>
                </c:pt>
                <c:pt idx="4733">
                  <c:v>-3.8283408422346101E-3</c:v>
                </c:pt>
                <c:pt idx="4734">
                  <c:v>-5.3473122961381998E-3</c:v>
                </c:pt>
                <c:pt idx="4735">
                  <c:v>-3.8414598075783698E-3</c:v>
                </c:pt>
                <c:pt idx="4736">
                  <c:v>-2.7372584910659902E-3</c:v>
                </c:pt>
                <c:pt idx="4737">
                  <c:v>-6.1219312200707797E-4</c:v>
                </c:pt>
                <c:pt idx="4738">
                  <c:v>-3.30933850920363E-3</c:v>
                </c:pt>
                <c:pt idx="4739">
                  <c:v>-5.3521029085754103E-3</c:v>
                </c:pt>
                <c:pt idx="4740">
                  <c:v>-5.8421085364234598E-3</c:v>
                </c:pt>
                <c:pt idx="4741">
                  <c:v>1.5086120939055201E-4</c:v>
                </c:pt>
                <c:pt idx="4742">
                  <c:v>2.18626395879222E-2</c:v>
                </c:pt>
                <c:pt idx="4743">
                  <c:v>4.4376056153787903E-2</c:v>
                </c:pt>
                <c:pt idx="4744">
                  <c:v>6.69228085487166E-2</c:v>
                </c:pt>
                <c:pt idx="4745">
                  <c:v>8.5729828695768701E-2</c:v>
                </c:pt>
                <c:pt idx="4746">
                  <c:v>9.5746288492751006E-2</c:v>
                </c:pt>
                <c:pt idx="4747">
                  <c:v>0.1102466699828</c:v>
                </c:pt>
                <c:pt idx="4748">
                  <c:v>0.12891193890420199</c:v>
                </c:pt>
                <c:pt idx="4749">
                  <c:v>0.147771959904589</c:v>
                </c:pt>
                <c:pt idx="4750">
                  <c:v>0.15403632582226301</c:v>
                </c:pt>
                <c:pt idx="4751">
                  <c:v>0.14214699231841399</c:v>
                </c:pt>
                <c:pt idx="4752">
                  <c:v>0.120198976303153</c:v>
                </c:pt>
                <c:pt idx="4753">
                  <c:v>0.11727708542675901</c:v>
                </c:pt>
                <c:pt idx="4754">
                  <c:v>0.11630964614706001</c:v>
                </c:pt>
                <c:pt idx="4755">
                  <c:v>0.110032301343398</c:v>
                </c:pt>
                <c:pt idx="4756">
                  <c:v>7.1786257098463702E-2</c:v>
                </c:pt>
                <c:pt idx="4757">
                  <c:v>3.7702624279156501E-2</c:v>
                </c:pt>
                <c:pt idx="4758">
                  <c:v>2.2725262715292901E-2</c:v>
                </c:pt>
                <c:pt idx="4759">
                  <c:v>2.9520689379028402E-2</c:v>
                </c:pt>
                <c:pt idx="4760">
                  <c:v>2.9122173931674399E-2</c:v>
                </c:pt>
                <c:pt idx="4761">
                  <c:v>2.8983736379809499E-2</c:v>
                </c:pt>
                <c:pt idx="4762">
                  <c:v>9.1683352393671005E-3</c:v>
                </c:pt>
                <c:pt idx="4763">
                  <c:v>3.63989365551682E-3</c:v>
                </c:pt>
                <c:pt idx="4764">
                  <c:v>3.0477087297305002E-4</c:v>
                </c:pt>
                <c:pt idx="4765">
                  <c:v>-1.08679994984929E-3</c:v>
                </c:pt>
                <c:pt idx="4766">
                  <c:v>1.6647109283428298E-2</c:v>
                </c:pt>
                <c:pt idx="4767">
                  <c:v>2.1105343799473299E-2</c:v>
                </c:pt>
                <c:pt idx="4768">
                  <c:v>1.5166457544569601E-3</c:v>
                </c:pt>
                <c:pt idx="4769">
                  <c:v>8.7550381772646599E-4</c:v>
                </c:pt>
                <c:pt idx="4770">
                  <c:v>-3.1236039917249998E-3</c:v>
                </c:pt>
                <c:pt idx="4771">
                  <c:v>1.37304748701998E-3</c:v>
                </c:pt>
                <c:pt idx="4772">
                  <c:v>3.8291060131449002E-3</c:v>
                </c:pt>
                <c:pt idx="4773">
                  <c:v>-5.1307191315911401E-4</c:v>
                </c:pt>
                <c:pt idx="4774">
                  <c:v>-2.0069010419473399E-3</c:v>
                </c:pt>
                <c:pt idx="4775">
                  <c:v>-2.6055992855994301E-3</c:v>
                </c:pt>
                <c:pt idx="4776">
                  <c:v>-2.69914263339822E-3</c:v>
                </c:pt>
                <c:pt idx="4777">
                  <c:v>-3.0041389975324702E-3</c:v>
                </c:pt>
                <c:pt idx="4778">
                  <c:v>-4.7328870850372202E-3</c:v>
                </c:pt>
                <c:pt idx="4779">
                  <c:v>-3.1824218244798801E-3</c:v>
                </c:pt>
                <c:pt idx="4780">
                  <c:v>-4.7821632515912703E-3</c:v>
                </c:pt>
                <c:pt idx="4781">
                  <c:v>-5.1009569968571197E-3</c:v>
                </c:pt>
                <c:pt idx="4782">
                  <c:v>-6.7945218676299397E-3</c:v>
                </c:pt>
                <c:pt idx="4783">
                  <c:v>-7.2517698121727699E-3</c:v>
                </c:pt>
                <c:pt idx="4784">
                  <c:v>-7.50591141626671E-3</c:v>
                </c:pt>
                <c:pt idx="4785">
                  <c:v>-9.1890038163983095E-3</c:v>
                </c:pt>
                <c:pt idx="4786">
                  <c:v>-7.99874026753402E-3</c:v>
                </c:pt>
                <c:pt idx="4787">
                  <c:v>-9.4649251182038294E-3</c:v>
                </c:pt>
                <c:pt idx="4788">
                  <c:v>-9.1608156201509507E-3</c:v>
                </c:pt>
                <c:pt idx="4789">
                  <c:v>-1.19040828297843E-2</c:v>
                </c:pt>
                <c:pt idx="4790">
                  <c:v>-1.0864039746202101E-2</c:v>
                </c:pt>
                <c:pt idx="4791">
                  <c:v>-1.13034451418275E-2</c:v>
                </c:pt>
                <c:pt idx="4792">
                  <c:v>-8.6777640553832806E-3</c:v>
                </c:pt>
                <c:pt idx="4793">
                  <c:v>-8.2474299832345707E-3</c:v>
                </c:pt>
                <c:pt idx="4794">
                  <c:v>-6.1498848379373102E-3</c:v>
                </c:pt>
                <c:pt idx="4795">
                  <c:v>-8.0886094209945501E-3</c:v>
                </c:pt>
                <c:pt idx="4796">
                  <c:v>-9.3733605554603607E-3</c:v>
                </c:pt>
                <c:pt idx="4797">
                  <c:v>-1.02415535822465E-2</c:v>
                </c:pt>
                <c:pt idx="4798">
                  <c:v>-9.9190838577976094E-3</c:v>
                </c:pt>
                <c:pt idx="4799">
                  <c:v>-9.4456858954220999E-3</c:v>
                </c:pt>
                <c:pt idx="4800">
                  <c:v>-1.05579539283058E-2</c:v>
                </c:pt>
                <c:pt idx="4801">
                  <c:v>-1.08664795084476E-2</c:v>
                </c:pt>
                <c:pt idx="4802">
                  <c:v>-1.1472545305231001E-2</c:v>
                </c:pt>
                <c:pt idx="4803">
                  <c:v>-1.0474444188973701E-2</c:v>
                </c:pt>
                <c:pt idx="4804">
                  <c:v>-9.7714201493285004E-3</c:v>
                </c:pt>
                <c:pt idx="4805">
                  <c:v>-9.6230788214973599E-3</c:v>
                </c:pt>
                <c:pt idx="4806">
                  <c:v>-9.0376428165024596E-3</c:v>
                </c:pt>
                <c:pt idx="4807">
                  <c:v>-8.78545715235007E-3</c:v>
                </c:pt>
                <c:pt idx="4808">
                  <c:v>-8.2861526290168193E-3</c:v>
                </c:pt>
                <c:pt idx="4809">
                  <c:v>-1.0956885263952601E-2</c:v>
                </c:pt>
                <c:pt idx="4810">
                  <c:v>-1.04207860707882E-2</c:v>
                </c:pt>
                <c:pt idx="4811">
                  <c:v>-1.0590365232610401E-2</c:v>
                </c:pt>
                <c:pt idx="4812">
                  <c:v>-6.9072653915209399E-3</c:v>
                </c:pt>
                <c:pt idx="4813">
                  <c:v>-6.9293718599473496E-3</c:v>
                </c:pt>
                <c:pt idx="4814">
                  <c:v>-6.6152843133545402E-3</c:v>
                </c:pt>
                <c:pt idx="4815">
                  <c:v>-9.3568600153486302E-3</c:v>
                </c:pt>
                <c:pt idx="4816">
                  <c:v>-1.14788111415128E-2</c:v>
                </c:pt>
                <c:pt idx="4817">
                  <c:v>-1.2416045673383501E-2</c:v>
                </c:pt>
                <c:pt idx="4818">
                  <c:v>-1.1193418224328899E-2</c:v>
                </c:pt>
                <c:pt idx="4819">
                  <c:v>-8.6490480380654895E-3</c:v>
                </c:pt>
                <c:pt idx="4820">
                  <c:v>-6.60724552342868E-3</c:v>
                </c:pt>
                <c:pt idx="4821">
                  <c:v>-7.4630902493915997E-3</c:v>
                </c:pt>
                <c:pt idx="4822">
                  <c:v>-9.9680798444098506E-3</c:v>
                </c:pt>
                <c:pt idx="4823">
                  <c:v>-1.0724695016752399E-2</c:v>
                </c:pt>
                <c:pt idx="4824">
                  <c:v>-1.2716417708544E-2</c:v>
                </c:pt>
                <c:pt idx="4825">
                  <c:v>-1.22199154716642E-2</c:v>
                </c:pt>
                <c:pt idx="4826">
                  <c:v>-1.2548221782451401E-2</c:v>
                </c:pt>
                <c:pt idx="4827">
                  <c:v>-1.0524425726800299E-2</c:v>
                </c:pt>
                <c:pt idx="4828">
                  <c:v>-1.12823741675065E-2</c:v>
                </c:pt>
                <c:pt idx="4829">
                  <c:v>-1.02885119810218E-2</c:v>
                </c:pt>
                <c:pt idx="4830">
                  <c:v>-7.8472067536454696E-3</c:v>
                </c:pt>
                <c:pt idx="4831">
                  <c:v>-6.5018159474775801E-3</c:v>
                </c:pt>
                <c:pt idx="4832">
                  <c:v>-6.9069060734335804E-3</c:v>
                </c:pt>
                <c:pt idx="4833">
                  <c:v>-9.6615265761180891E-3</c:v>
                </c:pt>
                <c:pt idx="4834">
                  <c:v>-8.3534627474528608E-3</c:v>
                </c:pt>
                <c:pt idx="4835">
                  <c:v>-3.4801404588734601E-3</c:v>
                </c:pt>
                <c:pt idx="4836">
                  <c:v>7.3688817058128499E-3</c:v>
                </c:pt>
                <c:pt idx="4837">
                  <c:v>4.1855571223013803E-2</c:v>
                </c:pt>
                <c:pt idx="4838">
                  <c:v>5.8941025634105498E-2</c:v>
                </c:pt>
                <c:pt idx="4839">
                  <c:v>7.2171844465154497E-2</c:v>
                </c:pt>
                <c:pt idx="4840">
                  <c:v>8.7171291024311801E-2</c:v>
                </c:pt>
                <c:pt idx="4841">
                  <c:v>0.112068763998983</c:v>
                </c:pt>
                <c:pt idx="4842">
                  <c:v>0.18062308144679901</c:v>
                </c:pt>
                <c:pt idx="4843">
                  <c:v>0.25361937449051603</c:v>
                </c:pt>
                <c:pt idx="4844">
                  <c:v>0.31791372374529497</c:v>
                </c:pt>
                <c:pt idx="4845">
                  <c:v>0.32811324022503502</c:v>
                </c:pt>
                <c:pt idx="4846">
                  <c:v>0.361627721345749</c:v>
                </c:pt>
                <c:pt idx="4847">
                  <c:v>0.36387752450976901</c:v>
                </c:pt>
                <c:pt idx="4848">
                  <c:v>0.42427781557108901</c:v>
                </c:pt>
                <c:pt idx="4849">
                  <c:v>0.52404461123638102</c:v>
                </c:pt>
                <c:pt idx="4850">
                  <c:v>0.66800268727253398</c:v>
                </c:pt>
                <c:pt idx="4851">
                  <c:v>0.73326332538023797</c:v>
                </c:pt>
                <c:pt idx="4852">
                  <c:v>0.70806521463848404</c:v>
                </c:pt>
                <c:pt idx="4853">
                  <c:v>0.70563470436676501</c:v>
                </c:pt>
                <c:pt idx="4854">
                  <c:v>0.70629001496560095</c:v>
                </c:pt>
                <c:pt idx="4855">
                  <c:v>0.76096028054546605</c:v>
                </c:pt>
                <c:pt idx="4856">
                  <c:v>0.77073502194869803</c:v>
                </c:pt>
                <c:pt idx="4857">
                  <c:v>0.80528912803296204</c:v>
                </c:pt>
                <c:pt idx="4858">
                  <c:v>0.80453363028680203</c:v>
                </c:pt>
                <c:pt idx="4859">
                  <c:v>0.80890944640503304</c:v>
                </c:pt>
                <c:pt idx="4860">
                  <c:v>0.81970895981858505</c:v>
                </c:pt>
                <c:pt idx="4861">
                  <c:v>0.81736110284049801</c:v>
                </c:pt>
                <c:pt idx="4862">
                  <c:v>0.79989670379009603</c:v>
                </c:pt>
                <c:pt idx="4863">
                  <c:v>0.75826584148578102</c:v>
                </c:pt>
                <c:pt idx="4864">
                  <c:v>0.70804368633482895</c:v>
                </c:pt>
                <c:pt idx="4865">
                  <c:v>0.66699346489519395</c:v>
                </c:pt>
                <c:pt idx="4866">
                  <c:v>0.60126384408474798</c:v>
                </c:pt>
                <c:pt idx="4867">
                  <c:v>0.56554737086939</c:v>
                </c:pt>
                <c:pt idx="4868">
                  <c:v>0.51799350140176403</c:v>
                </c:pt>
                <c:pt idx="4869">
                  <c:v>0.48538894925791698</c:v>
                </c:pt>
                <c:pt idx="4870">
                  <c:v>0.44037329060307701</c:v>
                </c:pt>
                <c:pt idx="4871">
                  <c:v>0.39147109024300603</c:v>
                </c:pt>
                <c:pt idx="4872">
                  <c:v>0.35330392505314101</c:v>
                </c:pt>
                <c:pt idx="4873">
                  <c:v>0.298977283000538</c:v>
                </c:pt>
                <c:pt idx="4874">
                  <c:v>0.25544225441335899</c:v>
                </c:pt>
                <c:pt idx="4875">
                  <c:v>0.215863577880161</c:v>
                </c:pt>
                <c:pt idx="4876">
                  <c:v>0.17982536870624499</c:v>
                </c:pt>
                <c:pt idx="4877">
                  <c:v>0.14575369292124199</c:v>
                </c:pt>
                <c:pt idx="4878">
                  <c:v>0.11554842217372099</c:v>
                </c:pt>
                <c:pt idx="4879">
                  <c:v>9.1869796843634E-2</c:v>
                </c:pt>
                <c:pt idx="4880">
                  <c:v>7.5235622551657305E-2</c:v>
                </c:pt>
                <c:pt idx="4881">
                  <c:v>5.7652521135023803E-2</c:v>
                </c:pt>
                <c:pt idx="4882">
                  <c:v>4.6482781218925899E-2</c:v>
                </c:pt>
                <c:pt idx="4883">
                  <c:v>4.0467257958093902E-2</c:v>
                </c:pt>
                <c:pt idx="4884">
                  <c:v>3.9249641254427398E-2</c:v>
                </c:pt>
                <c:pt idx="4885">
                  <c:v>1.8685013889136199E-2</c:v>
                </c:pt>
                <c:pt idx="4886">
                  <c:v>2.12472289561207E-2</c:v>
                </c:pt>
                <c:pt idx="4887">
                  <c:v>1.91082670489372E-2</c:v>
                </c:pt>
                <c:pt idx="4888">
                  <c:v>1.8430795273839999E-2</c:v>
                </c:pt>
                <c:pt idx="4889">
                  <c:v>1.2722063569821E-2</c:v>
                </c:pt>
                <c:pt idx="4890">
                  <c:v>1.3781110759730901E-2</c:v>
                </c:pt>
                <c:pt idx="4891">
                  <c:v>1.2841957552207701E-2</c:v>
                </c:pt>
                <c:pt idx="4892">
                  <c:v>4.7405316666903697E-3</c:v>
                </c:pt>
                <c:pt idx="4893">
                  <c:v>3.7068195002655999E-3</c:v>
                </c:pt>
                <c:pt idx="4894">
                  <c:v>2.3774920956698199E-3</c:v>
                </c:pt>
                <c:pt idx="4895">
                  <c:v>3.4491441829095099E-3</c:v>
                </c:pt>
                <c:pt idx="4896">
                  <c:v>7.0458554285952003E-3</c:v>
                </c:pt>
                <c:pt idx="4897">
                  <c:v>9.2159701399955902E-3</c:v>
                </c:pt>
                <c:pt idx="4898">
                  <c:v>6.1217583135462598E-3</c:v>
                </c:pt>
                <c:pt idx="4899">
                  <c:v>4.2089313293084303E-3</c:v>
                </c:pt>
                <c:pt idx="4900">
                  <c:v>2.0701878483748101E-2</c:v>
                </c:pt>
                <c:pt idx="4901">
                  <c:v>1.91528950715789E-3</c:v>
                </c:pt>
                <c:pt idx="4902">
                  <c:v>2.0157909721749698E-3</c:v>
                </c:pt>
                <c:pt idx="4903">
                  <c:v>-1.49306097766122E-3</c:v>
                </c:pt>
                <c:pt idx="4904">
                  <c:v>-2.8464439687011299E-3</c:v>
                </c:pt>
                <c:pt idx="4905">
                  <c:v>-3.0232545769653799E-3</c:v>
                </c:pt>
                <c:pt idx="4906">
                  <c:v>-4.70663478826724E-3</c:v>
                </c:pt>
                <c:pt idx="4907">
                  <c:v>-2.3759076645914101E-3</c:v>
                </c:pt>
                <c:pt idx="4908">
                  <c:v>-4.4298855814238498E-3</c:v>
                </c:pt>
                <c:pt idx="4909">
                  <c:v>-3.2697033546875399E-3</c:v>
                </c:pt>
                <c:pt idx="4910">
                  <c:v>-6.5847335550766502E-3</c:v>
                </c:pt>
                <c:pt idx="4911">
                  <c:v>-6.5221093967855002E-3</c:v>
                </c:pt>
                <c:pt idx="4912">
                  <c:v>-6.9739504693991702E-3</c:v>
                </c:pt>
                <c:pt idx="4913">
                  <c:v>-6.2134411594471596E-3</c:v>
                </c:pt>
                <c:pt idx="4914">
                  <c:v>-6.1419776966848902E-3</c:v>
                </c:pt>
                <c:pt idx="4915">
                  <c:v>-8.3738785032994797E-3</c:v>
                </c:pt>
                <c:pt idx="4916">
                  <c:v>-9.26563149962965E-3</c:v>
                </c:pt>
                <c:pt idx="4917">
                  <c:v>-8.6855603247974408E-3</c:v>
                </c:pt>
                <c:pt idx="4918">
                  <c:v>-7.3359514876319499E-3</c:v>
                </c:pt>
                <c:pt idx="4919">
                  <c:v>-8.3773460023083505E-3</c:v>
                </c:pt>
                <c:pt idx="4920">
                  <c:v>-9.3980059079291599E-3</c:v>
                </c:pt>
                <c:pt idx="4921">
                  <c:v>-8.1488304888862797E-3</c:v>
                </c:pt>
                <c:pt idx="4922">
                  <c:v>-6.1469840446457397E-3</c:v>
                </c:pt>
                <c:pt idx="4923">
                  <c:v>-7.5914759912719598E-3</c:v>
                </c:pt>
                <c:pt idx="4924">
                  <c:v>-8.7852276304855401E-3</c:v>
                </c:pt>
                <c:pt idx="4925">
                  <c:v>-1.07751053247976E-2</c:v>
                </c:pt>
                <c:pt idx="4926">
                  <c:v>-1.3205854219438699E-2</c:v>
                </c:pt>
                <c:pt idx="4927">
                  <c:v>-1.4821189523604301E-2</c:v>
                </c:pt>
                <c:pt idx="4928">
                  <c:v>1.24850564812226E-2</c:v>
                </c:pt>
                <c:pt idx="4929">
                  <c:v>2.8286915090648498E-2</c:v>
                </c:pt>
                <c:pt idx="4930">
                  <c:v>5.6554505482447399E-2</c:v>
                </c:pt>
                <c:pt idx="4931">
                  <c:v>9.85972439709214E-2</c:v>
                </c:pt>
                <c:pt idx="4932">
                  <c:v>0.18225162081023</c:v>
                </c:pt>
                <c:pt idx="4933">
                  <c:v>0.27233842007564002</c:v>
                </c:pt>
                <c:pt idx="4934">
                  <c:v>0.34839089711668603</c:v>
                </c:pt>
                <c:pt idx="4935">
                  <c:v>0.43634608633521899</c:v>
                </c:pt>
                <c:pt idx="4936">
                  <c:v>0.51004390684169498</c:v>
                </c:pt>
                <c:pt idx="4937">
                  <c:v>0.58969656153723105</c:v>
                </c:pt>
                <c:pt idx="4938">
                  <c:v>0.64615744119639795</c:v>
                </c:pt>
                <c:pt idx="4939">
                  <c:v>0.67776082023475204</c:v>
                </c:pt>
                <c:pt idx="4940">
                  <c:v>0.69195919812231899</c:v>
                </c:pt>
                <c:pt idx="4941">
                  <c:v>0.709575881455492</c:v>
                </c:pt>
                <c:pt idx="4942">
                  <c:v>0.73794115064862797</c:v>
                </c:pt>
                <c:pt idx="4943">
                  <c:v>0.766579308728776</c:v>
                </c:pt>
                <c:pt idx="4944">
                  <c:v>0.75994600151266001</c:v>
                </c:pt>
                <c:pt idx="4945">
                  <c:v>0.70969880206937397</c:v>
                </c:pt>
                <c:pt idx="4946">
                  <c:v>0.69925483583732295</c:v>
                </c:pt>
                <c:pt idx="4947">
                  <c:v>0.713935083391114</c:v>
                </c:pt>
                <c:pt idx="4948">
                  <c:v>0.73775318167722204</c:v>
                </c:pt>
                <c:pt idx="4949">
                  <c:v>0.73290961419059297</c:v>
                </c:pt>
                <c:pt idx="4950">
                  <c:v>0.72273745517652799</c:v>
                </c:pt>
                <c:pt idx="4951">
                  <c:v>0.73977537815282202</c:v>
                </c:pt>
                <c:pt idx="4952">
                  <c:v>0.74495969905114601</c:v>
                </c:pt>
                <c:pt idx="4953">
                  <c:v>0.741478228186635</c:v>
                </c:pt>
                <c:pt idx="4954">
                  <c:v>0.74432933516394195</c:v>
                </c:pt>
                <c:pt idx="4955">
                  <c:v>0.72746887148680806</c:v>
                </c:pt>
                <c:pt idx="4956">
                  <c:v>0.72844196754683399</c:v>
                </c:pt>
                <c:pt idx="4957">
                  <c:v>0.70858960022571904</c:v>
                </c:pt>
                <c:pt idx="4958">
                  <c:v>0.70629711411746898</c:v>
                </c:pt>
                <c:pt idx="4959">
                  <c:v>0.67507541818568195</c:v>
                </c:pt>
                <c:pt idx="4960">
                  <c:v>0.63797306638680795</c:v>
                </c:pt>
                <c:pt idx="4961">
                  <c:v>0.60181325141348996</c:v>
                </c:pt>
                <c:pt idx="4962">
                  <c:v>0.56571769761805002</c:v>
                </c:pt>
                <c:pt idx="4963">
                  <c:v>0.54290616684694604</c:v>
                </c:pt>
                <c:pt idx="4964">
                  <c:v>0.50286878608624896</c:v>
                </c:pt>
                <c:pt idx="4965">
                  <c:v>0.47841432347872398</c:v>
                </c:pt>
                <c:pt idx="4966">
                  <c:v>0.43699634596638198</c:v>
                </c:pt>
                <c:pt idx="4967">
                  <c:v>0.40727316447594902</c:v>
                </c:pt>
                <c:pt idx="4968">
                  <c:v>0.36228986835125199</c:v>
                </c:pt>
                <c:pt idx="4969">
                  <c:v>0.32631558715107101</c:v>
                </c:pt>
                <c:pt idx="4970">
                  <c:v>0.27663845994781</c:v>
                </c:pt>
                <c:pt idx="4971">
                  <c:v>0.232756700491244</c:v>
                </c:pt>
                <c:pt idx="4972">
                  <c:v>0.20196587229253599</c:v>
                </c:pt>
                <c:pt idx="4973">
                  <c:v>0.17620432952586901</c:v>
                </c:pt>
                <c:pt idx="4974">
                  <c:v>0.153849095092568</c:v>
                </c:pt>
                <c:pt idx="4975">
                  <c:v>0.124857630747315</c:v>
                </c:pt>
                <c:pt idx="4976">
                  <c:v>9.4795358665811305E-2</c:v>
                </c:pt>
                <c:pt idx="4977">
                  <c:v>7.85285084526373E-2</c:v>
                </c:pt>
                <c:pt idx="4978">
                  <c:v>6.5297740432134793E-2</c:v>
                </c:pt>
                <c:pt idx="4979">
                  <c:v>6.0880575126109698E-2</c:v>
                </c:pt>
                <c:pt idx="4980">
                  <c:v>5.55039992694965E-2</c:v>
                </c:pt>
                <c:pt idx="4981">
                  <c:v>5.50049037337371E-2</c:v>
                </c:pt>
                <c:pt idx="4982">
                  <c:v>5.10955052262601E-2</c:v>
                </c:pt>
                <c:pt idx="4983">
                  <c:v>3.4413143190193202E-2</c:v>
                </c:pt>
                <c:pt idx="4984">
                  <c:v>3.5220764166634701E-2</c:v>
                </c:pt>
                <c:pt idx="4985">
                  <c:v>3.24964682549004E-2</c:v>
                </c:pt>
                <c:pt idx="4986">
                  <c:v>3.1876874893351802E-2</c:v>
                </c:pt>
                <c:pt idx="4987">
                  <c:v>2.7987820553280501E-2</c:v>
                </c:pt>
                <c:pt idx="4988">
                  <c:v>2.5365194296533399E-2</c:v>
                </c:pt>
                <c:pt idx="4989">
                  <c:v>2.39570907179508E-2</c:v>
                </c:pt>
                <c:pt idx="4990">
                  <c:v>2.29378431474958E-2</c:v>
                </c:pt>
                <c:pt idx="4991">
                  <c:v>2.32358000895302E-2</c:v>
                </c:pt>
                <c:pt idx="4992">
                  <c:v>1.7861030938940401E-2</c:v>
                </c:pt>
                <c:pt idx="4993">
                  <c:v>1.5706393536697599E-2</c:v>
                </c:pt>
                <c:pt idx="4994">
                  <c:v>1.5498606497432199E-2</c:v>
                </c:pt>
                <c:pt idx="4995">
                  <c:v>1.31711805917538E-2</c:v>
                </c:pt>
                <c:pt idx="4996">
                  <c:v>1.00098898013161E-2</c:v>
                </c:pt>
                <c:pt idx="4997">
                  <c:v>1.27854217664615E-2</c:v>
                </c:pt>
                <c:pt idx="4998">
                  <c:v>1.13887950634703E-2</c:v>
                </c:pt>
                <c:pt idx="4999">
                  <c:v>1.8055815456835898E-2</c:v>
                </c:pt>
                <c:pt idx="5000">
                  <c:v>8.5034576575381497E-3</c:v>
                </c:pt>
                <c:pt idx="5001">
                  <c:v>1.0185819782325E-2</c:v>
                </c:pt>
                <c:pt idx="5002">
                  <c:v>6.9578884397137799E-3</c:v>
                </c:pt>
                <c:pt idx="5003">
                  <c:v>5.2985720715387399E-3</c:v>
                </c:pt>
                <c:pt idx="5004">
                  <c:v>8.3331273608995993E-3</c:v>
                </c:pt>
                <c:pt idx="5005">
                  <c:v>5.40913068068686E-3</c:v>
                </c:pt>
                <c:pt idx="5006">
                  <c:v>5.9554623787635803E-3</c:v>
                </c:pt>
                <c:pt idx="5007">
                  <c:v>4.2564536546340096E-3</c:v>
                </c:pt>
                <c:pt idx="5008">
                  <c:v>3.0260042262629599E-3</c:v>
                </c:pt>
                <c:pt idx="5009">
                  <c:v>1.63954565977659E-3</c:v>
                </c:pt>
                <c:pt idx="5010">
                  <c:v>1.80833398256317E-3</c:v>
                </c:pt>
                <c:pt idx="5011">
                  <c:v>6.0769450704252501E-3</c:v>
                </c:pt>
                <c:pt idx="5012">
                  <c:v>2.6747261034986299E-3</c:v>
                </c:pt>
                <c:pt idx="5013">
                  <c:v>6.6621795126123699E-3</c:v>
                </c:pt>
                <c:pt idx="5014">
                  <c:v>3.9893377803935596E-3</c:v>
                </c:pt>
                <c:pt idx="5015">
                  <c:v>7.2412605117907099E-3</c:v>
                </c:pt>
                <c:pt idx="5016">
                  <c:v>4.04050698307088E-3</c:v>
                </c:pt>
                <c:pt idx="5017">
                  <c:v>2.6757088936507399E-3</c:v>
                </c:pt>
                <c:pt idx="5018">
                  <c:v>1.2465147323496701E-3</c:v>
                </c:pt>
                <c:pt idx="5019">
                  <c:v>1.6355449373012E-3</c:v>
                </c:pt>
                <c:pt idx="5020">
                  <c:v>5.1079615321219397E-3</c:v>
                </c:pt>
                <c:pt idx="5021">
                  <c:v>6.3645427225276097E-3</c:v>
                </c:pt>
                <c:pt idx="5022">
                  <c:v>4.0477044341338697E-2</c:v>
                </c:pt>
                <c:pt idx="5023">
                  <c:v>7.7275534534693505E-2</c:v>
                </c:pt>
                <c:pt idx="5024">
                  <c:v>0.155755601169762</c:v>
                </c:pt>
                <c:pt idx="5025">
                  <c:v>0.195899046054273</c:v>
                </c:pt>
                <c:pt idx="5026">
                  <c:v>0.25478991110368499</c:v>
                </c:pt>
                <c:pt idx="5027">
                  <c:v>0.28001634709465101</c:v>
                </c:pt>
                <c:pt idx="5028">
                  <c:v>0.34922818568786701</c:v>
                </c:pt>
                <c:pt idx="5029">
                  <c:v>0.40063539552055</c:v>
                </c:pt>
                <c:pt idx="5030">
                  <c:v>0.45333789911718803</c:v>
                </c:pt>
                <c:pt idx="5031">
                  <c:v>0.50464092177223596</c:v>
                </c:pt>
                <c:pt idx="5032">
                  <c:v>0.54289113234617303</c:v>
                </c:pt>
                <c:pt idx="5033">
                  <c:v>0.590043949410197</c:v>
                </c:pt>
                <c:pt idx="5034">
                  <c:v>0.617485514510002</c:v>
                </c:pt>
                <c:pt idx="5035">
                  <c:v>0.65496301678667201</c:v>
                </c:pt>
                <c:pt idx="5036">
                  <c:v>0.67366407973669695</c:v>
                </c:pt>
                <c:pt idx="5037">
                  <c:v>0.69418389622726595</c:v>
                </c:pt>
                <c:pt idx="5038">
                  <c:v>0.67255194235759896</c:v>
                </c:pt>
                <c:pt idx="5039">
                  <c:v>0.67229316590268895</c:v>
                </c:pt>
                <c:pt idx="5040">
                  <c:v>0.683458764854735</c:v>
                </c:pt>
                <c:pt idx="5041">
                  <c:v>0.72805139508254801</c:v>
                </c:pt>
                <c:pt idx="5042">
                  <c:v>0.65933842533763798</c:v>
                </c:pt>
                <c:pt idx="5043">
                  <c:v>0.64261574658707599</c:v>
                </c:pt>
                <c:pt idx="5044">
                  <c:v>0.60523453273720695</c:v>
                </c:pt>
                <c:pt idx="5045">
                  <c:v>0.62463294195019703</c:v>
                </c:pt>
                <c:pt idx="5046">
                  <c:v>0.58311050237268003</c:v>
                </c:pt>
                <c:pt idx="5047">
                  <c:v>0.51141463267437703</c:v>
                </c:pt>
                <c:pt idx="5048">
                  <c:v>0.51429241100406797</c:v>
                </c:pt>
                <c:pt idx="5049">
                  <c:v>0.54353114146210502</c:v>
                </c:pt>
                <c:pt idx="5050">
                  <c:v>0.63441465168676303</c:v>
                </c:pt>
                <c:pt idx="5051">
                  <c:v>0.68041146955430198</c:v>
                </c:pt>
                <c:pt idx="5052">
                  <c:v>0.69497557888193695</c:v>
                </c:pt>
                <c:pt idx="5053">
                  <c:v>0.690561547055767</c:v>
                </c:pt>
                <c:pt idx="5054">
                  <c:v>0.68559455503553901</c:v>
                </c:pt>
                <c:pt idx="5055">
                  <c:v>0.67029232888617696</c:v>
                </c:pt>
                <c:pt idx="5056">
                  <c:v>0.63484806084697398</c:v>
                </c:pt>
                <c:pt idx="5057">
                  <c:v>0.58654832521596401</c:v>
                </c:pt>
                <c:pt idx="5058">
                  <c:v>0.53469322104675698</c:v>
                </c:pt>
                <c:pt idx="5059">
                  <c:v>0.49141827934625898</c:v>
                </c:pt>
                <c:pt idx="5060">
                  <c:v>0.45853103575806298</c:v>
                </c:pt>
                <c:pt idx="5061">
                  <c:v>0.43470085198613601</c:v>
                </c:pt>
                <c:pt idx="5062">
                  <c:v>0.40991833242232101</c:v>
                </c:pt>
                <c:pt idx="5063">
                  <c:v>0.37307947712134598</c:v>
                </c:pt>
                <c:pt idx="5064">
                  <c:v>0.33373993936025398</c:v>
                </c:pt>
                <c:pt idx="5065">
                  <c:v>0.291070466720035</c:v>
                </c:pt>
                <c:pt idx="5066">
                  <c:v>0.24836645635177601</c:v>
                </c:pt>
                <c:pt idx="5067">
                  <c:v>0.20970723134719399</c:v>
                </c:pt>
                <c:pt idx="5068">
                  <c:v>0.17331859539689201</c:v>
                </c:pt>
                <c:pt idx="5069">
                  <c:v>0.147340421105009</c:v>
                </c:pt>
                <c:pt idx="5070">
                  <c:v>0.115606941491204</c:v>
                </c:pt>
                <c:pt idx="5071">
                  <c:v>9.7851374732450605E-2</c:v>
                </c:pt>
                <c:pt idx="5072">
                  <c:v>8.7600404834919807E-2</c:v>
                </c:pt>
                <c:pt idx="5073">
                  <c:v>6.4362864607247494E-2</c:v>
                </c:pt>
                <c:pt idx="5074">
                  <c:v>5.5973737416907497E-2</c:v>
                </c:pt>
                <c:pt idx="5075">
                  <c:v>4.8751692489444602E-2</c:v>
                </c:pt>
                <c:pt idx="5076">
                  <c:v>4.8804841496297699E-2</c:v>
                </c:pt>
                <c:pt idx="5077">
                  <c:v>4.6106889267658699E-2</c:v>
                </c:pt>
                <c:pt idx="5078">
                  <c:v>4.1476691901228303E-2</c:v>
                </c:pt>
                <c:pt idx="5079">
                  <c:v>3.6185357386240097E-2</c:v>
                </c:pt>
                <c:pt idx="5080">
                  <c:v>3.4421401398866597E-2</c:v>
                </c:pt>
                <c:pt idx="5081">
                  <c:v>3.5903896144892603E-2</c:v>
                </c:pt>
                <c:pt idx="5082">
                  <c:v>2.7596426145040199E-2</c:v>
                </c:pt>
                <c:pt idx="5083">
                  <c:v>2.7777464117284E-2</c:v>
                </c:pt>
                <c:pt idx="5084">
                  <c:v>2.4570665021501101E-2</c:v>
                </c:pt>
                <c:pt idx="5085">
                  <c:v>2.7639547038058699E-2</c:v>
                </c:pt>
                <c:pt idx="5086">
                  <c:v>2.3945044145073299E-2</c:v>
                </c:pt>
                <c:pt idx="5087">
                  <c:v>2.36261807654338E-2</c:v>
                </c:pt>
                <c:pt idx="5088">
                  <c:v>2.2254215311634101E-2</c:v>
                </c:pt>
                <c:pt idx="5089">
                  <c:v>2.0375333881080801E-2</c:v>
                </c:pt>
                <c:pt idx="5090">
                  <c:v>2.1132139825533001E-2</c:v>
                </c:pt>
                <c:pt idx="5091">
                  <c:v>1.98204932877247E-2</c:v>
                </c:pt>
                <c:pt idx="5092">
                  <c:v>2.5244227189486601E-2</c:v>
                </c:pt>
                <c:pt idx="5093">
                  <c:v>1.9717207609167401E-2</c:v>
                </c:pt>
                <c:pt idx="5094">
                  <c:v>1.82606958078717E-2</c:v>
                </c:pt>
                <c:pt idx="5095">
                  <c:v>1.7027348295998598E-2</c:v>
                </c:pt>
                <c:pt idx="5096">
                  <c:v>1.7826922195242598E-2</c:v>
                </c:pt>
                <c:pt idx="5097">
                  <c:v>1.89458626196751E-2</c:v>
                </c:pt>
                <c:pt idx="5098">
                  <c:v>1.8160302612316E-2</c:v>
                </c:pt>
                <c:pt idx="5099">
                  <c:v>1.7765877542851301E-2</c:v>
                </c:pt>
                <c:pt idx="5100">
                  <c:v>1.7798426522058299E-2</c:v>
                </c:pt>
                <c:pt idx="5101">
                  <c:v>1.23902324156339E-2</c:v>
                </c:pt>
                <c:pt idx="5102">
                  <c:v>1.7095668507105099E-2</c:v>
                </c:pt>
                <c:pt idx="5103">
                  <c:v>1.42952531614779E-2</c:v>
                </c:pt>
                <c:pt idx="5104">
                  <c:v>2.6871547332552599E-2</c:v>
                </c:pt>
                <c:pt idx="5105">
                  <c:v>2.4555563389109501E-2</c:v>
                </c:pt>
                <c:pt idx="5106">
                  <c:v>2.68455748863821E-2</c:v>
                </c:pt>
                <c:pt idx="5107">
                  <c:v>1.96117918722385E-2</c:v>
                </c:pt>
                <c:pt idx="5108">
                  <c:v>7.4828913562379803E-3</c:v>
                </c:pt>
                <c:pt idx="5109">
                  <c:v>4.1878855220547498E-3</c:v>
                </c:pt>
                <c:pt idx="5110">
                  <c:v>3.9666747822111404E-3</c:v>
                </c:pt>
                <c:pt idx="5111">
                  <c:v>1.3832488666764099E-2</c:v>
                </c:pt>
                <c:pt idx="5112">
                  <c:v>1.5148130289818E-2</c:v>
                </c:pt>
                <c:pt idx="5113">
                  <c:v>3.3440596851182299E-3</c:v>
                </c:pt>
                <c:pt idx="5114">
                  <c:v>5.8483011131534304E-3</c:v>
                </c:pt>
                <c:pt idx="5115">
                  <c:v>6.0151764822590301E-3</c:v>
                </c:pt>
                <c:pt idx="5116">
                  <c:v>4.2992426290521399E-2</c:v>
                </c:pt>
                <c:pt idx="5117">
                  <c:v>5.5051428365704501E-2</c:v>
                </c:pt>
                <c:pt idx="5118">
                  <c:v>7.6786446789670199E-2</c:v>
                </c:pt>
                <c:pt idx="5119">
                  <c:v>0.112581947570916</c:v>
                </c:pt>
                <c:pt idx="5120">
                  <c:v>0.16676707006955599</c:v>
                </c:pt>
                <c:pt idx="5121">
                  <c:v>0.21506661880695799</c:v>
                </c:pt>
                <c:pt idx="5122">
                  <c:v>0.26357673056308001</c:v>
                </c:pt>
                <c:pt idx="5123">
                  <c:v>0.29272630574123998</c:v>
                </c:pt>
                <c:pt idx="5124">
                  <c:v>0.33802889986989398</c:v>
                </c:pt>
                <c:pt idx="5125">
                  <c:v>0.38187446703257599</c:v>
                </c:pt>
                <c:pt idx="5126">
                  <c:v>0.42529286309528902</c:v>
                </c:pt>
                <c:pt idx="5127">
                  <c:v>0.45735754065179002</c:v>
                </c:pt>
                <c:pt idx="5128">
                  <c:v>0.48592804305425302</c:v>
                </c:pt>
                <c:pt idx="5129">
                  <c:v>0.53630925988455203</c:v>
                </c:pt>
                <c:pt idx="5130">
                  <c:v>0.58585970001967602</c:v>
                </c:pt>
                <c:pt idx="5131">
                  <c:v>0.62827848168751799</c:v>
                </c:pt>
                <c:pt idx="5132">
                  <c:v>0.64984017398229299</c:v>
                </c:pt>
                <c:pt idx="5133">
                  <c:v>0.65205791275796998</c:v>
                </c:pt>
                <c:pt idx="5134">
                  <c:v>0.65538722069883903</c:v>
                </c:pt>
                <c:pt idx="5135">
                  <c:v>0.66317184183746902</c:v>
                </c:pt>
                <c:pt idx="5136">
                  <c:v>0.68177847612961096</c:v>
                </c:pt>
                <c:pt idx="5137">
                  <c:v>0.71150387605181198</c:v>
                </c:pt>
                <c:pt idx="5138">
                  <c:v>0.70794491278977101</c:v>
                </c:pt>
                <c:pt idx="5139">
                  <c:v>0.70566392945654399</c:v>
                </c:pt>
                <c:pt idx="5140">
                  <c:v>0.66441816929672404</c:v>
                </c:pt>
                <c:pt idx="5141">
                  <c:v>0.65723566087940599</c:v>
                </c:pt>
                <c:pt idx="5142">
                  <c:v>0.63104163428174498</c:v>
                </c:pt>
                <c:pt idx="5143">
                  <c:v>0.65530341130468295</c:v>
                </c:pt>
                <c:pt idx="5144">
                  <c:v>0.61734280919850903</c:v>
                </c:pt>
                <c:pt idx="5145">
                  <c:v>0.61229741319305198</c:v>
                </c:pt>
                <c:pt idx="5146">
                  <c:v>0.54911166851032001</c:v>
                </c:pt>
                <c:pt idx="5147">
                  <c:v>0.55835094192527501</c:v>
                </c:pt>
                <c:pt idx="5148">
                  <c:v>0.53150260789874504</c:v>
                </c:pt>
                <c:pt idx="5149">
                  <c:v>0.51436528899310796</c:v>
                </c:pt>
                <c:pt idx="5150">
                  <c:v>0.51430148329228198</c:v>
                </c:pt>
                <c:pt idx="5151">
                  <c:v>0.51656498193740397</c:v>
                </c:pt>
                <c:pt idx="5152">
                  <c:v>0.50384965288987604</c:v>
                </c:pt>
                <c:pt idx="5153">
                  <c:v>0.46947718278491801</c:v>
                </c:pt>
                <c:pt idx="5154">
                  <c:v>0.44929873165662898</c:v>
                </c:pt>
                <c:pt idx="5155">
                  <c:v>0.41566924324161397</c:v>
                </c:pt>
                <c:pt idx="5156">
                  <c:v>0.37334729187308002</c:v>
                </c:pt>
                <c:pt idx="5157">
                  <c:v>0.33079722784835103</c:v>
                </c:pt>
                <c:pt idx="5158">
                  <c:v>0.33126416672246001</c:v>
                </c:pt>
                <c:pt idx="5159">
                  <c:v>0.313302789798169</c:v>
                </c:pt>
                <c:pt idx="5160">
                  <c:v>0.29513327052117</c:v>
                </c:pt>
                <c:pt idx="5161">
                  <c:v>0.26652483712077801</c:v>
                </c:pt>
                <c:pt idx="5162">
                  <c:v>0.23431598640559601</c:v>
                </c:pt>
                <c:pt idx="5163">
                  <c:v>0.19853097602646499</c:v>
                </c:pt>
                <c:pt idx="5164">
                  <c:v>0.166981918453253</c:v>
                </c:pt>
                <c:pt idx="5165">
                  <c:v>0.13980350711332001</c:v>
                </c:pt>
                <c:pt idx="5166">
                  <c:v>0.116653778806615</c:v>
                </c:pt>
                <c:pt idx="5167">
                  <c:v>0.10019373623750601</c:v>
                </c:pt>
                <c:pt idx="5168">
                  <c:v>9.2674684833019799E-2</c:v>
                </c:pt>
                <c:pt idx="5169">
                  <c:v>7.8204059011006702E-2</c:v>
                </c:pt>
                <c:pt idx="5170">
                  <c:v>5.09804123147969E-2</c:v>
                </c:pt>
                <c:pt idx="5171">
                  <c:v>4.7545321109605597E-2</c:v>
                </c:pt>
                <c:pt idx="5172">
                  <c:v>4.5631251071482901E-2</c:v>
                </c:pt>
                <c:pt idx="5173">
                  <c:v>5.32095446849657E-2</c:v>
                </c:pt>
                <c:pt idx="5174">
                  <c:v>4.8169458692297502E-2</c:v>
                </c:pt>
                <c:pt idx="5175">
                  <c:v>5.0539215013416502E-2</c:v>
                </c:pt>
                <c:pt idx="5176">
                  <c:v>4.5390143238028001E-2</c:v>
                </c:pt>
                <c:pt idx="5177">
                  <c:v>4.7955308588769098E-2</c:v>
                </c:pt>
                <c:pt idx="5178">
                  <c:v>4.7124056552283397E-2</c:v>
                </c:pt>
                <c:pt idx="5179">
                  <c:v>4.3631910954731797E-2</c:v>
                </c:pt>
                <c:pt idx="5180">
                  <c:v>3.2496166454289398E-2</c:v>
                </c:pt>
                <c:pt idx="5181">
                  <c:v>3.3645226034038599E-2</c:v>
                </c:pt>
                <c:pt idx="5182">
                  <c:v>3.3750403859966603E-2</c:v>
                </c:pt>
                <c:pt idx="5183">
                  <c:v>3.4037263363645702E-2</c:v>
                </c:pt>
                <c:pt idx="5184">
                  <c:v>3.6448923302925297E-2</c:v>
                </c:pt>
                <c:pt idx="5185">
                  <c:v>3.4225850729170698E-2</c:v>
                </c:pt>
                <c:pt idx="5186">
                  <c:v>3.8053993757560502E-2</c:v>
                </c:pt>
                <c:pt idx="5187">
                  <c:v>3.5258150515026399E-2</c:v>
                </c:pt>
                <c:pt idx="5188">
                  <c:v>3.9526016097718497E-2</c:v>
                </c:pt>
                <c:pt idx="5189">
                  <c:v>3.7876986454515399E-2</c:v>
                </c:pt>
                <c:pt idx="5190">
                  <c:v>3.2250930600533897E-2</c:v>
                </c:pt>
                <c:pt idx="5191">
                  <c:v>2.7366454042318401E-2</c:v>
                </c:pt>
                <c:pt idx="5192">
                  <c:v>2.64707470197772E-2</c:v>
                </c:pt>
                <c:pt idx="5193">
                  <c:v>2.95067563117185E-2</c:v>
                </c:pt>
                <c:pt idx="5194">
                  <c:v>2.68244579246915E-2</c:v>
                </c:pt>
                <c:pt idx="5195">
                  <c:v>2.49210022197182E-2</c:v>
                </c:pt>
                <c:pt idx="5196">
                  <c:v>1.8454345141118898E-2</c:v>
                </c:pt>
                <c:pt idx="5197">
                  <c:v>2.18925333805398E-2</c:v>
                </c:pt>
                <c:pt idx="5198">
                  <c:v>1.82078509536742E-2</c:v>
                </c:pt>
                <c:pt idx="5199">
                  <c:v>2.3716605886144701E-2</c:v>
                </c:pt>
                <c:pt idx="5200">
                  <c:v>2.4702274811901001E-2</c:v>
                </c:pt>
                <c:pt idx="5201">
                  <c:v>1.7526205759739399E-2</c:v>
                </c:pt>
                <c:pt idx="5202">
                  <c:v>1.2776069675479999E-2</c:v>
                </c:pt>
                <c:pt idx="5203">
                  <c:v>1.5677327423874801E-2</c:v>
                </c:pt>
                <c:pt idx="5204">
                  <c:v>2.3338679548336301E-2</c:v>
                </c:pt>
                <c:pt idx="5205">
                  <c:v>2.7031051565515898E-2</c:v>
                </c:pt>
                <c:pt idx="5206">
                  <c:v>1.5805659383020101E-2</c:v>
                </c:pt>
                <c:pt idx="5207">
                  <c:v>1.6458948014706001E-2</c:v>
                </c:pt>
                <c:pt idx="5208">
                  <c:v>1.1500841405755399E-2</c:v>
                </c:pt>
                <c:pt idx="5209">
                  <c:v>1.26478097558615E-2</c:v>
                </c:pt>
                <c:pt idx="5210">
                  <c:v>3.7938099304168901E-2</c:v>
                </c:pt>
                <c:pt idx="5211">
                  <c:v>2.7465110622449801E-2</c:v>
                </c:pt>
                <c:pt idx="5212">
                  <c:v>4.6528344964962498E-2</c:v>
                </c:pt>
                <c:pt idx="5213">
                  <c:v>1.9361654598287099E-2</c:v>
                </c:pt>
                <c:pt idx="5214">
                  <c:v>1.3879598648201199E-2</c:v>
                </c:pt>
                <c:pt idx="5215">
                  <c:v>1.3431909952042799E-2</c:v>
                </c:pt>
                <c:pt idx="5216">
                  <c:v>1.09812507832521E-2</c:v>
                </c:pt>
                <c:pt idx="5217">
                  <c:v>7.7858652600811904E-3</c:v>
                </c:pt>
                <c:pt idx="5218">
                  <c:v>7.8385408530968897E-3</c:v>
                </c:pt>
                <c:pt idx="5219">
                  <c:v>9.9337138983344592E-3</c:v>
                </c:pt>
                <c:pt idx="5220">
                  <c:v>1.45923470372986E-2</c:v>
                </c:pt>
                <c:pt idx="5221">
                  <c:v>7.2503173178387302E-3</c:v>
                </c:pt>
                <c:pt idx="5222">
                  <c:v>6.4308945234970698E-3</c:v>
                </c:pt>
                <c:pt idx="5223">
                  <c:v>2.8910506423552502E-3</c:v>
                </c:pt>
                <c:pt idx="5224">
                  <c:v>8.9766727575591298E-3</c:v>
                </c:pt>
                <c:pt idx="5225">
                  <c:v>2.29624466878454E-2</c:v>
                </c:pt>
                <c:pt idx="5226">
                  <c:v>5.9288232921890602E-2</c:v>
                </c:pt>
                <c:pt idx="5227">
                  <c:v>8.2722829255312505E-2</c:v>
                </c:pt>
                <c:pt idx="5228">
                  <c:v>9.9326643870582904E-2</c:v>
                </c:pt>
                <c:pt idx="5229">
                  <c:v>0.13163744810438799</c:v>
                </c:pt>
                <c:pt idx="5230">
                  <c:v>0.16160451202458401</c:v>
                </c:pt>
                <c:pt idx="5231">
                  <c:v>0.22449188883441301</c:v>
                </c:pt>
                <c:pt idx="5232">
                  <c:v>0.33451222272084902</c:v>
                </c:pt>
                <c:pt idx="5233">
                  <c:v>0.46470917606377199</c:v>
                </c:pt>
                <c:pt idx="5234">
                  <c:v>0.57328946987381402</c:v>
                </c:pt>
                <c:pt idx="5235">
                  <c:v>0.62442339411185899</c:v>
                </c:pt>
                <c:pt idx="5236">
                  <c:v>0.66008040725781003</c:v>
                </c:pt>
                <c:pt idx="5237">
                  <c:v>0.660557322460122</c:v>
                </c:pt>
                <c:pt idx="5238">
                  <c:v>0.66132303198341502</c:v>
                </c:pt>
                <c:pt idx="5239">
                  <c:v>0.67313865593911204</c:v>
                </c:pt>
                <c:pt idx="5240">
                  <c:v>0.61728856844202895</c:v>
                </c:pt>
                <c:pt idx="5241">
                  <c:v>0.60039890813997099</c:v>
                </c:pt>
                <c:pt idx="5242">
                  <c:v>0.56559329144675097</c:v>
                </c:pt>
                <c:pt idx="5243">
                  <c:v>0.628810654597043</c:v>
                </c:pt>
                <c:pt idx="5244">
                  <c:v>0.65676023116249704</c:v>
                </c:pt>
                <c:pt idx="5245">
                  <c:v>0.68604414912131695</c:v>
                </c:pt>
                <c:pt idx="5246">
                  <c:v>0.67394103894241197</c:v>
                </c:pt>
                <c:pt idx="5247">
                  <c:v>0.64500192062711903</c:v>
                </c:pt>
                <c:pt idx="5248">
                  <c:v>0.61505231295764695</c:v>
                </c:pt>
                <c:pt idx="5249">
                  <c:v>0.49589782829694001</c:v>
                </c:pt>
                <c:pt idx="5250">
                  <c:v>0.38242152783336097</c:v>
                </c:pt>
                <c:pt idx="5251">
                  <c:v>0.31465981937232801</c:v>
                </c:pt>
                <c:pt idx="5252">
                  <c:v>0.36910343845211802</c:v>
                </c:pt>
                <c:pt idx="5253">
                  <c:v>0.404891173911543</c:v>
                </c:pt>
                <c:pt idx="5254">
                  <c:v>0.376604723275835</c:v>
                </c:pt>
                <c:pt idx="5255">
                  <c:v>0.32685964670552398</c:v>
                </c:pt>
                <c:pt idx="5256">
                  <c:v>0.28683881490616098</c:v>
                </c:pt>
                <c:pt idx="5257">
                  <c:v>0.266174486214314</c:v>
                </c:pt>
                <c:pt idx="5258">
                  <c:v>0.23756981143764</c:v>
                </c:pt>
                <c:pt idx="5259">
                  <c:v>0.19584066371789699</c:v>
                </c:pt>
                <c:pt idx="5260">
                  <c:v>0.166427848133155</c:v>
                </c:pt>
                <c:pt idx="5261">
                  <c:v>0.14603130524817201</c:v>
                </c:pt>
                <c:pt idx="5262">
                  <c:v>0.13545075741523299</c:v>
                </c:pt>
                <c:pt idx="5263">
                  <c:v>0.111998872418615</c:v>
                </c:pt>
                <c:pt idx="5264">
                  <c:v>9.6586458904465503E-2</c:v>
                </c:pt>
                <c:pt idx="5265">
                  <c:v>8.7939471134538996E-2</c:v>
                </c:pt>
                <c:pt idx="5266">
                  <c:v>7.3558274957705796E-2</c:v>
                </c:pt>
                <c:pt idx="5267">
                  <c:v>4.8363743835253999E-2</c:v>
                </c:pt>
                <c:pt idx="5268">
                  <c:v>5.1155240237887097E-2</c:v>
                </c:pt>
                <c:pt idx="5269">
                  <c:v>5.5775312836674702E-2</c:v>
                </c:pt>
                <c:pt idx="5270">
                  <c:v>5.7329370186107197E-2</c:v>
                </c:pt>
                <c:pt idx="5271">
                  <c:v>4.86677351937434E-2</c:v>
                </c:pt>
                <c:pt idx="5272">
                  <c:v>4.8242647865562399E-2</c:v>
                </c:pt>
                <c:pt idx="5273">
                  <c:v>4.5060776238902402E-2</c:v>
                </c:pt>
                <c:pt idx="5274">
                  <c:v>5.1697132739394101E-2</c:v>
                </c:pt>
                <c:pt idx="5275">
                  <c:v>4.2111753251984997E-2</c:v>
                </c:pt>
                <c:pt idx="5276">
                  <c:v>3.9867902498418102E-2</c:v>
                </c:pt>
                <c:pt idx="5277">
                  <c:v>4.2036830766264403E-2</c:v>
                </c:pt>
                <c:pt idx="5278">
                  <c:v>3.7837560427328901E-2</c:v>
                </c:pt>
                <c:pt idx="5279">
                  <c:v>3.8260555467294198E-2</c:v>
                </c:pt>
                <c:pt idx="5280">
                  <c:v>2.8171292107521499E-2</c:v>
                </c:pt>
                <c:pt idx="5281">
                  <c:v>3.54459139204613E-2</c:v>
                </c:pt>
                <c:pt idx="5282">
                  <c:v>2.98460003468323E-2</c:v>
                </c:pt>
                <c:pt idx="5283">
                  <c:v>3.5049672696401697E-2</c:v>
                </c:pt>
                <c:pt idx="5284">
                  <c:v>3.0469808006956801E-2</c:v>
                </c:pt>
                <c:pt idx="5285">
                  <c:v>2.6114466442100599E-2</c:v>
                </c:pt>
                <c:pt idx="5286">
                  <c:v>1.44636633290321E-2</c:v>
                </c:pt>
                <c:pt idx="5287">
                  <c:v>1.8386664152778599E-2</c:v>
                </c:pt>
                <c:pt idx="5288">
                  <c:v>1.08979893545527E-2</c:v>
                </c:pt>
                <c:pt idx="5289">
                  <c:v>2.27849360020657E-2</c:v>
                </c:pt>
                <c:pt idx="5290">
                  <c:v>2.0591467391563201E-2</c:v>
                </c:pt>
                <c:pt idx="5291">
                  <c:v>2.07625678883341E-2</c:v>
                </c:pt>
                <c:pt idx="5292">
                  <c:v>2.5493478734637899E-2</c:v>
                </c:pt>
                <c:pt idx="5293">
                  <c:v>3.3843717278382798E-2</c:v>
                </c:pt>
                <c:pt idx="5294">
                  <c:v>4.3598636699380203E-2</c:v>
                </c:pt>
                <c:pt idx="5295">
                  <c:v>3.4272519594639402E-2</c:v>
                </c:pt>
                <c:pt idx="5296">
                  <c:v>3.05591373001095E-2</c:v>
                </c:pt>
                <c:pt idx="5297">
                  <c:v>3.0742269396801199E-2</c:v>
                </c:pt>
                <c:pt idx="5298">
                  <c:v>3.1079178570160799E-2</c:v>
                </c:pt>
                <c:pt idx="5299">
                  <c:v>2.5643732907692798E-2</c:v>
                </c:pt>
                <c:pt idx="5300">
                  <c:v>2.0985784135972199E-2</c:v>
                </c:pt>
                <c:pt idx="5301">
                  <c:v>1.6465860941119698E-2</c:v>
                </c:pt>
                <c:pt idx="5302">
                  <c:v>1.01908570358628E-2</c:v>
                </c:pt>
                <c:pt idx="5303">
                  <c:v>1.4293002319854E-2</c:v>
                </c:pt>
                <c:pt idx="5304">
                  <c:v>2.8701789395089501E-2</c:v>
                </c:pt>
                <c:pt idx="5305">
                  <c:v>3.8036490251667401E-2</c:v>
                </c:pt>
                <c:pt idx="5306">
                  <c:v>6.4211238810881199E-2</c:v>
                </c:pt>
                <c:pt idx="5307">
                  <c:v>7.8818083240624295E-2</c:v>
                </c:pt>
                <c:pt idx="5308">
                  <c:v>0.10201511856977601</c:v>
                </c:pt>
                <c:pt idx="5309">
                  <c:v>0.13610495189591701</c:v>
                </c:pt>
                <c:pt idx="5310">
                  <c:v>0.16625343509682999</c:v>
                </c:pt>
                <c:pt idx="5311">
                  <c:v>0.20928140339102499</c:v>
                </c:pt>
                <c:pt idx="5312">
                  <c:v>0.25795164462347098</c:v>
                </c:pt>
                <c:pt idx="5313">
                  <c:v>0.30847011561237297</c:v>
                </c:pt>
                <c:pt idx="5314">
                  <c:v>0.35477427083910701</c:v>
                </c:pt>
                <c:pt idx="5315">
                  <c:v>0.408853662637086</c:v>
                </c:pt>
                <c:pt idx="5316">
                  <c:v>0.45317795202693101</c:v>
                </c:pt>
                <c:pt idx="5317">
                  <c:v>0.47912868454513102</c:v>
                </c:pt>
                <c:pt idx="5318">
                  <c:v>0.48067152546024899</c:v>
                </c:pt>
                <c:pt idx="5319">
                  <c:v>0.48408698695288799</c:v>
                </c:pt>
                <c:pt idx="5320">
                  <c:v>0.50660124330793499</c:v>
                </c:pt>
                <c:pt idx="5321">
                  <c:v>0.52770993213900497</c:v>
                </c:pt>
                <c:pt idx="5322">
                  <c:v>0.55409509927830203</c:v>
                </c:pt>
                <c:pt idx="5323">
                  <c:v>0.56704688909582801</c:v>
                </c:pt>
                <c:pt idx="5324">
                  <c:v>0.58773181459548796</c:v>
                </c:pt>
                <c:pt idx="5325">
                  <c:v>0.61215181481151404</c:v>
                </c:pt>
                <c:pt idx="5326">
                  <c:v>0.62939030433026499</c:v>
                </c:pt>
                <c:pt idx="5327">
                  <c:v>0.646644158701703</c:v>
                </c:pt>
                <c:pt idx="5328">
                  <c:v>0.60821567925049402</c:v>
                </c:pt>
                <c:pt idx="5329">
                  <c:v>0.60601860964531695</c:v>
                </c:pt>
                <c:pt idx="5330">
                  <c:v>0.55905061153795799</c:v>
                </c:pt>
                <c:pt idx="5331">
                  <c:v>0.57764431809728101</c:v>
                </c:pt>
                <c:pt idx="5332">
                  <c:v>0.55481786200271199</c:v>
                </c:pt>
                <c:pt idx="5333">
                  <c:v>0.52123378394028397</c:v>
                </c:pt>
                <c:pt idx="5334">
                  <c:v>0.46712361702486499</c:v>
                </c:pt>
                <c:pt idx="5335">
                  <c:v>0.46506502168958402</c:v>
                </c:pt>
                <c:pt idx="5336">
                  <c:v>0.51753296509260704</c:v>
                </c:pt>
                <c:pt idx="5337">
                  <c:v>0.57094283607458796</c:v>
                </c:pt>
                <c:pt idx="5338">
                  <c:v>0.56392085981774398</c:v>
                </c:pt>
                <c:pt idx="5339">
                  <c:v>0.55169358927578005</c:v>
                </c:pt>
                <c:pt idx="5340">
                  <c:v>0.54309718394650097</c:v>
                </c:pt>
                <c:pt idx="5341">
                  <c:v>0.49743204610084202</c:v>
                </c:pt>
                <c:pt idx="5342">
                  <c:v>0.466299282788248</c:v>
                </c:pt>
                <c:pt idx="5343">
                  <c:v>0.43733182718952801</c:v>
                </c:pt>
                <c:pt idx="5344">
                  <c:v>0.464621385959612</c:v>
                </c:pt>
                <c:pt idx="5345">
                  <c:v>0.47367640836221497</c:v>
                </c:pt>
                <c:pt idx="5346">
                  <c:v>0.47499358219402799</c:v>
                </c:pt>
                <c:pt idx="5347">
                  <c:v>0.44892421345433597</c:v>
                </c:pt>
                <c:pt idx="5348">
                  <c:v>0.41455924894693003</c:v>
                </c:pt>
                <c:pt idx="5349">
                  <c:v>0.37969721316027899</c:v>
                </c:pt>
                <c:pt idx="5350">
                  <c:v>0.35977042261763198</c:v>
                </c:pt>
                <c:pt idx="5351">
                  <c:v>0.32899399383957101</c:v>
                </c:pt>
                <c:pt idx="5352">
                  <c:v>0.28926120100137898</c:v>
                </c:pt>
                <c:pt idx="5353">
                  <c:v>0.25212972725342397</c:v>
                </c:pt>
                <c:pt idx="5354">
                  <c:v>0.22442278150672601</c:v>
                </c:pt>
                <c:pt idx="5355">
                  <c:v>0.206783351695706</c:v>
                </c:pt>
                <c:pt idx="5356">
                  <c:v>0.17576339783359701</c:v>
                </c:pt>
                <c:pt idx="5357">
                  <c:v>0.14852089904076901</c:v>
                </c:pt>
                <c:pt idx="5358">
                  <c:v>0.11923296326076301</c:v>
                </c:pt>
                <c:pt idx="5359">
                  <c:v>0.109731108295338</c:v>
                </c:pt>
                <c:pt idx="5360">
                  <c:v>0.10021128129512601</c:v>
                </c:pt>
                <c:pt idx="5361">
                  <c:v>9.2737185535515299E-2</c:v>
                </c:pt>
                <c:pt idx="5362">
                  <c:v>9.1943985601234596E-2</c:v>
                </c:pt>
                <c:pt idx="5363">
                  <c:v>7.1533027432580998E-2</c:v>
                </c:pt>
                <c:pt idx="5364">
                  <c:v>7.5732199089570906E-2</c:v>
                </c:pt>
                <c:pt idx="5365">
                  <c:v>7.1777599588656801E-2</c:v>
                </c:pt>
                <c:pt idx="5366">
                  <c:v>7.2137212846670198E-2</c:v>
                </c:pt>
                <c:pt idx="5367">
                  <c:v>6.2154563618799001E-2</c:v>
                </c:pt>
                <c:pt idx="5368">
                  <c:v>5.0824713594319303E-2</c:v>
                </c:pt>
                <c:pt idx="5369">
                  <c:v>3.8505521697878603E-2</c:v>
                </c:pt>
                <c:pt idx="5370">
                  <c:v>3.9925065270194099E-2</c:v>
                </c:pt>
                <c:pt idx="5371">
                  <c:v>4.2876720626829803E-2</c:v>
                </c:pt>
                <c:pt idx="5372">
                  <c:v>4.7609837038809298E-2</c:v>
                </c:pt>
                <c:pt idx="5373">
                  <c:v>4.8693577304924102E-2</c:v>
                </c:pt>
                <c:pt idx="5374">
                  <c:v>4.1349617887500703E-2</c:v>
                </c:pt>
                <c:pt idx="5375">
                  <c:v>3.5630808700154601E-2</c:v>
                </c:pt>
                <c:pt idx="5376">
                  <c:v>3.47839460528701E-2</c:v>
                </c:pt>
                <c:pt idx="5377">
                  <c:v>3.47151234819114E-2</c:v>
                </c:pt>
                <c:pt idx="5378">
                  <c:v>3.5719001438918901E-2</c:v>
                </c:pt>
                <c:pt idx="5379">
                  <c:v>3.5217859260001899E-2</c:v>
                </c:pt>
                <c:pt idx="5380">
                  <c:v>3.6030575904031102E-2</c:v>
                </c:pt>
                <c:pt idx="5381">
                  <c:v>3.7040905811138003E-2</c:v>
                </c:pt>
                <c:pt idx="5382">
                  <c:v>3.1721233286756002E-2</c:v>
                </c:pt>
                <c:pt idx="5383">
                  <c:v>3.13196127461162E-2</c:v>
                </c:pt>
                <c:pt idx="5384">
                  <c:v>3.9218136663343998E-2</c:v>
                </c:pt>
                <c:pt idx="5385">
                  <c:v>4.4114646548162398E-2</c:v>
                </c:pt>
                <c:pt idx="5386">
                  <c:v>3.5584977046519903E-2</c:v>
                </c:pt>
                <c:pt idx="5387">
                  <c:v>3.1450939444631898E-2</c:v>
                </c:pt>
                <c:pt idx="5388">
                  <c:v>2.33563176207746E-2</c:v>
                </c:pt>
                <c:pt idx="5389">
                  <c:v>3.2395302264685802E-2</c:v>
                </c:pt>
                <c:pt idx="5390">
                  <c:v>4.0434417455775702E-2</c:v>
                </c:pt>
                <c:pt idx="5391">
                  <c:v>3.5702512462083003E-2</c:v>
                </c:pt>
                <c:pt idx="5392">
                  <c:v>3.9790637296606798E-2</c:v>
                </c:pt>
                <c:pt idx="5393">
                  <c:v>2.3545344101564399E-2</c:v>
                </c:pt>
                <c:pt idx="5394">
                  <c:v>3.4598297217893703E-2</c:v>
                </c:pt>
                <c:pt idx="5395">
                  <c:v>2.9700918335900599E-2</c:v>
                </c:pt>
                <c:pt idx="5396">
                  <c:v>3.9323869492121001E-2</c:v>
                </c:pt>
                <c:pt idx="5397">
                  <c:v>3.2686532574591302E-2</c:v>
                </c:pt>
                <c:pt idx="5398">
                  <c:v>3.8374263248188399E-2</c:v>
                </c:pt>
                <c:pt idx="5399">
                  <c:v>2.98701526473126E-2</c:v>
                </c:pt>
                <c:pt idx="5400">
                  <c:v>3.0510319007258799E-2</c:v>
                </c:pt>
                <c:pt idx="5401">
                  <c:v>3.1541724632946903E-2</c:v>
                </c:pt>
                <c:pt idx="5402">
                  <c:v>4.2333262913154299E-2</c:v>
                </c:pt>
                <c:pt idx="5403">
                  <c:v>6.4628542204357403E-2</c:v>
                </c:pt>
                <c:pt idx="5404">
                  <c:v>8.2952635639620895E-2</c:v>
                </c:pt>
                <c:pt idx="5405">
                  <c:v>0.109597351100217</c:v>
                </c:pt>
                <c:pt idx="5406">
                  <c:v>0.14386329904123599</c:v>
                </c:pt>
                <c:pt idx="5407">
                  <c:v>0.17561027394760001</c:v>
                </c:pt>
                <c:pt idx="5408">
                  <c:v>0.20837462391049599</c:v>
                </c:pt>
                <c:pt idx="5409">
                  <c:v>0.25116659065007002</c:v>
                </c:pt>
                <c:pt idx="5410">
                  <c:v>0.312199739675526</c:v>
                </c:pt>
                <c:pt idx="5411">
                  <c:v>0.37564111536628703</c:v>
                </c:pt>
                <c:pt idx="5412">
                  <c:v>0.42112813292803503</c:v>
                </c:pt>
                <c:pt idx="5413">
                  <c:v>0.438504902758305</c:v>
                </c:pt>
                <c:pt idx="5414">
                  <c:v>0.44502450353640799</c:v>
                </c:pt>
                <c:pt idx="5415">
                  <c:v>0.45408130392743901</c:v>
                </c:pt>
                <c:pt idx="5416">
                  <c:v>0.46466597803744197</c:v>
                </c:pt>
                <c:pt idx="5417">
                  <c:v>0.474452395791086</c:v>
                </c:pt>
                <c:pt idx="5418">
                  <c:v>0.49220124074355398</c:v>
                </c:pt>
                <c:pt idx="5419">
                  <c:v>0.513585723490109</c:v>
                </c:pt>
                <c:pt idx="5420">
                  <c:v>0.52847768608133505</c:v>
                </c:pt>
                <c:pt idx="5421">
                  <c:v>0.53586747920119704</c:v>
                </c:pt>
                <c:pt idx="5422">
                  <c:v>0.52290289516320299</c:v>
                </c:pt>
                <c:pt idx="5423">
                  <c:v>0.52043410418643898</c:v>
                </c:pt>
                <c:pt idx="5424">
                  <c:v>0.50828177678458897</c:v>
                </c:pt>
                <c:pt idx="5425">
                  <c:v>0.52013424300429301</c:v>
                </c:pt>
                <c:pt idx="5426">
                  <c:v>0.52049837664542098</c:v>
                </c:pt>
                <c:pt idx="5427">
                  <c:v>0.506223774491393</c:v>
                </c:pt>
                <c:pt idx="5428">
                  <c:v>0.490330604764671</c:v>
                </c:pt>
                <c:pt idx="5429">
                  <c:v>0.47234730932569702</c:v>
                </c:pt>
                <c:pt idx="5430">
                  <c:v>0.48776278132576201</c:v>
                </c:pt>
                <c:pt idx="5431">
                  <c:v>0.48921685215566202</c:v>
                </c:pt>
                <c:pt idx="5432">
                  <c:v>0.48863482252756302</c:v>
                </c:pt>
                <c:pt idx="5433">
                  <c:v>0.49232579520520298</c:v>
                </c:pt>
                <c:pt idx="5434">
                  <c:v>0.49397421480990999</c:v>
                </c:pt>
                <c:pt idx="5435">
                  <c:v>0.46751517273695398</c:v>
                </c:pt>
                <c:pt idx="5436">
                  <c:v>0.452629132965017</c:v>
                </c:pt>
                <c:pt idx="5437">
                  <c:v>0.42189916902872299</c:v>
                </c:pt>
                <c:pt idx="5438">
                  <c:v>0.44573534664472197</c:v>
                </c:pt>
                <c:pt idx="5439">
                  <c:v>0.40361418907760499</c:v>
                </c:pt>
                <c:pt idx="5440">
                  <c:v>0.41382914160209</c:v>
                </c:pt>
                <c:pt idx="5441">
                  <c:v>0.39953982116026299</c:v>
                </c:pt>
                <c:pt idx="5442">
                  <c:v>0.412412720068984</c:v>
                </c:pt>
                <c:pt idx="5443">
                  <c:v>0.36682813165053801</c:v>
                </c:pt>
                <c:pt idx="5444">
                  <c:v>0.33206733080550599</c:v>
                </c:pt>
                <c:pt idx="5445">
                  <c:v>0.30628096450757297</c:v>
                </c:pt>
                <c:pt idx="5446">
                  <c:v>0.27859800054391498</c:v>
                </c:pt>
                <c:pt idx="5447">
                  <c:v>0.26361837260646898</c:v>
                </c:pt>
                <c:pt idx="5448">
                  <c:v>0.23844852639569999</c:v>
                </c:pt>
                <c:pt idx="5449">
                  <c:v>0.22047320693865799</c:v>
                </c:pt>
                <c:pt idx="5450">
                  <c:v>0.19386529104459699</c:v>
                </c:pt>
                <c:pt idx="5451">
                  <c:v>0.17081344386511499</c:v>
                </c:pt>
                <c:pt idx="5452">
                  <c:v>0.15931149589715601</c:v>
                </c:pt>
                <c:pt idx="5453">
                  <c:v>0.14588624672202799</c:v>
                </c:pt>
                <c:pt idx="5454">
                  <c:v>0.13251221675838501</c:v>
                </c:pt>
                <c:pt idx="5455">
                  <c:v>0.12750695598706799</c:v>
                </c:pt>
                <c:pt idx="5456">
                  <c:v>0.107850703155144</c:v>
                </c:pt>
                <c:pt idx="5457">
                  <c:v>9.3705711836906305E-2</c:v>
                </c:pt>
                <c:pt idx="5458">
                  <c:v>6.9532752231999007E-2</c:v>
                </c:pt>
                <c:pt idx="5459">
                  <c:v>7.2278620226607707E-2</c:v>
                </c:pt>
                <c:pt idx="5460">
                  <c:v>7.0809061194605394E-2</c:v>
                </c:pt>
                <c:pt idx="5461">
                  <c:v>5.6061528145402099E-2</c:v>
                </c:pt>
                <c:pt idx="5462">
                  <c:v>4.6828870488499798E-2</c:v>
                </c:pt>
                <c:pt idx="5463">
                  <c:v>4.4660992165827397E-2</c:v>
                </c:pt>
                <c:pt idx="5464">
                  <c:v>4.7786765191952497E-2</c:v>
                </c:pt>
                <c:pt idx="5465">
                  <c:v>3.8521211744647101E-2</c:v>
                </c:pt>
                <c:pt idx="5466">
                  <c:v>4.1777981496648797E-2</c:v>
                </c:pt>
                <c:pt idx="5467">
                  <c:v>4.4205826122940203E-2</c:v>
                </c:pt>
                <c:pt idx="5468">
                  <c:v>6.0275799744797097E-2</c:v>
                </c:pt>
                <c:pt idx="5469">
                  <c:v>4.9034853270039799E-2</c:v>
                </c:pt>
                <c:pt idx="5470">
                  <c:v>4.7923892476989798E-2</c:v>
                </c:pt>
                <c:pt idx="5471">
                  <c:v>4.1297648712002498E-2</c:v>
                </c:pt>
                <c:pt idx="5472">
                  <c:v>4.5638318077589397E-2</c:v>
                </c:pt>
                <c:pt idx="5473">
                  <c:v>4.1437163635534201E-2</c:v>
                </c:pt>
                <c:pt idx="5474">
                  <c:v>2.3282689594672501E-2</c:v>
                </c:pt>
                <c:pt idx="5475">
                  <c:v>2.2794395580181901E-2</c:v>
                </c:pt>
                <c:pt idx="5476">
                  <c:v>2.6517034972074499E-2</c:v>
                </c:pt>
                <c:pt idx="5477">
                  <c:v>4.2024562392487599E-2</c:v>
                </c:pt>
                <c:pt idx="5478">
                  <c:v>4.3119467470802697E-2</c:v>
                </c:pt>
                <c:pt idx="5479">
                  <c:v>4.97752614250054E-2</c:v>
                </c:pt>
                <c:pt idx="5480">
                  <c:v>4.2942825363580399E-2</c:v>
                </c:pt>
                <c:pt idx="5481">
                  <c:v>4.76450905830543E-2</c:v>
                </c:pt>
                <c:pt idx="5482">
                  <c:v>3.9377981893137799E-2</c:v>
                </c:pt>
                <c:pt idx="5483">
                  <c:v>4.1648326784960998E-2</c:v>
                </c:pt>
                <c:pt idx="5484">
                  <c:v>3.8101964314857198E-2</c:v>
                </c:pt>
                <c:pt idx="5485">
                  <c:v>4.2848474991828103E-2</c:v>
                </c:pt>
                <c:pt idx="5486">
                  <c:v>3.9934736233092599E-2</c:v>
                </c:pt>
                <c:pt idx="5487">
                  <c:v>3.3647141291549103E-2</c:v>
                </c:pt>
                <c:pt idx="5488">
                  <c:v>3.0549591390857399E-2</c:v>
                </c:pt>
                <c:pt idx="5489">
                  <c:v>3.2311896229704803E-2</c:v>
                </c:pt>
                <c:pt idx="5490">
                  <c:v>3.6752594747898E-2</c:v>
                </c:pt>
                <c:pt idx="5491">
                  <c:v>3.5486271006497497E-2</c:v>
                </c:pt>
                <c:pt idx="5492">
                  <c:v>3.3503953695137902E-2</c:v>
                </c:pt>
                <c:pt idx="5493">
                  <c:v>2.7160747577122901E-2</c:v>
                </c:pt>
                <c:pt idx="5494">
                  <c:v>2.33068826373325E-2</c:v>
                </c:pt>
                <c:pt idx="5495">
                  <c:v>2.2689304480734199E-2</c:v>
                </c:pt>
                <c:pt idx="5496">
                  <c:v>2.6741209920087699E-2</c:v>
                </c:pt>
                <c:pt idx="5497">
                  <c:v>3.4819627336481397E-2</c:v>
                </c:pt>
                <c:pt idx="5498">
                  <c:v>3.0586684055552399E-2</c:v>
                </c:pt>
                <c:pt idx="5499">
                  <c:v>2.9869389477424398E-2</c:v>
                </c:pt>
                <c:pt idx="5500">
                  <c:v>2.815272030826E-2</c:v>
                </c:pt>
                <c:pt idx="5501">
                  <c:v>6.6502561466724702E-2</c:v>
                </c:pt>
                <c:pt idx="5502">
                  <c:v>9.6368959839347207E-2</c:v>
                </c:pt>
                <c:pt idx="5503">
                  <c:v>0.135578571435303</c:v>
                </c:pt>
                <c:pt idx="5504">
                  <c:v>0.17711247869653299</c:v>
                </c:pt>
                <c:pt idx="5505">
                  <c:v>0.229091686985892</c:v>
                </c:pt>
                <c:pt idx="5506">
                  <c:v>0.28736474812000501</c:v>
                </c:pt>
                <c:pt idx="5507">
                  <c:v>0.34930562712753199</c:v>
                </c:pt>
                <c:pt idx="5508">
                  <c:v>0.39299346199833501</c:v>
                </c:pt>
                <c:pt idx="5509">
                  <c:v>0.42934559130483602</c:v>
                </c:pt>
                <c:pt idx="5510">
                  <c:v>0.437840045531732</c:v>
                </c:pt>
                <c:pt idx="5511">
                  <c:v>0.44119644168382399</c:v>
                </c:pt>
                <c:pt idx="5512">
                  <c:v>0.44471364325128798</c:v>
                </c:pt>
                <c:pt idx="5513">
                  <c:v>0.44859386835750398</c:v>
                </c:pt>
                <c:pt idx="5514">
                  <c:v>0.45829880714030602</c:v>
                </c:pt>
                <c:pt idx="5515">
                  <c:v>0.46791756192990402</c:v>
                </c:pt>
                <c:pt idx="5516">
                  <c:v>0.48827423098012201</c:v>
                </c:pt>
                <c:pt idx="5517">
                  <c:v>0.50651569164360699</c:v>
                </c:pt>
                <c:pt idx="5518">
                  <c:v>0.499143645078166</c:v>
                </c:pt>
                <c:pt idx="5519">
                  <c:v>0.48147107812896101</c:v>
                </c:pt>
                <c:pt idx="5520">
                  <c:v>0.47980032608254303</c:v>
                </c:pt>
                <c:pt idx="5521">
                  <c:v>0.50067583227996504</c:v>
                </c:pt>
                <c:pt idx="5522">
                  <c:v>0.51222779622083903</c:v>
                </c:pt>
                <c:pt idx="5523">
                  <c:v>0.50059441985703801</c:v>
                </c:pt>
                <c:pt idx="5524">
                  <c:v>0.47238818755269402</c:v>
                </c:pt>
                <c:pt idx="5525">
                  <c:v>0.472701648831518</c:v>
                </c:pt>
                <c:pt idx="5526">
                  <c:v>0.48280758754381198</c:v>
                </c:pt>
                <c:pt idx="5527">
                  <c:v>0.48876282875413002</c:v>
                </c:pt>
                <c:pt idx="5528">
                  <c:v>0.46767150505628602</c:v>
                </c:pt>
                <c:pt idx="5529">
                  <c:v>0.44516988223790099</c:v>
                </c:pt>
                <c:pt idx="5530">
                  <c:v>0.43011109564461703</c:v>
                </c:pt>
                <c:pt idx="5531">
                  <c:v>0.43038579654369702</c:v>
                </c:pt>
                <c:pt idx="5532">
                  <c:v>0.439809913249538</c:v>
                </c:pt>
                <c:pt idx="5533">
                  <c:v>0.450831412919112</c:v>
                </c:pt>
                <c:pt idx="5534">
                  <c:v>0.43066622292461998</c:v>
                </c:pt>
                <c:pt idx="5535">
                  <c:v>0.39855059988499503</c:v>
                </c:pt>
                <c:pt idx="5536">
                  <c:v>0.37140985299311202</c:v>
                </c:pt>
                <c:pt idx="5537">
                  <c:v>0.362963872196439</c:v>
                </c:pt>
                <c:pt idx="5538">
                  <c:v>0.339419713678355</c:v>
                </c:pt>
                <c:pt idx="5539">
                  <c:v>0.31981076597547903</c:v>
                </c:pt>
                <c:pt idx="5540">
                  <c:v>0.31194782984229102</c:v>
                </c:pt>
                <c:pt idx="5541">
                  <c:v>0.30343726783529801</c:v>
                </c:pt>
                <c:pt idx="5542">
                  <c:v>0.28538783350133501</c:v>
                </c:pt>
                <c:pt idx="5543">
                  <c:v>0.25735695303228801</c:v>
                </c:pt>
                <c:pt idx="5544">
                  <c:v>0.234709374797233</c:v>
                </c:pt>
                <c:pt idx="5545">
                  <c:v>0.20760130053210801</c:v>
                </c:pt>
                <c:pt idx="5546">
                  <c:v>0.18081854264762101</c:v>
                </c:pt>
                <c:pt idx="5547">
                  <c:v>0.15571485515540501</c:v>
                </c:pt>
                <c:pt idx="5548">
                  <c:v>0.13668023050240999</c:v>
                </c:pt>
                <c:pt idx="5549">
                  <c:v>0.12005186662260001</c:v>
                </c:pt>
                <c:pt idx="5550">
                  <c:v>0.104351403956392</c:v>
                </c:pt>
                <c:pt idx="5551">
                  <c:v>9.1988209182682606E-2</c:v>
                </c:pt>
                <c:pt idx="5552">
                  <c:v>8.3971337093967202E-2</c:v>
                </c:pt>
                <c:pt idx="5553">
                  <c:v>6.2464447747159903E-2</c:v>
                </c:pt>
                <c:pt idx="5554">
                  <c:v>6.09850722513441E-2</c:v>
                </c:pt>
                <c:pt idx="5555">
                  <c:v>5.6803839621727401E-2</c:v>
                </c:pt>
                <c:pt idx="5556">
                  <c:v>4.8399415878661298E-2</c:v>
                </c:pt>
                <c:pt idx="5557">
                  <c:v>4.5935722063085403E-2</c:v>
                </c:pt>
                <c:pt idx="5558">
                  <c:v>4.3363488540665199E-2</c:v>
                </c:pt>
                <c:pt idx="5559">
                  <c:v>4.86321087788818E-2</c:v>
                </c:pt>
                <c:pt idx="5560">
                  <c:v>5.03844217351226E-2</c:v>
                </c:pt>
                <c:pt idx="5561">
                  <c:v>4.2172133188774698E-2</c:v>
                </c:pt>
                <c:pt idx="5562">
                  <c:v>3.6451336139545598E-2</c:v>
                </c:pt>
                <c:pt idx="5563">
                  <c:v>3.20193704912521E-2</c:v>
                </c:pt>
                <c:pt idx="5564">
                  <c:v>3.6202560338141697E-2</c:v>
                </c:pt>
                <c:pt idx="5565">
                  <c:v>3.7349176003303702E-2</c:v>
                </c:pt>
                <c:pt idx="5566">
                  <c:v>3.6740176898211498E-2</c:v>
                </c:pt>
                <c:pt idx="5567">
                  <c:v>3.1776559970006897E-2</c:v>
                </c:pt>
                <c:pt idx="5568">
                  <c:v>2.8882270444540701E-2</c:v>
                </c:pt>
                <c:pt idx="5569">
                  <c:v>2.86316897727051E-2</c:v>
                </c:pt>
                <c:pt idx="5570">
                  <c:v>3.60310210287609E-2</c:v>
                </c:pt>
                <c:pt idx="5571">
                  <c:v>3.6627689062505499E-2</c:v>
                </c:pt>
                <c:pt idx="5572">
                  <c:v>3.3827882093375103E-2</c:v>
                </c:pt>
                <c:pt idx="5573">
                  <c:v>3.0312988972810401E-2</c:v>
                </c:pt>
                <c:pt idx="5574">
                  <c:v>3.5113592719856902E-2</c:v>
                </c:pt>
                <c:pt idx="5575">
                  <c:v>4.0425886669711197E-2</c:v>
                </c:pt>
                <c:pt idx="5576">
                  <c:v>4.1599061522135099E-2</c:v>
                </c:pt>
                <c:pt idx="5577">
                  <c:v>4.0790176472172798E-2</c:v>
                </c:pt>
                <c:pt idx="5578">
                  <c:v>3.6676809888009199E-2</c:v>
                </c:pt>
                <c:pt idx="5579">
                  <c:v>3.7826856807196101E-2</c:v>
                </c:pt>
                <c:pt idx="5580">
                  <c:v>3.6002591694387298E-2</c:v>
                </c:pt>
                <c:pt idx="5581">
                  <c:v>2.5300469818034198E-2</c:v>
                </c:pt>
                <c:pt idx="5582">
                  <c:v>2.4793304109885499E-2</c:v>
                </c:pt>
                <c:pt idx="5583">
                  <c:v>2.0938403963984598E-2</c:v>
                </c:pt>
                <c:pt idx="5584">
                  <c:v>3.06864886625129E-2</c:v>
                </c:pt>
                <c:pt idx="5585">
                  <c:v>3.1672365865925603E-2</c:v>
                </c:pt>
                <c:pt idx="5586">
                  <c:v>3.5948885985752799E-2</c:v>
                </c:pt>
                <c:pt idx="5587">
                  <c:v>3.4843935227463103E-2</c:v>
                </c:pt>
                <c:pt idx="5588">
                  <c:v>3.0843270112094898E-2</c:v>
                </c:pt>
                <c:pt idx="5589">
                  <c:v>2.8416370875967399E-2</c:v>
                </c:pt>
                <c:pt idx="5590">
                  <c:v>2.8921798052425101E-2</c:v>
                </c:pt>
                <c:pt idx="5591">
                  <c:v>3.2750304094438097E-2</c:v>
                </c:pt>
                <c:pt idx="5592">
                  <c:v>3.1733949115837802E-2</c:v>
                </c:pt>
                <c:pt idx="5593">
                  <c:v>3.27070410771238E-2</c:v>
                </c:pt>
                <c:pt idx="5594">
                  <c:v>3.0210842171114499E-2</c:v>
                </c:pt>
                <c:pt idx="5595">
                  <c:v>2.96892962637158E-2</c:v>
                </c:pt>
                <c:pt idx="5596">
                  <c:v>2.9947127259451398E-2</c:v>
                </c:pt>
                <c:pt idx="5597">
                  <c:v>3.5035671346829202E-2</c:v>
                </c:pt>
                <c:pt idx="5598">
                  <c:v>4.1778421907693097E-2</c:v>
                </c:pt>
                <c:pt idx="5599">
                  <c:v>4.7458097230351097E-2</c:v>
                </c:pt>
                <c:pt idx="5600">
                  <c:v>7.3836573750870202E-2</c:v>
                </c:pt>
                <c:pt idx="5601">
                  <c:v>9.3961582211679301E-2</c:v>
                </c:pt>
                <c:pt idx="5602">
                  <c:v>9.6404813410353701E-2</c:v>
                </c:pt>
                <c:pt idx="5603">
                  <c:v>8.0538850554735406E-2</c:v>
                </c:pt>
                <c:pt idx="5604">
                  <c:v>3.6002554440201298E-2</c:v>
                </c:pt>
                <c:pt idx="5605">
                  <c:v>2.7631397789333299E-2</c:v>
                </c:pt>
                <c:pt idx="5606">
                  <c:v>2.0483726149486899E-2</c:v>
                </c:pt>
                <c:pt idx="5607">
                  <c:v>2.7758174214031799E-2</c:v>
                </c:pt>
                <c:pt idx="5608">
                  <c:v>3.06340192017861E-2</c:v>
                </c:pt>
                <c:pt idx="5609">
                  <c:v>3.4347745136598502E-2</c:v>
                </c:pt>
                <c:pt idx="5610">
                  <c:v>3.6150503096831703E-2</c:v>
                </c:pt>
                <c:pt idx="5611">
                  <c:v>3.8436655220162201E-2</c:v>
                </c:pt>
                <c:pt idx="5612">
                  <c:v>3.5643653693251703E-2</c:v>
                </c:pt>
                <c:pt idx="5613">
                  <c:v>3.4062812281822397E-2</c:v>
                </c:pt>
                <c:pt idx="5614">
                  <c:v>2.96225401190401E-2</c:v>
                </c:pt>
                <c:pt idx="5615">
                  <c:v>3.4708791618426299E-2</c:v>
                </c:pt>
                <c:pt idx="5616">
                  <c:v>3.4885934404466003E-2</c:v>
                </c:pt>
                <c:pt idx="5617">
                  <c:v>2.9896419402343902E-2</c:v>
                </c:pt>
                <c:pt idx="5618">
                  <c:v>2.1476505460908402E-2</c:v>
                </c:pt>
                <c:pt idx="5619">
                  <c:v>2.06670494504054E-2</c:v>
                </c:pt>
                <c:pt idx="5620">
                  <c:v>2.5422040421863201E-2</c:v>
                </c:pt>
                <c:pt idx="5621">
                  <c:v>2.7798161850856699E-2</c:v>
                </c:pt>
                <c:pt idx="5622">
                  <c:v>3.5449851613814198E-2</c:v>
                </c:pt>
                <c:pt idx="5623">
                  <c:v>3.8951327775669703E-2</c:v>
                </c:pt>
                <c:pt idx="5624">
                  <c:v>4.4827270442343803E-2</c:v>
                </c:pt>
                <c:pt idx="5625">
                  <c:v>4.3446474446272497E-2</c:v>
                </c:pt>
                <c:pt idx="5626">
                  <c:v>4.2078568344648702E-2</c:v>
                </c:pt>
                <c:pt idx="5627">
                  <c:v>5.1555353079599998E-2</c:v>
                </c:pt>
                <c:pt idx="5628">
                  <c:v>4.6650100865549701E-2</c:v>
                </c:pt>
                <c:pt idx="5629">
                  <c:v>8.1969052099055903E-2</c:v>
                </c:pt>
                <c:pt idx="5630">
                  <c:v>9.9938986565148699E-2</c:v>
                </c:pt>
                <c:pt idx="5631">
                  <c:v>0.13204707154549999</c:v>
                </c:pt>
                <c:pt idx="5632">
                  <c:v>0.13666190717066901</c:v>
                </c:pt>
                <c:pt idx="5633">
                  <c:v>0.13098328595921599</c:v>
                </c:pt>
                <c:pt idx="5634">
                  <c:v>0.104713439283582</c:v>
                </c:pt>
                <c:pt idx="5635">
                  <c:v>9.5587806765395897E-2</c:v>
                </c:pt>
                <c:pt idx="5636">
                  <c:v>0.104040162161219</c:v>
                </c:pt>
                <c:pt idx="5637">
                  <c:v>0.12824725488788999</c:v>
                </c:pt>
                <c:pt idx="5638">
                  <c:v>0.14489058754089201</c:v>
                </c:pt>
                <c:pt idx="5639">
                  <c:v>0.12560279616133099</c:v>
                </c:pt>
                <c:pt idx="5640">
                  <c:v>0.11526616569923399</c:v>
                </c:pt>
                <c:pt idx="5641">
                  <c:v>9.2977048561895703E-2</c:v>
                </c:pt>
                <c:pt idx="5642">
                  <c:v>8.5785652628622006E-2</c:v>
                </c:pt>
                <c:pt idx="5643">
                  <c:v>7.3440332727051E-2</c:v>
                </c:pt>
                <c:pt idx="5644">
                  <c:v>6.8481496675732695E-2</c:v>
                </c:pt>
                <c:pt idx="5645">
                  <c:v>5.8770327031780097E-2</c:v>
                </c:pt>
                <c:pt idx="5646">
                  <c:v>3.4298413668017697E-2</c:v>
                </c:pt>
                <c:pt idx="5647">
                  <c:v>2.8641824533636499E-2</c:v>
                </c:pt>
                <c:pt idx="5648">
                  <c:v>2.7463967175908099E-2</c:v>
                </c:pt>
                <c:pt idx="5649">
                  <c:v>2.5240721588983901E-2</c:v>
                </c:pt>
                <c:pt idx="5650">
                  <c:v>1.7952746834640501E-2</c:v>
                </c:pt>
                <c:pt idx="5651">
                  <c:v>1.92520745524546E-2</c:v>
                </c:pt>
                <c:pt idx="5652">
                  <c:v>1.6124806438110401E-2</c:v>
                </c:pt>
                <c:pt idx="5653">
                  <c:v>1.6704251329482601E-2</c:v>
                </c:pt>
                <c:pt idx="5654">
                  <c:v>1.1392066986970199E-2</c:v>
                </c:pt>
                <c:pt idx="5655">
                  <c:v>1.28247371714592E-2</c:v>
                </c:pt>
                <c:pt idx="5656">
                  <c:v>1.4227092835008E-2</c:v>
                </c:pt>
                <c:pt idx="5657">
                  <c:v>1.9974734358170002E-2</c:v>
                </c:pt>
                <c:pt idx="5658">
                  <c:v>2.3915679661634499E-2</c:v>
                </c:pt>
                <c:pt idx="5659">
                  <c:v>2.8122679553184499E-2</c:v>
                </c:pt>
                <c:pt idx="5660">
                  <c:v>2.5656515098056699E-2</c:v>
                </c:pt>
                <c:pt idx="5661">
                  <c:v>2.7008064730732299E-2</c:v>
                </c:pt>
                <c:pt idx="5662">
                  <c:v>2.3383580229533098E-2</c:v>
                </c:pt>
                <c:pt idx="5663">
                  <c:v>2.3894689167889401E-2</c:v>
                </c:pt>
                <c:pt idx="5664">
                  <c:v>3.26279529331007E-3</c:v>
                </c:pt>
                <c:pt idx="5665">
                  <c:v>8.6973468328526002E-4</c:v>
                </c:pt>
                <c:pt idx="5666">
                  <c:v>6.4274369805330496E-3</c:v>
                </c:pt>
                <c:pt idx="5667">
                  <c:v>4.8378775562903402E-3</c:v>
                </c:pt>
                <c:pt idx="5668">
                  <c:v>2.9565464299472302E-3</c:v>
                </c:pt>
                <c:pt idx="5669">
                  <c:v>-3.9644632131453699E-3</c:v>
                </c:pt>
                <c:pt idx="5670">
                  <c:v>-3.4477480353495601E-3</c:v>
                </c:pt>
                <c:pt idx="5671">
                  <c:v>-1.8655533513046901E-4</c:v>
                </c:pt>
                <c:pt idx="5672">
                  <c:v>6.8767249216766602E-3</c:v>
                </c:pt>
                <c:pt idx="5673">
                  <c:v>8.08276840208123E-3</c:v>
                </c:pt>
                <c:pt idx="5674">
                  <c:v>7.2237569119091198E-3</c:v>
                </c:pt>
                <c:pt idx="5675">
                  <c:v>3.0497902065142399E-3</c:v>
                </c:pt>
                <c:pt idx="5676">
                  <c:v>1.0320487088435199E-3</c:v>
                </c:pt>
                <c:pt idx="5677">
                  <c:v>-1.21807793554307E-3</c:v>
                </c:pt>
                <c:pt idx="5678">
                  <c:v>-1.6576294832629701E-3</c:v>
                </c:pt>
                <c:pt idx="5679">
                  <c:v>3.38068456696491E-3</c:v>
                </c:pt>
                <c:pt idx="5680">
                  <c:v>-8.3691666503531604E-4</c:v>
                </c:pt>
                <c:pt idx="5681">
                  <c:v>2.2829866399302302E-3</c:v>
                </c:pt>
                <c:pt idx="5682">
                  <c:v>-3.19548185516483E-3</c:v>
                </c:pt>
                <c:pt idx="5683">
                  <c:v>9.2558084068991107E-3</c:v>
                </c:pt>
                <c:pt idx="5684">
                  <c:v>5.45491104652199E-3</c:v>
                </c:pt>
                <c:pt idx="5685">
                  <c:v>1.0893037064328001E-2</c:v>
                </c:pt>
                <c:pt idx="5686">
                  <c:v>6.4242310048586498E-3</c:v>
                </c:pt>
                <c:pt idx="5687">
                  <c:v>3.9186641978570802E-3</c:v>
                </c:pt>
                <c:pt idx="5688">
                  <c:v>4.9996118668859096E-3</c:v>
                </c:pt>
                <c:pt idx="5689">
                  <c:v>-5.5333434598669995E-4</c:v>
                </c:pt>
                <c:pt idx="5690">
                  <c:v>4.7893005476853302E-5</c:v>
                </c:pt>
                <c:pt idx="5691">
                  <c:v>-6.6995704415336301E-3</c:v>
                </c:pt>
                <c:pt idx="5692">
                  <c:v>-6.0571933470888097E-3</c:v>
                </c:pt>
                <c:pt idx="5693">
                  <c:v>-4.13605672269642E-3</c:v>
                </c:pt>
                <c:pt idx="5694">
                  <c:v>-7.9677419418099499E-3</c:v>
                </c:pt>
                <c:pt idx="5695">
                  <c:v>-1.0621315564738E-3</c:v>
                </c:pt>
                <c:pt idx="5696">
                  <c:v>-1.7016083258785701E-3</c:v>
                </c:pt>
                <c:pt idx="5697">
                  <c:v>3.6159054610091202E-3</c:v>
                </c:pt>
                <c:pt idx="5698">
                  <c:v>8.4750593922419508E-3</c:v>
                </c:pt>
                <c:pt idx="5699">
                  <c:v>5.2970585333548301E-2</c:v>
                </c:pt>
                <c:pt idx="5700">
                  <c:v>0.107248394514376</c:v>
                </c:pt>
                <c:pt idx="5701">
                  <c:v>0.17603067669654701</c:v>
                </c:pt>
                <c:pt idx="5702">
                  <c:v>0.243651597499846</c:v>
                </c:pt>
                <c:pt idx="5703">
                  <c:v>0.30584627508420498</c:v>
                </c:pt>
                <c:pt idx="5704">
                  <c:v>0.34736525396603302</c:v>
                </c:pt>
                <c:pt idx="5705">
                  <c:v>0.38032943351208498</c:v>
                </c:pt>
                <c:pt idx="5706">
                  <c:v>0.39471310389523701</c:v>
                </c:pt>
                <c:pt idx="5707">
                  <c:v>0.41710299181876898</c:v>
                </c:pt>
                <c:pt idx="5708">
                  <c:v>0.42028885743623801</c:v>
                </c:pt>
                <c:pt idx="5709">
                  <c:v>0.42834097197562798</c:v>
                </c:pt>
                <c:pt idx="5710">
                  <c:v>0.44536852841300201</c:v>
                </c:pt>
                <c:pt idx="5711">
                  <c:v>0.45836171999567299</c:v>
                </c:pt>
                <c:pt idx="5712">
                  <c:v>0.45429675573641598</c:v>
                </c:pt>
                <c:pt idx="5713">
                  <c:v>0.43849592697155199</c:v>
                </c:pt>
                <c:pt idx="5714">
                  <c:v>0.43493143023150199</c:v>
                </c:pt>
                <c:pt idx="5715">
                  <c:v>0.45124739062827901</c:v>
                </c:pt>
                <c:pt idx="5716">
                  <c:v>0.44586793590886298</c:v>
                </c:pt>
                <c:pt idx="5717">
                  <c:v>0.444363880367664</c:v>
                </c:pt>
                <c:pt idx="5718">
                  <c:v>0.43454615344509001</c:v>
                </c:pt>
                <c:pt idx="5719">
                  <c:v>0.43952962148525598</c:v>
                </c:pt>
                <c:pt idx="5720">
                  <c:v>0.44391003118663303</c:v>
                </c:pt>
                <c:pt idx="5721">
                  <c:v>0.44076799979260101</c:v>
                </c:pt>
                <c:pt idx="5722">
                  <c:v>0.41663440126652801</c:v>
                </c:pt>
                <c:pt idx="5723">
                  <c:v>0.392841165147992</c:v>
                </c:pt>
                <c:pt idx="5724">
                  <c:v>0.39706930971598597</c:v>
                </c:pt>
                <c:pt idx="5725">
                  <c:v>0.41823221434081898</c:v>
                </c:pt>
                <c:pt idx="5726">
                  <c:v>0.439033018378163</c:v>
                </c:pt>
                <c:pt idx="5727">
                  <c:v>0.43454395541365898</c:v>
                </c:pt>
                <c:pt idx="5728">
                  <c:v>0.42601061562602499</c:v>
                </c:pt>
                <c:pt idx="5729">
                  <c:v>0.40875568847913302</c:v>
                </c:pt>
                <c:pt idx="5730">
                  <c:v>0.40592450775287903</c:v>
                </c:pt>
                <c:pt idx="5731">
                  <c:v>0.385425049710308</c:v>
                </c:pt>
                <c:pt idx="5732">
                  <c:v>0.36256803272499</c:v>
                </c:pt>
                <c:pt idx="5733">
                  <c:v>0.33236247542055097</c:v>
                </c:pt>
                <c:pt idx="5734">
                  <c:v>0.31444941388164599</c:v>
                </c:pt>
                <c:pt idx="5735">
                  <c:v>0.30097347688173398</c:v>
                </c:pt>
                <c:pt idx="5736">
                  <c:v>0.27014100037386501</c:v>
                </c:pt>
                <c:pt idx="5737">
                  <c:v>0.241066934020957</c:v>
                </c:pt>
                <c:pt idx="5738">
                  <c:v>0.21071490840427501</c:v>
                </c:pt>
                <c:pt idx="5739">
                  <c:v>0.18223529044317499</c:v>
                </c:pt>
                <c:pt idx="5740">
                  <c:v>0.157306748988263</c:v>
                </c:pt>
                <c:pt idx="5741">
                  <c:v>0.12070242469786401</c:v>
                </c:pt>
                <c:pt idx="5742">
                  <c:v>9.9401865980542306E-2</c:v>
                </c:pt>
                <c:pt idx="5743">
                  <c:v>7.0144674436222701E-2</c:v>
                </c:pt>
                <c:pt idx="5744">
                  <c:v>6.4002605496352102E-2</c:v>
                </c:pt>
                <c:pt idx="5745">
                  <c:v>4.0171856496317E-2</c:v>
                </c:pt>
                <c:pt idx="5746">
                  <c:v>4.8597821227870097E-2</c:v>
                </c:pt>
                <c:pt idx="5747">
                  <c:v>5.4984547844074999E-2</c:v>
                </c:pt>
                <c:pt idx="5748">
                  <c:v>4.6021314499347703E-2</c:v>
                </c:pt>
                <c:pt idx="5749">
                  <c:v>4.2246103414953301E-2</c:v>
                </c:pt>
                <c:pt idx="5750">
                  <c:v>3.9274526486872199E-2</c:v>
                </c:pt>
                <c:pt idx="5751">
                  <c:v>3.9366148872359799E-2</c:v>
                </c:pt>
                <c:pt idx="5752">
                  <c:v>4.2682612334074797E-2</c:v>
                </c:pt>
                <c:pt idx="5753">
                  <c:v>3.7267512203149403E-2</c:v>
                </c:pt>
                <c:pt idx="5754">
                  <c:v>3.3068639043881701E-2</c:v>
                </c:pt>
                <c:pt idx="5755">
                  <c:v>2.4864163334689299E-2</c:v>
                </c:pt>
                <c:pt idx="5756">
                  <c:v>2.1102978359019899E-2</c:v>
                </c:pt>
                <c:pt idx="5757">
                  <c:v>2.3053042749620299E-2</c:v>
                </c:pt>
                <c:pt idx="5758">
                  <c:v>2.6112183618741899E-2</c:v>
                </c:pt>
                <c:pt idx="5759">
                  <c:v>2.42106997672209E-2</c:v>
                </c:pt>
                <c:pt idx="5760">
                  <c:v>2.82688601021811E-2</c:v>
                </c:pt>
                <c:pt idx="5761">
                  <c:v>1.7954630451722398E-2</c:v>
                </c:pt>
                <c:pt idx="5762">
                  <c:v>1.41631284619141E-2</c:v>
                </c:pt>
                <c:pt idx="5763">
                  <c:v>6.4937237248591396E-3</c:v>
                </c:pt>
                <c:pt idx="5764">
                  <c:v>1.1619697323746099E-2</c:v>
                </c:pt>
                <c:pt idx="5765">
                  <c:v>1.4849385145379399E-2</c:v>
                </c:pt>
                <c:pt idx="5766">
                  <c:v>1.6492325368744402E-2</c:v>
                </c:pt>
                <c:pt idx="5767">
                  <c:v>1.18426893120465E-2</c:v>
                </c:pt>
                <c:pt idx="5768">
                  <c:v>1.00255278427292E-2</c:v>
                </c:pt>
                <c:pt idx="5769">
                  <c:v>1.05084890706128E-2</c:v>
                </c:pt>
                <c:pt idx="5770">
                  <c:v>9.8098931278804997E-3</c:v>
                </c:pt>
                <c:pt idx="5771">
                  <c:v>1.10257265364123E-2</c:v>
                </c:pt>
                <c:pt idx="5772">
                  <c:v>8.8797319942923794E-3</c:v>
                </c:pt>
                <c:pt idx="5773">
                  <c:v>8.0073340563490206E-3</c:v>
                </c:pt>
                <c:pt idx="5774">
                  <c:v>5.1273743725410601E-3</c:v>
                </c:pt>
                <c:pt idx="5775">
                  <c:v>6.5714483068539699E-3</c:v>
                </c:pt>
                <c:pt idx="5776">
                  <c:v>8.2967519688436804E-3</c:v>
                </c:pt>
                <c:pt idx="5777">
                  <c:v>7.9506949022004197E-3</c:v>
                </c:pt>
                <c:pt idx="5778">
                  <c:v>5.3062318892491602E-3</c:v>
                </c:pt>
                <c:pt idx="5779">
                  <c:v>3.9554010139707003E-3</c:v>
                </c:pt>
                <c:pt idx="5780">
                  <c:v>-2.3680844373672799E-3</c:v>
                </c:pt>
                <c:pt idx="5781">
                  <c:v>-4.0211470972839501E-3</c:v>
                </c:pt>
                <c:pt idx="5782">
                  <c:v>-3.3967239060296701E-3</c:v>
                </c:pt>
                <c:pt idx="5783">
                  <c:v>-2.5400218225669099E-3</c:v>
                </c:pt>
                <c:pt idx="5784">
                  <c:v>-1.53322145179768E-3</c:v>
                </c:pt>
                <c:pt idx="5785">
                  <c:v>-7.4891311962301503E-5</c:v>
                </c:pt>
                <c:pt idx="5786">
                  <c:v>8.7121217428788693E-3</c:v>
                </c:pt>
                <c:pt idx="5787">
                  <c:v>1.7237784985109101E-2</c:v>
                </c:pt>
                <c:pt idx="5788">
                  <c:v>4.9841760665781297E-2</c:v>
                </c:pt>
                <c:pt idx="5789">
                  <c:v>6.3938238577004897E-2</c:v>
                </c:pt>
                <c:pt idx="5790">
                  <c:v>8.6931973986351996E-2</c:v>
                </c:pt>
                <c:pt idx="5791">
                  <c:v>0.112448084282861</c:v>
                </c:pt>
                <c:pt idx="5792">
                  <c:v>0.143434489598318</c:v>
                </c:pt>
                <c:pt idx="5793">
                  <c:v>0.17562589039847601</c:v>
                </c:pt>
                <c:pt idx="5794">
                  <c:v>0.21340272200954499</c:v>
                </c:pt>
                <c:pt idx="5795">
                  <c:v>0.25294424207115501</c:v>
                </c:pt>
                <c:pt idx="5796">
                  <c:v>0.296876823794751</c:v>
                </c:pt>
                <c:pt idx="5797">
                  <c:v>0.34439691651910498</c:v>
                </c:pt>
                <c:pt idx="5798">
                  <c:v>0.34237607631295802</c:v>
                </c:pt>
                <c:pt idx="5799">
                  <c:v>0.35796460861493301</c:v>
                </c:pt>
                <c:pt idx="5800">
                  <c:v>0.35785650613611802</c:v>
                </c:pt>
                <c:pt idx="5801">
                  <c:v>0.40507458464804302</c:v>
                </c:pt>
                <c:pt idx="5802">
                  <c:v>0.423572363000983</c:v>
                </c:pt>
                <c:pt idx="5803">
                  <c:v>0.43295148947401602</c:v>
                </c:pt>
                <c:pt idx="5804">
                  <c:v>0.43999984293689498</c:v>
                </c:pt>
                <c:pt idx="5805">
                  <c:v>0.43045590547777102</c:v>
                </c:pt>
                <c:pt idx="5806">
                  <c:v>0.43279087862726701</c:v>
                </c:pt>
                <c:pt idx="5807">
                  <c:v>0.40845555226407398</c:v>
                </c:pt>
                <c:pt idx="5808">
                  <c:v>0.409073123584073</c:v>
                </c:pt>
                <c:pt idx="5809">
                  <c:v>0.39916261361668498</c:v>
                </c:pt>
                <c:pt idx="5810">
                  <c:v>0.423348908081011</c:v>
                </c:pt>
                <c:pt idx="5811">
                  <c:v>0.41810889954328101</c:v>
                </c:pt>
                <c:pt idx="5812">
                  <c:v>0.40908884499758003</c:v>
                </c:pt>
                <c:pt idx="5813">
                  <c:v>0.39145647020387597</c:v>
                </c:pt>
                <c:pt idx="5814">
                  <c:v>0.39526072062491702</c:v>
                </c:pt>
                <c:pt idx="5815">
                  <c:v>0.38995512539066401</c:v>
                </c:pt>
                <c:pt idx="5816">
                  <c:v>0.38076956242627003</c:v>
                </c:pt>
                <c:pt idx="5817">
                  <c:v>0.35880945561946598</c:v>
                </c:pt>
                <c:pt idx="5818">
                  <c:v>0.33412459486298701</c:v>
                </c:pt>
                <c:pt idx="5819">
                  <c:v>0.32635871908566699</c:v>
                </c:pt>
                <c:pt idx="5820">
                  <c:v>0.33386531717636198</c:v>
                </c:pt>
                <c:pt idx="5821">
                  <c:v>0.35303087782106601</c:v>
                </c:pt>
                <c:pt idx="5822">
                  <c:v>0.34748175136470799</c:v>
                </c:pt>
                <c:pt idx="5823">
                  <c:v>0.32078918595912098</c:v>
                </c:pt>
                <c:pt idx="5824">
                  <c:v>0.30669803329341899</c:v>
                </c:pt>
                <c:pt idx="5825">
                  <c:v>0.30854373743207503</c:v>
                </c:pt>
                <c:pt idx="5826">
                  <c:v>0.32212308306099902</c:v>
                </c:pt>
                <c:pt idx="5827">
                  <c:v>0.31822115182223998</c:v>
                </c:pt>
                <c:pt idx="5828">
                  <c:v>0.29693874217420801</c:v>
                </c:pt>
                <c:pt idx="5829">
                  <c:v>0.25955249350178899</c:v>
                </c:pt>
                <c:pt idx="5830">
                  <c:v>0.238678988585802</c:v>
                </c:pt>
                <c:pt idx="5831">
                  <c:v>0.22417328285528901</c:v>
                </c:pt>
                <c:pt idx="5832">
                  <c:v>0.193528452451632</c:v>
                </c:pt>
                <c:pt idx="5833">
                  <c:v>0.15197408742055701</c:v>
                </c:pt>
                <c:pt idx="5834">
                  <c:v>0.103157165671795</c:v>
                </c:pt>
                <c:pt idx="5835">
                  <c:v>8.3477606319704106E-2</c:v>
                </c:pt>
                <c:pt idx="5836">
                  <c:v>6.6274008604402995E-2</c:v>
                </c:pt>
                <c:pt idx="5837">
                  <c:v>4.3729405595583998E-2</c:v>
                </c:pt>
                <c:pt idx="5838">
                  <c:v>4.3337882524055502E-2</c:v>
                </c:pt>
                <c:pt idx="5839">
                  <c:v>4.7391357481253199E-2</c:v>
                </c:pt>
                <c:pt idx="5840">
                  <c:v>3.9404263687607202E-2</c:v>
                </c:pt>
                <c:pt idx="5841">
                  <c:v>3.9799763331190702E-2</c:v>
                </c:pt>
                <c:pt idx="5842">
                  <c:v>3.1661254040744199E-2</c:v>
                </c:pt>
                <c:pt idx="5843">
                  <c:v>2.8232805878073901E-2</c:v>
                </c:pt>
                <c:pt idx="5844">
                  <c:v>2.1935026402890499E-2</c:v>
                </c:pt>
                <c:pt idx="5845">
                  <c:v>2.4319747502174801E-2</c:v>
                </c:pt>
                <c:pt idx="5846">
                  <c:v>2.77404588804754E-2</c:v>
                </c:pt>
                <c:pt idx="5847">
                  <c:v>3.04391378307232E-2</c:v>
                </c:pt>
                <c:pt idx="5848">
                  <c:v>2.5172763352650802E-2</c:v>
                </c:pt>
                <c:pt idx="5849">
                  <c:v>2.0056995388344101E-2</c:v>
                </c:pt>
                <c:pt idx="5850">
                  <c:v>1.7576314768940601E-2</c:v>
                </c:pt>
                <c:pt idx="5851">
                  <c:v>1.5737076406112101E-2</c:v>
                </c:pt>
                <c:pt idx="5852">
                  <c:v>1.1031888348058801E-2</c:v>
                </c:pt>
                <c:pt idx="5853">
                  <c:v>9.8592487967536294E-3</c:v>
                </c:pt>
                <c:pt idx="5854">
                  <c:v>1.1854531908546099E-2</c:v>
                </c:pt>
                <c:pt idx="5855">
                  <c:v>1.4213646056885E-2</c:v>
                </c:pt>
                <c:pt idx="5856">
                  <c:v>1.3483111128075801E-2</c:v>
                </c:pt>
                <c:pt idx="5857">
                  <c:v>1.26206315226842E-2</c:v>
                </c:pt>
                <c:pt idx="5858">
                  <c:v>1.7834511015865601E-2</c:v>
                </c:pt>
                <c:pt idx="5859">
                  <c:v>2.2761314088386699E-2</c:v>
                </c:pt>
                <c:pt idx="5860">
                  <c:v>2.50617965011159E-2</c:v>
                </c:pt>
                <c:pt idx="5861">
                  <c:v>2.5380370701624501E-2</c:v>
                </c:pt>
                <c:pt idx="5862">
                  <c:v>2.5424701392785701E-2</c:v>
                </c:pt>
                <c:pt idx="5863">
                  <c:v>2.6140926310824E-2</c:v>
                </c:pt>
                <c:pt idx="5864">
                  <c:v>2.7121864724839601E-2</c:v>
                </c:pt>
                <c:pt idx="5865">
                  <c:v>2.10370995854786E-2</c:v>
                </c:pt>
                <c:pt idx="5866">
                  <c:v>1.88529192843318E-2</c:v>
                </c:pt>
                <c:pt idx="5867">
                  <c:v>1.21050790993791E-2</c:v>
                </c:pt>
                <c:pt idx="5868">
                  <c:v>1.14863092028021E-2</c:v>
                </c:pt>
                <c:pt idx="5869">
                  <c:v>1.25848984857562E-2</c:v>
                </c:pt>
                <c:pt idx="5870">
                  <c:v>1.50544631041446E-2</c:v>
                </c:pt>
                <c:pt idx="5871">
                  <c:v>1.45603054743467E-2</c:v>
                </c:pt>
                <c:pt idx="5872">
                  <c:v>1.1706290167314001E-2</c:v>
                </c:pt>
                <c:pt idx="5873">
                  <c:v>3.6491353881050702E-3</c:v>
                </c:pt>
                <c:pt idx="5874">
                  <c:v>6.5037116398082798E-3</c:v>
                </c:pt>
                <c:pt idx="5875">
                  <c:v>3.1211156048526899E-3</c:v>
                </c:pt>
                <c:pt idx="5876">
                  <c:v>8.8200482404446907E-3</c:v>
                </c:pt>
                <c:pt idx="5877">
                  <c:v>3.00907309849708E-3</c:v>
                </c:pt>
                <c:pt idx="5878">
                  <c:v>2.0959201180309698E-3</c:v>
                </c:pt>
                <c:pt idx="5879">
                  <c:v>-6.1357075789640397E-3</c:v>
                </c:pt>
                <c:pt idx="5880">
                  <c:v>-2.8363513319259398E-3</c:v>
                </c:pt>
                <c:pt idx="5881">
                  <c:v>2.9457757926188602E-3</c:v>
                </c:pt>
                <c:pt idx="5882">
                  <c:v>1.1815691726956E-2</c:v>
                </c:pt>
                <c:pt idx="5883">
                  <c:v>3.8161789677348103E-2</c:v>
                </c:pt>
                <c:pt idx="5884">
                  <c:v>5.7446352259179399E-2</c:v>
                </c:pt>
                <c:pt idx="5885">
                  <c:v>7.4342787970182303E-2</c:v>
                </c:pt>
                <c:pt idx="5886">
                  <c:v>9.8967519433396697E-2</c:v>
                </c:pt>
                <c:pt idx="5887">
                  <c:v>0.11870412615423</c:v>
                </c:pt>
                <c:pt idx="5888">
                  <c:v>0.14292133346114</c:v>
                </c:pt>
                <c:pt idx="5889">
                  <c:v>0.153969809403151</c:v>
                </c:pt>
                <c:pt idx="5890">
                  <c:v>0.16578455405796599</c:v>
                </c:pt>
                <c:pt idx="5891">
                  <c:v>0.18619536533521799</c:v>
                </c:pt>
                <c:pt idx="5892">
                  <c:v>0.20790440879250099</c:v>
                </c:pt>
                <c:pt idx="5893">
                  <c:v>0.22505285958871099</c:v>
                </c:pt>
                <c:pt idx="5894">
                  <c:v>0.24023959129869499</c:v>
                </c:pt>
                <c:pt idx="5895">
                  <c:v>0.26963432091646899</c:v>
                </c:pt>
                <c:pt idx="5896">
                  <c:v>0.29639178698583801</c:v>
                </c:pt>
                <c:pt idx="5897">
                  <c:v>0.32135557567572898</c:v>
                </c:pt>
                <c:pt idx="5898">
                  <c:v>0.34044207850258701</c:v>
                </c:pt>
                <c:pt idx="5899">
                  <c:v>0.35877642408008298</c:v>
                </c:pt>
                <c:pt idx="5900">
                  <c:v>0.36843541502913502</c:v>
                </c:pt>
                <c:pt idx="5901">
                  <c:v>0.369924889270771</c:v>
                </c:pt>
                <c:pt idx="5902">
                  <c:v>0.36735755451546898</c:v>
                </c:pt>
                <c:pt idx="5903">
                  <c:v>0.375148682638413</c:v>
                </c:pt>
                <c:pt idx="5904">
                  <c:v>0.39497397624063102</c:v>
                </c:pt>
                <c:pt idx="5905">
                  <c:v>0.395334726710107</c:v>
                </c:pt>
                <c:pt idx="5906">
                  <c:v>0.39669642234187202</c:v>
                </c:pt>
                <c:pt idx="5907">
                  <c:v>0.37059286589211399</c:v>
                </c:pt>
                <c:pt idx="5908">
                  <c:v>0.359081372511245</c:v>
                </c:pt>
                <c:pt idx="5909">
                  <c:v>0.36684774320127</c:v>
                </c:pt>
                <c:pt idx="5910">
                  <c:v>0.37066128858075797</c:v>
                </c:pt>
                <c:pt idx="5911">
                  <c:v>0.38833670082677302</c:v>
                </c:pt>
                <c:pt idx="5912">
                  <c:v>0.379419313727902</c:v>
                </c:pt>
                <c:pt idx="5913">
                  <c:v>0.38021488087792898</c:v>
                </c:pt>
                <c:pt idx="5914">
                  <c:v>0.36996236647792402</c:v>
                </c:pt>
                <c:pt idx="5915">
                  <c:v>0.349571083980172</c:v>
                </c:pt>
                <c:pt idx="5916">
                  <c:v>0.32333968414263797</c:v>
                </c:pt>
                <c:pt idx="5917">
                  <c:v>0.312743488679112</c:v>
                </c:pt>
                <c:pt idx="5918">
                  <c:v>0.27623284193300102</c:v>
                </c:pt>
                <c:pt idx="5919">
                  <c:v>0.25323496810201002</c:v>
                </c:pt>
                <c:pt idx="5920">
                  <c:v>0.21737919806692299</c:v>
                </c:pt>
                <c:pt idx="5921">
                  <c:v>0.21500830046646199</c:v>
                </c:pt>
                <c:pt idx="5922">
                  <c:v>0.20462864311324999</c:v>
                </c:pt>
                <c:pt idx="5923">
                  <c:v>0.17477886843826901</c:v>
                </c:pt>
                <c:pt idx="5924">
                  <c:v>0.14235217217237101</c:v>
                </c:pt>
                <c:pt idx="5925">
                  <c:v>0.107658760929737</c:v>
                </c:pt>
                <c:pt idx="5926">
                  <c:v>0.10024008049319399</c:v>
                </c:pt>
                <c:pt idx="5927">
                  <c:v>8.9965468309973498E-2</c:v>
                </c:pt>
                <c:pt idx="5928">
                  <c:v>8.3262150143859001E-2</c:v>
                </c:pt>
                <c:pt idx="5929">
                  <c:v>6.94635776954593E-2</c:v>
                </c:pt>
                <c:pt idx="5930">
                  <c:v>5.9510267988400603E-2</c:v>
                </c:pt>
                <c:pt idx="5931">
                  <c:v>5.3714957055347498E-2</c:v>
                </c:pt>
                <c:pt idx="5932">
                  <c:v>5.6377391066766702E-2</c:v>
                </c:pt>
                <c:pt idx="5933">
                  <c:v>5.6716155265810898E-2</c:v>
                </c:pt>
                <c:pt idx="5934">
                  <c:v>3.2576712651294297E-2</c:v>
                </c:pt>
                <c:pt idx="5935">
                  <c:v>2.2060080911269202E-2</c:v>
                </c:pt>
                <c:pt idx="5936">
                  <c:v>1.38282009995991E-2</c:v>
                </c:pt>
                <c:pt idx="5937">
                  <c:v>1.2324027667026199E-2</c:v>
                </c:pt>
                <c:pt idx="5938">
                  <c:v>1.8479921970968299E-2</c:v>
                </c:pt>
                <c:pt idx="5939">
                  <c:v>8.0326062832302304E-3</c:v>
                </c:pt>
                <c:pt idx="5940">
                  <c:v>1.6480295921579201E-2</c:v>
                </c:pt>
                <c:pt idx="5941">
                  <c:v>8.4181130235846599E-3</c:v>
                </c:pt>
                <c:pt idx="5942">
                  <c:v>2.21198234143287E-2</c:v>
                </c:pt>
                <c:pt idx="5943">
                  <c:v>2.0760352493765E-2</c:v>
                </c:pt>
                <c:pt idx="5944">
                  <c:v>3.0679756369681399E-2</c:v>
                </c:pt>
                <c:pt idx="5945">
                  <c:v>3.4095628406636401E-2</c:v>
                </c:pt>
                <c:pt idx="5946">
                  <c:v>2.63933421108055E-2</c:v>
                </c:pt>
                <c:pt idx="5947">
                  <c:v>1.5950333814487499E-2</c:v>
                </c:pt>
                <c:pt idx="5948">
                  <c:v>1.2558380877407099E-2</c:v>
                </c:pt>
                <c:pt idx="5949">
                  <c:v>1.41757556273474E-2</c:v>
                </c:pt>
                <c:pt idx="5950">
                  <c:v>1.7219128678122898E-2</c:v>
                </c:pt>
                <c:pt idx="5951">
                  <c:v>2.1094232743232699E-2</c:v>
                </c:pt>
                <c:pt idx="5952">
                  <c:v>1.23079302440477E-2</c:v>
                </c:pt>
                <c:pt idx="5953">
                  <c:v>9.9955427875577409E-3</c:v>
                </c:pt>
                <c:pt idx="5954">
                  <c:v>4.6384644687576604E-3</c:v>
                </c:pt>
                <c:pt idx="5955">
                  <c:v>1.5446577451475501E-2</c:v>
                </c:pt>
                <c:pt idx="5956">
                  <c:v>1.9644786853345801E-2</c:v>
                </c:pt>
                <c:pt idx="5957">
                  <c:v>1.9001036754279201E-2</c:v>
                </c:pt>
                <c:pt idx="5958">
                  <c:v>1.5978503280043001E-2</c:v>
                </c:pt>
                <c:pt idx="5959">
                  <c:v>1.32325444196648E-2</c:v>
                </c:pt>
                <c:pt idx="5960">
                  <c:v>1.7802426533926E-2</c:v>
                </c:pt>
                <c:pt idx="5961">
                  <c:v>1.5733075267531201E-2</c:v>
                </c:pt>
                <c:pt idx="5962">
                  <c:v>1.42574264914819E-2</c:v>
                </c:pt>
                <c:pt idx="5963">
                  <c:v>9.4977999584864806E-3</c:v>
                </c:pt>
                <c:pt idx="5964">
                  <c:v>1.1280834227467699E-2</c:v>
                </c:pt>
                <c:pt idx="5965">
                  <c:v>9.4313574108264402E-3</c:v>
                </c:pt>
                <c:pt idx="5966">
                  <c:v>1.26044694248191E-2</c:v>
                </c:pt>
                <c:pt idx="5967">
                  <c:v>1.12623759805556E-2</c:v>
                </c:pt>
                <c:pt idx="5968">
                  <c:v>2.1048747214074898E-3</c:v>
                </c:pt>
                <c:pt idx="5969">
                  <c:v>-2.9842219789802098E-3</c:v>
                </c:pt>
                <c:pt idx="5970">
                  <c:v>-1.34371728610007E-3</c:v>
                </c:pt>
                <c:pt idx="5971">
                  <c:v>1.03848328528827E-2</c:v>
                </c:pt>
                <c:pt idx="5972">
                  <c:v>1.5835259972565598E-2</c:v>
                </c:pt>
                <c:pt idx="5973">
                  <c:v>1.8227812088960099E-2</c:v>
                </c:pt>
                <c:pt idx="5974">
                  <c:v>2.2740655139587201E-2</c:v>
                </c:pt>
                <c:pt idx="5975">
                  <c:v>2.0526681812533198E-2</c:v>
                </c:pt>
                <c:pt idx="5976">
                  <c:v>1.29106247647596E-2</c:v>
                </c:pt>
                <c:pt idx="5977">
                  <c:v>1.0370321177029599E-2</c:v>
                </c:pt>
                <c:pt idx="5978">
                  <c:v>1.0717144556524E-2</c:v>
                </c:pt>
                <c:pt idx="5979">
                  <c:v>1.22943277851583E-2</c:v>
                </c:pt>
                <c:pt idx="5980">
                  <c:v>1.0041511278114101E-2</c:v>
                </c:pt>
                <c:pt idx="5981">
                  <c:v>4.6804189661225001E-3</c:v>
                </c:pt>
                <c:pt idx="5982">
                  <c:v>4.8296639541347596E-3</c:v>
                </c:pt>
                <c:pt idx="5983">
                  <c:v>2.68592867450234E-3</c:v>
                </c:pt>
                <c:pt idx="5984">
                  <c:v>6.4461006648397897E-3</c:v>
                </c:pt>
                <c:pt idx="5985">
                  <c:v>1.21440211010766E-2</c:v>
                </c:pt>
                <c:pt idx="5986">
                  <c:v>2.1470032181494899E-2</c:v>
                </c:pt>
                <c:pt idx="5987">
                  <c:v>2.2955387351374201E-2</c:v>
                </c:pt>
                <c:pt idx="5988">
                  <c:v>2.97193891444698E-2</c:v>
                </c:pt>
                <c:pt idx="5989">
                  <c:v>7.3230492990186399E-2</c:v>
                </c:pt>
                <c:pt idx="5990">
                  <c:v>0.13585123805105401</c:v>
                </c:pt>
                <c:pt idx="5991">
                  <c:v>0.18426180558531999</c:v>
                </c:pt>
                <c:pt idx="5992">
                  <c:v>0.218515278135399</c:v>
                </c:pt>
                <c:pt idx="5993">
                  <c:v>0.22032165613864901</c:v>
                </c:pt>
                <c:pt idx="5994">
                  <c:v>0.23317099978363801</c:v>
                </c:pt>
                <c:pt idx="5995">
                  <c:v>0.25954209641646803</c:v>
                </c:pt>
                <c:pt idx="5996">
                  <c:v>0.27712027430034403</c:v>
                </c:pt>
                <c:pt idx="5997">
                  <c:v>0.29823684267323602</c:v>
                </c:pt>
                <c:pt idx="5998">
                  <c:v>0.35074782384493802</c:v>
                </c:pt>
                <c:pt idx="5999">
                  <c:v>0.40425464319618998</c:v>
                </c:pt>
                <c:pt idx="6000">
                  <c:v>0.45448540636106399</c:v>
                </c:pt>
                <c:pt idx="6001">
                  <c:v>0.42467114584046001</c:v>
                </c:pt>
                <c:pt idx="6002">
                  <c:v>0.43753175378063403</c:v>
                </c:pt>
                <c:pt idx="6003">
                  <c:v>0.42581839904755098</c:v>
                </c:pt>
                <c:pt idx="6004">
                  <c:v>0.43176177104368801</c:v>
                </c:pt>
                <c:pt idx="6005">
                  <c:v>0.40549806533454902</c:v>
                </c:pt>
                <c:pt idx="6006">
                  <c:v>0.36557517326342698</c:v>
                </c:pt>
                <c:pt idx="6007">
                  <c:v>0.37405773810026899</c:v>
                </c:pt>
                <c:pt idx="6008">
                  <c:v>0.38148943720106598</c:v>
                </c:pt>
                <c:pt idx="6009">
                  <c:v>0.387776111253609</c:v>
                </c:pt>
                <c:pt idx="6010">
                  <c:v>0.380656810492496</c:v>
                </c:pt>
                <c:pt idx="6011">
                  <c:v>0.3692181756322</c:v>
                </c:pt>
                <c:pt idx="6012">
                  <c:v>0.35063590588974902</c:v>
                </c:pt>
                <c:pt idx="6013">
                  <c:v>0.33436529246610402</c:v>
                </c:pt>
                <c:pt idx="6014">
                  <c:v>0.33044271076104997</c:v>
                </c:pt>
                <c:pt idx="6015">
                  <c:v>0.35126777402167503</c:v>
                </c:pt>
                <c:pt idx="6016">
                  <c:v>0.34684655770189099</c:v>
                </c:pt>
                <c:pt idx="6017">
                  <c:v>0.32719187600135702</c:v>
                </c:pt>
                <c:pt idx="6018">
                  <c:v>0.30941766436476198</c:v>
                </c:pt>
                <c:pt idx="6019">
                  <c:v>0.29687834409031899</c:v>
                </c:pt>
                <c:pt idx="6020">
                  <c:v>0.27618004898906001</c:v>
                </c:pt>
                <c:pt idx="6021">
                  <c:v>0.25245185691532501</c:v>
                </c:pt>
                <c:pt idx="6022">
                  <c:v>0.22297989556602801</c:v>
                </c:pt>
                <c:pt idx="6023">
                  <c:v>0.20012676826085199</c:v>
                </c:pt>
                <c:pt idx="6024">
                  <c:v>0.18073883873514801</c:v>
                </c:pt>
                <c:pt idx="6025">
                  <c:v>0.150741730946509</c:v>
                </c:pt>
                <c:pt idx="6026">
                  <c:v>0.118457277442596</c:v>
                </c:pt>
                <c:pt idx="6027">
                  <c:v>8.97478793810252E-2</c:v>
                </c:pt>
                <c:pt idx="6028">
                  <c:v>7.5082893193079397E-2</c:v>
                </c:pt>
                <c:pt idx="6029">
                  <c:v>6.4989473163984901E-2</c:v>
                </c:pt>
                <c:pt idx="6030">
                  <c:v>6.1621832575312903E-2</c:v>
                </c:pt>
                <c:pt idx="6031">
                  <c:v>4.2171025608857701E-2</c:v>
                </c:pt>
                <c:pt idx="6032">
                  <c:v>4.2299650245611803E-2</c:v>
                </c:pt>
                <c:pt idx="6033">
                  <c:v>3.90535630974553E-2</c:v>
                </c:pt>
                <c:pt idx="6034">
                  <c:v>3.58345945250855E-2</c:v>
                </c:pt>
                <c:pt idx="6035">
                  <c:v>3.6432708228255999E-2</c:v>
                </c:pt>
                <c:pt idx="6036">
                  <c:v>3.18386615268322E-2</c:v>
                </c:pt>
                <c:pt idx="6037">
                  <c:v>2.8411134691944302E-2</c:v>
                </c:pt>
                <c:pt idx="6038">
                  <c:v>2.38795543267298E-2</c:v>
                </c:pt>
                <c:pt idx="6039">
                  <c:v>2.6566556719607899E-2</c:v>
                </c:pt>
                <c:pt idx="6040">
                  <c:v>2.8244030551665699E-2</c:v>
                </c:pt>
                <c:pt idx="6041">
                  <c:v>3.1584785117456202E-2</c:v>
                </c:pt>
                <c:pt idx="6042">
                  <c:v>2.7759503108410698E-2</c:v>
                </c:pt>
                <c:pt idx="6043">
                  <c:v>2.41080326200739E-2</c:v>
                </c:pt>
                <c:pt idx="6044">
                  <c:v>1.29238622109446E-2</c:v>
                </c:pt>
                <c:pt idx="6045">
                  <c:v>1.6198096841847E-2</c:v>
                </c:pt>
                <c:pt idx="6046">
                  <c:v>1.6728623575714599E-2</c:v>
                </c:pt>
                <c:pt idx="6047">
                  <c:v>1.7566212768098E-2</c:v>
                </c:pt>
                <c:pt idx="6048">
                  <c:v>4.4334955466093801E-3</c:v>
                </c:pt>
                <c:pt idx="6049">
                  <c:v>2.53260209640517E-3</c:v>
                </c:pt>
                <c:pt idx="6050">
                  <c:v>4.3354890169719001E-3</c:v>
                </c:pt>
                <c:pt idx="6051">
                  <c:v>1.33405136978896E-2</c:v>
                </c:pt>
                <c:pt idx="6052">
                  <c:v>1.3487786256954E-2</c:v>
                </c:pt>
                <c:pt idx="6053">
                  <c:v>1.4644482338202799E-2</c:v>
                </c:pt>
                <c:pt idx="6054">
                  <c:v>1.33827858248349E-2</c:v>
                </c:pt>
                <c:pt idx="6055">
                  <c:v>1.1792494207300599E-2</c:v>
                </c:pt>
                <c:pt idx="6056">
                  <c:v>1.8337642458209E-2</c:v>
                </c:pt>
                <c:pt idx="6057">
                  <c:v>2.0124975911275801E-2</c:v>
                </c:pt>
                <c:pt idx="6058">
                  <c:v>2.2495120188987399E-2</c:v>
                </c:pt>
                <c:pt idx="6059">
                  <c:v>1.9851866994868801E-2</c:v>
                </c:pt>
                <c:pt idx="6060">
                  <c:v>1.66360338945605E-2</c:v>
                </c:pt>
                <c:pt idx="6061">
                  <c:v>1.2945256582871E-2</c:v>
                </c:pt>
                <c:pt idx="6062">
                  <c:v>1.0231849413840401E-2</c:v>
                </c:pt>
                <c:pt idx="6063">
                  <c:v>9.5039718690280595E-3</c:v>
                </c:pt>
                <c:pt idx="6064">
                  <c:v>1.14386313169632E-2</c:v>
                </c:pt>
                <c:pt idx="6065">
                  <c:v>2.07834176852742E-2</c:v>
                </c:pt>
                <c:pt idx="6066">
                  <c:v>1.8405750362770801E-2</c:v>
                </c:pt>
                <c:pt idx="6067">
                  <c:v>1.62366275862918E-2</c:v>
                </c:pt>
                <c:pt idx="6068">
                  <c:v>8.6935133584899408E-3</c:v>
                </c:pt>
                <c:pt idx="6069">
                  <c:v>1.2797407569112599E-2</c:v>
                </c:pt>
                <c:pt idx="6070">
                  <c:v>1.7417715635221001E-2</c:v>
                </c:pt>
                <c:pt idx="6071">
                  <c:v>2.29488891448992E-2</c:v>
                </c:pt>
                <c:pt idx="6072">
                  <c:v>2.5720924567628999E-2</c:v>
                </c:pt>
                <c:pt idx="6073">
                  <c:v>2.2338660705556599E-2</c:v>
                </c:pt>
                <c:pt idx="6074">
                  <c:v>2.4487207624571902E-2</c:v>
                </c:pt>
                <c:pt idx="6075">
                  <c:v>2.2830094749010599E-2</c:v>
                </c:pt>
                <c:pt idx="6076">
                  <c:v>4.37347812842067E-2</c:v>
                </c:pt>
                <c:pt idx="6077">
                  <c:v>5.7275468264148803E-2</c:v>
                </c:pt>
                <c:pt idx="6078">
                  <c:v>8.0072745822410599E-2</c:v>
                </c:pt>
                <c:pt idx="6079">
                  <c:v>0.111808037826809</c:v>
                </c:pt>
                <c:pt idx="6080">
                  <c:v>0.135683012226609</c:v>
                </c:pt>
                <c:pt idx="6081">
                  <c:v>0.17235184671040901</c:v>
                </c:pt>
                <c:pt idx="6082">
                  <c:v>0.21285501963568901</c:v>
                </c:pt>
                <c:pt idx="6083">
                  <c:v>0.27744718166808102</c:v>
                </c:pt>
                <c:pt idx="6084">
                  <c:v>0.31811359232538</c:v>
                </c:pt>
                <c:pt idx="6085">
                  <c:v>0.35901767933282702</c:v>
                </c:pt>
                <c:pt idx="6086">
                  <c:v>0.36979767768166</c:v>
                </c:pt>
                <c:pt idx="6087">
                  <c:v>0.384859317164162</c:v>
                </c:pt>
                <c:pt idx="6088">
                  <c:v>0.39984556851431502</c:v>
                </c:pt>
                <c:pt idx="6089">
                  <c:v>0.41795503141438101</c:v>
                </c:pt>
                <c:pt idx="6090">
                  <c:v>0.42943099294363002</c:v>
                </c:pt>
                <c:pt idx="6091">
                  <c:v>0.423900684198113</c:v>
                </c:pt>
                <c:pt idx="6092">
                  <c:v>0.43797158277841802</c:v>
                </c:pt>
                <c:pt idx="6093">
                  <c:v>0.45728072304504902</c:v>
                </c:pt>
                <c:pt idx="6094">
                  <c:v>0.47046420968313302</c:v>
                </c:pt>
                <c:pt idx="6095">
                  <c:v>0.47287811925022899</c:v>
                </c:pt>
                <c:pt idx="6096">
                  <c:v>0.46730989724859501</c:v>
                </c:pt>
                <c:pt idx="6097">
                  <c:v>0.459017610205399</c:v>
                </c:pt>
                <c:pt idx="6098">
                  <c:v>0.45296263995267699</c:v>
                </c:pt>
                <c:pt idx="6099">
                  <c:v>0.46013738350089201</c:v>
                </c:pt>
                <c:pt idx="6100">
                  <c:v>0.46567621420549199</c:v>
                </c:pt>
                <c:pt idx="6101">
                  <c:v>0.45960332010386101</c:v>
                </c:pt>
                <c:pt idx="6102">
                  <c:v>0.45373997159843299</c:v>
                </c:pt>
                <c:pt idx="6103">
                  <c:v>0.44981347651889397</c:v>
                </c:pt>
                <c:pt idx="6104">
                  <c:v>0.43691136158781602</c:v>
                </c:pt>
                <c:pt idx="6105">
                  <c:v>0.42740884805920298</c:v>
                </c:pt>
                <c:pt idx="6106">
                  <c:v>0.411055464605037</c:v>
                </c:pt>
                <c:pt idx="6107">
                  <c:v>0.41173460298126102</c:v>
                </c:pt>
                <c:pt idx="6108">
                  <c:v>0.38883334459036201</c:v>
                </c:pt>
                <c:pt idx="6109">
                  <c:v>0.38109688360682598</c:v>
                </c:pt>
                <c:pt idx="6110">
                  <c:v>0.36688393015505799</c:v>
                </c:pt>
                <c:pt idx="6111">
                  <c:v>0.34471243977712301</c:v>
                </c:pt>
                <c:pt idx="6112">
                  <c:v>0.327473611061807</c:v>
                </c:pt>
                <c:pt idx="6113">
                  <c:v>0.30723142569022699</c:v>
                </c:pt>
                <c:pt idx="6114">
                  <c:v>0.30082302580382603</c:v>
                </c:pt>
                <c:pt idx="6115">
                  <c:v>0.28874060717515099</c:v>
                </c:pt>
                <c:pt idx="6116">
                  <c:v>0.279554485255957</c:v>
                </c:pt>
                <c:pt idx="6117">
                  <c:v>0.26849363131026299</c:v>
                </c:pt>
                <c:pt idx="6118">
                  <c:v>0.24743890406821401</c:v>
                </c:pt>
                <c:pt idx="6119">
                  <c:v>0.228183696404646</c:v>
                </c:pt>
                <c:pt idx="6120">
                  <c:v>0.21168994033786001</c:v>
                </c:pt>
                <c:pt idx="6121">
                  <c:v>0.18462289155863301</c:v>
                </c:pt>
                <c:pt idx="6122">
                  <c:v>0.15376993366043101</c:v>
                </c:pt>
                <c:pt idx="6123">
                  <c:v>0.12852032755725801</c:v>
                </c:pt>
                <c:pt idx="6124">
                  <c:v>0.114595841516033</c:v>
                </c:pt>
                <c:pt idx="6125">
                  <c:v>9.9543356716187303E-2</c:v>
                </c:pt>
                <c:pt idx="6126">
                  <c:v>8.5802462512509906E-2</c:v>
                </c:pt>
                <c:pt idx="6127">
                  <c:v>5.8702151372952198E-2</c:v>
                </c:pt>
                <c:pt idx="6128">
                  <c:v>5.3134018677717998E-2</c:v>
                </c:pt>
                <c:pt idx="6129">
                  <c:v>4.3082297279325603E-2</c:v>
                </c:pt>
                <c:pt idx="6130">
                  <c:v>4.0996902544153502E-2</c:v>
                </c:pt>
                <c:pt idx="6131">
                  <c:v>3.98166581385156E-2</c:v>
                </c:pt>
                <c:pt idx="6132">
                  <c:v>3.9575256958178998E-2</c:v>
                </c:pt>
                <c:pt idx="6133">
                  <c:v>3.2874960186391897E-2</c:v>
                </c:pt>
                <c:pt idx="6134">
                  <c:v>2.4545983998293799E-2</c:v>
                </c:pt>
                <c:pt idx="6135">
                  <c:v>2.3881716462696399E-2</c:v>
                </c:pt>
                <c:pt idx="6136">
                  <c:v>1.6596551280599399E-2</c:v>
                </c:pt>
                <c:pt idx="6137">
                  <c:v>2.0979243172721498E-2</c:v>
                </c:pt>
                <c:pt idx="6138">
                  <c:v>9.3553239773694306E-3</c:v>
                </c:pt>
                <c:pt idx="6139">
                  <c:v>1.44545179593511E-2</c:v>
                </c:pt>
                <c:pt idx="6140">
                  <c:v>1.12178042849154E-2</c:v>
                </c:pt>
                <c:pt idx="6141">
                  <c:v>1.9272945135205201E-2</c:v>
                </c:pt>
                <c:pt idx="6142">
                  <c:v>1.5753805126204098E-2</c:v>
                </c:pt>
                <c:pt idx="6143">
                  <c:v>1.34496585431644E-2</c:v>
                </c:pt>
                <c:pt idx="6144">
                  <c:v>1.1380739643942E-2</c:v>
                </c:pt>
                <c:pt idx="6145">
                  <c:v>1.69805644704841E-2</c:v>
                </c:pt>
                <c:pt idx="6146">
                  <c:v>1.76505969813513E-2</c:v>
                </c:pt>
                <c:pt idx="6147">
                  <c:v>2.0197155815359E-2</c:v>
                </c:pt>
                <c:pt idx="6148">
                  <c:v>1.99938470696223E-2</c:v>
                </c:pt>
                <c:pt idx="6149">
                  <c:v>2.2992932289302999E-2</c:v>
                </c:pt>
                <c:pt idx="6150">
                  <c:v>2.1388156263494801E-2</c:v>
                </c:pt>
                <c:pt idx="6151">
                  <c:v>1.7563401297405801E-2</c:v>
                </c:pt>
                <c:pt idx="6152">
                  <c:v>1.3743867509328499E-2</c:v>
                </c:pt>
                <c:pt idx="6153">
                  <c:v>1.7296378266287001E-2</c:v>
                </c:pt>
                <c:pt idx="6154">
                  <c:v>1.9225247138173598E-2</c:v>
                </c:pt>
                <c:pt idx="6155">
                  <c:v>1.8855949123266699E-2</c:v>
                </c:pt>
                <c:pt idx="6156">
                  <c:v>1.96445105229908E-2</c:v>
                </c:pt>
                <c:pt idx="6157">
                  <c:v>1.7276972891486699E-2</c:v>
                </c:pt>
                <c:pt idx="6158">
                  <c:v>1.92116196243803E-2</c:v>
                </c:pt>
                <c:pt idx="6159">
                  <c:v>1.4779833276994499E-2</c:v>
                </c:pt>
                <c:pt idx="6160">
                  <c:v>1.62948875398953E-2</c:v>
                </c:pt>
                <c:pt idx="6161">
                  <c:v>1.3647595656703799E-2</c:v>
                </c:pt>
                <c:pt idx="6162">
                  <c:v>1.56538617196187E-2</c:v>
                </c:pt>
                <c:pt idx="6163">
                  <c:v>1.6758148237150002E-2</c:v>
                </c:pt>
                <c:pt idx="6164">
                  <c:v>1.83604754583842E-2</c:v>
                </c:pt>
                <c:pt idx="6165">
                  <c:v>1.4893836703353E-2</c:v>
                </c:pt>
                <c:pt idx="6166">
                  <c:v>1.11317662303926E-2</c:v>
                </c:pt>
                <c:pt idx="6167">
                  <c:v>5.93671295769687E-3</c:v>
                </c:pt>
                <c:pt idx="6168">
                  <c:v>1.18513990803334E-2</c:v>
                </c:pt>
                <c:pt idx="6169">
                  <c:v>1.5347468832535901E-2</c:v>
                </c:pt>
                <c:pt idx="6170">
                  <c:v>1.61046682758334E-2</c:v>
                </c:pt>
                <c:pt idx="6171">
                  <c:v>7.2817204431435403E-3</c:v>
                </c:pt>
                <c:pt idx="6172">
                  <c:v>5.4283105005473002E-3</c:v>
                </c:pt>
                <c:pt idx="6173">
                  <c:v>1.00409231001401E-2</c:v>
                </c:pt>
                <c:pt idx="6174">
                  <c:v>1.6994012993811199E-2</c:v>
                </c:pt>
                <c:pt idx="6175">
                  <c:v>2.1853558616134999E-2</c:v>
                </c:pt>
                <c:pt idx="6176">
                  <c:v>2.7891239956099399E-2</c:v>
                </c:pt>
                <c:pt idx="6177">
                  <c:v>6.7048558309448905E-2</c:v>
                </c:pt>
                <c:pt idx="6178">
                  <c:v>9.7193744999320597E-2</c:v>
                </c:pt>
                <c:pt idx="6179">
                  <c:v>0.11776083248265801</c:v>
                </c:pt>
                <c:pt idx="6180">
                  <c:v>0.119350019356233</c:v>
                </c:pt>
                <c:pt idx="6181">
                  <c:v>0.11854291792096799</c:v>
                </c:pt>
                <c:pt idx="6182">
                  <c:v>0.12805787116596001</c:v>
                </c:pt>
                <c:pt idx="6183">
                  <c:v>0.18510121507241201</c:v>
                </c:pt>
                <c:pt idx="6184">
                  <c:v>0.25337504898054303</c:v>
                </c:pt>
                <c:pt idx="6185">
                  <c:v>0.29412675087220802</c:v>
                </c:pt>
                <c:pt idx="6186">
                  <c:v>0.30867141962967098</c:v>
                </c:pt>
                <c:pt idx="6187">
                  <c:v>0.29116092699895901</c:v>
                </c:pt>
                <c:pt idx="6188">
                  <c:v>0.27839935173185698</c:v>
                </c:pt>
                <c:pt idx="6189">
                  <c:v>0.24677225112815299</c:v>
                </c:pt>
                <c:pt idx="6190">
                  <c:v>0.239594989460159</c:v>
                </c:pt>
                <c:pt idx="6191">
                  <c:v>0.25518487843731702</c:v>
                </c:pt>
                <c:pt idx="6192">
                  <c:v>0.29771094245639901</c:v>
                </c:pt>
                <c:pt idx="6193">
                  <c:v>0.33969540572069101</c:v>
                </c:pt>
                <c:pt idx="6194">
                  <c:v>0.39977468366124003</c:v>
                </c:pt>
                <c:pt idx="6195">
                  <c:v>0.40085271708767001</c:v>
                </c:pt>
                <c:pt idx="6196">
                  <c:v>0.41606678577011003</c:v>
                </c:pt>
                <c:pt idx="6197">
                  <c:v>0.40409502867929398</c:v>
                </c:pt>
                <c:pt idx="6198">
                  <c:v>0.42080378852136902</c:v>
                </c:pt>
                <c:pt idx="6199">
                  <c:v>0.41401727322453102</c:v>
                </c:pt>
                <c:pt idx="6200">
                  <c:v>0.40009714640180399</c:v>
                </c:pt>
                <c:pt idx="6201">
                  <c:v>0.40097697864626403</c:v>
                </c:pt>
                <c:pt idx="6202">
                  <c:v>0.38054206295471299</c:v>
                </c:pt>
                <c:pt idx="6203">
                  <c:v>0.37315855042681101</c:v>
                </c:pt>
                <c:pt idx="6204">
                  <c:v>0.30899822960253398</c:v>
                </c:pt>
                <c:pt idx="6205">
                  <c:v>0.25624721358208202</c:v>
                </c:pt>
                <c:pt idx="6206">
                  <c:v>0.18400049050820999</c:v>
                </c:pt>
                <c:pt idx="6207">
                  <c:v>0.15325113133354201</c:v>
                </c:pt>
                <c:pt idx="6208">
                  <c:v>0.13516507743782599</c:v>
                </c:pt>
                <c:pt idx="6209">
                  <c:v>0.119325745123479</c:v>
                </c:pt>
                <c:pt idx="6210">
                  <c:v>0.11152526685657101</c:v>
                </c:pt>
                <c:pt idx="6211">
                  <c:v>0.100206700924169</c:v>
                </c:pt>
                <c:pt idx="6212">
                  <c:v>8.59942745781858E-2</c:v>
                </c:pt>
                <c:pt idx="6213">
                  <c:v>4.8681389166280897E-2</c:v>
                </c:pt>
                <c:pt idx="6214">
                  <c:v>3.7302058202429197E-2</c:v>
                </c:pt>
                <c:pt idx="6215">
                  <c:v>3.04597309190404E-2</c:v>
                </c:pt>
                <c:pt idx="6216">
                  <c:v>2.4907676390734299E-2</c:v>
                </c:pt>
                <c:pt idx="6217">
                  <c:v>2.2453916902776601E-2</c:v>
                </c:pt>
                <c:pt idx="6218">
                  <c:v>2.1967477852928699E-2</c:v>
                </c:pt>
                <c:pt idx="6219">
                  <c:v>2.0249547473207199E-2</c:v>
                </c:pt>
                <c:pt idx="6220">
                  <c:v>2.0854297332294099E-2</c:v>
                </c:pt>
                <c:pt idx="6221">
                  <c:v>2.06164147117993E-2</c:v>
                </c:pt>
                <c:pt idx="6222">
                  <c:v>1.76235469526769E-2</c:v>
                </c:pt>
                <c:pt idx="6223">
                  <c:v>1.6900900083866601E-2</c:v>
                </c:pt>
                <c:pt idx="6224">
                  <c:v>1.42172113155029E-2</c:v>
                </c:pt>
                <c:pt idx="6225">
                  <c:v>1.5552988192407901E-2</c:v>
                </c:pt>
                <c:pt idx="6226">
                  <c:v>1.4552092197007999E-2</c:v>
                </c:pt>
                <c:pt idx="6227">
                  <c:v>1.9945800695814898E-2</c:v>
                </c:pt>
                <c:pt idx="6228">
                  <c:v>2.1024516612789802E-2</c:v>
                </c:pt>
                <c:pt idx="6229">
                  <c:v>1.6665951997124399E-2</c:v>
                </c:pt>
                <c:pt idx="6230">
                  <c:v>7.8701276873551305E-3</c:v>
                </c:pt>
                <c:pt idx="6231">
                  <c:v>7.4547987280284703E-3</c:v>
                </c:pt>
                <c:pt idx="6232">
                  <c:v>1.0725539078323401E-2</c:v>
                </c:pt>
                <c:pt idx="6233">
                  <c:v>1.5493997974342401E-2</c:v>
                </c:pt>
                <c:pt idx="6234">
                  <c:v>1.23553299326024E-2</c:v>
                </c:pt>
                <c:pt idx="6235">
                  <c:v>5.1909135649686597E-3</c:v>
                </c:pt>
                <c:pt idx="6236">
                  <c:v>5.2747247779867303E-3</c:v>
                </c:pt>
                <c:pt idx="6237">
                  <c:v>1.06654242722443E-2</c:v>
                </c:pt>
                <c:pt idx="6238">
                  <c:v>1.5416807986450299E-2</c:v>
                </c:pt>
                <c:pt idx="6239">
                  <c:v>1.3553645143758401E-2</c:v>
                </c:pt>
                <c:pt idx="6240">
                  <c:v>8.4938646912710702E-3</c:v>
                </c:pt>
                <c:pt idx="6241">
                  <c:v>6.6863271880342502E-3</c:v>
                </c:pt>
                <c:pt idx="6242">
                  <c:v>1.17727222078493E-2</c:v>
                </c:pt>
                <c:pt idx="6243">
                  <c:v>1.2275979898202401E-2</c:v>
                </c:pt>
                <c:pt idx="6244">
                  <c:v>1.36606909616171E-2</c:v>
                </c:pt>
                <c:pt idx="6245">
                  <c:v>8.0756869591915598E-3</c:v>
                </c:pt>
                <c:pt idx="6246">
                  <c:v>5.4055017388339498E-3</c:v>
                </c:pt>
                <c:pt idx="6247">
                  <c:v>2.7458736952346899E-3</c:v>
                </c:pt>
                <c:pt idx="6248">
                  <c:v>5.9594706090008902E-3</c:v>
                </c:pt>
                <c:pt idx="6249">
                  <c:v>1.10657514293957E-2</c:v>
                </c:pt>
                <c:pt idx="6250">
                  <c:v>1.48628898094549E-2</c:v>
                </c:pt>
                <c:pt idx="6251">
                  <c:v>1.01399478211943E-2</c:v>
                </c:pt>
                <c:pt idx="6252">
                  <c:v>2.3723489830739701E-3</c:v>
                </c:pt>
                <c:pt idx="6253">
                  <c:v>6.7185938979175803E-4</c:v>
                </c:pt>
                <c:pt idx="6254">
                  <c:v>6.9384593329550805E-4</c:v>
                </c:pt>
                <c:pt idx="6255">
                  <c:v>1.11244265402304E-2</c:v>
                </c:pt>
                <c:pt idx="6256">
                  <c:v>1.00152426419225E-2</c:v>
                </c:pt>
                <c:pt idx="6257">
                  <c:v>8.5329975598576295E-3</c:v>
                </c:pt>
                <c:pt idx="6258">
                  <c:v>-9.4131189663457997E-4</c:v>
                </c:pt>
                <c:pt idx="6259">
                  <c:v>-4.9577790372839501E-3</c:v>
                </c:pt>
                <c:pt idx="6260">
                  <c:v>-7.6112554012264001E-3</c:v>
                </c:pt>
                <c:pt idx="6261">
                  <c:v>-6.8594556060133597E-3</c:v>
                </c:pt>
                <c:pt idx="6262">
                  <c:v>-5.4070048434067203E-3</c:v>
                </c:pt>
                <c:pt idx="6263">
                  <c:v>-5.8309841129527903E-3</c:v>
                </c:pt>
                <c:pt idx="6264">
                  <c:v>-1.7730880095761499E-3</c:v>
                </c:pt>
                <c:pt idx="6265">
                  <c:v>1.3258472940442399E-3</c:v>
                </c:pt>
                <c:pt idx="6266">
                  <c:v>1.4806787374933E-2</c:v>
                </c:pt>
                <c:pt idx="6267">
                  <c:v>4.3425391998197102E-2</c:v>
                </c:pt>
                <c:pt idx="6268">
                  <c:v>8.2133323196192307E-2</c:v>
                </c:pt>
                <c:pt idx="6269">
                  <c:v>0.10940521076043599</c:v>
                </c:pt>
                <c:pt idx="6270">
                  <c:v>0.13207959846918799</c:v>
                </c:pt>
                <c:pt idx="6271">
                  <c:v>0.15310657629247101</c:v>
                </c:pt>
                <c:pt idx="6272">
                  <c:v>0.179466781347422</c:v>
                </c:pt>
                <c:pt idx="6273">
                  <c:v>0.203160249878718</c:v>
                </c:pt>
                <c:pt idx="6274">
                  <c:v>0.202783721969893</c:v>
                </c:pt>
                <c:pt idx="6275">
                  <c:v>0.21879959071778901</c:v>
                </c:pt>
                <c:pt idx="6276">
                  <c:v>0.25658092522061698</c:v>
                </c:pt>
                <c:pt idx="6277">
                  <c:v>0.304156563268837</c:v>
                </c:pt>
                <c:pt idx="6278">
                  <c:v>0.34242999299267701</c:v>
                </c:pt>
                <c:pt idx="6279">
                  <c:v>0.34127886832586302</c:v>
                </c:pt>
                <c:pt idx="6280">
                  <c:v>0.343428944669319</c:v>
                </c:pt>
                <c:pt idx="6281">
                  <c:v>0.32694921035906999</c:v>
                </c:pt>
                <c:pt idx="6282">
                  <c:v>0.34931219877691899</c:v>
                </c:pt>
                <c:pt idx="6283">
                  <c:v>0.37094159703233898</c:v>
                </c:pt>
                <c:pt idx="6284">
                  <c:v>0.39586177389871302</c:v>
                </c:pt>
                <c:pt idx="6285">
                  <c:v>0.38113292063169002</c:v>
                </c:pt>
                <c:pt idx="6286">
                  <c:v>0.35550009044763597</c:v>
                </c:pt>
                <c:pt idx="6287">
                  <c:v>0.34100384033180198</c:v>
                </c:pt>
                <c:pt idx="6288">
                  <c:v>0.34737796442673702</c:v>
                </c:pt>
                <c:pt idx="6289">
                  <c:v>0.380972743541651</c:v>
                </c:pt>
                <c:pt idx="6290">
                  <c:v>0.39744307225902797</c:v>
                </c:pt>
                <c:pt idx="6291">
                  <c:v>0.41094253237209399</c:v>
                </c:pt>
                <c:pt idx="6292">
                  <c:v>0.39116793305487202</c:v>
                </c:pt>
                <c:pt idx="6293">
                  <c:v>0.37410735366554698</c:v>
                </c:pt>
                <c:pt idx="6294">
                  <c:v>0.36379689243896501</c:v>
                </c:pt>
                <c:pt idx="6295">
                  <c:v>0.37407450769216199</c:v>
                </c:pt>
                <c:pt idx="6296">
                  <c:v>0.37599728607775501</c:v>
                </c:pt>
                <c:pt idx="6297">
                  <c:v>0.36201430254811101</c:v>
                </c:pt>
                <c:pt idx="6298">
                  <c:v>0.33995345188647003</c:v>
                </c:pt>
                <c:pt idx="6299">
                  <c:v>0.33182244321058701</c:v>
                </c:pt>
                <c:pt idx="6300">
                  <c:v>0.331825004197982</c:v>
                </c:pt>
                <c:pt idx="6301">
                  <c:v>0.32586982505448298</c:v>
                </c:pt>
                <c:pt idx="6302">
                  <c:v>0.31437506049170499</c:v>
                </c:pt>
                <c:pt idx="6303">
                  <c:v>0.30442044488633102</c:v>
                </c:pt>
                <c:pt idx="6304">
                  <c:v>0.30073676454464998</c:v>
                </c:pt>
                <c:pt idx="6305">
                  <c:v>0.29570516602135699</c:v>
                </c:pt>
                <c:pt idx="6306">
                  <c:v>0.26749688510654501</c:v>
                </c:pt>
                <c:pt idx="6307">
                  <c:v>0.24099751681263301</c:v>
                </c:pt>
                <c:pt idx="6308">
                  <c:v>0.21652198492652</c:v>
                </c:pt>
                <c:pt idx="6309">
                  <c:v>0.197673359863931</c:v>
                </c:pt>
                <c:pt idx="6310">
                  <c:v>0.18167392089384701</c:v>
                </c:pt>
                <c:pt idx="6311">
                  <c:v>0.15865310311820899</c:v>
                </c:pt>
                <c:pt idx="6312">
                  <c:v>0.15957974144835099</c:v>
                </c:pt>
                <c:pt idx="6313">
                  <c:v>0.151535338963564</c:v>
                </c:pt>
                <c:pt idx="6314">
                  <c:v>0.13815550725552</c:v>
                </c:pt>
                <c:pt idx="6315">
                  <c:v>0.117792070333554</c:v>
                </c:pt>
                <c:pt idx="6316">
                  <c:v>8.9435127684224403E-2</c:v>
                </c:pt>
                <c:pt idx="6317">
                  <c:v>7.5322710182182895E-2</c:v>
                </c:pt>
                <c:pt idx="6318">
                  <c:v>6.2615481243326401E-2</c:v>
                </c:pt>
                <c:pt idx="6319">
                  <c:v>4.9645265810337499E-2</c:v>
                </c:pt>
                <c:pt idx="6320">
                  <c:v>4.4852299391541103E-2</c:v>
                </c:pt>
                <c:pt idx="6321">
                  <c:v>4.3636746522036599E-2</c:v>
                </c:pt>
                <c:pt idx="6322">
                  <c:v>4.0481449727449298E-2</c:v>
                </c:pt>
                <c:pt idx="6323">
                  <c:v>4.05387640251339E-2</c:v>
                </c:pt>
                <c:pt idx="6324">
                  <c:v>3.8196361615566998E-2</c:v>
                </c:pt>
                <c:pt idx="6325">
                  <c:v>3.01233983620912E-2</c:v>
                </c:pt>
                <c:pt idx="6326">
                  <c:v>3.0404217392829499E-2</c:v>
                </c:pt>
                <c:pt idx="6327">
                  <c:v>3.4127356186422098E-2</c:v>
                </c:pt>
                <c:pt idx="6328">
                  <c:v>3.7449606732557303E-2</c:v>
                </c:pt>
                <c:pt idx="6329">
                  <c:v>3.32579168304638E-2</c:v>
                </c:pt>
                <c:pt idx="6330">
                  <c:v>3.0656715397961099E-2</c:v>
                </c:pt>
                <c:pt idx="6331">
                  <c:v>2.7623518952696401E-2</c:v>
                </c:pt>
                <c:pt idx="6332">
                  <c:v>2.8176332705153701E-2</c:v>
                </c:pt>
                <c:pt idx="6333">
                  <c:v>3.22826350176183E-2</c:v>
                </c:pt>
                <c:pt idx="6334">
                  <c:v>3.1638735224595302E-2</c:v>
                </c:pt>
                <c:pt idx="6335">
                  <c:v>3.0971982914541701E-2</c:v>
                </c:pt>
                <c:pt idx="6336">
                  <c:v>3.21261389931638E-2</c:v>
                </c:pt>
                <c:pt idx="6337">
                  <c:v>3.1655674288639898E-2</c:v>
                </c:pt>
                <c:pt idx="6338">
                  <c:v>3.3504621436475202E-2</c:v>
                </c:pt>
                <c:pt idx="6339">
                  <c:v>2.4015824765714899E-2</c:v>
                </c:pt>
                <c:pt idx="6340">
                  <c:v>2.52334494569499E-2</c:v>
                </c:pt>
                <c:pt idx="6341">
                  <c:v>2.2867671361307702E-2</c:v>
                </c:pt>
                <c:pt idx="6342">
                  <c:v>2.7872892773279399E-2</c:v>
                </c:pt>
                <c:pt idx="6343">
                  <c:v>2.46551553377353E-2</c:v>
                </c:pt>
                <c:pt idx="6344">
                  <c:v>2.2915933232027098E-2</c:v>
                </c:pt>
                <c:pt idx="6345">
                  <c:v>1.51198234203525E-2</c:v>
                </c:pt>
                <c:pt idx="6346">
                  <c:v>1.20943634982598E-2</c:v>
                </c:pt>
                <c:pt idx="6347">
                  <c:v>1.22137906309821E-2</c:v>
                </c:pt>
                <c:pt idx="6348">
                  <c:v>1.7128971967094599E-2</c:v>
                </c:pt>
                <c:pt idx="6349">
                  <c:v>1.3113129911722501E-2</c:v>
                </c:pt>
                <c:pt idx="6350">
                  <c:v>6.8481290678893596E-3</c:v>
                </c:pt>
                <c:pt idx="6351">
                  <c:v>3.3235943390317198E-3</c:v>
                </c:pt>
                <c:pt idx="6352">
                  <c:v>1.2175047701020399E-2</c:v>
                </c:pt>
                <c:pt idx="6353">
                  <c:v>1.4768707943854801E-2</c:v>
                </c:pt>
                <c:pt idx="6354">
                  <c:v>1.8077222020517002E-2</c:v>
                </c:pt>
                <c:pt idx="6355">
                  <c:v>1.47746826779801E-2</c:v>
                </c:pt>
                <c:pt idx="6356">
                  <c:v>1.7790528507270201E-2</c:v>
                </c:pt>
                <c:pt idx="6357">
                  <c:v>1.8276857352468499E-2</c:v>
                </c:pt>
                <c:pt idx="6358">
                  <c:v>1.9585741193431899E-2</c:v>
                </c:pt>
                <c:pt idx="6359">
                  <c:v>2.12881699685076E-2</c:v>
                </c:pt>
                <c:pt idx="6360">
                  <c:v>1.9274981265803001E-2</c:v>
                </c:pt>
                <c:pt idx="6361">
                  <c:v>1.17304577309729E-2</c:v>
                </c:pt>
                <c:pt idx="6362">
                  <c:v>9.5272326580137304E-3</c:v>
                </c:pt>
                <c:pt idx="6363">
                  <c:v>5.0771242929813802E-3</c:v>
                </c:pt>
                <c:pt idx="6364">
                  <c:v>7.64694951594104E-3</c:v>
                </c:pt>
                <c:pt idx="6365">
                  <c:v>8.4665771197002596E-3</c:v>
                </c:pt>
                <c:pt idx="6366">
                  <c:v>9.7139721424559303E-3</c:v>
                </c:pt>
                <c:pt idx="6367">
                  <c:v>1.49683476484742E-2</c:v>
                </c:pt>
                <c:pt idx="6368">
                  <c:v>1.11990292762139E-2</c:v>
                </c:pt>
                <c:pt idx="6369">
                  <c:v>1.5388303298790099E-2</c:v>
                </c:pt>
                <c:pt idx="6370">
                  <c:v>4.6253388559109598E-2</c:v>
                </c:pt>
                <c:pt idx="6371">
                  <c:v>5.6132517586697302E-2</c:v>
                </c:pt>
                <c:pt idx="6372">
                  <c:v>8.3773817219766095E-2</c:v>
                </c:pt>
                <c:pt idx="6373">
                  <c:v>0.12869238919103601</c:v>
                </c:pt>
                <c:pt idx="6374">
                  <c:v>0.19426854847163</c:v>
                </c:pt>
                <c:pt idx="6375">
                  <c:v>0.23497433635682999</c:v>
                </c:pt>
                <c:pt idx="6376">
                  <c:v>0.26849573950967498</c:v>
                </c:pt>
                <c:pt idx="6377">
                  <c:v>0.28249765891281797</c:v>
                </c:pt>
                <c:pt idx="6378">
                  <c:v>0.30860417646890198</c:v>
                </c:pt>
                <c:pt idx="6379">
                  <c:v>0.31910325376862703</c:v>
                </c:pt>
                <c:pt idx="6380">
                  <c:v>0.34231286199800698</c:v>
                </c:pt>
                <c:pt idx="6381">
                  <c:v>0.34581215101882201</c:v>
                </c:pt>
                <c:pt idx="6382">
                  <c:v>0.33167726215857501</c:v>
                </c:pt>
                <c:pt idx="6383">
                  <c:v>0.32057133950947297</c:v>
                </c:pt>
                <c:pt idx="6384">
                  <c:v>0.31653281905182001</c:v>
                </c:pt>
                <c:pt idx="6385">
                  <c:v>0.32251738550856002</c:v>
                </c:pt>
                <c:pt idx="6386">
                  <c:v>0.33691936256795402</c:v>
                </c:pt>
                <c:pt idx="6387">
                  <c:v>0.32100892106914902</c:v>
                </c:pt>
                <c:pt idx="6388">
                  <c:v>0.32300168513299299</c:v>
                </c:pt>
                <c:pt idx="6389">
                  <c:v>0.28937492076106502</c:v>
                </c:pt>
                <c:pt idx="6390">
                  <c:v>0.30465615560984199</c:v>
                </c:pt>
                <c:pt idx="6391">
                  <c:v>0.31337147954682298</c:v>
                </c:pt>
                <c:pt idx="6392">
                  <c:v>0.31774720193775202</c:v>
                </c:pt>
                <c:pt idx="6393">
                  <c:v>0.31356929278639001</c:v>
                </c:pt>
                <c:pt idx="6394">
                  <c:v>0.289502915278047</c:v>
                </c:pt>
                <c:pt idx="6395">
                  <c:v>0.29040346664762001</c:v>
                </c:pt>
                <c:pt idx="6396">
                  <c:v>0.26802611928676701</c:v>
                </c:pt>
                <c:pt idx="6397">
                  <c:v>0.258950136772305</c:v>
                </c:pt>
                <c:pt idx="6398">
                  <c:v>0.24381308507894001</c:v>
                </c:pt>
                <c:pt idx="6399">
                  <c:v>0.26107548214799903</c:v>
                </c:pt>
                <c:pt idx="6400">
                  <c:v>0.26693912721297802</c:v>
                </c:pt>
                <c:pt idx="6401">
                  <c:v>0.26023309664803701</c:v>
                </c:pt>
                <c:pt idx="6402">
                  <c:v>0.22902533704772601</c:v>
                </c:pt>
                <c:pt idx="6403">
                  <c:v>0.24624224706278899</c:v>
                </c:pt>
                <c:pt idx="6404">
                  <c:v>0.25423763882161898</c:v>
                </c:pt>
                <c:pt idx="6405">
                  <c:v>0.256486678715248</c:v>
                </c:pt>
                <c:pt idx="6406">
                  <c:v>0.21027099188786999</c:v>
                </c:pt>
                <c:pt idx="6407">
                  <c:v>0.17980690996899101</c:v>
                </c:pt>
                <c:pt idx="6408">
                  <c:v>0.15118112642373699</c:v>
                </c:pt>
                <c:pt idx="6409">
                  <c:v>0.13808374975680801</c:v>
                </c:pt>
                <c:pt idx="6410">
                  <c:v>0.122688929872945</c:v>
                </c:pt>
                <c:pt idx="6411">
                  <c:v>0.108567832022573</c:v>
                </c:pt>
                <c:pt idx="6412">
                  <c:v>8.6806998012282102E-2</c:v>
                </c:pt>
                <c:pt idx="6413">
                  <c:v>5.82432469138119E-2</c:v>
                </c:pt>
                <c:pt idx="6414">
                  <c:v>4.4501882297612899E-2</c:v>
                </c:pt>
                <c:pt idx="6415">
                  <c:v>4.3939475592083999E-2</c:v>
                </c:pt>
                <c:pt idx="6416">
                  <c:v>3.9219358342371599E-2</c:v>
                </c:pt>
                <c:pt idx="6417">
                  <c:v>4.2837914660926901E-2</c:v>
                </c:pt>
                <c:pt idx="6418">
                  <c:v>3.8465980694536099E-2</c:v>
                </c:pt>
                <c:pt idx="6419">
                  <c:v>3.2555631425467503E-2</c:v>
                </c:pt>
                <c:pt idx="6420">
                  <c:v>2.5449061778487998E-2</c:v>
                </c:pt>
                <c:pt idx="6421">
                  <c:v>2.5362041525666301E-2</c:v>
                </c:pt>
                <c:pt idx="6422">
                  <c:v>2.0667563737621499E-2</c:v>
                </c:pt>
                <c:pt idx="6423">
                  <c:v>2.5196422487554E-2</c:v>
                </c:pt>
                <c:pt idx="6424">
                  <c:v>1.7606373714525399E-2</c:v>
                </c:pt>
                <c:pt idx="6425">
                  <c:v>2.1108379266644401E-2</c:v>
                </c:pt>
                <c:pt idx="6426">
                  <c:v>2.1226346789958099E-2</c:v>
                </c:pt>
                <c:pt idx="6427">
                  <c:v>2.1976083287319901E-2</c:v>
                </c:pt>
                <c:pt idx="6428">
                  <c:v>2.0262250435094199E-2</c:v>
                </c:pt>
                <c:pt idx="6429">
                  <c:v>1.89541173905333E-2</c:v>
                </c:pt>
                <c:pt idx="6430">
                  <c:v>2.20482572179003E-2</c:v>
                </c:pt>
                <c:pt idx="6431">
                  <c:v>2.25878679019604E-2</c:v>
                </c:pt>
                <c:pt idx="6432">
                  <c:v>2.4623629003503199E-2</c:v>
                </c:pt>
                <c:pt idx="6433">
                  <c:v>2.7083602417369498E-2</c:v>
                </c:pt>
                <c:pt idx="6434">
                  <c:v>2.9759310238303301E-2</c:v>
                </c:pt>
                <c:pt idx="6435">
                  <c:v>3.1908553958704101E-2</c:v>
                </c:pt>
                <c:pt idx="6436">
                  <c:v>2.68843582253896E-2</c:v>
                </c:pt>
                <c:pt idx="6437">
                  <c:v>2.69796489570985E-2</c:v>
                </c:pt>
                <c:pt idx="6438">
                  <c:v>2.5334840919795199E-2</c:v>
                </c:pt>
                <c:pt idx="6439">
                  <c:v>2.5294406837665699E-2</c:v>
                </c:pt>
                <c:pt idx="6440">
                  <c:v>1.84021457560689E-2</c:v>
                </c:pt>
                <c:pt idx="6441">
                  <c:v>1.42507151569216E-2</c:v>
                </c:pt>
                <c:pt idx="6442">
                  <c:v>1.27592063521596E-2</c:v>
                </c:pt>
                <c:pt idx="6443">
                  <c:v>1.54338839419198E-2</c:v>
                </c:pt>
                <c:pt idx="6444">
                  <c:v>1.7470721247039401E-2</c:v>
                </c:pt>
                <c:pt idx="6445">
                  <c:v>1.6896349145087902E-2</c:v>
                </c:pt>
                <c:pt idx="6446">
                  <c:v>1.6436804251089801E-2</c:v>
                </c:pt>
                <c:pt idx="6447">
                  <c:v>1.2509438203300499E-2</c:v>
                </c:pt>
                <c:pt idx="6448">
                  <c:v>7.3929400088323001E-3</c:v>
                </c:pt>
                <c:pt idx="6449">
                  <c:v>7.0727212293974096E-3</c:v>
                </c:pt>
                <c:pt idx="6450">
                  <c:v>1.15259159230951E-2</c:v>
                </c:pt>
                <c:pt idx="6451">
                  <c:v>1.2932946307144901E-2</c:v>
                </c:pt>
                <c:pt idx="6452">
                  <c:v>1.39857412723588E-2</c:v>
                </c:pt>
                <c:pt idx="6453">
                  <c:v>9.8448697770378395E-3</c:v>
                </c:pt>
                <c:pt idx="6454">
                  <c:v>1.3431088467261199E-2</c:v>
                </c:pt>
                <c:pt idx="6455">
                  <c:v>1.0182901402031E-2</c:v>
                </c:pt>
                <c:pt idx="6456">
                  <c:v>1.24583051515026E-2</c:v>
                </c:pt>
                <c:pt idx="6457">
                  <c:v>1.34098980326183E-2</c:v>
                </c:pt>
                <c:pt idx="6458">
                  <c:v>1.18634451807434E-2</c:v>
                </c:pt>
                <c:pt idx="6459">
                  <c:v>1.15637619234993E-2</c:v>
                </c:pt>
                <c:pt idx="6460">
                  <c:v>1.0928773792678899E-2</c:v>
                </c:pt>
                <c:pt idx="6461">
                  <c:v>1.7414195475403599E-2</c:v>
                </c:pt>
                <c:pt idx="6462">
                  <c:v>4.4581530382201202E-2</c:v>
                </c:pt>
                <c:pt idx="6463">
                  <c:v>6.3466007851413306E-2</c:v>
                </c:pt>
                <c:pt idx="6464">
                  <c:v>8.9904689357101705E-2</c:v>
                </c:pt>
                <c:pt idx="6465">
                  <c:v>0.117067875119335</c:v>
                </c:pt>
                <c:pt idx="6466">
                  <c:v>0.152976028196738</c:v>
                </c:pt>
                <c:pt idx="6467">
                  <c:v>0.18413161799590799</c:v>
                </c:pt>
                <c:pt idx="6468">
                  <c:v>0.219319069466341</c:v>
                </c:pt>
                <c:pt idx="6469">
                  <c:v>0.24420463015229099</c:v>
                </c:pt>
                <c:pt idx="6470">
                  <c:v>0.26957711372890403</c:v>
                </c:pt>
                <c:pt idx="6471">
                  <c:v>0.28035064625988299</c:v>
                </c:pt>
                <c:pt idx="6472">
                  <c:v>0.28579736942221501</c:v>
                </c:pt>
                <c:pt idx="6473">
                  <c:v>0.28909391960707198</c:v>
                </c:pt>
                <c:pt idx="6474">
                  <c:v>0.30084806445413798</c:v>
                </c:pt>
                <c:pt idx="6475">
                  <c:v>0.32026790933841298</c:v>
                </c:pt>
                <c:pt idx="6476">
                  <c:v>0.307513256491383</c:v>
                </c:pt>
                <c:pt idx="6477">
                  <c:v>0.30285653126842499</c:v>
                </c:pt>
                <c:pt idx="6478">
                  <c:v>0.293892571198342</c:v>
                </c:pt>
                <c:pt idx="6479">
                  <c:v>0.30003022276428098</c:v>
                </c:pt>
                <c:pt idx="6480">
                  <c:v>0.28930434851824399</c:v>
                </c:pt>
                <c:pt idx="6481">
                  <c:v>0.28142326244828197</c:v>
                </c:pt>
                <c:pt idx="6482">
                  <c:v>0.28219122339664399</c:v>
                </c:pt>
                <c:pt idx="6483">
                  <c:v>0.27509791305402498</c:v>
                </c:pt>
                <c:pt idx="6484">
                  <c:v>0.27480589075482398</c:v>
                </c:pt>
                <c:pt idx="6485">
                  <c:v>0.27696629541474499</c:v>
                </c:pt>
                <c:pt idx="6486">
                  <c:v>0.30190976545870502</c:v>
                </c:pt>
                <c:pt idx="6487">
                  <c:v>0.30061861259818101</c:v>
                </c:pt>
                <c:pt idx="6488">
                  <c:v>0.318520388342934</c:v>
                </c:pt>
                <c:pt idx="6489">
                  <c:v>0.308810689799283</c:v>
                </c:pt>
                <c:pt idx="6490">
                  <c:v>0.31332572077397702</c:v>
                </c:pt>
                <c:pt idx="6491">
                  <c:v>0.29031079919816699</c:v>
                </c:pt>
                <c:pt idx="6492">
                  <c:v>0.28165068513944302</c:v>
                </c:pt>
                <c:pt idx="6493">
                  <c:v>0.269467148427806</c:v>
                </c:pt>
                <c:pt idx="6494">
                  <c:v>0.27649317980479698</c:v>
                </c:pt>
                <c:pt idx="6495">
                  <c:v>0.28972774487765202</c:v>
                </c:pt>
                <c:pt idx="6496">
                  <c:v>0.28898654922559902</c:v>
                </c:pt>
                <c:pt idx="6497">
                  <c:v>0.26714003211411802</c:v>
                </c:pt>
                <c:pt idx="6498">
                  <c:v>0.24059036782287799</c:v>
                </c:pt>
                <c:pt idx="6499">
                  <c:v>0.21735399270258601</c:v>
                </c:pt>
                <c:pt idx="6500">
                  <c:v>0.19795943546837899</c:v>
                </c:pt>
                <c:pt idx="6501">
                  <c:v>0.182774241246558</c:v>
                </c:pt>
                <c:pt idx="6502">
                  <c:v>0.172585689132219</c:v>
                </c:pt>
                <c:pt idx="6503">
                  <c:v>0.16385950768662999</c:v>
                </c:pt>
                <c:pt idx="6504">
                  <c:v>0.15030808582197799</c:v>
                </c:pt>
                <c:pt idx="6505">
                  <c:v>0.134033226483598</c:v>
                </c:pt>
                <c:pt idx="6506">
                  <c:v>0.11447945750678799</c:v>
                </c:pt>
                <c:pt idx="6507">
                  <c:v>9.8761110613848305E-2</c:v>
                </c:pt>
                <c:pt idx="6508">
                  <c:v>8.7175875265487396E-2</c:v>
                </c:pt>
                <c:pt idx="6509">
                  <c:v>7.9899536567495003E-2</c:v>
                </c:pt>
                <c:pt idx="6510">
                  <c:v>6.8276177965990795E-2</c:v>
                </c:pt>
                <c:pt idx="6511">
                  <c:v>4.0247752921410598E-2</c:v>
                </c:pt>
                <c:pt idx="6512">
                  <c:v>3.2336804048171498E-2</c:v>
                </c:pt>
                <c:pt idx="6513">
                  <c:v>2.7851514509119001E-2</c:v>
                </c:pt>
                <c:pt idx="6514">
                  <c:v>3.1968526362257603E-2</c:v>
                </c:pt>
                <c:pt idx="6515">
                  <c:v>3.410869601318E-2</c:v>
                </c:pt>
                <c:pt idx="6516">
                  <c:v>3.8730033869424897E-2</c:v>
                </c:pt>
                <c:pt idx="6517">
                  <c:v>3.3107754820973799E-2</c:v>
                </c:pt>
                <c:pt idx="6518">
                  <c:v>3.01288226977907E-2</c:v>
                </c:pt>
                <c:pt idx="6519">
                  <c:v>2.8463173644778399E-2</c:v>
                </c:pt>
                <c:pt idx="6520">
                  <c:v>3.0358956851654399E-2</c:v>
                </c:pt>
                <c:pt idx="6521">
                  <c:v>3.0302399837387799E-2</c:v>
                </c:pt>
                <c:pt idx="6522">
                  <c:v>2.8365531297764899E-2</c:v>
                </c:pt>
                <c:pt idx="6523">
                  <c:v>2.0579496326476598E-2</c:v>
                </c:pt>
                <c:pt idx="6524">
                  <c:v>1.9718126936242E-2</c:v>
                </c:pt>
                <c:pt idx="6525">
                  <c:v>1.5322767229636399E-2</c:v>
                </c:pt>
                <c:pt idx="6526">
                  <c:v>1.50387667307768E-2</c:v>
                </c:pt>
                <c:pt idx="6527">
                  <c:v>1.41636236901571E-2</c:v>
                </c:pt>
                <c:pt idx="6528">
                  <c:v>1.86000628187439E-2</c:v>
                </c:pt>
                <c:pt idx="6529">
                  <c:v>2.1907913001587901E-2</c:v>
                </c:pt>
                <c:pt idx="6530">
                  <c:v>2.6969373968627201E-2</c:v>
                </c:pt>
                <c:pt idx="6531">
                  <c:v>2.85665139146907E-2</c:v>
                </c:pt>
                <c:pt idx="6532">
                  <c:v>2.6150763350995299E-2</c:v>
                </c:pt>
                <c:pt idx="6533">
                  <c:v>2.1862787667505299E-2</c:v>
                </c:pt>
                <c:pt idx="6534">
                  <c:v>2.0420393845470099E-2</c:v>
                </c:pt>
                <c:pt idx="6535">
                  <c:v>2.2874823560856801E-2</c:v>
                </c:pt>
                <c:pt idx="6536">
                  <c:v>2.13686072576292E-2</c:v>
                </c:pt>
                <c:pt idx="6537">
                  <c:v>2.0057845971933299E-2</c:v>
                </c:pt>
                <c:pt idx="6538">
                  <c:v>1.9840322358875E-2</c:v>
                </c:pt>
                <c:pt idx="6539">
                  <c:v>2.2011944248574701E-2</c:v>
                </c:pt>
                <c:pt idx="6540">
                  <c:v>2.22886350789567E-2</c:v>
                </c:pt>
                <c:pt idx="6541">
                  <c:v>1.9559046367616899E-2</c:v>
                </c:pt>
                <c:pt idx="6542">
                  <c:v>2.07666867047673E-2</c:v>
                </c:pt>
                <c:pt idx="6543">
                  <c:v>2.14299288402988E-2</c:v>
                </c:pt>
                <c:pt idx="6544">
                  <c:v>2.00945497819335E-2</c:v>
                </c:pt>
                <c:pt idx="6545">
                  <c:v>2.1694791657327701E-2</c:v>
                </c:pt>
                <c:pt idx="6546">
                  <c:v>1.6735620701769701E-2</c:v>
                </c:pt>
                <c:pt idx="6547">
                  <c:v>1.7286904952588299E-2</c:v>
                </c:pt>
                <c:pt idx="6548">
                  <c:v>1.02304740182246E-2</c:v>
                </c:pt>
                <c:pt idx="6549">
                  <c:v>1.1459628103171899E-2</c:v>
                </c:pt>
                <c:pt idx="6550">
                  <c:v>1.2041401961036599E-2</c:v>
                </c:pt>
                <c:pt idx="6551">
                  <c:v>7.6363845943597701E-3</c:v>
                </c:pt>
                <c:pt idx="6552">
                  <c:v>1.2241217826048E-2</c:v>
                </c:pt>
                <c:pt idx="6553">
                  <c:v>9.87286153357117E-3</c:v>
                </c:pt>
                <c:pt idx="6554">
                  <c:v>1.9330406996748199E-2</c:v>
                </c:pt>
                <c:pt idx="6555">
                  <c:v>1.8388826142101099E-2</c:v>
                </c:pt>
                <c:pt idx="6556">
                  <c:v>1.42204064155248E-2</c:v>
                </c:pt>
                <c:pt idx="6557">
                  <c:v>1.22757797808843E-2</c:v>
                </c:pt>
                <c:pt idx="6558">
                  <c:v>1.9188867203391798E-2</c:v>
                </c:pt>
                <c:pt idx="6559">
                  <c:v>3.4120572682910202E-2</c:v>
                </c:pt>
                <c:pt idx="6560">
                  <c:v>6.7944150638741097E-2</c:v>
                </c:pt>
                <c:pt idx="6561">
                  <c:v>7.9322907951141497E-2</c:v>
                </c:pt>
                <c:pt idx="6562">
                  <c:v>8.9470544526584997E-2</c:v>
                </c:pt>
                <c:pt idx="6563">
                  <c:v>0.108039869800023</c:v>
                </c:pt>
                <c:pt idx="6564">
                  <c:v>0.132387479558495</c:v>
                </c:pt>
                <c:pt idx="6565">
                  <c:v>0.180955397052704</c:v>
                </c:pt>
                <c:pt idx="6566">
                  <c:v>0.195226641402659</c:v>
                </c:pt>
                <c:pt idx="6567">
                  <c:v>0.19419351972535101</c:v>
                </c:pt>
                <c:pt idx="6568">
                  <c:v>0.18558753137946199</c:v>
                </c:pt>
                <c:pt idx="6569">
                  <c:v>0.20224405911014501</c:v>
                </c:pt>
                <c:pt idx="6570">
                  <c:v>0.23163667587318101</c:v>
                </c:pt>
                <c:pt idx="6571">
                  <c:v>0.203371495238692</c:v>
                </c:pt>
                <c:pt idx="6572">
                  <c:v>0.22880328334741701</c:v>
                </c:pt>
                <c:pt idx="6573">
                  <c:v>0.24606565670588701</c:v>
                </c:pt>
                <c:pt idx="6574">
                  <c:v>0.30966756968136999</c:v>
                </c:pt>
                <c:pt idx="6575">
                  <c:v>0.31611909099379798</c:v>
                </c:pt>
                <c:pt idx="6576">
                  <c:v>0.32237505501271602</c:v>
                </c:pt>
                <c:pt idx="6577">
                  <c:v>0.32606213357869002</c:v>
                </c:pt>
                <c:pt idx="6578">
                  <c:v>0.31521861213634</c:v>
                </c:pt>
                <c:pt idx="6579">
                  <c:v>0.31047244083793102</c:v>
                </c:pt>
                <c:pt idx="6580">
                  <c:v>0.300065985254648</c:v>
                </c:pt>
                <c:pt idx="6581">
                  <c:v>0.25587461973269399</c:v>
                </c:pt>
                <c:pt idx="6582">
                  <c:v>0.23883899869351399</c:v>
                </c:pt>
                <c:pt idx="6583">
                  <c:v>0.249358482033605</c:v>
                </c:pt>
                <c:pt idx="6584">
                  <c:v>0.31087156931465998</c:v>
                </c:pt>
                <c:pt idx="6585">
                  <c:v>0.326061474320057</c:v>
                </c:pt>
                <c:pt idx="6586">
                  <c:v>0.29655657604539898</c:v>
                </c:pt>
                <c:pt idx="6587">
                  <c:v>0.274554560158976</c:v>
                </c:pt>
                <c:pt idx="6588">
                  <c:v>0.27240915628972701</c:v>
                </c:pt>
                <c:pt idx="6589">
                  <c:v>0.27789103403001703</c:v>
                </c:pt>
                <c:pt idx="6590">
                  <c:v>0.26246468175666798</c:v>
                </c:pt>
                <c:pt idx="6591">
                  <c:v>0.243653413870875</c:v>
                </c:pt>
                <c:pt idx="6592">
                  <c:v>0.22259156607293901</c:v>
                </c:pt>
                <c:pt idx="6593">
                  <c:v>0.21417221913912099</c:v>
                </c:pt>
                <c:pt idx="6594">
                  <c:v>0.20169757593842899</c:v>
                </c:pt>
                <c:pt idx="6595">
                  <c:v>0.19630159046968801</c:v>
                </c:pt>
                <c:pt idx="6596">
                  <c:v>0.18505289621327201</c:v>
                </c:pt>
                <c:pt idx="6597">
                  <c:v>0.16192650683406201</c:v>
                </c:pt>
                <c:pt idx="6598">
                  <c:v>0.14730744542897201</c:v>
                </c:pt>
                <c:pt idx="6599">
                  <c:v>0.136165323830434</c:v>
                </c:pt>
                <c:pt idx="6600">
                  <c:v>0.13763773116391001</c:v>
                </c:pt>
                <c:pt idx="6601">
                  <c:v>0.13423406268440799</c:v>
                </c:pt>
                <c:pt idx="6602">
                  <c:v>0.123406912514658</c:v>
                </c:pt>
                <c:pt idx="6603">
                  <c:v>0.104977924884989</c:v>
                </c:pt>
                <c:pt idx="6604">
                  <c:v>8.1967650211988499E-2</c:v>
                </c:pt>
                <c:pt idx="6605">
                  <c:v>4.8917053988563303E-2</c:v>
                </c:pt>
                <c:pt idx="6606">
                  <c:v>4.1621633951903297E-2</c:v>
                </c:pt>
                <c:pt idx="6607">
                  <c:v>4.20149435662368E-2</c:v>
                </c:pt>
                <c:pt idx="6608">
                  <c:v>4.6366770824631802E-2</c:v>
                </c:pt>
                <c:pt idx="6609">
                  <c:v>4.5153075382821997E-2</c:v>
                </c:pt>
                <c:pt idx="6610">
                  <c:v>3.7493035306300701E-2</c:v>
                </c:pt>
                <c:pt idx="6611">
                  <c:v>2.4701780761308599E-2</c:v>
                </c:pt>
                <c:pt idx="6612">
                  <c:v>2.5905172622048101E-2</c:v>
                </c:pt>
                <c:pt idx="6613">
                  <c:v>2.5824158471423199E-2</c:v>
                </c:pt>
                <c:pt idx="6614">
                  <c:v>3.65875394101342E-2</c:v>
                </c:pt>
                <c:pt idx="6615">
                  <c:v>2.9367860382393699E-2</c:v>
                </c:pt>
                <c:pt idx="6616">
                  <c:v>2.6288649482077601E-2</c:v>
                </c:pt>
                <c:pt idx="6617">
                  <c:v>2.6025792619516298E-2</c:v>
                </c:pt>
                <c:pt idx="6618">
                  <c:v>2.3368532740608499E-2</c:v>
                </c:pt>
                <c:pt idx="6619">
                  <c:v>2.6177033013611701E-2</c:v>
                </c:pt>
                <c:pt idx="6620">
                  <c:v>1.60255301532451E-2</c:v>
                </c:pt>
                <c:pt idx="6621">
                  <c:v>1.4263851044611199E-2</c:v>
                </c:pt>
                <c:pt idx="6622">
                  <c:v>1.55929460711914E-2</c:v>
                </c:pt>
                <c:pt idx="6623">
                  <c:v>2.01140701082014E-2</c:v>
                </c:pt>
                <c:pt idx="6624">
                  <c:v>2.1970932911247201E-2</c:v>
                </c:pt>
                <c:pt idx="6625">
                  <c:v>1.9635272954327401E-2</c:v>
                </c:pt>
                <c:pt idx="6626">
                  <c:v>2.4796788349188501E-2</c:v>
                </c:pt>
                <c:pt idx="6627">
                  <c:v>2.8848649623267199E-2</c:v>
                </c:pt>
                <c:pt idx="6628">
                  <c:v>2.9789767807229101E-2</c:v>
                </c:pt>
                <c:pt idx="6629">
                  <c:v>2.7170580514833901E-2</c:v>
                </c:pt>
                <c:pt idx="6630">
                  <c:v>3.04584239009873E-2</c:v>
                </c:pt>
                <c:pt idx="6631">
                  <c:v>2.86671982921483E-2</c:v>
                </c:pt>
                <c:pt idx="6632">
                  <c:v>2.5751076896696999E-2</c:v>
                </c:pt>
                <c:pt idx="6633">
                  <c:v>2.55533025772639E-2</c:v>
                </c:pt>
                <c:pt idx="6634">
                  <c:v>2.6004294174973699E-2</c:v>
                </c:pt>
                <c:pt idx="6635">
                  <c:v>2.3484178990756801E-2</c:v>
                </c:pt>
                <c:pt idx="6636">
                  <c:v>1.9361357446427599E-2</c:v>
                </c:pt>
                <c:pt idx="6637">
                  <c:v>1.8934947159481502E-2</c:v>
                </c:pt>
                <c:pt idx="6638">
                  <c:v>2.1345474822278401E-2</c:v>
                </c:pt>
                <c:pt idx="6639">
                  <c:v>3.1102993326992599E-2</c:v>
                </c:pt>
                <c:pt idx="6640">
                  <c:v>2.3729175485391701E-2</c:v>
                </c:pt>
                <c:pt idx="6641">
                  <c:v>1.6668191494916999E-2</c:v>
                </c:pt>
                <c:pt idx="6642">
                  <c:v>9.3846295787475397E-3</c:v>
                </c:pt>
                <c:pt idx="6643">
                  <c:v>1.36153084743461E-2</c:v>
                </c:pt>
                <c:pt idx="6644">
                  <c:v>1.53833326011733E-2</c:v>
                </c:pt>
                <c:pt idx="6645">
                  <c:v>1.74341250793867E-2</c:v>
                </c:pt>
                <c:pt idx="6646">
                  <c:v>1.7441693944843701E-2</c:v>
                </c:pt>
                <c:pt idx="6647">
                  <c:v>1.7717858260995901E-2</c:v>
                </c:pt>
                <c:pt idx="6648">
                  <c:v>1.02412466950016E-2</c:v>
                </c:pt>
                <c:pt idx="6649">
                  <c:v>4.1755772857379704E-3</c:v>
                </c:pt>
                <c:pt idx="6650">
                  <c:v>3.1668318829689802E-3</c:v>
                </c:pt>
                <c:pt idx="6651">
                  <c:v>1.06085663147336E-2</c:v>
                </c:pt>
                <c:pt idx="6652">
                  <c:v>1.0983304292823501E-2</c:v>
                </c:pt>
                <c:pt idx="6653">
                  <c:v>9.7760430358203396E-3</c:v>
                </c:pt>
                <c:pt idx="6654">
                  <c:v>2.6064313967710602E-3</c:v>
                </c:pt>
                <c:pt idx="6655">
                  <c:v>1.1653593138044699E-2</c:v>
                </c:pt>
                <c:pt idx="6656">
                  <c:v>2.0103281670113899E-2</c:v>
                </c:pt>
                <c:pt idx="6657">
                  <c:v>7.0076295130507296E-2</c:v>
                </c:pt>
                <c:pt idx="6658">
                  <c:v>0.113123173111131</c:v>
                </c:pt>
                <c:pt idx="6659">
                  <c:v>0.14766773141692899</c:v>
                </c:pt>
                <c:pt idx="6660">
                  <c:v>0.171370392520725</c:v>
                </c:pt>
                <c:pt idx="6661">
                  <c:v>0.18075568717703699</c:v>
                </c:pt>
                <c:pt idx="6662">
                  <c:v>0.20273000920822601</c:v>
                </c:pt>
                <c:pt idx="6663">
                  <c:v>0.22168601795696</c:v>
                </c:pt>
                <c:pt idx="6664">
                  <c:v>0.237890681427118</c:v>
                </c:pt>
                <c:pt idx="6665">
                  <c:v>0.24978275262680699</c:v>
                </c:pt>
                <c:pt idx="6666">
                  <c:v>0.25479660861250097</c:v>
                </c:pt>
                <c:pt idx="6667">
                  <c:v>0.26253990007808597</c:v>
                </c:pt>
                <c:pt idx="6668">
                  <c:v>0.253642821031695</c:v>
                </c:pt>
                <c:pt idx="6669">
                  <c:v>0.261888488366737</c:v>
                </c:pt>
                <c:pt idx="6670">
                  <c:v>0.252588469785197</c:v>
                </c:pt>
                <c:pt idx="6671">
                  <c:v>0.27190930821099601</c:v>
                </c:pt>
                <c:pt idx="6672">
                  <c:v>0.27223266223647602</c:v>
                </c:pt>
                <c:pt idx="6673">
                  <c:v>0.27335306221519101</c:v>
                </c:pt>
                <c:pt idx="6674">
                  <c:v>0.27344853642622202</c:v>
                </c:pt>
                <c:pt idx="6675">
                  <c:v>0.256325876199687</c:v>
                </c:pt>
                <c:pt idx="6676">
                  <c:v>0.256658282342968</c:v>
                </c:pt>
                <c:pt idx="6677">
                  <c:v>0.25135202329904099</c:v>
                </c:pt>
                <c:pt idx="6678">
                  <c:v>0.25973971636314802</c:v>
                </c:pt>
                <c:pt idx="6679">
                  <c:v>0.263417256263202</c:v>
                </c:pt>
                <c:pt idx="6680">
                  <c:v>0.24838760520391001</c:v>
                </c:pt>
                <c:pt idx="6681">
                  <c:v>0.233016421664274</c:v>
                </c:pt>
                <c:pt idx="6682">
                  <c:v>0.218656070207459</c:v>
                </c:pt>
                <c:pt idx="6683">
                  <c:v>0.214370307326401</c:v>
                </c:pt>
                <c:pt idx="6684">
                  <c:v>0.222486397114185</c:v>
                </c:pt>
                <c:pt idx="6685">
                  <c:v>0.21946479397836299</c:v>
                </c:pt>
                <c:pt idx="6686">
                  <c:v>0.212749549351928</c:v>
                </c:pt>
                <c:pt idx="6687">
                  <c:v>0.20449218022257201</c:v>
                </c:pt>
                <c:pt idx="6688">
                  <c:v>0.19466169768542901</c:v>
                </c:pt>
                <c:pt idx="6689">
                  <c:v>0.18409002990402501</c:v>
                </c:pt>
                <c:pt idx="6690">
                  <c:v>0.168619830571653</c:v>
                </c:pt>
                <c:pt idx="6691">
                  <c:v>0.16460983635648099</c:v>
                </c:pt>
                <c:pt idx="6692">
                  <c:v>0.15726804196182301</c:v>
                </c:pt>
                <c:pt idx="6693">
                  <c:v>0.14434964505998299</c:v>
                </c:pt>
                <c:pt idx="6694">
                  <c:v>0.12266153525342199</c:v>
                </c:pt>
                <c:pt idx="6695">
                  <c:v>0.10636928057464</c:v>
                </c:pt>
                <c:pt idx="6696">
                  <c:v>9.3741155088481298E-2</c:v>
                </c:pt>
                <c:pt idx="6697">
                  <c:v>8.4471244205912205E-2</c:v>
                </c:pt>
                <c:pt idx="6698">
                  <c:v>7.1436759351715798E-2</c:v>
                </c:pt>
                <c:pt idx="6699">
                  <c:v>6.62484750347343E-2</c:v>
                </c:pt>
                <c:pt idx="6700">
                  <c:v>4.1541938135972803E-2</c:v>
                </c:pt>
                <c:pt idx="6701">
                  <c:v>4.3579151634294197E-2</c:v>
                </c:pt>
                <c:pt idx="6702">
                  <c:v>4.3023439925380602E-2</c:v>
                </c:pt>
                <c:pt idx="6703">
                  <c:v>3.8284895750045199E-2</c:v>
                </c:pt>
                <c:pt idx="6704">
                  <c:v>3.3543487890754002E-2</c:v>
                </c:pt>
                <c:pt idx="6705">
                  <c:v>2.6902643365544598E-2</c:v>
                </c:pt>
                <c:pt idx="6706">
                  <c:v>2.7154172971481701E-2</c:v>
                </c:pt>
                <c:pt idx="6707">
                  <c:v>2.5556192996447898E-2</c:v>
                </c:pt>
                <c:pt idx="6708">
                  <c:v>2.9115253902181198E-2</c:v>
                </c:pt>
                <c:pt idx="6709">
                  <c:v>3.2872224928765598E-2</c:v>
                </c:pt>
                <c:pt idx="6710">
                  <c:v>2.9163686840426001E-2</c:v>
                </c:pt>
                <c:pt idx="6711">
                  <c:v>3.0544414412129399E-2</c:v>
                </c:pt>
                <c:pt idx="6712">
                  <c:v>2.73870892180012E-2</c:v>
                </c:pt>
                <c:pt idx="6713">
                  <c:v>2.14966622582668E-2</c:v>
                </c:pt>
                <c:pt idx="6714">
                  <c:v>1.52131536090865E-2</c:v>
                </c:pt>
                <c:pt idx="6715">
                  <c:v>1.53366925032252E-2</c:v>
                </c:pt>
                <c:pt idx="6716">
                  <c:v>2.19172802624042E-2</c:v>
                </c:pt>
                <c:pt idx="6717">
                  <c:v>2.2400191026777001E-2</c:v>
                </c:pt>
                <c:pt idx="6718">
                  <c:v>2.0786024106607799E-2</c:v>
                </c:pt>
                <c:pt idx="6719">
                  <c:v>1.98521853780846E-2</c:v>
                </c:pt>
                <c:pt idx="6720">
                  <c:v>2.1898775652324599E-2</c:v>
                </c:pt>
                <c:pt idx="6721">
                  <c:v>2.8966374207423599E-2</c:v>
                </c:pt>
                <c:pt idx="6722">
                  <c:v>2.6686577280339598E-2</c:v>
                </c:pt>
                <c:pt idx="6723">
                  <c:v>2.3333304045312999E-2</c:v>
                </c:pt>
                <c:pt idx="6724">
                  <c:v>1.8368580478069101E-2</c:v>
                </c:pt>
                <c:pt idx="6725">
                  <c:v>1.28916623136497E-2</c:v>
                </c:pt>
                <c:pt idx="6726">
                  <c:v>1.39936540694877E-2</c:v>
                </c:pt>
                <c:pt idx="6727">
                  <c:v>7.2758028329538999E-3</c:v>
                </c:pt>
                <c:pt idx="6728">
                  <c:v>1.18766030787341E-2</c:v>
                </c:pt>
                <c:pt idx="6729">
                  <c:v>1.2027068140733999E-2</c:v>
                </c:pt>
                <c:pt idx="6730">
                  <c:v>1.4226061505681399E-2</c:v>
                </c:pt>
                <c:pt idx="6731">
                  <c:v>1.2340997483148999E-2</c:v>
                </c:pt>
                <c:pt idx="6732">
                  <c:v>1.3593427333077E-2</c:v>
                </c:pt>
                <c:pt idx="6733">
                  <c:v>1.51602867854952E-2</c:v>
                </c:pt>
                <c:pt idx="6734">
                  <c:v>1.56886940048163E-2</c:v>
                </c:pt>
                <c:pt idx="6735">
                  <c:v>1.8516441529037898E-2</c:v>
                </c:pt>
                <c:pt idx="6736">
                  <c:v>2.3055089267478401E-2</c:v>
                </c:pt>
                <c:pt idx="6737">
                  <c:v>2.7105239014483799E-2</c:v>
                </c:pt>
                <c:pt idx="6738">
                  <c:v>2.0036776327747099E-2</c:v>
                </c:pt>
                <c:pt idx="6739">
                  <c:v>5.0740555847022303E-3</c:v>
                </c:pt>
                <c:pt idx="6740">
                  <c:v>7.5054899454193901E-3</c:v>
                </c:pt>
                <c:pt idx="6741">
                  <c:v>9.0764023726581308E-3</c:v>
                </c:pt>
                <c:pt idx="6742">
                  <c:v>1.7375932344721099E-2</c:v>
                </c:pt>
                <c:pt idx="6743">
                  <c:v>1.7599155271946901E-2</c:v>
                </c:pt>
                <c:pt idx="6744">
                  <c:v>2.2321375946940201E-2</c:v>
                </c:pt>
                <c:pt idx="6745">
                  <c:v>1.99677991418672E-2</c:v>
                </c:pt>
                <c:pt idx="6746">
                  <c:v>1.8888932640277901E-2</c:v>
                </c:pt>
                <c:pt idx="6747">
                  <c:v>1.7348362239638499E-2</c:v>
                </c:pt>
                <c:pt idx="6748">
                  <c:v>1.93141370861265E-2</c:v>
                </c:pt>
                <c:pt idx="6749">
                  <c:v>2.18419013516436E-2</c:v>
                </c:pt>
                <c:pt idx="6750">
                  <c:v>1.7668121763220902E-2</c:v>
                </c:pt>
                <c:pt idx="6751">
                  <c:v>2.43626689794549E-2</c:v>
                </c:pt>
                <c:pt idx="6752">
                  <c:v>2.84315876718137E-2</c:v>
                </c:pt>
                <c:pt idx="6753">
                  <c:v>3.6404810145615002E-2</c:v>
                </c:pt>
                <c:pt idx="6754">
                  <c:v>4.3708772218280102E-2</c:v>
                </c:pt>
                <c:pt idx="6755">
                  <c:v>8.2017026859507403E-2</c:v>
                </c:pt>
                <c:pt idx="6756">
                  <c:v>0.11360543074184901</c:v>
                </c:pt>
                <c:pt idx="6757">
                  <c:v>0.14667982569350699</c:v>
                </c:pt>
                <c:pt idx="6758">
                  <c:v>0.18723841445963599</c:v>
                </c:pt>
                <c:pt idx="6759">
                  <c:v>0.237374867461393</c:v>
                </c:pt>
                <c:pt idx="6760">
                  <c:v>0.29133788029402202</c:v>
                </c:pt>
                <c:pt idx="6761">
                  <c:v>0.32446425185234001</c:v>
                </c:pt>
                <c:pt idx="6762">
                  <c:v>0.34182388233372601</c:v>
                </c:pt>
                <c:pt idx="6763">
                  <c:v>0.351491828594858</c:v>
                </c:pt>
                <c:pt idx="6764">
                  <c:v>0.36819716283312698</c:v>
                </c:pt>
                <c:pt idx="6765">
                  <c:v>0.36857633656615502</c:v>
                </c:pt>
                <c:pt idx="6766">
                  <c:v>0.388250822378088</c:v>
                </c:pt>
                <c:pt idx="6767">
                  <c:v>0.38492807028632797</c:v>
                </c:pt>
                <c:pt idx="6768">
                  <c:v>0.41261679471370899</c:v>
                </c:pt>
                <c:pt idx="6769">
                  <c:v>0.41516269133831601</c:v>
                </c:pt>
                <c:pt idx="6770">
                  <c:v>0.433304705938024</c:v>
                </c:pt>
                <c:pt idx="6771">
                  <c:v>0.43342985275278001</c:v>
                </c:pt>
                <c:pt idx="6772">
                  <c:v>0.44508416833869502</c:v>
                </c:pt>
                <c:pt idx="6773">
                  <c:v>0.44220237504755999</c:v>
                </c:pt>
                <c:pt idx="6774">
                  <c:v>0.43533855282813</c:v>
                </c:pt>
                <c:pt idx="6775">
                  <c:v>0.42649972664589197</c:v>
                </c:pt>
                <c:pt idx="6776">
                  <c:v>0.42147134072574</c:v>
                </c:pt>
                <c:pt idx="6777">
                  <c:v>0.42442010344697201</c:v>
                </c:pt>
                <c:pt idx="6778">
                  <c:v>0.41443937436572698</c:v>
                </c:pt>
                <c:pt idx="6779">
                  <c:v>0.40687894424721099</c:v>
                </c:pt>
                <c:pt idx="6780">
                  <c:v>0.38742260940485101</c:v>
                </c:pt>
                <c:pt idx="6781">
                  <c:v>0.38503255165053002</c:v>
                </c:pt>
                <c:pt idx="6782">
                  <c:v>0.37344417492933801</c:v>
                </c:pt>
                <c:pt idx="6783">
                  <c:v>0.35710697105813699</c:v>
                </c:pt>
                <c:pt idx="6784">
                  <c:v>0.33336108275283399</c:v>
                </c:pt>
                <c:pt idx="6785">
                  <c:v>0.31630811868318198</c:v>
                </c:pt>
                <c:pt idx="6786">
                  <c:v>0.29815328261184898</c:v>
                </c:pt>
                <c:pt idx="6787">
                  <c:v>0.27907420845118702</c:v>
                </c:pt>
                <c:pt idx="6788">
                  <c:v>0.25395724004262399</c:v>
                </c:pt>
                <c:pt idx="6789">
                  <c:v>0.24339384810529199</c:v>
                </c:pt>
                <c:pt idx="6790">
                  <c:v>0.22329425373108</c:v>
                </c:pt>
                <c:pt idx="6791">
                  <c:v>0.217974956811396</c:v>
                </c:pt>
                <c:pt idx="6792">
                  <c:v>0.20412335002273599</c:v>
                </c:pt>
                <c:pt idx="6793">
                  <c:v>0.17734016252184501</c:v>
                </c:pt>
                <c:pt idx="6794">
                  <c:v>0.15457813140762899</c:v>
                </c:pt>
                <c:pt idx="6795">
                  <c:v>0.122759355808229</c:v>
                </c:pt>
                <c:pt idx="6796">
                  <c:v>0.11269647963424199</c:v>
                </c:pt>
                <c:pt idx="6797">
                  <c:v>8.1224770371180199E-2</c:v>
                </c:pt>
                <c:pt idx="6798">
                  <c:v>8.0184918522790305E-2</c:v>
                </c:pt>
                <c:pt idx="6799">
                  <c:v>5.8774762579800903E-2</c:v>
                </c:pt>
                <c:pt idx="6800">
                  <c:v>4.7704905633337298E-2</c:v>
                </c:pt>
                <c:pt idx="6801">
                  <c:v>3.4187640950790799E-2</c:v>
                </c:pt>
                <c:pt idx="6802">
                  <c:v>3.7282669227266599E-2</c:v>
                </c:pt>
                <c:pt idx="6803">
                  <c:v>2.7940482016494801E-2</c:v>
                </c:pt>
                <c:pt idx="6804">
                  <c:v>2.8982920252816399E-2</c:v>
                </c:pt>
                <c:pt idx="6805">
                  <c:v>3.8147782584158602E-2</c:v>
                </c:pt>
                <c:pt idx="6806">
                  <c:v>4.3026780396340801E-2</c:v>
                </c:pt>
                <c:pt idx="6807">
                  <c:v>4.5042124768220497E-2</c:v>
                </c:pt>
                <c:pt idx="6808">
                  <c:v>3.62683606477106E-2</c:v>
                </c:pt>
                <c:pt idx="6809">
                  <c:v>3.9417566961799801E-2</c:v>
                </c:pt>
                <c:pt idx="6810">
                  <c:v>3.6284306752013197E-2</c:v>
                </c:pt>
                <c:pt idx="6811">
                  <c:v>3.8705959813949101E-2</c:v>
                </c:pt>
                <c:pt idx="6812">
                  <c:v>3.4853064745793499E-2</c:v>
                </c:pt>
                <c:pt idx="6813">
                  <c:v>3.05527445398379E-2</c:v>
                </c:pt>
                <c:pt idx="6814">
                  <c:v>3.1964481692543602E-2</c:v>
                </c:pt>
                <c:pt idx="6815">
                  <c:v>3.8897125562786197E-2</c:v>
                </c:pt>
                <c:pt idx="6816">
                  <c:v>4.5398615732656702E-2</c:v>
                </c:pt>
                <c:pt idx="6817">
                  <c:v>3.17889848685756E-2</c:v>
                </c:pt>
                <c:pt idx="6818">
                  <c:v>2.0760937659995801E-2</c:v>
                </c:pt>
                <c:pt idx="6819">
                  <c:v>1.5850945517401401E-2</c:v>
                </c:pt>
                <c:pt idx="6820">
                  <c:v>1.89243714900744E-2</c:v>
                </c:pt>
                <c:pt idx="6821">
                  <c:v>1.9076758873244799E-2</c:v>
                </c:pt>
                <c:pt idx="6822">
                  <c:v>1.9426463207932398E-2</c:v>
                </c:pt>
                <c:pt idx="6823">
                  <c:v>1.2985777211705201E-2</c:v>
                </c:pt>
                <c:pt idx="6824">
                  <c:v>1.1549564009478701E-2</c:v>
                </c:pt>
                <c:pt idx="6825">
                  <c:v>1.0710512946769101E-2</c:v>
                </c:pt>
                <c:pt idx="6826">
                  <c:v>1.63721957993112E-2</c:v>
                </c:pt>
                <c:pt idx="6827">
                  <c:v>1.6783908282259001E-2</c:v>
                </c:pt>
                <c:pt idx="6828">
                  <c:v>1.7771650339826101E-2</c:v>
                </c:pt>
                <c:pt idx="6829">
                  <c:v>1.5405578617921901E-2</c:v>
                </c:pt>
                <c:pt idx="6830">
                  <c:v>1.1644213807063101E-2</c:v>
                </c:pt>
                <c:pt idx="6831">
                  <c:v>1.4132711495124999E-2</c:v>
                </c:pt>
                <c:pt idx="6832">
                  <c:v>1.7750900350807501E-2</c:v>
                </c:pt>
                <c:pt idx="6833">
                  <c:v>1.0059392957596501E-2</c:v>
                </c:pt>
                <c:pt idx="6834">
                  <c:v>2.1052598410319201E-2</c:v>
                </c:pt>
                <c:pt idx="6835">
                  <c:v>1.64534437391399E-2</c:v>
                </c:pt>
                <c:pt idx="6836">
                  <c:v>3.2712326562628E-2</c:v>
                </c:pt>
                <c:pt idx="6837">
                  <c:v>1.42528535913356E-2</c:v>
                </c:pt>
                <c:pt idx="6838">
                  <c:v>1.6866455013455999E-2</c:v>
                </c:pt>
                <c:pt idx="6839">
                  <c:v>9.8445842198576598E-3</c:v>
                </c:pt>
                <c:pt idx="6840">
                  <c:v>2.0628747876920098E-2</c:v>
                </c:pt>
                <c:pt idx="6841">
                  <c:v>2.4425060160119801E-2</c:v>
                </c:pt>
                <c:pt idx="6842">
                  <c:v>2.3725558577511501E-2</c:v>
                </c:pt>
                <c:pt idx="6843">
                  <c:v>2.8744310279962298E-2</c:v>
                </c:pt>
                <c:pt idx="6844">
                  <c:v>3.4797528158914702E-2</c:v>
                </c:pt>
                <c:pt idx="6845">
                  <c:v>6.4890375425534497E-2</c:v>
                </c:pt>
                <c:pt idx="6846">
                  <c:v>8.5735720992285297E-2</c:v>
                </c:pt>
                <c:pt idx="6847">
                  <c:v>0.10062966587478001</c:v>
                </c:pt>
                <c:pt idx="6848">
                  <c:v>0.125413234182776</c:v>
                </c:pt>
                <c:pt idx="6849">
                  <c:v>0.15432636797626001</c:v>
                </c:pt>
                <c:pt idx="6850">
                  <c:v>0.18328472316491501</c:v>
                </c:pt>
                <c:pt idx="6851">
                  <c:v>0.207137251609362</c:v>
                </c:pt>
                <c:pt idx="6852">
                  <c:v>0.22522364011284199</c:v>
                </c:pt>
                <c:pt idx="6853">
                  <c:v>0.24452526813846601</c:v>
                </c:pt>
                <c:pt idx="6854">
                  <c:v>0.26346715432272</c:v>
                </c:pt>
                <c:pt idx="6855">
                  <c:v>0.279924834571389</c:v>
                </c:pt>
                <c:pt idx="6856">
                  <c:v>0.29902202359030799</c:v>
                </c:pt>
                <c:pt idx="6857">
                  <c:v>0.305643465976286</c:v>
                </c:pt>
                <c:pt idx="6858">
                  <c:v>0.33226561808876498</c:v>
                </c:pt>
                <c:pt idx="6859">
                  <c:v>0.35071038549383499</c:v>
                </c:pt>
                <c:pt idx="6860">
                  <c:v>0.36845465694755403</c:v>
                </c:pt>
                <c:pt idx="6861">
                  <c:v>0.373135024267571</c:v>
                </c:pt>
                <c:pt idx="6862">
                  <c:v>0.38151335801181502</c:v>
                </c:pt>
                <c:pt idx="6863">
                  <c:v>0.39713776922072902</c:v>
                </c:pt>
                <c:pt idx="6864">
                  <c:v>0.40549528414117902</c:v>
                </c:pt>
                <c:pt idx="6865">
                  <c:v>0.405445372835886</c:v>
                </c:pt>
                <c:pt idx="6866">
                  <c:v>0.41191317744825601</c:v>
                </c:pt>
                <c:pt idx="6867">
                  <c:v>0.41529321544431602</c:v>
                </c:pt>
                <c:pt idx="6868">
                  <c:v>0.42570137187850099</c:v>
                </c:pt>
                <c:pt idx="6869">
                  <c:v>0.40875348495654901</c:v>
                </c:pt>
                <c:pt idx="6870">
                  <c:v>0.42558186306697598</c:v>
                </c:pt>
                <c:pt idx="6871">
                  <c:v>0.40961908847788298</c:v>
                </c:pt>
                <c:pt idx="6872">
                  <c:v>0.397183351357493</c:v>
                </c:pt>
                <c:pt idx="6873">
                  <c:v>0.39627729034103099</c:v>
                </c:pt>
                <c:pt idx="6874">
                  <c:v>0.39605616960330697</c:v>
                </c:pt>
                <c:pt idx="6875">
                  <c:v>0.38333741888777101</c:v>
                </c:pt>
                <c:pt idx="6876">
                  <c:v>0.34885981892450801</c:v>
                </c:pt>
                <c:pt idx="6877">
                  <c:v>0.33163426080965502</c:v>
                </c:pt>
                <c:pt idx="6878">
                  <c:v>0.33964543154946097</c:v>
                </c:pt>
                <c:pt idx="6879">
                  <c:v>0.319142848804298</c:v>
                </c:pt>
                <c:pt idx="6880">
                  <c:v>0.30877163669409402</c:v>
                </c:pt>
                <c:pt idx="6881">
                  <c:v>0.29033197913216702</c:v>
                </c:pt>
                <c:pt idx="6882">
                  <c:v>0.28730088063425502</c:v>
                </c:pt>
                <c:pt idx="6883">
                  <c:v>0.27789269476379502</c:v>
                </c:pt>
                <c:pt idx="6884">
                  <c:v>0.26284543588852199</c:v>
                </c:pt>
                <c:pt idx="6885">
                  <c:v>0.23091578026914</c:v>
                </c:pt>
                <c:pt idx="6886">
                  <c:v>0.21260259394157399</c:v>
                </c:pt>
                <c:pt idx="6887">
                  <c:v>0.186330985857697</c:v>
                </c:pt>
                <c:pt idx="6888">
                  <c:v>0.165804009290379</c:v>
                </c:pt>
                <c:pt idx="6889">
                  <c:v>0.137864469151287</c:v>
                </c:pt>
                <c:pt idx="6890">
                  <c:v>0.12280101025149601</c:v>
                </c:pt>
                <c:pt idx="6891">
                  <c:v>0.113622323800966</c:v>
                </c:pt>
                <c:pt idx="6892">
                  <c:v>0.10209264112413501</c:v>
                </c:pt>
                <c:pt idx="6893">
                  <c:v>9.3344357619660201E-2</c:v>
                </c:pt>
                <c:pt idx="6894">
                  <c:v>5.8800710917551201E-2</c:v>
                </c:pt>
                <c:pt idx="6895">
                  <c:v>5.1825602275512701E-2</c:v>
                </c:pt>
                <c:pt idx="6896">
                  <c:v>3.7328269085618399E-2</c:v>
                </c:pt>
                <c:pt idx="6897">
                  <c:v>3.6880599578926199E-2</c:v>
                </c:pt>
                <c:pt idx="6898">
                  <c:v>3.3816130737897999E-2</c:v>
                </c:pt>
                <c:pt idx="6899">
                  <c:v>1.80718852821556E-2</c:v>
                </c:pt>
                <c:pt idx="6900">
                  <c:v>1.8585015124403002E-2</c:v>
                </c:pt>
                <c:pt idx="6901">
                  <c:v>9.40586874388878E-3</c:v>
                </c:pt>
                <c:pt idx="6902">
                  <c:v>3.21505380436495E-2</c:v>
                </c:pt>
                <c:pt idx="6903">
                  <c:v>2.7249604163461599E-2</c:v>
                </c:pt>
                <c:pt idx="6904">
                  <c:v>2.98003027122078E-2</c:v>
                </c:pt>
                <c:pt idx="6905">
                  <c:v>2.5141772108314499E-2</c:v>
                </c:pt>
                <c:pt idx="6906">
                  <c:v>2.88115527427459E-2</c:v>
                </c:pt>
                <c:pt idx="6907">
                  <c:v>1.8190594351954598E-2</c:v>
                </c:pt>
                <c:pt idx="6908">
                  <c:v>2.2317389877125799E-2</c:v>
                </c:pt>
                <c:pt idx="6909">
                  <c:v>1.7706029716169799E-2</c:v>
                </c:pt>
                <c:pt idx="6910">
                  <c:v>2.7708949179914E-2</c:v>
                </c:pt>
                <c:pt idx="6911">
                  <c:v>2.9891646830100101E-2</c:v>
                </c:pt>
                <c:pt idx="6912">
                  <c:v>2.3772090867627799E-2</c:v>
                </c:pt>
                <c:pt idx="6913">
                  <c:v>2.1289228506459701E-2</c:v>
                </c:pt>
                <c:pt idx="6914">
                  <c:v>2.2880165322786899E-2</c:v>
                </c:pt>
                <c:pt idx="6915">
                  <c:v>2.2806992752676E-2</c:v>
                </c:pt>
                <c:pt idx="6916">
                  <c:v>1.8848620729621301E-2</c:v>
                </c:pt>
                <c:pt idx="6917">
                  <c:v>2.1068951571484602E-2</c:v>
                </c:pt>
                <c:pt idx="6918">
                  <c:v>2.2298938630685598E-2</c:v>
                </c:pt>
                <c:pt idx="6919">
                  <c:v>2.3215679293407399E-2</c:v>
                </c:pt>
                <c:pt idx="6920">
                  <c:v>1.52592913098088E-2</c:v>
                </c:pt>
                <c:pt idx="6921">
                  <c:v>1.25014184598853E-2</c:v>
                </c:pt>
                <c:pt idx="6922">
                  <c:v>1.42681548182036E-2</c:v>
                </c:pt>
                <c:pt idx="6923">
                  <c:v>9.6868136773648507E-3</c:v>
                </c:pt>
                <c:pt idx="6924">
                  <c:v>1.2414616609720999E-2</c:v>
                </c:pt>
                <c:pt idx="6925">
                  <c:v>9.3553955423167304E-3</c:v>
                </c:pt>
                <c:pt idx="6926">
                  <c:v>1.3912216713709701E-2</c:v>
                </c:pt>
                <c:pt idx="6927">
                  <c:v>9.3975250089413705E-3</c:v>
                </c:pt>
                <c:pt idx="6928">
                  <c:v>5.4764850395963198E-3</c:v>
                </c:pt>
                <c:pt idx="6929">
                  <c:v>9.2043171230561801E-4</c:v>
                </c:pt>
                <c:pt idx="6930">
                  <c:v>4.9837199492112402E-3</c:v>
                </c:pt>
                <c:pt idx="6931">
                  <c:v>7.8625748490018608E-3</c:v>
                </c:pt>
                <c:pt idx="6932">
                  <c:v>7.2879448628142499E-3</c:v>
                </c:pt>
                <c:pt idx="6933">
                  <c:v>1.26401090416165E-2</c:v>
                </c:pt>
                <c:pt idx="6934">
                  <c:v>1.38315558338975E-2</c:v>
                </c:pt>
                <c:pt idx="6935">
                  <c:v>1.4349985261942901E-2</c:v>
                </c:pt>
                <c:pt idx="6936">
                  <c:v>5.2544986815749603E-3</c:v>
                </c:pt>
                <c:pt idx="6937">
                  <c:v>7.1600300607247902E-3</c:v>
                </c:pt>
                <c:pt idx="6938">
                  <c:v>1.5179462374331199E-2</c:v>
                </c:pt>
                <c:pt idx="6939">
                  <c:v>2.33572037410242E-2</c:v>
                </c:pt>
                <c:pt idx="6940">
                  <c:v>2.04832234660395E-2</c:v>
                </c:pt>
                <c:pt idx="6941">
                  <c:v>2.1693805617253301E-2</c:v>
                </c:pt>
                <c:pt idx="6942">
                  <c:v>4.1669852237826398E-2</c:v>
                </c:pt>
                <c:pt idx="6943">
                  <c:v>6.7381810478199397E-2</c:v>
                </c:pt>
                <c:pt idx="6944">
                  <c:v>9.3885606884807904E-2</c:v>
                </c:pt>
                <c:pt idx="6945">
                  <c:v>0.116894062012324</c:v>
                </c:pt>
                <c:pt idx="6946">
                  <c:v>0.14413284293527201</c:v>
                </c:pt>
                <c:pt idx="6947">
                  <c:v>0.176947877646009</c:v>
                </c:pt>
                <c:pt idx="6948">
                  <c:v>0.22392573214664099</c:v>
                </c:pt>
                <c:pt idx="6949">
                  <c:v>0.25817420938112001</c:v>
                </c:pt>
                <c:pt idx="6950">
                  <c:v>0.28060969575851402</c:v>
                </c:pt>
                <c:pt idx="6951">
                  <c:v>0.28662105246626401</c:v>
                </c:pt>
                <c:pt idx="6952">
                  <c:v>0.29660311892346403</c:v>
                </c:pt>
                <c:pt idx="6953">
                  <c:v>0.31383606977524497</c:v>
                </c:pt>
                <c:pt idx="6954">
                  <c:v>0.32947592718226698</c:v>
                </c:pt>
                <c:pt idx="6955">
                  <c:v>0.33758471332489298</c:v>
                </c:pt>
                <c:pt idx="6956">
                  <c:v>0.35748314944948001</c:v>
                </c:pt>
                <c:pt idx="6957">
                  <c:v>0.37166197897345499</c:v>
                </c:pt>
                <c:pt idx="6958">
                  <c:v>0.39045494285979898</c:v>
                </c:pt>
                <c:pt idx="6959">
                  <c:v>0.40672799238808999</c:v>
                </c:pt>
                <c:pt idx="6960">
                  <c:v>0.39066697396771499</c:v>
                </c:pt>
                <c:pt idx="6961">
                  <c:v>0.381075354683164</c:v>
                </c:pt>
                <c:pt idx="6962">
                  <c:v>0.3477493646034</c:v>
                </c:pt>
                <c:pt idx="6963">
                  <c:v>0.357048045090258</c:v>
                </c:pt>
                <c:pt idx="6964">
                  <c:v>0.36898385082228002</c:v>
                </c:pt>
                <c:pt idx="6965">
                  <c:v>0.386888172836373</c:v>
                </c:pt>
                <c:pt idx="6966">
                  <c:v>0.36969644723307699</c:v>
                </c:pt>
                <c:pt idx="6967">
                  <c:v>0.36270066412456098</c:v>
                </c:pt>
                <c:pt idx="6968">
                  <c:v>0.32755855935595701</c:v>
                </c:pt>
                <c:pt idx="6969">
                  <c:v>0.32428085695771203</c:v>
                </c:pt>
                <c:pt idx="6970">
                  <c:v>0.33685131782869598</c:v>
                </c:pt>
                <c:pt idx="6971">
                  <c:v>0.34738993264610302</c:v>
                </c:pt>
                <c:pt idx="6972">
                  <c:v>0.35686147407070601</c:v>
                </c:pt>
                <c:pt idx="6973">
                  <c:v>0.333912198958632</c:v>
                </c:pt>
                <c:pt idx="6974">
                  <c:v>0.33921933848346397</c:v>
                </c:pt>
                <c:pt idx="6975">
                  <c:v>0.338177633292082</c:v>
                </c:pt>
                <c:pt idx="6976">
                  <c:v>0.328320699874525</c:v>
                </c:pt>
                <c:pt idx="6977">
                  <c:v>0.32110902418135601</c:v>
                </c:pt>
                <c:pt idx="6978">
                  <c:v>0.304534186938271</c:v>
                </c:pt>
                <c:pt idx="6979">
                  <c:v>0.276232114779218</c:v>
                </c:pt>
                <c:pt idx="6980">
                  <c:v>0.23817370225369799</c:v>
                </c:pt>
                <c:pt idx="6981">
                  <c:v>0.21574398225807001</c:v>
                </c:pt>
                <c:pt idx="6982">
                  <c:v>0.20480536742405001</c:v>
                </c:pt>
                <c:pt idx="6983">
                  <c:v>0.18479119209897699</c:v>
                </c:pt>
                <c:pt idx="6984">
                  <c:v>0.156682157537061</c:v>
                </c:pt>
                <c:pt idx="6985">
                  <c:v>0.129040406200568</c:v>
                </c:pt>
                <c:pt idx="6986">
                  <c:v>0.118373013836775</c:v>
                </c:pt>
                <c:pt idx="6987">
                  <c:v>0.110024672367504</c:v>
                </c:pt>
                <c:pt idx="6988">
                  <c:v>9.9559142781103796E-2</c:v>
                </c:pt>
                <c:pt idx="6989">
                  <c:v>8.2201521396352104E-2</c:v>
                </c:pt>
                <c:pt idx="6990">
                  <c:v>7.0724379888717506E-2</c:v>
                </c:pt>
                <c:pt idx="6991">
                  <c:v>5.82857224032889E-2</c:v>
                </c:pt>
                <c:pt idx="6992">
                  <c:v>4.9483232659115903E-2</c:v>
                </c:pt>
                <c:pt idx="6993">
                  <c:v>2.3961846102210201E-2</c:v>
                </c:pt>
                <c:pt idx="6994">
                  <c:v>2.5150481372843401E-2</c:v>
                </c:pt>
                <c:pt idx="6995">
                  <c:v>3.32078979384531E-2</c:v>
                </c:pt>
                <c:pt idx="6996">
                  <c:v>3.8357701371464999E-2</c:v>
                </c:pt>
                <c:pt idx="6997">
                  <c:v>3.5737726917717601E-2</c:v>
                </c:pt>
                <c:pt idx="6998">
                  <c:v>3.6988975555311103E-2</c:v>
                </c:pt>
                <c:pt idx="6999">
                  <c:v>3.9749293055368201E-2</c:v>
                </c:pt>
                <c:pt idx="7000">
                  <c:v>3.66309065573453E-2</c:v>
                </c:pt>
                <c:pt idx="7001">
                  <c:v>2.9351502500666999E-2</c:v>
                </c:pt>
                <c:pt idx="7002">
                  <c:v>2.3351832102471302E-2</c:v>
                </c:pt>
                <c:pt idx="7003">
                  <c:v>2.60851618855691E-2</c:v>
                </c:pt>
                <c:pt idx="7004">
                  <c:v>2.4236852198625699E-2</c:v>
                </c:pt>
                <c:pt idx="7005">
                  <c:v>2.15060134314294E-2</c:v>
                </c:pt>
                <c:pt idx="7006">
                  <c:v>2.0503614541231199E-2</c:v>
                </c:pt>
                <c:pt idx="7007">
                  <c:v>2.1652070194843599E-2</c:v>
                </c:pt>
                <c:pt idx="7008">
                  <c:v>2.5054617927891699E-2</c:v>
                </c:pt>
                <c:pt idx="7009">
                  <c:v>2.2567114817057501E-2</c:v>
                </c:pt>
                <c:pt idx="7010">
                  <c:v>2.4629917579873199E-2</c:v>
                </c:pt>
                <c:pt idx="7011">
                  <c:v>1.88691986353197E-2</c:v>
                </c:pt>
                <c:pt idx="7012">
                  <c:v>2.2684286969547201E-2</c:v>
                </c:pt>
                <c:pt idx="7013">
                  <c:v>1.8656202326013699E-2</c:v>
                </c:pt>
                <c:pt idx="7014">
                  <c:v>1.9615450437224499E-2</c:v>
                </c:pt>
                <c:pt idx="7015">
                  <c:v>1.7939592199187299E-2</c:v>
                </c:pt>
                <c:pt idx="7016">
                  <c:v>1.8849996599703999E-2</c:v>
                </c:pt>
                <c:pt idx="7017">
                  <c:v>1.86022800884863E-2</c:v>
                </c:pt>
                <c:pt idx="7018">
                  <c:v>1.8970103423322601E-2</c:v>
                </c:pt>
                <c:pt idx="7019">
                  <c:v>1.9113589448600001E-2</c:v>
                </c:pt>
                <c:pt idx="7020">
                  <c:v>2.4614170037640201E-2</c:v>
                </c:pt>
                <c:pt idx="7021">
                  <c:v>2.3994087889916301E-2</c:v>
                </c:pt>
                <c:pt idx="7022">
                  <c:v>2.6122729204143401E-2</c:v>
                </c:pt>
                <c:pt idx="7023">
                  <c:v>2.0346871231002199E-2</c:v>
                </c:pt>
                <c:pt idx="7024">
                  <c:v>2.4314178343736899E-2</c:v>
                </c:pt>
                <c:pt idx="7025">
                  <c:v>2.6857430081088301E-2</c:v>
                </c:pt>
                <c:pt idx="7026">
                  <c:v>2.12127720071199E-2</c:v>
                </c:pt>
                <c:pt idx="7027">
                  <c:v>1.8555298860587401E-2</c:v>
                </c:pt>
                <c:pt idx="7028">
                  <c:v>1.4977761810909601E-2</c:v>
                </c:pt>
                <c:pt idx="7029">
                  <c:v>2.5726910865009101E-2</c:v>
                </c:pt>
                <c:pt idx="7030">
                  <c:v>1.42459534868099E-2</c:v>
                </c:pt>
                <c:pt idx="7031">
                  <c:v>9.54581238782767E-3</c:v>
                </c:pt>
                <c:pt idx="7032">
                  <c:v>7.0047207317957497E-3</c:v>
                </c:pt>
                <c:pt idx="7033">
                  <c:v>1.40192037393005E-2</c:v>
                </c:pt>
                <c:pt idx="7034">
                  <c:v>1.3542233633881901E-2</c:v>
                </c:pt>
                <c:pt idx="7035">
                  <c:v>1.17033690921784E-2</c:v>
                </c:pt>
                <c:pt idx="7036">
                  <c:v>1.51460724063341E-2</c:v>
                </c:pt>
                <c:pt idx="7037">
                  <c:v>2.3158333162523598E-2</c:v>
                </c:pt>
                <c:pt idx="7038">
                  <c:v>3.3351936956216202E-2</c:v>
                </c:pt>
                <c:pt idx="7039">
                  <c:v>6.6718729306617597E-2</c:v>
                </c:pt>
                <c:pt idx="7040">
                  <c:v>9.6395072839446497E-2</c:v>
                </c:pt>
                <c:pt idx="7041">
                  <c:v>0.120166550401996</c:v>
                </c:pt>
                <c:pt idx="7042">
                  <c:v>0.156542196315443</c:v>
                </c:pt>
                <c:pt idx="7043">
                  <c:v>0.18246035356794099</c:v>
                </c:pt>
                <c:pt idx="7044">
                  <c:v>0.21308230683415999</c:v>
                </c:pt>
                <c:pt idx="7045">
                  <c:v>0.23743972815613201</c:v>
                </c:pt>
                <c:pt idx="7046">
                  <c:v>0.25187160863038499</c:v>
                </c:pt>
                <c:pt idx="7047">
                  <c:v>0.27478932181716498</c:v>
                </c:pt>
                <c:pt idx="7048">
                  <c:v>0.28572333069198302</c:v>
                </c:pt>
                <c:pt idx="7049">
                  <c:v>0.32000299664698401</c:v>
                </c:pt>
                <c:pt idx="7050">
                  <c:v>0.33308152095009302</c:v>
                </c:pt>
                <c:pt idx="7051">
                  <c:v>0.343193927792114</c:v>
                </c:pt>
                <c:pt idx="7052">
                  <c:v>0.33802375286653902</c:v>
                </c:pt>
                <c:pt idx="7053">
                  <c:v>0.34679564046078398</c:v>
                </c:pt>
                <c:pt idx="7054">
                  <c:v>0.34556022852595197</c:v>
                </c:pt>
                <c:pt idx="7055">
                  <c:v>0.33467303066919701</c:v>
                </c:pt>
                <c:pt idx="7056">
                  <c:v>0.35823767186008099</c:v>
                </c:pt>
                <c:pt idx="7057">
                  <c:v>0.39073127696043902</c:v>
                </c:pt>
                <c:pt idx="7058">
                  <c:v>0.39571627745259502</c:v>
                </c:pt>
                <c:pt idx="7059">
                  <c:v>0.36162814419720202</c:v>
                </c:pt>
                <c:pt idx="7060">
                  <c:v>0.33263653698488699</c:v>
                </c:pt>
                <c:pt idx="7061">
                  <c:v>0.33145886262938201</c:v>
                </c:pt>
                <c:pt idx="7062">
                  <c:v>0.35341945600845798</c:v>
                </c:pt>
                <c:pt idx="7063">
                  <c:v>0.33597587629039999</c:v>
                </c:pt>
                <c:pt idx="7064">
                  <c:v>0.34982642893559202</c:v>
                </c:pt>
                <c:pt idx="7065">
                  <c:v>0.30458110815863898</c:v>
                </c:pt>
                <c:pt idx="7066">
                  <c:v>0.28223053914787799</c:v>
                </c:pt>
                <c:pt idx="7067">
                  <c:v>0.23513472014632</c:v>
                </c:pt>
                <c:pt idx="7068">
                  <c:v>0.23297423346594801</c:v>
                </c:pt>
                <c:pt idx="7069">
                  <c:v>0.23793013486848</c:v>
                </c:pt>
                <c:pt idx="7070">
                  <c:v>0.252193376819068</c:v>
                </c:pt>
                <c:pt idx="7071">
                  <c:v>0.25591616256017002</c:v>
                </c:pt>
                <c:pt idx="7072">
                  <c:v>0.26190326816124598</c:v>
                </c:pt>
                <c:pt idx="7073">
                  <c:v>0.26749531868587501</c:v>
                </c:pt>
                <c:pt idx="7074">
                  <c:v>0.24903447096831199</c:v>
                </c:pt>
                <c:pt idx="7075">
                  <c:v>0.22770703270748199</c:v>
                </c:pt>
                <c:pt idx="7076">
                  <c:v>0.19220896463954201</c:v>
                </c:pt>
                <c:pt idx="7077">
                  <c:v>0.16036576151169299</c:v>
                </c:pt>
                <c:pt idx="7078">
                  <c:v>0.131002533283468</c:v>
                </c:pt>
                <c:pt idx="7079">
                  <c:v>0.10063496649935801</c:v>
                </c:pt>
                <c:pt idx="7080">
                  <c:v>8.5982458167048706E-2</c:v>
                </c:pt>
                <c:pt idx="7081">
                  <c:v>7.7496228804312603E-2</c:v>
                </c:pt>
                <c:pt idx="7082">
                  <c:v>7.0169395999647305E-2</c:v>
                </c:pt>
                <c:pt idx="7083">
                  <c:v>6.6560898735854399E-2</c:v>
                </c:pt>
                <c:pt idx="7084">
                  <c:v>4.08088340278192E-2</c:v>
                </c:pt>
                <c:pt idx="7085">
                  <c:v>3.9331218516784103E-2</c:v>
                </c:pt>
                <c:pt idx="7086">
                  <c:v>3.4304527636210697E-2</c:v>
                </c:pt>
                <c:pt idx="7087">
                  <c:v>3.4442158522186503E-2</c:v>
                </c:pt>
                <c:pt idx="7088">
                  <c:v>3.0301029519129601E-2</c:v>
                </c:pt>
                <c:pt idx="7089">
                  <c:v>2.2104202507419402E-2</c:v>
                </c:pt>
                <c:pt idx="7090">
                  <c:v>1.9124995811289E-2</c:v>
                </c:pt>
                <c:pt idx="7091">
                  <c:v>1.56240504344693E-2</c:v>
                </c:pt>
                <c:pt idx="7092">
                  <c:v>1.9107201584783601E-2</c:v>
                </c:pt>
                <c:pt idx="7093">
                  <c:v>2.1464364468975702E-2</c:v>
                </c:pt>
                <c:pt idx="7094">
                  <c:v>2.4631755509898601E-2</c:v>
                </c:pt>
                <c:pt idx="7095">
                  <c:v>2.24448660913153E-2</c:v>
                </c:pt>
                <c:pt idx="7096">
                  <c:v>1.8617155168953001E-2</c:v>
                </c:pt>
                <c:pt idx="7097">
                  <c:v>1.27429536776783E-2</c:v>
                </c:pt>
                <c:pt idx="7098">
                  <c:v>1.4462975166990201E-2</c:v>
                </c:pt>
                <c:pt idx="7099">
                  <c:v>1.4195414435200299E-2</c:v>
                </c:pt>
                <c:pt idx="7100">
                  <c:v>1.7748495790180799E-2</c:v>
                </c:pt>
                <c:pt idx="7101">
                  <c:v>1.9226574831744701E-2</c:v>
                </c:pt>
                <c:pt idx="7102">
                  <c:v>1.89258165923917E-2</c:v>
                </c:pt>
                <c:pt idx="7103">
                  <c:v>2.2434457774587701E-2</c:v>
                </c:pt>
                <c:pt idx="7104">
                  <c:v>1.8321316241531001E-2</c:v>
                </c:pt>
                <c:pt idx="7105">
                  <c:v>1.8244749036186499E-2</c:v>
                </c:pt>
                <c:pt idx="7106">
                  <c:v>1.8327164083233399E-2</c:v>
                </c:pt>
                <c:pt idx="7107">
                  <c:v>2.42520875646242E-2</c:v>
                </c:pt>
                <c:pt idx="7108">
                  <c:v>2.9355132024463101E-2</c:v>
                </c:pt>
                <c:pt idx="7109">
                  <c:v>2.5851112517093301E-2</c:v>
                </c:pt>
                <c:pt idx="7110">
                  <c:v>1.8232773159048199E-2</c:v>
                </c:pt>
                <c:pt idx="7111">
                  <c:v>1.59556175145056E-2</c:v>
                </c:pt>
                <c:pt idx="7112">
                  <c:v>1.4635578330181399E-2</c:v>
                </c:pt>
                <c:pt idx="7113">
                  <c:v>2.2694574721730601E-2</c:v>
                </c:pt>
                <c:pt idx="7114">
                  <c:v>2.1666726417179601E-2</c:v>
                </c:pt>
                <c:pt idx="7115">
                  <c:v>1.46193976884272E-2</c:v>
                </c:pt>
                <c:pt idx="7116">
                  <c:v>6.64506329726794E-3</c:v>
                </c:pt>
                <c:pt idx="7117">
                  <c:v>5.1938812369847903E-3</c:v>
                </c:pt>
                <c:pt idx="7118">
                  <c:v>3.2936211211393798E-3</c:v>
                </c:pt>
                <c:pt idx="7119">
                  <c:v>8.1233079052479996E-3</c:v>
                </c:pt>
                <c:pt idx="7120">
                  <c:v>1.7033364619633999E-2</c:v>
                </c:pt>
                <c:pt idx="7121">
                  <c:v>2.5285311865596901E-2</c:v>
                </c:pt>
                <c:pt idx="7122">
                  <c:v>2.67776547688491E-2</c:v>
                </c:pt>
                <c:pt idx="7123">
                  <c:v>2.3514225135080401E-2</c:v>
                </c:pt>
                <c:pt idx="7124">
                  <c:v>2.4159111401028398E-2</c:v>
                </c:pt>
                <c:pt idx="7125">
                  <c:v>1.5629444631540201E-2</c:v>
                </c:pt>
                <c:pt idx="7126">
                  <c:v>1.4386105789503599E-2</c:v>
                </c:pt>
                <c:pt idx="7127">
                  <c:v>1.8299837352309101E-2</c:v>
                </c:pt>
                <c:pt idx="7128">
                  <c:v>1.97059820603569E-2</c:v>
                </c:pt>
                <c:pt idx="7129">
                  <c:v>2.0168306194810099E-2</c:v>
                </c:pt>
                <c:pt idx="7130">
                  <c:v>1.6374533678933299E-2</c:v>
                </c:pt>
                <c:pt idx="7131">
                  <c:v>1.6488321823185499E-2</c:v>
                </c:pt>
                <c:pt idx="7132">
                  <c:v>1.40873191037634E-2</c:v>
                </c:pt>
                <c:pt idx="7133">
                  <c:v>2.0502816707758501E-2</c:v>
                </c:pt>
                <c:pt idx="7134">
                  <c:v>4.8702095656378903E-2</c:v>
                </c:pt>
                <c:pt idx="7135">
                  <c:v>5.7526714873321103E-2</c:v>
                </c:pt>
                <c:pt idx="7136">
                  <c:v>6.4728781829225701E-2</c:v>
                </c:pt>
                <c:pt idx="7137">
                  <c:v>5.9541349751388299E-2</c:v>
                </c:pt>
                <c:pt idx="7138">
                  <c:v>6.2448814939701801E-2</c:v>
                </c:pt>
                <c:pt idx="7139">
                  <c:v>5.2009975096960599E-2</c:v>
                </c:pt>
                <c:pt idx="7140">
                  <c:v>2.8584412777042701E-2</c:v>
                </c:pt>
                <c:pt idx="7141">
                  <c:v>2.80990110190825E-2</c:v>
                </c:pt>
                <c:pt idx="7142">
                  <c:v>2.6561923885372801E-2</c:v>
                </c:pt>
                <c:pt idx="7143">
                  <c:v>5.7924029510679598E-2</c:v>
                </c:pt>
                <c:pt idx="7144">
                  <c:v>8.4462258188817502E-2</c:v>
                </c:pt>
                <c:pt idx="7145">
                  <c:v>0.14023367928411701</c:v>
                </c:pt>
                <c:pt idx="7146">
                  <c:v>0.174006382848266</c:v>
                </c:pt>
                <c:pt idx="7147">
                  <c:v>0.216995710859748</c:v>
                </c:pt>
                <c:pt idx="7148">
                  <c:v>0.222023583506611</c:v>
                </c:pt>
                <c:pt idx="7149">
                  <c:v>0.22207479843550601</c:v>
                </c:pt>
                <c:pt idx="7150">
                  <c:v>0.219157437966496</c:v>
                </c:pt>
                <c:pt idx="7151">
                  <c:v>0.202515872042212</c:v>
                </c:pt>
                <c:pt idx="7152">
                  <c:v>0.19734340190712099</c:v>
                </c:pt>
                <c:pt idx="7153">
                  <c:v>0.21638238678031299</c:v>
                </c:pt>
                <c:pt idx="7154">
                  <c:v>0.237460110224258</c:v>
                </c:pt>
                <c:pt idx="7155">
                  <c:v>0.29557927652599397</c:v>
                </c:pt>
                <c:pt idx="7156">
                  <c:v>0.31047725143816401</c:v>
                </c:pt>
                <c:pt idx="7157">
                  <c:v>0.33394025999306798</c:v>
                </c:pt>
                <c:pt idx="7158">
                  <c:v>0.32496271899661</c:v>
                </c:pt>
                <c:pt idx="7159">
                  <c:v>0.32035110867981398</c:v>
                </c:pt>
                <c:pt idx="7160">
                  <c:v>0.32024964974179199</c:v>
                </c:pt>
                <c:pt idx="7161">
                  <c:v>0.31871397408574098</c:v>
                </c:pt>
                <c:pt idx="7162">
                  <c:v>0.31143864734474003</c:v>
                </c:pt>
                <c:pt idx="7163">
                  <c:v>0.31530542674878898</c:v>
                </c:pt>
                <c:pt idx="7164">
                  <c:v>0.307619124188446</c:v>
                </c:pt>
                <c:pt idx="7165">
                  <c:v>0.29346858125398301</c:v>
                </c:pt>
                <c:pt idx="7166">
                  <c:v>0.27876016480433502</c:v>
                </c:pt>
                <c:pt idx="7167">
                  <c:v>0.27031570113261799</c:v>
                </c:pt>
                <c:pt idx="7168">
                  <c:v>0.26177414713332198</c:v>
                </c:pt>
                <c:pt idx="7169">
                  <c:v>0.240712426227642</c:v>
                </c:pt>
                <c:pt idx="7170">
                  <c:v>0.222681410595197</c:v>
                </c:pt>
                <c:pt idx="7171">
                  <c:v>0.20563832796141901</c:v>
                </c:pt>
                <c:pt idx="7172">
                  <c:v>0.193073664064351</c:v>
                </c:pt>
                <c:pt idx="7173">
                  <c:v>0.171553472735294</c:v>
                </c:pt>
                <c:pt idx="7174">
                  <c:v>0.161198150169784</c:v>
                </c:pt>
                <c:pt idx="7175">
                  <c:v>0.14487896963820401</c:v>
                </c:pt>
                <c:pt idx="7176">
                  <c:v>0.13190342185908699</c:v>
                </c:pt>
                <c:pt idx="7177">
                  <c:v>0.11064708558658801</c:v>
                </c:pt>
                <c:pt idx="7178">
                  <c:v>0.102554339180061</c:v>
                </c:pt>
                <c:pt idx="7179">
                  <c:v>9.5860746180459297E-2</c:v>
                </c:pt>
                <c:pt idx="7180">
                  <c:v>8.2666730744487604E-2</c:v>
                </c:pt>
                <c:pt idx="7181">
                  <c:v>4.9694686043342901E-2</c:v>
                </c:pt>
                <c:pt idx="7182">
                  <c:v>3.8555433081369501E-2</c:v>
                </c:pt>
                <c:pt idx="7183">
                  <c:v>3.8317590931872002E-2</c:v>
                </c:pt>
                <c:pt idx="7184">
                  <c:v>3.35766126128847E-2</c:v>
                </c:pt>
                <c:pt idx="7185">
                  <c:v>3.1518803356086603E-2</c:v>
                </c:pt>
                <c:pt idx="7186">
                  <c:v>2.7648864670235401E-2</c:v>
                </c:pt>
                <c:pt idx="7187">
                  <c:v>2.5376153077276399E-2</c:v>
                </c:pt>
                <c:pt idx="7188">
                  <c:v>2.96212619299525E-2</c:v>
                </c:pt>
                <c:pt idx="7189">
                  <c:v>3.5976006774071603E-2</c:v>
                </c:pt>
                <c:pt idx="7190">
                  <c:v>3.7112683333335797E-2</c:v>
                </c:pt>
                <c:pt idx="7191">
                  <c:v>2.9349031280842802E-2</c:v>
                </c:pt>
                <c:pt idx="7192">
                  <c:v>2.6470631685509401E-2</c:v>
                </c:pt>
                <c:pt idx="7193">
                  <c:v>2.7764423008448402E-2</c:v>
                </c:pt>
                <c:pt idx="7194">
                  <c:v>2.9175657194609499E-2</c:v>
                </c:pt>
                <c:pt idx="7195">
                  <c:v>2.3499474164962401E-2</c:v>
                </c:pt>
                <c:pt idx="7196">
                  <c:v>2.35328369119822E-2</c:v>
                </c:pt>
                <c:pt idx="7197">
                  <c:v>2.7046371539916899E-2</c:v>
                </c:pt>
                <c:pt idx="7198">
                  <c:v>2.7136038976749099E-2</c:v>
                </c:pt>
                <c:pt idx="7199">
                  <c:v>2.8020279257320799E-2</c:v>
                </c:pt>
                <c:pt idx="7200">
                  <c:v>2.9512156546584099E-2</c:v>
                </c:pt>
                <c:pt idx="7201">
                  <c:v>3.4038502891113299E-2</c:v>
                </c:pt>
                <c:pt idx="7202">
                  <c:v>2.8635261374412899E-2</c:v>
                </c:pt>
                <c:pt idx="7203">
                  <c:v>2.15565754880182E-2</c:v>
                </c:pt>
                <c:pt idx="7204">
                  <c:v>1.9820922724391302E-2</c:v>
                </c:pt>
                <c:pt idx="7205">
                  <c:v>2.0267238822839598E-2</c:v>
                </c:pt>
                <c:pt idx="7206">
                  <c:v>2.4432796457486802E-2</c:v>
                </c:pt>
                <c:pt idx="7207">
                  <c:v>1.8760431700223599E-2</c:v>
                </c:pt>
                <c:pt idx="7208">
                  <c:v>2.1171309442714802E-2</c:v>
                </c:pt>
                <c:pt idx="7209">
                  <c:v>2.1242003260668399E-2</c:v>
                </c:pt>
                <c:pt idx="7210">
                  <c:v>2.2026754476830199E-2</c:v>
                </c:pt>
                <c:pt idx="7211">
                  <c:v>2.7365403787719199E-2</c:v>
                </c:pt>
                <c:pt idx="7212">
                  <c:v>2.6919931889159698E-2</c:v>
                </c:pt>
                <c:pt idx="7213">
                  <c:v>2.6190502722226498E-2</c:v>
                </c:pt>
                <c:pt idx="7214">
                  <c:v>1.12842457193241E-2</c:v>
                </c:pt>
                <c:pt idx="7215">
                  <c:v>1.6357715944589998E-2</c:v>
                </c:pt>
                <c:pt idx="7216">
                  <c:v>1.05568435004559E-2</c:v>
                </c:pt>
                <c:pt idx="7217">
                  <c:v>1.36899811524484E-2</c:v>
                </c:pt>
                <c:pt idx="7218">
                  <c:v>3.5176562984880499E-3</c:v>
                </c:pt>
                <c:pt idx="7219">
                  <c:v>1.039672734356E-2</c:v>
                </c:pt>
                <c:pt idx="7220">
                  <c:v>9.7281898680273496E-3</c:v>
                </c:pt>
                <c:pt idx="7221">
                  <c:v>1.6678163476218599E-2</c:v>
                </c:pt>
                <c:pt idx="7222">
                  <c:v>1.45958558554366E-2</c:v>
                </c:pt>
                <c:pt idx="7223">
                  <c:v>1.5957398233593802E-2</c:v>
                </c:pt>
                <c:pt idx="7224">
                  <c:v>1.44650591531588E-2</c:v>
                </c:pt>
                <c:pt idx="7225">
                  <c:v>1.6364752515967199E-2</c:v>
                </c:pt>
                <c:pt idx="7226">
                  <c:v>1.5202813253010299E-2</c:v>
                </c:pt>
                <c:pt idx="7227">
                  <c:v>2.0980289117449799E-2</c:v>
                </c:pt>
                <c:pt idx="7228">
                  <c:v>1.9210118656129701E-2</c:v>
                </c:pt>
                <c:pt idx="7229">
                  <c:v>2.4687356903001102E-2</c:v>
                </c:pt>
                <c:pt idx="7230">
                  <c:v>2.7049282421173E-2</c:v>
                </c:pt>
                <c:pt idx="7231">
                  <c:v>6.4806806182978904E-2</c:v>
                </c:pt>
                <c:pt idx="7232">
                  <c:v>8.12443454933547E-2</c:v>
                </c:pt>
                <c:pt idx="7233">
                  <c:v>0.104515715989766</c:v>
                </c:pt>
                <c:pt idx="7234">
                  <c:v>0.118782425594588</c:v>
                </c:pt>
                <c:pt idx="7235">
                  <c:v>0.146931499450594</c:v>
                </c:pt>
                <c:pt idx="7236">
                  <c:v>0.17089197595504499</c:v>
                </c:pt>
                <c:pt idx="7237">
                  <c:v>0.20275861721191599</c:v>
                </c:pt>
                <c:pt idx="7238">
                  <c:v>0.22344436619066299</c:v>
                </c:pt>
                <c:pt idx="7239">
                  <c:v>0.235356710688575</c:v>
                </c:pt>
                <c:pt idx="7240">
                  <c:v>0.244096636720357</c:v>
                </c:pt>
                <c:pt idx="7241">
                  <c:v>0.25057260219152</c:v>
                </c:pt>
                <c:pt idx="7242">
                  <c:v>0.24853619225215701</c:v>
                </c:pt>
                <c:pt idx="7243">
                  <c:v>0.25143704299910502</c:v>
                </c:pt>
                <c:pt idx="7244">
                  <c:v>0.250979198897816</c:v>
                </c:pt>
                <c:pt idx="7245">
                  <c:v>0.26392833025467199</c:v>
                </c:pt>
                <c:pt idx="7246">
                  <c:v>0.25425470821672902</c:v>
                </c:pt>
                <c:pt idx="7247">
                  <c:v>0.25835063138976899</c:v>
                </c:pt>
                <c:pt idx="7248">
                  <c:v>0.25567501679001298</c:v>
                </c:pt>
                <c:pt idx="7249">
                  <c:v>0.26045995374118802</c:v>
                </c:pt>
                <c:pt idx="7250">
                  <c:v>0.25143695826367801</c:v>
                </c:pt>
                <c:pt idx="7251">
                  <c:v>0.22514766134808101</c:v>
                </c:pt>
                <c:pt idx="7252">
                  <c:v>0.20898058086285201</c:v>
                </c:pt>
                <c:pt idx="7253">
                  <c:v>0.177513626839716</c:v>
                </c:pt>
                <c:pt idx="7254">
                  <c:v>0.20186681311392601</c:v>
                </c:pt>
                <c:pt idx="7255">
                  <c:v>0.20212906962690899</c:v>
                </c:pt>
                <c:pt idx="7256">
                  <c:v>0.23869706804719501</c:v>
                </c:pt>
                <c:pt idx="7257">
                  <c:v>0.205209843805643</c:v>
                </c:pt>
                <c:pt idx="7258">
                  <c:v>0.20407004989119901</c:v>
                </c:pt>
                <c:pt idx="7259">
                  <c:v>0.188289957102065</c:v>
                </c:pt>
                <c:pt idx="7260">
                  <c:v>0.212480354291954</c:v>
                </c:pt>
                <c:pt idx="7261">
                  <c:v>0.22741302345539899</c:v>
                </c:pt>
                <c:pt idx="7262">
                  <c:v>0.232699094686137</c:v>
                </c:pt>
                <c:pt idx="7263">
                  <c:v>0.230380319611099</c:v>
                </c:pt>
                <c:pt idx="7264">
                  <c:v>0.21147608518338001</c:v>
                </c:pt>
                <c:pt idx="7265">
                  <c:v>0.207364652328385</c:v>
                </c:pt>
                <c:pt idx="7266">
                  <c:v>0.195614628365187</c:v>
                </c:pt>
                <c:pt idx="7267">
                  <c:v>0.187728380214357</c:v>
                </c:pt>
                <c:pt idx="7268">
                  <c:v>0.17582954931384001</c:v>
                </c:pt>
                <c:pt idx="7269">
                  <c:v>0.16158893918598399</c:v>
                </c:pt>
                <c:pt idx="7270">
                  <c:v>0.15257030425703</c:v>
                </c:pt>
                <c:pt idx="7271">
                  <c:v>0.13869247119507799</c:v>
                </c:pt>
                <c:pt idx="7272">
                  <c:v>0.12812850228214001</c:v>
                </c:pt>
                <c:pt idx="7273">
                  <c:v>0.110400380001766</c:v>
                </c:pt>
                <c:pt idx="7274">
                  <c:v>9.0993537571989705E-2</c:v>
                </c:pt>
                <c:pt idx="7275">
                  <c:v>7.6968987181806003E-2</c:v>
                </c:pt>
                <c:pt idx="7276">
                  <c:v>4.7217743722729903E-2</c:v>
                </c:pt>
                <c:pt idx="7277">
                  <c:v>4.0364687152817103E-2</c:v>
                </c:pt>
                <c:pt idx="7278">
                  <c:v>3.3164485670023898E-2</c:v>
                </c:pt>
                <c:pt idx="7279">
                  <c:v>2.78356567384371E-2</c:v>
                </c:pt>
                <c:pt idx="7280">
                  <c:v>2.6553894348329801E-2</c:v>
                </c:pt>
                <c:pt idx="7281">
                  <c:v>2.3473824962786001E-2</c:v>
                </c:pt>
                <c:pt idx="7282">
                  <c:v>2.77991350767339E-2</c:v>
                </c:pt>
                <c:pt idx="7283">
                  <c:v>2.4600438653309999E-2</c:v>
                </c:pt>
                <c:pt idx="7284">
                  <c:v>2.2125414602457798E-2</c:v>
                </c:pt>
                <c:pt idx="7285">
                  <c:v>2.3504362765508199E-2</c:v>
                </c:pt>
                <c:pt idx="7286">
                  <c:v>2.2843956816009599E-2</c:v>
                </c:pt>
                <c:pt idx="7287">
                  <c:v>2.1887768837780999E-2</c:v>
                </c:pt>
                <c:pt idx="7288">
                  <c:v>1.9824460988278302E-2</c:v>
                </c:pt>
                <c:pt idx="7289">
                  <c:v>1.9531128951496699E-2</c:v>
                </c:pt>
                <c:pt idx="7290">
                  <c:v>2.7284478284425401E-2</c:v>
                </c:pt>
                <c:pt idx="7291">
                  <c:v>2.1802873580131801E-2</c:v>
                </c:pt>
                <c:pt idx="7292">
                  <c:v>2.7760388178417899E-2</c:v>
                </c:pt>
                <c:pt idx="7293">
                  <c:v>2.7542005142234701E-2</c:v>
                </c:pt>
                <c:pt idx="7294">
                  <c:v>2.97621927989144E-2</c:v>
                </c:pt>
                <c:pt idx="7295">
                  <c:v>2.5958326417764799E-2</c:v>
                </c:pt>
                <c:pt idx="7296">
                  <c:v>2.76035397734921E-2</c:v>
                </c:pt>
                <c:pt idx="7297">
                  <c:v>2.35580837963737E-2</c:v>
                </c:pt>
                <c:pt idx="7298">
                  <c:v>1.8626020406116599E-2</c:v>
                </c:pt>
                <c:pt idx="7299">
                  <c:v>1.7051073547257399E-2</c:v>
                </c:pt>
                <c:pt idx="7300">
                  <c:v>1.8982540997567202E-2</c:v>
                </c:pt>
                <c:pt idx="7301">
                  <c:v>2.22764537490409E-2</c:v>
                </c:pt>
                <c:pt idx="7302">
                  <c:v>2.2291659277577602E-2</c:v>
                </c:pt>
                <c:pt idx="7303">
                  <c:v>2.33495076656123E-2</c:v>
                </c:pt>
                <c:pt idx="7304">
                  <c:v>2.6407610704626501E-2</c:v>
                </c:pt>
                <c:pt idx="7305">
                  <c:v>2.2875430307908701E-2</c:v>
                </c:pt>
                <c:pt idx="7306">
                  <c:v>2.08296613169726E-2</c:v>
                </c:pt>
                <c:pt idx="7307">
                  <c:v>1.5977033095575001E-2</c:v>
                </c:pt>
                <c:pt idx="7308">
                  <c:v>1.8350505018366801E-2</c:v>
                </c:pt>
                <c:pt idx="7309">
                  <c:v>2.30633320073255E-2</c:v>
                </c:pt>
                <c:pt idx="7310">
                  <c:v>2.5596479241979601E-2</c:v>
                </c:pt>
                <c:pt idx="7311">
                  <c:v>2.6277203565873399E-2</c:v>
                </c:pt>
                <c:pt idx="7312">
                  <c:v>2.19538612821343E-2</c:v>
                </c:pt>
                <c:pt idx="7313">
                  <c:v>2.06035771832556E-2</c:v>
                </c:pt>
                <c:pt idx="7314">
                  <c:v>1.39073484758786E-2</c:v>
                </c:pt>
                <c:pt idx="7315">
                  <c:v>1.04434582739296E-2</c:v>
                </c:pt>
                <c:pt idx="7316">
                  <c:v>9.8059570718240108E-3</c:v>
                </c:pt>
                <c:pt idx="7317">
                  <c:v>1.50716572554958E-2</c:v>
                </c:pt>
                <c:pt idx="7318">
                  <c:v>1.4973060118597E-2</c:v>
                </c:pt>
                <c:pt idx="7319">
                  <c:v>1.5706481185452301E-2</c:v>
                </c:pt>
                <c:pt idx="7320">
                  <c:v>1.2025866513708201E-2</c:v>
                </c:pt>
                <c:pt idx="7321">
                  <c:v>1.14559828286533E-2</c:v>
                </c:pt>
                <c:pt idx="7322">
                  <c:v>1.29100514048085E-2</c:v>
                </c:pt>
                <c:pt idx="7323">
                  <c:v>1.172283024574E-2</c:v>
                </c:pt>
                <c:pt idx="7324">
                  <c:v>1.7462716623427001E-2</c:v>
                </c:pt>
                <c:pt idx="7325">
                  <c:v>2.05889800163476E-2</c:v>
                </c:pt>
                <c:pt idx="7326">
                  <c:v>2.52651383311422E-2</c:v>
                </c:pt>
                <c:pt idx="7327">
                  <c:v>3.1484376069555002E-2</c:v>
                </c:pt>
                <c:pt idx="7328">
                  <c:v>3.5901230011118099E-2</c:v>
                </c:pt>
                <c:pt idx="7329">
                  <c:v>7.0020341422031895E-2</c:v>
                </c:pt>
                <c:pt idx="7330">
                  <c:v>8.2994978382098003E-2</c:v>
                </c:pt>
                <c:pt idx="7331">
                  <c:v>0.103846754886104</c:v>
                </c:pt>
                <c:pt idx="7332">
                  <c:v>0.12882252410846401</c:v>
                </c:pt>
                <c:pt idx="7333">
                  <c:v>0.16458912779715601</c:v>
                </c:pt>
                <c:pt idx="7334">
                  <c:v>0.19511210542042401</c:v>
                </c:pt>
                <c:pt idx="7335">
                  <c:v>0.216132225380117</c:v>
                </c:pt>
                <c:pt idx="7336">
                  <c:v>0.22379414297813499</c:v>
                </c:pt>
                <c:pt idx="7337">
                  <c:v>0.23176153847163999</c:v>
                </c:pt>
                <c:pt idx="7338">
                  <c:v>0.23413518115732501</c:v>
                </c:pt>
                <c:pt idx="7339">
                  <c:v>0.241246098755935</c:v>
                </c:pt>
                <c:pt idx="7340">
                  <c:v>0.254027813883412</c:v>
                </c:pt>
                <c:pt idx="7341">
                  <c:v>0.26012521479836498</c:v>
                </c:pt>
                <c:pt idx="7342">
                  <c:v>0.27100402686275998</c:v>
                </c:pt>
                <c:pt idx="7343">
                  <c:v>0.24500818574323599</c:v>
                </c:pt>
                <c:pt idx="7344">
                  <c:v>0.24910422949020899</c:v>
                </c:pt>
                <c:pt idx="7345">
                  <c:v>0.237548299462948</c:v>
                </c:pt>
                <c:pt idx="7346">
                  <c:v>0.26042264288012801</c:v>
                </c:pt>
                <c:pt idx="7347">
                  <c:v>0.24466289090542101</c:v>
                </c:pt>
                <c:pt idx="7348">
                  <c:v>0.21873419188399601</c:v>
                </c:pt>
                <c:pt idx="7349">
                  <c:v>0.198373767035286</c:v>
                </c:pt>
                <c:pt idx="7350">
                  <c:v>0.19834480355466799</c:v>
                </c:pt>
                <c:pt idx="7351">
                  <c:v>0.21613086161952</c:v>
                </c:pt>
                <c:pt idx="7352">
                  <c:v>0.21999937990733801</c:v>
                </c:pt>
                <c:pt idx="7353">
                  <c:v>0.214171260650662</c:v>
                </c:pt>
                <c:pt idx="7354">
                  <c:v>0.21130881763745599</c:v>
                </c:pt>
                <c:pt idx="7355">
                  <c:v>0.20528797704478</c:v>
                </c:pt>
                <c:pt idx="7356">
                  <c:v>0.21083633218739101</c:v>
                </c:pt>
                <c:pt idx="7357">
                  <c:v>0.20738738229349099</c:v>
                </c:pt>
                <c:pt idx="7358">
                  <c:v>0.20451419167113799</c:v>
                </c:pt>
                <c:pt idx="7359">
                  <c:v>0.19645941166348699</c:v>
                </c:pt>
                <c:pt idx="7360">
                  <c:v>0.188768918006711</c:v>
                </c:pt>
                <c:pt idx="7361">
                  <c:v>0.180221972294623</c:v>
                </c:pt>
                <c:pt idx="7362">
                  <c:v>0.172118899332842</c:v>
                </c:pt>
                <c:pt idx="7363">
                  <c:v>0.16315748380433701</c:v>
                </c:pt>
                <c:pt idx="7364">
                  <c:v>0.14962693921571399</c:v>
                </c:pt>
                <c:pt idx="7365">
                  <c:v>0.14524772484951801</c:v>
                </c:pt>
                <c:pt idx="7366">
                  <c:v>0.126396072883982</c:v>
                </c:pt>
                <c:pt idx="7367">
                  <c:v>0.12918195056412801</c:v>
                </c:pt>
                <c:pt idx="7368">
                  <c:v>0.108658872040461</c:v>
                </c:pt>
                <c:pt idx="7369">
                  <c:v>0.103931067191724</c:v>
                </c:pt>
                <c:pt idx="7370">
                  <c:v>8.0877257968746605E-2</c:v>
                </c:pt>
                <c:pt idx="7371">
                  <c:v>4.7051314771114502E-2</c:v>
                </c:pt>
                <c:pt idx="7372">
                  <c:v>4.1308453816093903E-2</c:v>
                </c:pt>
                <c:pt idx="7373">
                  <c:v>3.8979934975324398E-2</c:v>
                </c:pt>
                <c:pt idx="7374">
                  <c:v>4.2881463313156801E-2</c:v>
                </c:pt>
                <c:pt idx="7375">
                  <c:v>4.1379918970167302E-2</c:v>
                </c:pt>
                <c:pt idx="7376">
                  <c:v>3.4713386724488898E-2</c:v>
                </c:pt>
                <c:pt idx="7377">
                  <c:v>3.8751314286300798E-2</c:v>
                </c:pt>
                <c:pt idx="7378">
                  <c:v>3.22405571075546E-2</c:v>
                </c:pt>
                <c:pt idx="7379">
                  <c:v>3.5670140247215203E-2</c:v>
                </c:pt>
                <c:pt idx="7380">
                  <c:v>3.0133945224441201E-2</c:v>
                </c:pt>
                <c:pt idx="7381">
                  <c:v>3.62763509876576E-2</c:v>
                </c:pt>
                <c:pt idx="7382">
                  <c:v>3.31344951248915E-2</c:v>
                </c:pt>
                <c:pt idx="7383">
                  <c:v>2.98479229691948E-2</c:v>
                </c:pt>
                <c:pt idx="7384">
                  <c:v>2.6194132495477598E-2</c:v>
                </c:pt>
                <c:pt idx="7385">
                  <c:v>2.5345105842711602E-2</c:v>
                </c:pt>
                <c:pt idx="7386">
                  <c:v>1.84025051678996E-2</c:v>
                </c:pt>
                <c:pt idx="7387">
                  <c:v>1.5300650073645099E-2</c:v>
                </c:pt>
                <c:pt idx="7388">
                  <c:v>1.2074860794317801E-2</c:v>
                </c:pt>
                <c:pt idx="7389">
                  <c:v>1.9034284378592899E-2</c:v>
                </c:pt>
                <c:pt idx="7390">
                  <c:v>-2.5986101976218801E-3</c:v>
                </c:pt>
                <c:pt idx="7391">
                  <c:v>-2.1836049515705299E-3</c:v>
                </c:pt>
                <c:pt idx="7392">
                  <c:v>-6.5053143004321096E-3</c:v>
                </c:pt>
                <c:pt idx="7393">
                  <c:v>1.9251753212719699E-2</c:v>
                </c:pt>
                <c:pt idx="7394">
                  <c:v>1.8330470083183299E-2</c:v>
                </c:pt>
                <c:pt idx="7395">
                  <c:v>2.3109022570644198E-2</c:v>
                </c:pt>
                <c:pt idx="7396">
                  <c:v>1.5466926092942699E-2</c:v>
                </c:pt>
                <c:pt idx="7397">
                  <c:v>1.78988828484077E-2</c:v>
                </c:pt>
                <c:pt idx="7398">
                  <c:v>1.1271690162945399E-2</c:v>
                </c:pt>
                <c:pt idx="7399">
                  <c:v>1.35345827571813E-2</c:v>
                </c:pt>
                <c:pt idx="7400">
                  <c:v>1.4983887677246699E-2</c:v>
                </c:pt>
                <c:pt idx="7401">
                  <c:v>2.4977061039702299E-2</c:v>
                </c:pt>
                <c:pt idx="7402">
                  <c:v>2.5859196093093499E-2</c:v>
                </c:pt>
                <c:pt idx="7403">
                  <c:v>2.18383915030743E-2</c:v>
                </c:pt>
                <c:pt idx="7404">
                  <c:v>1.9222871876472401E-2</c:v>
                </c:pt>
                <c:pt idx="7405">
                  <c:v>2.0342415327836101E-2</c:v>
                </c:pt>
                <c:pt idx="7406">
                  <c:v>2.0073269210954502E-2</c:v>
                </c:pt>
                <c:pt idx="7407">
                  <c:v>2.37071241087113E-2</c:v>
                </c:pt>
                <c:pt idx="7408">
                  <c:v>1.7062106213461398E-2</c:v>
                </c:pt>
                <c:pt idx="7409">
                  <c:v>1.8926121275703402E-2</c:v>
                </c:pt>
                <c:pt idx="7410">
                  <c:v>1.43419668416222E-2</c:v>
                </c:pt>
                <c:pt idx="7411">
                  <c:v>1.1788989719297101E-2</c:v>
                </c:pt>
                <c:pt idx="7412">
                  <c:v>9.4649708094261108E-3</c:v>
                </c:pt>
                <c:pt idx="7413">
                  <c:v>6.7590119188984899E-3</c:v>
                </c:pt>
                <c:pt idx="7414">
                  <c:v>5.0217168739776601E-3</c:v>
                </c:pt>
                <c:pt idx="7415">
                  <c:v>2.5310880017534901E-3</c:v>
                </c:pt>
                <c:pt idx="7416">
                  <c:v>8.1440040260942603E-3</c:v>
                </c:pt>
                <c:pt idx="7417">
                  <c:v>1.4543045599531601E-2</c:v>
                </c:pt>
                <c:pt idx="7418">
                  <c:v>1.6825613602672099E-2</c:v>
                </c:pt>
                <c:pt idx="7419">
                  <c:v>1.6077253111427402E-2</c:v>
                </c:pt>
                <c:pt idx="7420">
                  <c:v>3.7303545373500502E-2</c:v>
                </c:pt>
                <c:pt idx="7421">
                  <c:v>4.0909964627731901E-2</c:v>
                </c:pt>
                <c:pt idx="7422">
                  <c:v>5.4339681177772402E-2</c:v>
                </c:pt>
                <c:pt idx="7423">
                  <c:v>6.7261113385469307E-2</c:v>
                </c:pt>
                <c:pt idx="7424">
                  <c:v>9.21926343741271E-2</c:v>
                </c:pt>
                <c:pt idx="7425">
                  <c:v>0.1121552799104</c:v>
                </c:pt>
                <c:pt idx="7426">
                  <c:v>0.128313492510581</c:v>
                </c:pt>
                <c:pt idx="7427">
                  <c:v>0.14205328854182001</c:v>
                </c:pt>
                <c:pt idx="7428">
                  <c:v>0.13962533074691399</c:v>
                </c:pt>
                <c:pt idx="7429">
                  <c:v>0.154358443518887</c:v>
                </c:pt>
                <c:pt idx="7430">
                  <c:v>0.162604906429621</c:v>
                </c:pt>
                <c:pt idx="7431">
                  <c:v>0.186781981436874</c:v>
                </c:pt>
                <c:pt idx="7432">
                  <c:v>0.18037814820624801</c:v>
                </c:pt>
                <c:pt idx="7433">
                  <c:v>0.20347983849443199</c:v>
                </c:pt>
                <c:pt idx="7434">
                  <c:v>0.21879583645609699</c:v>
                </c:pt>
                <c:pt idx="7435">
                  <c:v>0.24376800626475201</c:v>
                </c:pt>
                <c:pt idx="7436">
                  <c:v>0.24435712023985301</c:v>
                </c:pt>
                <c:pt idx="7437">
                  <c:v>0.24576857277983399</c:v>
                </c:pt>
                <c:pt idx="7438">
                  <c:v>0.24293131992616801</c:v>
                </c:pt>
                <c:pt idx="7439">
                  <c:v>0.24105393745568601</c:v>
                </c:pt>
                <c:pt idx="7440">
                  <c:v>0.23605807543622601</c:v>
                </c:pt>
                <c:pt idx="7441">
                  <c:v>0.232068139969212</c:v>
                </c:pt>
                <c:pt idx="7442">
                  <c:v>0.22931116138504601</c:v>
                </c:pt>
                <c:pt idx="7443">
                  <c:v>0.211556409349207</c:v>
                </c:pt>
                <c:pt idx="7444">
                  <c:v>0.21628010972243</c:v>
                </c:pt>
                <c:pt idx="7445">
                  <c:v>0.207567951950589</c:v>
                </c:pt>
                <c:pt idx="7446">
                  <c:v>0.19267088717084299</c:v>
                </c:pt>
                <c:pt idx="7447">
                  <c:v>0.18587642084937001</c:v>
                </c:pt>
                <c:pt idx="7448">
                  <c:v>0.184622453058194</c:v>
                </c:pt>
                <c:pt idx="7449">
                  <c:v>0.20122693774085501</c:v>
                </c:pt>
                <c:pt idx="7450">
                  <c:v>0.21016689030338201</c:v>
                </c:pt>
                <c:pt idx="7451">
                  <c:v>0.20187529835908499</c:v>
                </c:pt>
                <c:pt idx="7452">
                  <c:v>0.20868316640464701</c:v>
                </c:pt>
                <c:pt idx="7453">
                  <c:v>0.195560125808664</c:v>
                </c:pt>
                <c:pt idx="7454">
                  <c:v>0.201433015195075</c:v>
                </c:pt>
                <c:pt idx="7455">
                  <c:v>0.20220750343815599</c:v>
                </c:pt>
                <c:pt idx="7456">
                  <c:v>0.199771097322718</c:v>
                </c:pt>
                <c:pt idx="7457">
                  <c:v>0.18783087405771501</c:v>
                </c:pt>
                <c:pt idx="7458">
                  <c:v>0.167959377688983</c:v>
                </c:pt>
                <c:pt idx="7459">
                  <c:v>0.15841179642102399</c:v>
                </c:pt>
                <c:pt idx="7460">
                  <c:v>0.14892028696179899</c:v>
                </c:pt>
                <c:pt idx="7461">
                  <c:v>0.14165373592166</c:v>
                </c:pt>
                <c:pt idx="7462">
                  <c:v>0.12987872638466899</c:v>
                </c:pt>
                <c:pt idx="7463">
                  <c:v>0.115897480425007</c:v>
                </c:pt>
                <c:pt idx="7464">
                  <c:v>0.103014022862691</c:v>
                </c:pt>
                <c:pt idx="7465">
                  <c:v>8.7120180322332305E-2</c:v>
                </c:pt>
                <c:pt idx="7466">
                  <c:v>8.4383087924063696E-2</c:v>
                </c:pt>
                <c:pt idx="7467">
                  <c:v>6.2376578719077397E-2</c:v>
                </c:pt>
                <c:pt idx="7468">
                  <c:v>6.6826977174322594E-2</c:v>
                </c:pt>
                <c:pt idx="7469">
                  <c:v>5.86342286564338E-2</c:v>
                </c:pt>
                <c:pt idx="7470">
                  <c:v>4.3721161001997098E-2</c:v>
                </c:pt>
                <c:pt idx="7471">
                  <c:v>4.1658513089675497E-2</c:v>
                </c:pt>
                <c:pt idx="7472">
                  <c:v>3.6605894115907603E-2</c:v>
                </c:pt>
                <c:pt idx="7473">
                  <c:v>3.55306494624038E-2</c:v>
                </c:pt>
                <c:pt idx="7474">
                  <c:v>3.79475791923993E-2</c:v>
                </c:pt>
                <c:pt idx="7475">
                  <c:v>3.54407765176721E-2</c:v>
                </c:pt>
                <c:pt idx="7476">
                  <c:v>4.5908234212935897E-2</c:v>
                </c:pt>
                <c:pt idx="7477">
                  <c:v>3.8089740783376798E-2</c:v>
                </c:pt>
                <c:pt idx="7478">
                  <c:v>3.84471867319372E-2</c:v>
                </c:pt>
                <c:pt idx="7479">
                  <c:v>1.31564131537716E-2</c:v>
                </c:pt>
                <c:pt idx="7480">
                  <c:v>5.8623469141830097E-3</c:v>
                </c:pt>
                <c:pt idx="7481">
                  <c:v>-1.26696202988204E-2</c:v>
                </c:pt>
                <c:pt idx="7482">
                  <c:v>-4.6290229638034702E-3</c:v>
                </c:pt>
                <c:pt idx="7483">
                  <c:v>9.0357298303360804E-3</c:v>
                </c:pt>
                <c:pt idx="7484">
                  <c:v>2.2486361207371498E-2</c:v>
                </c:pt>
                <c:pt idx="7485">
                  <c:v>2.5478549749851202E-2</c:v>
                </c:pt>
                <c:pt idx="7486">
                  <c:v>2.22984872586399E-2</c:v>
                </c:pt>
                <c:pt idx="7487">
                  <c:v>3.7041426160036799E-2</c:v>
                </c:pt>
                <c:pt idx="7488">
                  <c:v>4.4946972555565498E-2</c:v>
                </c:pt>
                <c:pt idx="7489">
                  <c:v>4.8249928794633599E-2</c:v>
                </c:pt>
                <c:pt idx="7490">
                  <c:v>3.9731336581386001E-2</c:v>
                </c:pt>
                <c:pt idx="7491">
                  <c:v>4.1170229440491098E-2</c:v>
                </c:pt>
                <c:pt idx="7492">
                  <c:v>3.28751230068429E-2</c:v>
                </c:pt>
                <c:pt idx="7493">
                  <c:v>3.2491453630087201E-2</c:v>
                </c:pt>
                <c:pt idx="7494">
                  <c:v>1.98110427273086E-2</c:v>
                </c:pt>
                <c:pt idx="7495">
                  <c:v>6.3500459633803602E-3</c:v>
                </c:pt>
                <c:pt idx="7496">
                  <c:v>1.5010844669145E-2</c:v>
                </c:pt>
                <c:pt idx="7497">
                  <c:v>2.3271797648646099E-2</c:v>
                </c:pt>
                <c:pt idx="7498">
                  <c:v>2.3591926046873501E-2</c:v>
                </c:pt>
                <c:pt idx="7499">
                  <c:v>2.4403222544625201E-2</c:v>
                </c:pt>
                <c:pt idx="7500">
                  <c:v>2.2555945458433899E-2</c:v>
                </c:pt>
                <c:pt idx="7501">
                  <c:v>3.1972234464613399E-2</c:v>
                </c:pt>
                <c:pt idx="7502">
                  <c:v>2.45720225070769E-2</c:v>
                </c:pt>
                <c:pt idx="7503">
                  <c:v>1.57520851745033E-2</c:v>
                </c:pt>
                <c:pt idx="7504">
                  <c:v>1.5350486210543499E-2</c:v>
                </c:pt>
                <c:pt idx="7505">
                  <c:v>1.43910234933984E-2</c:v>
                </c:pt>
                <c:pt idx="7506">
                  <c:v>2.35938621843194E-2</c:v>
                </c:pt>
                <c:pt idx="7507">
                  <c:v>2.7530379810137499E-2</c:v>
                </c:pt>
                <c:pt idx="7508">
                  <c:v>2.4622159522747E-2</c:v>
                </c:pt>
                <c:pt idx="7509">
                  <c:v>2.1574446738529401E-2</c:v>
                </c:pt>
                <c:pt idx="7510">
                  <c:v>1.97843662633382E-2</c:v>
                </c:pt>
                <c:pt idx="7511">
                  <c:v>2.7881130894208E-2</c:v>
                </c:pt>
                <c:pt idx="7512">
                  <c:v>3.3872106724689002E-2</c:v>
                </c:pt>
                <c:pt idx="7513">
                  <c:v>3.52663494683828E-2</c:v>
                </c:pt>
                <c:pt idx="7514">
                  <c:v>1.86152119490227E-2</c:v>
                </c:pt>
                <c:pt idx="7515">
                  <c:v>1.28282596278502E-2</c:v>
                </c:pt>
                <c:pt idx="7516">
                  <c:v>7.4483808428265101E-3</c:v>
                </c:pt>
                <c:pt idx="7517">
                  <c:v>1.7753826445263601E-2</c:v>
                </c:pt>
                <c:pt idx="7518">
                  <c:v>1.6101403098566901E-2</c:v>
                </c:pt>
                <c:pt idx="7519">
                  <c:v>2.30390683475158E-2</c:v>
                </c:pt>
                <c:pt idx="7520">
                  <c:v>2.6989376660616501E-2</c:v>
                </c:pt>
                <c:pt idx="7521">
                  <c:v>6.5823430747866701E-2</c:v>
                </c:pt>
                <c:pt idx="7522">
                  <c:v>8.4182927742024405E-2</c:v>
                </c:pt>
                <c:pt idx="7523">
                  <c:v>0.118054038762131</c:v>
                </c:pt>
                <c:pt idx="7524">
                  <c:v>0.15719178198856101</c:v>
                </c:pt>
                <c:pt idx="7525">
                  <c:v>0.183554525387256</c:v>
                </c:pt>
                <c:pt idx="7526">
                  <c:v>0.192406959523725</c:v>
                </c:pt>
                <c:pt idx="7527">
                  <c:v>0.180527949044124</c:v>
                </c:pt>
                <c:pt idx="7528">
                  <c:v>0.18382721446487299</c:v>
                </c:pt>
                <c:pt idx="7529">
                  <c:v>0.19439728432718301</c:v>
                </c:pt>
                <c:pt idx="7530">
                  <c:v>0.198719713199936</c:v>
                </c:pt>
                <c:pt idx="7531">
                  <c:v>0.20799466606720399</c:v>
                </c:pt>
                <c:pt idx="7532">
                  <c:v>0.206409672389505</c:v>
                </c:pt>
                <c:pt idx="7533">
                  <c:v>0.20389907804379101</c:v>
                </c:pt>
                <c:pt idx="7534">
                  <c:v>0.1944973308954</c:v>
                </c:pt>
                <c:pt idx="7535">
                  <c:v>0.204073545018335</c:v>
                </c:pt>
                <c:pt idx="7536">
                  <c:v>0.20199423635342101</c:v>
                </c:pt>
                <c:pt idx="7537">
                  <c:v>0.210940383684216</c:v>
                </c:pt>
                <c:pt idx="7538">
                  <c:v>0.20262723363537599</c:v>
                </c:pt>
                <c:pt idx="7539">
                  <c:v>0.200019539338369</c:v>
                </c:pt>
                <c:pt idx="7540">
                  <c:v>0.17909329657308601</c:v>
                </c:pt>
                <c:pt idx="7541">
                  <c:v>0.16808032863939901</c:v>
                </c:pt>
                <c:pt idx="7542">
                  <c:v>0.17696246471177399</c:v>
                </c:pt>
                <c:pt idx="7543">
                  <c:v>0.16817674545304701</c:v>
                </c:pt>
                <c:pt idx="7544">
                  <c:v>0.158102250754074</c:v>
                </c:pt>
                <c:pt idx="7545">
                  <c:v>0.145839996678677</c:v>
                </c:pt>
                <c:pt idx="7546">
                  <c:v>0.16484657535039701</c:v>
                </c:pt>
                <c:pt idx="7547">
                  <c:v>0.18350360160276</c:v>
                </c:pt>
                <c:pt idx="7548">
                  <c:v>0.171436580564922</c:v>
                </c:pt>
                <c:pt idx="7549">
                  <c:v>0.17352432879999399</c:v>
                </c:pt>
                <c:pt idx="7550">
                  <c:v>0.16422636692397999</c:v>
                </c:pt>
                <c:pt idx="7551">
                  <c:v>0.173664877663085</c:v>
                </c:pt>
                <c:pt idx="7552">
                  <c:v>0.16474232645026701</c:v>
                </c:pt>
                <c:pt idx="7553">
                  <c:v>0.16346109270550699</c:v>
                </c:pt>
                <c:pt idx="7554">
                  <c:v>0.163284926944369</c:v>
                </c:pt>
                <c:pt idx="7555">
                  <c:v>0.15161652537002901</c:v>
                </c:pt>
                <c:pt idx="7556">
                  <c:v>0.14067202806922599</c:v>
                </c:pt>
                <c:pt idx="7557">
                  <c:v>0.123739831402739</c:v>
                </c:pt>
                <c:pt idx="7558">
                  <c:v>0.113971903981869</c:v>
                </c:pt>
                <c:pt idx="7559">
                  <c:v>9.7668916098859998E-2</c:v>
                </c:pt>
                <c:pt idx="7560">
                  <c:v>9.0162522656239003E-2</c:v>
                </c:pt>
                <c:pt idx="7561">
                  <c:v>7.9424459637920497E-2</c:v>
                </c:pt>
                <c:pt idx="7562">
                  <c:v>6.5799751956128499E-2</c:v>
                </c:pt>
                <c:pt idx="7563">
                  <c:v>5.5644082773423802E-2</c:v>
                </c:pt>
                <c:pt idx="7564">
                  <c:v>3.3892646940119397E-2</c:v>
                </c:pt>
                <c:pt idx="7565">
                  <c:v>3.4377903574314701E-2</c:v>
                </c:pt>
                <c:pt idx="7566">
                  <c:v>3.45614240726533E-2</c:v>
                </c:pt>
                <c:pt idx="7567">
                  <c:v>3.2583328842413002E-2</c:v>
                </c:pt>
                <c:pt idx="7568">
                  <c:v>3.3993833067576203E-2</c:v>
                </c:pt>
                <c:pt idx="7569">
                  <c:v>2.6375280501218699E-2</c:v>
                </c:pt>
                <c:pt idx="7570">
                  <c:v>2.9351353449682201E-2</c:v>
                </c:pt>
                <c:pt idx="7571">
                  <c:v>3.1434759285379199E-2</c:v>
                </c:pt>
                <c:pt idx="7572">
                  <c:v>3.6631365635626301E-2</c:v>
                </c:pt>
                <c:pt idx="7573">
                  <c:v>3.2845116702740103E-2</c:v>
                </c:pt>
                <c:pt idx="7574">
                  <c:v>2.29560095631858E-2</c:v>
                </c:pt>
                <c:pt idx="7575">
                  <c:v>2.0190496011232101E-2</c:v>
                </c:pt>
                <c:pt idx="7576">
                  <c:v>2.78789056410602E-2</c:v>
                </c:pt>
                <c:pt idx="7577">
                  <c:v>2.6921086915912499E-2</c:v>
                </c:pt>
                <c:pt idx="7578">
                  <c:v>3.0541295248645E-2</c:v>
                </c:pt>
                <c:pt idx="7579">
                  <c:v>2.4560715118879101E-2</c:v>
                </c:pt>
                <c:pt idx="7580">
                  <c:v>2.5967848581703999E-2</c:v>
                </c:pt>
                <c:pt idx="7581">
                  <c:v>2.1800680406540901E-2</c:v>
                </c:pt>
                <c:pt idx="7582">
                  <c:v>2.6079774564642999E-2</c:v>
                </c:pt>
                <c:pt idx="7583">
                  <c:v>2.6926609557392001E-2</c:v>
                </c:pt>
                <c:pt idx="7584">
                  <c:v>2.4457063040990299E-2</c:v>
                </c:pt>
                <c:pt idx="7585">
                  <c:v>1.2549289688061301E-2</c:v>
                </c:pt>
                <c:pt idx="7586">
                  <c:v>1.26020318820429E-2</c:v>
                </c:pt>
                <c:pt idx="7587">
                  <c:v>1.1730809176594199E-2</c:v>
                </c:pt>
                <c:pt idx="7588">
                  <c:v>2.0930642476248401E-2</c:v>
                </c:pt>
                <c:pt idx="7589">
                  <c:v>1.8109758654430201E-2</c:v>
                </c:pt>
                <c:pt idx="7590">
                  <c:v>2.3788290817220201E-2</c:v>
                </c:pt>
                <c:pt idx="7591">
                  <c:v>1.7872923163716001E-2</c:v>
                </c:pt>
                <c:pt idx="7592">
                  <c:v>1.6255313034749998E-2</c:v>
                </c:pt>
                <c:pt idx="7593">
                  <c:v>1.53307124453658E-2</c:v>
                </c:pt>
                <c:pt idx="7594">
                  <c:v>1.5669050188118799E-2</c:v>
                </c:pt>
                <c:pt idx="7595">
                  <c:v>1.8427369988511601E-2</c:v>
                </c:pt>
                <c:pt idx="7596">
                  <c:v>2.0082946107552499E-2</c:v>
                </c:pt>
                <c:pt idx="7597">
                  <c:v>2.22306740381676E-2</c:v>
                </c:pt>
                <c:pt idx="7598">
                  <c:v>1.9650447950587902E-2</c:v>
                </c:pt>
                <c:pt idx="7599">
                  <c:v>1.9136489506674698E-2</c:v>
                </c:pt>
                <c:pt idx="7600">
                  <c:v>1.6900559665403301E-2</c:v>
                </c:pt>
                <c:pt idx="7601">
                  <c:v>2.2414960764411001E-2</c:v>
                </c:pt>
                <c:pt idx="7602">
                  <c:v>2.4658467331994099E-2</c:v>
                </c:pt>
                <c:pt idx="7603">
                  <c:v>2.68254314318324E-2</c:v>
                </c:pt>
                <c:pt idx="7604">
                  <c:v>2.4920185559803298E-2</c:v>
                </c:pt>
                <c:pt idx="7605">
                  <c:v>2.4557385001915798E-2</c:v>
                </c:pt>
                <c:pt idx="7606">
                  <c:v>1.9524338005614001E-2</c:v>
                </c:pt>
                <c:pt idx="7607">
                  <c:v>2.1363860691652699E-2</c:v>
                </c:pt>
                <c:pt idx="7608">
                  <c:v>2.1766663587991401E-2</c:v>
                </c:pt>
                <c:pt idx="7609">
                  <c:v>2.3738591298910899E-2</c:v>
                </c:pt>
                <c:pt idx="7610">
                  <c:v>2.3572226986235401E-2</c:v>
                </c:pt>
                <c:pt idx="7611">
                  <c:v>1.7106942289054201E-2</c:v>
                </c:pt>
                <c:pt idx="7612">
                  <c:v>2.2954470152376699E-2</c:v>
                </c:pt>
                <c:pt idx="7613">
                  <c:v>2.7579605590536599E-2</c:v>
                </c:pt>
                <c:pt idx="7614">
                  <c:v>3.9149240025613097E-2</c:v>
                </c:pt>
                <c:pt idx="7615">
                  <c:v>3.64494311898882E-2</c:v>
                </c:pt>
                <c:pt idx="7616">
                  <c:v>6.1643232557248101E-2</c:v>
                </c:pt>
                <c:pt idx="7617">
                  <c:v>9.3613741938075604E-2</c:v>
                </c:pt>
                <c:pt idx="7618">
                  <c:v>0.12276288015378101</c:v>
                </c:pt>
                <c:pt idx="7619">
                  <c:v>0.13693428914243</c:v>
                </c:pt>
                <c:pt idx="7620">
                  <c:v>0.12750338086882201</c:v>
                </c:pt>
                <c:pt idx="7621">
                  <c:v>0.125722012650549</c:v>
                </c:pt>
                <c:pt idx="7622">
                  <c:v>0.13749474904799799</c:v>
                </c:pt>
                <c:pt idx="7623">
                  <c:v>0.15660187899487099</c:v>
                </c:pt>
                <c:pt idx="7624">
                  <c:v>0.17140850864191201</c:v>
                </c:pt>
                <c:pt idx="7625">
                  <c:v>0.17843069228438099</c:v>
                </c:pt>
                <c:pt idx="7626">
                  <c:v>0.176802474597826</c:v>
                </c:pt>
                <c:pt idx="7627">
                  <c:v>0.183550978977088</c:v>
                </c:pt>
                <c:pt idx="7628">
                  <c:v>0.19273562235984401</c:v>
                </c:pt>
                <c:pt idx="7629">
                  <c:v>0.198628931895348</c:v>
                </c:pt>
                <c:pt idx="7630">
                  <c:v>0.20581233896958301</c:v>
                </c:pt>
                <c:pt idx="7631">
                  <c:v>0.20712737447202301</c:v>
                </c:pt>
                <c:pt idx="7632">
                  <c:v>0.208417210679993</c:v>
                </c:pt>
                <c:pt idx="7633">
                  <c:v>0.20728479702956301</c:v>
                </c:pt>
                <c:pt idx="7634">
                  <c:v>0.193409433175771</c:v>
                </c:pt>
                <c:pt idx="7635">
                  <c:v>0.210232629709801</c:v>
                </c:pt>
                <c:pt idx="7636">
                  <c:v>0.200339164628968</c:v>
                </c:pt>
                <c:pt idx="7637">
                  <c:v>0.21115105235252099</c:v>
                </c:pt>
                <c:pt idx="7638">
                  <c:v>0.187457594676529</c:v>
                </c:pt>
                <c:pt idx="7639">
                  <c:v>0.18199121323908801</c:v>
                </c:pt>
                <c:pt idx="7640">
                  <c:v>0.170485694666833</c:v>
                </c:pt>
                <c:pt idx="7641">
                  <c:v>0.16640354573305</c:v>
                </c:pt>
                <c:pt idx="7642">
                  <c:v>0.16442021668856399</c:v>
                </c:pt>
                <c:pt idx="7643">
                  <c:v>0.16985649020615901</c:v>
                </c:pt>
                <c:pt idx="7644">
                  <c:v>0.168935706788954</c:v>
                </c:pt>
                <c:pt idx="7645">
                  <c:v>0.16514728022153799</c:v>
                </c:pt>
                <c:pt idx="7646">
                  <c:v>0.14561602642529001</c:v>
                </c:pt>
                <c:pt idx="7647">
                  <c:v>0.139582498882379</c:v>
                </c:pt>
                <c:pt idx="7648">
                  <c:v>0.12799660760930501</c:v>
                </c:pt>
                <c:pt idx="7649">
                  <c:v>0.12709413119379201</c:v>
                </c:pt>
                <c:pt idx="7650">
                  <c:v>0.11907484453638099</c:v>
                </c:pt>
                <c:pt idx="7651">
                  <c:v>0.114642693623241</c:v>
                </c:pt>
                <c:pt idx="7652">
                  <c:v>0.104243424318436</c:v>
                </c:pt>
                <c:pt idx="7653">
                  <c:v>8.6959821232817494E-2</c:v>
                </c:pt>
                <c:pt idx="7654">
                  <c:v>8.1039132639378605E-2</c:v>
                </c:pt>
                <c:pt idx="7655">
                  <c:v>7.5522730396738194E-2</c:v>
                </c:pt>
                <c:pt idx="7656">
                  <c:v>6.7344532368796506E-2</c:v>
                </c:pt>
                <c:pt idx="7657">
                  <c:v>3.9097763911038502E-2</c:v>
                </c:pt>
                <c:pt idx="7658">
                  <c:v>3.4962117561103699E-2</c:v>
                </c:pt>
                <c:pt idx="7659">
                  <c:v>3.4020733618457699E-2</c:v>
                </c:pt>
                <c:pt idx="7660">
                  <c:v>2.6722805981676499E-2</c:v>
                </c:pt>
                <c:pt idx="7661">
                  <c:v>2.2374985612472E-2</c:v>
                </c:pt>
                <c:pt idx="7662">
                  <c:v>1.9495837210437801E-2</c:v>
                </c:pt>
                <c:pt idx="7663">
                  <c:v>2.3183467979971499E-2</c:v>
                </c:pt>
                <c:pt idx="7664">
                  <c:v>2.2100690328224499E-2</c:v>
                </c:pt>
                <c:pt idx="7665">
                  <c:v>2.49513511217146E-2</c:v>
                </c:pt>
                <c:pt idx="7666">
                  <c:v>1.8640831615360801E-2</c:v>
                </c:pt>
                <c:pt idx="7667">
                  <c:v>1.8055300216040401E-2</c:v>
                </c:pt>
                <c:pt idx="7668">
                  <c:v>2.2304777638363801E-2</c:v>
                </c:pt>
                <c:pt idx="7669">
                  <c:v>2.54866887043439E-2</c:v>
                </c:pt>
                <c:pt idx="7670">
                  <c:v>3.0155838351791201E-2</c:v>
                </c:pt>
                <c:pt idx="7671">
                  <c:v>2.57388690528523E-2</c:v>
                </c:pt>
                <c:pt idx="7672">
                  <c:v>3.03016296650572E-2</c:v>
                </c:pt>
                <c:pt idx="7673">
                  <c:v>1.8920164436014901E-2</c:v>
                </c:pt>
                <c:pt idx="7674">
                  <c:v>1.78142300706715E-2</c:v>
                </c:pt>
                <c:pt idx="7675">
                  <c:v>1.75765066283145E-2</c:v>
                </c:pt>
                <c:pt idx="7676">
                  <c:v>1.9946176233562998E-2</c:v>
                </c:pt>
                <c:pt idx="7677">
                  <c:v>2.4227510102330301E-2</c:v>
                </c:pt>
                <c:pt idx="7678">
                  <c:v>2.2784712117769099E-2</c:v>
                </c:pt>
                <c:pt idx="7679">
                  <c:v>2.5784090787081E-2</c:v>
                </c:pt>
                <c:pt idx="7680">
                  <c:v>2.02437469027325E-2</c:v>
                </c:pt>
                <c:pt idx="7681">
                  <c:v>2.5985516500721301E-2</c:v>
                </c:pt>
                <c:pt idx="7682">
                  <c:v>3.0771192280314798E-2</c:v>
                </c:pt>
                <c:pt idx="7683">
                  <c:v>3.3781012267534001E-2</c:v>
                </c:pt>
                <c:pt idx="7684">
                  <c:v>2.87198413619612E-2</c:v>
                </c:pt>
                <c:pt idx="7685">
                  <c:v>2.5425312121467002E-2</c:v>
                </c:pt>
                <c:pt idx="7686">
                  <c:v>2.2024023812831001E-2</c:v>
                </c:pt>
                <c:pt idx="7687">
                  <c:v>2.5253849341395702E-2</c:v>
                </c:pt>
                <c:pt idx="7688">
                  <c:v>2.6264056468953401E-2</c:v>
                </c:pt>
                <c:pt idx="7689">
                  <c:v>2.5365033013771798E-2</c:v>
                </c:pt>
                <c:pt idx="7690">
                  <c:v>1.7745034047635201E-2</c:v>
                </c:pt>
                <c:pt idx="7691">
                  <c:v>1.70774985359195E-2</c:v>
                </c:pt>
                <c:pt idx="7692">
                  <c:v>1.7000779670406901E-2</c:v>
                </c:pt>
                <c:pt idx="7693">
                  <c:v>1.7718851685441302E-2</c:v>
                </c:pt>
                <c:pt idx="7694">
                  <c:v>1.75671044739442E-2</c:v>
                </c:pt>
                <c:pt idx="7695">
                  <c:v>1.5918104164089501E-2</c:v>
                </c:pt>
                <c:pt idx="7696">
                  <c:v>1.94761867130759E-2</c:v>
                </c:pt>
                <c:pt idx="7697">
                  <c:v>1.8884007302201099E-2</c:v>
                </c:pt>
                <c:pt idx="7698">
                  <c:v>2.1531818163118801E-2</c:v>
                </c:pt>
                <c:pt idx="7699">
                  <c:v>2.3884150826304101E-2</c:v>
                </c:pt>
                <c:pt idx="7700">
                  <c:v>1.89769017691768E-2</c:v>
                </c:pt>
                <c:pt idx="7701">
                  <c:v>1.3768303609630401E-2</c:v>
                </c:pt>
                <c:pt idx="7702">
                  <c:v>1.10650922209704E-2</c:v>
                </c:pt>
                <c:pt idx="7703">
                  <c:v>1.8293484008634699E-2</c:v>
                </c:pt>
                <c:pt idx="7704">
                  <c:v>2.34495700140884E-2</c:v>
                </c:pt>
                <c:pt idx="7705">
                  <c:v>2.0121275485577701E-2</c:v>
                </c:pt>
                <c:pt idx="7706">
                  <c:v>1.20725626036048E-2</c:v>
                </c:pt>
                <c:pt idx="7707">
                  <c:v>1.3988809342657201E-2</c:v>
                </c:pt>
                <c:pt idx="7708">
                  <c:v>1.97089165353861E-2</c:v>
                </c:pt>
                <c:pt idx="7709">
                  <c:v>2.5956421255183298E-2</c:v>
                </c:pt>
                <c:pt idx="7710">
                  <c:v>2.6625699246577799E-2</c:v>
                </c:pt>
                <c:pt idx="7711">
                  <c:v>2.5500703382973802E-2</c:v>
                </c:pt>
                <c:pt idx="7712">
                  <c:v>2.4986807686509498E-2</c:v>
                </c:pt>
                <c:pt idx="7713">
                  <c:v>3.03357971567896E-2</c:v>
                </c:pt>
                <c:pt idx="7714">
                  <c:v>3.7923569081025801E-2</c:v>
                </c:pt>
                <c:pt idx="7715">
                  <c:v>7.5219243811202999E-2</c:v>
                </c:pt>
                <c:pt idx="7716">
                  <c:v>8.3250826544479503E-2</c:v>
                </c:pt>
                <c:pt idx="7717">
                  <c:v>8.5395324718068794E-2</c:v>
                </c:pt>
                <c:pt idx="7718">
                  <c:v>7.9603430828558405E-2</c:v>
                </c:pt>
                <c:pt idx="7719">
                  <c:v>7.2384638276088306E-2</c:v>
                </c:pt>
                <c:pt idx="7720">
                  <c:v>8.36401824489727E-2</c:v>
                </c:pt>
                <c:pt idx="7721">
                  <c:v>0.101586805773161</c:v>
                </c:pt>
                <c:pt idx="7722">
                  <c:v>0.13111700595790099</c:v>
                </c:pt>
                <c:pt idx="7723">
                  <c:v>0.152437606277156</c:v>
                </c:pt>
                <c:pt idx="7724">
                  <c:v>0.16882656904800999</c:v>
                </c:pt>
                <c:pt idx="7725">
                  <c:v>0.16792286698780501</c:v>
                </c:pt>
                <c:pt idx="7726">
                  <c:v>0.16893845835474999</c:v>
                </c:pt>
                <c:pt idx="7727">
                  <c:v>0.17231921726518101</c:v>
                </c:pt>
                <c:pt idx="7728">
                  <c:v>0.19382592624022801</c:v>
                </c:pt>
                <c:pt idx="7729">
                  <c:v>0.20550837444362399</c:v>
                </c:pt>
                <c:pt idx="7730">
                  <c:v>0.20430304499281701</c:v>
                </c:pt>
                <c:pt idx="7731">
                  <c:v>0.19309949615467301</c:v>
                </c:pt>
                <c:pt idx="7732">
                  <c:v>0.18202738451782199</c:v>
                </c:pt>
                <c:pt idx="7733">
                  <c:v>0.18189387007563601</c:v>
                </c:pt>
                <c:pt idx="7734">
                  <c:v>0.16800068686674</c:v>
                </c:pt>
                <c:pt idx="7735">
                  <c:v>0.17103911801514299</c:v>
                </c:pt>
                <c:pt idx="7736">
                  <c:v>0.17735069423206001</c:v>
                </c:pt>
                <c:pt idx="7737">
                  <c:v>0.18335384784816999</c:v>
                </c:pt>
                <c:pt idx="7738">
                  <c:v>0.154740779017708</c:v>
                </c:pt>
                <c:pt idx="7739">
                  <c:v>0.13360056526287001</c:v>
                </c:pt>
                <c:pt idx="7740">
                  <c:v>0.13949921292863399</c:v>
                </c:pt>
                <c:pt idx="7741">
                  <c:v>0.15621868739268799</c:v>
                </c:pt>
                <c:pt idx="7742">
                  <c:v>0.156665484782081</c:v>
                </c:pt>
                <c:pt idx="7743">
                  <c:v>0.147740321214992</c:v>
                </c:pt>
                <c:pt idx="7744">
                  <c:v>0.13450542566047399</c:v>
                </c:pt>
                <c:pt idx="7745">
                  <c:v>0.126343508172098</c:v>
                </c:pt>
                <c:pt idx="7746">
                  <c:v>0.113867410034436</c:v>
                </c:pt>
                <c:pt idx="7747">
                  <c:v>0.12192588081995601</c:v>
                </c:pt>
                <c:pt idx="7748">
                  <c:v>0.11676863405521599</c:v>
                </c:pt>
                <c:pt idx="7749">
                  <c:v>0.112440190723832</c:v>
                </c:pt>
                <c:pt idx="7750">
                  <c:v>8.8528972888543903E-2</c:v>
                </c:pt>
                <c:pt idx="7751">
                  <c:v>7.7897086550146294E-2</c:v>
                </c:pt>
                <c:pt idx="7752">
                  <c:v>6.3098046477396905E-2</c:v>
                </c:pt>
                <c:pt idx="7753">
                  <c:v>6.3853094500237503E-2</c:v>
                </c:pt>
                <c:pt idx="7754">
                  <c:v>5.5927996749992902E-2</c:v>
                </c:pt>
                <c:pt idx="7755">
                  <c:v>3.6303593047939099E-2</c:v>
                </c:pt>
                <c:pt idx="7756">
                  <c:v>3.3896669884253702E-2</c:v>
                </c:pt>
                <c:pt idx="7757">
                  <c:v>3.56119360715179E-2</c:v>
                </c:pt>
                <c:pt idx="7758">
                  <c:v>3.4654919528065903E-2</c:v>
                </c:pt>
                <c:pt idx="7759">
                  <c:v>2.5242926839825899E-2</c:v>
                </c:pt>
                <c:pt idx="7760">
                  <c:v>2.8053600849152101E-2</c:v>
                </c:pt>
                <c:pt idx="7761">
                  <c:v>2.2780239682630099E-2</c:v>
                </c:pt>
                <c:pt idx="7762">
                  <c:v>3.4134642289214298E-2</c:v>
                </c:pt>
                <c:pt idx="7763">
                  <c:v>2.6234031112740499E-2</c:v>
                </c:pt>
                <c:pt idx="7764">
                  <c:v>3.1591327630280198E-2</c:v>
                </c:pt>
                <c:pt idx="7765">
                  <c:v>2.91704602114666E-2</c:v>
                </c:pt>
                <c:pt idx="7766">
                  <c:v>2.96639879411848E-2</c:v>
                </c:pt>
                <c:pt idx="7767">
                  <c:v>2.9098920373133899E-2</c:v>
                </c:pt>
                <c:pt idx="7768">
                  <c:v>2.55135766638186E-2</c:v>
                </c:pt>
                <c:pt idx="7769">
                  <c:v>3.0217373296302801E-2</c:v>
                </c:pt>
                <c:pt idx="7770">
                  <c:v>2.7777142436959799E-2</c:v>
                </c:pt>
                <c:pt idx="7771">
                  <c:v>3.1820838991937099E-2</c:v>
                </c:pt>
                <c:pt idx="7772">
                  <c:v>3.0024509531498399E-2</c:v>
                </c:pt>
                <c:pt idx="7773">
                  <c:v>3.3658488595834098E-2</c:v>
                </c:pt>
                <c:pt idx="7774">
                  <c:v>3.09492741901576E-2</c:v>
                </c:pt>
                <c:pt idx="7775">
                  <c:v>2.5369163427575701E-2</c:v>
                </c:pt>
                <c:pt idx="7776">
                  <c:v>2.2123224988893402E-2</c:v>
                </c:pt>
                <c:pt idx="7777">
                  <c:v>2.0890540878133499E-2</c:v>
                </c:pt>
                <c:pt idx="7778">
                  <c:v>2.0453223229937801E-2</c:v>
                </c:pt>
                <c:pt idx="7779">
                  <c:v>1.8112116679266901E-2</c:v>
                </c:pt>
                <c:pt idx="7780">
                  <c:v>1.5969595198948899E-2</c:v>
                </c:pt>
                <c:pt idx="7781">
                  <c:v>2.18467409196706E-2</c:v>
                </c:pt>
                <c:pt idx="7782">
                  <c:v>1.7440272722575499E-2</c:v>
                </c:pt>
                <c:pt idx="7783">
                  <c:v>2.14238117293254E-2</c:v>
                </c:pt>
                <c:pt idx="7784">
                  <c:v>2.11313147945674E-2</c:v>
                </c:pt>
                <c:pt idx="7785">
                  <c:v>2.4396865790093002E-2</c:v>
                </c:pt>
                <c:pt idx="7786">
                  <c:v>2.0857925952972201E-2</c:v>
                </c:pt>
                <c:pt idx="7787">
                  <c:v>1.96926771949919E-2</c:v>
                </c:pt>
                <c:pt idx="7788">
                  <c:v>2.2623740594702499E-2</c:v>
                </c:pt>
                <c:pt idx="7789">
                  <c:v>2.3130655451344101E-2</c:v>
                </c:pt>
                <c:pt idx="7790">
                  <c:v>2.32196700807028E-2</c:v>
                </c:pt>
                <c:pt idx="7791">
                  <c:v>2.1996080557868801E-2</c:v>
                </c:pt>
                <c:pt idx="7792">
                  <c:v>2.41724711183827E-2</c:v>
                </c:pt>
                <c:pt idx="7793">
                  <c:v>2.09492277567748E-2</c:v>
                </c:pt>
                <c:pt idx="7794">
                  <c:v>2.5149199458036699E-2</c:v>
                </c:pt>
                <c:pt idx="7795">
                  <c:v>2.7417017572336701E-2</c:v>
                </c:pt>
                <c:pt idx="7796">
                  <c:v>2.7722832527426799E-2</c:v>
                </c:pt>
                <c:pt idx="7797">
                  <c:v>2.71354553214798E-2</c:v>
                </c:pt>
                <c:pt idx="7798">
                  <c:v>2.4233753757335899E-2</c:v>
                </c:pt>
                <c:pt idx="7799">
                  <c:v>2.2845321481239099E-2</c:v>
                </c:pt>
                <c:pt idx="7800">
                  <c:v>1.7779003052221899E-2</c:v>
                </c:pt>
                <c:pt idx="7801">
                  <c:v>1.7202590040341002E-2</c:v>
                </c:pt>
                <c:pt idx="7802">
                  <c:v>1.2482533877077101E-2</c:v>
                </c:pt>
                <c:pt idx="7803">
                  <c:v>1.6541064003280401E-2</c:v>
                </c:pt>
                <c:pt idx="7804">
                  <c:v>1.6867747315707299E-2</c:v>
                </c:pt>
                <c:pt idx="7805">
                  <c:v>2.16605843231686E-2</c:v>
                </c:pt>
                <c:pt idx="7806">
                  <c:v>2.0768069545507001E-2</c:v>
                </c:pt>
                <c:pt idx="7807">
                  <c:v>5.0813197254870802E-2</c:v>
                </c:pt>
                <c:pt idx="7808">
                  <c:v>7.1245217967258398E-2</c:v>
                </c:pt>
                <c:pt idx="7809">
                  <c:v>9.4094436950301993E-2</c:v>
                </c:pt>
                <c:pt idx="7810">
                  <c:v>0.102112679048974</c:v>
                </c:pt>
                <c:pt idx="7811">
                  <c:v>0.12187146885583799</c:v>
                </c:pt>
                <c:pt idx="7812">
                  <c:v>0.13278665149076899</c:v>
                </c:pt>
                <c:pt idx="7813">
                  <c:v>0.14180845721436</c:v>
                </c:pt>
                <c:pt idx="7814">
                  <c:v>0.149605143576096</c:v>
                </c:pt>
                <c:pt idx="7815">
                  <c:v>0.15040724048764301</c:v>
                </c:pt>
                <c:pt idx="7816">
                  <c:v>0.16504420468384901</c:v>
                </c:pt>
                <c:pt idx="7817">
                  <c:v>0.16087334877894299</c:v>
                </c:pt>
                <c:pt idx="7818">
                  <c:v>0.16588560053552401</c:v>
                </c:pt>
                <c:pt idx="7819">
                  <c:v>0.17012460962704801</c:v>
                </c:pt>
                <c:pt idx="7820">
                  <c:v>0.16292387398164901</c:v>
                </c:pt>
                <c:pt idx="7821">
                  <c:v>0.16396230313597401</c:v>
                </c:pt>
                <c:pt idx="7822">
                  <c:v>0.15419665798726201</c:v>
                </c:pt>
                <c:pt idx="7823">
                  <c:v>0.14226909837256899</c:v>
                </c:pt>
                <c:pt idx="7824">
                  <c:v>0.12799682953771499</c:v>
                </c:pt>
                <c:pt idx="7825">
                  <c:v>0.13568961862610601</c:v>
                </c:pt>
                <c:pt idx="7826">
                  <c:v>0.15004548113618901</c:v>
                </c:pt>
                <c:pt idx="7827">
                  <c:v>0.151521201784137</c:v>
                </c:pt>
                <c:pt idx="7828">
                  <c:v>0.12927767214772001</c:v>
                </c:pt>
                <c:pt idx="7829">
                  <c:v>0.128490780340099</c:v>
                </c:pt>
                <c:pt idx="7830">
                  <c:v>0.127471660408084</c:v>
                </c:pt>
                <c:pt idx="7831">
                  <c:v>0.154132869169186</c:v>
                </c:pt>
                <c:pt idx="7832">
                  <c:v>0.15104326168299001</c:v>
                </c:pt>
                <c:pt idx="7833">
                  <c:v>0.16411506393525699</c:v>
                </c:pt>
                <c:pt idx="7834">
                  <c:v>0.14101957357599401</c:v>
                </c:pt>
                <c:pt idx="7835">
                  <c:v>0.13289845519445401</c:v>
                </c:pt>
                <c:pt idx="7836">
                  <c:v>0.122684509315902</c:v>
                </c:pt>
                <c:pt idx="7837">
                  <c:v>0.120430041399415</c:v>
                </c:pt>
                <c:pt idx="7838">
                  <c:v>0.116962274004611</c:v>
                </c:pt>
                <c:pt idx="7839">
                  <c:v>0.11395533367968801</c:v>
                </c:pt>
                <c:pt idx="7840">
                  <c:v>0.117711204160178</c:v>
                </c:pt>
                <c:pt idx="7841">
                  <c:v>0.123112642173151</c:v>
                </c:pt>
                <c:pt idx="7842">
                  <c:v>0.114235703923353</c:v>
                </c:pt>
                <c:pt idx="7843">
                  <c:v>0.104952600937103</c:v>
                </c:pt>
                <c:pt idx="7844">
                  <c:v>9.0790942122198903E-2</c:v>
                </c:pt>
                <c:pt idx="7845">
                  <c:v>6.28522165873171E-2</c:v>
                </c:pt>
                <c:pt idx="7846">
                  <c:v>5.4352965859015702E-2</c:v>
                </c:pt>
                <c:pt idx="7847">
                  <c:v>5.24707656544465E-2</c:v>
                </c:pt>
                <c:pt idx="7848">
                  <c:v>5.1641976936547998E-2</c:v>
                </c:pt>
                <c:pt idx="7849">
                  <c:v>4.6456492381490501E-2</c:v>
                </c:pt>
                <c:pt idx="7850">
                  <c:v>4.4059022490669002E-2</c:v>
                </c:pt>
                <c:pt idx="7851">
                  <c:v>4.2906311695566697E-2</c:v>
                </c:pt>
                <c:pt idx="7852">
                  <c:v>3.6009934696107603E-2</c:v>
                </c:pt>
                <c:pt idx="7853">
                  <c:v>3.2052225124311502E-2</c:v>
                </c:pt>
                <c:pt idx="7854">
                  <c:v>3.1650918230122498E-2</c:v>
                </c:pt>
                <c:pt idx="7855">
                  <c:v>3.5839650927062101E-2</c:v>
                </c:pt>
                <c:pt idx="7856">
                  <c:v>3.6992646558992703E-2</c:v>
                </c:pt>
                <c:pt idx="7857">
                  <c:v>2.7907956328403798E-2</c:v>
                </c:pt>
                <c:pt idx="7858">
                  <c:v>2.6153010856711401E-2</c:v>
                </c:pt>
                <c:pt idx="7859">
                  <c:v>1.7823549471280401E-2</c:v>
                </c:pt>
                <c:pt idx="7860">
                  <c:v>2.6020774251908602E-2</c:v>
                </c:pt>
                <c:pt idx="7861">
                  <c:v>2.24951031101428E-2</c:v>
                </c:pt>
                <c:pt idx="7862">
                  <c:v>2.6200831840668199E-2</c:v>
                </c:pt>
                <c:pt idx="7863">
                  <c:v>2.1201961129985701E-2</c:v>
                </c:pt>
                <c:pt idx="7864">
                  <c:v>1.7826139293964299E-2</c:v>
                </c:pt>
                <c:pt idx="7865">
                  <c:v>1.40021240644373E-2</c:v>
                </c:pt>
                <c:pt idx="7866">
                  <c:v>1.49474237772133E-2</c:v>
                </c:pt>
                <c:pt idx="7867">
                  <c:v>1.5288858538988899E-2</c:v>
                </c:pt>
                <c:pt idx="7868">
                  <c:v>2.3222658981383301E-2</c:v>
                </c:pt>
                <c:pt idx="7869">
                  <c:v>2.3483721137515699E-2</c:v>
                </c:pt>
                <c:pt idx="7870">
                  <c:v>3.2487855722274202E-2</c:v>
                </c:pt>
                <c:pt idx="7871">
                  <c:v>2.7329493808006901E-2</c:v>
                </c:pt>
                <c:pt idx="7872">
                  <c:v>3.0564638709109301E-2</c:v>
                </c:pt>
                <c:pt idx="7873">
                  <c:v>2.58190957476826E-2</c:v>
                </c:pt>
                <c:pt idx="7874">
                  <c:v>2.6374669329971699E-2</c:v>
                </c:pt>
                <c:pt idx="7875">
                  <c:v>2.28906044275595E-2</c:v>
                </c:pt>
                <c:pt idx="7876">
                  <c:v>2.62803413447514E-2</c:v>
                </c:pt>
                <c:pt idx="7877">
                  <c:v>2.9718653579708699E-2</c:v>
                </c:pt>
                <c:pt idx="7878">
                  <c:v>3.3085292489864797E-2</c:v>
                </c:pt>
                <c:pt idx="7879">
                  <c:v>2.8692235614367501E-2</c:v>
                </c:pt>
                <c:pt idx="7880">
                  <c:v>2.6034485884999198E-2</c:v>
                </c:pt>
                <c:pt idx="7881">
                  <c:v>2.0564074229735899E-2</c:v>
                </c:pt>
                <c:pt idx="7882">
                  <c:v>1.0790102901149699E-2</c:v>
                </c:pt>
                <c:pt idx="7883">
                  <c:v>1.19645265602073E-2</c:v>
                </c:pt>
                <c:pt idx="7884">
                  <c:v>1.39668608776688E-2</c:v>
                </c:pt>
                <c:pt idx="7885">
                  <c:v>2.3408867232276E-2</c:v>
                </c:pt>
                <c:pt idx="7886">
                  <c:v>2.4886332399648499E-2</c:v>
                </c:pt>
                <c:pt idx="7887">
                  <c:v>2.1576561807129201E-2</c:v>
                </c:pt>
                <c:pt idx="7888">
                  <c:v>2.3648100248629299E-2</c:v>
                </c:pt>
                <c:pt idx="7889">
                  <c:v>2.08872206322934E-2</c:v>
                </c:pt>
                <c:pt idx="7890">
                  <c:v>2.0173633187665699E-2</c:v>
                </c:pt>
                <c:pt idx="7891">
                  <c:v>1.36039099674402E-2</c:v>
                </c:pt>
                <c:pt idx="7892">
                  <c:v>1.14198522760392E-2</c:v>
                </c:pt>
                <c:pt idx="7893">
                  <c:v>1.26262065016975E-2</c:v>
                </c:pt>
                <c:pt idx="7894">
                  <c:v>2.04525882682479E-2</c:v>
                </c:pt>
                <c:pt idx="7895">
                  <c:v>1.9991203614007701E-2</c:v>
                </c:pt>
                <c:pt idx="7896">
                  <c:v>2.2248993712592799E-2</c:v>
                </c:pt>
                <c:pt idx="7897">
                  <c:v>2.4002944290787798E-2</c:v>
                </c:pt>
                <c:pt idx="7898">
                  <c:v>2.77261434541053E-2</c:v>
                </c:pt>
                <c:pt idx="7899">
                  <c:v>2.7132111754360699E-2</c:v>
                </c:pt>
                <c:pt idx="7900">
                  <c:v>2.3532540073436099E-2</c:v>
                </c:pt>
                <c:pt idx="7901">
                  <c:v>1.45470129674505E-2</c:v>
                </c:pt>
                <c:pt idx="7902">
                  <c:v>1.05257319905422E-2</c:v>
                </c:pt>
                <c:pt idx="7903">
                  <c:v>8.9696745874250708E-3</c:v>
                </c:pt>
                <c:pt idx="7904">
                  <c:v>1.3282480299691901E-2</c:v>
                </c:pt>
                <c:pt idx="7905">
                  <c:v>2.0930137113338999E-2</c:v>
                </c:pt>
                <c:pt idx="7906">
                  <c:v>2.4572303977704602E-2</c:v>
                </c:pt>
                <c:pt idx="7907">
                  <c:v>3.9120829408546803E-2</c:v>
                </c:pt>
                <c:pt idx="7908">
                  <c:v>7.8992661318479304E-2</c:v>
                </c:pt>
                <c:pt idx="7909">
                  <c:v>0.10269429964811</c:v>
                </c:pt>
                <c:pt idx="7910">
                  <c:v>0.12909590533245599</c:v>
                </c:pt>
                <c:pt idx="7911">
                  <c:v>0.159288200400103</c:v>
                </c:pt>
                <c:pt idx="7912">
                  <c:v>0.18812306404242601</c:v>
                </c:pt>
                <c:pt idx="7913">
                  <c:v>0.20892739114092401</c:v>
                </c:pt>
                <c:pt idx="7914">
                  <c:v>0.208247255575294</c:v>
                </c:pt>
                <c:pt idx="7915">
                  <c:v>0.20034809815415799</c:v>
                </c:pt>
                <c:pt idx="7916">
                  <c:v>0.19392897616537</c:v>
                </c:pt>
                <c:pt idx="7917">
                  <c:v>0.19248513219168301</c:v>
                </c:pt>
                <c:pt idx="7918">
                  <c:v>0.17170780224670501</c:v>
                </c:pt>
                <c:pt idx="7919">
                  <c:v>0.151001643934212</c:v>
                </c:pt>
                <c:pt idx="7920">
                  <c:v>0.154015042931088</c:v>
                </c:pt>
                <c:pt idx="7921">
                  <c:v>0.17996162246105701</c:v>
                </c:pt>
                <c:pt idx="7922">
                  <c:v>0.17904435567152199</c:v>
                </c:pt>
                <c:pt idx="7923">
                  <c:v>0.16891558804819301</c:v>
                </c:pt>
                <c:pt idx="7924">
                  <c:v>0.15505046081010901</c:v>
                </c:pt>
                <c:pt idx="7925">
                  <c:v>0.162861447466359</c:v>
                </c:pt>
                <c:pt idx="7926">
                  <c:v>0.16441234960489701</c:v>
                </c:pt>
                <c:pt idx="7927">
                  <c:v>0.16319695267331799</c:v>
                </c:pt>
                <c:pt idx="7928">
                  <c:v>0.15843369238608199</c:v>
                </c:pt>
                <c:pt idx="7929">
                  <c:v>0.14433689901984501</c:v>
                </c:pt>
                <c:pt idx="7930">
                  <c:v>0.14709008546254401</c:v>
                </c:pt>
                <c:pt idx="7931">
                  <c:v>0.151971859574943</c:v>
                </c:pt>
                <c:pt idx="7932">
                  <c:v>0.150856696334464</c:v>
                </c:pt>
                <c:pt idx="7933">
                  <c:v>0.160351147336007</c:v>
                </c:pt>
                <c:pt idx="7934">
                  <c:v>0.16849916124074699</c:v>
                </c:pt>
                <c:pt idx="7935">
                  <c:v>0.16636667326452101</c:v>
                </c:pt>
                <c:pt idx="7936">
                  <c:v>0.15378584709906001</c:v>
                </c:pt>
                <c:pt idx="7937">
                  <c:v>0.13358642251710501</c:v>
                </c:pt>
                <c:pt idx="7938">
                  <c:v>0.142651493576335</c:v>
                </c:pt>
                <c:pt idx="7939">
                  <c:v>0.13531617961615999</c:v>
                </c:pt>
                <c:pt idx="7940">
                  <c:v>0.129787732184206</c:v>
                </c:pt>
                <c:pt idx="7941">
                  <c:v>0.11576905499142801</c:v>
                </c:pt>
                <c:pt idx="7942">
                  <c:v>0.104489346939837</c:v>
                </c:pt>
                <c:pt idx="7943">
                  <c:v>0.102705943740438</c:v>
                </c:pt>
                <c:pt idx="7944">
                  <c:v>9.5455337501063595E-2</c:v>
                </c:pt>
                <c:pt idx="7945">
                  <c:v>9.2366585544687005E-2</c:v>
                </c:pt>
                <c:pt idx="7946">
                  <c:v>9.1721563903137696E-2</c:v>
                </c:pt>
                <c:pt idx="7947">
                  <c:v>8.4739981163883205E-2</c:v>
                </c:pt>
                <c:pt idx="7948">
                  <c:v>5.74743916134473E-2</c:v>
                </c:pt>
                <c:pt idx="7949">
                  <c:v>4.7314416068528403E-2</c:v>
                </c:pt>
                <c:pt idx="7950">
                  <c:v>4.1268422487654402E-2</c:v>
                </c:pt>
                <c:pt idx="7951">
                  <c:v>3.8236794004588098E-2</c:v>
                </c:pt>
                <c:pt idx="7952">
                  <c:v>2.9229885538817502E-2</c:v>
                </c:pt>
                <c:pt idx="7953">
                  <c:v>2.31214484639321E-2</c:v>
                </c:pt>
                <c:pt idx="7954">
                  <c:v>2.1831823087922201E-2</c:v>
                </c:pt>
                <c:pt idx="7955">
                  <c:v>2.78422815173371E-2</c:v>
                </c:pt>
                <c:pt idx="7956">
                  <c:v>3.10945058720676E-2</c:v>
                </c:pt>
                <c:pt idx="7957">
                  <c:v>3.2862816093668E-2</c:v>
                </c:pt>
                <c:pt idx="7958">
                  <c:v>3.5827503306632501E-2</c:v>
                </c:pt>
                <c:pt idx="7959">
                  <c:v>4.0577027315932102E-2</c:v>
                </c:pt>
                <c:pt idx="7960">
                  <c:v>4.12286735201641E-2</c:v>
                </c:pt>
                <c:pt idx="7961">
                  <c:v>4.1955694833446702E-2</c:v>
                </c:pt>
                <c:pt idx="7962">
                  <c:v>3.8996487158750301E-2</c:v>
                </c:pt>
                <c:pt idx="7963">
                  <c:v>3.4214732891113202E-2</c:v>
                </c:pt>
                <c:pt idx="7964">
                  <c:v>3.4411305962994201E-2</c:v>
                </c:pt>
                <c:pt idx="7965">
                  <c:v>3.3989416778151198E-2</c:v>
                </c:pt>
                <c:pt idx="7966">
                  <c:v>3.0602882314712199E-2</c:v>
                </c:pt>
                <c:pt idx="7967">
                  <c:v>2.2929094259709001E-2</c:v>
                </c:pt>
                <c:pt idx="7968">
                  <c:v>2.4014080211592102E-2</c:v>
                </c:pt>
                <c:pt idx="7969">
                  <c:v>2.4966698004292E-2</c:v>
                </c:pt>
                <c:pt idx="7970">
                  <c:v>2.7168350833258598E-2</c:v>
                </c:pt>
                <c:pt idx="7971">
                  <c:v>2.8147122468129601E-2</c:v>
                </c:pt>
                <c:pt idx="7972">
                  <c:v>3.0975772737163398E-2</c:v>
                </c:pt>
                <c:pt idx="7973">
                  <c:v>2.6551915582999699E-2</c:v>
                </c:pt>
                <c:pt idx="7974">
                  <c:v>2.4782822381500601E-2</c:v>
                </c:pt>
                <c:pt idx="7975">
                  <c:v>2.12024362585406E-2</c:v>
                </c:pt>
                <c:pt idx="7976">
                  <c:v>2.49621604106402E-2</c:v>
                </c:pt>
                <c:pt idx="7977">
                  <c:v>2.12575076747471E-2</c:v>
                </c:pt>
                <c:pt idx="7978">
                  <c:v>1.96077323144353E-2</c:v>
                </c:pt>
                <c:pt idx="7979">
                  <c:v>2.1548771105749799E-2</c:v>
                </c:pt>
                <c:pt idx="7980">
                  <c:v>1.9867508842300999E-2</c:v>
                </c:pt>
                <c:pt idx="7981">
                  <c:v>2.9592091919995501E-2</c:v>
                </c:pt>
                <c:pt idx="7982">
                  <c:v>3.0217476467056598E-2</c:v>
                </c:pt>
                <c:pt idx="7983">
                  <c:v>3.2194729751762297E-2</c:v>
                </c:pt>
                <c:pt idx="7984">
                  <c:v>2.59795226328845E-2</c:v>
                </c:pt>
                <c:pt idx="7985">
                  <c:v>2.5582963757174299E-2</c:v>
                </c:pt>
                <c:pt idx="7986">
                  <c:v>2.5271274031746001E-2</c:v>
                </c:pt>
                <c:pt idx="7987">
                  <c:v>2.3421449265003801E-2</c:v>
                </c:pt>
                <c:pt idx="7988">
                  <c:v>2.0383320870744199E-2</c:v>
                </c:pt>
                <c:pt idx="7989">
                  <c:v>1.88128203054162E-2</c:v>
                </c:pt>
                <c:pt idx="7990">
                  <c:v>2.0480139445498001E-2</c:v>
                </c:pt>
                <c:pt idx="7991">
                  <c:v>2.58274397875435E-2</c:v>
                </c:pt>
                <c:pt idx="7992">
                  <c:v>2.5350152938128399E-2</c:v>
                </c:pt>
                <c:pt idx="7993">
                  <c:v>2.8508025614654701E-2</c:v>
                </c:pt>
                <c:pt idx="7994">
                  <c:v>3.23613526841353E-2</c:v>
                </c:pt>
                <c:pt idx="7995">
                  <c:v>3.4011835603420297E-2</c:v>
                </c:pt>
                <c:pt idx="7996">
                  <c:v>3.1647716512467297E-2</c:v>
                </c:pt>
                <c:pt idx="7997">
                  <c:v>2.4286086770420101E-2</c:v>
                </c:pt>
                <c:pt idx="7998">
                  <c:v>2.4644299647915101E-2</c:v>
                </c:pt>
                <c:pt idx="7999">
                  <c:v>2.5983856230180399E-2</c:v>
                </c:pt>
                <c:pt idx="8000">
                  <c:v>3.2166468966584601E-2</c:v>
                </c:pt>
                <c:pt idx="8001">
                  <c:v>5.67613445475975E-2</c:v>
                </c:pt>
                <c:pt idx="8002">
                  <c:v>8.4055982435002397E-2</c:v>
                </c:pt>
                <c:pt idx="8003">
                  <c:v>0.11000887508609</c:v>
                </c:pt>
                <c:pt idx="8004">
                  <c:v>0.13296775367357699</c:v>
                </c:pt>
                <c:pt idx="8005">
                  <c:v>0.140302334426292</c:v>
                </c:pt>
                <c:pt idx="8006">
                  <c:v>0.13605672524663001</c:v>
                </c:pt>
                <c:pt idx="8007">
                  <c:v>0.14097061788800899</c:v>
                </c:pt>
                <c:pt idx="8008">
                  <c:v>0.153758815943635</c:v>
                </c:pt>
                <c:pt idx="8009">
                  <c:v>0.17029024912103599</c:v>
                </c:pt>
                <c:pt idx="8010">
                  <c:v>0.16512020881510001</c:v>
                </c:pt>
                <c:pt idx="8011">
                  <c:v>0.16078712931990299</c:v>
                </c:pt>
                <c:pt idx="8012">
                  <c:v>0.163598862317368</c:v>
                </c:pt>
                <c:pt idx="8013">
                  <c:v>0.166903925483249</c:v>
                </c:pt>
                <c:pt idx="8014">
                  <c:v>0.17852967245622101</c:v>
                </c:pt>
                <c:pt idx="8015">
                  <c:v>0.17175408383827601</c:v>
                </c:pt>
                <c:pt idx="8016">
                  <c:v>0.16988575742120701</c:v>
                </c:pt>
                <c:pt idx="8017">
                  <c:v>0.17168605635491899</c:v>
                </c:pt>
                <c:pt idx="8018">
                  <c:v>0.15540261555672999</c:v>
                </c:pt>
                <c:pt idx="8019">
                  <c:v>0.14305019479713099</c:v>
                </c:pt>
                <c:pt idx="8020">
                  <c:v>0.105734555072269</c:v>
                </c:pt>
                <c:pt idx="8021">
                  <c:v>0.11358904106177201</c:v>
                </c:pt>
                <c:pt idx="8022">
                  <c:v>0.11701440806234201</c:v>
                </c:pt>
                <c:pt idx="8023">
                  <c:v>0.135985651146415</c:v>
                </c:pt>
                <c:pt idx="8024">
                  <c:v>0.13379169402423799</c:v>
                </c:pt>
                <c:pt idx="8025">
                  <c:v>0.13484387679614099</c:v>
                </c:pt>
                <c:pt idx="8026">
                  <c:v>0.13587679821068399</c:v>
                </c:pt>
                <c:pt idx="8027">
                  <c:v>0.13787090537475599</c:v>
                </c:pt>
                <c:pt idx="8028">
                  <c:v>0.13893753587261801</c:v>
                </c:pt>
                <c:pt idx="8029">
                  <c:v>0.12726344024269201</c:v>
                </c:pt>
                <c:pt idx="8030">
                  <c:v>0.12435312449531701</c:v>
                </c:pt>
                <c:pt idx="8031">
                  <c:v>0.122658212458726</c:v>
                </c:pt>
                <c:pt idx="8032">
                  <c:v>0.126404013637682</c:v>
                </c:pt>
                <c:pt idx="8033">
                  <c:v>0.12492298185792</c:v>
                </c:pt>
                <c:pt idx="8034">
                  <c:v>0.119567896176593</c:v>
                </c:pt>
                <c:pt idx="8035">
                  <c:v>0.11625476585119</c:v>
                </c:pt>
                <c:pt idx="8036">
                  <c:v>0.109677304613239</c:v>
                </c:pt>
                <c:pt idx="8037">
                  <c:v>0.104809626363528</c:v>
                </c:pt>
                <c:pt idx="8038">
                  <c:v>9.5255878450302103E-2</c:v>
                </c:pt>
                <c:pt idx="8039">
                  <c:v>9.2757743242381493E-2</c:v>
                </c:pt>
                <c:pt idx="8040">
                  <c:v>8.7027313638549694E-2</c:v>
                </c:pt>
                <c:pt idx="8041">
                  <c:v>7.8902716578584706E-2</c:v>
                </c:pt>
                <c:pt idx="8042">
                  <c:v>6.9256186609088999E-2</c:v>
                </c:pt>
                <c:pt idx="8043">
                  <c:v>4.7683434714457698E-2</c:v>
                </c:pt>
                <c:pt idx="8044">
                  <c:v>5.1130918743309599E-2</c:v>
                </c:pt>
                <c:pt idx="8045">
                  <c:v>5.1860625082542397E-2</c:v>
                </c:pt>
                <c:pt idx="8046">
                  <c:v>4.8712258536010099E-2</c:v>
                </c:pt>
                <c:pt idx="8047">
                  <c:v>4.2817071072294703E-2</c:v>
                </c:pt>
                <c:pt idx="8048">
                  <c:v>3.4394142645470603E-2</c:v>
                </c:pt>
                <c:pt idx="8049">
                  <c:v>3.4708246100983199E-2</c:v>
                </c:pt>
                <c:pt idx="8050">
                  <c:v>3.58323512036412E-2</c:v>
                </c:pt>
                <c:pt idx="8051">
                  <c:v>4.2484104543161601E-2</c:v>
                </c:pt>
                <c:pt idx="8052">
                  <c:v>3.5213360402092601E-2</c:v>
                </c:pt>
                <c:pt idx="8053">
                  <c:v>3.7727966403756599E-2</c:v>
                </c:pt>
                <c:pt idx="8054">
                  <c:v>3.5415258663847302E-2</c:v>
                </c:pt>
                <c:pt idx="8055">
                  <c:v>3.7518283658098298E-2</c:v>
                </c:pt>
                <c:pt idx="8056">
                  <c:v>2.6755919532128001E-2</c:v>
                </c:pt>
                <c:pt idx="8057">
                  <c:v>2.4332971751813599E-2</c:v>
                </c:pt>
                <c:pt idx="8058">
                  <c:v>2.4503610796534799E-2</c:v>
                </c:pt>
                <c:pt idx="8059">
                  <c:v>2.6388111806718399E-2</c:v>
                </c:pt>
                <c:pt idx="8060">
                  <c:v>2.66311027820904E-2</c:v>
                </c:pt>
                <c:pt idx="8061">
                  <c:v>3.2123523742049E-2</c:v>
                </c:pt>
                <c:pt idx="8062">
                  <c:v>3.6097732936026597E-2</c:v>
                </c:pt>
                <c:pt idx="8063">
                  <c:v>3.9690969984802697E-2</c:v>
                </c:pt>
                <c:pt idx="8064">
                  <c:v>3.53320196560344E-2</c:v>
                </c:pt>
                <c:pt idx="8065">
                  <c:v>3.2258896890607097E-2</c:v>
                </c:pt>
                <c:pt idx="8066">
                  <c:v>2.60025924050463E-2</c:v>
                </c:pt>
                <c:pt idx="8067">
                  <c:v>2.7440026984545202E-2</c:v>
                </c:pt>
                <c:pt idx="8068">
                  <c:v>1.9808335246720599E-2</c:v>
                </c:pt>
                <c:pt idx="8069">
                  <c:v>1.4950858444575801E-2</c:v>
                </c:pt>
                <c:pt idx="8070">
                  <c:v>1.18334133437144E-2</c:v>
                </c:pt>
                <c:pt idx="8071">
                  <c:v>1.2414915123671001E-2</c:v>
                </c:pt>
                <c:pt idx="8072">
                  <c:v>1.5627981730737501E-2</c:v>
                </c:pt>
                <c:pt idx="8073">
                  <c:v>1.15767384669957E-2</c:v>
                </c:pt>
                <c:pt idx="8074">
                  <c:v>1.4019743868843601E-2</c:v>
                </c:pt>
                <c:pt idx="8075">
                  <c:v>9.2693584610656892E-3</c:v>
                </c:pt>
                <c:pt idx="8076">
                  <c:v>1.5002976615092801E-2</c:v>
                </c:pt>
                <c:pt idx="8077">
                  <c:v>1.9892798442196401E-2</c:v>
                </c:pt>
                <c:pt idx="8078">
                  <c:v>2.44712180750895E-2</c:v>
                </c:pt>
                <c:pt idx="8079">
                  <c:v>2.4866546905150701E-2</c:v>
                </c:pt>
                <c:pt idx="8080">
                  <c:v>2.0506667112767898E-2</c:v>
                </c:pt>
                <c:pt idx="8081">
                  <c:v>2.5970956513063099E-2</c:v>
                </c:pt>
                <c:pt idx="8082">
                  <c:v>2.85285363385686E-2</c:v>
                </c:pt>
                <c:pt idx="8083">
                  <c:v>2.7247757378820101E-2</c:v>
                </c:pt>
                <c:pt idx="8084">
                  <c:v>3.2716703739395801E-2</c:v>
                </c:pt>
                <c:pt idx="8085">
                  <c:v>2.4331676858344298E-2</c:v>
                </c:pt>
                <c:pt idx="8086">
                  <c:v>2.3747318371382501E-2</c:v>
                </c:pt>
                <c:pt idx="8087">
                  <c:v>2.03449764340662E-2</c:v>
                </c:pt>
                <c:pt idx="8088">
                  <c:v>2.21769934596408E-2</c:v>
                </c:pt>
                <c:pt idx="8089">
                  <c:v>2.73489193816456E-2</c:v>
                </c:pt>
                <c:pt idx="8090">
                  <c:v>2.0599112843934699E-2</c:v>
                </c:pt>
                <c:pt idx="8091">
                  <c:v>2.0085902437055599E-2</c:v>
                </c:pt>
                <c:pt idx="8092">
                  <c:v>1.9211241991616501E-2</c:v>
                </c:pt>
                <c:pt idx="8093">
                  <c:v>2.14790336149977E-2</c:v>
                </c:pt>
                <c:pt idx="8094">
                  <c:v>2.54305420178529E-2</c:v>
                </c:pt>
                <c:pt idx="8095">
                  <c:v>2.53331567931767E-2</c:v>
                </c:pt>
                <c:pt idx="8096">
                  <c:v>3.2888692042820897E-2</c:v>
                </c:pt>
                <c:pt idx="8097">
                  <c:v>3.6046170984843903E-2</c:v>
                </c:pt>
                <c:pt idx="8098">
                  <c:v>5.9338508799534798E-2</c:v>
                </c:pt>
                <c:pt idx="8099">
                  <c:v>6.5212652697439005E-2</c:v>
                </c:pt>
                <c:pt idx="8100">
                  <c:v>7.8834222762318301E-2</c:v>
                </c:pt>
                <c:pt idx="8101">
                  <c:v>9.2747952049840598E-2</c:v>
                </c:pt>
                <c:pt idx="8102">
                  <c:v>0.112960650520609</c:v>
                </c:pt>
                <c:pt idx="8103">
                  <c:v>0.12518962058024999</c:v>
                </c:pt>
                <c:pt idx="8104">
                  <c:v>0.142818125124824</c:v>
                </c:pt>
                <c:pt idx="8105">
                  <c:v>0.15129259503800399</c:v>
                </c:pt>
                <c:pt idx="8106">
                  <c:v>0.15625409558002801</c:v>
                </c:pt>
                <c:pt idx="8107">
                  <c:v>0.156206872194043</c:v>
                </c:pt>
                <c:pt idx="8108">
                  <c:v>0.148637887131643</c:v>
                </c:pt>
                <c:pt idx="8109">
                  <c:v>0.15295735488350001</c:v>
                </c:pt>
                <c:pt idx="8110">
                  <c:v>0.156062283939534</c:v>
                </c:pt>
                <c:pt idx="8111">
                  <c:v>0.17335762801186499</c:v>
                </c:pt>
                <c:pt idx="8112">
                  <c:v>0.19412542718883899</c:v>
                </c:pt>
                <c:pt idx="8113">
                  <c:v>0.20103761696595701</c:v>
                </c:pt>
                <c:pt idx="8114">
                  <c:v>0.18870001891801899</c:v>
                </c:pt>
                <c:pt idx="8115">
                  <c:v>0.15774136830767199</c:v>
                </c:pt>
                <c:pt idx="8116">
                  <c:v>0.13863709640651101</c:v>
                </c:pt>
                <c:pt idx="8117">
                  <c:v>0.14478449468103999</c:v>
                </c:pt>
                <c:pt idx="8118">
                  <c:v>0.15043618250444599</c:v>
                </c:pt>
                <c:pt idx="8119">
                  <c:v>0.159573857125001</c:v>
                </c:pt>
                <c:pt idx="8120">
                  <c:v>0.142585218995048</c:v>
                </c:pt>
                <c:pt idx="8121">
                  <c:v>0.128853379895709</c:v>
                </c:pt>
                <c:pt idx="8122">
                  <c:v>0.111321015989831</c:v>
                </c:pt>
                <c:pt idx="8123">
                  <c:v>0.114394371308311</c:v>
                </c:pt>
                <c:pt idx="8124">
                  <c:v>0.11611363300522699</c:v>
                </c:pt>
                <c:pt idx="8125">
                  <c:v>0.119529525389848</c:v>
                </c:pt>
                <c:pt idx="8126">
                  <c:v>0.110876592781487</c:v>
                </c:pt>
                <c:pt idx="8127">
                  <c:v>0.116292823855355</c:v>
                </c:pt>
                <c:pt idx="8128">
                  <c:v>0.12042554322337</c:v>
                </c:pt>
                <c:pt idx="8129">
                  <c:v>0.122600670944397</c:v>
                </c:pt>
                <c:pt idx="8130">
                  <c:v>0.111027731944413</c:v>
                </c:pt>
                <c:pt idx="8131">
                  <c:v>9.9056172813125398E-2</c:v>
                </c:pt>
                <c:pt idx="8132">
                  <c:v>9.6127251743221495E-2</c:v>
                </c:pt>
                <c:pt idx="8133">
                  <c:v>9.3381283637016504E-2</c:v>
                </c:pt>
                <c:pt idx="8134">
                  <c:v>9.9223467263854406E-2</c:v>
                </c:pt>
                <c:pt idx="8135">
                  <c:v>8.8027438905591199E-2</c:v>
                </c:pt>
                <c:pt idx="8136">
                  <c:v>8.5839546050650903E-2</c:v>
                </c:pt>
                <c:pt idx="8137">
                  <c:v>7.4173483587886099E-2</c:v>
                </c:pt>
                <c:pt idx="8138">
                  <c:v>7.4183859804868205E-2</c:v>
                </c:pt>
                <c:pt idx="8139">
                  <c:v>6.7730159215138599E-2</c:v>
                </c:pt>
                <c:pt idx="8140">
                  <c:v>4.8363450427112598E-2</c:v>
                </c:pt>
                <c:pt idx="8141">
                  <c:v>4.7242047059870701E-2</c:v>
                </c:pt>
                <c:pt idx="8142">
                  <c:v>4.6029264838794701E-2</c:v>
                </c:pt>
                <c:pt idx="8143">
                  <c:v>3.5898886185558899E-2</c:v>
                </c:pt>
                <c:pt idx="8144">
                  <c:v>3.5104680891927698E-2</c:v>
                </c:pt>
                <c:pt idx="8145">
                  <c:v>3.6379706216794101E-2</c:v>
                </c:pt>
                <c:pt idx="8146">
                  <c:v>4.5155270664737499E-2</c:v>
                </c:pt>
                <c:pt idx="8147">
                  <c:v>4.8260189603833201E-2</c:v>
                </c:pt>
                <c:pt idx="8148">
                  <c:v>4.4727779494540501E-2</c:v>
                </c:pt>
                <c:pt idx="8149">
                  <c:v>3.61931817330148E-2</c:v>
                </c:pt>
                <c:pt idx="8150">
                  <c:v>3.0847574577321801E-2</c:v>
                </c:pt>
                <c:pt idx="8151">
                  <c:v>3.05055090358879E-2</c:v>
                </c:pt>
                <c:pt idx="8152">
                  <c:v>3.0094309926232399E-2</c:v>
                </c:pt>
                <c:pt idx="8153">
                  <c:v>2.9086802156577E-2</c:v>
                </c:pt>
                <c:pt idx="8154">
                  <c:v>3.00955166097178E-2</c:v>
                </c:pt>
                <c:pt idx="8155">
                  <c:v>3.3288689374605503E-2</c:v>
                </c:pt>
                <c:pt idx="8156">
                  <c:v>3.59509117100252E-2</c:v>
                </c:pt>
                <c:pt idx="8157">
                  <c:v>2.2785346751114401E-2</c:v>
                </c:pt>
                <c:pt idx="8158">
                  <c:v>1.8821335362289599E-2</c:v>
                </c:pt>
                <c:pt idx="8159">
                  <c:v>1.5040515116882799E-2</c:v>
                </c:pt>
                <c:pt idx="8160">
                  <c:v>2.3264661063867001E-2</c:v>
                </c:pt>
                <c:pt idx="8161">
                  <c:v>2.5550682984486799E-2</c:v>
                </c:pt>
                <c:pt idx="8162">
                  <c:v>1.8567903422301701E-2</c:v>
                </c:pt>
                <c:pt idx="8163">
                  <c:v>1.7935453496558899E-2</c:v>
                </c:pt>
                <c:pt idx="8164">
                  <c:v>1.7442504102515601E-2</c:v>
                </c:pt>
                <c:pt idx="8165">
                  <c:v>1.8035477728040799E-2</c:v>
                </c:pt>
                <c:pt idx="8166">
                  <c:v>2.7497170572714402E-2</c:v>
                </c:pt>
                <c:pt idx="8167">
                  <c:v>2.8314991707357701E-2</c:v>
                </c:pt>
                <c:pt idx="8168">
                  <c:v>2.6060754193406699E-2</c:v>
                </c:pt>
                <c:pt idx="8169">
                  <c:v>1.65015173427722E-2</c:v>
                </c:pt>
                <c:pt idx="8170">
                  <c:v>1.36931192299652E-2</c:v>
                </c:pt>
                <c:pt idx="8171">
                  <c:v>2.1304014570549701E-2</c:v>
                </c:pt>
                <c:pt idx="8172">
                  <c:v>2.3727278633580099E-2</c:v>
                </c:pt>
                <c:pt idx="8173">
                  <c:v>2.1619412029359599E-2</c:v>
                </c:pt>
                <c:pt idx="8174">
                  <c:v>1.5801525280758299E-2</c:v>
                </c:pt>
                <c:pt idx="8175">
                  <c:v>1.34596119714782E-2</c:v>
                </c:pt>
                <c:pt idx="8176">
                  <c:v>1.6946962548398899E-2</c:v>
                </c:pt>
                <c:pt idx="8177">
                  <c:v>1.7141693324272098E-2</c:v>
                </c:pt>
                <c:pt idx="8178">
                  <c:v>1.9903158991807401E-2</c:v>
                </c:pt>
                <c:pt idx="8179">
                  <c:v>1.83942487134519E-2</c:v>
                </c:pt>
                <c:pt idx="8180">
                  <c:v>2.1231294525077101E-2</c:v>
                </c:pt>
                <c:pt idx="8181">
                  <c:v>2.2047363969993398E-2</c:v>
                </c:pt>
                <c:pt idx="8182">
                  <c:v>1.9958050830583999E-2</c:v>
                </c:pt>
                <c:pt idx="8183">
                  <c:v>1.66290722325526E-2</c:v>
                </c:pt>
                <c:pt idx="8184">
                  <c:v>1.3007885692604099E-2</c:v>
                </c:pt>
                <c:pt idx="8185">
                  <c:v>1.8080152543951102E-2</c:v>
                </c:pt>
                <c:pt idx="8186">
                  <c:v>1.6733075232397102E-2</c:v>
                </c:pt>
                <c:pt idx="8187">
                  <c:v>1.92214993577258E-2</c:v>
                </c:pt>
                <c:pt idx="8188">
                  <c:v>1.8550635516167899E-2</c:v>
                </c:pt>
                <c:pt idx="8189">
                  <c:v>1.6858627937639099E-2</c:v>
                </c:pt>
                <c:pt idx="8190">
                  <c:v>2.5071518027960701E-2</c:v>
                </c:pt>
                <c:pt idx="8191">
                  <c:v>2.1104724364683899E-2</c:v>
                </c:pt>
                <c:pt idx="8192">
                  <c:v>2.0448999773179401E-2</c:v>
                </c:pt>
                <c:pt idx="8193">
                  <c:v>1.62124736169517E-2</c:v>
                </c:pt>
                <c:pt idx="8194">
                  <c:v>1.3145930718784201E-2</c:v>
                </c:pt>
                <c:pt idx="8195">
                  <c:v>1.46671553072721E-2</c:v>
                </c:pt>
                <c:pt idx="8196">
                  <c:v>1.31889511957921E-2</c:v>
                </c:pt>
                <c:pt idx="8197">
                  <c:v>1.08571758724942E-2</c:v>
                </c:pt>
                <c:pt idx="8198">
                  <c:v>1.4383082312881299E-2</c:v>
                </c:pt>
                <c:pt idx="8199">
                  <c:v>1.38214374171078E-2</c:v>
                </c:pt>
                <c:pt idx="8200">
                  <c:v>2.07190473112875E-2</c:v>
                </c:pt>
                <c:pt idx="8201">
                  <c:v>2.10056113047104E-2</c:v>
                </c:pt>
                <c:pt idx="8202">
                  <c:v>2.1556049583546101E-2</c:v>
                </c:pt>
                <c:pt idx="8203">
                  <c:v>2.42371405298E-2</c:v>
                </c:pt>
                <c:pt idx="8204">
                  <c:v>2.83074130160847E-2</c:v>
                </c:pt>
                <c:pt idx="8205">
                  <c:v>2.42214361291242E-2</c:v>
                </c:pt>
                <c:pt idx="8206">
                  <c:v>1.8860625509766901E-2</c:v>
                </c:pt>
                <c:pt idx="8207">
                  <c:v>1.2884354249437501E-2</c:v>
                </c:pt>
                <c:pt idx="8208">
                  <c:v>1.56031523027931E-2</c:v>
                </c:pt>
                <c:pt idx="8209">
                  <c:v>1.90117621159866E-2</c:v>
                </c:pt>
                <c:pt idx="8210">
                  <c:v>2.11350966633728E-2</c:v>
                </c:pt>
                <c:pt idx="8211">
                  <c:v>2.0715353221743699E-2</c:v>
                </c:pt>
                <c:pt idx="8212">
                  <c:v>2.0240595595335201E-2</c:v>
                </c:pt>
                <c:pt idx="8213">
                  <c:v>2.0393105895375199E-2</c:v>
                </c:pt>
                <c:pt idx="8214">
                  <c:v>2.47827805393286E-2</c:v>
                </c:pt>
                <c:pt idx="8215">
                  <c:v>2.45674279831831E-2</c:v>
                </c:pt>
                <c:pt idx="8216">
                  <c:v>2.3728400531055599E-2</c:v>
                </c:pt>
                <c:pt idx="8217">
                  <c:v>1.8275104580376601E-2</c:v>
                </c:pt>
                <c:pt idx="8218">
                  <c:v>1.7477497793329601E-2</c:v>
                </c:pt>
                <c:pt idx="8219">
                  <c:v>1.83902035210564E-2</c:v>
                </c:pt>
                <c:pt idx="8220">
                  <c:v>2.6543040035682801E-2</c:v>
                </c:pt>
                <c:pt idx="8221">
                  <c:v>2.6098172716568301E-2</c:v>
                </c:pt>
                <c:pt idx="8222">
                  <c:v>2.5673734527806299E-2</c:v>
                </c:pt>
                <c:pt idx="8223">
                  <c:v>2.4176837276818599E-2</c:v>
                </c:pt>
                <c:pt idx="8224">
                  <c:v>2.8755612755709901E-2</c:v>
                </c:pt>
                <c:pt idx="8225">
                  <c:v>3.8476902657659497E-2</c:v>
                </c:pt>
                <c:pt idx="8226">
                  <c:v>6.0461014930862797E-2</c:v>
                </c:pt>
                <c:pt idx="8227">
                  <c:v>5.7123987617972598E-2</c:v>
                </c:pt>
                <c:pt idx="8228">
                  <c:v>2.6456776742947701E-2</c:v>
                </c:pt>
                <c:pt idx="8229">
                  <c:v>1.89461674419549E-2</c:v>
                </c:pt>
                <c:pt idx="8230">
                  <c:v>1.3755266096599401E-2</c:v>
                </c:pt>
                <c:pt idx="8231">
                  <c:v>1.51011956804424E-2</c:v>
                </c:pt>
                <c:pt idx="8232">
                  <c:v>1.6615568256042101E-2</c:v>
                </c:pt>
                <c:pt idx="8233">
                  <c:v>1.9466584013477201E-2</c:v>
                </c:pt>
                <c:pt idx="8234">
                  <c:v>1.8903144179974098E-2</c:v>
                </c:pt>
                <c:pt idx="8235">
                  <c:v>2.0941842601387602E-2</c:v>
                </c:pt>
                <c:pt idx="8236">
                  <c:v>2.08505401589252E-2</c:v>
                </c:pt>
                <c:pt idx="8237">
                  <c:v>1.9201090052039401E-2</c:v>
                </c:pt>
                <c:pt idx="8238">
                  <c:v>1.28853533373841E-2</c:v>
                </c:pt>
                <c:pt idx="8239">
                  <c:v>7.3898277076265102E-3</c:v>
                </c:pt>
                <c:pt idx="8240">
                  <c:v>5.0966401878514596E-3</c:v>
                </c:pt>
                <c:pt idx="8241">
                  <c:v>7.0923781336357404E-3</c:v>
                </c:pt>
                <c:pt idx="8242">
                  <c:v>1.1293861939691599E-2</c:v>
                </c:pt>
                <c:pt idx="8243">
                  <c:v>1.4395878923373099E-2</c:v>
                </c:pt>
                <c:pt idx="8244">
                  <c:v>1.38396228429993E-2</c:v>
                </c:pt>
                <c:pt idx="8245">
                  <c:v>1.6787898860975502E-2</c:v>
                </c:pt>
                <c:pt idx="8246">
                  <c:v>1.64576817326317E-2</c:v>
                </c:pt>
                <c:pt idx="8247">
                  <c:v>1.3864602854770701E-2</c:v>
                </c:pt>
                <c:pt idx="8248">
                  <c:v>1.1375997419877701E-2</c:v>
                </c:pt>
                <c:pt idx="8249">
                  <c:v>1.1144857391936399E-2</c:v>
                </c:pt>
                <c:pt idx="8250">
                  <c:v>9.5632272727833294E-3</c:v>
                </c:pt>
                <c:pt idx="8251">
                  <c:v>1.2014761935834201E-2</c:v>
                </c:pt>
                <c:pt idx="8252">
                  <c:v>1.20233726872683E-2</c:v>
                </c:pt>
                <c:pt idx="8253">
                  <c:v>1.31413683825504E-2</c:v>
                </c:pt>
                <c:pt idx="8254">
                  <c:v>1.33793283450426E-2</c:v>
                </c:pt>
                <c:pt idx="8255">
                  <c:v>1.2309802723859601E-2</c:v>
                </c:pt>
                <c:pt idx="8256">
                  <c:v>1.9370751583327701E-2</c:v>
                </c:pt>
                <c:pt idx="8257">
                  <c:v>1.76307795176723E-2</c:v>
                </c:pt>
                <c:pt idx="8258">
                  <c:v>1.79844273781E-2</c:v>
                </c:pt>
                <c:pt idx="8259">
                  <c:v>1.0689059078314999E-2</c:v>
                </c:pt>
                <c:pt idx="8260">
                  <c:v>1.06332170946766E-2</c:v>
                </c:pt>
                <c:pt idx="8261">
                  <c:v>9.3525265331117595E-3</c:v>
                </c:pt>
                <c:pt idx="8262">
                  <c:v>7.1174578774479604E-3</c:v>
                </c:pt>
                <c:pt idx="8263">
                  <c:v>3.79373373690989E-3</c:v>
                </c:pt>
                <c:pt idx="8264">
                  <c:v>6.2634141384711904E-3</c:v>
                </c:pt>
                <c:pt idx="8265">
                  <c:v>6.8317617821184399E-3</c:v>
                </c:pt>
                <c:pt idx="8266">
                  <c:v>8.01513092404838E-3</c:v>
                </c:pt>
                <c:pt idx="8267">
                  <c:v>1.03675606117933E-2</c:v>
                </c:pt>
                <c:pt idx="8268">
                  <c:v>1.26496375095421E-2</c:v>
                </c:pt>
                <c:pt idx="8269">
                  <c:v>1.6127061005436899E-2</c:v>
                </c:pt>
                <c:pt idx="8270">
                  <c:v>1.4107135374689E-2</c:v>
                </c:pt>
                <c:pt idx="8271">
                  <c:v>1.5751218235333701E-2</c:v>
                </c:pt>
                <c:pt idx="8272">
                  <c:v>1.6490818492168002E-2</c:v>
                </c:pt>
                <c:pt idx="8273">
                  <c:v>1.4638384921434501E-2</c:v>
                </c:pt>
                <c:pt idx="8274">
                  <c:v>1.4495480571017899E-2</c:v>
                </c:pt>
                <c:pt idx="8275">
                  <c:v>9.8775076336719697E-3</c:v>
                </c:pt>
                <c:pt idx="8276">
                  <c:v>1.29302595915721E-2</c:v>
                </c:pt>
                <c:pt idx="8277">
                  <c:v>8.4067841565146992E-3</c:v>
                </c:pt>
                <c:pt idx="8278">
                  <c:v>6.8080445005524104E-3</c:v>
                </c:pt>
                <c:pt idx="8279">
                  <c:v>7.5174629270240599E-3</c:v>
                </c:pt>
                <c:pt idx="8280">
                  <c:v>1.0406514388171801E-2</c:v>
                </c:pt>
                <c:pt idx="8281">
                  <c:v>1.37515043088364E-2</c:v>
                </c:pt>
                <c:pt idx="8282">
                  <c:v>1.20936588354871E-2</c:v>
                </c:pt>
                <c:pt idx="8283">
                  <c:v>1.5001381323476601E-2</c:v>
                </c:pt>
                <c:pt idx="8284">
                  <c:v>1.21402352853054E-2</c:v>
                </c:pt>
                <c:pt idx="8285">
                  <c:v>1.30667671469909E-2</c:v>
                </c:pt>
                <c:pt idx="8286">
                  <c:v>4.8186487649582296E-3</c:v>
                </c:pt>
                <c:pt idx="8287">
                  <c:v>6.2289078052226998E-3</c:v>
                </c:pt>
                <c:pt idx="8288">
                  <c:v>3.4310666117647599E-3</c:v>
                </c:pt>
                <c:pt idx="8289">
                  <c:v>4.8047496901527801E-3</c:v>
                </c:pt>
                <c:pt idx="8290">
                  <c:v>5.25711362975131E-3</c:v>
                </c:pt>
                <c:pt idx="8291">
                  <c:v>4.5897366937781101E-3</c:v>
                </c:pt>
                <c:pt idx="8292">
                  <c:v>5.1925142797507604E-3</c:v>
                </c:pt>
                <c:pt idx="8293">
                  <c:v>6.8169659953526904E-3</c:v>
                </c:pt>
                <c:pt idx="8294">
                  <c:v>9.9340083957879192E-3</c:v>
                </c:pt>
                <c:pt idx="8295">
                  <c:v>1.00183555689885E-2</c:v>
                </c:pt>
                <c:pt idx="8296">
                  <c:v>1.30671939302E-2</c:v>
                </c:pt>
                <c:pt idx="8297">
                  <c:v>9.2337186409212797E-3</c:v>
                </c:pt>
                <c:pt idx="8298">
                  <c:v>6.8124593077623502E-3</c:v>
                </c:pt>
                <c:pt idx="8299">
                  <c:v>3.38483101312509E-3</c:v>
                </c:pt>
                <c:pt idx="8300">
                  <c:v>1.08417816775658E-2</c:v>
                </c:pt>
                <c:pt idx="8301">
                  <c:v>1.5409907494543299E-2</c:v>
                </c:pt>
                <c:pt idx="8302">
                  <c:v>1.7016017472957098E-2</c:v>
                </c:pt>
                <c:pt idx="8303">
                  <c:v>9.40549000038262E-3</c:v>
                </c:pt>
                <c:pt idx="8304">
                  <c:v>8.2160646455084196E-3</c:v>
                </c:pt>
                <c:pt idx="8305">
                  <c:v>2.8961927741531402E-3</c:v>
                </c:pt>
                <c:pt idx="8306">
                  <c:v>4.9471003190984398E-3</c:v>
                </c:pt>
                <c:pt idx="8307">
                  <c:v>3.42393899580113E-3</c:v>
                </c:pt>
                <c:pt idx="8308">
                  <c:v>8.8304616955862496E-3</c:v>
                </c:pt>
                <c:pt idx="8309">
                  <c:v>4.4495327484967498E-3</c:v>
                </c:pt>
                <c:pt idx="8310">
                  <c:v>6.9859098476568902E-3</c:v>
                </c:pt>
                <c:pt idx="8311">
                  <c:v>8.0961284002726494E-3</c:v>
                </c:pt>
                <c:pt idx="8312">
                  <c:v>1.2157068455322301E-2</c:v>
                </c:pt>
                <c:pt idx="8313">
                  <c:v>7.1815939743830499E-3</c:v>
                </c:pt>
                <c:pt idx="8314">
                  <c:v>4.8166819936071199E-3</c:v>
                </c:pt>
                <c:pt idx="8315">
                  <c:v>8.50380693508632E-3</c:v>
                </c:pt>
                <c:pt idx="8316">
                  <c:v>1.0944793033416301E-2</c:v>
                </c:pt>
                <c:pt idx="8317">
                  <c:v>1.9100190202551399E-2</c:v>
                </c:pt>
                <c:pt idx="8318">
                  <c:v>1.53781330808539E-2</c:v>
                </c:pt>
                <c:pt idx="8319">
                  <c:v>2.32735806437868E-2</c:v>
                </c:pt>
                <c:pt idx="8320">
                  <c:v>2.2941657183714999E-2</c:v>
                </c:pt>
                <c:pt idx="8321">
                  <c:v>2.6892293221387299E-2</c:v>
                </c:pt>
                <c:pt idx="8322">
                  <c:v>2.46293111140766E-2</c:v>
                </c:pt>
                <c:pt idx="8323">
                  <c:v>1.8564495910296502E-2</c:v>
                </c:pt>
                <c:pt idx="8324">
                  <c:v>1.9652382151182202E-2</c:v>
                </c:pt>
                <c:pt idx="8325">
                  <c:v>2.1709310921693401E-2</c:v>
                </c:pt>
                <c:pt idx="8326">
                  <c:v>2.5814970597587399E-2</c:v>
                </c:pt>
                <c:pt idx="8327">
                  <c:v>1.30894395115238E-2</c:v>
                </c:pt>
                <c:pt idx="8328">
                  <c:v>7.8731778819984E-3</c:v>
                </c:pt>
                <c:pt idx="8329">
                  <c:v>5.5241490771134301E-3</c:v>
                </c:pt>
                <c:pt idx="8330">
                  <c:v>1.22228171708865E-2</c:v>
                </c:pt>
                <c:pt idx="8331">
                  <c:v>9.5937659610068598E-3</c:v>
                </c:pt>
                <c:pt idx="8332">
                  <c:v>7.3669804831604799E-3</c:v>
                </c:pt>
                <c:pt idx="8333">
                  <c:v>7.4281108075658197E-3</c:v>
                </c:pt>
                <c:pt idx="8334">
                  <c:v>7.7274771247281696E-3</c:v>
                </c:pt>
                <c:pt idx="8335">
                  <c:v>1.18303032703826E-2</c:v>
                </c:pt>
                <c:pt idx="8336">
                  <c:v>1.1500607773482999E-2</c:v>
                </c:pt>
                <c:pt idx="8337">
                  <c:v>1.07661090824529E-2</c:v>
                </c:pt>
                <c:pt idx="8338">
                  <c:v>5.3172602222006397E-3</c:v>
                </c:pt>
                <c:pt idx="8339">
                  <c:v>6.3305165942539E-3</c:v>
                </c:pt>
                <c:pt idx="8340">
                  <c:v>6.3654149800800698E-3</c:v>
                </c:pt>
                <c:pt idx="8341">
                  <c:v>1.4920018073453099E-3</c:v>
                </c:pt>
                <c:pt idx="8342">
                  <c:v>8.1061849751899696E-4</c:v>
                </c:pt>
                <c:pt idx="8343">
                  <c:v>3.0157431180575802E-3</c:v>
                </c:pt>
                <c:pt idx="8344">
                  <c:v>9.9012571332581008E-3</c:v>
                </c:pt>
                <c:pt idx="8345">
                  <c:v>1.2651434593167201E-2</c:v>
                </c:pt>
                <c:pt idx="8346">
                  <c:v>1.24030213941995E-2</c:v>
                </c:pt>
                <c:pt idx="8347">
                  <c:v>8.6633072112683E-3</c:v>
                </c:pt>
                <c:pt idx="8348">
                  <c:v>5.0118953935102701E-3</c:v>
                </c:pt>
                <c:pt idx="8349">
                  <c:v>4.7396050446109703E-3</c:v>
                </c:pt>
                <c:pt idx="8350">
                  <c:v>6.7152654958590801E-3</c:v>
                </c:pt>
                <c:pt idx="8351">
                  <c:v>9.27212373393764E-3</c:v>
                </c:pt>
                <c:pt idx="8352">
                  <c:v>8.2092152668868292E-3</c:v>
                </c:pt>
                <c:pt idx="8353">
                  <c:v>7.8366763039278593E-3</c:v>
                </c:pt>
                <c:pt idx="8354">
                  <c:v>6.0585761909438297E-3</c:v>
                </c:pt>
                <c:pt idx="8355">
                  <c:v>6.4219794676643903E-3</c:v>
                </c:pt>
                <c:pt idx="8356">
                  <c:v>7.8002166005920496E-3</c:v>
                </c:pt>
                <c:pt idx="8357">
                  <c:v>5.1860483656241303E-3</c:v>
                </c:pt>
                <c:pt idx="8358">
                  <c:v>8.5179044207776104E-3</c:v>
                </c:pt>
                <c:pt idx="8359">
                  <c:v>1.15530279136136E-2</c:v>
                </c:pt>
                <c:pt idx="8360">
                  <c:v>1.4464967386461801E-2</c:v>
                </c:pt>
                <c:pt idx="8361">
                  <c:v>1.2178242910872199E-2</c:v>
                </c:pt>
                <c:pt idx="8362">
                  <c:v>6.5718481812579504E-3</c:v>
                </c:pt>
                <c:pt idx="8363">
                  <c:v>7.3868719717530597E-3</c:v>
                </c:pt>
                <c:pt idx="8364">
                  <c:v>1.03359457822214E-2</c:v>
                </c:pt>
                <c:pt idx="8365">
                  <c:v>1.1291243719666E-2</c:v>
                </c:pt>
                <c:pt idx="8366">
                  <c:v>1.03804829654976E-2</c:v>
                </c:pt>
                <c:pt idx="8367">
                  <c:v>6.8419778713885004E-3</c:v>
                </c:pt>
                <c:pt idx="8368">
                  <c:v>3.68533190993989E-3</c:v>
                </c:pt>
                <c:pt idx="8369">
                  <c:v>2.22090697890017E-3</c:v>
                </c:pt>
                <c:pt idx="8370">
                  <c:v>3.66929827656046E-3</c:v>
                </c:pt>
                <c:pt idx="8371">
                  <c:v>7.3711959745732698E-3</c:v>
                </c:pt>
                <c:pt idx="8372">
                  <c:v>1.0570699660033401E-2</c:v>
                </c:pt>
                <c:pt idx="8373">
                  <c:v>1.0286731738375601E-2</c:v>
                </c:pt>
                <c:pt idx="8374">
                  <c:v>7.44907598820428E-3</c:v>
                </c:pt>
                <c:pt idx="8375">
                  <c:v>4.35295192343729E-3</c:v>
                </c:pt>
                <c:pt idx="8376">
                  <c:v>4.3287493042314098E-3</c:v>
                </c:pt>
                <c:pt idx="8377">
                  <c:v>6.3676242875501197E-3</c:v>
                </c:pt>
                <c:pt idx="8378">
                  <c:v>5.0732385327266699E-3</c:v>
                </c:pt>
                <c:pt idx="8379">
                  <c:v>1.0627950750028399E-3</c:v>
                </c:pt>
                <c:pt idx="8380">
                  <c:v>7.5972816678318202E-3</c:v>
                </c:pt>
                <c:pt idx="8381">
                  <c:v>1.04184180657823E-2</c:v>
                </c:pt>
                <c:pt idx="8382">
                  <c:v>1.43318891803964E-2</c:v>
                </c:pt>
                <c:pt idx="8383">
                  <c:v>7.3568803024364098E-3</c:v>
                </c:pt>
                <c:pt idx="8384">
                  <c:v>7.4351315356145703E-3</c:v>
                </c:pt>
                <c:pt idx="8385">
                  <c:v>5.18334907791648E-3</c:v>
                </c:pt>
                <c:pt idx="8386">
                  <c:v>5.2783913756522796E-3</c:v>
                </c:pt>
                <c:pt idx="8387">
                  <c:v>2.1450670246111001E-3</c:v>
                </c:pt>
                <c:pt idx="8388">
                  <c:v>2.6517439348911799E-3</c:v>
                </c:pt>
                <c:pt idx="8389">
                  <c:v>8.4690964076082394E-3</c:v>
                </c:pt>
                <c:pt idx="8390">
                  <c:v>9.3131663367033105E-3</c:v>
                </c:pt>
                <c:pt idx="8391">
                  <c:v>1.04006992656684E-2</c:v>
                </c:pt>
                <c:pt idx="8392">
                  <c:v>4.30605247894718E-3</c:v>
                </c:pt>
                <c:pt idx="8393">
                  <c:v>9.9238484608942593E-3</c:v>
                </c:pt>
                <c:pt idx="8394">
                  <c:v>7.0479765194851798E-3</c:v>
                </c:pt>
                <c:pt idx="8395">
                  <c:v>1.09394901818924E-2</c:v>
                </c:pt>
                <c:pt idx="8396">
                  <c:v>4.92187851497735E-3</c:v>
                </c:pt>
                <c:pt idx="8397">
                  <c:v>1.2260867618551901E-2</c:v>
                </c:pt>
                <c:pt idx="8398">
                  <c:v>3.3768336743478497E-2</c:v>
                </c:pt>
                <c:pt idx="8399">
                  <c:v>0.11089056968335299</c:v>
                </c:pt>
                <c:pt idx="8400">
                  <c:v>0.150031534195539</c:v>
                </c:pt>
                <c:pt idx="8401">
                  <c:v>0.152919748031314</c:v>
                </c:pt>
                <c:pt idx="8402">
                  <c:v>0.12529472897162899</c:v>
                </c:pt>
                <c:pt idx="8403">
                  <c:v>0.115025763833478</c:v>
                </c:pt>
                <c:pt idx="8404">
                  <c:v>0.12205536550855101</c:v>
                </c:pt>
                <c:pt idx="8405">
                  <c:v>0.13261798970618</c:v>
                </c:pt>
                <c:pt idx="8406">
                  <c:v>0.15055453678105299</c:v>
                </c:pt>
                <c:pt idx="8407">
                  <c:v>0.16693417964143001</c:v>
                </c:pt>
                <c:pt idx="8408">
                  <c:v>0.16917492230703499</c:v>
                </c:pt>
                <c:pt idx="8409">
                  <c:v>0.17611504115357801</c:v>
                </c:pt>
                <c:pt idx="8410">
                  <c:v>0.18743961445969901</c:v>
                </c:pt>
                <c:pt idx="8411">
                  <c:v>0.195485908901783</c:v>
                </c:pt>
                <c:pt idx="8412">
                  <c:v>0.190150245783925</c:v>
                </c:pt>
                <c:pt idx="8413">
                  <c:v>0.16735459450127099</c:v>
                </c:pt>
                <c:pt idx="8414">
                  <c:v>0.16074581178313399</c:v>
                </c:pt>
                <c:pt idx="8415">
                  <c:v>0.16213763849784801</c:v>
                </c:pt>
                <c:pt idx="8416">
                  <c:v>0.14174639196475999</c:v>
                </c:pt>
                <c:pt idx="8417">
                  <c:v>0.13196433054929099</c:v>
                </c:pt>
                <c:pt idx="8418">
                  <c:v>0.11309959176805499</c:v>
                </c:pt>
                <c:pt idx="8419">
                  <c:v>0.119116154333261</c:v>
                </c:pt>
                <c:pt idx="8420">
                  <c:v>0.115812069243289</c:v>
                </c:pt>
                <c:pt idx="8421">
                  <c:v>0.10639809802946</c:v>
                </c:pt>
                <c:pt idx="8422">
                  <c:v>0.101720706407375</c:v>
                </c:pt>
                <c:pt idx="8423">
                  <c:v>8.7108859590796006E-2</c:v>
                </c:pt>
                <c:pt idx="8424">
                  <c:v>5.5506805194776798E-2</c:v>
                </c:pt>
                <c:pt idx="8425">
                  <c:v>4.3615856999227903E-2</c:v>
                </c:pt>
                <c:pt idx="8426">
                  <c:v>3.8493131825454198E-2</c:v>
                </c:pt>
                <c:pt idx="8427">
                  <c:v>3.5438466461161403E-2</c:v>
                </c:pt>
                <c:pt idx="8428">
                  <c:v>3.0425921919513502E-2</c:v>
                </c:pt>
                <c:pt idx="8429">
                  <c:v>2.4734116184537702E-2</c:v>
                </c:pt>
                <c:pt idx="8430">
                  <c:v>2.2748925953463998E-2</c:v>
                </c:pt>
                <c:pt idx="8431">
                  <c:v>2.4678954406568501E-2</c:v>
                </c:pt>
                <c:pt idx="8432">
                  <c:v>2.4291052384933499E-2</c:v>
                </c:pt>
                <c:pt idx="8433">
                  <c:v>2.2400206157128202E-2</c:v>
                </c:pt>
                <c:pt idx="8434">
                  <c:v>1.76266252898401E-2</c:v>
                </c:pt>
                <c:pt idx="8435">
                  <c:v>1.4094338455155399E-2</c:v>
                </c:pt>
                <c:pt idx="8436">
                  <c:v>7.6478927245851097E-3</c:v>
                </c:pt>
                <c:pt idx="8437">
                  <c:v>1.0959407253992699E-2</c:v>
                </c:pt>
                <c:pt idx="8438">
                  <c:v>1.39910105486678E-2</c:v>
                </c:pt>
                <c:pt idx="8439">
                  <c:v>1.4098399476211399E-2</c:v>
                </c:pt>
                <c:pt idx="8440">
                  <c:v>6.3227617903590999E-3</c:v>
                </c:pt>
                <c:pt idx="8441">
                  <c:v>3.2750254152372101E-3</c:v>
                </c:pt>
                <c:pt idx="8442">
                  <c:v>5.6809691285285404E-3</c:v>
                </c:pt>
                <c:pt idx="8443">
                  <c:v>1.6234633506725299E-2</c:v>
                </c:pt>
                <c:pt idx="8444">
                  <c:v>2.2483282120089099E-2</c:v>
                </c:pt>
                <c:pt idx="8445">
                  <c:v>2.23073121532016E-2</c:v>
                </c:pt>
                <c:pt idx="8446">
                  <c:v>1.6641704223138799E-2</c:v>
                </c:pt>
                <c:pt idx="8447">
                  <c:v>1.3958159120794501E-2</c:v>
                </c:pt>
                <c:pt idx="8448">
                  <c:v>9.9126450705983304E-3</c:v>
                </c:pt>
                <c:pt idx="8449">
                  <c:v>1.10064259113826E-2</c:v>
                </c:pt>
                <c:pt idx="8450">
                  <c:v>1.5946611541549902E-2</c:v>
                </c:pt>
                <c:pt idx="8451">
                  <c:v>2.1385739560306601E-2</c:v>
                </c:pt>
                <c:pt idx="8452">
                  <c:v>2.0166032805014899E-2</c:v>
                </c:pt>
                <c:pt idx="8453">
                  <c:v>8.2314147528553192E-3</c:v>
                </c:pt>
                <c:pt idx="8454">
                  <c:v>4.7434580331208497E-3</c:v>
                </c:pt>
                <c:pt idx="8455">
                  <c:v>5.1396348080476302E-3</c:v>
                </c:pt>
                <c:pt idx="8456">
                  <c:v>1.6811188731280399E-2</c:v>
                </c:pt>
                <c:pt idx="8457">
                  <c:v>1.8946990627909499E-2</c:v>
                </c:pt>
                <c:pt idx="8458">
                  <c:v>2.36715459110723E-2</c:v>
                </c:pt>
                <c:pt idx="8459">
                  <c:v>2.09611467799092E-2</c:v>
                </c:pt>
                <c:pt idx="8460">
                  <c:v>2.40288440050094E-2</c:v>
                </c:pt>
                <c:pt idx="8461">
                  <c:v>2.3072391641738601E-2</c:v>
                </c:pt>
                <c:pt idx="8462">
                  <c:v>2.1826647194713899E-2</c:v>
                </c:pt>
                <c:pt idx="8463">
                  <c:v>1.54865941654075E-2</c:v>
                </c:pt>
                <c:pt idx="8464">
                  <c:v>1.2343617322671E-2</c:v>
                </c:pt>
                <c:pt idx="8465">
                  <c:v>8.7134655925511905E-3</c:v>
                </c:pt>
                <c:pt idx="8466">
                  <c:v>6.2680565400040503E-3</c:v>
                </c:pt>
                <c:pt idx="8467">
                  <c:v>2.1658641812842502E-3</c:v>
                </c:pt>
                <c:pt idx="8468">
                  <c:v>5.8894440530513602E-4</c:v>
                </c:pt>
                <c:pt idx="8469">
                  <c:v>3.46212994011353E-3</c:v>
                </c:pt>
                <c:pt idx="8470">
                  <c:v>5.8654019104924003E-3</c:v>
                </c:pt>
                <c:pt idx="8471">
                  <c:v>5.3100672598276697E-3</c:v>
                </c:pt>
                <c:pt idx="8472">
                  <c:v>9.9219077057311998E-3</c:v>
                </c:pt>
                <c:pt idx="8473">
                  <c:v>6.6168831261311702E-3</c:v>
                </c:pt>
                <c:pt idx="8474">
                  <c:v>1.1506111905517501E-2</c:v>
                </c:pt>
                <c:pt idx="8475">
                  <c:v>9.1408734911751204E-3</c:v>
                </c:pt>
                <c:pt idx="8476">
                  <c:v>1.0851509612898699E-2</c:v>
                </c:pt>
                <c:pt idx="8477">
                  <c:v>9.5507381592430697E-3</c:v>
                </c:pt>
                <c:pt idx="8478">
                  <c:v>9.4992098587342103E-3</c:v>
                </c:pt>
                <c:pt idx="8479">
                  <c:v>1.1371532167154801E-2</c:v>
                </c:pt>
                <c:pt idx="8480">
                  <c:v>1.3055198440203201E-2</c:v>
                </c:pt>
                <c:pt idx="8481">
                  <c:v>1.5267668034325801E-2</c:v>
                </c:pt>
                <c:pt idx="8482">
                  <c:v>1.7069929758177099E-2</c:v>
                </c:pt>
                <c:pt idx="8483">
                  <c:v>2.28047787893251E-2</c:v>
                </c:pt>
                <c:pt idx="8484">
                  <c:v>2.42951719392526E-2</c:v>
                </c:pt>
                <c:pt idx="8485">
                  <c:v>3.8465950615309698E-2</c:v>
                </c:pt>
                <c:pt idx="8486">
                  <c:v>8.5082506075710204E-2</c:v>
                </c:pt>
                <c:pt idx="8487">
                  <c:v>0.134841124326913</c:v>
                </c:pt>
                <c:pt idx="8488">
                  <c:v>0.16166020891042299</c:v>
                </c:pt>
                <c:pt idx="8489">
                  <c:v>0.167864008998697</c:v>
                </c:pt>
                <c:pt idx="8490">
                  <c:v>0.17266174644144699</c:v>
                </c:pt>
                <c:pt idx="8491">
                  <c:v>0.16839730877897099</c:v>
                </c:pt>
                <c:pt idx="8492">
                  <c:v>0.17333774375309599</c:v>
                </c:pt>
                <c:pt idx="8493">
                  <c:v>0.15096202308415199</c:v>
                </c:pt>
                <c:pt idx="8494">
                  <c:v>0.131645931347979</c:v>
                </c:pt>
                <c:pt idx="8495">
                  <c:v>0.12864877123683299</c:v>
                </c:pt>
                <c:pt idx="8496">
                  <c:v>0.134437778016641</c:v>
                </c:pt>
                <c:pt idx="8497">
                  <c:v>0.124920853923705</c:v>
                </c:pt>
                <c:pt idx="8498">
                  <c:v>0.109215216205856</c:v>
                </c:pt>
                <c:pt idx="8499">
                  <c:v>0.117273086841297</c:v>
                </c:pt>
                <c:pt idx="8500">
                  <c:v>0.12070847109583401</c:v>
                </c:pt>
                <c:pt idx="8501">
                  <c:v>0.13269647797071599</c:v>
                </c:pt>
                <c:pt idx="8502">
                  <c:v>0.132173842388946</c:v>
                </c:pt>
                <c:pt idx="8503">
                  <c:v>0.135249979187472</c:v>
                </c:pt>
                <c:pt idx="8504">
                  <c:v>0.115285021734331</c:v>
                </c:pt>
                <c:pt idx="8505">
                  <c:v>9.0483621478219603E-2</c:v>
                </c:pt>
                <c:pt idx="8506">
                  <c:v>8.8283159346761605E-2</c:v>
                </c:pt>
                <c:pt idx="8507">
                  <c:v>0.11514860819237401</c:v>
                </c:pt>
                <c:pt idx="8508">
                  <c:v>0.11444037822075601</c:v>
                </c:pt>
                <c:pt idx="8509">
                  <c:v>0.127370897686789</c:v>
                </c:pt>
                <c:pt idx="8510">
                  <c:v>0.11541203193479301</c:v>
                </c:pt>
                <c:pt idx="8511">
                  <c:v>0.12925217585739701</c:v>
                </c:pt>
                <c:pt idx="8512">
                  <c:v>0.123230087935346</c:v>
                </c:pt>
                <c:pt idx="8513">
                  <c:v>0.12260578049002201</c:v>
                </c:pt>
                <c:pt idx="8514">
                  <c:v>0.11092883581346499</c:v>
                </c:pt>
                <c:pt idx="8515">
                  <c:v>0.110914843112753</c:v>
                </c:pt>
                <c:pt idx="8516">
                  <c:v>9.4467436019884499E-2</c:v>
                </c:pt>
                <c:pt idx="8517">
                  <c:v>8.8609188196589195E-2</c:v>
                </c:pt>
                <c:pt idx="8518">
                  <c:v>7.4998409724904902E-2</c:v>
                </c:pt>
                <c:pt idx="8519">
                  <c:v>7.1957871245610996E-2</c:v>
                </c:pt>
                <c:pt idx="8520">
                  <c:v>5.0769763843436698E-2</c:v>
                </c:pt>
                <c:pt idx="8521">
                  <c:v>5.0340365908138299E-2</c:v>
                </c:pt>
                <c:pt idx="8522">
                  <c:v>4.8234803270814197E-2</c:v>
                </c:pt>
                <c:pt idx="8523">
                  <c:v>4.59628422631332E-2</c:v>
                </c:pt>
                <c:pt idx="8524">
                  <c:v>4.5445573530983198E-2</c:v>
                </c:pt>
                <c:pt idx="8525">
                  <c:v>4.8358260267913698E-2</c:v>
                </c:pt>
                <c:pt idx="8526">
                  <c:v>4.8508682054612201E-2</c:v>
                </c:pt>
                <c:pt idx="8527">
                  <c:v>4.8484254266413097E-2</c:v>
                </c:pt>
                <c:pt idx="8528">
                  <c:v>4.1555605401536001E-2</c:v>
                </c:pt>
                <c:pt idx="8529">
                  <c:v>3.1083369164833199E-2</c:v>
                </c:pt>
                <c:pt idx="8530">
                  <c:v>2.39348026731507E-2</c:v>
                </c:pt>
                <c:pt idx="8531">
                  <c:v>1.97774269175124E-2</c:v>
                </c:pt>
                <c:pt idx="8532">
                  <c:v>2.1089907869462899E-2</c:v>
                </c:pt>
                <c:pt idx="8533">
                  <c:v>3.1953127586681097E-2</c:v>
                </c:pt>
                <c:pt idx="8534">
                  <c:v>4.0494162440688097E-2</c:v>
                </c:pt>
                <c:pt idx="8535">
                  <c:v>4.4282978399785199E-2</c:v>
                </c:pt>
                <c:pt idx="8536">
                  <c:v>4.1751355425075298E-2</c:v>
                </c:pt>
                <c:pt idx="8537">
                  <c:v>4.1511164683331797E-2</c:v>
                </c:pt>
                <c:pt idx="8538">
                  <c:v>3.62256269837243E-2</c:v>
                </c:pt>
                <c:pt idx="8539">
                  <c:v>3.4461262386311399E-2</c:v>
                </c:pt>
                <c:pt idx="8540">
                  <c:v>1.91848438836517E-2</c:v>
                </c:pt>
                <c:pt idx="8541">
                  <c:v>2.51442304403247E-2</c:v>
                </c:pt>
                <c:pt idx="8542">
                  <c:v>-1.26031915419839E-2</c:v>
                </c:pt>
                <c:pt idx="8543">
                  <c:v>8.4504196823464509E-3</c:v>
                </c:pt>
                <c:pt idx="8544">
                  <c:v>8.2897239765945593E-3</c:v>
                </c:pt>
                <c:pt idx="8545">
                  <c:v>9.6907594137538508E-3</c:v>
                </c:pt>
                <c:pt idx="8546">
                  <c:v>3.8397083794579297E-2</c:v>
                </c:pt>
                <c:pt idx="8547">
                  <c:v>3.0207325012143099E-2</c:v>
                </c:pt>
                <c:pt idx="8548">
                  <c:v>3.2724508501145902E-2</c:v>
                </c:pt>
                <c:pt idx="8549">
                  <c:v>2.2376126038365501E-2</c:v>
                </c:pt>
                <c:pt idx="8550">
                  <c:v>3.2890596543943398E-2</c:v>
                </c:pt>
                <c:pt idx="8551">
                  <c:v>1.46053663845263E-2</c:v>
                </c:pt>
                <c:pt idx="8552">
                  <c:v>-3.0327184482987798E-3</c:v>
                </c:pt>
                <c:pt idx="8553">
                  <c:v>2.7586212507636201E-3</c:v>
                </c:pt>
                <c:pt idx="8554">
                  <c:v>7.0731853242146196E-3</c:v>
                </c:pt>
                <c:pt idx="8555">
                  <c:v>7.8822414342331094E-3</c:v>
                </c:pt>
                <c:pt idx="8556">
                  <c:v>1.50303995115927E-2</c:v>
                </c:pt>
                <c:pt idx="8557">
                  <c:v>1.7337121319024699E-2</c:v>
                </c:pt>
                <c:pt idx="8558">
                  <c:v>1.8127518722973902E-2</c:v>
                </c:pt>
                <c:pt idx="8559">
                  <c:v>1.77390073856874E-2</c:v>
                </c:pt>
                <c:pt idx="8560">
                  <c:v>1.3564931017206201E-2</c:v>
                </c:pt>
                <c:pt idx="8561">
                  <c:v>1.2773961169180999E-2</c:v>
                </c:pt>
                <c:pt idx="8562">
                  <c:v>1.9205072181868701E-2</c:v>
                </c:pt>
                <c:pt idx="8563">
                  <c:v>2.2828450285045501E-2</c:v>
                </c:pt>
                <c:pt idx="8564">
                  <c:v>3.4705356289163401E-2</c:v>
                </c:pt>
                <c:pt idx="8565">
                  <c:v>3.1998703603755202E-2</c:v>
                </c:pt>
                <c:pt idx="8566">
                  <c:v>3.1669400819788397E-2</c:v>
                </c:pt>
                <c:pt idx="8567">
                  <c:v>2.1977016989312901E-2</c:v>
                </c:pt>
                <c:pt idx="8568">
                  <c:v>2.4145093497137102E-2</c:v>
                </c:pt>
                <c:pt idx="8569">
                  <c:v>2.4100399441992298E-2</c:v>
                </c:pt>
                <c:pt idx="8570">
                  <c:v>3.1885885684257403E-2</c:v>
                </c:pt>
                <c:pt idx="8571">
                  <c:v>2.6286475362770501E-2</c:v>
                </c:pt>
                <c:pt idx="8572">
                  <c:v>2.34640978310212E-2</c:v>
                </c:pt>
                <c:pt idx="8573">
                  <c:v>2.2241091793764101E-2</c:v>
                </c:pt>
                <c:pt idx="8574">
                  <c:v>3.3846781663644201E-2</c:v>
                </c:pt>
                <c:pt idx="8575">
                  <c:v>3.7280752906035698E-2</c:v>
                </c:pt>
                <c:pt idx="8576">
                  <c:v>3.9728991350580001E-2</c:v>
                </c:pt>
                <c:pt idx="8577">
                  <c:v>6.2890700379787001E-2</c:v>
                </c:pt>
                <c:pt idx="8578">
                  <c:v>7.1605797153209805E-2</c:v>
                </c:pt>
                <c:pt idx="8579">
                  <c:v>9.4626686814088201E-2</c:v>
                </c:pt>
                <c:pt idx="8580">
                  <c:v>0.104090757087485</c:v>
                </c:pt>
                <c:pt idx="8581">
                  <c:v>0.112594323229076</c:v>
                </c:pt>
                <c:pt idx="8582">
                  <c:v>0.107290092423209</c:v>
                </c:pt>
                <c:pt idx="8583">
                  <c:v>0.11265784032074699</c:v>
                </c:pt>
                <c:pt idx="8584">
                  <c:v>0.116768828132435</c:v>
                </c:pt>
                <c:pt idx="8585">
                  <c:v>0.13251214247271001</c:v>
                </c:pt>
                <c:pt idx="8586">
                  <c:v>0.14694396119045999</c:v>
                </c:pt>
                <c:pt idx="8587">
                  <c:v>0.163288893100137</c:v>
                </c:pt>
                <c:pt idx="8588">
                  <c:v>0.16241153604117101</c:v>
                </c:pt>
                <c:pt idx="8589">
                  <c:v>0.14770342618221999</c:v>
                </c:pt>
                <c:pt idx="8590">
                  <c:v>0.139389609363473</c:v>
                </c:pt>
                <c:pt idx="8591">
                  <c:v>0.139571852507685</c:v>
                </c:pt>
                <c:pt idx="8592">
                  <c:v>0.15027821979384501</c:v>
                </c:pt>
                <c:pt idx="8593">
                  <c:v>0.15667590731341399</c:v>
                </c:pt>
                <c:pt idx="8594">
                  <c:v>0.15201147747278401</c:v>
                </c:pt>
                <c:pt idx="8595">
                  <c:v>0.14251572680164301</c:v>
                </c:pt>
                <c:pt idx="8596">
                  <c:v>0.13791930925380799</c:v>
                </c:pt>
                <c:pt idx="8597">
                  <c:v>0.13404361109191601</c:v>
                </c:pt>
                <c:pt idx="8598">
                  <c:v>0.13778523881763199</c:v>
                </c:pt>
                <c:pt idx="8599">
                  <c:v>0.13433886851485899</c:v>
                </c:pt>
                <c:pt idx="8600">
                  <c:v>0.120046543319323</c:v>
                </c:pt>
                <c:pt idx="8601">
                  <c:v>0.104356890064845</c:v>
                </c:pt>
                <c:pt idx="8602">
                  <c:v>8.2298565903730206E-2</c:v>
                </c:pt>
                <c:pt idx="8603">
                  <c:v>7.9913367401384605E-2</c:v>
                </c:pt>
                <c:pt idx="8604">
                  <c:v>7.1167491438244301E-2</c:v>
                </c:pt>
                <c:pt idx="8605">
                  <c:v>8.5573966899701898E-2</c:v>
                </c:pt>
                <c:pt idx="8606">
                  <c:v>9.3425043230583898E-2</c:v>
                </c:pt>
                <c:pt idx="8607">
                  <c:v>0.114491253699428</c:v>
                </c:pt>
                <c:pt idx="8608">
                  <c:v>0.115154794462952</c:v>
                </c:pt>
                <c:pt idx="8609">
                  <c:v>0.113267072426217</c:v>
                </c:pt>
                <c:pt idx="8610">
                  <c:v>0.101655065791682</c:v>
                </c:pt>
                <c:pt idx="8611">
                  <c:v>9.6392154096081095E-2</c:v>
                </c:pt>
                <c:pt idx="8612">
                  <c:v>9.0214806858753993E-2</c:v>
                </c:pt>
                <c:pt idx="8613">
                  <c:v>8.2431175700240195E-2</c:v>
                </c:pt>
                <c:pt idx="8614">
                  <c:v>7.4184176372497607E-2</c:v>
                </c:pt>
                <c:pt idx="8615">
                  <c:v>5.3385448145517503E-2</c:v>
                </c:pt>
                <c:pt idx="8616">
                  <c:v>4.7412852751617503E-2</c:v>
                </c:pt>
                <c:pt idx="8617">
                  <c:v>3.8907888626389102E-2</c:v>
                </c:pt>
                <c:pt idx="8618">
                  <c:v>3.4366713224812502E-2</c:v>
                </c:pt>
                <c:pt idx="8619">
                  <c:v>3.4693796639053198E-2</c:v>
                </c:pt>
                <c:pt idx="8620">
                  <c:v>3.40386290418348E-2</c:v>
                </c:pt>
                <c:pt idx="8621">
                  <c:v>3.7541915593123601E-2</c:v>
                </c:pt>
                <c:pt idx="8622">
                  <c:v>3.6465814318255602E-2</c:v>
                </c:pt>
                <c:pt idx="8623">
                  <c:v>3.2724539032104497E-2</c:v>
                </c:pt>
                <c:pt idx="8624">
                  <c:v>2.5632667145707101E-2</c:v>
                </c:pt>
                <c:pt idx="8625">
                  <c:v>2.0220047753451501E-2</c:v>
                </c:pt>
                <c:pt idx="8626">
                  <c:v>1.9950736950153501E-2</c:v>
                </c:pt>
                <c:pt idx="8627">
                  <c:v>2.2758067357337999E-2</c:v>
                </c:pt>
                <c:pt idx="8628">
                  <c:v>2.0871269625327701E-2</c:v>
                </c:pt>
                <c:pt idx="8629">
                  <c:v>2.7540395112371802E-2</c:v>
                </c:pt>
                <c:pt idx="8630">
                  <c:v>2.2171492549681902E-2</c:v>
                </c:pt>
                <c:pt idx="8631">
                  <c:v>7.8673665625815306E-3</c:v>
                </c:pt>
                <c:pt idx="8632">
                  <c:v>6.2502083558722398E-3</c:v>
                </c:pt>
                <c:pt idx="8633">
                  <c:v>-8.3988272812951005E-4</c:v>
                </c:pt>
                <c:pt idx="8634">
                  <c:v>1.7843813081196602E-2</c:v>
                </c:pt>
                <c:pt idx="8635">
                  <c:v>3.26873786505113E-3</c:v>
                </c:pt>
                <c:pt idx="8636">
                  <c:v>6.8396292522851397E-3</c:v>
                </c:pt>
                <c:pt idx="8637">
                  <c:v>3.1798863672880301E-3</c:v>
                </c:pt>
                <c:pt idx="8638">
                  <c:v>-3.0438406905147798E-3</c:v>
                </c:pt>
                <c:pt idx="8639">
                  <c:v>-6.3532071848101702E-3</c:v>
                </c:pt>
                <c:pt idx="8640">
                  <c:v>-7.7115724402704701E-3</c:v>
                </c:pt>
                <c:pt idx="8641">
                  <c:v>1.1098878625359699E-2</c:v>
                </c:pt>
                <c:pt idx="8642">
                  <c:v>1.9691633783972699E-2</c:v>
                </c:pt>
                <c:pt idx="8643">
                  <c:v>2.3073443459157201E-2</c:v>
                </c:pt>
                <c:pt idx="8644">
                  <c:v>2.09791155125095E-2</c:v>
                </c:pt>
                <c:pt idx="8645">
                  <c:v>1.4996362045238999E-2</c:v>
                </c:pt>
                <c:pt idx="8646">
                  <c:v>1.14775768377314E-2</c:v>
                </c:pt>
                <c:pt idx="8647">
                  <c:v>1.3832955901066099E-2</c:v>
                </c:pt>
                <c:pt idx="8648">
                  <c:v>1.53711024876662E-2</c:v>
                </c:pt>
                <c:pt idx="8649">
                  <c:v>1.40401770466214E-2</c:v>
                </c:pt>
                <c:pt idx="8650">
                  <c:v>1.08593630939798E-2</c:v>
                </c:pt>
                <c:pt idx="8651">
                  <c:v>1.20541639315288E-2</c:v>
                </c:pt>
                <c:pt idx="8652">
                  <c:v>1.45956927825609E-2</c:v>
                </c:pt>
                <c:pt idx="8653">
                  <c:v>1.14575579839676E-2</c:v>
                </c:pt>
                <c:pt idx="8654">
                  <c:v>1.17984377763186E-2</c:v>
                </c:pt>
                <c:pt idx="8655">
                  <c:v>1.7223126392387201E-2</c:v>
                </c:pt>
                <c:pt idx="8656">
                  <c:v>1.9438341196623101E-2</c:v>
                </c:pt>
                <c:pt idx="8657">
                  <c:v>2.2792877205967899E-2</c:v>
                </c:pt>
                <c:pt idx="8658">
                  <c:v>2.03202389023549E-2</c:v>
                </c:pt>
                <c:pt idx="8659">
                  <c:v>2.5421742298468601E-2</c:v>
                </c:pt>
                <c:pt idx="8660">
                  <c:v>1.7028226708059702E-2</c:v>
                </c:pt>
                <c:pt idx="8661">
                  <c:v>1.21275951932064E-2</c:v>
                </c:pt>
                <c:pt idx="8662">
                  <c:v>8.0565624702310708E-3</c:v>
                </c:pt>
                <c:pt idx="8663">
                  <c:v>1.32461088148868E-2</c:v>
                </c:pt>
                <c:pt idx="8664">
                  <c:v>1.4959087862101299E-2</c:v>
                </c:pt>
                <c:pt idx="8665">
                  <c:v>1.29809425809514E-2</c:v>
                </c:pt>
                <c:pt idx="8666">
                  <c:v>1.0507856690823899E-2</c:v>
                </c:pt>
                <c:pt idx="8667">
                  <c:v>9.9967773096743505E-3</c:v>
                </c:pt>
                <c:pt idx="8668">
                  <c:v>1.1719158609493401E-2</c:v>
                </c:pt>
                <c:pt idx="8669">
                  <c:v>1.7671084421675001E-2</c:v>
                </c:pt>
                <c:pt idx="8670">
                  <c:v>2.26020277453866E-2</c:v>
                </c:pt>
                <c:pt idx="8671">
                  <c:v>2.8465082563282701E-2</c:v>
                </c:pt>
                <c:pt idx="8672">
                  <c:v>2.5497491808338098E-2</c:v>
                </c:pt>
                <c:pt idx="8673">
                  <c:v>2.5627643264008501E-2</c:v>
                </c:pt>
                <c:pt idx="8674">
                  <c:v>2.99616419492423E-2</c:v>
                </c:pt>
                <c:pt idx="8675">
                  <c:v>3.2034978965827597E-2</c:v>
                </c:pt>
                <c:pt idx="8676">
                  <c:v>3.8954830801697302E-2</c:v>
                </c:pt>
                <c:pt idx="8677">
                  <c:v>5.8271650024467603E-2</c:v>
                </c:pt>
                <c:pt idx="8678">
                  <c:v>3.6258960106809401E-2</c:v>
                </c:pt>
                <c:pt idx="8679">
                  <c:v>5.1882754059991799E-2</c:v>
                </c:pt>
                <c:pt idx="8680">
                  <c:v>2.2686096360445898E-3</c:v>
                </c:pt>
                <c:pt idx="8681">
                  <c:v>5.2269097363871796E-3</c:v>
                </c:pt>
                <c:pt idx="8682">
                  <c:v>6.4232056449887399E-3</c:v>
                </c:pt>
                <c:pt idx="8683">
                  <c:v>5.5077685859499001E-2</c:v>
                </c:pt>
                <c:pt idx="8684">
                  <c:v>4.6975481982106097E-2</c:v>
                </c:pt>
                <c:pt idx="8685">
                  <c:v>3.1868724214619101E-2</c:v>
                </c:pt>
                <c:pt idx="8686">
                  <c:v>2.9971053211707802E-2</c:v>
                </c:pt>
                <c:pt idx="8687">
                  <c:v>6.4011228640429907E-2</c:v>
                </c:pt>
                <c:pt idx="8688">
                  <c:v>0.110226401717593</c:v>
                </c:pt>
                <c:pt idx="8689">
                  <c:v>0.12997350128396801</c:v>
                </c:pt>
                <c:pt idx="8690">
                  <c:v>0.142499155586337</c:v>
                </c:pt>
                <c:pt idx="8691">
                  <c:v>0.143879289253693</c:v>
                </c:pt>
                <c:pt idx="8692">
                  <c:v>0.16251260753817301</c:v>
                </c:pt>
                <c:pt idx="8693">
                  <c:v>0.173263081740266</c:v>
                </c:pt>
                <c:pt idx="8694">
                  <c:v>0.18436933215026999</c:v>
                </c:pt>
                <c:pt idx="8695">
                  <c:v>0.181510850032189</c:v>
                </c:pt>
                <c:pt idx="8696">
                  <c:v>0.17750321057292401</c:v>
                </c:pt>
                <c:pt idx="8697">
                  <c:v>0.16948383076536999</c:v>
                </c:pt>
                <c:pt idx="8698">
                  <c:v>0.16615021797000601</c:v>
                </c:pt>
                <c:pt idx="8699">
                  <c:v>0.162973411445797</c:v>
                </c:pt>
                <c:pt idx="8700">
                  <c:v>0.152029535834836</c:v>
                </c:pt>
                <c:pt idx="8701">
                  <c:v>0.139534671449423</c:v>
                </c:pt>
                <c:pt idx="8702">
                  <c:v>0.122409997628491</c:v>
                </c:pt>
                <c:pt idx="8703">
                  <c:v>0.119832927949986</c:v>
                </c:pt>
                <c:pt idx="8704">
                  <c:v>0.12251411315578099</c:v>
                </c:pt>
                <c:pt idx="8705">
                  <c:v>0.126801807299113</c:v>
                </c:pt>
                <c:pt idx="8706">
                  <c:v>0.129608045174577</c:v>
                </c:pt>
                <c:pt idx="8707">
                  <c:v>0.11685556023173201</c:v>
                </c:pt>
                <c:pt idx="8708">
                  <c:v>0.108526397245658</c:v>
                </c:pt>
                <c:pt idx="8709">
                  <c:v>8.93016232609503E-2</c:v>
                </c:pt>
                <c:pt idx="8710">
                  <c:v>8.4131146365557505E-2</c:v>
                </c:pt>
                <c:pt idx="8711">
                  <c:v>8.3801436776669402E-2</c:v>
                </c:pt>
                <c:pt idx="8712">
                  <c:v>7.6544082082799794E-2</c:v>
                </c:pt>
                <c:pt idx="8713">
                  <c:v>5.8997831150806798E-2</c:v>
                </c:pt>
                <c:pt idx="8714">
                  <c:v>5.2259579455456798E-2</c:v>
                </c:pt>
                <c:pt idx="8715">
                  <c:v>5.99053741462095E-2</c:v>
                </c:pt>
                <c:pt idx="8716">
                  <c:v>5.95932735423561E-2</c:v>
                </c:pt>
                <c:pt idx="8717">
                  <c:v>6.38482220464901E-2</c:v>
                </c:pt>
                <c:pt idx="8718">
                  <c:v>4.7237246967194703E-2</c:v>
                </c:pt>
                <c:pt idx="8719">
                  <c:v>5.2910864726073099E-2</c:v>
                </c:pt>
                <c:pt idx="8720">
                  <c:v>1.47615220673421E-2</c:v>
                </c:pt>
                <c:pt idx="8721">
                  <c:v>2.2466063604396201E-2</c:v>
                </c:pt>
                <c:pt idx="8722">
                  <c:v>2.21996646060372E-2</c:v>
                </c:pt>
                <c:pt idx="8723">
                  <c:v>3.1204560711431802E-2</c:v>
                </c:pt>
                <c:pt idx="8724">
                  <c:v>2.70688906307129E-2</c:v>
                </c:pt>
                <c:pt idx="8725">
                  <c:v>1.0748008861087399E-2</c:v>
                </c:pt>
                <c:pt idx="8726">
                  <c:v>2.53797906268927E-2</c:v>
                </c:pt>
                <c:pt idx="8727">
                  <c:v>2.7871268623853598E-2</c:v>
                </c:pt>
                <c:pt idx="8728">
                  <c:v>1.03301904925421E-2</c:v>
                </c:pt>
                <c:pt idx="8729">
                  <c:v>1.2210595466483801E-2</c:v>
                </c:pt>
                <c:pt idx="8730">
                  <c:v>4.3126693108942599E-2</c:v>
                </c:pt>
                <c:pt idx="8731">
                  <c:v>9.3311639704393198E-2</c:v>
                </c:pt>
                <c:pt idx="8732">
                  <c:v>7.50717103173133E-2</c:v>
                </c:pt>
                <c:pt idx="8733">
                  <c:v>4.62024384641435E-2</c:v>
                </c:pt>
                <c:pt idx="8734">
                  <c:v>2.3742896325193299E-2</c:v>
                </c:pt>
                <c:pt idx="8735">
                  <c:v>4.04497498625951E-2</c:v>
                </c:pt>
                <c:pt idx="8736">
                  <c:v>3.7105708294042798E-2</c:v>
                </c:pt>
                <c:pt idx="8737">
                  <c:v>3.2369773392686201E-2</c:v>
                </c:pt>
                <c:pt idx="8738">
                  <c:v>1.28796172737693E-2</c:v>
                </c:pt>
                <c:pt idx="8739">
                  <c:v>1.1677729760287201E-2</c:v>
                </c:pt>
                <c:pt idx="8740">
                  <c:v>3.47739113028048E-2</c:v>
                </c:pt>
                <c:pt idx="8741">
                  <c:v>3.6835730577641501E-2</c:v>
                </c:pt>
                <c:pt idx="8742">
                  <c:v>3.0767659707677399E-2</c:v>
                </c:pt>
                <c:pt idx="8743">
                  <c:v>3.2913723938885801E-2</c:v>
                </c:pt>
                <c:pt idx="8744">
                  <c:v>4.0002020759157299E-2</c:v>
                </c:pt>
                <c:pt idx="8745">
                  <c:v>6.2193281115221502E-2</c:v>
                </c:pt>
                <c:pt idx="8746">
                  <c:v>7.8970605029670293E-2</c:v>
                </c:pt>
                <c:pt idx="8747">
                  <c:v>0.10058860575251199</c:v>
                </c:pt>
                <c:pt idx="8748">
                  <c:v>6.8659035995707302E-2</c:v>
                </c:pt>
                <c:pt idx="8749">
                  <c:v>2.4976057786100701E-2</c:v>
                </c:pt>
                <c:pt idx="8750">
                  <c:v>6.9470441353273E-3</c:v>
                </c:pt>
                <c:pt idx="8751">
                  <c:v>-7.9917655062517097E-4</c:v>
                </c:pt>
                <c:pt idx="8752">
                  <c:v>4.1115304363415102E-3</c:v>
                </c:pt>
                <c:pt idx="8753">
                  <c:v>2.7207913723901501E-2</c:v>
                </c:pt>
                <c:pt idx="8754">
                  <c:v>-8.2260934021780498E-3</c:v>
                </c:pt>
                <c:pt idx="8755">
                  <c:v>1.0016011038086201E-3</c:v>
                </c:pt>
                <c:pt idx="8756">
                  <c:v>-7.6396722714796002E-3</c:v>
                </c:pt>
                <c:pt idx="8757">
                  <c:v>6.7111616452134204E-2</c:v>
                </c:pt>
                <c:pt idx="8758">
                  <c:v>5.7231831746769199E-2</c:v>
                </c:pt>
                <c:pt idx="8759">
                  <c:v>4.6413036021286103E-2</c:v>
                </c:pt>
                <c:pt idx="8760">
                  <c:v>4.21718729839788E-2</c:v>
                </c:pt>
                <c:pt idx="8761">
                  <c:v>3.2155419209540299E-2</c:v>
                </c:pt>
                <c:pt idx="8762">
                  <c:v>4.0991640731037199E-2</c:v>
                </c:pt>
                <c:pt idx="8763">
                  <c:v>-3.1938274273110401E-3</c:v>
                </c:pt>
                <c:pt idx="8764">
                  <c:v>1.30854532092249E-2</c:v>
                </c:pt>
                <c:pt idx="8765">
                  <c:v>3.07360425012993E-3</c:v>
                </c:pt>
                <c:pt idx="8766">
                  <c:v>6.8437080946125101E-3</c:v>
                </c:pt>
                <c:pt idx="8767">
                  <c:v>4.3901072199150496E-3</c:v>
                </c:pt>
                <c:pt idx="8768">
                  <c:v>1.5740190920620001E-2</c:v>
                </c:pt>
                <c:pt idx="8769">
                  <c:v>4.3979354657225099E-2</c:v>
                </c:pt>
                <c:pt idx="8770">
                  <c:v>6.2731917475816398E-2</c:v>
                </c:pt>
                <c:pt idx="8771">
                  <c:v>8.5446602574625496E-2</c:v>
                </c:pt>
                <c:pt idx="8772">
                  <c:v>8.8808487224322094E-2</c:v>
                </c:pt>
                <c:pt idx="8773">
                  <c:v>0.12489371303621601</c:v>
                </c:pt>
                <c:pt idx="8774">
                  <c:v>0.12688561749302299</c:v>
                </c:pt>
                <c:pt idx="8775">
                  <c:v>0.134496595837379</c:v>
                </c:pt>
                <c:pt idx="8776">
                  <c:v>0.134289796860941</c:v>
                </c:pt>
                <c:pt idx="8777">
                  <c:v>0.13749360698584401</c:v>
                </c:pt>
                <c:pt idx="8778">
                  <c:v>0.14718742090399201</c:v>
                </c:pt>
                <c:pt idx="8779">
                  <c:v>0.14542147539694</c:v>
                </c:pt>
                <c:pt idx="8780">
                  <c:v>0.146526133238152</c:v>
                </c:pt>
                <c:pt idx="8781">
                  <c:v>0.150625478967397</c:v>
                </c:pt>
                <c:pt idx="8782">
                  <c:v>0.14661825702508199</c:v>
                </c:pt>
                <c:pt idx="8783">
                  <c:v>0.14645294582365501</c:v>
                </c:pt>
                <c:pt idx="8784">
                  <c:v>0.14244042823994099</c:v>
                </c:pt>
                <c:pt idx="8785">
                  <c:v>0.14140577999843101</c:v>
                </c:pt>
                <c:pt idx="8786">
                  <c:v>0.13418869013882601</c:v>
                </c:pt>
                <c:pt idx="8787">
                  <c:v>0.12788326971161401</c:v>
                </c:pt>
                <c:pt idx="8788">
                  <c:v>0.12689156691641101</c:v>
                </c:pt>
                <c:pt idx="8789">
                  <c:v>0.11798914848639</c:v>
                </c:pt>
                <c:pt idx="8790">
                  <c:v>0.130369717460907</c:v>
                </c:pt>
                <c:pt idx="8791">
                  <c:v>0.125046834299084</c:v>
                </c:pt>
                <c:pt idx="8792">
                  <c:v>0.12980378254267</c:v>
                </c:pt>
                <c:pt idx="8793">
                  <c:v>0.11095754067055</c:v>
                </c:pt>
                <c:pt idx="8794">
                  <c:v>0.119027408568625</c:v>
                </c:pt>
                <c:pt idx="8795">
                  <c:v>0.12529088641415201</c:v>
                </c:pt>
                <c:pt idx="8796">
                  <c:v>0.12458654307801</c:v>
                </c:pt>
                <c:pt idx="8797">
                  <c:v>0.12519014438661299</c:v>
                </c:pt>
                <c:pt idx="8798">
                  <c:v>0.11564725769171599</c:v>
                </c:pt>
                <c:pt idx="8799">
                  <c:v>0.12067458463259099</c:v>
                </c:pt>
                <c:pt idx="8800">
                  <c:v>0.11311520066267999</c:v>
                </c:pt>
                <c:pt idx="8801">
                  <c:v>0.108841650286272</c:v>
                </c:pt>
                <c:pt idx="8802">
                  <c:v>0.101050794512417</c:v>
                </c:pt>
                <c:pt idx="8803">
                  <c:v>9.7164755893367996E-2</c:v>
                </c:pt>
                <c:pt idx="8804">
                  <c:v>9.4179283553707901E-2</c:v>
                </c:pt>
                <c:pt idx="8805">
                  <c:v>9.5742485113865794E-2</c:v>
                </c:pt>
                <c:pt idx="8806">
                  <c:v>9.3730962344738197E-2</c:v>
                </c:pt>
                <c:pt idx="8807">
                  <c:v>7.2674158316656898E-2</c:v>
                </c:pt>
                <c:pt idx="8808">
                  <c:v>6.83003890420434E-2</c:v>
                </c:pt>
                <c:pt idx="8809">
                  <c:v>5.9249212390203101E-2</c:v>
                </c:pt>
                <c:pt idx="8810">
                  <c:v>4.7581002835541598E-2</c:v>
                </c:pt>
                <c:pt idx="8811">
                  <c:v>3.1571123770833903E-2</c:v>
                </c:pt>
                <c:pt idx="8812">
                  <c:v>2.8899112134672399E-2</c:v>
                </c:pt>
                <c:pt idx="8813">
                  <c:v>1.8947162471322099E-2</c:v>
                </c:pt>
                <c:pt idx="8814">
                  <c:v>2.8082464488973301E-2</c:v>
                </c:pt>
                <c:pt idx="8815">
                  <c:v>2.7876375914408599E-2</c:v>
                </c:pt>
                <c:pt idx="8816">
                  <c:v>4.1220623705482698E-2</c:v>
                </c:pt>
                <c:pt idx="8817">
                  <c:v>3.8537801472918701E-2</c:v>
                </c:pt>
                <c:pt idx="8818">
                  <c:v>2.8615245898984801E-2</c:v>
                </c:pt>
                <c:pt idx="8819">
                  <c:v>2.7931899141459399E-2</c:v>
                </c:pt>
                <c:pt idx="8820">
                  <c:v>2.4186560448808601E-2</c:v>
                </c:pt>
                <c:pt idx="8821">
                  <c:v>2.02692496292247E-2</c:v>
                </c:pt>
                <c:pt idx="8822">
                  <c:v>1.46511423469867E-2</c:v>
                </c:pt>
                <c:pt idx="8823">
                  <c:v>1.69203806364366E-2</c:v>
                </c:pt>
                <c:pt idx="8824">
                  <c:v>1.81672413760295E-2</c:v>
                </c:pt>
                <c:pt idx="8825">
                  <c:v>5.0736677308129002E-2</c:v>
                </c:pt>
                <c:pt idx="8826">
                  <c:v>1.9270471839939299E-2</c:v>
                </c:pt>
                <c:pt idx="8827">
                  <c:v>2.6168430948439E-2</c:v>
                </c:pt>
                <c:pt idx="8828">
                  <c:v>5.9367278072206802E-3</c:v>
                </c:pt>
                <c:pt idx="8829">
                  <c:v>4.9212762116845402E-2</c:v>
                </c:pt>
                <c:pt idx="8830">
                  <c:v>4.2244577871286597E-2</c:v>
                </c:pt>
                <c:pt idx="8831">
                  <c:v>3.6959735798165298E-2</c:v>
                </c:pt>
                <c:pt idx="8832">
                  <c:v>2.7891034073517999E-2</c:v>
                </c:pt>
                <c:pt idx="8833">
                  <c:v>4.5762762851683798E-2</c:v>
                </c:pt>
                <c:pt idx="8834">
                  <c:v>4.3259050730154798E-2</c:v>
                </c:pt>
                <c:pt idx="8835">
                  <c:v>4.6201283392295997E-2</c:v>
                </c:pt>
                <c:pt idx="8836">
                  <c:v>3.8482378030736002E-2</c:v>
                </c:pt>
                <c:pt idx="8837">
                  <c:v>4.9520670137445398E-2</c:v>
                </c:pt>
                <c:pt idx="8838">
                  <c:v>5.7363727209653402E-2</c:v>
                </c:pt>
                <c:pt idx="8839">
                  <c:v>5.8357375444114297E-2</c:v>
                </c:pt>
                <c:pt idx="8840">
                  <c:v>3.3729536283913703E-2</c:v>
                </c:pt>
                <c:pt idx="8841">
                  <c:v>3.8630386573803598E-2</c:v>
                </c:pt>
                <c:pt idx="8842">
                  <c:v>4.0342502457158202E-2</c:v>
                </c:pt>
                <c:pt idx="8843">
                  <c:v>4.7095148483824401E-2</c:v>
                </c:pt>
                <c:pt idx="8844">
                  <c:v>3.11838177447698E-2</c:v>
                </c:pt>
                <c:pt idx="8845">
                  <c:v>2.3374186557164198E-2</c:v>
                </c:pt>
                <c:pt idx="8846">
                  <c:v>2.78717508667061E-2</c:v>
                </c:pt>
                <c:pt idx="8847">
                  <c:v>2.73094636020033E-2</c:v>
                </c:pt>
                <c:pt idx="8848">
                  <c:v>3.3854003124284097E-2</c:v>
                </c:pt>
                <c:pt idx="8849">
                  <c:v>4.3293611091139099E-2</c:v>
                </c:pt>
                <c:pt idx="8850">
                  <c:v>4.0773546238199503E-2</c:v>
                </c:pt>
                <c:pt idx="8851">
                  <c:v>3.8274708466923803E-2</c:v>
                </c:pt>
                <c:pt idx="8852">
                  <c:v>1.2645693596856401E-2</c:v>
                </c:pt>
                <c:pt idx="8853">
                  <c:v>1.2962655392785599E-2</c:v>
                </c:pt>
                <c:pt idx="8854">
                  <c:v>2.37644357453611E-2</c:v>
                </c:pt>
                <c:pt idx="8855">
                  <c:v>3.12788498917091E-2</c:v>
                </c:pt>
                <c:pt idx="8856">
                  <c:v>2.8761291094074399E-2</c:v>
                </c:pt>
                <c:pt idx="8857">
                  <c:v>1.26571314369894E-2</c:v>
                </c:pt>
                <c:pt idx="8858">
                  <c:v>2.2814102955801399E-2</c:v>
                </c:pt>
                <c:pt idx="8859">
                  <c:v>2.9132435568449699E-2</c:v>
                </c:pt>
                <c:pt idx="8860">
                  <c:v>3.3871508870983898E-2</c:v>
                </c:pt>
                <c:pt idx="8861">
                  <c:v>2.6965760454076601E-2</c:v>
                </c:pt>
                <c:pt idx="8862">
                  <c:v>1.91688801304272E-2</c:v>
                </c:pt>
                <c:pt idx="8863">
                  <c:v>2.05760232616298E-2</c:v>
                </c:pt>
                <c:pt idx="8864">
                  <c:v>1.6445872387144001E-2</c:v>
                </c:pt>
                <c:pt idx="8865">
                  <c:v>1.8706310669462201E-2</c:v>
                </c:pt>
                <c:pt idx="8866">
                  <c:v>2.3396013926517099E-2</c:v>
                </c:pt>
                <c:pt idx="8867">
                  <c:v>3.6844294440079299E-2</c:v>
                </c:pt>
                <c:pt idx="8868">
                  <c:v>7.7648010368210896E-2</c:v>
                </c:pt>
                <c:pt idx="8869">
                  <c:v>9.6996597502140805E-2</c:v>
                </c:pt>
                <c:pt idx="8870">
                  <c:v>0.119366115823478</c:v>
                </c:pt>
                <c:pt idx="8871">
                  <c:v>0.12533807409922301</c:v>
                </c:pt>
                <c:pt idx="8872">
                  <c:v>0.13760492948684899</c:v>
                </c:pt>
                <c:pt idx="8873">
                  <c:v>0.114544186856422</c:v>
                </c:pt>
                <c:pt idx="8874">
                  <c:v>0.115477631335512</c:v>
                </c:pt>
                <c:pt idx="8875">
                  <c:v>0.123725383771953</c:v>
                </c:pt>
                <c:pt idx="8876">
                  <c:v>0.13911154118630201</c:v>
                </c:pt>
                <c:pt idx="8877">
                  <c:v>0.141876622489917</c:v>
                </c:pt>
                <c:pt idx="8878">
                  <c:v>0.12786805508159799</c:v>
                </c:pt>
                <c:pt idx="8879">
                  <c:v>0.134576555027038</c:v>
                </c:pt>
                <c:pt idx="8880">
                  <c:v>0.14205619443992701</c:v>
                </c:pt>
                <c:pt idx="8881">
                  <c:v>0.13476148221383499</c:v>
                </c:pt>
                <c:pt idx="8882">
                  <c:v>0.124075694899138</c:v>
                </c:pt>
                <c:pt idx="8883">
                  <c:v>0.10798484733520999</c:v>
                </c:pt>
                <c:pt idx="8884">
                  <c:v>0.11041231884644501</c:v>
                </c:pt>
                <c:pt idx="8885">
                  <c:v>0.11624282344096799</c:v>
                </c:pt>
                <c:pt idx="8886">
                  <c:v>0.115195975516915</c:v>
                </c:pt>
                <c:pt idx="8887">
                  <c:v>0.118056260157876</c:v>
                </c:pt>
                <c:pt idx="8888">
                  <c:v>0.117898200590546</c:v>
                </c:pt>
                <c:pt idx="8889">
                  <c:v>0.123714457562563</c:v>
                </c:pt>
                <c:pt idx="8890">
                  <c:v>0.107468262612139</c:v>
                </c:pt>
                <c:pt idx="8891">
                  <c:v>9.4824136013921506E-2</c:v>
                </c:pt>
                <c:pt idx="8892">
                  <c:v>8.0765818656962501E-2</c:v>
                </c:pt>
                <c:pt idx="8893">
                  <c:v>9.5689330073275694E-2</c:v>
                </c:pt>
                <c:pt idx="8894">
                  <c:v>8.6823339101775199E-2</c:v>
                </c:pt>
                <c:pt idx="8895">
                  <c:v>0.100977478828449</c:v>
                </c:pt>
                <c:pt idx="8896">
                  <c:v>9.1557815565425305E-2</c:v>
                </c:pt>
                <c:pt idx="8897">
                  <c:v>0.108466718546993</c:v>
                </c:pt>
                <c:pt idx="8898">
                  <c:v>0.106647180174922</c:v>
                </c:pt>
                <c:pt idx="8899">
                  <c:v>0.11291125752138</c:v>
                </c:pt>
                <c:pt idx="8900">
                  <c:v>0.108300622198664</c:v>
                </c:pt>
                <c:pt idx="8901">
                  <c:v>7.1422477034064902E-2</c:v>
                </c:pt>
                <c:pt idx="8902">
                  <c:v>7.3117577235491504E-2</c:v>
                </c:pt>
                <c:pt idx="8903">
                  <c:v>6.0852943652483601E-2</c:v>
                </c:pt>
                <c:pt idx="8904">
                  <c:v>6.3761898066202305E-2</c:v>
                </c:pt>
                <c:pt idx="8905">
                  <c:v>4.2829959412364303E-2</c:v>
                </c:pt>
                <c:pt idx="8906">
                  <c:v>3.8600627416630999E-2</c:v>
                </c:pt>
                <c:pt idx="8907">
                  <c:v>3.4366102985987197E-2</c:v>
                </c:pt>
                <c:pt idx="8908">
                  <c:v>3.8524661406314997E-2</c:v>
                </c:pt>
                <c:pt idx="8909">
                  <c:v>3.5457035781684403E-2</c:v>
                </c:pt>
                <c:pt idx="8910">
                  <c:v>3.6719570366880699E-2</c:v>
                </c:pt>
                <c:pt idx="8911">
                  <c:v>3.6503679804478398E-2</c:v>
                </c:pt>
                <c:pt idx="8912">
                  <c:v>4.35345244737683E-2</c:v>
                </c:pt>
                <c:pt idx="8913">
                  <c:v>4.0590067051518103E-2</c:v>
                </c:pt>
                <c:pt idx="8914">
                  <c:v>4.4085244314910302E-2</c:v>
                </c:pt>
                <c:pt idx="8915">
                  <c:v>4.08446898044919E-2</c:v>
                </c:pt>
                <c:pt idx="8916">
                  <c:v>4.1944872998506202E-2</c:v>
                </c:pt>
                <c:pt idx="8917">
                  <c:v>3.9361800103407202E-2</c:v>
                </c:pt>
                <c:pt idx="8918">
                  <c:v>4.0043514027004699E-2</c:v>
                </c:pt>
                <c:pt idx="8919">
                  <c:v>4.42494672896847E-2</c:v>
                </c:pt>
                <c:pt idx="8920">
                  <c:v>3.4803073021370999E-2</c:v>
                </c:pt>
                <c:pt idx="8921">
                  <c:v>3.1922945128879603E-2</c:v>
                </c:pt>
                <c:pt idx="8922">
                  <c:v>3.3851280870219297E-2</c:v>
                </c:pt>
                <c:pt idx="8923">
                  <c:v>2.7319856905212301E-2</c:v>
                </c:pt>
                <c:pt idx="8924">
                  <c:v>3.2461696698819202E-2</c:v>
                </c:pt>
                <c:pt idx="8925">
                  <c:v>2.69850188501576E-2</c:v>
                </c:pt>
                <c:pt idx="8926">
                  <c:v>4.0904964101192702E-2</c:v>
                </c:pt>
                <c:pt idx="8927">
                  <c:v>3.8688561890435999E-2</c:v>
                </c:pt>
                <c:pt idx="8928">
                  <c:v>3.6334220352892098E-2</c:v>
                </c:pt>
                <c:pt idx="8929">
                  <c:v>3.36099917957162E-2</c:v>
                </c:pt>
                <c:pt idx="8930">
                  <c:v>3.23127548145671E-2</c:v>
                </c:pt>
                <c:pt idx="8931">
                  <c:v>3.5722725217112998E-2</c:v>
                </c:pt>
                <c:pt idx="8932">
                  <c:v>3.5862247760151601E-2</c:v>
                </c:pt>
                <c:pt idx="8933">
                  <c:v>3.2816495441794102E-2</c:v>
                </c:pt>
                <c:pt idx="8934">
                  <c:v>3.2019092550695502E-2</c:v>
                </c:pt>
                <c:pt idx="8935">
                  <c:v>3.2390123801932597E-2</c:v>
                </c:pt>
                <c:pt idx="8936">
                  <c:v>2.9224568943220602E-2</c:v>
                </c:pt>
                <c:pt idx="8937">
                  <c:v>2.4520022233815601E-2</c:v>
                </c:pt>
                <c:pt idx="8938">
                  <c:v>2.65806828295551E-2</c:v>
                </c:pt>
                <c:pt idx="8939">
                  <c:v>3.2653659341543101E-2</c:v>
                </c:pt>
                <c:pt idx="8940">
                  <c:v>3.5332498394644002E-2</c:v>
                </c:pt>
                <c:pt idx="8941">
                  <c:v>3.4676983744265401E-2</c:v>
                </c:pt>
                <c:pt idx="8942">
                  <c:v>2.87265801640132E-2</c:v>
                </c:pt>
                <c:pt idx="8943">
                  <c:v>2.90891511303333E-2</c:v>
                </c:pt>
                <c:pt idx="8944">
                  <c:v>2.9689502226835099E-2</c:v>
                </c:pt>
                <c:pt idx="8945">
                  <c:v>3.1307919187361401E-2</c:v>
                </c:pt>
                <c:pt idx="8946">
                  <c:v>2.7691713897208599E-2</c:v>
                </c:pt>
                <c:pt idx="8947">
                  <c:v>2.9650026889643001E-2</c:v>
                </c:pt>
                <c:pt idx="8948">
                  <c:v>3.0209416997624E-2</c:v>
                </c:pt>
                <c:pt idx="8949">
                  <c:v>3.2296611071742101E-2</c:v>
                </c:pt>
                <c:pt idx="8950">
                  <c:v>2.6735897485739301E-2</c:v>
                </c:pt>
                <c:pt idx="8951">
                  <c:v>1.8712678251922299E-2</c:v>
                </c:pt>
                <c:pt idx="8952">
                  <c:v>2.8488098383418099E-2</c:v>
                </c:pt>
                <c:pt idx="8953">
                  <c:v>3.16742925201835E-2</c:v>
                </c:pt>
                <c:pt idx="8954">
                  <c:v>4.47420490238132E-2</c:v>
                </c:pt>
                <c:pt idx="8955">
                  <c:v>3.8045355346676399E-2</c:v>
                </c:pt>
                <c:pt idx="8956">
                  <c:v>3.5419867513623998E-2</c:v>
                </c:pt>
                <c:pt idx="8957">
                  <c:v>3.5471557900800602E-2</c:v>
                </c:pt>
                <c:pt idx="8958">
                  <c:v>3.8964153145520597E-2</c:v>
                </c:pt>
                <c:pt idx="8959">
                  <c:v>4.5983345421446303E-2</c:v>
                </c:pt>
                <c:pt idx="8960">
                  <c:v>4.9771073211559699E-2</c:v>
                </c:pt>
                <c:pt idx="8961">
                  <c:v>7.7610729537986298E-2</c:v>
                </c:pt>
                <c:pt idx="8962">
                  <c:v>8.5156308032117004E-2</c:v>
                </c:pt>
                <c:pt idx="8963">
                  <c:v>9.4832872608679605E-2</c:v>
                </c:pt>
                <c:pt idx="8964">
                  <c:v>0.100444475206116</c:v>
                </c:pt>
                <c:pt idx="8965">
                  <c:v>0.10668394414655601</c:v>
                </c:pt>
                <c:pt idx="8966">
                  <c:v>0.108379295109579</c:v>
                </c:pt>
                <c:pt idx="8967">
                  <c:v>0.111649586778178</c:v>
                </c:pt>
                <c:pt idx="8968">
                  <c:v>0.110344756523872</c:v>
                </c:pt>
                <c:pt idx="8969">
                  <c:v>0.12135159310737401</c:v>
                </c:pt>
                <c:pt idx="8970">
                  <c:v>0.13738966499152899</c:v>
                </c:pt>
                <c:pt idx="8971">
                  <c:v>0.150540128419064</c:v>
                </c:pt>
                <c:pt idx="8972">
                  <c:v>0.145339351670976</c:v>
                </c:pt>
                <c:pt idx="8973">
                  <c:v>0.13767123149994201</c:v>
                </c:pt>
                <c:pt idx="8974">
                  <c:v>0.13491739197897501</c:v>
                </c:pt>
                <c:pt idx="8975">
                  <c:v>0.13482255645820801</c:v>
                </c:pt>
                <c:pt idx="8976">
                  <c:v>0.122227587491754</c:v>
                </c:pt>
                <c:pt idx="8977">
                  <c:v>0.11362649909813299</c:v>
                </c:pt>
                <c:pt idx="8978">
                  <c:v>0.10250941063011</c:v>
                </c:pt>
                <c:pt idx="8979">
                  <c:v>0.115468305562813</c:v>
                </c:pt>
                <c:pt idx="8980">
                  <c:v>0.117231241613253</c:v>
                </c:pt>
                <c:pt idx="8981">
                  <c:v>0.122327604671604</c:v>
                </c:pt>
                <c:pt idx="8982">
                  <c:v>0.111618617063693</c:v>
                </c:pt>
                <c:pt idx="8983">
                  <c:v>0.11098231147807799</c:v>
                </c:pt>
                <c:pt idx="8984">
                  <c:v>0.105180560258037</c:v>
                </c:pt>
                <c:pt idx="8985">
                  <c:v>0.10194540307123399</c:v>
                </c:pt>
                <c:pt idx="8986">
                  <c:v>9.9719380549814607E-2</c:v>
                </c:pt>
                <c:pt idx="8987">
                  <c:v>0.106287974347296</c:v>
                </c:pt>
                <c:pt idx="8988">
                  <c:v>0.11024133397802099</c:v>
                </c:pt>
                <c:pt idx="8989">
                  <c:v>0.10912567287429201</c:v>
                </c:pt>
                <c:pt idx="8990">
                  <c:v>0.10325352640756399</c:v>
                </c:pt>
                <c:pt idx="8991">
                  <c:v>0.102975179358973</c:v>
                </c:pt>
                <c:pt idx="8992">
                  <c:v>0.102130834657942</c:v>
                </c:pt>
                <c:pt idx="8993">
                  <c:v>8.7145453997347896E-2</c:v>
                </c:pt>
                <c:pt idx="8994">
                  <c:v>5.0547904111413397E-2</c:v>
                </c:pt>
                <c:pt idx="8995">
                  <c:v>4.0241984909149202E-2</c:v>
                </c:pt>
                <c:pt idx="8996">
                  <c:v>4.53511645343634E-2</c:v>
                </c:pt>
                <c:pt idx="8997">
                  <c:v>4.5719041735832397E-2</c:v>
                </c:pt>
                <c:pt idx="8998">
                  <c:v>4.6521092984885902E-2</c:v>
                </c:pt>
                <c:pt idx="8999">
                  <c:v>3.8660070216182299E-2</c:v>
                </c:pt>
                <c:pt idx="9000">
                  <c:v>3.6244356271082898E-2</c:v>
                </c:pt>
                <c:pt idx="9001">
                  <c:v>3.2859045688099303E-2</c:v>
                </c:pt>
                <c:pt idx="9002">
                  <c:v>3.4920101754361201E-2</c:v>
                </c:pt>
                <c:pt idx="9003">
                  <c:v>2.6236124545809699E-2</c:v>
                </c:pt>
                <c:pt idx="9004">
                  <c:v>2.7122353198317101E-2</c:v>
                </c:pt>
                <c:pt idx="9005">
                  <c:v>2.4686500404030198E-2</c:v>
                </c:pt>
                <c:pt idx="9006">
                  <c:v>3.3147997550336698E-2</c:v>
                </c:pt>
                <c:pt idx="9007">
                  <c:v>3.6031528523267103E-2</c:v>
                </c:pt>
                <c:pt idx="9008">
                  <c:v>4.0745655611410803E-2</c:v>
                </c:pt>
                <c:pt idx="9009">
                  <c:v>4.3177705836986303E-2</c:v>
                </c:pt>
                <c:pt idx="9010">
                  <c:v>4.6104060038694702E-2</c:v>
                </c:pt>
                <c:pt idx="9011">
                  <c:v>2.4729465482679201E-2</c:v>
                </c:pt>
                <c:pt idx="9012">
                  <c:v>3.01166724948062E-2</c:v>
                </c:pt>
                <c:pt idx="9013">
                  <c:v>1.8007922858840401E-2</c:v>
                </c:pt>
                <c:pt idx="9014">
                  <c:v>3.7730734863604301E-2</c:v>
                </c:pt>
                <c:pt idx="9015">
                  <c:v>2.9853739526126601E-2</c:v>
                </c:pt>
                <c:pt idx="9016">
                  <c:v>5.6355921968953303E-2</c:v>
                </c:pt>
                <c:pt idx="9017">
                  <c:v>6.5378561348967704E-2</c:v>
                </c:pt>
                <c:pt idx="9018">
                  <c:v>3.6679693251610003E-2</c:v>
                </c:pt>
                <c:pt idx="9019">
                  <c:v>1.99891451473139E-2</c:v>
                </c:pt>
                <c:pt idx="9020">
                  <c:v>5.9425107171434902E-3</c:v>
                </c:pt>
                <c:pt idx="9021">
                  <c:v>2.0227053727637199E-2</c:v>
                </c:pt>
                <c:pt idx="9022">
                  <c:v>2.4779510866031602E-2</c:v>
                </c:pt>
                <c:pt idx="9023">
                  <c:v>4.3339513091437902E-2</c:v>
                </c:pt>
                <c:pt idx="9024">
                  <c:v>4.8324347466497497E-2</c:v>
                </c:pt>
                <c:pt idx="9025">
                  <c:v>5.2135454509975199E-2</c:v>
                </c:pt>
                <c:pt idx="9026">
                  <c:v>4.4272710564340401E-2</c:v>
                </c:pt>
                <c:pt idx="9027">
                  <c:v>5.0660618466108899E-2</c:v>
                </c:pt>
                <c:pt idx="9028">
                  <c:v>3.6287917148029501E-2</c:v>
                </c:pt>
                <c:pt idx="9029">
                  <c:v>6.5682342757572999E-3</c:v>
                </c:pt>
                <c:pt idx="9030">
                  <c:v>-6.2333891384721996E-3</c:v>
                </c:pt>
                <c:pt idx="9031">
                  <c:v>-2.6943283973409299E-3</c:v>
                </c:pt>
                <c:pt idx="9032">
                  <c:v>1.0986118044791099E-2</c:v>
                </c:pt>
                <c:pt idx="9033">
                  <c:v>3.6762854073022398E-2</c:v>
                </c:pt>
                <c:pt idx="9034">
                  <c:v>3.6052535025947803E-2</c:v>
                </c:pt>
                <c:pt idx="9035">
                  <c:v>3.9842788132793301E-2</c:v>
                </c:pt>
                <c:pt idx="9036">
                  <c:v>2.23456177470443E-2</c:v>
                </c:pt>
                <c:pt idx="9037">
                  <c:v>1.3077584876252E-2</c:v>
                </c:pt>
                <c:pt idx="9038">
                  <c:v>-4.6805441724202196E-3</c:v>
                </c:pt>
                <c:pt idx="9039">
                  <c:v>6.0263368126976498E-3</c:v>
                </c:pt>
                <c:pt idx="9040">
                  <c:v>5.56169450464625E-3</c:v>
                </c:pt>
                <c:pt idx="9041">
                  <c:v>8.6541694553240599E-4</c:v>
                </c:pt>
                <c:pt idx="9042">
                  <c:v>2.6113204706640098E-3</c:v>
                </c:pt>
                <c:pt idx="9043">
                  <c:v>2.1128091524644201E-2</c:v>
                </c:pt>
                <c:pt idx="9044">
                  <c:v>1.3013766111124399E-2</c:v>
                </c:pt>
                <c:pt idx="9045">
                  <c:v>1.50741120661379E-2</c:v>
                </c:pt>
                <c:pt idx="9046">
                  <c:v>1.7184645228965501E-2</c:v>
                </c:pt>
                <c:pt idx="9047">
                  <c:v>2.2971186912466499E-2</c:v>
                </c:pt>
                <c:pt idx="9048">
                  <c:v>3.0947640304432901E-2</c:v>
                </c:pt>
                <c:pt idx="9049">
                  <c:v>4.3734579944942203E-2</c:v>
                </c:pt>
                <c:pt idx="9050">
                  <c:v>4.3349336735890497E-2</c:v>
                </c:pt>
                <c:pt idx="9051">
                  <c:v>4.7675637388701397E-2</c:v>
                </c:pt>
                <c:pt idx="9052">
                  <c:v>4.48752715835685E-2</c:v>
                </c:pt>
                <c:pt idx="9053">
                  <c:v>2.99488340326887E-2</c:v>
                </c:pt>
                <c:pt idx="9054">
                  <c:v>1.6135230811997602E-2</c:v>
                </c:pt>
                <c:pt idx="9055">
                  <c:v>1.0171540323899501E-2</c:v>
                </c:pt>
                <c:pt idx="9056">
                  <c:v>1.9060040903003301E-2</c:v>
                </c:pt>
                <c:pt idx="9057">
                  <c:v>6.2623429231064495E-2</c:v>
                </c:pt>
                <c:pt idx="9058">
                  <c:v>8.7928499729639106E-2</c:v>
                </c:pt>
                <c:pt idx="9059">
                  <c:v>0.115245712815185</c:v>
                </c:pt>
                <c:pt idx="9060">
                  <c:v>0.132147485593229</c:v>
                </c:pt>
                <c:pt idx="9061">
                  <c:v>0.14284744852056</c:v>
                </c:pt>
                <c:pt idx="9062">
                  <c:v>0.14497884046971499</c:v>
                </c:pt>
                <c:pt idx="9063">
                  <c:v>0.13304431627586799</c:v>
                </c:pt>
                <c:pt idx="9064">
                  <c:v>0.127720525233187</c:v>
                </c:pt>
                <c:pt idx="9065">
                  <c:v>0.11590243043744899</c:v>
                </c:pt>
                <c:pt idx="9066">
                  <c:v>0.121596396579726</c:v>
                </c:pt>
                <c:pt idx="9067">
                  <c:v>0.119375736525471</c:v>
                </c:pt>
                <c:pt idx="9068">
                  <c:v>0.136890064371194</c:v>
                </c:pt>
                <c:pt idx="9069">
                  <c:v>0.15070402781341899</c:v>
                </c:pt>
                <c:pt idx="9070">
                  <c:v>0.149017094324009</c:v>
                </c:pt>
                <c:pt idx="9071">
                  <c:v>0.14697621528098301</c:v>
                </c:pt>
                <c:pt idx="9072">
                  <c:v>0.13851243319970899</c:v>
                </c:pt>
                <c:pt idx="9073">
                  <c:v>0.153346435522077</c:v>
                </c:pt>
                <c:pt idx="9074">
                  <c:v>0.13890788975504401</c:v>
                </c:pt>
                <c:pt idx="9075">
                  <c:v>0.13292184788887201</c:v>
                </c:pt>
                <c:pt idx="9076">
                  <c:v>0.12536651915645999</c:v>
                </c:pt>
                <c:pt idx="9077">
                  <c:v>0.13448695797860799</c:v>
                </c:pt>
                <c:pt idx="9078">
                  <c:v>0.13139875181628399</c:v>
                </c:pt>
                <c:pt idx="9079">
                  <c:v>0.129951587552318</c:v>
                </c:pt>
                <c:pt idx="9080">
                  <c:v>0.13432021016061799</c:v>
                </c:pt>
                <c:pt idx="9081">
                  <c:v>0.130403741623286</c:v>
                </c:pt>
                <c:pt idx="9082">
                  <c:v>0.123287159212339</c:v>
                </c:pt>
                <c:pt idx="9083">
                  <c:v>0.116179757275141</c:v>
                </c:pt>
                <c:pt idx="9084">
                  <c:v>0.12032893274864</c:v>
                </c:pt>
                <c:pt idx="9085">
                  <c:v>0.119999820445153</c:v>
                </c:pt>
                <c:pt idx="9086">
                  <c:v>0.11632595211777801</c:v>
                </c:pt>
                <c:pt idx="9087">
                  <c:v>0.10461920749779</c:v>
                </c:pt>
                <c:pt idx="9088">
                  <c:v>0.103752454882548</c:v>
                </c:pt>
                <c:pt idx="9089">
                  <c:v>9.59266742449809E-2</c:v>
                </c:pt>
                <c:pt idx="9090">
                  <c:v>9.5268441537798204E-2</c:v>
                </c:pt>
                <c:pt idx="9091">
                  <c:v>6.7909210063661907E-2</c:v>
                </c:pt>
                <c:pt idx="9092">
                  <c:v>6.7204913202999594E-2</c:v>
                </c:pt>
                <c:pt idx="9093">
                  <c:v>6.5125029705347698E-2</c:v>
                </c:pt>
                <c:pt idx="9094">
                  <c:v>6.3320843632714299E-2</c:v>
                </c:pt>
                <c:pt idx="9095">
                  <c:v>5.18187206457651E-2</c:v>
                </c:pt>
                <c:pt idx="9096">
                  <c:v>4.7154119791248297E-2</c:v>
                </c:pt>
                <c:pt idx="9097">
                  <c:v>4.2818159620703899E-2</c:v>
                </c:pt>
                <c:pt idx="9098">
                  <c:v>4.8698354433288397E-2</c:v>
                </c:pt>
                <c:pt idx="9099">
                  <c:v>5.0222986355467597E-2</c:v>
                </c:pt>
                <c:pt idx="9100">
                  <c:v>4.9931375515998098E-2</c:v>
                </c:pt>
                <c:pt idx="9101">
                  <c:v>3.8672315240807997E-2</c:v>
                </c:pt>
                <c:pt idx="9102">
                  <c:v>3.6564419902798198E-2</c:v>
                </c:pt>
                <c:pt idx="9103">
                  <c:v>3.2167417936051899E-2</c:v>
                </c:pt>
                <c:pt idx="9104">
                  <c:v>3.4999626929486501E-2</c:v>
                </c:pt>
                <c:pt idx="9105">
                  <c:v>1.8828814156710501E-2</c:v>
                </c:pt>
                <c:pt idx="9106">
                  <c:v>2.16044848034238E-2</c:v>
                </c:pt>
                <c:pt idx="9107">
                  <c:v>2.5613906352282199E-2</c:v>
                </c:pt>
                <c:pt idx="9108">
                  <c:v>4.8077444825179602E-2</c:v>
                </c:pt>
                <c:pt idx="9109">
                  <c:v>5.88649567627475E-2</c:v>
                </c:pt>
                <c:pt idx="9110">
                  <c:v>5.1842462543489003E-2</c:v>
                </c:pt>
                <c:pt idx="9111">
                  <c:v>3.8842726974983699E-2</c:v>
                </c:pt>
                <c:pt idx="9112">
                  <c:v>2.0056103457305199E-2</c:v>
                </c:pt>
                <c:pt idx="9113">
                  <c:v>2.99269890128647E-2</c:v>
                </c:pt>
                <c:pt idx="9114">
                  <c:v>2.7052309741596399E-2</c:v>
                </c:pt>
                <c:pt idx="9115">
                  <c:v>1.55611361920491E-2</c:v>
                </c:pt>
                <c:pt idx="9116">
                  <c:v>-2.8913842934640299E-3</c:v>
                </c:pt>
                <c:pt idx="9117">
                  <c:v>-6.4591864238279801E-3</c:v>
                </c:pt>
                <c:pt idx="9118">
                  <c:v>-5.8803600419183397E-3</c:v>
                </c:pt>
                <c:pt idx="9119">
                  <c:v>4.1467891318054699E-3</c:v>
                </c:pt>
                <c:pt idx="9120">
                  <c:v>1.6903663676829501E-2</c:v>
                </c:pt>
                <c:pt idx="9121">
                  <c:v>3.7843853505505398E-2</c:v>
                </c:pt>
                <c:pt idx="9122">
                  <c:v>4.03375299178131E-2</c:v>
                </c:pt>
                <c:pt idx="9123">
                  <c:v>2.7645642413034199E-2</c:v>
                </c:pt>
                <c:pt idx="9124">
                  <c:v>2.1660968840953199E-2</c:v>
                </c:pt>
                <c:pt idx="9125">
                  <c:v>1.00367974161791E-2</c:v>
                </c:pt>
                <c:pt idx="9126">
                  <c:v>1.43604598191276E-2</c:v>
                </c:pt>
                <c:pt idx="9127">
                  <c:v>1.3502097248135701E-2</c:v>
                </c:pt>
                <c:pt idx="9128">
                  <c:v>3.2921679577031099E-2</c:v>
                </c:pt>
                <c:pt idx="9129">
                  <c:v>3.2127340877374497E-2</c:v>
                </c:pt>
                <c:pt idx="9130">
                  <c:v>2.7019424594331501E-2</c:v>
                </c:pt>
                <c:pt idx="9131">
                  <c:v>2.30007803875832E-2</c:v>
                </c:pt>
                <c:pt idx="9132">
                  <c:v>1.4197783475374599E-2</c:v>
                </c:pt>
                <c:pt idx="9133">
                  <c:v>2.6851503516668599E-2</c:v>
                </c:pt>
                <c:pt idx="9134">
                  <c:v>2.1851182627474201E-2</c:v>
                </c:pt>
                <c:pt idx="9135">
                  <c:v>3.5511865070410202E-2</c:v>
                </c:pt>
                <c:pt idx="9136">
                  <c:v>4.2118026722687399E-2</c:v>
                </c:pt>
                <c:pt idx="9137">
                  <c:v>3.9821828799464297E-2</c:v>
                </c:pt>
                <c:pt idx="9138">
                  <c:v>4.2894338952617898E-2</c:v>
                </c:pt>
                <c:pt idx="9139">
                  <c:v>1.75547966869114E-2</c:v>
                </c:pt>
                <c:pt idx="9140">
                  <c:v>2.62444238754839E-2</c:v>
                </c:pt>
                <c:pt idx="9141">
                  <c:v>2.0288720283375101E-2</c:v>
                </c:pt>
                <c:pt idx="9142">
                  <c:v>3.2253695073089998E-2</c:v>
                </c:pt>
                <c:pt idx="9143">
                  <c:v>3.7339818591419799E-2</c:v>
                </c:pt>
                <c:pt idx="9144">
                  <c:v>3.3969489002174398E-2</c:v>
                </c:pt>
                <c:pt idx="9145">
                  <c:v>3.18777476047645E-2</c:v>
                </c:pt>
                <c:pt idx="9146">
                  <c:v>2.42626265564648E-2</c:v>
                </c:pt>
                <c:pt idx="9147">
                  <c:v>3.6784478067275299E-2</c:v>
                </c:pt>
                <c:pt idx="9148">
                  <c:v>4.05978745167705E-2</c:v>
                </c:pt>
                <c:pt idx="9149">
                  <c:v>3.9972275618456003E-2</c:v>
                </c:pt>
                <c:pt idx="9150">
                  <c:v>3.1977427713962302E-2</c:v>
                </c:pt>
                <c:pt idx="9151">
                  <c:v>2.9070013569800601E-2</c:v>
                </c:pt>
                <c:pt idx="9152">
                  <c:v>2.3253533096594701E-2</c:v>
                </c:pt>
                <c:pt idx="9153">
                  <c:v>2.1090169560507899E-2</c:v>
                </c:pt>
                <c:pt idx="9154">
                  <c:v>2.1086704285988599E-2</c:v>
                </c:pt>
                <c:pt idx="9155">
                  <c:v>2.2376689435342701E-2</c:v>
                </c:pt>
                <c:pt idx="9156">
                  <c:v>3.1446128990675302E-2</c:v>
                </c:pt>
                <c:pt idx="9157">
                  <c:v>5.3684747089917301E-2</c:v>
                </c:pt>
                <c:pt idx="9158">
                  <c:v>9.6788772005978893E-2</c:v>
                </c:pt>
                <c:pt idx="9159">
                  <c:v>0.11478866562509001</c:v>
                </c:pt>
                <c:pt idx="9160">
                  <c:v>0.111784344869217</c:v>
                </c:pt>
                <c:pt idx="9161">
                  <c:v>0.11433502430633601</c:v>
                </c:pt>
                <c:pt idx="9162">
                  <c:v>0.11373764047783801</c:v>
                </c:pt>
                <c:pt idx="9163">
                  <c:v>0.11523170990574701</c:v>
                </c:pt>
                <c:pt idx="9164">
                  <c:v>0.10926656924678201</c:v>
                </c:pt>
                <c:pt idx="9165">
                  <c:v>0.11502605826421</c:v>
                </c:pt>
                <c:pt idx="9166">
                  <c:v>0.11983830496049599</c:v>
                </c:pt>
                <c:pt idx="9167">
                  <c:v>0.127058412863262</c:v>
                </c:pt>
                <c:pt idx="9168">
                  <c:v>0.121759791871724</c:v>
                </c:pt>
                <c:pt idx="9169">
                  <c:v>0.125083193883473</c:v>
                </c:pt>
                <c:pt idx="9170">
                  <c:v>0.13246954427052399</c:v>
                </c:pt>
                <c:pt idx="9171">
                  <c:v>0.114519346451111</c:v>
                </c:pt>
                <c:pt idx="9172">
                  <c:v>0.11495340282465</c:v>
                </c:pt>
                <c:pt idx="9173">
                  <c:v>9.9181066054809405E-2</c:v>
                </c:pt>
                <c:pt idx="9174">
                  <c:v>0.127754456456381</c:v>
                </c:pt>
                <c:pt idx="9175">
                  <c:v>0.113447201646684</c:v>
                </c:pt>
                <c:pt idx="9176">
                  <c:v>0.13496788284693401</c:v>
                </c:pt>
                <c:pt idx="9177">
                  <c:v>0.123350239883204</c:v>
                </c:pt>
                <c:pt idx="9178">
                  <c:v>0.137954998717748</c:v>
                </c:pt>
                <c:pt idx="9179">
                  <c:v>0.129830588655172</c:v>
                </c:pt>
                <c:pt idx="9180">
                  <c:v>0.123110239239383</c:v>
                </c:pt>
                <c:pt idx="9181">
                  <c:v>0.11366227793076999</c:v>
                </c:pt>
                <c:pt idx="9182">
                  <c:v>0.102695050578716</c:v>
                </c:pt>
                <c:pt idx="9183">
                  <c:v>0.105744228542719</c:v>
                </c:pt>
                <c:pt idx="9184">
                  <c:v>9.8390579897786407E-2</c:v>
                </c:pt>
                <c:pt idx="9185">
                  <c:v>7.4566411498122501E-2</c:v>
                </c:pt>
                <c:pt idx="9186">
                  <c:v>7.1895618226185606E-2</c:v>
                </c:pt>
                <c:pt idx="9187">
                  <c:v>6.5205126954282905E-2</c:v>
                </c:pt>
                <c:pt idx="9188">
                  <c:v>5.7963529509346502E-2</c:v>
                </c:pt>
                <c:pt idx="9189">
                  <c:v>4.8816823193344197E-2</c:v>
                </c:pt>
                <c:pt idx="9190">
                  <c:v>4.82061974374512E-2</c:v>
                </c:pt>
                <c:pt idx="9191">
                  <c:v>4.4588830401881802E-2</c:v>
                </c:pt>
                <c:pt idx="9192">
                  <c:v>3.9588743975174499E-2</c:v>
                </c:pt>
                <c:pt idx="9193">
                  <c:v>3.8050302744252799E-2</c:v>
                </c:pt>
                <c:pt idx="9194">
                  <c:v>3.1989274216140402E-2</c:v>
                </c:pt>
                <c:pt idx="9195">
                  <c:v>3.7964813370221999E-2</c:v>
                </c:pt>
                <c:pt idx="9196">
                  <c:v>3.7747420600043997E-2</c:v>
                </c:pt>
                <c:pt idx="9197">
                  <c:v>3.8539104240829701E-2</c:v>
                </c:pt>
                <c:pt idx="9198">
                  <c:v>3.3926773517158199E-2</c:v>
                </c:pt>
                <c:pt idx="9199">
                  <c:v>3.3231224853487298E-2</c:v>
                </c:pt>
                <c:pt idx="9200">
                  <c:v>3.8377321779455097E-2</c:v>
                </c:pt>
                <c:pt idx="9201">
                  <c:v>4.05725690275388E-2</c:v>
                </c:pt>
                <c:pt idx="9202">
                  <c:v>4.29144804048412E-2</c:v>
                </c:pt>
                <c:pt idx="9203">
                  <c:v>4.2065743906673697E-2</c:v>
                </c:pt>
                <c:pt idx="9204">
                  <c:v>3.5671547801100698E-2</c:v>
                </c:pt>
                <c:pt idx="9205">
                  <c:v>3.7632601725218602E-2</c:v>
                </c:pt>
                <c:pt idx="9206">
                  <c:v>4.0138931896978203E-2</c:v>
                </c:pt>
                <c:pt idx="9207">
                  <c:v>3.80175465623908E-2</c:v>
                </c:pt>
                <c:pt idx="9208">
                  <c:v>2.8467561858303299E-2</c:v>
                </c:pt>
                <c:pt idx="9209">
                  <c:v>2.5754770136108801E-2</c:v>
                </c:pt>
                <c:pt idx="9210">
                  <c:v>3.5845935005113502E-2</c:v>
                </c:pt>
                <c:pt idx="9211">
                  <c:v>3.4192966035115402E-2</c:v>
                </c:pt>
                <c:pt idx="9212">
                  <c:v>3.1382520403162403E-2</c:v>
                </c:pt>
                <c:pt idx="9213">
                  <c:v>3.3496454579576299E-2</c:v>
                </c:pt>
                <c:pt idx="9214">
                  <c:v>3.9072264793672699E-2</c:v>
                </c:pt>
                <c:pt idx="9215">
                  <c:v>4.4899416028744997E-2</c:v>
                </c:pt>
                <c:pt idx="9216">
                  <c:v>4.3568521582096099E-2</c:v>
                </c:pt>
                <c:pt idx="9217">
                  <c:v>4.8884640635486802E-2</c:v>
                </c:pt>
                <c:pt idx="9218">
                  <c:v>4.6362689862487698E-2</c:v>
                </c:pt>
                <c:pt idx="9219">
                  <c:v>3.7249817198443599E-2</c:v>
                </c:pt>
                <c:pt idx="9220">
                  <c:v>2.52351827501212E-2</c:v>
                </c:pt>
                <c:pt idx="9221">
                  <c:v>2.3510501972783902E-2</c:v>
                </c:pt>
                <c:pt idx="9222">
                  <c:v>2.4204049260270099E-2</c:v>
                </c:pt>
                <c:pt idx="9223">
                  <c:v>3.1708068820898799E-2</c:v>
                </c:pt>
                <c:pt idx="9224">
                  <c:v>2.3682067876567101E-2</c:v>
                </c:pt>
                <c:pt idx="9225">
                  <c:v>2.7451037488002501E-2</c:v>
                </c:pt>
                <c:pt idx="9226">
                  <c:v>2.4104324719809299E-2</c:v>
                </c:pt>
                <c:pt idx="9227">
                  <c:v>3.3140565469656998E-2</c:v>
                </c:pt>
                <c:pt idx="9228">
                  <c:v>2.5003745535938499E-2</c:v>
                </c:pt>
                <c:pt idx="9229">
                  <c:v>2.4448682222808799E-2</c:v>
                </c:pt>
                <c:pt idx="9230">
                  <c:v>1.74314711926409E-2</c:v>
                </c:pt>
                <c:pt idx="9231">
                  <c:v>2.3208611254437999E-2</c:v>
                </c:pt>
                <c:pt idx="9232">
                  <c:v>2.35831202256763E-2</c:v>
                </c:pt>
                <c:pt idx="9233">
                  <c:v>2.9767718941349299E-2</c:v>
                </c:pt>
                <c:pt idx="9234">
                  <c:v>2.1208788290190302E-2</c:v>
                </c:pt>
                <c:pt idx="9235">
                  <c:v>1.7329496894694801E-2</c:v>
                </c:pt>
                <c:pt idx="9236">
                  <c:v>6.2760198762001496E-3</c:v>
                </c:pt>
                <c:pt idx="9237">
                  <c:v>6.8167966420890503E-3</c:v>
                </c:pt>
                <c:pt idx="9238">
                  <c:v>7.2059581983289897E-3</c:v>
                </c:pt>
                <c:pt idx="9239">
                  <c:v>3.1177345826546598E-3</c:v>
                </c:pt>
                <c:pt idx="9240">
                  <c:v>6.1127042888642503E-3</c:v>
                </c:pt>
                <c:pt idx="9241">
                  <c:v>6.3548044851390699E-3</c:v>
                </c:pt>
                <c:pt idx="9242">
                  <c:v>8.2433926777233293E-3</c:v>
                </c:pt>
                <c:pt idx="9243">
                  <c:v>6.4415326324094701E-3</c:v>
                </c:pt>
                <c:pt idx="9244">
                  <c:v>1.25811636834482E-2</c:v>
                </c:pt>
                <c:pt idx="9245">
                  <c:v>1.6385920642435301E-2</c:v>
                </c:pt>
                <c:pt idx="9246">
                  <c:v>1.7700807810585001E-2</c:v>
                </c:pt>
                <c:pt idx="9247">
                  <c:v>1.23918728730471E-2</c:v>
                </c:pt>
                <c:pt idx="9248">
                  <c:v>1.60921431659957E-2</c:v>
                </c:pt>
                <c:pt idx="9249">
                  <c:v>1.5193447665133201E-2</c:v>
                </c:pt>
                <c:pt idx="9250">
                  <c:v>1.7680813422032499E-2</c:v>
                </c:pt>
                <c:pt idx="9251">
                  <c:v>2.6529763199772498E-2</c:v>
                </c:pt>
                <c:pt idx="9252">
                  <c:v>4.2413480795266703E-2</c:v>
                </c:pt>
                <c:pt idx="9253">
                  <c:v>9.3501200534457193E-2</c:v>
                </c:pt>
                <c:pt idx="9254">
                  <c:v>0.11001594602350501</c:v>
                </c:pt>
                <c:pt idx="9255">
                  <c:v>0.117101856568307</c:v>
                </c:pt>
                <c:pt idx="9256">
                  <c:v>0.10980896534911901</c:v>
                </c:pt>
                <c:pt idx="9257">
                  <c:v>0.112038511514634</c:v>
                </c:pt>
                <c:pt idx="9258">
                  <c:v>0.13721324941179999</c:v>
                </c:pt>
                <c:pt idx="9259">
                  <c:v>0.145850323095152</c:v>
                </c:pt>
                <c:pt idx="9260">
                  <c:v>0.14969042287031101</c:v>
                </c:pt>
                <c:pt idx="9261">
                  <c:v>0.14142648101328301</c:v>
                </c:pt>
                <c:pt idx="9262">
                  <c:v>0.15311278732941799</c:v>
                </c:pt>
                <c:pt idx="9263">
                  <c:v>0.163050458067208</c:v>
                </c:pt>
                <c:pt idx="9264">
                  <c:v>0.157202680551873</c:v>
                </c:pt>
                <c:pt idx="9265">
                  <c:v>0.14893619583658699</c:v>
                </c:pt>
                <c:pt idx="9266">
                  <c:v>0.13115888388917499</c:v>
                </c:pt>
                <c:pt idx="9267">
                  <c:v>0.12660728230842799</c:v>
                </c:pt>
                <c:pt idx="9268">
                  <c:v>0.128789808634893</c:v>
                </c:pt>
                <c:pt idx="9269">
                  <c:v>0.132355724236215</c:v>
                </c:pt>
                <c:pt idx="9270">
                  <c:v>0.13209151483075601</c:v>
                </c:pt>
                <c:pt idx="9271">
                  <c:v>0.10990556960633099</c:v>
                </c:pt>
                <c:pt idx="9272">
                  <c:v>0.10046996681426699</c:v>
                </c:pt>
                <c:pt idx="9273">
                  <c:v>9.4675976551489002E-2</c:v>
                </c:pt>
                <c:pt idx="9274">
                  <c:v>9.5498085035096394E-2</c:v>
                </c:pt>
                <c:pt idx="9275">
                  <c:v>8.8191839636602501E-2</c:v>
                </c:pt>
                <c:pt idx="9276">
                  <c:v>9.2684761196276305E-2</c:v>
                </c:pt>
                <c:pt idx="9277">
                  <c:v>0.105195953818224</c:v>
                </c:pt>
                <c:pt idx="9278">
                  <c:v>0.11475734416465901</c:v>
                </c:pt>
                <c:pt idx="9279">
                  <c:v>0.117272474684934</c:v>
                </c:pt>
                <c:pt idx="9280">
                  <c:v>0.107915736946362</c:v>
                </c:pt>
                <c:pt idx="9281">
                  <c:v>7.3094059491705596E-2</c:v>
                </c:pt>
                <c:pt idx="9282">
                  <c:v>5.7621305250704503E-2</c:v>
                </c:pt>
                <c:pt idx="9283">
                  <c:v>5.2029530497648697E-2</c:v>
                </c:pt>
                <c:pt idx="9284">
                  <c:v>5.76664807040096E-2</c:v>
                </c:pt>
                <c:pt idx="9285">
                  <c:v>5.63371049424507E-2</c:v>
                </c:pt>
                <c:pt idx="9286">
                  <c:v>4.1732282255228202E-2</c:v>
                </c:pt>
                <c:pt idx="9287">
                  <c:v>3.9104176021559502E-2</c:v>
                </c:pt>
                <c:pt idx="9288">
                  <c:v>3.8823549353732598E-2</c:v>
                </c:pt>
                <c:pt idx="9289">
                  <c:v>4.8023964563310297E-2</c:v>
                </c:pt>
                <c:pt idx="9290">
                  <c:v>4.5233598998532999E-2</c:v>
                </c:pt>
                <c:pt idx="9291">
                  <c:v>4.3546109628270102E-2</c:v>
                </c:pt>
                <c:pt idx="9292">
                  <c:v>4.0128378858368903E-2</c:v>
                </c:pt>
                <c:pt idx="9293">
                  <c:v>4.19824130353589E-2</c:v>
                </c:pt>
                <c:pt idx="9294">
                  <c:v>4.2552921695698701E-2</c:v>
                </c:pt>
                <c:pt idx="9295">
                  <c:v>3.8184703608508203E-2</c:v>
                </c:pt>
                <c:pt idx="9296">
                  <c:v>3.3753240897802003E-2</c:v>
                </c:pt>
                <c:pt idx="9297">
                  <c:v>2.9554903769343301E-2</c:v>
                </c:pt>
                <c:pt idx="9298">
                  <c:v>2.7965594831800299E-2</c:v>
                </c:pt>
                <c:pt idx="9299">
                  <c:v>3.0423751860487101E-2</c:v>
                </c:pt>
                <c:pt idx="9300">
                  <c:v>3.4957449948263102E-2</c:v>
                </c:pt>
                <c:pt idx="9301">
                  <c:v>3.3681257239584303E-2</c:v>
                </c:pt>
                <c:pt idx="9302">
                  <c:v>2.48888013415638E-2</c:v>
                </c:pt>
                <c:pt idx="9303">
                  <c:v>2.3343431134304499E-2</c:v>
                </c:pt>
                <c:pt idx="9304">
                  <c:v>2.7056199500501601E-2</c:v>
                </c:pt>
                <c:pt idx="9305">
                  <c:v>2.9835230760537301E-2</c:v>
                </c:pt>
                <c:pt idx="9306">
                  <c:v>2.6948889190695002E-2</c:v>
                </c:pt>
                <c:pt idx="9307">
                  <c:v>2.5645814767101701E-2</c:v>
                </c:pt>
                <c:pt idx="9308">
                  <c:v>2.8723796043164902E-2</c:v>
                </c:pt>
                <c:pt idx="9309">
                  <c:v>2.9716657440809199E-2</c:v>
                </c:pt>
                <c:pt idx="9310">
                  <c:v>3.0088090071106199E-2</c:v>
                </c:pt>
                <c:pt idx="9311">
                  <c:v>2.7830248331321802E-2</c:v>
                </c:pt>
                <c:pt idx="9312">
                  <c:v>2.3471922176962201E-2</c:v>
                </c:pt>
                <c:pt idx="9313">
                  <c:v>1.8099108060554401E-2</c:v>
                </c:pt>
                <c:pt idx="9314">
                  <c:v>2.3497124117995202E-2</c:v>
                </c:pt>
                <c:pt idx="9315">
                  <c:v>2.7511434356764501E-2</c:v>
                </c:pt>
                <c:pt idx="9316">
                  <c:v>3.2515288642709202E-2</c:v>
                </c:pt>
                <c:pt idx="9317">
                  <c:v>2.4219504140149901E-2</c:v>
                </c:pt>
                <c:pt idx="9318">
                  <c:v>2.3185977852856001E-2</c:v>
                </c:pt>
                <c:pt idx="9319">
                  <c:v>1.9684924983307799E-2</c:v>
                </c:pt>
                <c:pt idx="9320">
                  <c:v>1.9569855221817801E-2</c:v>
                </c:pt>
                <c:pt idx="9321">
                  <c:v>1.97610045432625E-2</c:v>
                </c:pt>
                <c:pt idx="9322">
                  <c:v>2.42186878444825E-2</c:v>
                </c:pt>
                <c:pt idx="9323">
                  <c:v>2.5661499748157401E-2</c:v>
                </c:pt>
                <c:pt idx="9324">
                  <c:v>2.5294109979944801E-2</c:v>
                </c:pt>
                <c:pt idx="9325">
                  <c:v>2.5750292946078501E-2</c:v>
                </c:pt>
                <c:pt idx="9326">
                  <c:v>2.5809117611713301E-2</c:v>
                </c:pt>
                <c:pt idx="9327">
                  <c:v>2.1051319354934001E-2</c:v>
                </c:pt>
                <c:pt idx="9328">
                  <c:v>1.8183559540289398E-2</c:v>
                </c:pt>
                <c:pt idx="9329">
                  <c:v>1.7155508828544001E-2</c:v>
                </c:pt>
                <c:pt idx="9330">
                  <c:v>2.0811504765566601E-2</c:v>
                </c:pt>
                <c:pt idx="9331">
                  <c:v>2.2231425750767302E-2</c:v>
                </c:pt>
                <c:pt idx="9332">
                  <c:v>2.13648807933269E-2</c:v>
                </c:pt>
                <c:pt idx="9333">
                  <c:v>1.8722574430510099E-2</c:v>
                </c:pt>
                <c:pt idx="9334">
                  <c:v>1.5300034549814301E-2</c:v>
                </c:pt>
                <c:pt idx="9335">
                  <c:v>1.9803529368506899E-2</c:v>
                </c:pt>
                <c:pt idx="9336">
                  <c:v>2.50693698161416E-2</c:v>
                </c:pt>
                <c:pt idx="9337">
                  <c:v>2.46508433836196E-2</c:v>
                </c:pt>
                <c:pt idx="9338">
                  <c:v>2.3795124221397301E-2</c:v>
                </c:pt>
                <c:pt idx="9339">
                  <c:v>2.3703429044570401E-2</c:v>
                </c:pt>
                <c:pt idx="9340">
                  <c:v>2.7521280466994098E-2</c:v>
                </c:pt>
                <c:pt idx="9341">
                  <c:v>2.8067549571680499E-2</c:v>
                </c:pt>
                <c:pt idx="9342">
                  <c:v>3.1067356899952801E-2</c:v>
                </c:pt>
                <c:pt idx="9343">
                  <c:v>2.8155672406494602E-2</c:v>
                </c:pt>
                <c:pt idx="9344">
                  <c:v>3.3442516327990203E-2</c:v>
                </c:pt>
                <c:pt idx="9345">
                  <c:v>2.9688953891681899E-2</c:v>
                </c:pt>
                <c:pt idx="9346">
                  <c:v>3.2535848586798102E-2</c:v>
                </c:pt>
                <c:pt idx="9347">
                  <c:v>2.6526323973514301E-2</c:v>
                </c:pt>
                <c:pt idx="9348">
                  <c:v>2.7641528155274198E-2</c:v>
                </c:pt>
                <c:pt idx="9349">
                  <c:v>2.6909971264216601E-2</c:v>
                </c:pt>
                <c:pt idx="9350">
                  <c:v>2.4032014721394698E-2</c:v>
                </c:pt>
                <c:pt idx="9351">
                  <c:v>2.5007038584482E-2</c:v>
                </c:pt>
                <c:pt idx="9352">
                  <c:v>2.1886892486018099E-2</c:v>
                </c:pt>
                <c:pt idx="9353">
                  <c:v>2.2952481205618599E-2</c:v>
                </c:pt>
                <c:pt idx="9354">
                  <c:v>2.22835448778037E-2</c:v>
                </c:pt>
                <c:pt idx="9355">
                  <c:v>2.39899525816448E-2</c:v>
                </c:pt>
                <c:pt idx="9356">
                  <c:v>3.0244917477328902E-2</c:v>
                </c:pt>
                <c:pt idx="9357">
                  <c:v>3.1968471212510098E-2</c:v>
                </c:pt>
                <c:pt idx="9358">
                  <c:v>3.86655894536043E-2</c:v>
                </c:pt>
                <c:pt idx="9359">
                  <c:v>4.2683044592732901E-2</c:v>
                </c:pt>
                <c:pt idx="9360">
                  <c:v>4.7837553320201898E-2</c:v>
                </c:pt>
                <c:pt idx="9361">
                  <c:v>5.1309881572704198E-2</c:v>
                </c:pt>
                <c:pt idx="9362">
                  <c:v>9.2545118907141302E-2</c:v>
                </c:pt>
                <c:pt idx="9363">
                  <c:v>0.10789269748326499</c:v>
                </c:pt>
                <c:pt idx="9364">
                  <c:v>0.120682541757791</c:v>
                </c:pt>
                <c:pt idx="9365">
                  <c:v>0.110203089425811</c:v>
                </c:pt>
                <c:pt idx="9366">
                  <c:v>0.11264614004562699</c:v>
                </c:pt>
                <c:pt idx="9367">
                  <c:v>0.102119513968164</c:v>
                </c:pt>
                <c:pt idx="9368">
                  <c:v>9.6578286737573904E-2</c:v>
                </c:pt>
                <c:pt idx="9369">
                  <c:v>7.9946265336213004E-2</c:v>
                </c:pt>
                <c:pt idx="9370">
                  <c:v>8.6998019242858798E-2</c:v>
                </c:pt>
                <c:pt idx="9371">
                  <c:v>8.3679981534727194E-2</c:v>
                </c:pt>
                <c:pt idx="9372">
                  <c:v>9.3140430582078895E-2</c:v>
                </c:pt>
                <c:pt idx="9373">
                  <c:v>7.48736195100069E-2</c:v>
                </c:pt>
                <c:pt idx="9374">
                  <c:v>7.8179689365895394E-2</c:v>
                </c:pt>
                <c:pt idx="9375">
                  <c:v>7.0642053407676403E-2</c:v>
                </c:pt>
                <c:pt idx="9376">
                  <c:v>6.3061309060704396E-2</c:v>
                </c:pt>
                <c:pt idx="9377">
                  <c:v>6.5831966529487196E-2</c:v>
                </c:pt>
                <c:pt idx="9378">
                  <c:v>6.0128751327811099E-2</c:v>
                </c:pt>
                <c:pt idx="9379">
                  <c:v>5.9255019873946699E-2</c:v>
                </c:pt>
                <c:pt idx="9380">
                  <c:v>4.4004050940632498E-2</c:v>
                </c:pt>
                <c:pt idx="9381">
                  <c:v>4.5053875669985498E-2</c:v>
                </c:pt>
                <c:pt idx="9382">
                  <c:v>3.1116403192637698E-2</c:v>
                </c:pt>
                <c:pt idx="9383">
                  <c:v>3.1319018727579799E-2</c:v>
                </c:pt>
                <c:pt idx="9384">
                  <c:v>2.3597934789990001E-2</c:v>
                </c:pt>
                <c:pt idx="9385">
                  <c:v>3.1828170360088302E-2</c:v>
                </c:pt>
                <c:pt idx="9386">
                  <c:v>3.4198280671237598E-2</c:v>
                </c:pt>
                <c:pt idx="9387">
                  <c:v>3.7596615410882203E-2</c:v>
                </c:pt>
                <c:pt idx="9388">
                  <c:v>3.7410190043991702E-2</c:v>
                </c:pt>
                <c:pt idx="9389">
                  <c:v>3.4727340668299203E-2</c:v>
                </c:pt>
                <c:pt idx="9390">
                  <c:v>3.4890470617033001E-2</c:v>
                </c:pt>
                <c:pt idx="9391">
                  <c:v>3.4160224389643903E-2</c:v>
                </c:pt>
                <c:pt idx="9392">
                  <c:v>3.49237919160112E-2</c:v>
                </c:pt>
                <c:pt idx="9393">
                  <c:v>3.2329372787333603E-2</c:v>
                </c:pt>
                <c:pt idx="9394">
                  <c:v>2.8589733613869499E-2</c:v>
                </c:pt>
                <c:pt idx="9395">
                  <c:v>2.9123991262019599E-2</c:v>
                </c:pt>
                <c:pt idx="9396">
                  <c:v>2.9976598788788299E-2</c:v>
                </c:pt>
                <c:pt idx="9397">
                  <c:v>3.4387317732483901E-2</c:v>
                </c:pt>
                <c:pt idx="9398">
                  <c:v>3.2267687577884001E-2</c:v>
                </c:pt>
                <c:pt idx="9399">
                  <c:v>3.0802352408146501E-2</c:v>
                </c:pt>
                <c:pt idx="9400">
                  <c:v>2.5365334582780098E-2</c:v>
                </c:pt>
                <c:pt idx="9401">
                  <c:v>2.4989918790755902E-2</c:v>
                </c:pt>
                <c:pt idx="9402">
                  <c:v>2.7655066034127099E-2</c:v>
                </c:pt>
                <c:pt idx="9403">
                  <c:v>3.0583910375146399E-2</c:v>
                </c:pt>
                <c:pt idx="9404">
                  <c:v>2.4469799798823001E-2</c:v>
                </c:pt>
                <c:pt idx="9405">
                  <c:v>2.5560020033201999E-2</c:v>
                </c:pt>
                <c:pt idx="9406">
                  <c:v>2.11359779211534E-2</c:v>
                </c:pt>
                <c:pt idx="9407">
                  <c:v>2.8435277392143701E-2</c:v>
                </c:pt>
                <c:pt idx="9408">
                  <c:v>2.99576556312754E-2</c:v>
                </c:pt>
                <c:pt idx="9409">
                  <c:v>3.6654827931235402E-2</c:v>
                </c:pt>
                <c:pt idx="9410">
                  <c:v>3.4118852114672901E-2</c:v>
                </c:pt>
                <c:pt idx="9411">
                  <c:v>2.52916441687067E-2</c:v>
                </c:pt>
                <c:pt idx="9412">
                  <c:v>1.87822542575952E-2</c:v>
                </c:pt>
                <c:pt idx="9413">
                  <c:v>5.6111761733170402E-2</c:v>
                </c:pt>
                <c:pt idx="9414">
                  <c:v>5.0877283912714302E-2</c:v>
                </c:pt>
                <c:pt idx="9415">
                  <c:v>4.7109608212210503E-2</c:v>
                </c:pt>
                <c:pt idx="9416">
                  <c:v>7.1036544496808204E-3</c:v>
                </c:pt>
                <c:pt idx="9417">
                  <c:v>1.3136770611073E-2</c:v>
                </c:pt>
                <c:pt idx="9418">
                  <c:v>1.3086207235489099E-2</c:v>
                </c:pt>
                <c:pt idx="9419">
                  <c:v>1.6880897800102601E-2</c:v>
                </c:pt>
                <c:pt idx="9420">
                  <c:v>1.42703089282211E-2</c:v>
                </c:pt>
                <c:pt idx="9421">
                  <c:v>1.5668269684677199E-2</c:v>
                </c:pt>
                <c:pt idx="9422">
                  <c:v>1.8220678907168001E-2</c:v>
                </c:pt>
                <c:pt idx="9423">
                  <c:v>1.56991724162742E-2</c:v>
                </c:pt>
                <c:pt idx="9424">
                  <c:v>1.6034175747223201E-2</c:v>
                </c:pt>
                <c:pt idx="9425">
                  <c:v>1.85955916251591E-2</c:v>
                </c:pt>
                <c:pt idx="9426">
                  <c:v>3.0790994964090601E-2</c:v>
                </c:pt>
                <c:pt idx="9427">
                  <c:v>4.3596100212177302E-2</c:v>
                </c:pt>
                <c:pt idx="9428">
                  <c:v>3.53241756365393E-2</c:v>
                </c:pt>
                <c:pt idx="9429">
                  <c:v>3.1976676980244E-2</c:v>
                </c:pt>
                <c:pt idx="9430">
                  <c:v>2.1124944775292601E-2</c:v>
                </c:pt>
                <c:pt idx="9431">
                  <c:v>2.0440646949742E-2</c:v>
                </c:pt>
                <c:pt idx="9432">
                  <c:v>1.6959830282767901E-2</c:v>
                </c:pt>
                <c:pt idx="9433">
                  <c:v>1.7601269017810499E-2</c:v>
                </c:pt>
                <c:pt idx="9434">
                  <c:v>1.6296418040901602E-2</c:v>
                </c:pt>
                <c:pt idx="9435">
                  <c:v>1.33396260680661E-2</c:v>
                </c:pt>
                <c:pt idx="9436">
                  <c:v>1.0595518631814601E-2</c:v>
                </c:pt>
                <c:pt idx="9437">
                  <c:v>6.6956859714823302E-3</c:v>
                </c:pt>
                <c:pt idx="9438">
                  <c:v>3.8826278375747101E-3</c:v>
                </c:pt>
                <c:pt idx="9439">
                  <c:v>2.52018863756292E-3</c:v>
                </c:pt>
                <c:pt idx="9440">
                  <c:v>8.4314329862017808E-3</c:v>
                </c:pt>
                <c:pt idx="9441">
                  <c:v>9.6786459670203401E-3</c:v>
                </c:pt>
                <c:pt idx="9442">
                  <c:v>1.5462448001322E-2</c:v>
                </c:pt>
                <c:pt idx="9443">
                  <c:v>1.00218480370831E-2</c:v>
                </c:pt>
                <c:pt idx="9444">
                  <c:v>1.9496818923081999E-2</c:v>
                </c:pt>
                <c:pt idx="9445">
                  <c:v>1.46749378350392E-2</c:v>
                </c:pt>
                <c:pt idx="9446">
                  <c:v>2.6532008920010602E-2</c:v>
                </c:pt>
                <c:pt idx="9447">
                  <c:v>3.04569197538293E-2</c:v>
                </c:pt>
                <c:pt idx="9448">
                  <c:v>4.9017743585348099E-2</c:v>
                </c:pt>
                <c:pt idx="9449">
                  <c:v>5.5724695367734799E-2</c:v>
                </c:pt>
                <c:pt idx="9450">
                  <c:v>6.2871052988164505E-2</c:v>
                </c:pt>
                <c:pt idx="9451">
                  <c:v>6.2053731166554202E-2</c:v>
                </c:pt>
                <c:pt idx="9452">
                  <c:v>6.0328436831485699E-2</c:v>
                </c:pt>
                <c:pt idx="9453">
                  <c:v>5.2619137585044398E-2</c:v>
                </c:pt>
                <c:pt idx="9454">
                  <c:v>4.3882239667688901E-2</c:v>
                </c:pt>
                <c:pt idx="9455">
                  <c:v>4.4238372892052603E-2</c:v>
                </c:pt>
                <c:pt idx="9456">
                  <c:v>4.7269701444512903E-2</c:v>
                </c:pt>
                <c:pt idx="9457">
                  <c:v>5.7270084375765598E-2</c:v>
                </c:pt>
                <c:pt idx="9458">
                  <c:v>5.6307715405599701E-2</c:v>
                </c:pt>
                <c:pt idx="9459">
                  <c:v>5.2265740724031298E-2</c:v>
                </c:pt>
                <c:pt idx="9460">
                  <c:v>4.82428952006679E-2</c:v>
                </c:pt>
                <c:pt idx="9461">
                  <c:v>4.7746708495796E-2</c:v>
                </c:pt>
                <c:pt idx="9462">
                  <c:v>4.8547924091289697E-2</c:v>
                </c:pt>
                <c:pt idx="9463">
                  <c:v>5.1102260980862499E-2</c:v>
                </c:pt>
                <c:pt idx="9464">
                  <c:v>5.3559821678306203E-2</c:v>
                </c:pt>
                <c:pt idx="9465">
                  <c:v>5.7732142755730402E-2</c:v>
                </c:pt>
                <c:pt idx="9466">
                  <c:v>5.9539315441216101E-2</c:v>
                </c:pt>
                <c:pt idx="9467">
                  <c:v>6.5967543341570706E-2</c:v>
                </c:pt>
                <c:pt idx="9468">
                  <c:v>6.7449983691142398E-2</c:v>
                </c:pt>
                <c:pt idx="9469">
                  <c:v>6.7985849317712899E-2</c:v>
                </c:pt>
                <c:pt idx="9470">
                  <c:v>5.9113885769703202E-2</c:v>
                </c:pt>
                <c:pt idx="9471">
                  <c:v>5.3566756791382397E-2</c:v>
                </c:pt>
                <c:pt idx="9472">
                  <c:v>5.2883293724666401E-2</c:v>
                </c:pt>
                <c:pt idx="9473">
                  <c:v>5.2856984488973698E-2</c:v>
                </c:pt>
                <c:pt idx="9474">
                  <c:v>5.7137403209811498E-2</c:v>
                </c:pt>
                <c:pt idx="9475">
                  <c:v>5.2536668147059498E-2</c:v>
                </c:pt>
                <c:pt idx="9476">
                  <c:v>5.7933798639132603E-2</c:v>
                </c:pt>
                <c:pt idx="9477">
                  <c:v>5.2004966482075601E-2</c:v>
                </c:pt>
                <c:pt idx="9478">
                  <c:v>5.0897409290959102E-2</c:v>
                </c:pt>
                <c:pt idx="9479">
                  <c:v>4.8188947658972303E-2</c:v>
                </c:pt>
                <c:pt idx="9480">
                  <c:v>4.6442907445295799E-2</c:v>
                </c:pt>
                <c:pt idx="9481">
                  <c:v>5.1658344727945102E-2</c:v>
                </c:pt>
                <c:pt idx="9482">
                  <c:v>5.0766289353459601E-2</c:v>
                </c:pt>
                <c:pt idx="9483">
                  <c:v>5.5657315097800898E-2</c:v>
                </c:pt>
                <c:pt idx="9484">
                  <c:v>5.7334762855114803E-2</c:v>
                </c:pt>
                <c:pt idx="9485">
                  <c:v>6.6558378616588296E-2</c:v>
                </c:pt>
                <c:pt idx="9486">
                  <c:v>6.6349065148874301E-2</c:v>
                </c:pt>
                <c:pt idx="9487">
                  <c:v>5.9483841874385802E-2</c:v>
                </c:pt>
                <c:pt idx="9488">
                  <c:v>4.8132927092844398E-2</c:v>
                </c:pt>
                <c:pt idx="9489">
                  <c:v>4.7903366765719997E-2</c:v>
                </c:pt>
                <c:pt idx="9490">
                  <c:v>4.5760774291006202E-2</c:v>
                </c:pt>
                <c:pt idx="9491">
                  <c:v>4.8060523086213898E-2</c:v>
                </c:pt>
                <c:pt idx="9492">
                  <c:v>4.2088915093982097E-2</c:v>
                </c:pt>
                <c:pt idx="9493">
                  <c:v>3.8443065033557003E-2</c:v>
                </c:pt>
                <c:pt idx="9494">
                  <c:v>3.1663290318434602E-2</c:v>
                </c:pt>
                <c:pt idx="9495">
                  <c:v>3.3701823921190401E-2</c:v>
                </c:pt>
                <c:pt idx="9496">
                  <c:v>3.93593046310887E-2</c:v>
                </c:pt>
                <c:pt idx="9497">
                  <c:v>4.4636750054760803E-2</c:v>
                </c:pt>
                <c:pt idx="9498">
                  <c:v>4.3180620675394299E-2</c:v>
                </c:pt>
                <c:pt idx="9499">
                  <c:v>4.5440208145857398E-2</c:v>
                </c:pt>
                <c:pt idx="9500">
                  <c:v>4.1553579701461701E-2</c:v>
                </c:pt>
                <c:pt idx="9501">
                  <c:v>4.1131210542110698E-2</c:v>
                </c:pt>
                <c:pt idx="9502">
                  <c:v>3.8316768612504298E-2</c:v>
                </c:pt>
                <c:pt idx="9503">
                  <c:v>3.5726044460879798E-2</c:v>
                </c:pt>
                <c:pt idx="9504">
                  <c:v>3.40367358950774E-2</c:v>
                </c:pt>
                <c:pt idx="9505">
                  <c:v>3.1567590131893003E-2</c:v>
                </c:pt>
                <c:pt idx="9506">
                  <c:v>2.7110727314556899E-2</c:v>
                </c:pt>
                <c:pt idx="9507">
                  <c:v>3.1597880316745902E-2</c:v>
                </c:pt>
                <c:pt idx="9508">
                  <c:v>3.1066834271568901E-2</c:v>
                </c:pt>
                <c:pt idx="9509">
                  <c:v>3.9631755715391299E-2</c:v>
                </c:pt>
                <c:pt idx="9510">
                  <c:v>3.7992928358080602E-2</c:v>
                </c:pt>
                <c:pt idx="9511">
                  <c:v>3.8209785609933399E-2</c:v>
                </c:pt>
                <c:pt idx="9512">
                  <c:v>3.5653177264350501E-2</c:v>
                </c:pt>
                <c:pt idx="9513">
                  <c:v>3.49431526068276E-2</c:v>
                </c:pt>
                <c:pt idx="9514">
                  <c:v>3.6633822685338199E-2</c:v>
                </c:pt>
                <c:pt idx="9515">
                  <c:v>3.6287243399716902E-2</c:v>
                </c:pt>
                <c:pt idx="9516">
                  <c:v>3.6277605854907698E-2</c:v>
                </c:pt>
                <c:pt idx="9517">
                  <c:v>3.36254649928584E-2</c:v>
                </c:pt>
                <c:pt idx="9518">
                  <c:v>3.1236770488022599E-2</c:v>
                </c:pt>
                <c:pt idx="9519">
                  <c:v>2.2988599829820801E-2</c:v>
                </c:pt>
                <c:pt idx="9520">
                  <c:v>2.0370144314216701E-2</c:v>
                </c:pt>
                <c:pt idx="9521">
                  <c:v>2.6291173398338901E-2</c:v>
                </c:pt>
                <c:pt idx="9522">
                  <c:v>3.1723705037084403E-2</c:v>
                </c:pt>
                <c:pt idx="9523">
                  <c:v>3.3985649814595002E-2</c:v>
                </c:pt>
                <c:pt idx="9524">
                  <c:v>2.49490640031628E-2</c:v>
                </c:pt>
                <c:pt idx="9525">
                  <c:v>2.7516325309129699E-2</c:v>
                </c:pt>
                <c:pt idx="9526">
                  <c:v>2.2459285168722899E-2</c:v>
                </c:pt>
                <c:pt idx="9527">
                  <c:v>2.46824997320177E-2</c:v>
                </c:pt>
                <c:pt idx="9528">
                  <c:v>2.19207049002609E-2</c:v>
                </c:pt>
                <c:pt idx="9529">
                  <c:v>2.45571962405986E-2</c:v>
                </c:pt>
                <c:pt idx="9530">
                  <c:v>2.51128387574748E-2</c:v>
                </c:pt>
                <c:pt idx="9531">
                  <c:v>2.51910677670736E-2</c:v>
                </c:pt>
                <c:pt idx="9532">
                  <c:v>2.3072668387286301E-2</c:v>
                </c:pt>
                <c:pt idx="9533">
                  <c:v>1.8610838303645402E-2</c:v>
                </c:pt>
                <c:pt idx="9534">
                  <c:v>1.62163005254801E-2</c:v>
                </c:pt>
                <c:pt idx="9535">
                  <c:v>1.7804659387630001E-2</c:v>
                </c:pt>
                <c:pt idx="9536">
                  <c:v>2.15134423622283E-2</c:v>
                </c:pt>
                <c:pt idx="9537">
                  <c:v>2.6762099651910499E-2</c:v>
                </c:pt>
                <c:pt idx="9538">
                  <c:v>2.58090574137845E-2</c:v>
                </c:pt>
                <c:pt idx="9539">
                  <c:v>2.3831712836635599E-2</c:v>
                </c:pt>
                <c:pt idx="9540">
                  <c:v>2.6202320091975002E-2</c:v>
                </c:pt>
                <c:pt idx="9541">
                  <c:v>3.6334182866003102E-2</c:v>
                </c:pt>
                <c:pt idx="9542">
                  <c:v>5.03513296640105E-2</c:v>
                </c:pt>
                <c:pt idx="9543">
                  <c:v>5.9299480044869499E-2</c:v>
                </c:pt>
                <c:pt idx="9544">
                  <c:v>7.7139914198289805E-2</c:v>
                </c:pt>
                <c:pt idx="9545">
                  <c:v>9.6086814914097804E-2</c:v>
                </c:pt>
                <c:pt idx="9546">
                  <c:v>0.13544654391023001</c:v>
                </c:pt>
                <c:pt idx="9547">
                  <c:v>0.147785954612734</c:v>
                </c:pt>
                <c:pt idx="9548">
                  <c:v>0.18656549844916601</c:v>
                </c:pt>
                <c:pt idx="9549">
                  <c:v>0.207596345327142</c:v>
                </c:pt>
                <c:pt idx="9550">
                  <c:v>0.23398879788153101</c:v>
                </c:pt>
                <c:pt idx="9551">
                  <c:v>0.237940258837014</c:v>
                </c:pt>
                <c:pt idx="9552">
                  <c:v>0.25376460282639302</c:v>
                </c:pt>
                <c:pt idx="9553">
                  <c:v>0.27282491710880802</c:v>
                </c:pt>
                <c:pt idx="9554">
                  <c:v>0.30190304673660401</c:v>
                </c:pt>
                <c:pt idx="9555">
                  <c:v>0.34662690975967902</c:v>
                </c:pt>
                <c:pt idx="9556">
                  <c:v>0.37868374962537898</c:v>
                </c:pt>
                <c:pt idx="9557">
                  <c:v>0.39157866252613099</c:v>
                </c:pt>
                <c:pt idx="9558">
                  <c:v>0.38945318916441002</c:v>
                </c:pt>
                <c:pt idx="9559">
                  <c:v>0.390328943251465</c:v>
                </c:pt>
                <c:pt idx="9560">
                  <c:v>0.39557827098646903</c:v>
                </c:pt>
                <c:pt idx="9561">
                  <c:v>0.39009714418024799</c:v>
                </c:pt>
                <c:pt idx="9562">
                  <c:v>0.37669104573046402</c:v>
                </c:pt>
                <c:pt idx="9563">
                  <c:v>0.36346874068067297</c:v>
                </c:pt>
                <c:pt idx="9564">
                  <c:v>0.35058767101063798</c:v>
                </c:pt>
                <c:pt idx="9565">
                  <c:v>0.35131165645717399</c:v>
                </c:pt>
                <c:pt idx="9566">
                  <c:v>0.33951012567024302</c:v>
                </c:pt>
                <c:pt idx="9567">
                  <c:v>0.322158905221617</c:v>
                </c:pt>
                <c:pt idx="9568">
                  <c:v>0.29736017679536603</c:v>
                </c:pt>
                <c:pt idx="9569">
                  <c:v>0.26710686430959502</c:v>
                </c:pt>
                <c:pt idx="9570">
                  <c:v>0.25232742941595498</c:v>
                </c:pt>
                <c:pt idx="9571">
                  <c:v>0.22900408578959799</c:v>
                </c:pt>
                <c:pt idx="9572">
                  <c:v>0.20334643296528199</c:v>
                </c:pt>
                <c:pt idx="9573">
                  <c:v>0.176120736032782</c:v>
                </c:pt>
                <c:pt idx="9574">
                  <c:v>0.14470444798241699</c:v>
                </c:pt>
                <c:pt idx="9575">
                  <c:v>0.114965392243828</c:v>
                </c:pt>
                <c:pt idx="9576">
                  <c:v>8.4999933627649099E-2</c:v>
                </c:pt>
                <c:pt idx="9577">
                  <c:v>5.0362373738719303E-2</c:v>
                </c:pt>
                <c:pt idx="9578">
                  <c:v>4.49485587443363E-2</c:v>
                </c:pt>
                <c:pt idx="9579">
                  <c:v>4.0167774412241501E-2</c:v>
                </c:pt>
                <c:pt idx="9580">
                  <c:v>4.8415083065964197E-2</c:v>
                </c:pt>
                <c:pt idx="9581">
                  <c:v>5.3009592822759397E-2</c:v>
                </c:pt>
                <c:pt idx="9582">
                  <c:v>5.2141976376842501E-2</c:v>
                </c:pt>
                <c:pt idx="9583">
                  <c:v>4.9590272438143401E-2</c:v>
                </c:pt>
                <c:pt idx="9584">
                  <c:v>4.6343017998054799E-2</c:v>
                </c:pt>
                <c:pt idx="9585">
                  <c:v>4.59115296504903E-2</c:v>
                </c:pt>
                <c:pt idx="9586">
                  <c:v>3.5612314212400999E-2</c:v>
                </c:pt>
                <c:pt idx="9587">
                  <c:v>3.6231807971896297E-2</c:v>
                </c:pt>
                <c:pt idx="9588">
                  <c:v>2.9503258019325899E-2</c:v>
                </c:pt>
                <c:pt idx="9589">
                  <c:v>3.97863370327576E-2</c:v>
                </c:pt>
                <c:pt idx="9590">
                  <c:v>3.5577312102505101E-2</c:v>
                </c:pt>
                <c:pt idx="9591">
                  <c:v>3.9593248012490298E-2</c:v>
                </c:pt>
                <c:pt idx="9592">
                  <c:v>3.8462010000761701E-2</c:v>
                </c:pt>
                <c:pt idx="9593">
                  <c:v>3.9779423635311201E-2</c:v>
                </c:pt>
                <c:pt idx="9594">
                  <c:v>3.7956949875435901E-2</c:v>
                </c:pt>
                <c:pt idx="9595">
                  <c:v>3.4247576782928599E-2</c:v>
                </c:pt>
                <c:pt idx="9596">
                  <c:v>3.3754395573307602E-2</c:v>
                </c:pt>
                <c:pt idx="9597">
                  <c:v>3.3529698917608902E-2</c:v>
                </c:pt>
                <c:pt idx="9598">
                  <c:v>2.82922187747E-2</c:v>
                </c:pt>
                <c:pt idx="9599">
                  <c:v>2.5055170875873601E-2</c:v>
                </c:pt>
                <c:pt idx="9600">
                  <c:v>2.3942236510829201E-2</c:v>
                </c:pt>
                <c:pt idx="9601">
                  <c:v>3.0986552622916899E-2</c:v>
                </c:pt>
                <c:pt idx="9602">
                  <c:v>2.9153554716333501E-2</c:v>
                </c:pt>
                <c:pt idx="9603">
                  <c:v>3.1407011002920399E-2</c:v>
                </c:pt>
                <c:pt idx="9604">
                  <c:v>2.41012368601836E-2</c:v>
                </c:pt>
                <c:pt idx="9605">
                  <c:v>2.45582205930409E-2</c:v>
                </c:pt>
                <c:pt idx="9606">
                  <c:v>2.05464996081299E-2</c:v>
                </c:pt>
                <c:pt idx="9607">
                  <c:v>1.6885491985900902E-2</c:v>
                </c:pt>
                <c:pt idx="9608">
                  <c:v>1.6219315240243299E-2</c:v>
                </c:pt>
                <c:pt idx="9609">
                  <c:v>1.6600857514452901E-2</c:v>
                </c:pt>
                <c:pt idx="9610">
                  <c:v>2.3042692798071002E-2</c:v>
                </c:pt>
                <c:pt idx="9611">
                  <c:v>2.9072474041472899E-2</c:v>
                </c:pt>
                <c:pt idx="9612">
                  <c:v>2.62668642257399E-2</c:v>
                </c:pt>
                <c:pt idx="9613">
                  <c:v>1.9903713636588102E-2</c:v>
                </c:pt>
                <c:pt idx="9614">
                  <c:v>1.6621529267154201E-2</c:v>
                </c:pt>
                <c:pt idx="9615">
                  <c:v>2.1140191027959498E-2</c:v>
                </c:pt>
                <c:pt idx="9616">
                  <c:v>2.04568399854036E-2</c:v>
                </c:pt>
                <c:pt idx="9617">
                  <c:v>1.8756402052021101E-2</c:v>
                </c:pt>
                <c:pt idx="9618">
                  <c:v>1.8477150479896301E-2</c:v>
                </c:pt>
                <c:pt idx="9619">
                  <c:v>1.46315260087603E-2</c:v>
                </c:pt>
                <c:pt idx="9620">
                  <c:v>1.22544042624018E-2</c:v>
                </c:pt>
                <c:pt idx="9621">
                  <c:v>9.6807803601208602E-3</c:v>
                </c:pt>
                <c:pt idx="9622">
                  <c:v>1.89820173564254E-2</c:v>
                </c:pt>
                <c:pt idx="9623">
                  <c:v>2.70862863532331E-2</c:v>
                </c:pt>
                <c:pt idx="9624">
                  <c:v>2.5729130334463099E-2</c:v>
                </c:pt>
                <c:pt idx="9625">
                  <c:v>2.13052483962234E-2</c:v>
                </c:pt>
                <c:pt idx="9626">
                  <c:v>1.8908285418877301E-2</c:v>
                </c:pt>
                <c:pt idx="9627">
                  <c:v>1.9210890135020298E-2</c:v>
                </c:pt>
                <c:pt idx="9628">
                  <c:v>2.62753407652969E-2</c:v>
                </c:pt>
                <c:pt idx="9629">
                  <c:v>2.65336987278302E-2</c:v>
                </c:pt>
                <c:pt idx="9630">
                  <c:v>3.3071574972397197E-2</c:v>
                </c:pt>
                <c:pt idx="9631">
                  <c:v>4.3280535311938401E-2</c:v>
                </c:pt>
                <c:pt idx="9632">
                  <c:v>6.2918288526755697E-2</c:v>
                </c:pt>
                <c:pt idx="9633">
                  <c:v>0.110236599947327</c:v>
                </c:pt>
                <c:pt idx="9634">
                  <c:v>0.14278153233106999</c:v>
                </c:pt>
                <c:pt idx="9635">
                  <c:v>0.167826085098808</c:v>
                </c:pt>
                <c:pt idx="9636">
                  <c:v>0.20717026680987499</c:v>
                </c:pt>
                <c:pt idx="9637">
                  <c:v>0.24169260688189401</c:v>
                </c:pt>
                <c:pt idx="9638">
                  <c:v>0.26926639322019402</c:v>
                </c:pt>
                <c:pt idx="9639">
                  <c:v>0.28358796210786302</c:v>
                </c:pt>
                <c:pt idx="9640">
                  <c:v>0.29405965798188299</c:v>
                </c:pt>
                <c:pt idx="9641">
                  <c:v>0.31551447498031698</c:v>
                </c:pt>
                <c:pt idx="9642">
                  <c:v>0.32552284372095502</c:v>
                </c:pt>
                <c:pt idx="9643">
                  <c:v>0.36144286580233098</c:v>
                </c:pt>
                <c:pt idx="9644">
                  <c:v>0.37913226750914902</c:v>
                </c:pt>
                <c:pt idx="9645">
                  <c:v>0.40510608908312301</c:v>
                </c:pt>
                <c:pt idx="9646">
                  <c:v>0.39510134545132403</c:v>
                </c:pt>
                <c:pt idx="9647">
                  <c:v>0.39876957831989301</c:v>
                </c:pt>
                <c:pt idx="9648">
                  <c:v>0.41668279712790401</c:v>
                </c:pt>
                <c:pt idx="9649">
                  <c:v>0.43363348161725901</c:v>
                </c:pt>
                <c:pt idx="9650">
                  <c:v>0.443770811771934</c:v>
                </c:pt>
                <c:pt idx="9651">
                  <c:v>0.44091934097626601</c:v>
                </c:pt>
                <c:pt idx="9652">
                  <c:v>0.44342936923814602</c:v>
                </c:pt>
                <c:pt idx="9653">
                  <c:v>0.43286590938990799</c:v>
                </c:pt>
                <c:pt idx="9654">
                  <c:v>0.406672265175268</c:v>
                </c:pt>
                <c:pt idx="9655">
                  <c:v>0.38787456433643103</c:v>
                </c:pt>
                <c:pt idx="9656">
                  <c:v>0.38460536221818498</c:v>
                </c:pt>
                <c:pt idx="9657">
                  <c:v>0.39296481029420299</c:v>
                </c:pt>
                <c:pt idx="9658">
                  <c:v>0.40103711169004003</c:v>
                </c:pt>
                <c:pt idx="9659">
                  <c:v>0.39955317661532802</c:v>
                </c:pt>
                <c:pt idx="9660">
                  <c:v>0.37755903669667801</c:v>
                </c:pt>
                <c:pt idx="9661">
                  <c:v>0.348759789385092</c:v>
                </c:pt>
                <c:pt idx="9662">
                  <c:v>0.319360247743607</c:v>
                </c:pt>
                <c:pt idx="9663">
                  <c:v>0.30419612142966801</c:v>
                </c:pt>
                <c:pt idx="9664">
                  <c:v>0.29168855602939497</c:v>
                </c:pt>
                <c:pt idx="9665">
                  <c:v>0.28226234461739003</c:v>
                </c:pt>
                <c:pt idx="9666">
                  <c:v>0.27484174172035702</c:v>
                </c:pt>
                <c:pt idx="9667">
                  <c:v>0.25571615366885098</c:v>
                </c:pt>
                <c:pt idx="9668">
                  <c:v>0.228734050788888</c:v>
                </c:pt>
                <c:pt idx="9669">
                  <c:v>0.20063853081674901</c:v>
                </c:pt>
                <c:pt idx="9670">
                  <c:v>0.17571490254403899</c:v>
                </c:pt>
                <c:pt idx="9671">
                  <c:v>0.14597849987337899</c:v>
                </c:pt>
                <c:pt idx="9672">
                  <c:v>9.2457594887586494E-2</c:v>
                </c:pt>
                <c:pt idx="9673">
                  <c:v>7.6359970771708696E-2</c:v>
                </c:pt>
                <c:pt idx="9674">
                  <c:v>6.4678046932740096E-2</c:v>
                </c:pt>
                <c:pt idx="9675">
                  <c:v>5.4801696667502703E-2</c:v>
                </c:pt>
                <c:pt idx="9676">
                  <c:v>4.8823095719100998E-2</c:v>
                </c:pt>
                <c:pt idx="9677">
                  <c:v>4.6022442807788E-2</c:v>
                </c:pt>
                <c:pt idx="9678">
                  <c:v>4.5781072884621E-2</c:v>
                </c:pt>
                <c:pt idx="9679">
                  <c:v>4.3234756920298302E-2</c:v>
                </c:pt>
                <c:pt idx="9680">
                  <c:v>3.8672446245394801E-2</c:v>
                </c:pt>
                <c:pt idx="9681">
                  <c:v>3.4812263877544797E-2</c:v>
                </c:pt>
                <c:pt idx="9682">
                  <c:v>3.3060072352313598E-2</c:v>
                </c:pt>
                <c:pt idx="9683">
                  <c:v>3.7422836949724002E-2</c:v>
                </c:pt>
                <c:pt idx="9684">
                  <c:v>3.91668972435852E-2</c:v>
                </c:pt>
                <c:pt idx="9685">
                  <c:v>3.1621886056630202E-2</c:v>
                </c:pt>
                <c:pt idx="9686">
                  <c:v>2.4659443641827501E-2</c:v>
                </c:pt>
                <c:pt idx="9687">
                  <c:v>2.81493515132933E-2</c:v>
                </c:pt>
                <c:pt idx="9688">
                  <c:v>3.2199056867553602E-2</c:v>
                </c:pt>
                <c:pt idx="9689">
                  <c:v>4.1120962746371101E-2</c:v>
                </c:pt>
                <c:pt idx="9690">
                  <c:v>3.6113375094577502E-2</c:v>
                </c:pt>
                <c:pt idx="9691">
                  <c:v>3.8010291000137399E-2</c:v>
                </c:pt>
                <c:pt idx="9692">
                  <c:v>3.56445094120868E-2</c:v>
                </c:pt>
                <c:pt idx="9693">
                  <c:v>4.32195157612957E-2</c:v>
                </c:pt>
                <c:pt idx="9694">
                  <c:v>4.1831298036160099E-2</c:v>
                </c:pt>
                <c:pt idx="9695">
                  <c:v>3.5016866468527703E-2</c:v>
                </c:pt>
                <c:pt idx="9696">
                  <c:v>2.9365421709548201E-2</c:v>
                </c:pt>
                <c:pt idx="9697">
                  <c:v>3.2572717663222499E-2</c:v>
                </c:pt>
                <c:pt idx="9698">
                  <c:v>3.3944469359947001E-2</c:v>
                </c:pt>
                <c:pt idx="9699">
                  <c:v>3.6865652171146103E-2</c:v>
                </c:pt>
                <c:pt idx="9700">
                  <c:v>3.23325248906162E-2</c:v>
                </c:pt>
                <c:pt idx="9701">
                  <c:v>3.5106657507175502E-2</c:v>
                </c:pt>
                <c:pt idx="9702">
                  <c:v>3.5150889027558099E-2</c:v>
                </c:pt>
                <c:pt idx="9703">
                  <c:v>3.9889417215762502E-2</c:v>
                </c:pt>
                <c:pt idx="9704">
                  <c:v>3.1002267732484701E-2</c:v>
                </c:pt>
                <c:pt idx="9705">
                  <c:v>2.67393956617379E-2</c:v>
                </c:pt>
                <c:pt idx="9706">
                  <c:v>2.03721819782921E-2</c:v>
                </c:pt>
                <c:pt idx="9707">
                  <c:v>3.3883667541987697E-2</c:v>
                </c:pt>
                <c:pt idx="9708">
                  <c:v>3.6387581115961798E-2</c:v>
                </c:pt>
                <c:pt idx="9709">
                  <c:v>3.2943150191951799E-2</c:v>
                </c:pt>
                <c:pt idx="9710">
                  <c:v>3.00760424167709E-2</c:v>
                </c:pt>
                <c:pt idx="9711">
                  <c:v>2.34741274167653E-2</c:v>
                </c:pt>
                <c:pt idx="9712">
                  <c:v>2.60620771011888E-2</c:v>
                </c:pt>
                <c:pt idx="9713">
                  <c:v>1.30067343168675E-2</c:v>
                </c:pt>
                <c:pt idx="9714">
                  <c:v>2.0711835423799198E-2</c:v>
                </c:pt>
                <c:pt idx="9715">
                  <c:v>2.1393262068069799E-2</c:v>
                </c:pt>
                <c:pt idx="9716">
                  <c:v>1.7683016633155298E-2</c:v>
                </c:pt>
                <c:pt idx="9717">
                  <c:v>1.00051990526006E-2</c:v>
                </c:pt>
                <c:pt idx="9718">
                  <c:v>1.06110067919622E-2</c:v>
                </c:pt>
                <c:pt idx="9719">
                  <c:v>1.49268410160241E-2</c:v>
                </c:pt>
                <c:pt idx="9720">
                  <c:v>1.32154351806832E-2</c:v>
                </c:pt>
                <c:pt idx="9721">
                  <c:v>1.39722459507544E-2</c:v>
                </c:pt>
                <c:pt idx="9722">
                  <c:v>1.7901257339425901E-2</c:v>
                </c:pt>
                <c:pt idx="9723">
                  <c:v>2.1230913977129201E-2</c:v>
                </c:pt>
                <c:pt idx="9724">
                  <c:v>2.3849739896003499E-2</c:v>
                </c:pt>
                <c:pt idx="9725">
                  <c:v>3.1673997055942399E-2</c:v>
                </c:pt>
                <c:pt idx="9726">
                  <c:v>4.0117873558180098E-2</c:v>
                </c:pt>
                <c:pt idx="9727">
                  <c:v>4.1721442830395201E-2</c:v>
                </c:pt>
                <c:pt idx="9728">
                  <c:v>4.9468400190528297E-2</c:v>
                </c:pt>
                <c:pt idx="9729">
                  <c:v>5.44674903237755E-2</c:v>
                </c:pt>
                <c:pt idx="9730">
                  <c:v>8.4957216036339794E-2</c:v>
                </c:pt>
                <c:pt idx="9731">
                  <c:v>0.107231999921548</c:v>
                </c:pt>
                <c:pt idx="9732">
                  <c:v>0.137599143789321</c:v>
                </c:pt>
                <c:pt idx="9733">
                  <c:v>0.16679404913656601</c:v>
                </c:pt>
                <c:pt idx="9734">
                  <c:v>0.20544858349851</c:v>
                </c:pt>
                <c:pt idx="9735">
                  <c:v>0.24238252201419699</c:v>
                </c:pt>
                <c:pt idx="9736">
                  <c:v>0.27074470079544599</c:v>
                </c:pt>
                <c:pt idx="9737">
                  <c:v>0.27842028336470898</c:v>
                </c:pt>
                <c:pt idx="9738">
                  <c:v>0.29433638002272799</c:v>
                </c:pt>
                <c:pt idx="9739">
                  <c:v>0.29489533998032302</c:v>
                </c:pt>
                <c:pt idx="9740">
                  <c:v>0.30938842160926699</c:v>
                </c:pt>
                <c:pt idx="9741">
                  <c:v>0.324088764949788</c:v>
                </c:pt>
                <c:pt idx="9742">
                  <c:v>0.35764482541166498</c:v>
                </c:pt>
                <c:pt idx="9743">
                  <c:v>0.36618031922577099</c:v>
                </c:pt>
                <c:pt idx="9744">
                  <c:v>0.36235154572120798</c:v>
                </c:pt>
                <c:pt idx="9745">
                  <c:v>0.35622888046747803</c:v>
                </c:pt>
                <c:pt idx="9746">
                  <c:v>0.364471693948552</c:v>
                </c:pt>
                <c:pt idx="9747">
                  <c:v>0.37447482545322203</c:v>
                </c:pt>
                <c:pt idx="9748">
                  <c:v>0.37475280775395597</c:v>
                </c:pt>
                <c:pt idx="9749">
                  <c:v>0.37018076178574499</c:v>
                </c:pt>
                <c:pt idx="9750">
                  <c:v>0.35610744285992202</c:v>
                </c:pt>
                <c:pt idx="9751">
                  <c:v>0.34341144513447203</c:v>
                </c:pt>
                <c:pt idx="9752">
                  <c:v>0.33354047236460999</c:v>
                </c:pt>
                <c:pt idx="9753">
                  <c:v>0.324781659567976</c:v>
                </c:pt>
                <c:pt idx="9754">
                  <c:v>0.32255294375827598</c:v>
                </c:pt>
                <c:pt idx="9755">
                  <c:v>0.31087126314422298</c:v>
                </c:pt>
                <c:pt idx="9756">
                  <c:v>0.30509994187150402</c:v>
                </c:pt>
                <c:pt idx="9757">
                  <c:v>0.291969797764419</c:v>
                </c:pt>
                <c:pt idx="9758">
                  <c:v>0.28043105681464803</c:v>
                </c:pt>
                <c:pt idx="9759">
                  <c:v>0.26793134023161203</c:v>
                </c:pt>
                <c:pt idx="9760">
                  <c:v>0.25518803843860499</c:v>
                </c:pt>
                <c:pt idx="9761">
                  <c:v>0.23858966829488901</c:v>
                </c:pt>
                <c:pt idx="9762">
                  <c:v>0.21247280300877</c:v>
                </c:pt>
                <c:pt idx="9763">
                  <c:v>0.193255575326892</c:v>
                </c:pt>
                <c:pt idx="9764">
                  <c:v>0.16944093142903599</c:v>
                </c:pt>
                <c:pt idx="9765">
                  <c:v>0.160481134023023</c:v>
                </c:pt>
                <c:pt idx="9766">
                  <c:v>0.138067801161846</c:v>
                </c:pt>
                <c:pt idx="9767">
                  <c:v>0.11069326946406401</c:v>
                </c:pt>
                <c:pt idx="9768">
                  <c:v>9.0231400883054397E-2</c:v>
                </c:pt>
                <c:pt idx="9769">
                  <c:v>7.7593731086801607E-2</c:v>
                </c:pt>
                <c:pt idx="9770">
                  <c:v>5.6477971972185202E-2</c:v>
                </c:pt>
                <c:pt idx="9771">
                  <c:v>4.9713798318510298E-2</c:v>
                </c:pt>
                <c:pt idx="9772">
                  <c:v>4.6544482785449301E-2</c:v>
                </c:pt>
                <c:pt idx="9773">
                  <c:v>4.6692548640287102E-2</c:v>
                </c:pt>
                <c:pt idx="9774">
                  <c:v>4.0985338546198298E-2</c:v>
                </c:pt>
                <c:pt idx="9775">
                  <c:v>3.5822962836439598E-2</c:v>
                </c:pt>
                <c:pt idx="9776">
                  <c:v>3.6131724013421997E-2</c:v>
                </c:pt>
                <c:pt idx="9777">
                  <c:v>3.66899372419612E-2</c:v>
                </c:pt>
                <c:pt idx="9778">
                  <c:v>3.59257662014986E-2</c:v>
                </c:pt>
                <c:pt idx="9779">
                  <c:v>3.8576305329494999E-2</c:v>
                </c:pt>
                <c:pt idx="9780">
                  <c:v>3.6970059040728698E-2</c:v>
                </c:pt>
                <c:pt idx="9781">
                  <c:v>3.7271581280699101E-2</c:v>
                </c:pt>
                <c:pt idx="9782">
                  <c:v>3.24941440678135E-2</c:v>
                </c:pt>
                <c:pt idx="9783">
                  <c:v>3.3464769833014898E-2</c:v>
                </c:pt>
                <c:pt idx="9784">
                  <c:v>3.68604646904514E-2</c:v>
                </c:pt>
                <c:pt idx="9785">
                  <c:v>3.7272507889255901E-2</c:v>
                </c:pt>
                <c:pt idx="9786">
                  <c:v>2.2518551601234501E-2</c:v>
                </c:pt>
                <c:pt idx="9787">
                  <c:v>1.4193606887213399E-2</c:v>
                </c:pt>
                <c:pt idx="9788">
                  <c:v>1.2815151918479499E-2</c:v>
                </c:pt>
                <c:pt idx="9789">
                  <c:v>2.8662356210726499E-2</c:v>
                </c:pt>
                <c:pt idx="9790">
                  <c:v>2.21163113238203E-2</c:v>
                </c:pt>
                <c:pt idx="9791">
                  <c:v>2.1656447851545701E-2</c:v>
                </c:pt>
                <c:pt idx="9792">
                  <c:v>1.8390162599794899E-2</c:v>
                </c:pt>
                <c:pt idx="9793">
                  <c:v>1.6387176681776899E-2</c:v>
                </c:pt>
                <c:pt idx="9794">
                  <c:v>1.532536019138E-2</c:v>
                </c:pt>
                <c:pt idx="9795">
                  <c:v>1.2784869979112899E-2</c:v>
                </c:pt>
                <c:pt idx="9796">
                  <c:v>1.9819357938833399E-2</c:v>
                </c:pt>
                <c:pt idx="9797">
                  <c:v>2.36657433473186E-2</c:v>
                </c:pt>
                <c:pt idx="9798">
                  <c:v>2.0924729578394599E-2</c:v>
                </c:pt>
                <c:pt idx="9799">
                  <c:v>2.24110072823295E-2</c:v>
                </c:pt>
                <c:pt idx="9800">
                  <c:v>2.0824712479812098E-2</c:v>
                </c:pt>
                <c:pt idx="9801">
                  <c:v>2.35354726818011E-2</c:v>
                </c:pt>
                <c:pt idx="9802">
                  <c:v>2.42218320890033E-2</c:v>
                </c:pt>
                <c:pt idx="9803">
                  <c:v>2.52366286446651E-2</c:v>
                </c:pt>
                <c:pt idx="9804">
                  <c:v>2.32058233182134E-2</c:v>
                </c:pt>
                <c:pt idx="9805">
                  <c:v>3.3680952585657398E-2</c:v>
                </c:pt>
                <c:pt idx="9806">
                  <c:v>2.59984283280358E-2</c:v>
                </c:pt>
                <c:pt idx="9807">
                  <c:v>3.2616519364317503E-2</c:v>
                </c:pt>
                <c:pt idx="9808">
                  <c:v>2.7106697358593501E-2</c:v>
                </c:pt>
                <c:pt idx="9809">
                  <c:v>3.5599896572770198E-2</c:v>
                </c:pt>
                <c:pt idx="9810">
                  <c:v>3.9111536332204697E-2</c:v>
                </c:pt>
                <c:pt idx="9811">
                  <c:v>3.4446360737559099E-2</c:v>
                </c:pt>
                <c:pt idx="9812">
                  <c:v>3.2452717816841302E-2</c:v>
                </c:pt>
                <c:pt idx="9813">
                  <c:v>3.1053987966345401E-2</c:v>
                </c:pt>
                <c:pt idx="9814">
                  <c:v>3.3988217290258201E-2</c:v>
                </c:pt>
                <c:pt idx="9815">
                  <c:v>3.1531180058682599E-2</c:v>
                </c:pt>
                <c:pt idx="9816">
                  <c:v>3.0702803944242001E-2</c:v>
                </c:pt>
                <c:pt idx="9817">
                  <c:v>3.2739340235054801E-2</c:v>
                </c:pt>
                <c:pt idx="9818">
                  <c:v>3.09553666698579E-2</c:v>
                </c:pt>
                <c:pt idx="9819">
                  <c:v>2.33132403249936E-2</c:v>
                </c:pt>
                <c:pt idx="9820">
                  <c:v>3.1263467477301202E-2</c:v>
                </c:pt>
                <c:pt idx="9821">
                  <c:v>4.6693138412852199E-2</c:v>
                </c:pt>
                <c:pt idx="9822">
                  <c:v>6.3106762423780605E-2</c:v>
                </c:pt>
                <c:pt idx="9823">
                  <c:v>6.7840832732676701E-2</c:v>
                </c:pt>
                <c:pt idx="9824">
                  <c:v>0.10001595158684901</c:v>
                </c:pt>
                <c:pt idx="9825">
                  <c:v>0.117496161998332</c:v>
                </c:pt>
                <c:pt idx="9826">
                  <c:v>0.12974192568673101</c:v>
                </c:pt>
                <c:pt idx="9827">
                  <c:v>0.13109932952339901</c:v>
                </c:pt>
                <c:pt idx="9828">
                  <c:v>9.2165473064775905E-2</c:v>
                </c:pt>
                <c:pt idx="9829">
                  <c:v>7.6121960623073595E-2</c:v>
                </c:pt>
                <c:pt idx="9830">
                  <c:v>6.4927734952858404E-2</c:v>
                </c:pt>
                <c:pt idx="9831">
                  <c:v>7.3325477591643096E-2</c:v>
                </c:pt>
                <c:pt idx="9832">
                  <c:v>8.2116510616641603E-2</c:v>
                </c:pt>
                <c:pt idx="9833">
                  <c:v>0.11503392388988599</c:v>
                </c:pt>
                <c:pt idx="9834">
                  <c:v>0.12379999619006</c:v>
                </c:pt>
                <c:pt idx="9835">
                  <c:v>0.128454526136944</c:v>
                </c:pt>
                <c:pt idx="9836">
                  <c:v>0.122030338202502</c:v>
                </c:pt>
                <c:pt idx="9837">
                  <c:v>0.120413778762539</c:v>
                </c:pt>
                <c:pt idx="9838">
                  <c:v>0.131079318961211</c:v>
                </c:pt>
                <c:pt idx="9839">
                  <c:v>0.14099185569779499</c:v>
                </c:pt>
                <c:pt idx="9840">
                  <c:v>0.149904871800359</c:v>
                </c:pt>
                <c:pt idx="9841">
                  <c:v>0.14760030782687</c:v>
                </c:pt>
                <c:pt idx="9842">
                  <c:v>0.14772449125144299</c:v>
                </c:pt>
                <c:pt idx="9843">
                  <c:v>0.14822369005133401</c:v>
                </c:pt>
                <c:pt idx="9844">
                  <c:v>0.153801539002202</c:v>
                </c:pt>
                <c:pt idx="9845">
                  <c:v>0.164495269399135</c:v>
                </c:pt>
                <c:pt idx="9846">
                  <c:v>0.18130468120829901</c:v>
                </c:pt>
                <c:pt idx="9847">
                  <c:v>0.197843365339227</c:v>
                </c:pt>
                <c:pt idx="9848">
                  <c:v>0.204413830563767</c:v>
                </c:pt>
                <c:pt idx="9849">
                  <c:v>0.19713304331902101</c:v>
                </c:pt>
                <c:pt idx="9850">
                  <c:v>0.18965467735354299</c:v>
                </c:pt>
                <c:pt idx="9851">
                  <c:v>0.180998760157942</c:v>
                </c:pt>
                <c:pt idx="9852">
                  <c:v>0.175784427437502</c:v>
                </c:pt>
                <c:pt idx="9853">
                  <c:v>0.161659200099489</c:v>
                </c:pt>
                <c:pt idx="9854">
                  <c:v>0.15890262220402401</c:v>
                </c:pt>
                <c:pt idx="9855">
                  <c:v>0.14668192561065699</c:v>
                </c:pt>
                <c:pt idx="9856">
                  <c:v>0.13791351578043201</c:v>
                </c:pt>
                <c:pt idx="9857">
                  <c:v>0.12556201893260799</c:v>
                </c:pt>
                <c:pt idx="9858">
                  <c:v>0.10713773573408</c:v>
                </c:pt>
                <c:pt idx="9859">
                  <c:v>9.4409100715353703E-2</c:v>
                </c:pt>
                <c:pt idx="9860">
                  <c:v>6.2499006656732803E-2</c:v>
                </c:pt>
                <c:pt idx="9861">
                  <c:v>5.7859080425409999E-2</c:v>
                </c:pt>
                <c:pt idx="9862">
                  <c:v>5.0077644356414701E-2</c:v>
                </c:pt>
                <c:pt idx="9863">
                  <c:v>4.6625955249327299E-2</c:v>
                </c:pt>
                <c:pt idx="9864">
                  <c:v>4.3057212909812702E-2</c:v>
                </c:pt>
                <c:pt idx="9865">
                  <c:v>4.3594046019300899E-2</c:v>
                </c:pt>
                <c:pt idx="9866">
                  <c:v>3.8463177836776802E-2</c:v>
                </c:pt>
                <c:pt idx="9867">
                  <c:v>3.6962627982919299E-2</c:v>
                </c:pt>
                <c:pt idx="9868">
                  <c:v>3.5329828736029599E-2</c:v>
                </c:pt>
                <c:pt idx="9869">
                  <c:v>3.2887193783093301E-2</c:v>
                </c:pt>
                <c:pt idx="9870">
                  <c:v>2.7336711303323501E-2</c:v>
                </c:pt>
                <c:pt idx="9871">
                  <c:v>2.6664191124592E-2</c:v>
                </c:pt>
                <c:pt idx="9872">
                  <c:v>2.7918578818281099E-2</c:v>
                </c:pt>
                <c:pt idx="9873">
                  <c:v>2.9728795320483701E-2</c:v>
                </c:pt>
                <c:pt idx="9874">
                  <c:v>2.6012369408844001E-2</c:v>
                </c:pt>
                <c:pt idx="9875">
                  <c:v>2.5408665607516801E-2</c:v>
                </c:pt>
                <c:pt idx="9876">
                  <c:v>2.27096524924057E-2</c:v>
                </c:pt>
                <c:pt idx="9877">
                  <c:v>2.42985893245969E-2</c:v>
                </c:pt>
                <c:pt idx="9878">
                  <c:v>2.7367408891434099E-2</c:v>
                </c:pt>
                <c:pt idx="9879">
                  <c:v>2.63708421872322E-2</c:v>
                </c:pt>
                <c:pt idx="9880">
                  <c:v>2.8920822188142702E-2</c:v>
                </c:pt>
                <c:pt idx="9881">
                  <c:v>2.3641047820825899E-2</c:v>
                </c:pt>
                <c:pt idx="9882">
                  <c:v>2.06310831156984E-2</c:v>
                </c:pt>
                <c:pt idx="9883">
                  <c:v>1.6609571579116699E-2</c:v>
                </c:pt>
                <c:pt idx="9884">
                  <c:v>1.5307950868040999E-2</c:v>
                </c:pt>
                <c:pt idx="9885">
                  <c:v>1.77758934465122E-2</c:v>
                </c:pt>
                <c:pt idx="9886">
                  <c:v>1.66891183494608E-2</c:v>
                </c:pt>
                <c:pt idx="9887">
                  <c:v>1.7645053104884002E-2</c:v>
                </c:pt>
                <c:pt idx="9888">
                  <c:v>1.5604899494269299E-2</c:v>
                </c:pt>
                <c:pt idx="9889">
                  <c:v>1.86948932970031E-2</c:v>
                </c:pt>
                <c:pt idx="9890">
                  <c:v>2.1434303411150098E-2</c:v>
                </c:pt>
                <c:pt idx="9891">
                  <c:v>2.8952982970902E-2</c:v>
                </c:pt>
                <c:pt idx="9892">
                  <c:v>2.8132958878081701E-2</c:v>
                </c:pt>
                <c:pt idx="9893">
                  <c:v>2.76480175445574E-2</c:v>
                </c:pt>
                <c:pt idx="9894">
                  <c:v>2.42612928068143E-2</c:v>
                </c:pt>
                <c:pt idx="9895">
                  <c:v>2.3258741263846999E-2</c:v>
                </c:pt>
                <c:pt idx="9896">
                  <c:v>2.4582528439985301E-2</c:v>
                </c:pt>
                <c:pt idx="9897">
                  <c:v>2.5211322279480999E-2</c:v>
                </c:pt>
                <c:pt idx="9898">
                  <c:v>2.4652141230261899E-2</c:v>
                </c:pt>
                <c:pt idx="9899">
                  <c:v>2.3725069722932E-2</c:v>
                </c:pt>
                <c:pt idx="9900">
                  <c:v>2.0680063754768999E-2</c:v>
                </c:pt>
                <c:pt idx="9901">
                  <c:v>2.2105008326815001E-2</c:v>
                </c:pt>
                <c:pt idx="9902">
                  <c:v>2.0723025425737798E-2</c:v>
                </c:pt>
                <c:pt idx="9903">
                  <c:v>2.8516519344458199E-2</c:v>
                </c:pt>
                <c:pt idx="9904">
                  <c:v>2.66433987100246E-2</c:v>
                </c:pt>
                <c:pt idx="9905">
                  <c:v>2.4181561000179999E-2</c:v>
                </c:pt>
                <c:pt idx="9906">
                  <c:v>2.0248995672777801E-2</c:v>
                </c:pt>
                <c:pt idx="9907">
                  <c:v>2.5777760800022399E-2</c:v>
                </c:pt>
                <c:pt idx="9908">
                  <c:v>2.7497050770865599E-2</c:v>
                </c:pt>
                <c:pt idx="9909">
                  <c:v>2.5987404914581898E-2</c:v>
                </c:pt>
                <c:pt idx="9910">
                  <c:v>1.40561729060222E-2</c:v>
                </c:pt>
                <c:pt idx="9911">
                  <c:v>1.4809407859519E-2</c:v>
                </c:pt>
                <c:pt idx="9912">
                  <c:v>1.32875698604073E-2</c:v>
                </c:pt>
                <c:pt idx="9913">
                  <c:v>1.69480381493761E-2</c:v>
                </c:pt>
                <c:pt idx="9914">
                  <c:v>1.04070795993724E-2</c:v>
                </c:pt>
                <c:pt idx="9915">
                  <c:v>1.34571218707315E-2</c:v>
                </c:pt>
                <c:pt idx="9916">
                  <c:v>1.1295058820363101E-2</c:v>
                </c:pt>
                <c:pt idx="9917">
                  <c:v>1.47319411643315E-2</c:v>
                </c:pt>
                <c:pt idx="9918">
                  <c:v>1.55645273977074E-2</c:v>
                </c:pt>
                <c:pt idx="9919">
                  <c:v>1.94793922386244E-2</c:v>
                </c:pt>
                <c:pt idx="9920">
                  <c:v>2.9029329886415101E-2</c:v>
                </c:pt>
                <c:pt idx="9921">
                  <c:v>3.3190485222444797E-2</c:v>
                </c:pt>
                <c:pt idx="9922">
                  <c:v>5.6736747105590901E-2</c:v>
                </c:pt>
                <c:pt idx="9923">
                  <c:v>0.107362042986069</c:v>
                </c:pt>
                <c:pt idx="9924">
                  <c:v>0.14759587901183599</c:v>
                </c:pt>
                <c:pt idx="9925">
                  <c:v>0.199025172486929</c:v>
                </c:pt>
                <c:pt idx="9926">
                  <c:v>0.24511241030377801</c:v>
                </c:pt>
                <c:pt idx="9927">
                  <c:v>0.28002030216774199</c:v>
                </c:pt>
                <c:pt idx="9928">
                  <c:v>0.30202162022580897</c:v>
                </c:pt>
                <c:pt idx="9929">
                  <c:v>0.31533563776539703</c:v>
                </c:pt>
                <c:pt idx="9930">
                  <c:v>0.32371433116926401</c:v>
                </c:pt>
                <c:pt idx="9931">
                  <c:v>0.31859286759789202</c:v>
                </c:pt>
                <c:pt idx="9932">
                  <c:v>0.31153045917792899</c:v>
                </c:pt>
                <c:pt idx="9933">
                  <c:v>0.312919817985371</c:v>
                </c:pt>
                <c:pt idx="9934">
                  <c:v>0.29907225783679098</c:v>
                </c:pt>
                <c:pt idx="9935">
                  <c:v>0.29377293577575397</c:v>
                </c:pt>
                <c:pt idx="9936">
                  <c:v>0.26894472686829501</c:v>
                </c:pt>
                <c:pt idx="9937">
                  <c:v>0.28068876119942998</c:v>
                </c:pt>
                <c:pt idx="9938">
                  <c:v>0.27217251439472401</c:v>
                </c:pt>
                <c:pt idx="9939">
                  <c:v>0.27910799236672601</c:v>
                </c:pt>
                <c:pt idx="9940">
                  <c:v>0.261581359726545</c:v>
                </c:pt>
                <c:pt idx="9941">
                  <c:v>0.26204759232744101</c:v>
                </c:pt>
                <c:pt idx="9942">
                  <c:v>0.25634752503355002</c:v>
                </c:pt>
                <c:pt idx="9943">
                  <c:v>0.241405673196884</c:v>
                </c:pt>
                <c:pt idx="9944">
                  <c:v>0.23902482312209999</c:v>
                </c:pt>
                <c:pt idx="9945">
                  <c:v>0.22749129721355299</c:v>
                </c:pt>
                <c:pt idx="9946">
                  <c:v>0.238425681905406</c:v>
                </c:pt>
                <c:pt idx="9947">
                  <c:v>0.22133217045184</c:v>
                </c:pt>
                <c:pt idx="9948">
                  <c:v>0.22684669960922599</c:v>
                </c:pt>
                <c:pt idx="9949">
                  <c:v>0.217301377533065</c:v>
                </c:pt>
                <c:pt idx="9950">
                  <c:v>0.22163004647610399</c:v>
                </c:pt>
                <c:pt idx="9951">
                  <c:v>0.21638625432425601</c:v>
                </c:pt>
                <c:pt idx="9952">
                  <c:v>0.21057943476719301</c:v>
                </c:pt>
                <c:pt idx="9953">
                  <c:v>0.193183017776064</c:v>
                </c:pt>
                <c:pt idx="9954">
                  <c:v>0.16920059277167401</c:v>
                </c:pt>
                <c:pt idx="9955">
                  <c:v>0.145704545294567</c:v>
                </c:pt>
                <c:pt idx="9956">
                  <c:v>0.12793590970973701</c:v>
                </c:pt>
                <c:pt idx="9957">
                  <c:v>0.112038256075551</c:v>
                </c:pt>
                <c:pt idx="9958">
                  <c:v>8.1200726969332504E-2</c:v>
                </c:pt>
                <c:pt idx="9959">
                  <c:v>7.4804068557495704E-2</c:v>
                </c:pt>
                <c:pt idx="9960">
                  <c:v>7.0409463738984504E-2</c:v>
                </c:pt>
                <c:pt idx="9961">
                  <c:v>6.5808141703154299E-2</c:v>
                </c:pt>
                <c:pt idx="9962">
                  <c:v>6.0856823705530097E-2</c:v>
                </c:pt>
                <c:pt idx="9963">
                  <c:v>5.3269829283082097E-2</c:v>
                </c:pt>
                <c:pt idx="9964">
                  <c:v>5.4990637956378798E-2</c:v>
                </c:pt>
                <c:pt idx="9965">
                  <c:v>4.5033741751903701E-2</c:v>
                </c:pt>
                <c:pt idx="9966">
                  <c:v>4.5439271922867099E-2</c:v>
                </c:pt>
                <c:pt idx="9967">
                  <c:v>3.9753013320372899E-2</c:v>
                </c:pt>
                <c:pt idx="9968">
                  <c:v>3.9883940289626399E-2</c:v>
                </c:pt>
                <c:pt idx="9969">
                  <c:v>3.1272513962435897E-2</c:v>
                </c:pt>
                <c:pt idx="9970">
                  <c:v>2.9390512869627499E-2</c:v>
                </c:pt>
                <c:pt idx="9971">
                  <c:v>3.1200460708752101E-2</c:v>
                </c:pt>
                <c:pt idx="9972">
                  <c:v>3.3974225691241103E-2</c:v>
                </c:pt>
                <c:pt idx="9973">
                  <c:v>3.8532786210811201E-2</c:v>
                </c:pt>
                <c:pt idx="9974">
                  <c:v>3.0484060328168E-2</c:v>
                </c:pt>
                <c:pt idx="9975">
                  <c:v>2.2434272080868001E-2</c:v>
                </c:pt>
                <c:pt idx="9976">
                  <c:v>1.4644694166202401E-2</c:v>
                </c:pt>
                <c:pt idx="9977">
                  <c:v>2.2076674096475402E-2</c:v>
                </c:pt>
                <c:pt idx="9978">
                  <c:v>2.8518646640664499E-2</c:v>
                </c:pt>
                <c:pt idx="9979">
                  <c:v>3.3327139810925603E-2</c:v>
                </c:pt>
                <c:pt idx="9980">
                  <c:v>2.7492950415361601E-2</c:v>
                </c:pt>
                <c:pt idx="9981">
                  <c:v>3.6016995185341801E-2</c:v>
                </c:pt>
                <c:pt idx="9982">
                  <c:v>3.1117071508105301E-2</c:v>
                </c:pt>
                <c:pt idx="9983">
                  <c:v>2.0490379469897999E-2</c:v>
                </c:pt>
                <c:pt idx="9984">
                  <c:v>8.2642827772631006E-3</c:v>
                </c:pt>
                <c:pt idx="9985">
                  <c:v>3.2634579036903699E-3</c:v>
                </c:pt>
                <c:pt idx="9986">
                  <c:v>4.8509805801249598E-3</c:v>
                </c:pt>
                <c:pt idx="9987">
                  <c:v>7.5939295295155496E-3</c:v>
                </c:pt>
                <c:pt idx="9988">
                  <c:v>1.29849177283986E-2</c:v>
                </c:pt>
                <c:pt idx="9989">
                  <c:v>2.6441927596447999E-2</c:v>
                </c:pt>
                <c:pt idx="9990">
                  <c:v>2.8433802502719801E-2</c:v>
                </c:pt>
                <c:pt idx="9991">
                  <c:v>1.7399057970453501E-2</c:v>
                </c:pt>
                <c:pt idx="9992">
                  <c:v>1.6331746468235799E-2</c:v>
                </c:pt>
                <c:pt idx="9993">
                  <c:v>5.5125092430394302E-3</c:v>
                </c:pt>
                <c:pt idx="9994">
                  <c:v>1.24871031341817E-2</c:v>
                </c:pt>
                <c:pt idx="9995">
                  <c:v>2.2329751480640099E-2</c:v>
                </c:pt>
                <c:pt idx="9996">
                  <c:v>3.4802825670696903E-2</c:v>
                </c:pt>
                <c:pt idx="9997">
                  <c:v>2.7616794086684798E-2</c:v>
                </c:pt>
                <c:pt idx="9998">
                  <c:v>2.3544227772749698E-2</c:v>
                </c:pt>
                <c:pt idx="9999">
                  <c:v>6.8585672772192201E-3</c:v>
                </c:pt>
                <c:pt idx="10000">
                  <c:v>2.23654590444365E-2</c:v>
                </c:pt>
                <c:pt idx="10001">
                  <c:v>9.51439018095529E-3</c:v>
                </c:pt>
                <c:pt idx="10002">
                  <c:v>1.7520973776253099E-2</c:v>
                </c:pt>
                <c:pt idx="10003">
                  <c:v>1.50494207483648E-2</c:v>
                </c:pt>
                <c:pt idx="10004">
                  <c:v>2.5011679912347099E-2</c:v>
                </c:pt>
                <c:pt idx="10005">
                  <c:v>2.6007210903213399E-2</c:v>
                </c:pt>
                <c:pt idx="10006">
                  <c:v>1.65842715394896E-2</c:v>
                </c:pt>
                <c:pt idx="10007">
                  <c:v>2.3656444371575401E-2</c:v>
                </c:pt>
                <c:pt idx="10008">
                  <c:v>3.07416875850147E-2</c:v>
                </c:pt>
                <c:pt idx="10009">
                  <c:v>4.4942916744042799E-2</c:v>
                </c:pt>
                <c:pt idx="10010">
                  <c:v>2.91335440119776E-2</c:v>
                </c:pt>
                <c:pt idx="10011">
                  <c:v>2.5657946482227599E-2</c:v>
                </c:pt>
                <c:pt idx="10012">
                  <c:v>1.92775458320807E-2</c:v>
                </c:pt>
                <c:pt idx="10013">
                  <c:v>1.67589567939158E-2</c:v>
                </c:pt>
                <c:pt idx="10014">
                  <c:v>1.6572899172989802E-2</c:v>
                </c:pt>
                <c:pt idx="10015">
                  <c:v>1.9567242261847601E-2</c:v>
                </c:pt>
                <c:pt idx="10016">
                  <c:v>3.6494250418428402E-2</c:v>
                </c:pt>
                <c:pt idx="10017">
                  <c:v>4.7970985787685903E-2</c:v>
                </c:pt>
                <c:pt idx="10018">
                  <c:v>6.0075733153548E-2</c:v>
                </c:pt>
                <c:pt idx="10019">
                  <c:v>0.100414004304996</c:v>
                </c:pt>
                <c:pt idx="10020">
                  <c:v>0.12905681562051199</c:v>
                </c:pt>
                <c:pt idx="10021">
                  <c:v>0.15380605861691399</c:v>
                </c:pt>
                <c:pt idx="10022">
                  <c:v>0.17834043577014899</c:v>
                </c:pt>
                <c:pt idx="10023">
                  <c:v>0.20141615405136601</c:v>
                </c:pt>
                <c:pt idx="10024">
                  <c:v>0.220422541717646</c:v>
                </c:pt>
                <c:pt idx="10025">
                  <c:v>0.22911080598237901</c:v>
                </c:pt>
                <c:pt idx="10026">
                  <c:v>0.24053418950020999</c:v>
                </c:pt>
                <c:pt idx="10027">
                  <c:v>0.246651342957077</c:v>
                </c:pt>
                <c:pt idx="10028">
                  <c:v>0.25720293303679098</c:v>
                </c:pt>
                <c:pt idx="10029">
                  <c:v>0.25435752729562</c:v>
                </c:pt>
                <c:pt idx="10030">
                  <c:v>0.25821242578384301</c:v>
                </c:pt>
                <c:pt idx="10031">
                  <c:v>0.25443896002037403</c:v>
                </c:pt>
                <c:pt idx="10032">
                  <c:v>0.25077688443579998</c:v>
                </c:pt>
                <c:pt idx="10033">
                  <c:v>0.24783336267543399</c:v>
                </c:pt>
                <c:pt idx="10034">
                  <c:v>0.24581748222927499</c:v>
                </c:pt>
                <c:pt idx="10035">
                  <c:v>0.24940142128122</c:v>
                </c:pt>
                <c:pt idx="10036">
                  <c:v>0.24677140246593501</c:v>
                </c:pt>
                <c:pt idx="10037">
                  <c:v>0.244714904396065</c:v>
                </c:pt>
                <c:pt idx="10038">
                  <c:v>0.234166330871901</c:v>
                </c:pt>
                <c:pt idx="10039">
                  <c:v>0.23184975763979701</c:v>
                </c:pt>
                <c:pt idx="10040">
                  <c:v>0.23086105983609001</c:v>
                </c:pt>
                <c:pt idx="10041">
                  <c:v>0.22986295323435799</c:v>
                </c:pt>
                <c:pt idx="10042">
                  <c:v>0.22165271527435501</c:v>
                </c:pt>
                <c:pt idx="10043">
                  <c:v>0.20689069445880501</c:v>
                </c:pt>
                <c:pt idx="10044">
                  <c:v>0.20140567987115501</c:v>
                </c:pt>
                <c:pt idx="10045">
                  <c:v>0.19509282825493199</c:v>
                </c:pt>
                <c:pt idx="10046">
                  <c:v>0.19052872365203399</c:v>
                </c:pt>
                <c:pt idx="10047">
                  <c:v>0.182338951679064</c:v>
                </c:pt>
                <c:pt idx="10048">
                  <c:v>0.16816396526709601</c:v>
                </c:pt>
                <c:pt idx="10049">
                  <c:v>0.15624009904755601</c:v>
                </c:pt>
                <c:pt idx="10050">
                  <c:v>0.122711932190663</c:v>
                </c:pt>
                <c:pt idx="10051">
                  <c:v>0.115282538730092</c:v>
                </c:pt>
                <c:pt idx="10052">
                  <c:v>0.103962024259929</c:v>
                </c:pt>
                <c:pt idx="10053">
                  <c:v>9.4425864179912999E-2</c:v>
                </c:pt>
                <c:pt idx="10054">
                  <c:v>8.5768996048871504E-2</c:v>
                </c:pt>
                <c:pt idx="10055">
                  <c:v>7.5438159695817603E-2</c:v>
                </c:pt>
                <c:pt idx="10056">
                  <c:v>6.4397761891139396E-2</c:v>
                </c:pt>
                <c:pt idx="10057">
                  <c:v>5.5816746799939899E-2</c:v>
                </c:pt>
                <c:pt idx="10058">
                  <c:v>4.24220824750235E-2</c:v>
                </c:pt>
                <c:pt idx="10059">
                  <c:v>4.0285611173263201E-2</c:v>
                </c:pt>
                <c:pt idx="10060">
                  <c:v>3.2162640356916301E-2</c:v>
                </c:pt>
                <c:pt idx="10061">
                  <c:v>4.2772750529052897E-2</c:v>
                </c:pt>
                <c:pt idx="10062">
                  <c:v>4.27667855503285E-2</c:v>
                </c:pt>
                <c:pt idx="10063">
                  <c:v>4.9983668608149498E-2</c:v>
                </c:pt>
                <c:pt idx="10064">
                  <c:v>5.0072628590256303E-2</c:v>
                </c:pt>
                <c:pt idx="10065">
                  <c:v>5.0102422263612799E-2</c:v>
                </c:pt>
                <c:pt idx="10066">
                  <c:v>4.5456731249789398E-2</c:v>
                </c:pt>
                <c:pt idx="10067">
                  <c:v>4.3354549797128099E-2</c:v>
                </c:pt>
                <c:pt idx="10068">
                  <c:v>4.7699849183475501E-2</c:v>
                </c:pt>
                <c:pt idx="10069">
                  <c:v>4.2970189807744301E-2</c:v>
                </c:pt>
                <c:pt idx="10070">
                  <c:v>2.9704563290565499E-2</c:v>
                </c:pt>
                <c:pt idx="10071">
                  <c:v>1.4837234462525601E-2</c:v>
                </c:pt>
                <c:pt idx="10072">
                  <c:v>2.0404174813257601E-2</c:v>
                </c:pt>
                <c:pt idx="10073">
                  <c:v>3.4808098557055502E-2</c:v>
                </c:pt>
                <c:pt idx="10074">
                  <c:v>3.8943453670704002E-2</c:v>
                </c:pt>
                <c:pt idx="10075">
                  <c:v>3.0223108345402299E-2</c:v>
                </c:pt>
                <c:pt idx="10076">
                  <c:v>2.38722608112104E-2</c:v>
                </c:pt>
                <c:pt idx="10077">
                  <c:v>1.69242503753546E-2</c:v>
                </c:pt>
                <c:pt idx="10078">
                  <c:v>1.7718951029647701E-2</c:v>
                </c:pt>
                <c:pt idx="10079">
                  <c:v>1.4758774175396E-2</c:v>
                </c:pt>
                <c:pt idx="10080">
                  <c:v>2.3604987961439301E-2</c:v>
                </c:pt>
                <c:pt idx="10081">
                  <c:v>1.9781273644918499E-2</c:v>
                </c:pt>
                <c:pt idx="10082">
                  <c:v>1.3876078018486501E-2</c:v>
                </c:pt>
                <c:pt idx="10083">
                  <c:v>1.3693162526941201E-2</c:v>
                </c:pt>
                <c:pt idx="10084">
                  <c:v>2.19840134988455E-2</c:v>
                </c:pt>
                <c:pt idx="10085">
                  <c:v>2.08850491675459E-2</c:v>
                </c:pt>
                <c:pt idx="10086">
                  <c:v>1.9351725549238401E-2</c:v>
                </c:pt>
                <c:pt idx="10087">
                  <c:v>2.3235917117452601E-2</c:v>
                </c:pt>
                <c:pt idx="10088">
                  <c:v>3.3566423484808802E-2</c:v>
                </c:pt>
                <c:pt idx="10089">
                  <c:v>3.88465953033637E-2</c:v>
                </c:pt>
                <c:pt idx="10090">
                  <c:v>3.4691727910233297E-2</c:v>
                </c:pt>
                <c:pt idx="10091">
                  <c:v>2.5550840825811199E-2</c:v>
                </c:pt>
                <c:pt idx="10092">
                  <c:v>2.63019582043925E-2</c:v>
                </c:pt>
                <c:pt idx="10093">
                  <c:v>2.66636837243007E-2</c:v>
                </c:pt>
                <c:pt idx="10094">
                  <c:v>2.2987138088612101E-2</c:v>
                </c:pt>
                <c:pt idx="10095">
                  <c:v>2.18844524221905E-2</c:v>
                </c:pt>
                <c:pt idx="10096">
                  <c:v>1.70559737938299E-2</c:v>
                </c:pt>
                <c:pt idx="10097">
                  <c:v>2.7278043074068399E-2</c:v>
                </c:pt>
                <c:pt idx="10098">
                  <c:v>1.9133020053920601E-2</c:v>
                </c:pt>
                <c:pt idx="10099">
                  <c:v>2.33253678240696E-2</c:v>
                </c:pt>
                <c:pt idx="10100">
                  <c:v>2.3955261167856699E-2</c:v>
                </c:pt>
                <c:pt idx="10101">
                  <c:v>2.5830624147215701E-2</c:v>
                </c:pt>
                <c:pt idx="10102">
                  <c:v>2.49868378112005E-2</c:v>
                </c:pt>
                <c:pt idx="10103">
                  <c:v>1.59881896021484E-2</c:v>
                </c:pt>
                <c:pt idx="10104">
                  <c:v>1.4483651121389499E-2</c:v>
                </c:pt>
                <c:pt idx="10105">
                  <c:v>1.52429996738681E-2</c:v>
                </c:pt>
                <c:pt idx="10106">
                  <c:v>1.8776888586929202E-2</c:v>
                </c:pt>
                <c:pt idx="10107">
                  <c:v>2.18461989659238E-2</c:v>
                </c:pt>
                <c:pt idx="10108">
                  <c:v>2.4134029098823E-2</c:v>
                </c:pt>
                <c:pt idx="10109">
                  <c:v>2.5971674083807499E-2</c:v>
                </c:pt>
                <c:pt idx="10110">
                  <c:v>2.2896531816867498E-2</c:v>
                </c:pt>
                <c:pt idx="10111">
                  <c:v>1.7440689032898901E-2</c:v>
                </c:pt>
                <c:pt idx="10112">
                  <c:v>1.4109002826964499E-2</c:v>
                </c:pt>
                <c:pt idx="10113">
                  <c:v>1.7887324164273601E-2</c:v>
                </c:pt>
                <c:pt idx="10114">
                  <c:v>2.08726238762716E-2</c:v>
                </c:pt>
                <c:pt idx="10115">
                  <c:v>3.4599703205853399E-2</c:v>
                </c:pt>
                <c:pt idx="10116">
                  <c:v>5.2059675239321403E-2</c:v>
                </c:pt>
                <c:pt idx="10117">
                  <c:v>7.6639714978457604E-2</c:v>
                </c:pt>
                <c:pt idx="10118">
                  <c:v>0.12645832237496599</c:v>
                </c:pt>
                <c:pt idx="10119">
                  <c:v>0.161474587002741</c:v>
                </c:pt>
                <c:pt idx="10120">
                  <c:v>0.198113705017987</c:v>
                </c:pt>
                <c:pt idx="10121">
                  <c:v>0.22353713964969599</c:v>
                </c:pt>
                <c:pt idx="10122">
                  <c:v>0.232952608251253</c:v>
                </c:pt>
                <c:pt idx="10123">
                  <c:v>0.225102401699348</c:v>
                </c:pt>
                <c:pt idx="10124">
                  <c:v>0.222696521756405</c:v>
                </c:pt>
                <c:pt idx="10125">
                  <c:v>0.217899449480596</c:v>
                </c:pt>
                <c:pt idx="10126">
                  <c:v>0.224336571579139</c:v>
                </c:pt>
                <c:pt idx="10127">
                  <c:v>0.214710361993283</c:v>
                </c:pt>
                <c:pt idx="10128">
                  <c:v>0.22128075808660999</c:v>
                </c:pt>
                <c:pt idx="10129">
                  <c:v>0.22578949759637801</c:v>
                </c:pt>
                <c:pt idx="10130">
                  <c:v>0.25303747228870799</c:v>
                </c:pt>
                <c:pt idx="10131">
                  <c:v>0.26177009417782798</c:v>
                </c:pt>
                <c:pt idx="10132">
                  <c:v>0.26320680040783401</c:v>
                </c:pt>
                <c:pt idx="10133">
                  <c:v>0.24577410306535699</c:v>
                </c:pt>
                <c:pt idx="10134">
                  <c:v>0.240003704278861</c:v>
                </c:pt>
                <c:pt idx="10135">
                  <c:v>0.23629999760363599</c:v>
                </c:pt>
                <c:pt idx="10136">
                  <c:v>0.25234267852010001</c:v>
                </c:pt>
                <c:pt idx="10137">
                  <c:v>0.24181330882959501</c:v>
                </c:pt>
                <c:pt idx="10138">
                  <c:v>0.229381281956753</c:v>
                </c:pt>
                <c:pt idx="10139">
                  <c:v>0.212059708649525</c:v>
                </c:pt>
                <c:pt idx="10140">
                  <c:v>0.213934592187036</c:v>
                </c:pt>
                <c:pt idx="10141">
                  <c:v>0.220515115261705</c:v>
                </c:pt>
                <c:pt idx="10142">
                  <c:v>0.19123578270379801</c:v>
                </c:pt>
                <c:pt idx="10143">
                  <c:v>0.178238775580354</c:v>
                </c:pt>
                <c:pt idx="10144">
                  <c:v>0.140048584084877</c:v>
                </c:pt>
                <c:pt idx="10145">
                  <c:v>0.134547645925818</c:v>
                </c:pt>
                <c:pt idx="10146">
                  <c:v>0.12378519623465301</c:v>
                </c:pt>
                <c:pt idx="10147">
                  <c:v>0.111922110037809</c:v>
                </c:pt>
                <c:pt idx="10148">
                  <c:v>9.8634409286252195E-2</c:v>
                </c:pt>
                <c:pt idx="10149">
                  <c:v>8.3634497481387404E-2</c:v>
                </c:pt>
                <c:pt idx="10150">
                  <c:v>7.0479489996833802E-2</c:v>
                </c:pt>
                <c:pt idx="10151">
                  <c:v>6.5017707506035194E-2</c:v>
                </c:pt>
                <c:pt idx="10152">
                  <c:v>5.3040410976843103E-2</c:v>
                </c:pt>
                <c:pt idx="10153">
                  <c:v>4.7689105635591499E-2</c:v>
                </c:pt>
                <c:pt idx="10154">
                  <c:v>4.2509352962485702E-2</c:v>
                </c:pt>
                <c:pt idx="10155">
                  <c:v>4.2244431034710497E-2</c:v>
                </c:pt>
                <c:pt idx="10156">
                  <c:v>3.1487061878620402E-2</c:v>
                </c:pt>
                <c:pt idx="10157">
                  <c:v>2.84880295471397E-2</c:v>
                </c:pt>
                <c:pt idx="10158">
                  <c:v>2.17658275810865E-2</c:v>
                </c:pt>
                <c:pt idx="10159">
                  <c:v>2.6144851919434099E-2</c:v>
                </c:pt>
                <c:pt idx="10160">
                  <c:v>2.8248743944386399E-2</c:v>
                </c:pt>
                <c:pt idx="10161">
                  <c:v>3.3245608754950098E-2</c:v>
                </c:pt>
                <c:pt idx="10162">
                  <c:v>3.8594491141348199E-2</c:v>
                </c:pt>
                <c:pt idx="10163">
                  <c:v>3.6523700678475199E-2</c:v>
                </c:pt>
                <c:pt idx="10164">
                  <c:v>3.4270008189778101E-2</c:v>
                </c:pt>
                <c:pt idx="10165">
                  <c:v>3.0721648192610099E-2</c:v>
                </c:pt>
                <c:pt idx="10166">
                  <c:v>2.99369936202021E-2</c:v>
                </c:pt>
                <c:pt idx="10167">
                  <c:v>2.7702504471516901E-2</c:v>
                </c:pt>
                <c:pt idx="10168">
                  <c:v>2.6534746215692399E-2</c:v>
                </c:pt>
                <c:pt idx="10169">
                  <c:v>2.8629476910554799E-2</c:v>
                </c:pt>
                <c:pt idx="10170">
                  <c:v>3.1855399454341703E-2</c:v>
                </c:pt>
                <c:pt idx="10171">
                  <c:v>2.9902965763489501E-2</c:v>
                </c:pt>
                <c:pt idx="10172">
                  <c:v>2.5993529987497301E-2</c:v>
                </c:pt>
                <c:pt idx="10173">
                  <c:v>2.0728601873190901E-2</c:v>
                </c:pt>
                <c:pt idx="10174">
                  <c:v>2.1229721615419101E-2</c:v>
                </c:pt>
                <c:pt idx="10175">
                  <c:v>2.0502166021107601E-2</c:v>
                </c:pt>
                <c:pt idx="10176">
                  <c:v>2.6064878313258901E-2</c:v>
                </c:pt>
                <c:pt idx="10177">
                  <c:v>2.6316819103656901E-2</c:v>
                </c:pt>
                <c:pt idx="10178">
                  <c:v>2.9796278060768899E-2</c:v>
                </c:pt>
                <c:pt idx="10179">
                  <c:v>2.54233888839656E-2</c:v>
                </c:pt>
                <c:pt idx="10180">
                  <c:v>2.15091516692597E-2</c:v>
                </c:pt>
                <c:pt idx="10181">
                  <c:v>1.85503588657717E-2</c:v>
                </c:pt>
                <c:pt idx="10182">
                  <c:v>1.8120413607164199E-2</c:v>
                </c:pt>
                <c:pt idx="10183">
                  <c:v>2.3183001054596201E-2</c:v>
                </c:pt>
                <c:pt idx="10184">
                  <c:v>2.4026158840824999E-2</c:v>
                </c:pt>
                <c:pt idx="10185">
                  <c:v>2.5826890905991402E-2</c:v>
                </c:pt>
                <c:pt idx="10186">
                  <c:v>2.59647329968829E-2</c:v>
                </c:pt>
                <c:pt idx="10187">
                  <c:v>3.0657254000462399E-2</c:v>
                </c:pt>
                <c:pt idx="10188">
                  <c:v>3.1216669234224399E-2</c:v>
                </c:pt>
                <c:pt idx="10189">
                  <c:v>3.0945145879150999E-2</c:v>
                </c:pt>
                <c:pt idx="10190">
                  <c:v>3.1551410871960402E-2</c:v>
                </c:pt>
                <c:pt idx="10191">
                  <c:v>3.1244144621382301E-2</c:v>
                </c:pt>
                <c:pt idx="10192">
                  <c:v>3.0122496236071199E-2</c:v>
                </c:pt>
                <c:pt idx="10193">
                  <c:v>2.4079830447128098E-2</c:v>
                </c:pt>
                <c:pt idx="10194">
                  <c:v>2.0691919428530301E-2</c:v>
                </c:pt>
                <c:pt idx="10195">
                  <c:v>2.26992804176472E-2</c:v>
                </c:pt>
                <c:pt idx="10196">
                  <c:v>2.4474666705095301E-2</c:v>
                </c:pt>
                <c:pt idx="10197">
                  <c:v>2.8665588636173099E-2</c:v>
                </c:pt>
                <c:pt idx="10198">
                  <c:v>2.8287611460663002E-2</c:v>
                </c:pt>
                <c:pt idx="10199">
                  <c:v>2.8182469977468299E-2</c:v>
                </c:pt>
                <c:pt idx="10200">
                  <c:v>2.5353015366509898E-2</c:v>
                </c:pt>
                <c:pt idx="10201">
                  <c:v>2.4757551160561699E-2</c:v>
                </c:pt>
                <c:pt idx="10202">
                  <c:v>2.5398351217566999E-2</c:v>
                </c:pt>
                <c:pt idx="10203">
                  <c:v>2.3694527851469301E-2</c:v>
                </c:pt>
                <c:pt idx="10204">
                  <c:v>2.2842302755675399E-2</c:v>
                </c:pt>
                <c:pt idx="10205">
                  <c:v>2.32847619145213E-2</c:v>
                </c:pt>
                <c:pt idx="10206">
                  <c:v>2.4443844123771898E-2</c:v>
                </c:pt>
                <c:pt idx="10207">
                  <c:v>2.2561970893557499E-2</c:v>
                </c:pt>
                <c:pt idx="10208">
                  <c:v>2.2311765714776399E-2</c:v>
                </c:pt>
                <c:pt idx="10209">
                  <c:v>2.3836922470625899E-2</c:v>
                </c:pt>
                <c:pt idx="10210">
                  <c:v>2.46304387452616E-2</c:v>
                </c:pt>
                <c:pt idx="10211">
                  <c:v>2.3193939992421999E-2</c:v>
                </c:pt>
                <c:pt idx="10212">
                  <c:v>2.52073689217279E-2</c:v>
                </c:pt>
                <c:pt idx="10213">
                  <c:v>2.2093435513370001E-2</c:v>
                </c:pt>
                <c:pt idx="10214">
                  <c:v>2.0447776365806501E-2</c:v>
                </c:pt>
                <c:pt idx="10215">
                  <c:v>1.49283907606837E-2</c:v>
                </c:pt>
                <c:pt idx="10216">
                  <c:v>2.3818171926337901E-2</c:v>
                </c:pt>
                <c:pt idx="10217">
                  <c:v>2.5234199034025899E-2</c:v>
                </c:pt>
                <c:pt idx="10218">
                  <c:v>3.4199533090632499E-2</c:v>
                </c:pt>
                <c:pt idx="10219">
                  <c:v>2.71620538473142E-2</c:v>
                </c:pt>
                <c:pt idx="10220">
                  <c:v>3.7326485047925698E-2</c:v>
                </c:pt>
                <c:pt idx="10221">
                  <c:v>3.80091729785575E-2</c:v>
                </c:pt>
                <c:pt idx="10222">
                  <c:v>4.5716250786312002E-2</c:v>
                </c:pt>
                <c:pt idx="10223">
                  <c:v>5.9671729813809297E-2</c:v>
                </c:pt>
                <c:pt idx="10224">
                  <c:v>7.8039391464553895E-2</c:v>
                </c:pt>
                <c:pt idx="10225">
                  <c:v>0.13854137297084501</c:v>
                </c:pt>
                <c:pt idx="10226">
                  <c:v>0.167148839991483</c:v>
                </c:pt>
                <c:pt idx="10227">
                  <c:v>0.19462882307571799</c:v>
                </c:pt>
                <c:pt idx="10228">
                  <c:v>0.20786585470878299</c:v>
                </c:pt>
                <c:pt idx="10229">
                  <c:v>0.21180262520854201</c:v>
                </c:pt>
                <c:pt idx="10230">
                  <c:v>0.21114913399028501</c:v>
                </c:pt>
                <c:pt idx="10231">
                  <c:v>0.185426682580314</c:v>
                </c:pt>
                <c:pt idx="10232">
                  <c:v>0.19920188605591499</c:v>
                </c:pt>
                <c:pt idx="10233">
                  <c:v>0.19845708276462801</c:v>
                </c:pt>
                <c:pt idx="10234">
                  <c:v>0.22698288181686799</c:v>
                </c:pt>
                <c:pt idx="10235">
                  <c:v>0.207354286470017</c:v>
                </c:pt>
                <c:pt idx="10236">
                  <c:v>0.21551620958334</c:v>
                </c:pt>
                <c:pt idx="10237">
                  <c:v>0.19467266411390199</c:v>
                </c:pt>
                <c:pt idx="10238">
                  <c:v>0.19446900741787901</c:v>
                </c:pt>
                <c:pt idx="10239">
                  <c:v>0.16902091477351799</c:v>
                </c:pt>
                <c:pt idx="10240">
                  <c:v>0.16252203796635101</c:v>
                </c:pt>
                <c:pt idx="10241">
                  <c:v>0.153329315543726</c:v>
                </c:pt>
                <c:pt idx="10242">
                  <c:v>0.151248374564769</c:v>
                </c:pt>
                <c:pt idx="10243">
                  <c:v>0.152558641128371</c:v>
                </c:pt>
                <c:pt idx="10244">
                  <c:v>0.13831254697263901</c:v>
                </c:pt>
                <c:pt idx="10245">
                  <c:v>0.12743787002482199</c:v>
                </c:pt>
                <c:pt idx="10246">
                  <c:v>7.8601778721946194E-2</c:v>
                </c:pt>
                <c:pt idx="10247">
                  <c:v>6.2051395961201697E-2</c:v>
                </c:pt>
                <c:pt idx="10248">
                  <c:v>4.3333695310757703E-2</c:v>
                </c:pt>
                <c:pt idx="10249">
                  <c:v>3.9949158486886599E-2</c:v>
                </c:pt>
                <c:pt idx="10250">
                  <c:v>3.8665463977687997E-2</c:v>
                </c:pt>
                <c:pt idx="10251">
                  <c:v>3.8909162290374402E-2</c:v>
                </c:pt>
                <c:pt idx="10252">
                  <c:v>3.3180248211556303E-2</c:v>
                </c:pt>
                <c:pt idx="10253">
                  <c:v>3.1913122036998899E-2</c:v>
                </c:pt>
                <c:pt idx="10254">
                  <c:v>3.2702352724174197E-2</c:v>
                </c:pt>
                <c:pt idx="10255">
                  <c:v>3.3895063309149397E-2</c:v>
                </c:pt>
                <c:pt idx="10256">
                  <c:v>3.7030943295821302E-2</c:v>
                </c:pt>
                <c:pt idx="10257">
                  <c:v>3.2195940873516099E-2</c:v>
                </c:pt>
                <c:pt idx="10258">
                  <c:v>3.0809290054109401E-2</c:v>
                </c:pt>
                <c:pt idx="10259">
                  <c:v>2.7461360415802299E-2</c:v>
                </c:pt>
                <c:pt idx="10260">
                  <c:v>2.5527131719548801E-2</c:v>
                </c:pt>
                <c:pt idx="10261">
                  <c:v>2.3288622995816501E-2</c:v>
                </c:pt>
                <c:pt idx="10262">
                  <c:v>1.9816776492079798E-2</c:v>
                </c:pt>
                <c:pt idx="10263">
                  <c:v>1.8518712944203999E-2</c:v>
                </c:pt>
                <c:pt idx="10264">
                  <c:v>1.9219423256577401E-2</c:v>
                </c:pt>
                <c:pt idx="10265">
                  <c:v>1.9994774271842899E-2</c:v>
                </c:pt>
                <c:pt idx="10266">
                  <c:v>2.28525968743227E-2</c:v>
                </c:pt>
                <c:pt idx="10267">
                  <c:v>2.2215032636034301E-2</c:v>
                </c:pt>
                <c:pt idx="10268">
                  <c:v>2.3939732111772801E-2</c:v>
                </c:pt>
                <c:pt idx="10269">
                  <c:v>2.0914216410319101E-2</c:v>
                </c:pt>
                <c:pt idx="10270">
                  <c:v>2.3992494586672099E-2</c:v>
                </c:pt>
                <c:pt idx="10271">
                  <c:v>1.7642882196313402E-2</c:v>
                </c:pt>
                <c:pt idx="10272">
                  <c:v>1.89228226701217E-2</c:v>
                </c:pt>
                <c:pt idx="10273">
                  <c:v>1.35115037101052E-2</c:v>
                </c:pt>
                <c:pt idx="10274">
                  <c:v>1.5011832801536701E-2</c:v>
                </c:pt>
                <c:pt idx="10275">
                  <c:v>1.50488799277453E-2</c:v>
                </c:pt>
                <c:pt idx="10276">
                  <c:v>2.177696977429E-2</c:v>
                </c:pt>
                <c:pt idx="10277">
                  <c:v>2.3468114179729299E-2</c:v>
                </c:pt>
                <c:pt idx="10278">
                  <c:v>1.5563455161634101E-2</c:v>
                </c:pt>
                <c:pt idx="10279">
                  <c:v>8.3174766453141796E-3</c:v>
                </c:pt>
                <c:pt idx="10280">
                  <c:v>1.3101614078301901E-2</c:v>
                </c:pt>
                <c:pt idx="10281">
                  <c:v>1.6792139094205901E-2</c:v>
                </c:pt>
                <c:pt idx="10282">
                  <c:v>1.85128760441437E-2</c:v>
                </c:pt>
                <c:pt idx="10283">
                  <c:v>1.4313377080100701E-2</c:v>
                </c:pt>
                <c:pt idx="10284">
                  <c:v>1.4979487368833699E-2</c:v>
                </c:pt>
                <c:pt idx="10285">
                  <c:v>1.6549045399484201E-2</c:v>
                </c:pt>
                <c:pt idx="10286">
                  <c:v>2.08047308758528E-2</c:v>
                </c:pt>
                <c:pt idx="10287">
                  <c:v>1.9783354566763899E-2</c:v>
                </c:pt>
                <c:pt idx="10288">
                  <c:v>1.92271143420914E-2</c:v>
                </c:pt>
                <c:pt idx="10289">
                  <c:v>1.56913094074865E-2</c:v>
                </c:pt>
                <c:pt idx="10290">
                  <c:v>1.4591176078514101E-2</c:v>
                </c:pt>
                <c:pt idx="10291">
                  <c:v>1.6694851669894099E-2</c:v>
                </c:pt>
                <c:pt idx="10292">
                  <c:v>1.2072698606296801E-2</c:v>
                </c:pt>
                <c:pt idx="10293">
                  <c:v>1.1338244050338E-2</c:v>
                </c:pt>
                <c:pt idx="10294">
                  <c:v>6.7221274119268698E-3</c:v>
                </c:pt>
                <c:pt idx="10295">
                  <c:v>8.7676500812633694E-3</c:v>
                </c:pt>
                <c:pt idx="10296">
                  <c:v>9.6858374414716796E-3</c:v>
                </c:pt>
                <c:pt idx="10297">
                  <c:v>1.1397175911175599E-2</c:v>
                </c:pt>
                <c:pt idx="10298">
                  <c:v>1.5940665419527201E-2</c:v>
                </c:pt>
                <c:pt idx="10299">
                  <c:v>1.7283341785065399E-2</c:v>
                </c:pt>
                <c:pt idx="10300">
                  <c:v>1.6197136911993201E-2</c:v>
                </c:pt>
                <c:pt idx="10301">
                  <c:v>1.2881707038743299E-2</c:v>
                </c:pt>
                <c:pt idx="10302">
                  <c:v>1.31631713313755E-2</c:v>
                </c:pt>
                <c:pt idx="10303">
                  <c:v>2.1336786443770999E-2</c:v>
                </c:pt>
                <c:pt idx="10304">
                  <c:v>1.6935285969419001E-2</c:v>
                </c:pt>
                <c:pt idx="10305">
                  <c:v>1.67052763726145E-2</c:v>
                </c:pt>
                <c:pt idx="10306">
                  <c:v>7.9309204294661997E-3</c:v>
                </c:pt>
                <c:pt idx="10307">
                  <c:v>1.8013880574508801E-2</c:v>
                </c:pt>
                <c:pt idx="10308">
                  <c:v>1.9493507022374599E-2</c:v>
                </c:pt>
                <c:pt idx="10309">
                  <c:v>2.7460843899638099E-2</c:v>
                </c:pt>
                <c:pt idx="10310">
                  <c:v>2.9599549445031299E-2</c:v>
                </c:pt>
                <c:pt idx="10311">
                  <c:v>2.56607127382175E-2</c:v>
                </c:pt>
                <c:pt idx="10312">
                  <c:v>2.2620734450468999E-2</c:v>
                </c:pt>
                <c:pt idx="10313">
                  <c:v>2.8357388220996399E-2</c:v>
                </c:pt>
                <c:pt idx="10314">
                  <c:v>3.8324351380151098E-2</c:v>
                </c:pt>
                <c:pt idx="10315">
                  <c:v>4.5242684792616499E-2</c:v>
                </c:pt>
                <c:pt idx="10316">
                  <c:v>4.1628795674840499E-2</c:v>
                </c:pt>
                <c:pt idx="10317">
                  <c:v>3.99790851330626E-2</c:v>
                </c:pt>
                <c:pt idx="10318">
                  <c:v>3.9770689736656199E-2</c:v>
                </c:pt>
                <c:pt idx="10319">
                  <c:v>3.8773513582896699E-2</c:v>
                </c:pt>
                <c:pt idx="10320">
                  <c:v>3.7441303683135398E-2</c:v>
                </c:pt>
                <c:pt idx="10321">
                  <c:v>3.4576987341955398E-2</c:v>
                </c:pt>
                <c:pt idx="10322">
                  <c:v>4.0997371521065598E-2</c:v>
                </c:pt>
                <c:pt idx="10323">
                  <c:v>4.2361659301418997E-2</c:v>
                </c:pt>
                <c:pt idx="10324">
                  <c:v>4.9620841673775097E-2</c:v>
                </c:pt>
                <c:pt idx="10325">
                  <c:v>6.8210068592061995E-2</c:v>
                </c:pt>
                <c:pt idx="10326">
                  <c:v>7.6288363285933095E-2</c:v>
                </c:pt>
                <c:pt idx="10327">
                  <c:v>5.6647077538775202E-2</c:v>
                </c:pt>
                <c:pt idx="10328">
                  <c:v>5.5115396018850897E-2</c:v>
                </c:pt>
                <c:pt idx="10329">
                  <c:v>5.1126477644115202E-2</c:v>
                </c:pt>
                <c:pt idx="10330">
                  <c:v>5.2217052905327299E-2</c:v>
                </c:pt>
                <c:pt idx="10331">
                  <c:v>5.2512588232065102E-2</c:v>
                </c:pt>
                <c:pt idx="10332">
                  <c:v>6.0723237906755899E-2</c:v>
                </c:pt>
                <c:pt idx="10333">
                  <c:v>8.1112088970846694E-2</c:v>
                </c:pt>
                <c:pt idx="10334">
                  <c:v>9.4434145870025799E-2</c:v>
                </c:pt>
                <c:pt idx="10335">
                  <c:v>0.10661162237001801</c:v>
                </c:pt>
                <c:pt idx="10336">
                  <c:v>0.11462770112003901</c:v>
                </c:pt>
                <c:pt idx="10337">
                  <c:v>0.118729005144489</c:v>
                </c:pt>
                <c:pt idx="10338">
                  <c:v>0.112028770475201</c:v>
                </c:pt>
                <c:pt idx="10339">
                  <c:v>0.108274698720107</c:v>
                </c:pt>
                <c:pt idx="10340">
                  <c:v>9.8719575802919499E-2</c:v>
                </c:pt>
                <c:pt idx="10341">
                  <c:v>7.2722713131874103E-2</c:v>
                </c:pt>
                <c:pt idx="10342">
                  <c:v>6.4963138925635003E-2</c:v>
                </c:pt>
                <c:pt idx="10343">
                  <c:v>5.4144178488603499E-2</c:v>
                </c:pt>
                <c:pt idx="10344">
                  <c:v>4.3477595210936401E-2</c:v>
                </c:pt>
                <c:pt idx="10345">
                  <c:v>3.5317915574611503E-2</c:v>
                </c:pt>
                <c:pt idx="10346">
                  <c:v>3.3006645545617302E-2</c:v>
                </c:pt>
                <c:pt idx="10347">
                  <c:v>3.5191818979152703E-2</c:v>
                </c:pt>
                <c:pt idx="10348">
                  <c:v>3.02280166347479E-2</c:v>
                </c:pt>
                <c:pt idx="10349">
                  <c:v>2.8157911290287E-2</c:v>
                </c:pt>
                <c:pt idx="10350">
                  <c:v>2.4307956656050199E-2</c:v>
                </c:pt>
                <c:pt idx="10351">
                  <c:v>2.2700593653574699E-2</c:v>
                </c:pt>
                <c:pt idx="10352">
                  <c:v>2.0962061597596799E-2</c:v>
                </c:pt>
                <c:pt idx="10353">
                  <c:v>2.3393040524335801E-2</c:v>
                </c:pt>
                <c:pt idx="10354">
                  <c:v>2.3822979412621199E-2</c:v>
                </c:pt>
                <c:pt idx="10355">
                  <c:v>2.4463726171599399E-2</c:v>
                </c:pt>
                <c:pt idx="10356">
                  <c:v>2.1807813511006802E-2</c:v>
                </c:pt>
                <c:pt idx="10357">
                  <c:v>2.0453106132910601E-2</c:v>
                </c:pt>
                <c:pt idx="10358">
                  <c:v>1.51008085676053E-2</c:v>
                </c:pt>
                <c:pt idx="10359">
                  <c:v>1.3742090965126699E-2</c:v>
                </c:pt>
                <c:pt idx="10360">
                  <c:v>1.19145703142372E-2</c:v>
                </c:pt>
                <c:pt idx="10361">
                  <c:v>1.74982125350127E-2</c:v>
                </c:pt>
                <c:pt idx="10362">
                  <c:v>1.81382393325095E-2</c:v>
                </c:pt>
                <c:pt idx="10363">
                  <c:v>2.1609311108984199E-2</c:v>
                </c:pt>
                <c:pt idx="10364">
                  <c:v>1.6584445736078299E-2</c:v>
                </c:pt>
                <c:pt idx="10365">
                  <c:v>1.5063983824310701E-2</c:v>
                </c:pt>
                <c:pt idx="10366">
                  <c:v>1.3159661235635899E-2</c:v>
                </c:pt>
                <c:pt idx="10367">
                  <c:v>1.6001681169542599E-2</c:v>
                </c:pt>
                <c:pt idx="10368">
                  <c:v>1.32590886675624E-2</c:v>
                </c:pt>
                <c:pt idx="10369">
                  <c:v>1.36395128968506E-2</c:v>
                </c:pt>
                <c:pt idx="10370">
                  <c:v>1.19254808669107E-2</c:v>
                </c:pt>
                <c:pt idx="10371">
                  <c:v>1.7914738729144401E-2</c:v>
                </c:pt>
                <c:pt idx="10372">
                  <c:v>2.0506792332909699E-2</c:v>
                </c:pt>
                <c:pt idx="10373">
                  <c:v>1.70613948939486E-2</c:v>
                </c:pt>
                <c:pt idx="10374">
                  <c:v>1.3215005835686701E-2</c:v>
                </c:pt>
                <c:pt idx="10375">
                  <c:v>1.28347882831043E-2</c:v>
                </c:pt>
                <c:pt idx="10376">
                  <c:v>1.5017537290924201E-2</c:v>
                </c:pt>
                <c:pt idx="10377">
                  <c:v>1.3530545606840701E-2</c:v>
                </c:pt>
                <c:pt idx="10378">
                  <c:v>9.8817715385527104E-3</c:v>
                </c:pt>
                <c:pt idx="10379">
                  <c:v>1.17189897783978E-2</c:v>
                </c:pt>
                <c:pt idx="10380">
                  <c:v>1.36131737238509E-2</c:v>
                </c:pt>
                <c:pt idx="10381">
                  <c:v>1.5143095295198699E-2</c:v>
                </c:pt>
                <c:pt idx="10382">
                  <c:v>1.1484657080052099E-2</c:v>
                </c:pt>
                <c:pt idx="10383">
                  <c:v>1.07026850340084E-2</c:v>
                </c:pt>
                <c:pt idx="10384">
                  <c:v>7.9795064298099593E-3</c:v>
                </c:pt>
                <c:pt idx="10385">
                  <c:v>7.7661313144073403E-3</c:v>
                </c:pt>
                <c:pt idx="10386">
                  <c:v>1.3561879110456001E-3</c:v>
                </c:pt>
                <c:pt idx="10387">
                  <c:v>4.6916356611771204E-3</c:v>
                </c:pt>
                <c:pt idx="10388">
                  <c:v>4.7718538246280398E-3</c:v>
                </c:pt>
                <c:pt idx="10389">
                  <c:v>1.09544171836061E-2</c:v>
                </c:pt>
                <c:pt idx="10390">
                  <c:v>8.6272763040231102E-3</c:v>
                </c:pt>
                <c:pt idx="10391">
                  <c:v>5.2806910413534204E-3</c:v>
                </c:pt>
                <c:pt idx="10392">
                  <c:v>1.82789526706153E-3</c:v>
                </c:pt>
                <c:pt idx="10393">
                  <c:v>1.10280236872803E-3</c:v>
                </c:pt>
                <c:pt idx="10394">
                  <c:v>2.3928808645404301E-3</c:v>
                </c:pt>
                <c:pt idx="10395">
                  <c:v>9.6404994093789807E-3</c:v>
                </c:pt>
                <c:pt idx="10396">
                  <c:v>6.7902123382548099E-3</c:v>
                </c:pt>
                <c:pt idx="10397">
                  <c:v>1.3883479709017399E-2</c:v>
                </c:pt>
                <c:pt idx="10398">
                  <c:v>1.38163305588769E-2</c:v>
                </c:pt>
                <c:pt idx="10399">
                  <c:v>2.62690756336297E-2</c:v>
                </c:pt>
                <c:pt idx="10400">
                  <c:v>3.11243498180396E-2</c:v>
                </c:pt>
                <c:pt idx="10401">
                  <c:v>3.8285534037222499E-2</c:v>
                </c:pt>
                <c:pt idx="10402">
                  <c:v>4.2346473528694299E-2</c:v>
                </c:pt>
                <c:pt idx="10403">
                  <c:v>7.4848270784986903E-2</c:v>
                </c:pt>
                <c:pt idx="10404">
                  <c:v>8.9828222574112201E-2</c:v>
                </c:pt>
                <c:pt idx="10405">
                  <c:v>0.115980387073404</c:v>
                </c:pt>
                <c:pt idx="10406">
                  <c:v>0.137471574423052</c:v>
                </c:pt>
                <c:pt idx="10407">
                  <c:v>0.16183454027261299</c:v>
                </c:pt>
                <c:pt idx="10408">
                  <c:v>0.17366110885595901</c:v>
                </c:pt>
                <c:pt idx="10409">
                  <c:v>0.19175388460387499</c:v>
                </c:pt>
                <c:pt idx="10410">
                  <c:v>0.19424221736821701</c:v>
                </c:pt>
                <c:pt idx="10411">
                  <c:v>0.21057812833580999</c:v>
                </c:pt>
                <c:pt idx="10412">
                  <c:v>0.21421401301734999</c:v>
                </c:pt>
                <c:pt idx="10413">
                  <c:v>0.222228597135604</c:v>
                </c:pt>
                <c:pt idx="10414">
                  <c:v>0.221430041369617</c:v>
                </c:pt>
                <c:pt idx="10415">
                  <c:v>0.22533908190016799</c:v>
                </c:pt>
                <c:pt idx="10416">
                  <c:v>0.225860041202576</c:v>
                </c:pt>
                <c:pt idx="10417">
                  <c:v>0.21849021743010399</c:v>
                </c:pt>
                <c:pt idx="10418">
                  <c:v>0.217721639570984</c:v>
                </c:pt>
                <c:pt idx="10419">
                  <c:v>0.21759998168137301</c:v>
                </c:pt>
                <c:pt idx="10420">
                  <c:v>0.217019777246649</c:v>
                </c:pt>
                <c:pt idx="10421">
                  <c:v>0.210636318150245</c:v>
                </c:pt>
                <c:pt idx="10422">
                  <c:v>0.203798964546137</c:v>
                </c:pt>
                <c:pt idx="10423">
                  <c:v>0.199894738180566</c:v>
                </c:pt>
                <c:pt idx="10424">
                  <c:v>0.19040934125202699</c:v>
                </c:pt>
                <c:pt idx="10425">
                  <c:v>0.18639743263494701</c:v>
                </c:pt>
                <c:pt idx="10426">
                  <c:v>0.188533223756566</c:v>
                </c:pt>
                <c:pt idx="10427">
                  <c:v>0.18182940471863701</c:v>
                </c:pt>
                <c:pt idx="10428">
                  <c:v>0.174803403665686</c:v>
                </c:pt>
                <c:pt idx="10429">
                  <c:v>0.15880072528663799</c:v>
                </c:pt>
                <c:pt idx="10430">
                  <c:v>0.152288843117205</c:v>
                </c:pt>
                <c:pt idx="10431">
                  <c:v>0.13888839160024</c:v>
                </c:pt>
                <c:pt idx="10432">
                  <c:v>0.13353992270171899</c:v>
                </c:pt>
                <c:pt idx="10433">
                  <c:v>0.119154865886258</c:v>
                </c:pt>
                <c:pt idx="10434">
                  <c:v>9.0943261388931704E-2</c:v>
                </c:pt>
                <c:pt idx="10435">
                  <c:v>8.0042078733157301E-2</c:v>
                </c:pt>
                <c:pt idx="10436">
                  <c:v>9.3961052325664596E-2</c:v>
                </c:pt>
                <c:pt idx="10437">
                  <c:v>6.7347488749559994E-2</c:v>
                </c:pt>
                <c:pt idx="10438">
                  <c:v>5.3695751962150297E-2</c:v>
                </c:pt>
                <c:pt idx="10439">
                  <c:v>4.0020134313146299E-2</c:v>
                </c:pt>
                <c:pt idx="10440">
                  <c:v>3.3700729046713999E-2</c:v>
                </c:pt>
                <c:pt idx="10441">
                  <c:v>2.91411496464174E-2</c:v>
                </c:pt>
                <c:pt idx="10442">
                  <c:v>2.87383044553816E-2</c:v>
                </c:pt>
                <c:pt idx="10443">
                  <c:v>2.8452677025286099E-2</c:v>
                </c:pt>
                <c:pt idx="10444">
                  <c:v>2.58225637956126E-2</c:v>
                </c:pt>
                <c:pt idx="10445">
                  <c:v>2.2120056251997401E-2</c:v>
                </c:pt>
                <c:pt idx="10446">
                  <c:v>1.7076006373248801E-2</c:v>
                </c:pt>
                <c:pt idx="10447">
                  <c:v>1.8295646864277801E-2</c:v>
                </c:pt>
                <c:pt idx="10448">
                  <c:v>1.7994011094057901E-2</c:v>
                </c:pt>
                <c:pt idx="10449">
                  <c:v>2.3900488653570199E-2</c:v>
                </c:pt>
                <c:pt idx="10450">
                  <c:v>2.1320948002774402E-2</c:v>
                </c:pt>
                <c:pt idx="10451">
                  <c:v>2.2043333143163601E-2</c:v>
                </c:pt>
                <c:pt idx="10452">
                  <c:v>1.6732285266726401E-2</c:v>
                </c:pt>
                <c:pt idx="10453">
                  <c:v>2.2353449978902099E-2</c:v>
                </c:pt>
                <c:pt idx="10454">
                  <c:v>1.71423636080246E-2</c:v>
                </c:pt>
                <c:pt idx="10455">
                  <c:v>1.7699521189034201E-2</c:v>
                </c:pt>
                <c:pt idx="10456">
                  <c:v>1.3180455717976E-2</c:v>
                </c:pt>
                <c:pt idx="10457">
                  <c:v>8.7081361909922498E-3</c:v>
                </c:pt>
                <c:pt idx="10458">
                  <c:v>2.2850946435611398E-3</c:v>
                </c:pt>
                <c:pt idx="10459">
                  <c:v>2.5840834545171002E-3</c:v>
                </c:pt>
                <c:pt idx="10460">
                  <c:v>7.9701858405703992E-3</c:v>
                </c:pt>
                <c:pt idx="10461">
                  <c:v>5.8211696342210604E-3</c:v>
                </c:pt>
                <c:pt idx="10462">
                  <c:v>4.8206712758806598E-3</c:v>
                </c:pt>
                <c:pt idx="10463">
                  <c:v>2.7941006599972E-3</c:v>
                </c:pt>
                <c:pt idx="10464">
                  <c:v>1.00384057625208E-2</c:v>
                </c:pt>
                <c:pt idx="10465">
                  <c:v>-4.1376208608665203E-3</c:v>
                </c:pt>
                <c:pt idx="10466">
                  <c:v>1.2518452325312999E-3</c:v>
                </c:pt>
                <c:pt idx="10467">
                  <c:v>1.6348780922651899E-4</c:v>
                </c:pt>
                <c:pt idx="10468">
                  <c:v>1.7161311221978899E-2</c:v>
                </c:pt>
                <c:pt idx="10469">
                  <c:v>1.6720424365973399E-2</c:v>
                </c:pt>
                <c:pt idx="10470">
                  <c:v>2.2212053070465702E-2</c:v>
                </c:pt>
                <c:pt idx="10471">
                  <c:v>1.6362279532520899E-2</c:v>
                </c:pt>
                <c:pt idx="10472">
                  <c:v>1.4617485815480001E-2</c:v>
                </c:pt>
                <c:pt idx="10473">
                  <c:v>9.3640345643868604E-3</c:v>
                </c:pt>
                <c:pt idx="10474">
                  <c:v>1.4685834323408E-2</c:v>
                </c:pt>
                <c:pt idx="10475">
                  <c:v>1.2539614791775899E-2</c:v>
                </c:pt>
                <c:pt idx="10476">
                  <c:v>9.27330976187761E-3</c:v>
                </c:pt>
                <c:pt idx="10477">
                  <c:v>6.3131085693425302E-3</c:v>
                </c:pt>
                <c:pt idx="10478">
                  <c:v>9.0544204097849201E-3</c:v>
                </c:pt>
                <c:pt idx="10479">
                  <c:v>1.46470622033092E-2</c:v>
                </c:pt>
                <c:pt idx="10480">
                  <c:v>1.7203905120670802E-2</c:v>
                </c:pt>
                <c:pt idx="10481">
                  <c:v>1.42456453502041E-2</c:v>
                </c:pt>
                <c:pt idx="10482">
                  <c:v>9.1897572710099105E-3</c:v>
                </c:pt>
                <c:pt idx="10483">
                  <c:v>1.1124828061134901E-2</c:v>
                </c:pt>
                <c:pt idx="10484">
                  <c:v>1.2434126258657601E-2</c:v>
                </c:pt>
                <c:pt idx="10485">
                  <c:v>1.57800131223285E-2</c:v>
                </c:pt>
                <c:pt idx="10486">
                  <c:v>9.9517633113427508E-3</c:v>
                </c:pt>
                <c:pt idx="10487">
                  <c:v>1.31972709755425E-2</c:v>
                </c:pt>
                <c:pt idx="10488">
                  <c:v>1.87199245663556E-2</c:v>
                </c:pt>
                <c:pt idx="10489">
                  <c:v>2.0453896737059302E-2</c:v>
                </c:pt>
                <c:pt idx="10490">
                  <c:v>1.6724765042576702E-2</c:v>
                </c:pt>
                <c:pt idx="10491">
                  <c:v>9.0412163233455495E-3</c:v>
                </c:pt>
                <c:pt idx="10492">
                  <c:v>1.29106334909363E-2</c:v>
                </c:pt>
                <c:pt idx="10493">
                  <c:v>1.2963566635955199E-2</c:v>
                </c:pt>
                <c:pt idx="10494">
                  <c:v>1.8385462578222399E-2</c:v>
                </c:pt>
                <c:pt idx="10495">
                  <c:v>1.8817704829124E-2</c:v>
                </c:pt>
                <c:pt idx="10496">
                  <c:v>2.6307170917488801E-2</c:v>
                </c:pt>
                <c:pt idx="10497">
                  <c:v>2.31165931485879E-2</c:v>
                </c:pt>
                <c:pt idx="10498">
                  <c:v>2.22580521479235E-2</c:v>
                </c:pt>
                <c:pt idx="10499">
                  <c:v>2.2116394661895598E-2</c:v>
                </c:pt>
                <c:pt idx="10500">
                  <c:v>2.6522339265368001E-2</c:v>
                </c:pt>
                <c:pt idx="10501">
                  <c:v>3.0344727325511599E-2</c:v>
                </c:pt>
                <c:pt idx="10502">
                  <c:v>3.3030415695829402E-2</c:v>
                </c:pt>
                <c:pt idx="10503">
                  <c:v>5.9883448134054301E-2</c:v>
                </c:pt>
                <c:pt idx="10504">
                  <c:v>8.6981471600112895E-2</c:v>
                </c:pt>
                <c:pt idx="10505">
                  <c:v>0.116552571754757</c:v>
                </c:pt>
                <c:pt idx="10506">
                  <c:v>0.12982112411334501</c:v>
                </c:pt>
                <c:pt idx="10507">
                  <c:v>0.12838508625707001</c:v>
                </c:pt>
                <c:pt idx="10508">
                  <c:v>0.12948904190770699</c:v>
                </c:pt>
                <c:pt idx="10509">
                  <c:v>0.14812919442636099</c:v>
                </c:pt>
                <c:pt idx="10510">
                  <c:v>0.15505607674011501</c:v>
                </c:pt>
                <c:pt idx="10511">
                  <c:v>0.15624646054373501</c:v>
                </c:pt>
                <c:pt idx="10512">
                  <c:v>0.156137269223941</c:v>
                </c:pt>
                <c:pt idx="10513">
                  <c:v>0.175994813086739</c:v>
                </c:pt>
                <c:pt idx="10514">
                  <c:v>0.17764033224921999</c:v>
                </c:pt>
                <c:pt idx="10515">
                  <c:v>0.17320600907802899</c:v>
                </c:pt>
                <c:pt idx="10516">
                  <c:v>0.15844679594842601</c:v>
                </c:pt>
                <c:pt idx="10517">
                  <c:v>0.155630810829017</c:v>
                </c:pt>
                <c:pt idx="10518">
                  <c:v>0.15038774101770899</c:v>
                </c:pt>
                <c:pt idx="10519">
                  <c:v>0.13684189918133299</c:v>
                </c:pt>
                <c:pt idx="10520">
                  <c:v>0.120275691882556</c:v>
                </c:pt>
                <c:pt idx="10521">
                  <c:v>0.10947812694565399</c:v>
                </c:pt>
                <c:pt idx="10522">
                  <c:v>9.7194049752551206E-2</c:v>
                </c:pt>
                <c:pt idx="10523">
                  <c:v>9.2833375120576406E-2</c:v>
                </c:pt>
                <c:pt idx="10524">
                  <c:v>6.5711683395569001E-2</c:v>
                </c:pt>
                <c:pt idx="10525">
                  <c:v>6.5673553338465501E-2</c:v>
                </c:pt>
                <c:pt idx="10526">
                  <c:v>5.4263779532795202E-2</c:v>
                </c:pt>
                <c:pt idx="10527">
                  <c:v>4.7579158196999101E-2</c:v>
                </c:pt>
                <c:pt idx="10528">
                  <c:v>4.3279469365139399E-2</c:v>
                </c:pt>
                <c:pt idx="10529">
                  <c:v>4.8133635935389697E-2</c:v>
                </c:pt>
                <c:pt idx="10530">
                  <c:v>4.9828198676075797E-2</c:v>
                </c:pt>
                <c:pt idx="10531">
                  <c:v>4.6311312178517097E-2</c:v>
                </c:pt>
                <c:pt idx="10532">
                  <c:v>3.7067044747797803E-2</c:v>
                </c:pt>
                <c:pt idx="10533">
                  <c:v>3.2264174425192402E-2</c:v>
                </c:pt>
                <c:pt idx="10534">
                  <c:v>2.3278749712755901E-2</c:v>
                </c:pt>
                <c:pt idx="10535">
                  <c:v>2.6805512982176899E-2</c:v>
                </c:pt>
                <c:pt idx="10536">
                  <c:v>2.7659259693009999E-2</c:v>
                </c:pt>
                <c:pt idx="10537">
                  <c:v>2.78073262554293E-2</c:v>
                </c:pt>
                <c:pt idx="10538">
                  <c:v>2.37768768337321E-2</c:v>
                </c:pt>
                <c:pt idx="10539">
                  <c:v>2.1300122954823902E-2</c:v>
                </c:pt>
                <c:pt idx="10540">
                  <c:v>2.18015375132052E-2</c:v>
                </c:pt>
                <c:pt idx="10541">
                  <c:v>2.2401408938697999E-2</c:v>
                </c:pt>
                <c:pt idx="10542">
                  <c:v>2.3497991444950499E-2</c:v>
                </c:pt>
                <c:pt idx="10543">
                  <c:v>2.0931467099104501E-2</c:v>
                </c:pt>
                <c:pt idx="10544">
                  <c:v>1.9810624755537E-2</c:v>
                </c:pt>
                <c:pt idx="10545">
                  <c:v>2.0826367567568001E-2</c:v>
                </c:pt>
                <c:pt idx="10546">
                  <c:v>2.0485701601458801E-2</c:v>
                </c:pt>
                <c:pt idx="10547">
                  <c:v>1.9202494785143999E-2</c:v>
                </c:pt>
                <c:pt idx="10548">
                  <c:v>2.00097609968461E-2</c:v>
                </c:pt>
                <c:pt idx="10549">
                  <c:v>1.7842648930513301E-2</c:v>
                </c:pt>
                <c:pt idx="10550">
                  <c:v>1.8340292816183899E-2</c:v>
                </c:pt>
                <c:pt idx="10551">
                  <c:v>1.6566031328994299E-2</c:v>
                </c:pt>
                <c:pt idx="10552">
                  <c:v>1.72044559215749E-2</c:v>
                </c:pt>
                <c:pt idx="10553">
                  <c:v>1.6723503999513899E-2</c:v>
                </c:pt>
                <c:pt idx="10554">
                  <c:v>1.6486874729454301E-2</c:v>
                </c:pt>
                <c:pt idx="10555">
                  <c:v>1.45188367810815E-2</c:v>
                </c:pt>
                <c:pt idx="10556">
                  <c:v>1.560611551575E-2</c:v>
                </c:pt>
                <c:pt idx="10557">
                  <c:v>1.13022768770485E-2</c:v>
                </c:pt>
                <c:pt idx="10558">
                  <c:v>1.6924379035351399E-2</c:v>
                </c:pt>
                <c:pt idx="10559">
                  <c:v>1.52659125391209E-2</c:v>
                </c:pt>
                <c:pt idx="10560">
                  <c:v>1.6537960842888801E-2</c:v>
                </c:pt>
                <c:pt idx="10561">
                  <c:v>1.44974081681597E-2</c:v>
                </c:pt>
                <c:pt idx="10562">
                  <c:v>1.5873597331987E-2</c:v>
                </c:pt>
                <c:pt idx="10563">
                  <c:v>1.54998368900768E-2</c:v>
                </c:pt>
                <c:pt idx="10564">
                  <c:v>1.28088414031665E-2</c:v>
                </c:pt>
                <c:pt idx="10565">
                  <c:v>8.4253896448772108E-3</c:v>
                </c:pt>
                <c:pt idx="10566">
                  <c:v>1.2092783326608399E-2</c:v>
                </c:pt>
                <c:pt idx="10567">
                  <c:v>1.3249565196413E-2</c:v>
                </c:pt>
                <c:pt idx="10568">
                  <c:v>2.0291653886969001E-2</c:v>
                </c:pt>
                <c:pt idx="10569">
                  <c:v>2.0206382842023099E-2</c:v>
                </c:pt>
                <c:pt idx="10570">
                  <c:v>1.9994550810749599E-2</c:v>
                </c:pt>
                <c:pt idx="10571">
                  <c:v>1.7934940427332201E-2</c:v>
                </c:pt>
                <c:pt idx="10572">
                  <c:v>1.5306394273219601E-2</c:v>
                </c:pt>
                <c:pt idx="10573">
                  <c:v>1.2880686499045601E-2</c:v>
                </c:pt>
                <c:pt idx="10574">
                  <c:v>1.11685135321177E-2</c:v>
                </c:pt>
                <c:pt idx="10575">
                  <c:v>1.36593993103748E-2</c:v>
                </c:pt>
                <c:pt idx="10576">
                  <c:v>1.5573382077767499E-2</c:v>
                </c:pt>
                <c:pt idx="10577">
                  <c:v>1.5155558722945999E-2</c:v>
                </c:pt>
                <c:pt idx="10578">
                  <c:v>1.3020470511230099E-2</c:v>
                </c:pt>
                <c:pt idx="10579">
                  <c:v>1.32000781794158E-2</c:v>
                </c:pt>
                <c:pt idx="10580">
                  <c:v>1.2342809279105299E-2</c:v>
                </c:pt>
                <c:pt idx="10581">
                  <c:v>1.2954528372297601E-2</c:v>
                </c:pt>
                <c:pt idx="10582">
                  <c:v>1.48692465323799E-2</c:v>
                </c:pt>
                <c:pt idx="10583">
                  <c:v>1.5858442670761599E-2</c:v>
                </c:pt>
                <c:pt idx="10584">
                  <c:v>1.7075348342601E-2</c:v>
                </c:pt>
                <c:pt idx="10585">
                  <c:v>1.3903918545846199E-2</c:v>
                </c:pt>
                <c:pt idx="10586">
                  <c:v>1.10458235670104E-2</c:v>
                </c:pt>
                <c:pt idx="10587">
                  <c:v>5.1820310305279596E-3</c:v>
                </c:pt>
                <c:pt idx="10588">
                  <c:v>7.4449936503119098E-3</c:v>
                </c:pt>
                <c:pt idx="10589">
                  <c:v>1.0326143800195101E-2</c:v>
                </c:pt>
                <c:pt idx="10590">
                  <c:v>8.5238987978648196E-3</c:v>
                </c:pt>
                <c:pt idx="10591">
                  <c:v>1.0484481929508901E-2</c:v>
                </c:pt>
                <c:pt idx="10592">
                  <c:v>1.04913412065093E-2</c:v>
                </c:pt>
                <c:pt idx="10593">
                  <c:v>1.6022592473520999E-2</c:v>
                </c:pt>
                <c:pt idx="10594">
                  <c:v>1.4354943886436799E-2</c:v>
                </c:pt>
                <c:pt idx="10595">
                  <c:v>1.3715603504550099E-2</c:v>
                </c:pt>
                <c:pt idx="10596">
                  <c:v>9.5668690888986701E-3</c:v>
                </c:pt>
                <c:pt idx="10597">
                  <c:v>1.41867576501543E-2</c:v>
                </c:pt>
                <c:pt idx="10598">
                  <c:v>8.6644944995207997E-3</c:v>
                </c:pt>
                <c:pt idx="10599">
                  <c:v>1.2658713030803201E-2</c:v>
                </c:pt>
                <c:pt idx="10600">
                  <c:v>1.09920901298519E-2</c:v>
                </c:pt>
                <c:pt idx="10601">
                  <c:v>1.28531755768617E-2</c:v>
                </c:pt>
                <c:pt idx="10602">
                  <c:v>1.36669333659104E-2</c:v>
                </c:pt>
                <c:pt idx="10603">
                  <c:v>1.36401898416797E-2</c:v>
                </c:pt>
                <c:pt idx="10604">
                  <c:v>1.5920989373102001E-2</c:v>
                </c:pt>
                <c:pt idx="10605">
                  <c:v>1.6283730854787199E-2</c:v>
                </c:pt>
                <c:pt idx="10606">
                  <c:v>2.0508681084113502E-2</c:v>
                </c:pt>
                <c:pt idx="10607">
                  <c:v>2.72075192135156E-2</c:v>
                </c:pt>
                <c:pt idx="10608">
                  <c:v>3.5352053928624998E-2</c:v>
                </c:pt>
                <c:pt idx="10609">
                  <c:v>4.2909867249178502E-2</c:v>
                </c:pt>
                <c:pt idx="10610">
                  <c:v>5.10205124173366E-2</c:v>
                </c:pt>
                <c:pt idx="10611">
                  <c:v>5.0260494766211E-2</c:v>
                </c:pt>
                <c:pt idx="10612">
                  <c:v>5.4339090334953599E-2</c:v>
                </c:pt>
                <c:pt idx="10613">
                  <c:v>5.1374199500353497E-2</c:v>
                </c:pt>
                <c:pt idx="10614">
                  <c:v>5.6713381779859601E-2</c:v>
                </c:pt>
                <c:pt idx="10615">
                  <c:v>5.3301741248753698E-2</c:v>
                </c:pt>
                <c:pt idx="10616">
                  <c:v>6.0781485573099599E-2</c:v>
                </c:pt>
                <c:pt idx="10617">
                  <c:v>6.0093039892083602E-2</c:v>
                </c:pt>
                <c:pt idx="10618">
                  <c:v>6.6703393621194804E-2</c:v>
                </c:pt>
                <c:pt idx="10619">
                  <c:v>5.9813245277178698E-2</c:v>
                </c:pt>
                <c:pt idx="10620">
                  <c:v>5.3265876857227903E-2</c:v>
                </c:pt>
                <c:pt idx="10621">
                  <c:v>3.9619698703104202E-2</c:v>
                </c:pt>
                <c:pt idx="10622">
                  <c:v>3.1733454806166503E-2</c:v>
                </c:pt>
                <c:pt idx="10623">
                  <c:v>2.7939913490058001E-2</c:v>
                </c:pt>
                <c:pt idx="10624">
                  <c:v>2.14722756396598E-2</c:v>
                </c:pt>
                <c:pt idx="10625">
                  <c:v>1.9417614132652802E-2</c:v>
                </c:pt>
                <c:pt idx="10626">
                  <c:v>1.7166890506004999E-2</c:v>
                </c:pt>
                <c:pt idx="10627">
                  <c:v>1.9539540781603301E-2</c:v>
                </c:pt>
                <c:pt idx="10628">
                  <c:v>2.1301938947204401E-2</c:v>
                </c:pt>
                <c:pt idx="10629">
                  <c:v>1.8473218651050501E-2</c:v>
                </c:pt>
                <c:pt idx="10630">
                  <c:v>1.23752971149266E-2</c:v>
                </c:pt>
                <c:pt idx="10631">
                  <c:v>8.7515993776396996E-3</c:v>
                </c:pt>
                <c:pt idx="10632">
                  <c:v>1.2033781545909001E-2</c:v>
                </c:pt>
                <c:pt idx="10633">
                  <c:v>1.7024413911736501E-2</c:v>
                </c:pt>
                <c:pt idx="10634">
                  <c:v>1.49636001052827E-2</c:v>
                </c:pt>
                <c:pt idx="10635">
                  <c:v>1.0100111102609201E-2</c:v>
                </c:pt>
                <c:pt idx="10636">
                  <c:v>7.4426529267960003E-3</c:v>
                </c:pt>
                <c:pt idx="10637">
                  <c:v>8.1467705257396699E-3</c:v>
                </c:pt>
                <c:pt idx="10638">
                  <c:v>7.9829335005966694E-3</c:v>
                </c:pt>
                <c:pt idx="10639">
                  <c:v>8.4527243404771395E-3</c:v>
                </c:pt>
                <c:pt idx="10640">
                  <c:v>1.7142132127639102E-2</c:v>
                </c:pt>
                <c:pt idx="10641">
                  <c:v>1.67470014240871E-2</c:v>
                </c:pt>
                <c:pt idx="10642">
                  <c:v>1.39501038144343E-2</c:v>
                </c:pt>
                <c:pt idx="10643">
                  <c:v>3.5878519175105098E-3</c:v>
                </c:pt>
                <c:pt idx="10644">
                  <c:v>9.2815098699295107E-3</c:v>
                </c:pt>
                <c:pt idx="10645">
                  <c:v>9.1911498193006907E-3</c:v>
                </c:pt>
                <c:pt idx="10646">
                  <c:v>1.1661873869097001E-2</c:v>
                </c:pt>
                <c:pt idx="10647">
                  <c:v>9.6544206731790597E-3</c:v>
                </c:pt>
                <c:pt idx="10648">
                  <c:v>1.1786784593644401E-2</c:v>
                </c:pt>
                <c:pt idx="10649">
                  <c:v>8.7456658893513995E-3</c:v>
                </c:pt>
                <c:pt idx="10650">
                  <c:v>5.2517550966630798E-3</c:v>
                </c:pt>
                <c:pt idx="10651">
                  <c:v>2.3564393921748799E-3</c:v>
                </c:pt>
                <c:pt idx="10652">
                  <c:v>3.1441621888831E-3</c:v>
                </c:pt>
                <c:pt idx="10653">
                  <c:v>6.8237523115114397E-3</c:v>
                </c:pt>
                <c:pt idx="10654">
                  <c:v>6.9796235414956598E-3</c:v>
                </c:pt>
                <c:pt idx="10655">
                  <c:v>9.9254761660884493E-3</c:v>
                </c:pt>
                <c:pt idx="10656">
                  <c:v>6.3188208377569499E-3</c:v>
                </c:pt>
                <c:pt idx="10657">
                  <c:v>2.8405230185396999E-3</c:v>
                </c:pt>
                <c:pt idx="10658">
                  <c:v>-3.9086885702535696E-3</c:v>
                </c:pt>
                <c:pt idx="10659">
                  <c:v>-1.4490254436471501E-3</c:v>
                </c:pt>
                <c:pt idx="10660">
                  <c:v>1.16110282471014E-3</c:v>
                </c:pt>
                <c:pt idx="10661">
                  <c:v>2.9471886462602102E-3</c:v>
                </c:pt>
                <c:pt idx="10662">
                  <c:v>3.6645584789079602E-3</c:v>
                </c:pt>
                <c:pt idx="10663">
                  <c:v>2.94238417332187E-3</c:v>
                </c:pt>
                <c:pt idx="10664">
                  <c:v>4.9048639896463898E-3</c:v>
                </c:pt>
                <c:pt idx="10665">
                  <c:v>4.9817937901239697E-3</c:v>
                </c:pt>
                <c:pt idx="10666">
                  <c:v>5.2128357055713798E-3</c:v>
                </c:pt>
                <c:pt idx="10667">
                  <c:v>5.3607375035367496E-3</c:v>
                </c:pt>
                <c:pt idx="10668">
                  <c:v>1.8834593993717801E-3</c:v>
                </c:pt>
                <c:pt idx="10669">
                  <c:v>2.32199678908594E-3</c:v>
                </c:pt>
                <c:pt idx="10670">
                  <c:v>4.2016044578524498E-3</c:v>
                </c:pt>
                <c:pt idx="10671">
                  <c:v>3.5140862677487E-3</c:v>
                </c:pt>
                <c:pt idx="10672">
                  <c:v>5.3347519757116898E-3</c:v>
                </c:pt>
                <c:pt idx="10673">
                  <c:v>3.4373063662470199E-3</c:v>
                </c:pt>
                <c:pt idx="10674">
                  <c:v>2.1029989573351799E-3</c:v>
                </c:pt>
                <c:pt idx="10675">
                  <c:v>8.0540846935221505E-4</c:v>
                </c:pt>
                <c:pt idx="10676">
                  <c:v>-6.9246587156122398E-4</c:v>
                </c:pt>
                <c:pt idx="10677">
                  <c:v>1.57262027338193E-3</c:v>
                </c:pt>
                <c:pt idx="10678">
                  <c:v>4.5744979729691101E-3</c:v>
                </c:pt>
                <c:pt idx="10679">
                  <c:v>6.6878605262493196E-3</c:v>
                </c:pt>
                <c:pt idx="10680">
                  <c:v>5.8661194084606702E-3</c:v>
                </c:pt>
                <c:pt idx="10681">
                  <c:v>7.3936439910883599E-4</c:v>
                </c:pt>
                <c:pt idx="10682">
                  <c:v>-1.17220685303609E-3</c:v>
                </c:pt>
                <c:pt idx="10683">
                  <c:v>2.3290274637392801E-3</c:v>
                </c:pt>
                <c:pt idx="10684">
                  <c:v>9.99839111851741E-3</c:v>
                </c:pt>
                <c:pt idx="10685">
                  <c:v>1.01151603017241E-2</c:v>
                </c:pt>
                <c:pt idx="10686">
                  <c:v>1.05509922032121E-2</c:v>
                </c:pt>
                <c:pt idx="10687">
                  <c:v>6.6354998914648598E-3</c:v>
                </c:pt>
                <c:pt idx="10688">
                  <c:v>1.17282404196882E-2</c:v>
                </c:pt>
                <c:pt idx="10689">
                  <c:v>1.0140932934571001E-2</c:v>
                </c:pt>
                <c:pt idx="10690">
                  <c:v>1.04501702440059E-2</c:v>
                </c:pt>
                <c:pt idx="10691">
                  <c:v>1.16240397258098E-2</c:v>
                </c:pt>
                <c:pt idx="10692">
                  <c:v>1.02818778214367E-2</c:v>
                </c:pt>
                <c:pt idx="10693">
                  <c:v>1.1402369425283099E-2</c:v>
                </c:pt>
                <c:pt idx="10694">
                  <c:v>8.7969130323503897E-3</c:v>
                </c:pt>
                <c:pt idx="10695">
                  <c:v>9.8220371644100399E-3</c:v>
                </c:pt>
                <c:pt idx="10696">
                  <c:v>9.7715867136591601E-3</c:v>
                </c:pt>
                <c:pt idx="10697">
                  <c:v>1.17685749615689E-2</c:v>
                </c:pt>
                <c:pt idx="10698">
                  <c:v>1.1619921220549501E-2</c:v>
                </c:pt>
                <c:pt idx="10699">
                  <c:v>1.1385232412361E-2</c:v>
                </c:pt>
                <c:pt idx="10700">
                  <c:v>1.29740600572527E-2</c:v>
                </c:pt>
                <c:pt idx="10701">
                  <c:v>1.4445037368434501E-2</c:v>
                </c:pt>
                <c:pt idx="10702">
                  <c:v>1.9176320339804799E-2</c:v>
                </c:pt>
                <c:pt idx="10703">
                  <c:v>1.9169557261800401E-2</c:v>
                </c:pt>
                <c:pt idx="10704">
                  <c:v>2.2927372066254E-2</c:v>
                </c:pt>
                <c:pt idx="10705">
                  <c:v>2.58675920988688E-2</c:v>
                </c:pt>
                <c:pt idx="10706">
                  <c:v>2.5804708739090899E-2</c:v>
                </c:pt>
                <c:pt idx="10707">
                  <c:v>2.8188299486441502E-2</c:v>
                </c:pt>
                <c:pt idx="10708">
                  <c:v>2.6672620460299501E-2</c:v>
                </c:pt>
                <c:pt idx="10709">
                  <c:v>3.0936581581075401E-2</c:v>
                </c:pt>
                <c:pt idx="10710">
                  <c:v>3.1978228818177599E-2</c:v>
                </c:pt>
                <c:pt idx="10711">
                  <c:v>2.8937694982976301E-2</c:v>
                </c:pt>
                <c:pt idx="10712">
                  <c:v>3.0247256863234599E-2</c:v>
                </c:pt>
                <c:pt idx="10713">
                  <c:v>2.79316176809392E-2</c:v>
                </c:pt>
                <c:pt idx="10714">
                  <c:v>3.2294126622755902E-2</c:v>
                </c:pt>
                <c:pt idx="10715">
                  <c:v>3.0096635180560299E-2</c:v>
                </c:pt>
                <c:pt idx="10716">
                  <c:v>3.0607498835671602E-2</c:v>
                </c:pt>
                <c:pt idx="10717">
                  <c:v>2.83130226087124E-2</c:v>
                </c:pt>
                <c:pt idx="10718">
                  <c:v>2.3957846643202701E-2</c:v>
                </c:pt>
                <c:pt idx="10719">
                  <c:v>2.2969835645241899E-2</c:v>
                </c:pt>
                <c:pt idx="10720">
                  <c:v>2.36138327956095E-2</c:v>
                </c:pt>
                <c:pt idx="10721">
                  <c:v>2.5663931793788699E-2</c:v>
                </c:pt>
                <c:pt idx="10722">
                  <c:v>2.4812431005669201E-2</c:v>
                </c:pt>
                <c:pt idx="10723">
                  <c:v>2.2114994546484999E-2</c:v>
                </c:pt>
                <c:pt idx="10724">
                  <c:v>1.26374365385034E-2</c:v>
                </c:pt>
                <c:pt idx="10725">
                  <c:v>1.03481527381804E-2</c:v>
                </c:pt>
                <c:pt idx="10726">
                  <c:v>8.4826712241488408E-3</c:v>
                </c:pt>
                <c:pt idx="10727">
                  <c:v>9.8486241370916803E-3</c:v>
                </c:pt>
                <c:pt idx="10728">
                  <c:v>1.7446557376247101E-2</c:v>
                </c:pt>
                <c:pt idx="10729">
                  <c:v>1.58116812327063E-2</c:v>
                </c:pt>
                <c:pt idx="10730">
                  <c:v>1.6488925811482098E-2</c:v>
                </c:pt>
                <c:pt idx="10731">
                  <c:v>5.2206789959896704E-3</c:v>
                </c:pt>
                <c:pt idx="10732">
                  <c:v>5.93366415266599E-3</c:v>
                </c:pt>
                <c:pt idx="10733">
                  <c:v>6.5950397645094796E-3</c:v>
                </c:pt>
                <c:pt idx="10734">
                  <c:v>7.5774980583913501E-3</c:v>
                </c:pt>
                <c:pt idx="10735">
                  <c:v>6.0908870915464602E-3</c:v>
                </c:pt>
                <c:pt idx="10736">
                  <c:v>9.5325625495789705E-3</c:v>
                </c:pt>
                <c:pt idx="10737">
                  <c:v>1.0141828727000901E-2</c:v>
                </c:pt>
                <c:pt idx="10738">
                  <c:v>1.28495601518225E-2</c:v>
                </c:pt>
                <c:pt idx="10739">
                  <c:v>1.07534888265714E-2</c:v>
                </c:pt>
                <c:pt idx="10740">
                  <c:v>1.2636464445912999E-2</c:v>
                </c:pt>
                <c:pt idx="10741">
                  <c:v>1.2132311433301299E-2</c:v>
                </c:pt>
                <c:pt idx="10742">
                  <c:v>1.23341017540272E-2</c:v>
                </c:pt>
                <c:pt idx="10743">
                  <c:v>1.104582965219E-2</c:v>
                </c:pt>
                <c:pt idx="10744">
                  <c:v>1.0999776077641099E-2</c:v>
                </c:pt>
                <c:pt idx="10745">
                  <c:v>1.2532695624663101E-2</c:v>
                </c:pt>
                <c:pt idx="10746">
                  <c:v>1.0567093609867999E-2</c:v>
                </c:pt>
                <c:pt idx="10747">
                  <c:v>1.1519175495534301E-2</c:v>
                </c:pt>
                <c:pt idx="10748">
                  <c:v>1.14970214456976E-2</c:v>
                </c:pt>
                <c:pt idx="10749">
                  <c:v>1.48906213843295E-2</c:v>
                </c:pt>
                <c:pt idx="10750">
                  <c:v>8.2381443571394302E-3</c:v>
                </c:pt>
              </c:numCache>
            </c:numRef>
          </c:yVal>
          <c:smooth val="1"/>
          <c:extLst>
            <c:ext xmlns:c16="http://schemas.microsoft.com/office/drawing/2014/chart" uri="{C3380CC4-5D6E-409C-BE32-E72D297353CC}">
              <c16:uniqueId val="{00000000-7FAC-433A-B578-90BC44993F90}"/>
            </c:ext>
          </c:extLst>
        </c:ser>
        <c:ser>
          <c:idx val="1"/>
          <c:order val="1"/>
          <c:tx>
            <c:v>control</c:v>
          </c:tx>
          <c:spPr>
            <a:ln w="19050" cap="rnd">
              <a:solidFill>
                <a:schemeClr val="tx1"/>
              </a:solidFill>
              <a:round/>
            </a:ln>
            <a:effectLst/>
          </c:spPr>
          <c:marker>
            <c:symbol val="none"/>
          </c:marker>
          <c:xVal>
            <c:numRef>
              <c:f>'extreme drought period'!$A$2:$A$10811</c:f>
              <c:numCache>
                <c:formatCode>[$-409]m/d/yy\ h:mm\ AM/PM;@</c:formatCode>
                <c:ptCount val="10810"/>
                <c:pt idx="0">
                  <c:v>42534</c:v>
                </c:pt>
                <c:pt idx="1">
                  <c:v>42534.010416666657</c:v>
                </c:pt>
                <c:pt idx="2">
                  <c:v>42534.020833333343</c:v>
                </c:pt>
                <c:pt idx="3">
                  <c:v>42534.03125</c:v>
                </c:pt>
                <c:pt idx="4">
                  <c:v>42534.041666666621</c:v>
                </c:pt>
                <c:pt idx="5">
                  <c:v>42534.052083333343</c:v>
                </c:pt>
                <c:pt idx="6">
                  <c:v>42534.0625</c:v>
                </c:pt>
                <c:pt idx="7">
                  <c:v>42534.072916666657</c:v>
                </c:pt>
                <c:pt idx="8">
                  <c:v>42534.083333333343</c:v>
                </c:pt>
                <c:pt idx="9">
                  <c:v>42534.093749999993</c:v>
                </c:pt>
                <c:pt idx="10">
                  <c:v>42534.104166666621</c:v>
                </c:pt>
                <c:pt idx="11">
                  <c:v>42534.114583333343</c:v>
                </c:pt>
                <c:pt idx="12">
                  <c:v>42534.125</c:v>
                </c:pt>
                <c:pt idx="13">
                  <c:v>42534.135416666621</c:v>
                </c:pt>
                <c:pt idx="14">
                  <c:v>42534.145833333343</c:v>
                </c:pt>
                <c:pt idx="15">
                  <c:v>42534.15625</c:v>
                </c:pt>
                <c:pt idx="16">
                  <c:v>42534.166666666621</c:v>
                </c:pt>
                <c:pt idx="17">
                  <c:v>42534.177083333292</c:v>
                </c:pt>
                <c:pt idx="18">
                  <c:v>42534.1875</c:v>
                </c:pt>
                <c:pt idx="19">
                  <c:v>42534.197916666621</c:v>
                </c:pt>
                <c:pt idx="20">
                  <c:v>42534.208333333343</c:v>
                </c:pt>
                <c:pt idx="21">
                  <c:v>42534.21875</c:v>
                </c:pt>
                <c:pt idx="22">
                  <c:v>42534.229166666591</c:v>
                </c:pt>
                <c:pt idx="23">
                  <c:v>42534.239583333292</c:v>
                </c:pt>
                <c:pt idx="24">
                  <c:v>42534.25</c:v>
                </c:pt>
                <c:pt idx="25">
                  <c:v>42534.260416666621</c:v>
                </c:pt>
                <c:pt idx="26">
                  <c:v>42534.270833333343</c:v>
                </c:pt>
                <c:pt idx="27">
                  <c:v>42534.28125</c:v>
                </c:pt>
                <c:pt idx="28">
                  <c:v>42534.291666666591</c:v>
                </c:pt>
                <c:pt idx="29">
                  <c:v>42534.302083333343</c:v>
                </c:pt>
                <c:pt idx="30">
                  <c:v>42534.3125</c:v>
                </c:pt>
                <c:pt idx="31">
                  <c:v>42534.322916666657</c:v>
                </c:pt>
                <c:pt idx="32">
                  <c:v>42534.333333333343</c:v>
                </c:pt>
                <c:pt idx="33">
                  <c:v>42534.34375</c:v>
                </c:pt>
                <c:pt idx="34">
                  <c:v>42534.354166666657</c:v>
                </c:pt>
                <c:pt idx="35">
                  <c:v>42534.364583333343</c:v>
                </c:pt>
                <c:pt idx="36">
                  <c:v>42534.375</c:v>
                </c:pt>
                <c:pt idx="37">
                  <c:v>42534.385416666657</c:v>
                </c:pt>
                <c:pt idx="38">
                  <c:v>42534.395833333343</c:v>
                </c:pt>
                <c:pt idx="39">
                  <c:v>42534.40625</c:v>
                </c:pt>
                <c:pt idx="40">
                  <c:v>42534.416666666657</c:v>
                </c:pt>
                <c:pt idx="41">
                  <c:v>42534.427083333292</c:v>
                </c:pt>
                <c:pt idx="42">
                  <c:v>42534.4375</c:v>
                </c:pt>
                <c:pt idx="43">
                  <c:v>42534.447916666657</c:v>
                </c:pt>
                <c:pt idx="44">
                  <c:v>42534.458333333343</c:v>
                </c:pt>
                <c:pt idx="45">
                  <c:v>42534.46875</c:v>
                </c:pt>
                <c:pt idx="46">
                  <c:v>42534.479166666621</c:v>
                </c:pt>
                <c:pt idx="47">
                  <c:v>42534.489583333343</c:v>
                </c:pt>
                <c:pt idx="48">
                  <c:v>42534.5</c:v>
                </c:pt>
                <c:pt idx="49">
                  <c:v>42534.510416666657</c:v>
                </c:pt>
                <c:pt idx="50">
                  <c:v>42534.520833333343</c:v>
                </c:pt>
                <c:pt idx="51">
                  <c:v>42534.53125</c:v>
                </c:pt>
                <c:pt idx="52">
                  <c:v>42534.541666666621</c:v>
                </c:pt>
                <c:pt idx="53">
                  <c:v>42534.552083333343</c:v>
                </c:pt>
                <c:pt idx="54">
                  <c:v>42534.5625</c:v>
                </c:pt>
                <c:pt idx="55">
                  <c:v>42534.572916666657</c:v>
                </c:pt>
                <c:pt idx="56">
                  <c:v>42534.583333333343</c:v>
                </c:pt>
                <c:pt idx="57">
                  <c:v>42534.593749999993</c:v>
                </c:pt>
                <c:pt idx="58">
                  <c:v>42534.604166666621</c:v>
                </c:pt>
                <c:pt idx="59">
                  <c:v>42534.614583333343</c:v>
                </c:pt>
                <c:pt idx="60">
                  <c:v>42534.625</c:v>
                </c:pt>
                <c:pt idx="61">
                  <c:v>42534.635416666621</c:v>
                </c:pt>
                <c:pt idx="62">
                  <c:v>42534.645833333343</c:v>
                </c:pt>
                <c:pt idx="63">
                  <c:v>42534.65625</c:v>
                </c:pt>
                <c:pt idx="64">
                  <c:v>42534.666666666621</c:v>
                </c:pt>
                <c:pt idx="65">
                  <c:v>42534.677083333292</c:v>
                </c:pt>
                <c:pt idx="66">
                  <c:v>42534.6875</c:v>
                </c:pt>
                <c:pt idx="67">
                  <c:v>42534.697916666621</c:v>
                </c:pt>
                <c:pt idx="68">
                  <c:v>42534.708333333343</c:v>
                </c:pt>
                <c:pt idx="69">
                  <c:v>42534.71875</c:v>
                </c:pt>
                <c:pt idx="70">
                  <c:v>42534.729166666591</c:v>
                </c:pt>
                <c:pt idx="71">
                  <c:v>42534.739583333292</c:v>
                </c:pt>
                <c:pt idx="72">
                  <c:v>42534.75</c:v>
                </c:pt>
                <c:pt idx="73">
                  <c:v>42534.760416666621</c:v>
                </c:pt>
                <c:pt idx="74">
                  <c:v>42534.770833333343</c:v>
                </c:pt>
                <c:pt idx="75">
                  <c:v>42534.78125</c:v>
                </c:pt>
                <c:pt idx="76">
                  <c:v>42534.791666666591</c:v>
                </c:pt>
                <c:pt idx="77">
                  <c:v>42534.802083333343</c:v>
                </c:pt>
                <c:pt idx="78">
                  <c:v>42534.8125</c:v>
                </c:pt>
                <c:pt idx="79">
                  <c:v>42534.822916666657</c:v>
                </c:pt>
                <c:pt idx="80">
                  <c:v>42534.833333333343</c:v>
                </c:pt>
                <c:pt idx="81">
                  <c:v>42534.84375</c:v>
                </c:pt>
                <c:pt idx="82">
                  <c:v>42534.854166666657</c:v>
                </c:pt>
                <c:pt idx="83">
                  <c:v>42534.864583333343</c:v>
                </c:pt>
                <c:pt idx="84">
                  <c:v>42534.875</c:v>
                </c:pt>
                <c:pt idx="85">
                  <c:v>42534.885416666657</c:v>
                </c:pt>
                <c:pt idx="86">
                  <c:v>42534.895833333343</c:v>
                </c:pt>
                <c:pt idx="87">
                  <c:v>42534.90625</c:v>
                </c:pt>
                <c:pt idx="88">
                  <c:v>42534.916666666657</c:v>
                </c:pt>
                <c:pt idx="89">
                  <c:v>42534.927083333292</c:v>
                </c:pt>
                <c:pt idx="90">
                  <c:v>42534.9375</c:v>
                </c:pt>
                <c:pt idx="91">
                  <c:v>42534.947916666657</c:v>
                </c:pt>
                <c:pt idx="92">
                  <c:v>42534.958333333343</c:v>
                </c:pt>
                <c:pt idx="93">
                  <c:v>42534.96875</c:v>
                </c:pt>
                <c:pt idx="94">
                  <c:v>42534.979166666621</c:v>
                </c:pt>
                <c:pt idx="95">
                  <c:v>42534.989583333343</c:v>
                </c:pt>
                <c:pt idx="96">
                  <c:v>42535</c:v>
                </c:pt>
                <c:pt idx="97">
                  <c:v>42535.010416666657</c:v>
                </c:pt>
                <c:pt idx="98">
                  <c:v>42535.020833333343</c:v>
                </c:pt>
                <c:pt idx="99">
                  <c:v>42535.03125</c:v>
                </c:pt>
                <c:pt idx="100">
                  <c:v>42535.041666666621</c:v>
                </c:pt>
                <c:pt idx="101">
                  <c:v>42535.052083333343</c:v>
                </c:pt>
                <c:pt idx="102">
                  <c:v>42535.0625</c:v>
                </c:pt>
                <c:pt idx="103">
                  <c:v>42535.072916666657</c:v>
                </c:pt>
                <c:pt idx="104">
                  <c:v>42535.083333333343</c:v>
                </c:pt>
                <c:pt idx="105">
                  <c:v>42535.093749999993</c:v>
                </c:pt>
                <c:pt idx="106">
                  <c:v>42535.104166666621</c:v>
                </c:pt>
                <c:pt idx="107">
                  <c:v>42535.114583333343</c:v>
                </c:pt>
                <c:pt idx="108">
                  <c:v>42535.125</c:v>
                </c:pt>
                <c:pt idx="109">
                  <c:v>42535.135416666621</c:v>
                </c:pt>
                <c:pt idx="110">
                  <c:v>42535.145833333343</c:v>
                </c:pt>
                <c:pt idx="111">
                  <c:v>42535.15625</c:v>
                </c:pt>
                <c:pt idx="112">
                  <c:v>42535.166666666621</c:v>
                </c:pt>
                <c:pt idx="113">
                  <c:v>42535.177083333292</c:v>
                </c:pt>
                <c:pt idx="114">
                  <c:v>42535.1875</c:v>
                </c:pt>
                <c:pt idx="115">
                  <c:v>42535.197916666621</c:v>
                </c:pt>
                <c:pt idx="116">
                  <c:v>42535.208333333343</c:v>
                </c:pt>
                <c:pt idx="117">
                  <c:v>42535.21875</c:v>
                </c:pt>
                <c:pt idx="118">
                  <c:v>42535.229166666591</c:v>
                </c:pt>
                <c:pt idx="119">
                  <c:v>42535.239583333292</c:v>
                </c:pt>
                <c:pt idx="120">
                  <c:v>42535.25</c:v>
                </c:pt>
                <c:pt idx="121">
                  <c:v>42535.260416666621</c:v>
                </c:pt>
                <c:pt idx="122">
                  <c:v>42535.270833333343</c:v>
                </c:pt>
                <c:pt idx="123">
                  <c:v>42535.28125</c:v>
                </c:pt>
                <c:pt idx="124">
                  <c:v>42535.291666666591</c:v>
                </c:pt>
                <c:pt idx="125">
                  <c:v>42535.302083333343</c:v>
                </c:pt>
                <c:pt idx="126">
                  <c:v>42535.3125</c:v>
                </c:pt>
                <c:pt idx="127">
                  <c:v>42535.322916666657</c:v>
                </c:pt>
                <c:pt idx="128">
                  <c:v>42535.333333333343</c:v>
                </c:pt>
                <c:pt idx="129">
                  <c:v>42535.34375</c:v>
                </c:pt>
                <c:pt idx="130">
                  <c:v>42535.354166666657</c:v>
                </c:pt>
                <c:pt idx="131">
                  <c:v>42535.364583333343</c:v>
                </c:pt>
                <c:pt idx="132">
                  <c:v>42535.375</c:v>
                </c:pt>
                <c:pt idx="133">
                  <c:v>42535.385416666657</c:v>
                </c:pt>
                <c:pt idx="134">
                  <c:v>42535.395833333343</c:v>
                </c:pt>
                <c:pt idx="135">
                  <c:v>42535.40625</c:v>
                </c:pt>
                <c:pt idx="136">
                  <c:v>42535.416666666657</c:v>
                </c:pt>
                <c:pt idx="137">
                  <c:v>42535.427083333292</c:v>
                </c:pt>
                <c:pt idx="138">
                  <c:v>42535.4375</c:v>
                </c:pt>
                <c:pt idx="139">
                  <c:v>42535.447916666657</c:v>
                </c:pt>
                <c:pt idx="140">
                  <c:v>42535.458333333343</c:v>
                </c:pt>
                <c:pt idx="141">
                  <c:v>42535.46875</c:v>
                </c:pt>
                <c:pt idx="142">
                  <c:v>42535.479166666621</c:v>
                </c:pt>
                <c:pt idx="143">
                  <c:v>42535.489583333343</c:v>
                </c:pt>
                <c:pt idx="144">
                  <c:v>42535.5</c:v>
                </c:pt>
                <c:pt idx="145">
                  <c:v>42535.510416666657</c:v>
                </c:pt>
                <c:pt idx="146">
                  <c:v>42535.520833333343</c:v>
                </c:pt>
                <c:pt idx="147">
                  <c:v>42535.53125</c:v>
                </c:pt>
                <c:pt idx="148">
                  <c:v>42535.541666666621</c:v>
                </c:pt>
                <c:pt idx="149">
                  <c:v>42535.552083333343</c:v>
                </c:pt>
                <c:pt idx="150">
                  <c:v>42535.5625</c:v>
                </c:pt>
                <c:pt idx="151">
                  <c:v>42535.572916666657</c:v>
                </c:pt>
                <c:pt idx="152">
                  <c:v>42535.583333333343</c:v>
                </c:pt>
                <c:pt idx="153">
                  <c:v>42535.593749999993</c:v>
                </c:pt>
                <c:pt idx="154">
                  <c:v>42535.604166666621</c:v>
                </c:pt>
                <c:pt idx="155">
                  <c:v>42535.614583333343</c:v>
                </c:pt>
                <c:pt idx="156">
                  <c:v>42535.625</c:v>
                </c:pt>
                <c:pt idx="157">
                  <c:v>42535.635416666621</c:v>
                </c:pt>
                <c:pt idx="158">
                  <c:v>42535.645833333343</c:v>
                </c:pt>
                <c:pt idx="159">
                  <c:v>42535.65625</c:v>
                </c:pt>
                <c:pt idx="160">
                  <c:v>42535.666666666621</c:v>
                </c:pt>
                <c:pt idx="161">
                  <c:v>42535.677083333292</c:v>
                </c:pt>
                <c:pt idx="162">
                  <c:v>42535.6875</c:v>
                </c:pt>
                <c:pt idx="163">
                  <c:v>42535.697916666621</c:v>
                </c:pt>
                <c:pt idx="164">
                  <c:v>42535.708333333343</c:v>
                </c:pt>
                <c:pt idx="165">
                  <c:v>42535.71875</c:v>
                </c:pt>
                <c:pt idx="166">
                  <c:v>42535.729166666591</c:v>
                </c:pt>
                <c:pt idx="167">
                  <c:v>42535.739583333292</c:v>
                </c:pt>
                <c:pt idx="168">
                  <c:v>42535.75</c:v>
                </c:pt>
                <c:pt idx="169">
                  <c:v>42535.760416666621</c:v>
                </c:pt>
                <c:pt idx="170">
                  <c:v>42535.770833333343</c:v>
                </c:pt>
                <c:pt idx="171">
                  <c:v>42535.78125</c:v>
                </c:pt>
                <c:pt idx="172">
                  <c:v>42535.791666666591</c:v>
                </c:pt>
                <c:pt idx="173">
                  <c:v>42535.802083333343</c:v>
                </c:pt>
                <c:pt idx="174">
                  <c:v>42535.8125</c:v>
                </c:pt>
                <c:pt idx="175">
                  <c:v>42535.822916666657</c:v>
                </c:pt>
                <c:pt idx="176">
                  <c:v>42535.833333333343</c:v>
                </c:pt>
                <c:pt idx="177">
                  <c:v>42535.84375</c:v>
                </c:pt>
                <c:pt idx="178">
                  <c:v>42535.854166666657</c:v>
                </c:pt>
                <c:pt idx="179">
                  <c:v>42535.864583333343</c:v>
                </c:pt>
                <c:pt idx="180">
                  <c:v>42535.875</c:v>
                </c:pt>
                <c:pt idx="181">
                  <c:v>42535.885416666657</c:v>
                </c:pt>
                <c:pt idx="182">
                  <c:v>42535.895833333343</c:v>
                </c:pt>
                <c:pt idx="183">
                  <c:v>42535.90625</c:v>
                </c:pt>
                <c:pt idx="184">
                  <c:v>42535.916666666657</c:v>
                </c:pt>
                <c:pt idx="185">
                  <c:v>42535.927083333292</c:v>
                </c:pt>
                <c:pt idx="186">
                  <c:v>42535.9375</c:v>
                </c:pt>
                <c:pt idx="187">
                  <c:v>42535.947916666657</c:v>
                </c:pt>
                <c:pt idx="188">
                  <c:v>42535.958333333343</c:v>
                </c:pt>
                <c:pt idx="189">
                  <c:v>42535.96875</c:v>
                </c:pt>
                <c:pt idx="190">
                  <c:v>42535.979166666621</c:v>
                </c:pt>
                <c:pt idx="191">
                  <c:v>42535.989583333343</c:v>
                </c:pt>
                <c:pt idx="192">
                  <c:v>42536</c:v>
                </c:pt>
                <c:pt idx="193">
                  <c:v>42536.010416666657</c:v>
                </c:pt>
                <c:pt idx="194">
                  <c:v>42536.020833333343</c:v>
                </c:pt>
                <c:pt idx="195">
                  <c:v>42536.03125</c:v>
                </c:pt>
                <c:pt idx="196">
                  <c:v>42536.041666666621</c:v>
                </c:pt>
                <c:pt idx="197">
                  <c:v>42536.052083333343</c:v>
                </c:pt>
                <c:pt idx="198">
                  <c:v>42536.0625</c:v>
                </c:pt>
                <c:pt idx="199">
                  <c:v>42536.072916666657</c:v>
                </c:pt>
                <c:pt idx="200">
                  <c:v>42536.083333333343</c:v>
                </c:pt>
                <c:pt idx="201">
                  <c:v>42536.093749999993</c:v>
                </c:pt>
                <c:pt idx="202">
                  <c:v>42536.104166666621</c:v>
                </c:pt>
                <c:pt idx="203">
                  <c:v>42536.114583333343</c:v>
                </c:pt>
                <c:pt idx="204">
                  <c:v>42536.125</c:v>
                </c:pt>
                <c:pt idx="205">
                  <c:v>42536.135416666621</c:v>
                </c:pt>
                <c:pt idx="206">
                  <c:v>42536.145833333343</c:v>
                </c:pt>
                <c:pt idx="207">
                  <c:v>42536.15625</c:v>
                </c:pt>
                <c:pt idx="208">
                  <c:v>42536.166666666621</c:v>
                </c:pt>
                <c:pt idx="209">
                  <c:v>42536.177083333292</c:v>
                </c:pt>
                <c:pt idx="210">
                  <c:v>42536.1875</c:v>
                </c:pt>
                <c:pt idx="211">
                  <c:v>42536.197916666621</c:v>
                </c:pt>
                <c:pt idx="212">
                  <c:v>42536.208333333343</c:v>
                </c:pt>
                <c:pt idx="213">
                  <c:v>42536.21875</c:v>
                </c:pt>
                <c:pt idx="214">
                  <c:v>42536.229166666591</c:v>
                </c:pt>
                <c:pt idx="215">
                  <c:v>42536.239583333292</c:v>
                </c:pt>
                <c:pt idx="216">
                  <c:v>42536.25</c:v>
                </c:pt>
                <c:pt idx="217">
                  <c:v>42536.260416666621</c:v>
                </c:pt>
                <c:pt idx="218">
                  <c:v>42536.270833333343</c:v>
                </c:pt>
                <c:pt idx="219">
                  <c:v>42536.28125</c:v>
                </c:pt>
                <c:pt idx="220">
                  <c:v>42536.291666666591</c:v>
                </c:pt>
                <c:pt idx="221">
                  <c:v>42536.302083333343</c:v>
                </c:pt>
                <c:pt idx="222">
                  <c:v>42536.3125</c:v>
                </c:pt>
                <c:pt idx="223">
                  <c:v>42536.322916666657</c:v>
                </c:pt>
                <c:pt idx="224">
                  <c:v>42536.333333333343</c:v>
                </c:pt>
                <c:pt idx="225">
                  <c:v>42536.34375</c:v>
                </c:pt>
                <c:pt idx="226">
                  <c:v>42536.354166666657</c:v>
                </c:pt>
                <c:pt idx="227">
                  <c:v>42536.364583333343</c:v>
                </c:pt>
                <c:pt idx="228">
                  <c:v>42536.375</c:v>
                </c:pt>
                <c:pt idx="229">
                  <c:v>42536.385416666657</c:v>
                </c:pt>
                <c:pt idx="230">
                  <c:v>42536.395833333343</c:v>
                </c:pt>
                <c:pt idx="231">
                  <c:v>42536.40625</c:v>
                </c:pt>
                <c:pt idx="232">
                  <c:v>42536.416666666657</c:v>
                </c:pt>
                <c:pt idx="233">
                  <c:v>42536.427083333292</c:v>
                </c:pt>
                <c:pt idx="234">
                  <c:v>42536.4375</c:v>
                </c:pt>
                <c:pt idx="235">
                  <c:v>42536.447916666657</c:v>
                </c:pt>
                <c:pt idx="236">
                  <c:v>42536.458333333343</c:v>
                </c:pt>
                <c:pt idx="237">
                  <c:v>42536.46875</c:v>
                </c:pt>
                <c:pt idx="238">
                  <c:v>42536.479166666621</c:v>
                </c:pt>
                <c:pt idx="239">
                  <c:v>42536.489583333343</c:v>
                </c:pt>
                <c:pt idx="240">
                  <c:v>42536.5</c:v>
                </c:pt>
                <c:pt idx="241">
                  <c:v>42536.510416666657</c:v>
                </c:pt>
                <c:pt idx="242">
                  <c:v>42536.520833333343</c:v>
                </c:pt>
                <c:pt idx="243">
                  <c:v>42536.53125</c:v>
                </c:pt>
                <c:pt idx="244">
                  <c:v>42536.541666666621</c:v>
                </c:pt>
                <c:pt idx="245">
                  <c:v>42536.552083333343</c:v>
                </c:pt>
                <c:pt idx="246">
                  <c:v>42536.5625</c:v>
                </c:pt>
                <c:pt idx="247">
                  <c:v>42536.572916666657</c:v>
                </c:pt>
                <c:pt idx="248">
                  <c:v>42536.583333333343</c:v>
                </c:pt>
                <c:pt idx="249">
                  <c:v>42536.593749999993</c:v>
                </c:pt>
                <c:pt idx="250">
                  <c:v>42536.604166666621</c:v>
                </c:pt>
                <c:pt idx="251">
                  <c:v>42536.614583333343</c:v>
                </c:pt>
                <c:pt idx="252">
                  <c:v>42536.625</c:v>
                </c:pt>
                <c:pt idx="253">
                  <c:v>42536.635416666621</c:v>
                </c:pt>
                <c:pt idx="254">
                  <c:v>42536.645833333343</c:v>
                </c:pt>
                <c:pt idx="255">
                  <c:v>42536.65625</c:v>
                </c:pt>
                <c:pt idx="256">
                  <c:v>42536.666666666621</c:v>
                </c:pt>
                <c:pt idx="257">
                  <c:v>42536.677083333292</c:v>
                </c:pt>
                <c:pt idx="258">
                  <c:v>42536.6875</c:v>
                </c:pt>
                <c:pt idx="259">
                  <c:v>42536.697916666621</c:v>
                </c:pt>
                <c:pt idx="260">
                  <c:v>42536.708333333343</c:v>
                </c:pt>
                <c:pt idx="261">
                  <c:v>42536.71875</c:v>
                </c:pt>
                <c:pt idx="262">
                  <c:v>42536.729166666591</c:v>
                </c:pt>
                <c:pt idx="263">
                  <c:v>42536.739583333292</c:v>
                </c:pt>
                <c:pt idx="264">
                  <c:v>42536.75</c:v>
                </c:pt>
                <c:pt idx="265">
                  <c:v>42536.760416666621</c:v>
                </c:pt>
                <c:pt idx="266">
                  <c:v>42536.770833333343</c:v>
                </c:pt>
                <c:pt idx="267">
                  <c:v>42536.78125</c:v>
                </c:pt>
                <c:pt idx="268">
                  <c:v>42536.791666666591</c:v>
                </c:pt>
                <c:pt idx="269">
                  <c:v>42536.802083333343</c:v>
                </c:pt>
                <c:pt idx="270">
                  <c:v>42536.8125</c:v>
                </c:pt>
                <c:pt idx="271">
                  <c:v>42536.822916666657</c:v>
                </c:pt>
                <c:pt idx="272">
                  <c:v>42536.833333333343</c:v>
                </c:pt>
                <c:pt idx="273">
                  <c:v>42536.84375</c:v>
                </c:pt>
                <c:pt idx="274">
                  <c:v>42536.854166666657</c:v>
                </c:pt>
                <c:pt idx="275">
                  <c:v>42536.864583333343</c:v>
                </c:pt>
                <c:pt idx="276">
                  <c:v>42536.875</c:v>
                </c:pt>
                <c:pt idx="277">
                  <c:v>42536.885416666657</c:v>
                </c:pt>
                <c:pt idx="278">
                  <c:v>42536.895833333343</c:v>
                </c:pt>
                <c:pt idx="279">
                  <c:v>42536.90625</c:v>
                </c:pt>
                <c:pt idx="280">
                  <c:v>42536.916666666657</c:v>
                </c:pt>
                <c:pt idx="281">
                  <c:v>42536.927083333292</c:v>
                </c:pt>
                <c:pt idx="282">
                  <c:v>42536.9375</c:v>
                </c:pt>
                <c:pt idx="283">
                  <c:v>42536.947916666657</c:v>
                </c:pt>
                <c:pt idx="284">
                  <c:v>42536.958333333343</c:v>
                </c:pt>
                <c:pt idx="285">
                  <c:v>42536.96875</c:v>
                </c:pt>
                <c:pt idx="286">
                  <c:v>42536.979166666621</c:v>
                </c:pt>
                <c:pt idx="287">
                  <c:v>42536.989583333343</c:v>
                </c:pt>
                <c:pt idx="288">
                  <c:v>42537</c:v>
                </c:pt>
                <c:pt idx="289">
                  <c:v>42537.010416666657</c:v>
                </c:pt>
                <c:pt idx="290">
                  <c:v>42537.020833333343</c:v>
                </c:pt>
                <c:pt idx="291">
                  <c:v>42537.03125</c:v>
                </c:pt>
                <c:pt idx="292">
                  <c:v>42537.041666666621</c:v>
                </c:pt>
                <c:pt idx="293">
                  <c:v>42537.052083333343</c:v>
                </c:pt>
                <c:pt idx="294">
                  <c:v>42537.0625</c:v>
                </c:pt>
                <c:pt idx="295">
                  <c:v>42537.072916666657</c:v>
                </c:pt>
                <c:pt idx="296">
                  <c:v>42537.083333333343</c:v>
                </c:pt>
                <c:pt idx="297">
                  <c:v>42537.093749999993</c:v>
                </c:pt>
                <c:pt idx="298">
                  <c:v>42537.104166666621</c:v>
                </c:pt>
                <c:pt idx="299">
                  <c:v>42537.114583333343</c:v>
                </c:pt>
                <c:pt idx="300">
                  <c:v>42537.125</c:v>
                </c:pt>
                <c:pt idx="301">
                  <c:v>42537.135416666621</c:v>
                </c:pt>
                <c:pt idx="302">
                  <c:v>42537.145833333343</c:v>
                </c:pt>
                <c:pt idx="303">
                  <c:v>42537.15625</c:v>
                </c:pt>
                <c:pt idx="304">
                  <c:v>42537.166666666621</c:v>
                </c:pt>
                <c:pt idx="305">
                  <c:v>42537.177083333292</c:v>
                </c:pt>
                <c:pt idx="306">
                  <c:v>42537.1875</c:v>
                </c:pt>
                <c:pt idx="307">
                  <c:v>42537.197916666621</c:v>
                </c:pt>
                <c:pt idx="308">
                  <c:v>42537.208333333343</c:v>
                </c:pt>
                <c:pt idx="309">
                  <c:v>42537.21875</c:v>
                </c:pt>
                <c:pt idx="310">
                  <c:v>42537.229166666591</c:v>
                </c:pt>
                <c:pt idx="311">
                  <c:v>42537.239583333292</c:v>
                </c:pt>
                <c:pt idx="312">
                  <c:v>42537.25</c:v>
                </c:pt>
                <c:pt idx="313">
                  <c:v>42537.260416666621</c:v>
                </c:pt>
                <c:pt idx="314">
                  <c:v>42537.270833333343</c:v>
                </c:pt>
                <c:pt idx="315">
                  <c:v>42537.28125</c:v>
                </c:pt>
                <c:pt idx="316">
                  <c:v>42537.291666666591</c:v>
                </c:pt>
                <c:pt idx="317">
                  <c:v>42537.302083333343</c:v>
                </c:pt>
                <c:pt idx="318">
                  <c:v>42537.3125</c:v>
                </c:pt>
                <c:pt idx="319">
                  <c:v>42537.322916666657</c:v>
                </c:pt>
                <c:pt idx="320">
                  <c:v>42537.333333333343</c:v>
                </c:pt>
                <c:pt idx="321">
                  <c:v>42537.34375</c:v>
                </c:pt>
                <c:pt idx="322">
                  <c:v>42537.354166666657</c:v>
                </c:pt>
                <c:pt idx="323">
                  <c:v>42537.364583333343</c:v>
                </c:pt>
                <c:pt idx="324">
                  <c:v>42537.375</c:v>
                </c:pt>
                <c:pt idx="325">
                  <c:v>42537.385416666657</c:v>
                </c:pt>
                <c:pt idx="326">
                  <c:v>42537.395833333343</c:v>
                </c:pt>
                <c:pt idx="327">
                  <c:v>42537.40625</c:v>
                </c:pt>
                <c:pt idx="328">
                  <c:v>42537.416666666657</c:v>
                </c:pt>
                <c:pt idx="329">
                  <c:v>42537.427083333292</c:v>
                </c:pt>
                <c:pt idx="330">
                  <c:v>42537.4375</c:v>
                </c:pt>
                <c:pt idx="331">
                  <c:v>42537.447916666657</c:v>
                </c:pt>
                <c:pt idx="332">
                  <c:v>42537.458333333343</c:v>
                </c:pt>
                <c:pt idx="333">
                  <c:v>42537.46875</c:v>
                </c:pt>
                <c:pt idx="334">
                  <c:v>42537.479166666621</c:v>
                </c:pt>
                <c:pt idx="335">
                  <c:v>42537.489583333343</c:v>
                </c:pt>
                <c:pt idx="336">
                  <c:v>42537.5</c:v>
                </c:pt>
                <c:pt idx="337">
                  <c:v>42537.510416666657</c:v>
                </c:pt>
                <c:pt idx="338">
                  <c:v>42537.520833333343</c:v>
                </c:pt>
                <c:pt idx="339">
                  <c:v>42537.53125</c:v>
                </c:pt>
                <c:pt idx="340">
                  <c:v>42537.541666666621</c:v>
                </c:pt>
                <c:pt idx="341">
                  <c:v>42537.552083333343</c:v>
                </c:pt>
                <c:pt idx="342">
                  <c:v>42537.5625</c:v>
                </c:pt>
                <c:pt idx="343">
                  <c:v>42537.572916666657</c:v>
                </c:pt>
                <c:pt idx="344">
                  <c:v>42537.583333333343</c:v>
                </c:pt>
                <c:pt idx="345">
                  <c:v>42537.593749999993</c:v>
                </c:pt>
                <c:pt idx="346">
                  <c:v>42537.604166666621</c:v>
                </c:pt>
                <c:pt idx="347">
                  <c:v>42537.614583333343</c:v>
                </c:pt>
                <c:pt idx="348">
                  <c:v>42537.625</c:v>
                </c:pt>
                <c:pt idx="349">
                  <c:v>42537.635416666621</c:v>
                </c:pt>
                <c:pt idx="350">
                  <c:v>42537.645833333343</c:v>
                </c:pt>
                <c:pt idx="351">
                  <c:v>42537.65625</c:v>
                </c:pt>
                <c:pt idx="352">
                  <c:v>42537.666666666621</c:v>
                </c:pt>
                <c:pt idx="353">
                  <c:v>42537.677083333292</c:v>
                </c:pt>
                <c:pt idx="354">
                  <c:v>42537.6875</c:v>
                </c:pt>
                <c:pt idx="355">
                  <c:v>42537.697916666621</c:v>
                </c:pt>
                <c:pt idx="356">
                  <c:v>42537.708333333343</c:v>
                </c:pt>
                <c:pt idx="357">
                  <c:v>42537.71875</c:v>
                </c:pt>
                <c:pt idx="358">
                  <c:v>42537.729166666591</c:v>
                </c:pt>
                <c:pt idx="359">
                  <c:v>42537.739583333292</c:v>
                </c:pt>
                <c:pt idx="360">
                  <c:v>42537.75</c:v>
                </c:pt>
                <c:pt idx="361">
                  <c:v>42537.760416666621</c:v>
                </c:pt>
                <c:pt idx="362">
                  <c:v>42537.770833333343</c:v>
                </c:pt>
                <c:pt idx="363">
                  <c:v>42537.78125</c:v>
                </c:pt>
                <c:pt idx="364">
                  <c:v>42537.791666666591</c:v>
                </c:pt>
                <c:pt idx="365">
                  <c:v>42537.802083333343</c:v>
                </c:pt>
                <c:pt idx="366">
                  <c:v>42537.8125</c:v>
                </c:pt>
                <c:pt idx="367">
                  <c:v>42537.822916666657</c:v>
                </c:pt>
                <c:pt idx="368">
                  <c:v>42537.833333333343</c:v>
                </c:pt>
                <c:pt idx="369">
                  <c:v>42537.84375</c:v>
                </c:pt>
                <c:pt idx="370">
                  <c:v>42537.854166666657</c:v>
                </c:pt>
                <c:pt idx="371">
                  <c:v>42537.864583333343</c:v>
                </c:pt>
                <c:pt idx="372">
                  <c:v>42537.875</c:v>
                </c:pt>
                <c:pt idx="373">
                  <c:v>42537.885416666657</c:v>
                </c:pt>
                <c:pt idx="374">
                  <c:v>42537.895833333343</c:v>
                </c:pt>
                <c:pt idx="375">
                  <c:v>42537.90625</c:v>
                </c:pt>
                <c:pt idx="376">
                  <c:v>42537.916666666657</c:v>
                </c:pt>
                <c:pt idx="377">
                  <c:v>42537.927083333292</c:v>
                </c:pt>
                <c:pt idx="378">
                  <c:v>42537.9375</c:v>
                </c:pt>
                <c:pt idx="379">
                  <c:v>42537.947916666657</c:v>
                </c:pt>
                <c:pt idx="380">
                  <c:v>42537.958333333343</c:v>
                </c:pt>
                <c:pt idx="381">
                  <c:v>42537.96875</c:v>
                </c:pt>
                <c:pt idx="382">
                  <c:v>42537.979166666621</c:v>
                </c:pt>
                <c:pt idx="383">
                  <c:v>42537.989583333343</c:v>
                </c:pt>
                <c:pt idx="384">
                  <c:v>42538</c:v>
                </c:pt>
                <c:pt idx="385">
                  <c:v>42538.010416666657</c:v>
                </c:pt>
                <c:pt idx="386">
                  <c:v>42538.020833333343</c:v>
                </c:pt>
                <c:pt idx="387">
                  <c:v>42538.03125</c:v>
                </c:pt>
                <c:pt idx="388">
                  <c:v>42538.041666666621</c:v>
                </c:pt>
                <c:pt idx="389">
                  <c:v>42538.052083333343</c:v>
                </c:pt>
                <c:pt idx="390">
                  <c:v>42538.0625</c:v>
                </c:pt>
                <c:pt idx="391">
                  <c:v>42538.072916666657</c:v>
                </c:pt>
                <c:pt idx="392">
                  <c:v>42538.083333333343</c:v>
                </c:pt>
                <c:pt idx="393">
                  <c:v>42538.093749999993</c:v>
                </c:pt>
                <c:pt idx="394">
                  <c:v>42538.104166666621</c:v>
                </c:pt>
                <c:pt idx="395">
                  <c:v>42538.114583333343</c:v>
                </c:pt>
                <c:pt idx="396">
                  <c:v>42538.125</c:v>
                </c:pt>
                <c:pt idx="397">
                  <c:v>42538.135416666621</c:v>
                </c:pt>
                <c:pt idx="398">
                  <c:v>42538.145833333343</c:v>
                </c:pt>
                <c:pt idx="399">
                  <c:v>42538.15625</c:v>
                </c:pt>
                <c:pt idx="400">
                  <c:v>42538.166666666621</c:v>
                </c:pt>
                <c:pt idx="401">
                  <c:v>42538.177083333292</c:v>
                </c:pt>
                <c:pt idx="402">
                  <c:v>42538.1875</c:v>
                </c:pt>
                <c:pt idx="403">
                  <c:v>42538.197916666621</c:v>
                </c:pt>
                <c:pt idx="404">
                  <c:v>42538.208333333343</c:v>
                </c:pt>
                <c:pt idx="405">
                  <c:v>42538.21875</c:v>
                </c:pt>
                <c:pt idx="406">
                  <c:v>42538.229166666591</c:v>
                </c:pt>
                <c:pt idx="407">
                  <c:v>42538.239583333292</c:v>
                </c:pt>
                <c:pt idx="408">
                  <c:v>42538.25</c:v>
                </c:pt>
                <c:pt idx="409">
                  <c:v>42538.260416666621</c:v>
                </c:pt>
                <c:pt idx="410">
                  <c:v>42538.270833333343</c:v>
                </c:pt>
                <c:pt idx="411">
                  <c:v>42538.28125</c:v>
                </c:pt>
                <c:pt idx="412">
                  <c:v>42538.291666666591</c:v>
                </c:pt>
                <c:pt idx="413">
                  <c:v>42538.302083333343</c:v>
                </c:pt>
                <c:pt idx="414">
                  <c:v>42538.3125</c:v>
                </c:pt>
                <c:pt idx="415">
                  <c:v>42538.322916666657</c:v>
                </c:pt>
                <c:pt idx="416">
                  <c:v>42538.333333333343</c:v>
                </c:pt>
                <c:pt idx="417">
                  <c:v>42538.34375</c:v>
                </c:pt>
                <c:pt idx="418">
                  <c:v>42538.354166666657</c:v>
                </c:pt>
                <c:pt idx="419">
                  <c:v>42538.364583333343</c:v>
                </c:pt>
                <c:pt idx="420">
                  <c:v>42538.375</c:v>
                </c:pt>
                <c:pt idx="421">
                  <c:v>42538.385416666657</c:v>
                </c:pt>
                <c:pt idx="422">
                  <c:v>42538.395833333343</c:v>
                </c:pt>
                <c:pt idx="423">
                  <c:v>42538.40625</c:v>
                </c:pt>
                <c:pt idx="424">
                  <c:v>42538.416666666657</c:v>
                </c:pt>
                <c:pt idx="425">
                  <c:v>42538.427083333292</c:v>
                </c:pt>
                <c:pt idx="426">
                  <c:v>42538.4375</c:v>
                </c:pt>
                <c:pt idx="427">
                  <c:v>42538.447916666657</c:v>
                </c:pt>
                <c:pt idx="428">
                  <c:v>42538.458333333343</c:v>
                </c:pt>
                <c:pt idx="429">
                  <c:v>42538.46875</c:v>
                </c:pt>
                <c:pt idx="430">
                  <c:v>42538.479166666621</c:v>
                </c:pt>
                <c:pt idx="431">
                  <c:v>42538.489583333343</c:v>
                </c:pt>
                <c:pt idx="432">
                  <c:v>42538.5</c:v>
                </c:pt>
                <c:pt idx="433">
                  <c:v>42538.510416666657</c:v>
                </c:pt>
                <c:pt idx="434">
                  <c:v>42538.520833333343</c:v>
                </c:pt>
                <c:pt idx="435">
                  <c:v>42538.53125</c:v>
                </c:pt>
                <c:pt idx="436">
                  <c:v>42538.541666666621</c:v>
                </c:pt>
                <c:pt idx="437">
                  <c:v>42538.552083333343</c:v>
                </c:pt>
                <c:pt idx="438">
                  <c:v>42538.5625</c:v>
                </c:pt>
                <c:pt idx="439">
                  <c:v>42538.572916666657</c:v>
                </c:pt>
                <c:pt idx="440">
                  <c:v>42538.583333333343</c:v>
                </c:pt>
                <c:pt idx="441">
                  <c:v>42538.593749999993</c:v>
                </c:pt>
                <c:pt idx="442">
                  <c:v>42538.604166666621</c:v>
                </c:pt>
                <c:pt idx="443">
                  <c:v>42538.614583333343</c:v>
                </c:pt>
                <c:pt idx="444">
                  <c:v>42538.625</c:v>
                </c:pt>
                <c:pt idx="445">
                  <c:v>42538.635416666621</c:v>
                </c:pt>
                <c:pt idx="446">
                  <c:v>42538.645833333343</c:v>
                </c:pt>
                <c:pt idx="447">
                  <c:v>42538.65625</c:v>
                </c:pt>
                <c:pt idx="448">
                  <c:v>42538.666666666621</c:v>
                </c:pt>
                <c:pt idx="449">
                  <c:v>42538.677083333292</c:v>
                </c:pt>
                <c:pt idx="450">
                  <c:v>42538.6875</c:v>
                </c:pt>
                <c:pt idx="451">
                  <c:v>42538.697916666621</c:v>
                </c:pt>
                <c:pt idx="452">
                  <c:v>42538.708333333343</c:v>
                </c:pt>
                <c:pt idx="453">
                  <c:v>42538.71875</c:v>
                </c:pt>
                <c:pt idx="454">
                  <c:v>42538.729166666591</c:v>
                </c:pt>
                <c:pt idx="455">
                  <c:v>42538.739583333292</c:v>
                </c:pt>
                <c:pt idx="456">
                  <c:v>42538.75</c:v>
                </c:pt>
                <c:pt idx="457">
                  <c:v>42538.760416666621</c:v>
                </c:pt>
                <c:pt idx="458">
                  <c:v>42538.770833333343</c:v>
                </c:pt>
                <c:pt idx="459">
                  <c:v>42538.78125</c:v>
                </c:pt>
                <c:pt idx="460">
                  <c:v>42538.791666666591</c:v>
                </c:pt>
                <c:pt idx="461">
                  <c:v>42538.802083333343</c:v>
                </c:pt>
                <c:pt idx="462">
                  <c:v>42538.8125</c:v>
                </c:pt>
                <c:pt idx="463">
                  <c:v>42538.822916666657</c:v>
                </c:pt>
                <c:pt idx="464">
                  <c:v>42538.833333333343</c:v>
                </c:pt>
                <c:pt idx="465">
                  <c:v>42538.84375</c:v>
                </c:pt>
                <c:pt idx="466">
                  <c:v>42538.854166666657</c:v>
                </c:pt>
                <c:pt idx="467">
                  <c:v>42538.864583333343</c:v>
                </c:pt>
                <c:pt idx="468">
                  <c:v>42538.875</c:v>
                </c:pt>
                <c:pt idx="469">
                  <c:v>42538.885416666657</c:v>
                </c:pt>
                <c:pt idx="470">
                  <c:v>42538.895833333343</c:v>
                </c:pt>
                <c:pt idx="471">
                  <c:v>42538.90625</c:v>
                </c:pt>
                <c:pt idx="472">
                  <c:v>42538.916666666657</c:v>
                </c:pt>
                <c:pt idx="473">
                  <c:v>42538.927083333292</c:v>
                </c:pt>
                <c:pt idx="474">
                  <c:v>42538.9375</c:v>
                </c:pt>
                <c:pt idx="475">
                  <c:v>42538.947916666657</c:v>
                </c:pt>
                <c:pt idx="476">
                  <c:v>42538.958333333343</c:v>
                </c:pt>
                <c:pt idx="477">
                  <c:v>42538.96875</c:v>
                </c:pt>
                <c:pt idx="478">
                  <c:v>42538.979166666621</c:v>
                </c:pt>
                <c:pt idx="479">
                  <c:v>42538.989583333343</c:v>
                </c:pt>
                <c:pt idx="480">
                  <c:v>42539</c:v>
                </c:pt>
                <c:pt idx="481">
                  <c:v>42539.010416666657</c:v>
                </c:pt>
                <c:pt idx="482">
                  <c:v>42539.020833333343</c:v>
                </c:pt>
                <c:pt idx="483">
                  <c:v>42539.03125</c:v>
                </c:pt>
                <c:pt idx="484">
                  <c:v>42539.041666666621</c:v>
                </c:pt>
                <c:pt idx="485">
                  <c:v>42539.052083333343</c:v>
                </c:pt>
                <c:pt idx="486">
                  <c:v>42539.0625</c:v>
                </c:pt>
                <c:pt idx="487">
                  <c:v>42539.072916666657</c:v>
                </c:pt>
                <c:pt idx="488">
                  <c:v>42539.083333333343</c:v>
                </c:pt>
                <c:pt idx="489">
                  <c:v>42539.093749999993</c:v>
                </c:pt>
                <c:pt idx="490">
                  <c:v>42539.104166666621</c:v>
                </c:pt>
                <c:pt idx="491">
                  <c:v>42539.114583333343</c:v>
                </c:pt>
                <c:pt idx="492">
                  <c:v>42539.125</c:v>
                </c:pt>
                <c:pt idx="493">
                  <c:v>42539.135416666621</c:v>
                </c:pt>
                <c:pt idx="494">
                  <c:v>42539.145833333343</c:v>
                </c:pt>
                <c:pt idx="495">
                  <c:v>42539.15625</c:v>
                </c:pt>
                <c:pt idx="496">
                  <c:v>42539.166666666621</c:v>
                </c:pt>
                <c:pt idx="497">
                  <c:v>42539.177083333292</c:v>
                </c:pt>
                <c:pt idx="498">
                  <c:v>42539.1875</c:v>
                </c:pt>
                <c:pt idx="499">
                  <c:v>42539.197916666621</c:v>
                </c:pt>
                <c:pt idx="500">
                  <c:v>42539.208333333343</c:v>
                </c:pt>
                <c:pt idx="501">
                  <c:v>42539.21875</c:v>
                </c:pt>
                <c:pt idx="502">
                  <c:v>42539.229166666591</c:v>
                </c:pt>
                <c:pt idx="503">
                  <c:v>42539.239583333292</c:v>
                </c:pt>
                <c:pt idx="504">
                  <c:v>42539.25</c:v>
                </c:pt>
                <c:pt idx="505">
                  <c:v>42539.260416666621</c:v>
                </c:pt>
                <c:pt idx="506">
                  <c:v>42539.270833333343</c:v>
                </c:pt>
                <c:pt idx="507">
                  <c:v>42539.28125</c:v>
                </c:pt>
                <c:pt idx="508">
                  <c:v>42539.291666666591</c:v>
                </c:pt>
                <c:pt idx="509">
                  <c:v>42539.302083333343</c:v>
                </c:pt>
                <c:pt idx="510">
                  <c:v>42539.3125</c:v>
                </c:pt>
                <c:pt idx="511">
                  <c:v>42539.322916666657</c:v>
                </c:pt>
                <c:pt idx="512">
                  <c:v>42539.333333333343</c:v>
                </c:pt>
                <c:pt idx="513">
                  <c:v>42539.34375</c:v>
                </c:pt>
                <c:pt idx="514">
                  <c:v>42539.354166666657</c:v>
                </c:pt>
                <c:pt idx="515">
                  <c:v>42539.364583333343</c:v>
                </c:pt>
                <c:pt idx="516">
                  <c:v>42539.375</c:v>
                </c:pt>
                <c:pt idx="517">
                  <c:v>42539.385416666657</c:v>
                </c:pt>
                <c:pt idx="518">
                  <c:v>42539.395833333343</c:v>
                </c:pt>
                <c:pt idx="519">
                  <c:v>42539.40625</c:v>
                </c:pt>
                <c:pt idx="520">
                  <c:v>42539.416666666657</c:v>
                </c:pt>
                <c:pt idx="521">
                  <c:v>42539.427083333292</c:v>
                </c:pt>
                <c:pt idx="522">
                  <c:v>42539.4375</c:v>
                </c:pt>
                <c:pt idx="523">
                  <c:v>42539.447916666657</c:v>
                </c:pt>
                <c:pt idx="524">
                  <c:v>42539.458333333343</c:v>
                </c:pt>
                <c:pt idx="525">
                  <c:v>42539.46875</c:v>
                </c:pt>
                <c:pt idx="526">
                  <c:v>42539.479166666621</c:v>
                </c:pt>
                <c:pt idx="527">
                  <c:v>42539.489583333343</c:v>
                </c:pt>
                <c:pt idx="528">
                  <c:v>42539.5</c:v>
                </c:pt>
                <c:pt idx="529">
                  <c:v>42539.510416666657</c:v>
                </c:pt>
                <c:pt idx="530">
                  <c:v>42539.520833333343</c:v>
                </c:pt>
                <c:pt idx="531">
                  <c:v>42539.53125</c:v>
                </c:pt>
                <c:pt idx="532">
                  <c:v>42539.541666666621</c:v>
                </c:pt>
                <c:pt idx="533">
                  <c:v>42539.552083333343</c:v>
                </c:pt>
                <c:pt idx="534">
                  <c:v>42539.5625</c:v>
                </c:pt>
                <c:pt idx="535">
                  <c:v>42539.572916666657</c:v>
                </c:pt>
                <c:pt idx="536">
                  <c:v>42539.583333333343</c:v>
                </c:pt>
                <c:pt idx="537">
                  <c:v>42539.593749999993</c:v>
                </c:pt>
                <c:pt idx="538">
                  <c:v>42539.604166666621</c:v>
                </c:pt>
                <c:pt idx="539">
                  <c:v>42539.614583333343</c:v>
                </c:pt>
                <c:pt idx="540">
                  <c:v>42539.625</c:v>
                </c:pt>
                <c:pt idx="541">
                  <c:v>42539.635416666621</c:v>
                </c:pt>
                <c:pt idx="542">
                  <c:v>42539.645833333343</c:v>
                </c:pt>
                <c:pt idx="543">
                  <c:v>42539.65625</c:v>
                </c:pt>
                <c:pt idx="544">
                  <c:v>42539.666666666621</c:v>
                </c:pt>
                <c:pt idx="545">
                  <c:v>42539.677083333292</c:v>
                </c:pt>
                <c:pt idx="546">
                  <c:v>42539.6875</c:v>
                </c:pt>
                <c:pt idx="547">
                  <c:v>42539.697916666621</c:v>
                </c:pt>
                <c:pt idx="548">
                  <c:v>42539.708333333343</c:v>
                </c:pt>
                <c:pt idx="549">
                  <c:v>42539.71875</c:v>
                </c:pt>
                <c:pt idx="550">
                  <c:v>42539.729166666591</c:v>
                </c:pt>
                <c:pt idx="551">
                  <c:v>42539.739583333292</c:v>
                </c:pt>
                <c:pt idx="552">
                  <c:v>42539.75</c:v>
                </c:pt>
                <c:pt idx="553">
                  <c:v>42539.760416666621</c:v>
                </c:pt>
                <c:pt idx="554">
                  <c:v>42539.770833333343</c:v>
                </c:pt>
                <c:pt idx="555">
                  <c:v>42539.78125</c:v>
                </c:pt>
                <c:pt idx="556">
                  <c:v>42539.791666666591</c:v>
                </c:pt>
                <c:pt idx="557">
                  <c:v>42539.802083333343</c:v>
                </c:pt>
                <c:pt idx="558">
                  <c:v>42539.8125</c:v>
                </c:pt>
                <c:pt idx="559">
                  <c:v>42539.822916666657</c:v>
                </c:pt>
                <c:pt idx="560">
                  <c:v>42539.833333333343</c:v>
                </c:pt>
                <c:pt idx="561">
                  <c:v>42539.84375</c:v>
                </c:pt>
                <c:pt idx="562">
                  <c:v>42539.854166666657</c:v>
                </c:pt>
                <c:pt idx="563">
                  <c:v>42539.864583333343</c:v>
                </c:pt>
                <c:pt idx="564">
                  <c:v>42539.875</c:v>
                </c:pt>
                <c:pt idx="565">
                  <c:v>42539.885416666657</c:v>
                </c:pt>
                <c:pt idx="566">
                  <c:v>42539.895833333343</c:v>
                </c:pt>
                <c:pt idx="567">
                  <c:v>42539.90625</c:v>
                </c:pt>
                <c:pt idx="568">
                  <c:v>42539.916666666657</c:v>
                </c:pt>
                <c:pt idx="569">
                  <c:v>42539.927083333292</c:v>
                </c:pt>
                <c:pt idx="570">
                  <c:v>42539.9375</c:v>
                </c:pt>
                <c:pt idx="571">
                  <c:v>42539.947916666657</c:v>
                </c:pt>
                <c:pt idx="572">
                  <c:v>42539.958333333343</c:v>
                </c:pt>
                <c:pt idx="573">
                  <c:v>42539.96875</c:v>
                </c:pt>
                <c:pt idx="574">
                  <c:v>42539.979166666621</c:v>
                </c:pt>
                <c:pt idx="575">
                  <c:v>42539.989583333343</c:v>
                </c:pt>
                <c:pt idx="576">
                  <c:v>42540</c:v>
                </c:pt>
                <c:pt idx="577">
                  <c:v>42540.010416666657</c:v>
                </c:pt>
                <c:pt idx="578">
                  <c:v>42540.020833333343</c:v>
                </c:pt>
                <c:pt idx="579">
                  <c:v>42540.03125</c:v>
                </c:pt>
                <c:pt idx="580">
                  <c:v>42540.041666666621</c:v>
                </c:pt>
                <c:pt idx="581">
                  <c:v>42540.052083333343</c:v>
                </c:pt>
                <c:pt idx="582">
                  <c:v>42540.0625</c:v>
                </c:pt>
                <c:pt idx="583">
                  <c:v>42540.072916666657</c:v>
                </c:pt>
                <c:pt idx="584">
                  <c:v>42540.083333333343</c:v>
                </c:pt>
                <c:pt idx="585">
                  <c:v>42540.093749999993</c:v>
                </c:pt>
                <c:pt idx="586">
                  <c:v>42540.104166666621</c:v>
                </c:pt>
                <c:pt idx="587">
                  <c:v>42540.114583333343</c:v>
                </c:pt>
                <c:pt idx="588">
                  <c:v>42540.125</c:v>
                </c:pt>
                <c:pt idx="589">
                  <c:v>42540.135416666621</c:v>
                </c:pt>
                <c:pt idx="590">
                  <c:v>42540.145833333343</c:v>
                </c:pt>
                <c:pt idx="591">
                  <c:v>42540.15625</c:v>
                </c:pt>
                <c:pt idx="592">
                  <c:v>42540.166666666621</c:v>
                </c:pt>
                <c:pt idx="593">
                  <c:v>42540.177083333292</c:v>
                </c:pt>
                <c:pt idx="594">
                  <c:v>42540.1875</c:v>
                </c:pt>
                <c:pt idx="595">
                  <c:v>42540.197916666621</c:v>
                </c:pt>
                <c:pt idx="596">
                  <c:v>42540.208333333343</c:v>
                </c:pt>
                <c:pt idx="597">
                  <c:v>42540.21875</c:v>
                </c:pt>
                <c:pt idx="598">
                  <c:v>42540.229166666591</c:v>
                </c:pt>
                <c:pt idx="599">
                  <c:v>42540.239583333292</c:v>
                </c:pt>
                <c:pt idx="600">
                  <c:v>42540.25</c:v>
                </c:pt>
                <c:pt idx="601">
                  <c:v>42540.260416666621</c:v>
                </c:pt>
                <c:pt idx="602">
                  <c:v>42540.270833333343</c:v>
                </c:pt>
                <c:pt idx="603">
                  <c:v>42540.28125</c:v>
                </c:pt>
                <c:pt idx="604">
                  <c:v>42540.291666666591</c:v>
                </c:pt>
                <c:pt idx="605">
                  <c:v>42540.302083333343</c:v>
                </c:pt>
                <c:pt idx="606">
                  <c:v>42540.3125</c:v>
                </c:pt>
                <c:pt idx="607">
                  <c:v>42540.322916666657</c:v>
                </c:pt>
                <c:pt idx="608">
                  <c:v>42540.333333333343</c:v>
                </c:pt>
                <c:pt idx="609">
                  <c:v>42540.34375</c:v>
                </c:pt>
                <c:pt idx="610">
                  <c:v>42540.354166666657</c:v>
                </c:pt>
                <c:pt idx="611">
                  <c:v>42540.364583333343</c:v>
                </c:pt>
                <c:pt idx="612">
                  <c:v>42540.375</c:v>
                </c:pt>
                <c:pt idx="613">
                  <c:v>42540.385416666657</c:v>
                </c:pt>
                <c:pt idx="614">
                  <c:v>42540.395833333343</c:v>
                </c:pt>
                <c:pt idx="615">
                  <c:v>42540.40625</c:v>
                </c:pt>
                <c:pt idx="616">
                  <c:v>42540.416666666657</c:v>
                </c:pt>
                <c:pt idx="617">
                  <c:v>42540.427083333292</c:v>
                </c:pt>
                <c:pt idx="618">
                  <c:v>42540.4375</c:v>
                </c:pt>
                <c:pt idx="619">
                  <c:v>42540.447916666657</c:v>
                </c:pt>
                <c:pt idx="620">
                  <c:v>42540.458333333343</c:v>
                </c:pt>
                <c:pt idx="621">
                  <c:v>42540.46875</c:v>
                </c:pt>
                <c:pt idx="622">
                  <c:v>42540.479166666621</c:v>
                </c:pt>
                <c:pt idx="623">
                  <c:v>42540.489583333343</c:v>
                </c:pt>
                <c:pt idx="624">
                  <c:v>42540.5</c:v>
                </c:pt>
                <c:pt idx="625">
                  <c:v>42540.510416666657</c:v>
                </c:pt>
                <c:pt idx="626">
                  <c:v>42540.520833333343</c:v>
                </c:pt>
                <c:pt idx="627">
                  <c:v>42540.53125</c:v>
                </c:pt>
                <c:pt idx="628">
                  <c:v>42540.541666666621</c:v>
                </c:pt>
                <c:pt idx="629">
                  <c:v>42540.552083333343</c:v>
                </c:pt>
                <c:pt idx="630">
                  <c:v>42540.5625</c:v>
                </c:pt>
                <c:pt idx="631">
                  <c:v>42540.572916666657</c:v>
                </c:pt>
                <c:pt idx="632">
                  <c:v>42540.583333333343</c:v>
                </c:pt>
                <c:pt idx="633">
                  <c:v>42540.593749999993</c:v>
                </c:pt>
                <c:pt idx="634">
                  <c:v>42540.604166666621</c:v>
                </c:pt>
                <c:pt idx="635">
                  <c:v>42540.614583333343</c:v>
                </c:pt>
                <c:pt idx="636">
                  <c:v>42540.625</c:v>
                </c:pt>
                <c:pt idx="637">
                  <c:v>42540.635416666621</c:v>
                </c:pt>
                <c:pt idx="638">
                  <c:v>42540.645833333343</c:v>
                </c:pt>
                <c:pt idx="639">
                  <c:v>42540.65625</c:v>
                </c:pt>
                <c:pt idx="640">
                  <c:v>42540.666666666621</c:v>
                </c:pt>
                <c:pt idx="641">
                  <c:v>42540.677083333292</c:v>
                </c:pt>
                <c:pt idx="642">
                  <c:v>42540.6875</c:v>
                </c:pt>
                <c:pt idx="643">
                  <c:v>42540.697916666621</c:v>
                </c:pt>
                <c:pt idx="644">
                  <c:v>42540.708333333343</c:v>
                </c:pt>
                <c:pt idx="645">
                  <c:v>42540.71875</c:v>
                </c:pt>
                <c:pt idx="646">
                  <c:v>42540.729166666591</c:v>
                </c:pt>
                <c:pt idx="647">
                  <c:v>42540.739583333292</c:v>
                </c:pt>
                <c:pt idx="648">
                  <c:v>42540.75</c:v>
                </c:pt>
                <c:pt idx="649">
                  <c:v>42540.760416666621</c:v>
                </c:pt>
                <c:pt idx="650">
                  <c:v>42540.770833333343</c:v>
                </c:pt>
                <c:pt idx="651">
                  <c:v>42540.78125</c:v>
                </c:pt>
                <c:pt idx="652">
                  <c:v>42540.791666666591</c:v>
                </c:pt>
                <c:pt idx="653">
                  <c:v>42540.802083333343</c:v>
                </c:pt>
                <c:pt idx="654">
                  <c:v>42540.8125</c:v>
                </c:pt>
                <c:pt idx="655">
                  <c:v>42540.822916666657</c:v>
                </c:pt>
                <c:pt idx="656">
                  <c:v>42540.833333333343</c:v>
                </c:pt>
                <c:pt idx="657">
                  <c:v>42540.84375</c:v>
                </c:pt>
                <c:pt idx="658">
                  <c:v>42540.854166666657</c:v>
                </c:pt>
                <c:pt idx="659">
                  <c:v>42540.864583333343</c:v>
                </c:pt>
                <c:pt idx="660">
                  <c:v>42540.875</c:v>
                </c:pt>
                <c:pt idx="661">
                  <c:v>42540.885416666657</c:v>
                </c:pt>
                <c:pt idx="662">
                  <c:v>42540.895833333343</c:v>
                </c:pt>
                <c:pt idx="663">
                  <c:v>42540.90625</c:v>
                </c:pt>
                <c:pt idx="664">
                  <c:v>42540.916666666657</c:v>
                </c:pt>
                <c:pt idx="665">
                  <c:v>42540.927083333292</c:v>
                </c:pt>
                <c:pt idx="666">
                  <c:v>42540.9375</c:v>
                </c:pt>
                <c:pt idx="667">
                  <c:v>42540.947916666657</c:v>
                </c:pt>
                <c:pt idx="668">
                  <c:v>42540.958333333343</c:v>
                </c:pt>
                <c:pt idx="669">
                  <c:v>42540.96875</c:v>
                </c:pt>
                <c:pt idx="670">
                  <c:v>42540.979166666621</c:v>
                </c:pt>
                <c:pt idx="671">
                  <c:v>42540.989583333343</c:v>
                </c:pt>
                <c:pt idx="672">
                  <c:v>42541</c:v>
                </c:pt>
                <c:pt idx="673">
                  <c:v>42541.010416666657</c:v>
                </c:pt>
                <c:pt idx="674">
                  <c:v>42541.020833333343</c:v>
                </c:pt>
                <c:pt idx="675">
                  <c:v>42541.03125</c:v>
                </c:pt>
                <c:pt idx="676">
                  <c:v>42541.041666666621</c:v>
                </c:pt>
                <c:pt idx="677">
                  <c:v>42541.052083333343</c:v>
                </c:pt>
                <c:pt idx="678">
                  <c:v>42541.0625</c:v>
                </c:pt>
                <c:pt idx="679">
                  <c:v>42541.072916666657</c:v>
                </c:pt>
                <c:pt idx="680">
                  <c:v>42541.083333333343</c:v>
                </c:pt>
                <c:pt idx="681">
                  <c:v>42541.093749999993</c:v>
                </c:pt>
                <c:pt idx="682">
                  <c:v>42541.104166666621</c:v>
                </c:pt>
                <c:pt idx="683">
                  <c:v>42541.114583333343</c:v>
                </c:pt>
                <c:pt idx="684">
                  <c:v>42541.125</c:v>
                </c:pt>
                <c:pt idx="685">
                  <c:v>42541.135416666621</c:v>
                </c:pt>
                <c:pt idx="686">
                  <c:v>42541.145833333343</c:v>
                </c:pt>
                <c:pt idx="687">
                  <c:v>42541.15625</c:v>
                </c:pt>
                <c:pt idx="688">
                  <c:v>42541.166666666621</c:v>
                </c:pt>
                <c:pt idx="689">
                  <c:v>42541.177083333292</c:v>
                </c:pt>
                <c:pt idx="690">
                  <c:v>42541.1875</c:v>
                </c:pt>
                <c:pt idx="691">
                  <c:v>42541.197916666621</c:v>
                </c:pt>
                <c:pt idx="692">
                  <c:v>42541.208333333343</c:v>
                </c:pt>
                <c:pt idx="693">
                  <c:v>42541.21875</c:v>
                </c:pt>
                <c:pt idx="694">
                  <c:v>42541.229166666591</c:v>
                </c:pt>
                <c:pt idx="695">
                  <c:v>42541.239583333292</c:v>
                </c:pt>
                <c:pt idx="696">
                  <c:v>42541.25</c:v>
                </c:pt>
                <c:pt idx="697">
                  <c:v>42541.260416666621</c:v>
                </c:pt>
                <c:pt idx="698">
                  <c:v>42541.270833333343</c:v>
                </c:pt>
                <c:pt idx="699">
                  <c:v>42541.28125</c:v>
                </c:pt>
                <c:pt idx="700">
                  <c:v>42541.291666666591</c:v>
                </c:pt>
                <c:pt idx="701">
                  <c:v>42541.302083333343</c:v>
                </c:pt>
                <c:pt idx="702">
                  <c:v>42541.3125</c:v>
                </c:pt>
                <c:pt idx="703">
                  <c:v>42541.322916666657</c:v>
                </c:pt>
                <c:pt idx="704">
                  <c:v>42541.333333333343</c:v>
                </c:pt>
                <c:pt idx="705">
                  <c:v>42541.34375</c:v>
                </c:pt>
                <c:pt idx="706">
                  <c:v>42541.354166666657</c:v>
                </c:pt>
                <c:pt idx="707">
                  <c:v>42541.364583333343</c:v>
                </c:pt>
                <c:pt idx="708">
                  <c:v>42541.375</c:v>
                </c:pt>
                <c:pt idx="709">
                  <c:v>42541.385416666657</c:v>
                </c:pt>
                <c:pt idx="710">
                  <c:v>42541.395833333343</c:v>
                </c:pt>
                <c:pt idx="711">
                  <c:v>42541.40625</c:v>
                </c:pt>
                <c:pt idx="712">
                  <c:v>42541.416666666657</c:v>
                </c:pt>
                <c:pt idx="713">
                  <c:v>42541.427083333292</c:v>
                </c:pt>
                <c:pt idx="714">
                  <c:v>42541.4375</c:v>
                </c:pt>
                <c:pt idx="715">
                  <c:v>42541.447916666657</c:v>
                </c:pt>
                <c:pt idx="716">
                  <c:v>42541.458333333343</c:v>
                </c:pt>
                <c:pt idx="717">
                  <c:v>42541.46875</c:v>
                </c:pt>
                <c:pt idx="718">
                  <c:v>42541.479166666621</c:v>
                </c:pt>
                <c:pt idx="719">
                  <c:v>42541.489583333343</c:v>
                </c:pt>
                <c:pt idx="720">
                  <c:v>42541.5</c:v>
                </c:pt>
                <c:pt idx="721">
                  <c:v>42541.510416666657</c:v>
                </c:pt>
                <c:pt idx="722">
                  <c:v>42541.520833333343</c:v>
                </c:pt>
                <c:pt idx="723">
                  <c:v>42541.53125</c:v>
                </c:pt>
                <c:pt idx="724">
                  <c:v>42541.541666666621</c:v>
                </c:pt>
                <c:pt idx="725">
                  <c:v>42541.552083333343</c:v>
                </c:pt>
                <c:pt idx="726">
                  <c:v>42541.5625</c:v>
                </c:pt>
                <c:pt idx="727">
                  <c:v>42541.572916666657</c:v>
                </c:pt>
                <c:pt idx="728">
                  <c:v>42541.583333333343</c:v>
                </c:pt>
                <c:pt idx="729">
                  <c:v>42541.593749999993</c:v>
                </c:pt>
                <c:pt idx="730">
                  <c:v>42541.604166666621</c:v>
                </c:pt>
                <c:pt idx="731">
                  <c:v>42541.614583333343</c:v>
                </c:pt>
                <c:pt idx="732">
                  <c:v>42541.625</c:v>
                </c:pt>
                <c:pt idx="733">
                  <c:v>42541.635416666621</c:v>
                </c:pt>
                <c:pt idx="734">
                  <c:v>42541.645833333343</c:v>
                </c:pt>
                <c:pt idx="735">
                  <c:v>42541.65625</c:v>
                </c:pt>
                <c:pt idx="736">
                  <c:v>42541.666666666621</c:v>
                </c:pt>
                <c:pt idx="737">
                  <c:v>42541.677083333292</c:v>
                </c:pt>
                <c:pt idx="738">
                  <c:v>42541.6875</c:v>
                </c:pt>
                <c:pt idx="739">
                  <c:v>42541.697916666621</c:v>
                </c:pt>
                <c:pt idx="740">
                  <c:v>42541.708333333343</c:v>
                </c:pt>
                <c:pt idx="741">
                  <c:v>42541.71875</c:v>
                </c:pt>
                <c:pt idx="742">
                  <c:v>42541.729166666591</c:v>
                </c:pt>
                <c:pt idx="743">
                  <c:v>42541.739583333292</c:v>
                </c:pt>
                <c:pt idx="744">
                  <c:v>42541.75</c:v>
                </c:pt>
                <c:pt idx="745">
                  <c:v>42541.760416666621</c:v>
                </c:pt>
                <c:pt idx="746">
                  <c:v>42541.770833333343</c:v>
                </c:pt>
                <c:pt idx="747">
                  <c:v>42541.78125</c:v>
                </c:pt>
                <c:pt idx="748">
                  <c:v>42541.791666666591</c:v>
                </c:pt>
                <c:pt idx="749">
                  <c:v>42541.802083333343</c:v>
                </c:pt>
                <c:pt idx="750">
                  <c:v>42541.8125</c:v>
                </c:pt>
                <c:pt idx="751">
                  <c:v>42541.822916666657</c:v>
                </c:pt>
                <c:pt idx="752">
                  <c:v>42541.833333333343</c:v>
                </c:pt>
                <c:pt idx="753">
                  <c:v>42541.84375</c:v>
                </c:pt>
                <c:pt idx="754">
                  <c:v>42541.854166666657</c:v>
                </c:pt>
                <c:pt idx="755">
                  <c:v>42541.864583333343</c:v>
                </c:pt>
                <c:pt idx="756">
                  <c:v>42541.875</c:v>
                </c:pt>
                <c:pt idx="757">
                  <c:v>42541.885416666657</c:v>
                </c:pt>
                <c:pt idx="758">
                  <c:v>42541.895833333343</c:v>
                </c:pt>
                <c:pt idx="759">
                  <c:v>42541.90625</c:v>
                </c:pt>
                <c:pt idx="760">
                  <c:v>42541.916666666657</c:v>
                </c:pt>
                <c:pt idx="761">
                  <c:v>42541.927083333292</c:v>
                </c:pt>
                <c:pt idx="762">
                  <c:v>42541.9375</c:v>
                </c:pt>
                <c:pt idx="763">
                  <c:v>42541.947916666657</c:v>
                </c:pt>
                <c:pt idx="764">
                  <c:v>42541.958333333343</c:v>
                </c:pt>
                <c:pt idx="765">
                  <c:v>42541.96875</c:v>
                </c:pt>
                <c:pt idx="766">
                  <c:v>42541.979166666621</c:v>
                </c:pt>
                <c:pt idx="767">
                  <c:v>42541.989583333343</c:v>
                </c:pt>
                <c:pt idx="768">
                  <c:v>42542</c:v>
                </c:pt>
                <c:pt idx="769">
                  <c:v>42542.010416666657</c:v>
                </c:pt>
                <c:pt idx="770">
                  <c:v>42542.020833333343</c:v>
                </c:pt>
                <c:pt idx="771">
                  <c:v>42542.03125</c:v>
                </c:pt>
                <c:pt idx="772">
                  <c:v>42542.041666666621</c:v>
                </c:pt>
                <c:pt idx="773">
                  <c:v>42542.052083333343</c:v>
                </c:pt>
                <c:pt idx="774">
                  <c:v>42542.0625</c:v>
                </c:pt>
                <c:pt idx="775">
                  <c:v>42542.072916666657</c:v>
                </c:pt>
                <c:pt idx="776">
                  <c:v>42542.083333333343</c:v>
                </c:pt>
                <c:pt idx="777">
                  <c:v>42542.093749999993</c:v>
                </c:pt>
                <c:pt idx="778">
                  <c:v>42542.104166666621</c:v>
                </c:pt>
                <c:pt idx="779">
                  <c:v>42542.114583333343</c:v>
                </c:pt>
                <c:pt idx="780">
                  <c:v>42542.125</c:v>
                </c:pt>
                <c:pt idx="781">
                  <c:v>42542.135416666621</c:v>
                </c:pt>
                <c:pt idx="782">
                  <c:v>42542.145833333343</c:v>
                </c:pt>
                <c:pt idx="783">
                  <c:v>42542.15625</c:v>
                </c:pt>
                <c:pt idx="784">
                  <c:v>42542.166666666621</c:v>
                </c:pt>
                <c:pt idx="785">
                  <c:v>42542.177083333292</c:v>
                </c:pt>
                <c:pt idx="786">
                  <c:v>42542.1875</c:v>
                </c:pt>
                <c:pt idx="787">
                  <c:v>42542.197916666621</c:v>
                </c:pt>
                <c:pt idx="788">
                  <c:v>42542.208333333343</c:v>
                </c:pt>
                <c:pt idx="789">
                  <c:v>42542.21875</c:v>
                </c:pt>
                <c:pt idx="790">
                  <c:v>42542.229166666591</c:v>
                </c:pt>
                <c:pt idx="791">
                  <c:v>42542.239583333292</c:v>
                </c:pt>
                <c:pt idx="792">
                  <c:v>42542.25</c:v>
                </c:pt>
                <c:pt idx="793">
                  <c:v>42542.260416666621</c:v>
                </c:pt>
                <c:pt idx="794">
                  <c:v>42542.270833333343</c:v>
                </c:pt>
                <c:pt idx="795">
                  <c:v>42542.28125</c:v>
                </c:pt>
                <c:pt idx="796">
                  <c:v>42542.291666666591</c:v>
                </c:pt>
                <c:pt idx="797">
                  <c:v>42542.302083333343</c:v>
                </c:pt>
                <c:pt idx="798">
                  <c:v>42542.3125</c:v>
                </c:pt>
                <c:pt idx="799">
                  <c:v>42542.322916666657</c:v>
                </c:pt>
                <c:pt idx="800">
                  <c:v>42542.333333333343</c:v>
                </c:pt>
                <c:pt idx="801">
                  <c:v>42542.34375</c:v>
                </c:pt>
                <c:pt idx="802">
                  <c:v>42542.354166666657</c:v>
                </c:pt>
                <c:pt idx="803">
                  <c:v>42542.364583333343</c:v>
                </c:pt>
                <c:pt idx="804">
                  <c:v>42542.375</c:v>
                </c:pt>
                <c:pt idx="805">
                  <c:v>42542.385416666657</c:v>
                </c:pt>
                <c:pt idx="806">
                  <c:v>42542.395833333343</c:v>
                </c:pt>
                <c:pt idx="807">
                  <c:v>42542.40625</c:v>
                </c:pt>
                <c:pt idx="808">
                  <c:v>42542.416666666657</c:v>
                </c:pt>
                <c:pt idx="809">
                  <c:v>42542.427083333292</c:v>
                </c:pt>
                <c:pt idx="810">
                  <c:v>42542.4375</c:v>
                </c:pt>
                <c:pt idx="811">
                  <c:v>42542.447916666657</c:v>
                </c:pt>
                <c:pt idx="812">
                  <c:v>42542.458333333343</c:v>
                </c:pt>
                <c:pt idx="813">
                  <c:v>42542.46875</c:v>
                </c:pt>
                <c:pt idx="814">
                  <c:v>42542.479166666621</c:v>
                </c:pt>
                <c:pt idx="815">
                  <c:v>42542.489583333343</c:v>
                </c:pt>
                <c:pt idx="816">
                  <c:v>42542.5</c:v>
                </c:pt>
                <c:pt idx="817">
                  <c:v>42542.510416666657</c:v>
                </c:pt>
                <c:pt idx="818">
                  <c:v>42542.520833333343</c:v>
                </c:pt>
                <c:pt idx="819">
                  <c:v>42542.53125</c:v>
                </c:pt>
                <c:pt idx="820">
                  <c:v>42542.541666666621</c:v>
                </c:pt>
                <c:pt idx="821">
                  <c:v>42542.552083333343</c:v>
                </c:pt>
                <c:pt idx="822">
                  <c:v>42542.5625</c:v>
                </c:pt>
                <c:pt idx="823">
                  <c:v>42542.572916666657</c:v>
                </c:pt>
                <c:pt idx="824">
                  <c:v>42542.583333333343</c:v>
                </c:pt>
                <c:pt idx="825">
                  <c:v>42542.593749999993</c:v>
                </c:pt>
                <c:pt idx="826">
                  <c:v>42542.604166666621</c:v>
                </c:pt>
                <c:pt idx="827">
                  <c:v>42542.614583333343</c:v>
                </c:pt>
                <c:pt idx="828">
                  <c:v>42542.625</c:v>
                </c:pt>
                <c:pt idx="829">
                  <c:v>42542.635416666621</c:v>
                </c:pt>
                <c:pt idx="830">
                  <c:v>42542.645833333343</c:v>
                </c:pt>
                <c:pt idx="831">
                  <c:v>42542.65625</c:v>
                </c:pt>
                <c:pt idx="832">
                  <c:v>42542.666666666621</c:v>
                </c:pt>
                <c:pt idx="833">
                  <c:v>42542.677083333292</c:v>
                </c:pt>
                <c:pt idx="834">
                  <c:v>42542.6875</c:v>
                </c:pt>
                <c:pt idx="835">
                  <c:v>42542.697916666621</c:v>
                </c:pt>
                <c:pt idx="836">
                  <c:v>42542.708333333343</c:v>
                </c:pt>
                <c:pt idx="837">
                  <c:v>42542.71875</c:v>
                </c:pt>
                <c:pt idx="838">
                  <c:v>42542.729166666591</c:v>
                </c:pt>
                <c:pt idx="839">
                  <c:v>42542.739583333292</c:v>
                </c:pt>
                <c:pt idx="840">
                  <c:v>42542.75</c:v>
                </c:pt>
                <c:pt idx="841">
                  <c:v>42542.760416666621</c:v>
                </c:pt>
                <c:pt idx="842">
                  <c:v>42542.770833333343</c:v>
                </c:pt>
                <c:pt idx="843">
                  <c:v>42542.78125</c:v>
                </c:pt>
                <c:pt idx="844">
                  <c:v>42542.791666666591</c:v>
                </c:pt>
                <c:pt idx="845">
                  <c:v>42542.802083333343</c:v>
                </c:pt>
                <c:pt idx="846">
                  <c:v>42542.8125</c:v>
                </c:pt>
                <c:pt idx="847">
                  <c:v>42542.822916666657</c:v>
                </c:pt>
                <c:pt idx="848">
                  <c:v>42542.833333333343</c:v>
                </c:pt>
                <c:pt idx="849">
                  <c:v>42542.84375</c:v>
                </c:pt>
                <c:pt idx="850">
                  <c:v>42542.854166666657</c:v>
                </c:pt>
                <c:pt idx="851">
                  <c:v>42542.864583333343</c:v>
                </c:pt>
                <c:pt idx="852">
                  <c:v>42542.875</c:v>
                </c:pt>
                <c:pt idx="853">
                  <c:v>42542.885416666657</c:v>
                </c:pt>
                <c:pt idx="854">
                  <c:v>42542.895833333343</c:v>
                </c:pt>
                <c:pt idx="855">
                  <c:v>42542.90625</c:v>
                </c:pt>
                <c:pt idx="856">
                  <c:v>42542.916666666657</c:v>
                </c:pt>
                <c:pt idx="857">
                  <c:v>42542.927083333292</c:v>
                </c:pt>
                <c:pt idx="858">
                  <c:v>42542.9375</c:v>
                </c:pt>
                <c:pt idx="859">
                  <c:v>42542.947916666657</c:v>
                </c:pt>
                <c:pt idx="860">
                  <c:v>42542.958333333343</c:v>
                </c:pt>
                <c:pt idx="861">
                  <c:v>42542.96875</c:v>
                </c:pt>
                <c:pt idx="862">
                  <c:v>42542.979166666621</c:v>
                </c:pt>
                <c:pt idx="863">
                  <c:v>42542.989583333343</c:v>
                </c:pt>
                <c:pt idx="864">
                  <c:v>42543</c:v>
                </c:pt>
                <c:pt idx="865">
                  <c:v>42543.010416666657</c:v>
                </c:pt>
                <c:pt idx="866">
                  <c:v>42543.020833333343</c:v>
                </c:pt>
                <c:pt idx="867">
                  <c:v>42543.03125</c:v>
                </c:pt>
                <c:pt idx="868">
                  <c:v>42543.041666666621</c:v>
                </c:pt>
                <c:pt idx="869">
                  <c:v>42543.052083333343</c:v>
                </c:pt>
                <c:pt idx="870">
                  <c:v>42543.0625</c:v>
                </c:pt>
                <c:pt idx="871">
                  <c:v>42543.072916666657</c:v>
                </c:pt>
                <c:pt idx="872">
                  <c:v>42543.083333333343</c:v>
                </c:pt>
                <c:pt idx="873">
                  <c:v>42543.093749999993</c:v>
                </c:pt>
                <c:pt idx="874">
                  <c:v>42543.104166666621</c:v>
                </c:pt>
                <c:pt idx="875">
                  <c:v>42543.114583333343</c:v>
                </c:pt>
                <c:pt idx="876">
                  <c:v>42543.125</c:v>
                </c:pt>
                <c:pt idx="877">
                  <c:v>42543.135416666621</c:v>
                </c:pt>
                <c:pt idx="878">
                  <c:v>42543.145833333343</c:v>
                </c:pt>
                <c:pt idx="879">
                  <c:v>42543.15625</c:v>
                </c:pt>
                <c:pt idx="880">
                  <c:v>42543.166666666621</c:v>
                </c:pt>
                <c:pt idx="881">
                  <c:v>42543.177083333292</c:v>
                </c:pt>
                <c:pt idx="882">
                  <c:v>42543.1875</c:v>
                </c:pt>
                <c:pt idx="883">
                  <c:v>42543.197916666621</c:v>
                </c:pt>
                <c:pt idx="884">
                  <c:v>42543.208333333343</c:v>
                </c:pt>
                <c:pt idx="885">
                  <c:v>42543.21875</c:v>
                </c:pt>
                <c:pt idx="886">
                  <c:v>42543.229166666591</c:v>
                </c:pt>
                <c:pt idx="887">
                  <c:v>42543.239583333292</c:v>
                </c:pt>
                <c:pt idx="888">
                  <c:v>42543.25</c:v>
                </c:pt>
                <c:pt idx="889">
                  <c:v>42543.260416666621</c:v>
                </c:pt>
                <c:pt idx="890">
                  <c:v>42543.270833333343</c:v>
                </c:pt>
                <c:pt idx="891">
                  <c:v>42543.28125</c:v>
                </c:pt>
                <c:pt idx="892">
                  <c:v>42543.291666666591</c:v>
                </c:pt>
                <c:pt idx="893">
                  <c:v>42543.302083333343</c:v>
                </c:pt>
                <c:pt idx="894">
                  <c:v>42543.3125</c:v>
                </c:pt>
                <c:pt idx="895">
                  <c:v>42543.322916666657</c:v>
                </c:pt>
                <c:pt idx="896">
                  <c:v>42543.333333333343</c:v>
                </c:pt>
                <c:pt idx="897">
                  <c:v>42543.34375</c:v>
                </c:pt>
                <c:pt idx="898">
                  <c:v>42543.354166666657</c:v>
                </c:pt>
                <c:pt idx="899">
                  <c:v>42543.364583333343</c:v>
                </c:pt>
                <c:pt idx="900">
                  <c:v>42543.375</c:v>
                </c:pt>
                <c:pt idx="901">
                  <c:v>42543.385416666657</c:v>
                </c:pt>
                <c:pt idx="902">
                  <c:v>42543.395833333343</c:v>
                </c:pt>
                <c:pt idx="903">
                  <c:v>42543.40625</c:v>
                </c:pt>
                <c:pt idx="904">
                  <c:v>42543.416666666657</c:v>
                </c:pt>
                <c:pt idx="905">
                  <c:v>42543.427083333292</c:v>
                </c:pt>
                <c:pt idx="906">
                  <c:v>42543.4375</c:v>
                </c:pt>
                <c:pt idx="907">
                  <c:v>42543.447916666657</c:v>
                </c:pt>
                <c:pt idx="908">
                  <c:v>42543.458333333343</c:v>
                </c:pt>
                <c:pt idx="909">
                  <c:v>42543.46875</c:v>
                </c:pt>
                <c:pt idx="910">
                  <c:v>42543.479166666621</c:v>
                </c:pt>
                <c:pt idx="911">
                  <c:v>42543.489583333343</c:v>
                </c:pt>
                <c:pt idx="912">
                  <c:v>42543.5</c:v>
                </c:pt>
                <c:pt idx="913">
                  <c:v>42543.510416666657</c:v>
                </c:pt>
                <c:pt idx="914">
                  <c:v>42543.520833333343</c:v>
                </c:pt>
                <c:pt idx="915">
                  <c:v>42543.53125</c:v>
                </c:pt>
                <c:pt idx="916">
                  <c:v>42543.541666666621</c:v>
                </c:pt>
                <c:pt idx="917">
                  <c:v>42543.552083333343</c:v>
                </c:pt>
                <c:pt idx="918">
                  <c:v>42543.5625</c:v>
                </c:pt>
                <c:pt idx="919">
                  <c:v>42543.572916666657</c:v>
                </c:pt>
                <c:pt idx="920">
                  <c:v>42543.583333333343</c:v>
                </c:pt>
                <c:pt idx="921">
                  <c:v>42543.593749999993</c:v>
                </c:pt>
                <c:pt idx="922">
                  <c:v>42543.604166666621</c:v>
                </c:pt>
                <c:pt idx="923">
                  <c:v>42543.614583333343</c:v>
                </c:pt>
                <c:pt idx="924">
                  <c:v>42543.625</c:v>
                </c:pt>
                <c:pt idx="925">
                  <c:v>42543.635416666621</c:v>
                </c:pt>
                <c:pt idx="926">
                  <c:v>42543.645833333343</c:v>
                </c:pt>
                <c:pt idx="927">
                  <c:v>42543.65625</c:v>
                </c:pt>
                <c:pt idx="928">
                  <c:v>42543.666666666621</c:v>
                </c:pt>
                <c:pt idx="929">
                  <c:v>42543.677083333292</c:v>
                </c:pt>
                <c:pt idx="930">
                  <c:v>42543.6875</c:v>
                </c:pt>
                <c:pt idx="931">
                  <c:v>42543.697916666621</c:v>
                </c:pt>
                <c:pt idx="932">
                  <c:v>42543.708333333343</c:v>
                </c:pt>
                <c:pt idx="933">
                  <c:v>42543.71875</c:v>
                </c:pt>
                <c:pt idx="934">
                  <c:v>42543.729166666591</c:v>
                </c:pt>
                <c:pt idx="935">
                  <c:v>42543.739583333292</c:v>
                </c:pt>
                <c:pt idx="936">
                  <c:v>42543.75</c:v>
                </c:pt>
                <c:pt idx="937">
                  <c:v>42543.760416666621</c:v>
                </c:pt>
                <c:pt idx="938">
                  <c:v>42543.770833333343</c:v>
                </c:pt>
                <c:pt idx="939">
                  <c:v>42543.78125</c:v>
                </c:pt>
                <c:pt idx="940">
                  <c:v>42543.791666666591</c:v>
                </c:pt>
                <c:pt idx="941">
                  <c:v>42543.802083333343</c:v>
                </c:pt>
                <c:pt idx="942">
                  <c:v>42543.8125</c:v>
                </c:pt>
                <c:pt idx="943">
                  <c:v>42543.822916666657</c:v>
                </c:pt>
                <c:pt idx="944">
                  <c:v>42543.833333333343</c:v>
                </c:pt>
                <c:pt idx="945">
                  <c:v>42543.84375</c:v>
                </c:pt>
                <c:pt idx="946">
                  <c:v>42543.854166666657</c:v>
                </c:pt>
                <c:pt idx="947">
                  <c:v>42543.864583333343</c:v>
                </c:pt>
                <c:pt idx="948">
                  <c:v>42543.875</c:v>
                </c:pt>
                <c:pt idx="949">
                  <c:v>42543.885416666657</c:v>
                </c:pt>
                <c:pt idx="950">
                  <c:v>42543.895833333343</c:v>
                </c:pt>
                <c:pt idx="951">
                  <c:v>42543.90625</c:v>
                </c:pt>
                <c:pt idx="952">
                  <c:v>42543.916666666657</c:v>
                </c:pt>
                <c:pt idx="953">
                  <c:v>42543.927083333292</c:v>
                </c:pt>
                <c:pt idx="954">
                  <c:v>42543.9375</c:v>
                </c:pt>
                <c:pt idx="955">
                  <c:v>42543.947916666657</c:v>
                </c:pt>
                <c:pt idx="956">
                  <c:v>42543.958333333343</c:v>
                </c:pt>
                <c:pt idx="957">
                  <c:v>42543.96875</c:v>
                </c:pt>
                <c:pt idx="958">
                  <c:v>42543.979166666621</c:v>
                </c:pt>
                <c:pt idx="959">
                  <c:v>42543.989583333343</c:v>
                </c:pt>
                <c:pt idx="960">
                  <c:v>42544</c:v>
                </c:pt>
                <c:pt idx="961">
                  <c:v>42544.010416666657</c:v>
                </c:pt>
                <c:pt idx="962">
                  <c:v>42544.020833333343</c:v>
                </c:pt>
                <c:pt idx="963">
                  <c:v>42544.03125</c:v>
                </c:pt>
                <c:pt idx="964">
                  <c:v>42544.041666666621</c:v>
                </c:pt>
                <c:pt idx="965">
                  <c:v>42544.052083333343</c:v>
                </c:pt>
                <c:pt idx="966">
                  <c:v>42544.0625</c:v>
                </c:pt>
                <c:pt idx="967">
                  <c:v>42544.072916666657</c:v>
                </c:pt>
                <c:pt idx="968">
                  <c:v>42544.083333333343</c:v>
                </c:pt>
                <c:pt idx="969">
                  <c:v>42544.093749999993</c:v>
                </c:pt>
                <c:pt idx="970">
                  <c:v>42544.104166666621</c:v>
                </c:pt>
                <c:pt idx="971">
                  <c:v>42544.114583333343</c:v>
                </c:pt>
                <c:pt idx="972">
                  <c:v>42544.125</c:v>
                </c:pt>
                <c:pt idx="973">
                  <c:v>42544.135416666621</c:v>
                </c:pt>
                <c:pt idx="974">
                  <c:v>42544.145833333343</c:v>
                </c:pt>
                <c:pt idx="975">
                  <c:v>42544.15625</c:v>
                </c:pt>
                <c:pt idx="976">
                  <c:v>42544.166666666621</c:v>
                </c:pt>
                <c:pt idx="977">
                  <c:v>42544.177083333292</c:v>
                </c:pt>
                <c:pt idx="978">
                  <c:v>42544.1875</c:v>
                </c:pt>
                <c:pt idx="979">
                  <c:v>42544.197916666621</c:v>
                </c:pt>
                <c:pt idx="980">
                  <c:v>42544.208333333343</c:v>
                </c:pt>
                <c:pt idx="981">
                  <c:v>42544.21875</c:v>
                </c:pt>
                <c:pt idx="982">
                  <c:v>42544.229166666591</c:v>
                </c:pt>
                <c:pt idx="983">
                  <c:v>42544.239583333292</c:v>
                </c:pt>
                <c:pt idx="984">
                  <c:v>42544.25</c:v>
                </c:pt>
                <c:pt idx="985">
                  <c:v>42544.260416666621</c:v>
                </c:pt>
                <c:pt idx="986">
                  <c:v>42544.270833333343</c:v>
                </c:pt>
                <c:pt idx="987">
                  <c:v>42544.28125</c:v>
                </c:pt>
                <c:pt idx="988">
                  <c:v>42544.291666666591</c:v>
                </c:pt>
                <c:pt idx="989">
                  <c:v>42544.302083333343</c:v>
                </c:pt>
                <c:pt idx="990">
                  <c:v>42544.3125</c:v>
                </c:pt>
                <c:pt idx="991">
                  <c:v>42544.322916666657</c:v>
                </c:pt>
                <c:pt idx="992">
                  <c:v>42544.333333333343</c:v>
                </c:pt>
                <c:pt idx="993">
                  <c:v>42544.34375</c:v>
                </c:pt>
                <c:pt idx="994">
                  <c:v>42544.354166666657</c:v>
                </c:pt>
                <c:pt idx="995">
                  <c:v>42544.364583333343</c:v>
                </c:pt>
                <c:pt idx="996">
                  <c:v>42544.375</c:v>
                </c:pt>
                <c:pt idx="997">
                  <c:v>42544.385416666657</c:v>
                </c:pt>
                <c:pt idx="998">
                  <c:v>42544.395833333343</c:v>
                </c:pt>
                <c:pt idx="999">
                  <c:v>42544.40625</c:v>
                </c:pt>
                <c:pt idx="1000">
                  <c:v>42544.416666666657</c:v>
                </c:pt>
                <c:pt idx="1001">
                  <c:v>42544.427083333292</c:v>
                </c:pt>
                <c:pt idx="1002">
                  <c:v>42544.4375</c:v>
                </c:pt>
                <c:pt idx="1003">
                  <c:v>42544.447916666657</c:v>
                </c:pt>
                <c:pt idx="1004">
                  <c:v>42544.458333333343</c:v>
                </c:pt>
                <c:pt idx="1005">
                  <c:v>42544.46875</c:v>
                </c:pt>
                <c:pt idx="1006">
                  <c:v>42544.479166666621</c:v>
                </c:pt>
                <c:pt idx="1007">
                  <c:v>42544.489583333343</c:v>
                </c:pt>
                <c:pt idx="1008">
                  <c:v>42544.5</c:v>
                </c:pt>
                <c:pt idx="1009">
                  <c:v>42544.510416666657</c:v>
                </c:pt>
                <c:pt idx="1010">
                  <c:v>42544.520833333343</c:v>
                </c:pt>
                <c:pt idx="1011">
                  <c:v>42544.53125</c:v>
                </c:pt>
                <c:pt idx="1012">
                  <c:v>42544.541666666621</c:v>
                </c:pt>
                <c:pt idx="1013">
                  <c:v>42544.552083333343</c:v>
                </c:pt>
                <c:pt idx="1014">
                  <c:v>42544.5625</c:v>
                </c:pt>
                <c:pt idx="1015">
                  <c:v>42544.572916666657</c:v>
                </c:pt>
                <c:pt idx="1016">
                  <c:v>42544.583333333343</c:v>
                </c:pt>
                <c:pt idx="1017">
                  <c:v>42544.593749999993</c:v>
                </c:pt>
                <c:pt idx="1018">
                  <c:v>42544.604166666621</c:v>
                </c:pt>
                <c:pt idx="1019">
                  <c:v>42544.614583333343</c:v>
                </c:pt>
                <c:pt idx="1020">
                  <c:v>42544.625</c:v>
                </c:pt>
                <c:pt idx="1021">
                  <c:v>42544.635416666621</c:v>
                </c:pt>
                <c:pt idx="1022">
                  <c:v>42544.645833333343</c:v>
                </c:pt>
                <c:pt idx="1023">
                  <c:v>42544.65625</c:v>
                </c:pt>
                <c:pt idx="1024">
                  <c:v>42544.666666666621</c:v>
                </c:pt>
                <c:pt idx="1025">
                  <c:v>42544.677083333292</c:v>
                </c:pt>
                <c:pt idx="1026">
                  <c:v>42544.6875</c:v>
                </c:pt>
                <c:pt idx="1027">
                  <c:v>42544.697916666621</c:v>
                </c:pt>
                <c:pt idx="1028">
                  <c:v>42544.708333333343</c:v>
                </c:pt>
                <c:pt idx="1029">
                  <c:v>42544.71875</c:v>
                </c:pt>
                <c:pt idx="1030">
                  <c:v>42544.729166666591</c:v>
                </c:pt>
                <c:pt idx="1031">
                  <c:v>42544.739583333292</c:v>
                </c:pt>
                <c:pt idx="1032">
                  <c:v>42544.75</c:v>
                </c:pt>
                <c:pt idx="1033">
                  <c:v>42544.760416666621</c:v>
                </c:pt>
                <c:pt idx="1034">
                  <c:v>42544.770833333343</c:v>
                </c:pt>
                <c:pt idx="1035">
                  <c:v>42544.78125</c:v>
                </c:pt>
                <c:pt idx="1036">
                  <c:v>42544.791666666591</c:v>
                </c:pt>
                <c:pt idx="1037">
                  <c:v>42544.802083333343</c:v>
                </c:pt>
                <c:pt idx="1038">
                  <c:v>42544.8125</c:v>
                </c:pt>
                <c:pt idx="1039">
                  <c:v>42544.822916666657</c:v>
                </c:pt>
                <c:pt idx="1040">
                  <c:v>42544.833333333343</c:v>
                </c:pt>
                <c:pt idx="1041">
                  <c:v>42544.84375</c:v>
                </c:pt>
                <c:pt idx="1042">
                  <c:v>42544.854166666657</c:v>
                </c:pt>
                <c:pt idx="1043">
                  <c:v>42544.864583333343</c:v>
                </c:pt>
                <c:pt idx="1044">
                  <c:v>42544.875</c:v>
                </c:pt>
                <c:pt idx="1045">
                  <c:v>42544.885416666657</c:v>
                </c:pt>
                <c:pt idx="1046">
                  <c:v>42544.895833333343</c:v>
                </c:pt>
                <c:pt idx="1047">
                  <c:v>42544.90625</c:v>
                </c:pt>
                <c:pt idx="1048">
                  <c:v>42544.916666666657</c:v>
                </c:pt>
                <c:pt idx="1049">
                  <c:v>42544.927083333292</c:v>
                </c:pt>
                <c:pt idx="1050">
                  <c:v>42544.9375</c:v>
                </c:pt>
                <c:pt idx="1051">
                  <c:v>42544.947916666657</c:v>
                </c:pt>
                <c:pt idx="1052">
                  <c:v>42544.958333333343</c:v>
                </c:pt>
                <c:pt idx="1053">
                  <c:v>42544.96875</c:v>
                </c:pt>
                <c:pt idx="1054">
                  <c:v>42544.979166666621</c:v>
                </c:pt>
                <c:pt idx="1055">
                  <c:v>42544.989583333343</c:v>
                </c:pt>
                <c:pt idx="1056">
                  <c:v>42545</c:v>
                </c:pt>
                <c:pt idx="1057">
                  <c:v>42545.010416666657</c:v>
                </c:pt>
                <c:pt idx="1058">
                  <c:v>42545.020833333343</c:v>
                </c:pt>
                <c:pt idx="1059">
                  <c:v>42545.03125</c:v>
                </c:pt>
                <c:pt idx="1060">
                  <c:v>42545.041666666621</c:v>
                </c:pt>
                <c:pt idx="1061">
                  <c:v>42545.052083333343</c:v>
                </c:pt>
                <c:pt idx="1062">
                  <c:v>42545.0625</c:v>
                </c:pt>
                <c:pt idx="1063">
                  <c:v>42545.072916666657</c:v>
                </c:pt>
                <c:pt idx="1064">
                  <c:v>42545.083333333343</c:v>
                </c:pt>
                <c:pt idx="1065">
                  <c:v>42545.093749999993</c:v>
                </c:pt>
                <c:pt idx="1066">
                  <c:v>42545.104166666621</c:v>
                </c:pt>
                <c:pt idx="1067">
                  <c:v>42545.114583333343</c:v>
                </c:pt>
                <c:pt idx="1068">
                  <c:v>42545.125</c:v>
                </c:pt>
                <c:pt idx="1069">
                  <c:v>42545.135416666621</c:v>
                </c:pt>
                <c:pt idx="1070">
                  <c:v>42545.145833333343</c:v>
                </c:pt>
                <c:pt idx="1071">
                  <c:v>42545.15625</c:v>
                </c:pt>
                <c:pt idx="1072">
                  <c:v>42545.166666666621</c:v>
                </c:pt>
                <c:pt idx="1073">
                  <c:v>42545.177083333292</c:v>
                </c:pt>
                <c:pt idx="1074">
                  <c:v>42545.1875</c:v>
                </c:pt>
                <c:pt idx="1075">
                  <c:v>42545.197916666621</c:v>
                </c:pt>
                <c:pt idx="1076">
                  <c:v>42545.208333333343</c:v>
                </c:pt>
                <c:pt idx="1077">
                  <c:v>42545.21875</c:v>
                </c:pt>
                <c:pt idx="1078">
                  <c:v>42545.229166666591</c:v>
                </c:pt>
                <c:pt idx="1079">
                  <c:v>42545.239583333292</c:v>
                </c:pt>
                <c:pt idx="1080">
                  <c:v>42545.25</c:v>
                </c:pt>
                <c:pt idx="1081">
                  <c:v>42545.260416666621</c:v>
                </c:pt>
                <c:pt idx="1082">
                  <c:v>42545.270833333343</c:v>
                </c:pt>
                <c:pt idx="1083">
                  <c:v>42545.28125</c:v>
                </c:pt>
                <c:pt idx="1084">
                  <c:v>42545.291666666591</c:v>
                </c:pt>
                <c:pt idx="1085">
                  <c:v>42545.302083333343</c:v>
                </c:pt>
                <c:pt idx="1086">
                  <c:v>42545.3125</c:v>
                </c:pt>
                <c:pt idx="1087">
                  <c:v>42545.322916666657</c:v>
                </c:pt>
                <c:pt idx="1088">
                  <c:v>42545.333333333343</c:v>
                </c:pt>
                <c:pt idx="1089">
                  <c:v>42545.34375</c:v>
                </c:pt>
                <c:pt idx="1090">
                  <c:v>42545.354166666657</c:v>
                </c:pt>
                <c:pt idx="1091">
                  <c:v>42545.364583333343</c:v>
                </c:pt>
                <c:pt idx="1092">
                  <c:v>42545.375</c:v>
                </c:pt>
                <c:pt idx="1093">
                  <c:v>42545.385416666657</c:v>
                </c:pt>
                <c:pt idx="1094">
                  <c:v>42545.395833333343</c:v>
                </c:pt>
                <c:pt idx="1095">
                  <c:v>42545.40625</c:v>
                </c:pt>
                <c:pt idx="1096">
                  <c:v>42545.416666666657</c:v>
                </c:pt>
                <c:pt idx="1097">
                  <c:v>42545.427083333292</c:v>
                </c:pt>
                <c:pt idx="1098">
                  <c:v>42545.4375</c:v>
                </c:pt>
                <c:pt idx="1099">
                  <c:v>42545.447916666657</c:v>
                </c:pt>
                <c:pt idx="1100">
                  <c:v>42545.458333333343</c:v>
                </c:pt>
                <c:pt idx="1101">
                  <c:v>42545.46875</c:v>
                </c:pt>
                <c:pt idx="1102">
                  <c:v>42545.479166666621</c:v>
                </c:pt>
                <c:pt idx="1103">
                  <c:v>42545.489583333343</c:v>
                </c:pt>
                <c:pt idx="1104">
                  <c:v>42545.5</c:v>
                </c:pt>
                <c:pt idx="1105">
                  <c:v>42545.510416666657</c:v>
                </c:pt>
                <c:pt idx="1106">
                  <c:v>42545.520833333343</c:v>
                </c:pt>
                <c:pt idx="1107">
                  <c:v>42545.53125</c:v>
                </c:pt>
                <c:pt idx="1108">
                  <c:v>42545.541666666621</c:v>
                </c:pt>
                <c:pt idx="1109">
                  <c:v>42545.552083333343</c:v>
                </c:pt>
                <c:pt idx="1110">
                  <c:v>42545.5625</c:v>
                </c:pt>
                <c:pt idx="1111">
                  <c:v>42545.572916666657</c:v>
                </c:pt>
                <c:pt idx="1112">
                  <c:v>42545.583333333343</c:v>
                </c:pt>
                <c:pt idx="1113">
                  <c:v>42545.593749999993</c:v>
                </c:pt>
                <c:pt idx="1114">
                  <c:v>42545.604166666621</c:v>
                </c:pt>
                <c:pt idx="1115">
                  <c:v>42545.614583333343</c:v>
                </c:pt>
                <c:pt idx="1116">
                  <c:v>42545.625</c:v>
                </c:pt>
                <c:pt idx="1117">
                  <c:v>42545.635416666621</c:v>
                </c:pt>
                <c:pt idx="1118">
                  <c:v>42545.645833333343</c:v>
                </c:pt>
                <c:pt idx="1119">
                  <c:v>42545.65625</c:v>
                </c:pt>
                <c:pt idx="1120">
                  <c:v>42545.666666666621</c:v>
                </c:pt>
                <c:pt idx="1121">
                  <c:v>42545.677083333292</c:v>
                </c:pt>
                <c:pt idx="1122">
                  <c:v>42545.6875</c:v>
                </c:pt>
                <c:pt idx="1123">
                  <c:v>42545.697916666621</c:v>
                </c:pt>
                <c:pt idx="1124">
                  <c:v>42545.708333333343</c:v>
                </c:pt>
                <c:pt idx="1125">
                  <c:v>42545.71875</c:v>
                </c:pt>
                <c:pt idx="1126">
                  <c:v>42545.729166666591</c:v>
                </c:pt>
                <c:pt idx="1127">
                  <c:v>42545.739583333292</c:v>
                </c:pt>
                <c:pt idx="1128">
                  <c:v>42545.75</c:v>
                </c:pt>
                <c:pt idx="1129">
                  <c:v>42545.760416666621</c:v>
                </c:pt>
                <c:pt idx="1130">
                  <c:v>42545.770833333343</c:v>
                </c:pt>
                <c:pt idx="1131">
                  <c:v>42545.78125</c:v>
                </c:pt>
                <c:pt idx="1132">
                  <c:v>42545.791666666591</c:v>
                </c:pt>
                <c:pt idx="1133">
                  <c:v>42545.802083333343</c:v>
                </c:pt>
                <c:pt idx="1134">
                  <c:v>42545.8125</c:v>
                </c:pt>
                <c:pt idx="1135">
                  <c:v>42545.822916666657</c:v>
                </c:pt>
                <c:pt idx="1136">
                  <c:v>42545.833333333343</c:v>
                </c:pt>
                <c:pt idx="1137">
                  <c:v>42545.84375</c:v>
                </c:pt>
                <c:pt idx="1138">
                  <c:v>42545.854166666657</c:v>
                </c:pt>
                <c:pt idx="1139">
                  <c:v>42545.864583333343</c:v>
                </c:pt>
                <c:pt idx="1140">
                  <c:v>42545.875</c:v>
                </c:pt>
                <c:pt idx="1141">
                  <c:v>42545.885416666657</c:v>
                </c:pt>
                <c:pt idx="1142">
                  <c:v>42545.895833333343</c:v>
                </c:pt>
                <c:pt idx="1143">
                  <c:v>42545.90625</c:v>
                </c:pt>
                <c:pt idx="1144">
                  <c:v>42545.916666666657</c:v>
                </c:pt>
                <c:pt idx="1145">
                  <c:v>42545.927083333292</c:v>
                </c:pt>
                <c:pt idx="1146">
                  <c:v>42545.9375</c:v>
                </c:pt>
                <c:pt idx="1147">
                  <c:v>42545.947916666657</c:v>
                </c:pt>
                <c:pt idx="1148">
                  <c:v>42545.958333333343</c:v>
                </c:pt>
                <c:pt idx="1149">
                  <c:v>42545.96875</c:v>
                </c:pt>
                <c:pt idx="1150">
                  <c:v>42545.979166666621</c:v>
                </c:pt>
                <c:pt idx="1151">
                  <c:v>42545.989583333343</c:v>
                </c:pt>
                <c:pt idx="1152">
                  <c:v>42546</c:v>
                </c:pt>
                <c:pt idx="1153">
                  <c:v>42546.010416666657</c:v>
                </c:pt>
                <c:pt idx="1154">
                  <c:v>42546.020833333343</c:v>
                </c:pt>
                <c:pt idx="1155">
                  <c:v>42546.03125</c:v>
                </c:pt>
                <c:pt idx="1156">
                  <c:v>42546.041666666621</c:v>
                </c:pt>
                <c:pt idx="1157">
                  <c:v>42546.052083333343</c:v>
                </c:pt>
                <c:pt idx="1158">
                  <c:v>42546.0625</c:v>
                </c:pt>
                <c:pt idx="1159">
                  <c:v>42546.072916666657</c:v>
                </c:pt>
                <c:pt idx="1160">
                  <c:v>42546.083333333343</c:v>
                </c:pt>
                <c:pt idx="1161">
                  <c:v>42546.093749999993</c:v>
                </c:pt>
                <c:pt idx="1162">
                  <c:v>42546.104166666621</c:v>
                </c:pt>
                <c:pt idx="1163">
                  <c:v>42546.114583333343</c:v>
                </c:pt>
                <c:pt idx="1164">
                  <c:v>42546.125</c:v>
                </c:pt>
                <c:pt idx="1165">
                  <c:v>42546.135416666621</c:v>
                </c:pt>
                <c:pt idx="1166">
                  <c:v>42546.145833333343</c:v>
                </c:pt>
                <c:pt idx="1167">
                  <c:v>42546.15625</c:v>
                </c:pt>
                <c:pt idx="1168">
                  <c:v>42546.166666666621</c:v>
                </c:pt>
                <c:pt idx="1169">
                  <c:v>42546.177083333292</c:v>
                </c:pt>
                <c:pt idx="1170">
                  <c:v>42546.1875</c:v>
                </c:pt>
                <c:pt idx="1171">
                  <c:v>42546.197916666621</c:v>
                </c:pt>
                <c:pt idx="1172">
                  <c:v>42546.208333333343</c:v>
                </c:pt>
                <c:pt idx="1173">
                  <c:v>42546.21875</c:v>
                </c:pt>
                <c:pt idx="1174">
                  <c:v>42546.229166666591</c:v>
                </c:pt>
                <c:pt idx="1175">
                  <c:v>42546.239583333292</c:v>
                </c:pt>
                <c:pt idx="1176">
                  <c:v>42546.25</c:v>
                </c:pt>
                <c:pt idx="1177">
                  <c:v>42546.260416666621</c:v>
                </c:pt>
                <c:pt idx="1178">
                  <c:v>42546.270833333343</c:v>
                </c:pt>
                <c:pt idx="1179">
                  <c:v>42546.28125</c:v>
                </c:pt>
                <c:pt idx="1180">
                  <c:v>42546.291666666591</c:v>
                </c:pt>
                <c:pt idx="1181">
                  <c:v>42546.302083333343</c:v>
                </c:pt>
                <c:pt idx="1182">
                  <c:v>42546.3125</c:v>
                </c:pt>
                <c:pt idx="1183">
                  <c:v>42546.322916666657</c:v>
                </c:pt>
                <c:pt idx="1184">
                  <c:v>42546.333333333343</c:v>
                </c:pt>
                <c:pt idx="1185">
                  <c:v>42546.34375</c:v>
                </c:pt>
                <c:pt idx="1186">
                  <c:v>42546.354166666657</c:v>
                </c:pt>
                <c:pt idx="1187">
                  <c:v>42546.364583333343</c:v>
                </c:pt>
                <c:pt idx="1188">
                  <c:v>42546.375</c:v>
                </c:pt>
                <c:pt idx="1189">
                  <c:v>42546.385416666657</c:v>
                </c:pt>
                <c:pt idx="1190">
                  <c:v>42546.395833333343</c:v>
                </c:pt>
                <c:pt idx="1191">
                  <c:v>42546.40625</c:v>
                </c:pt>
                <c:pt idx="1192">
                  <c:v>42546.416666666657</c:v>
                </c:pt>
                <c:pt idx="1193">
                  <c:v>42546.427083333292</c:v>
                </c:pt>
                <c:pt idx="1194">
                  <c:v>42546.4375</c:v>
                </c:pt>
                <c:pt idx="1195">
                  <c:v>42546.447916666657</c:v>
                </c:pt>
                <c:pt idx="1196">
                  <c:v>42546.458333333343</c:v>
                </c:pt>
                <c:pt idx="1197">
                  <c:v>42546.46875</c:v>
                </c:pt>
                <c:pt idx="1198">
                  <c:v>42546.479166666621</c:v>
                </c:pt>
                <c:pt idx="1199">
                  <c:v>42546.489583333343</c:v>
                </c:pt>
                <c:pt idx="1200">
                  <c:v>42546.5</c:v>
                </c:pt>
                <c:pt idx="1201">
                  <c:v>42546.510416666657</c:v>
                </c:pt>
                <c:pt idx="1202">
                  <c:v>42546.520833333343</c:v>
                </c:pt>
                <c:pt idx="1203">
                  <c:v>42546.53125</c:v>
                </c:pt>
                <c:pt idx="1204">
                  <c:v>42546.541666666621</c:v>
                </c:pt>
                <c:pt idx="1205">
                  <c:v>42546.552083333343</c:v>
                </c:pt>
                <c:pt idx="1206">
                  <c:v>42546.5625</c:v>
                </c:pt>
                <c:pt idx="1207">
                  <c:v>42546.572916666657</c:v>
                </c:pt>
                <c:pt idx="1208">
                  <c:v>42546.583333333343</c:v>
                </c:pt>
                <c:pt idx="1209">
                  <c:v>42546.593749999993</c:v>
                </c:pt>
                <c:pt idx="1210">
                  <c:v>42546.604166666621</c:v>
                </c:pt>
                <c:pt idx="1211">
                  <c:v>42546.614583333343</c:v>
                </c:pt>
                <c:pt idx="1212">
                  <c:v>42546.625</c:v>
                </c:pt>
                <c:pt idx="1213">
                  <c:v>42546.635416666621</c:v>
                </c:pt>
                <c:pt idx="1214">
                  <c:v>42546.645833333343</c:v>
                </c:pt>
                <c:pt idx="1215">
                  <c:v>42546.65625</c:v>
                </c:pt>
                <c:pt idx="1216">
                  <c:v>42546.666666666621</c:v>
                </c:pt>
                <c:pt idx="1217">
                  <c:v>42546.677083333292</c:v>
                </c:pt>
                <c:pt idx="1218">
                  <c:v>42546.6875</c:v>
                </c:pt>
                <c:pt idx="1219">
                  <c:v>42546.697916666621</c:v>
                </c:pt>
                <c:pt idx="1220">
                  <c:v>42546.708333333343</c:v>
                </c:pt>
                <c:pt idx="1221">
                  <c:v>42546.71875</c:v>
                </c:pt>
                <c:pt idx="1222">
                  <c:v>42546.729166666591</c:v>
                </c:pt>
                <c:pt idx="1223">
                  <c:v>42546.739583333292</c:v>
                </c:pt>
                <c:pt idx="1224">
                  <c:v>42546.75</c:v>
                </c:pt>
                <c:pt idx="1225">
                  <c:v>42546.760416666621</c:v>
                </c:pt>
                <c:pt idx="1226">
                  <c:v>42546.770833333343</c:v>
                </c:pt>
                <c:pt idx="1227">
                  <c:v>42546.78125</c:v>
                </c:pt>
                <c:pt idx="1228">
                  <c:v>42546.791666666591</c:v>
                </c:pt>
                <c:pt idx="1229">
                  <c:v>42546.802083333343</c:v>
                </c:pt>
                <c:pt idx="1230">
                  <c:v>42546.8125</c:v>
                </c:pt>
                <c:pt idx="1231">
                  <c:v>42546.822916666657</c:v>
                </c:pt>
                <c:pt idx="1232">
                  <c:v>42546.833333333343</c:v>
                </c:pt>
                <c:pt idx="1233">
                  <c:v>42546.84375</c:v>
                </c:pt>
                <c:pt idx="1234">
                  <c:v>42546.854166666657</c:v>
                </c:pt>
                <c:pt idx="1235">
                  <c:v>42546.864583333343</c:v>
                </c:pt>
                <c:pt idx="1236">
                  <c:v>42546.875</c:v>
                </c:pt>
                <c:pt idx="1237">
                  <c:v>42546.885416666657</c:v>
                </c:pt>
                <c:pt idx="1238">
                  <c:v>42546.895833333343</c:v>
                </c:pt>
                <c:pt idx="1239">
                  <c:v>42546.90625</c:v>
                </c:pt>
                <c:pt idx="1240">
                  <c:v>42546.916666666657</c:v>
                </c:pt>
                <c:pt idx="1241">
                  <c:v>42546.927083333292</c:v>
                </c:pt>
                <c:pt idx="1242">
                  <c:v>42546.9375</c:v>
                </c:pt>
                <c:pt idx="1243">
                  <c:v>42546.947916666657</c:v>
                </c:pt>
                <c:pt idx="1244">
                  <c:v>42546.958333333343</c:v>
                </c:pt>
                <c:pt idx="1245">
                  <c:v>42546.96875</c:v>
                </c:pt>
                <c:pt idx="1246">
                  <c:v>42546.979166666621</c:v>
                </c:pt>
                <c:pt idx="1247">
                  <c:v>42546.989583333343</c:v>
                </c:pt>
                <c:pt idx="1248">
                  <c:v>42547</c:v>
                </c:pt>
                <c:pt idx="1249">
                  <c:v>42547.010416666657</c:v>
                </c:pt>
                <c:pt idx="1250">
                  <c:v>42547.020833333343</c:v>
                </c:pt>
                <c:pt idx="1251">
                  <c:v>42547.03125</c:v>
                </c:pt>
                <c:pt idx="1252">
                  <c:v>42547.041666666621</c:v>
                </c:pt>
                <c:pt idx="1253">
                  <c:v>42547.052083333343</c:v>
                </c:pt>
                <c:pt idx="1254">
                  <c:v>42547.0625</c:v>
                </c:pt>
                <c:pt idx="1255">
                  <c:v>42547.072916666657</c:v>
                </c:pt>
                <c:pt idx="1256">
                  <c:v>42547.083333333343</c:v>
                </c:pt>
                <c:pt idx="1257">
                  <c:v>42547.093749999993</c:v>
                </c:pt>
                <c:pt idx="1258">
                  <c:v>42547.104166666621</c:v>
                </c:pt>
                <c:pt idx="1259">
                  <c:v>42547.114583333343</c:v>
                </c:pt>
                <c:pt idx="1260">
                  <c:v>42547.125</c:v>
                </c:pt>
                <c:pt idx="1261">
                  <c:v>42547.135416666621</c:v>
                </c:pt>
                <c:pt idx="1262">
                  <c:v>42547.145833333343</c:v>
                </c:pt>
                <c:pt idx="1263">
                  <c:v>42547.15625</c:v>
                </c:pt>
                <c:pt idx="1264">
                  <c:v>42547.166666666621</c:v>
                </c:pt>
                <c:pt idx="1265">
                  <c:v>42547.177083333292</c:v>
                </c:pt>
                <c:pt idx="1266">
                  <c:v>42547.1875</c:v>
                </c:pt>
                <c:pt idx="1267">
                  <c:v>42547.197916666621</c:v>
                </c:pt>
                <c:pt idx="1268">
                  <c:v>42547.208333333343</c:v>
                </c:pt>
                <c:pt idx="1269">
                  <c:v>42547.21875</c:v>
                </c:pt>
                <c:pt idx="1270">
                  <c:v>42547.229166666591</c:v>
                </c:pt>
                <c:pt idx="1271">
                  <c:v>42547.239583333292</c:v>
                </c:pt>
                <c:pt idx="1272">
                  <c:v>42547.25</c:v>
                </c:pt>
                <c:pt idx="1273">
                  <c:v>42547.260416666621</c:v>
                </c:pt>
                <c:pt idx="1274">
                  <c:v>42547.270833333343</c:v>
                </c:pt>
                <c:pt idx="1275">
                  <c:v>42547.28125</c:v>
                </c:pt>
                <c:pt idx="1276">
                  <c:v>42547.291666666591</c:v>
                </c:pt>
                <c:pt idx="1277">
                  <c:v>42547.302083333343</c:v>
                </c:pt>
                <c:pt idx="1278">
                  <c:v>42547.3125</c:v>
                </c:pt>
                <c:pt idx="1279">
                  <c:v>42547.322916666657</c:v>
                </c:pt>
                <c:pt idx="1280">
                  <c:v>42547.333333333343</c:v>
                </c:pt>
                <c:pt idx="1281">
                  <c:v>42547.34375</c:v>
                </c:pt>
                <c:pt idx="1282">
                  <c:v>42547.354166666657</c:v>
                </c:pt>
                <c:pt idx="1283">
                  <c:v>42547.364583333343</c:v>
                </c:pt>
                <c:pt idx="1284">
                  <c:v>42547.375</c:v>
                </c:pt>
                <c:pt idx="1285">
                  <c:v>42547.385416666657</c:v>
                </c:pt>
                <c:pt idx="1286">
                  <c:v>42547.395833333343</c:v>
                </c:pt>
                <c:pt idx="1287">
                  <c:v>42547.40625</c:v>
                </c:pt>
                <c:pt idx="1288">
                  <c:v>42547.416666666657</c:v>
                </c:pt>
                <c:pt idx="1289">
                  <c:v>42547.427083333292</c:v>
                </c:pt>
                <c:pt idx="1290">
                  <c:v>42547.4375</c:v>
                </c:pt>
                <c:pt idx="1291">
                  <c:v>42547.447916666657</c:v>
                </c:pt>
                <c:pt idx="1292">
                  <c:v>42547.458333333343</c:v>
                </c:pt>
                <c:pt idx="1293">
                  <c:v>42547.46875</c:v>
                </c:pt>
                <c:pt idx="1294">
                  <c:v>42547.479166666621</c:v>
                </c:pt>
                <c:pt idx="1295">
                  <c:v>42547.489583333343</c:v>
                </c:pt>
                <c:pt idx="1296">
                  <c:v>42547.5</c:v>
                </c:pt>
                <c:pt idx="1297">
                  <c:v>42547.510416666657</c:v>
                </c:pt>
                <c:pt idx="1298">
                  <c:v>42547.520833333343</c:v>
                </c:pt>
                <c:pt idx="1299">
                  <c:v>42547.53125</c:v>
                </c:pt>
                <c:pt idx="1300">
                  <c:v>42547.541666666621</c:v>
                </c:pt>
                <c:pt idx="1301">
                  <c:v>42547.552083333343</c:v>
                </c:pt>
                <c:pt idx="1302">
                  <c:v>42547.5625</c:v>
                </c:pt>
                <c:pt idx="1303">
                  <c:v>42547.572916666657</c:v>
                </c:pt>
                <c:pt idx="1304">
                  <c:v>42547.583333333343</c:v>
                </c:pt>
                <c:pt idx="1305">
                  <c:v>42547.593749999993</c:v>
                </c:pt>
                <c:pt idx="1306">
                  <c:v>42547.604166666621</c:v>
                </c:pt>
                <c:pt idx="1307">
                  <c:v>42547.614583333343</c:v>
                </c:pt>
                <c:pt idx="1308">
                  <c:v>42547.625</c:v>
                </c:pt>
                <c:pt idx="1309">
                  <c:v>42547.635416666621</c:v>
                </c:pt>
                <c:pt idx="1310">
                  <c:v>42547.645833333343</c:v>
                </c:pt>
                <c:pt idx="1311">
                  <c:v>42547.65625</c:v>
                </c:pt>
                <c:pt idx="1312">
                  <c:v>42547.666666666621</c:v>
                </c:pt>
                <c:pt idx="1313">
                  <c:v>42547.677083333292</c:v>
                </c:pt>
                <c:pt idx="1314">
                  <c:v>42547.6875</c:v>
                </c:pt>
                <c:pt idx="1315">
                  <c:v>42547.697916666621</c:v>
                </c:pt>
                <c:pt idx="1316">
                  <c:v>42547.708333333343</c:v>
                </c:pt>
                <c:pt idx="1317">
                  <c:v>42547.71875</c:v>
                </c:pt>
                <c:pt idx="1318">
                  <c:v>42547.729166666591</c:v>
                </c:pt>
                <c:pt idx="1319">
                  <c:v>42547.739583333292</c:v>
                </c:pt>
                <c:pt idx="1320">
                  <c:v>42547.75</c:v>
                </c:pt>
                <c:pt idx="1321">
                  <c:v>42547.760416666621</c:v>
                </c:pt>
                <c:pt idx="1322">
                  <c:v>42547.770833333343</c:v>
                </c:pt>
                <c:pt idx="1323">
                  <c:v>42547.78125</c:v>
                </c:pt>
                <c:pt idx="1324">
                  <c:v>42547.791666666591</c:v>
                </c:pt>
                <c:pt idx="1325">
                  <c:v>42547.802083333343</c:v>
                </c:pt>
                <c:pt idx="1326">
                  <c:v>42547.8125</c:v>
                </c:pt>
                <c:pt idx="1327">
                  <c:v>42547.822916666657</c:v>
                </c:pt>
                <c:pt idx="1328">
                  <c:v>42547.833333333343</c:v>
                </c:pt>
                <c:pt idx="1329">
                  <c:v>42547.84375</c:v>
                </c:pt>
                <c:pt idx="1330">
                  <c:v>42547.854166666657</c:v>
                </c:pt>
                <c:pt idx="1331">
                  <c:v>42547.864583333343</c:v>
                </c:pt>
                <c:pt idx="1332">
                  <c:v>42547.875</c:v>
                </c:pt>
                <c:pt idx="1333">
                  <c:v>42547.885416666657</c:v>
                </c:pt>
                <c:pt idx="1334">
                  <c:v>42547.895833333343</c:v>
                </c:pt>
                <c:pt idx="1335">
                  <c:v>42547.90625</c:v>
                </c:pt>
                <c:pt idx="1336">
                  <c:v>42547.916666666657</c:v>
                </c:pt>
                <c:pt idx="1337">
                  <c:v>42547.927083333292</c:v>
                </c:pt>
                <c:pt idx="1338">
                  <c:v>42547.9375</c:v>
                </c:pt>
                <c:pt idx="1339">
                  <c:v>42547.947916666657</c:v>
                </c:pt>
                <c:pt idx="1340">
                  <c:v>42547.958333333343</c:v>
                </c:pt>
                <c:pt idx="1341">
                  <c:v>42547.96875</c:v>
                </c:pt>
                <c:pt idx="1342">
                  <c:v>42547.979166666621</c:v>
                </c:pt>
                <c:pt idx="1343">
                  <c:v>42547.989583333343</c:v>
                </c:pt>
                <c:pt idx="1344">
                  <c:v>42548</c:v>
                </c:pt>
                <c:pt idx="1345">
                  <c:v>42548.010416666657</c:v>
                </c:pt>
                <c:pt idx="1346">
                  <c:v>42548.020833333343</c:v>
                </c:pt>
                <c:pt idx="1347">
                  <c:v>42548.03125</c:v>
                </c:pt>
                <c:pt idx="1348">
                  <c:v>42548.041666666621</c:v>
                </c:pt>
                <c:pt idx="1349">
                  <c:v>42548.052083333343</c:v>
                </c:pt>
                <c:pt idx="1350">
                  <c:v>42548.0625</c:v>
                </c:pt>
                <c:pt idx="1351">
                  <c:v>42548.072916666657</c:v>
                </c:pt>
                <c:pt idx="1352">
                  <c:v>42548.083333333343</c:v>
                </c:pt>
                <c:pt idx="1353">
                  <c:v>42548.093749999993</c:v>
                </c:pt>
                <c:pt idx="1354">
                  <c:v>42548.104166666621</c:v>
                </c:pt>
                <c:pt idx="1355">
                  <c:v>42548.114583333343</c:v>
                </c:pt>
                <c:pt idx="1356">
                  <c:v>42548.125</c:v>
                </c:pt>
                <c:pt idx="1357">
                  <c:v>42548.135416666621</c:v>
                </c:pt>
                <c:pt idx="1358">
                  <c:v>42548.145833333343</c:v>
                </c:pt>
                <c:pt idx="1359">
                  <c:v>42548.15625</c:v>
                </c:pt>
                <c:pt idx="1360">
                  <c:v>42548.166666666621</c:v>
                </c:pt>
                <c:pt idx="1361">
                  <c:v>42548.177083333292</c:v>
                </c:pt>
                <c:pt idx="1362">
                  <c:v>42548.1875</c:v>
                </c:pt>
                <c:pt idx="1363">
                  <c:v>42548.197916666621</c:v>
                </c:pt>
                <c:pt idx="1364">
                  <c:v>42548.208333333343</c:v>
                </c:pt>
                <c:pt idx="1365">
                  <c:v>42548.21875</c:v>
                </c:pt>
                <c:pt idx="1366">
                  <c:v>42548.229166666591</c:v>
                </c:pt>
                <c:pt idx="1367">
                  <c:v>42548.239583333292</c:v>
                </c:pt>
                <c:pt idx="1368">
                  <c:v>42548.25</c:v>
                </c:pt>
                <c:pt idx="1369">
                  <c:v>42548.260416666621</c:v>
                </c:pt>
                <c:pt idx="1370">
                  <c:v>42548.270833333343</c:v>
                </c:pt>
                <c:pt idx="1371">
                  <c:v>42548.28125</c:v>
                </c:pt>
                <c:pt idx="1372">
                  <c:v>42548.291666666591</c:v>
                </c:pt>
                <c:pt idx="1373">
                  <c:v>42548.302083333343</c:v>
                </c:pt>
                <c:pt idx="1374">
                  <c:v>42548.3125</c:v>
                </c:pt>
                <c:pt idx="1375">
                  <c:v>42548.322916666657</c:v>
                </c:pt>
                <c:pt idx="1376">
                  <c:v>42548.333333333343</c:v>
                </c:pt>
                <c:pt idx="1377">
                  <c:v>42548.34375</c:v>
                </c:pt>
                <c:pt idx="1378">
                  <c:v>42548.354166666657</c:v>
                </c:pt>
                <c:pt idx="1379">
                  <c:v>42548.364583333343</c:v>
                </c:pt>
                <c:pt idx="1380">
                  <c:v>42548.375</c:v>
                </c:pt>
                <c:pt idx="1381">
                  <c:v>42548.385416666657</c:v>
                </c:pt>
                <c:pt idx="1382">
                  <c:v>42548.395833333343</c:v>
                </c:pt>
                <c:pt idx="1383">
                  <c:v>42548.40625</c:v>
                </c:pt>
                <c:pt idx="1384">
                  <c:v>42548.416666666657</c:v>
                </c:pt>
                <c:pt idx="1385">
                  <c:v>42548.427083333292</c:v>
                </c:pt>
                <c:pt idx="1386">
                  <c:v>42548.4375</c:v>
                </c:pt>
                <c:pt idx="1387">
                  <c:v>42548.447916666657</c:v>
                </c:pt>
                <c:pt idx="1388">
                  <c:v>42548.458333333343</c:v>
                </c:pt>
                <c:pt idx="1389">
                  <c:v>42548.46875</c:v>
                </c:pt>
                <c:pt idx="1390">
                  <c:v>42548.479166666621</c:v>
                </c:pt>
                <c:pt idx="1391">
                  <c:v>42548.489583333343</c:v>
                </c:pt>
                <c:pt idx="1392">
                  <c:v>42548.5</c:v>
                </c:pt>
                <c:pt idx="1393">
                  <c:v>42548.510416666657</c:v>
                </c:pt>
                <c:pt idx="1394">
                  <c:v>42548.520833333343</c:v>
                </c:pt>
                <c:pt idx="1395">
                  <c:v>42548.53125</c:v>
                </c:pt>
                <c:pt idx="1396">
                  <c:v>42548.541666666621</c:v>
                </c:pt>
                <c:pt idx="1397">
                  <c:v>42548.552083333343</c:v>
                </c:pt>
                <c:pt idx="1398">
                  <c:v>42548.5625</c:v>
                </c:pt>
                <c:pt idx="1399">
                  <c:v>42548.572916666657</c:v>
                </c:pt>
                <c:pt idx="1400">
                  <c:v>42548.583333333343</c:v>
                </c:pt>
                <c:pt idx="1401">
                  <c:v>42548.593749999993</c:v>
                </c:pt>
                <c:pt idx="1402">
                  <c:v>42548.604166666621</c:v>
                </c:pt>
                <c:pt idx="1403">
                  <c:v>42548.614583333343</c:v>
                </c:pt>
                <c:pt idx="1404">
                  <c:v>42548.625</c:v>
                </c:pt>
                <c:pt idx="1405">
                  <c:v>42548.635416666621</c:v>
                </c:pt>
                <c:pt idx="1406">
                  <c:v>42548.645833333343</c:v>
                </c:pt>
                <c:pt idx="1407">
                  <c:v>42548.65625</c:v>
                </c:pt>
                <c:pt idx="1408">
                  <c:v>42548.666666666621</c:v>
                </c:pt>
                <c:pt idx="1409">
                  <c:v>42548.677083333292</c:v>
                </c:pt>
                <c:pt idx="1410">
                  <c:v>42548.6875</c:v>
                </c:pt>
                <c:pt idx="1411">
                  <c:v>42548.697916666621</c:v>
                </c:pt>
                <c:pt idx="1412">
                  <c:v>42548.708333333343</c:v>
                </c:pt>
                <c:pt idx="1413">
                  <c:v>42548.71875</c:v>
                </c:pt>
                <c:pt idx="1414">
                  <c:v>42548.729166666591</c:v>
                </c:pt>
                <c:pt idx="1415">
                  <c:v>42548.739583333292</c:v>
                </c:pt>
                <c:pt idx="1416">
                  <c:v>42548.75</c:v>
                </c:pt>
                <c:pt idx="1417">
                  <c:v>42548.760416666621</c:v>
                </c:pt>
                <c:pt idx="1418">
                  <c:v>42548.770833333343</c:v>
                </c:pt>
                <c:pt idx="1419">
                  <c:v>42548.78125</c:v>
                </c:pt>
                <c:pt idx="1420">
                  <c:v>42548.791666666591</c:v>
                </c:pt>
                <c:pt idx="1421">
                  <c:v>42548.802083333343</c:v>
                </c:pt>
                <c:pt idx="1422">
                  <c:v>42548.8125</c:v>
                </c:pt>
                <c:pt idx="1423">
                  <c:v>42548.822916666657</c:v>
                </c:pt>
                <c:pt idx="1424">
                  <c:v>42548.833333333343</c:v>
                </c:pt>
                <c:pt idx="1425">
                  <c:v>42548.84375</c:v>
                </c:pt>
                <c:pt idx="1426">
                  <c:v>42548.854166666657</c:v>
                </c:pt>
                <c:pt idx="1427">
                  <c:v>42548.864583333343</c:v>
                </c:pt>
                <c:pt idx="1428">
                  <c:v>42548.875</c:v>
                </c:pt>
                <c:pt idx="1429">
                  <c:v>42548.885416666657</c:v>
                </c:pt>
                <c:pt idx="1430">
                  <c:v>42548.895833333343</c:v>
                </c:pt>
                <c:pt idx="1431">
                  <c:v>42548.90625</c:v>
                </c:pt>
                <c:pt idx="1432">
                  <c:v>42548.916666666657</c:v>
                </c:pt>
                <c:pt idx="1433">
                  <c:v>42548.927083333292</c:v>
                </c:pt>
                <c:pt idx="1434">
                  <c:v>42548.9375</c:v>
                </c:pt>
                <c:pt idx="1435">
                  <c:v>42548.947916666657</c:v>
                </c:pt>
                <c:pt idx="1436">
                  <c:v>42548.958333333343</c:v>
                </c:pt>
                <c:pt idx="1437">
                  <c:v>42548.96875</c:v>
                </c:pt>
                <c:pt idx="1438">
                  <c:v>42548.979166666621</c:v>
                </c:pt>
                <c:pt idx="1439">
                  <c:v>42548.989583333343</c:v>
                </c:pt>
                <c:pt idx="1440">
                  <c:v>42549</c:v>
                </c:pt>
                <c:pt idx="1441">
                  <c:v>42549.010416666657</c:v>
                </c:pt>
                <c:pt idx="1442">
                  <c:v>42549.020833333343</c:v>
                </c:pt>
                <c:pt idx="1443">
                  <c:v>42549.03125</c:v>
                </c:pt>
                <c:pt idx="1444">
                  <c:v>42549.041666666621</c:v>
                </c:pt>
                <c:pt idx="1445">
                  <c:v>42549.052083333343</c:v>
                </c:pt>
                <c:pt idx="1446">
                  <c:v>42549.0625</c:v>
                </c:pt>
                <c:pt idx="1447">
                  <c:v>42549.072916666657</c:v>
                </c:pt>
                <c:pt idx="1448">
                  <c:v>42549.083333333343</c:v>
                </c:pt>
                <c:pt idx="1449">
                  <c:v>42549.093749999993</c:v>
                </c:pt>
                <c:pt idx="1450">
                  <c:v>42549.104166666621</c:v>
                </c:pt>
                <c:pt idx="1451">
                  <c:v>42549.114583333343</c:v>
                </c:pt>
                <c:pt idx="1452">
                  <c:v>42549.125</c:v>
                </c:pt>
                <c:pt idx="1453">
                  <c:v>42549.135416666621</c:v>
                </c:pt>
                <c:pt idx="1454">
                  <c:v>42549.145833333343</c:v>
                </c:pt>
                <c:pt idx="1455">
                  <c:v>42549.15625</c:v>
                </c:pt>
                <c:pt idx="1456">
                  <c:v>42549.166666666621</c:v>
                </c:pt>
                <c:pt idx="1457">
                  <c:v>42549.177083333292</c:v>
                </c:pt>
                <c:pt idx="1458">
                  <c:v>42549.1875</c:v>
                </c:pt>
                <c:pt idx="1459">
                  <c:v>42549.197916666621</c:v>
                </c:pt>
                <c:pt idx="1460">
                  <c:v>42549.208333333343</c:v>
                </c:pt>
                <c:pt idx="1461">
                  <c:v>42549.21875</c:v>
                </c:pt>
                <c:pt idx="1462">
                  <c:v>42549.229166666591</c:v>
                </c:pt>
                <c:pt idx="1463">
                  <c:v>42549.239583333292</c:v>
                </c:pt>
                <c:pt idx="1464">
                  <c:v>42549.25</c:v>
                </c:pt>
                <c:pt idx="1465">
                  <c:v>42549.260416666621</c:v>
                </c:pt>
                <c:pt idx="1466">
                  <c:v>42549.270833333343</c:v>
                </c:pt>
                <c:pt idx="1467">
                  <c:v>42549.28125</c:v>
                </c:pt>
                <c:pt idx="1468">
                  <c:v>42549.291666666591</c:v>
                </c:pt>
                <c:pt idx="1469">
                  <c:v>42549.302083333343</c:v>
                </c:pt>
                <c:pt idx="1470">
                  <c:v>42549.3125</c:v>
                </c:pt>
                <c:pt idx="1471">
                  <c:v>42549.322916666657</c:v>
                </c:pt>
                <c:pt idx="1472">
                  <c:v>42549.333333333343</c:v>
                </c:pt>
                <c:pt idx="1473">
                  <c:v>42549.34375</c:v>
                </c:pt>
                <c:pt idx="1474">
                  <c:v>42549.354166666657</c:v>
                </c:pt>
                <c:pt idx="1475">
                  <c:v>42549.364583333343</c:v>
                </c:pt>
                <c:pt idx="1476">
                  <c:v>42549.375</c:v>
                </c:pt>
                <c:pt idx="1477">
                  <c:v>42549.385416666657</c:v>
                </c:pt>
                <c:pt idx="1478">
                  <c:v>42549.395833333343</c:v>
                </c:pt>
                <c:pt idx="1479">
                  <c:v>42549.40625</c:v>
                </c:pt>
                <c:pt idx="1480">
                  <c:v>42549.416666666657</c:v>
                </c:pt>
                <c:pt idx="1481">
                  <c:v>42549.427083333292</c:v>
                </c:pt>
                <c:pt idx="1482">
                  <c:v>42549.4375</c:v>
                </c:pt>
                <c:pt idx="1483">
                  <c:v>42549.447916666657</c:v>
                </c:pt>
                <c:pt idx="1484">
                  <c:v>42549.458333333343</c:v>
                </c:pt>
                <c:pt idx="1485">
                  <c:v>42549.46875</c:v>
                </c:pt>
                <c:pt idx="1486">
                  <c:v>42549.479166666621</c:v>
                </c:pt>
                <c:pt idx="1487">
                  <c:v>42549.489583333343</c:v>
                </c:pt>
                <c:pt idx="1488">
                  <c:v>42549.5</c:v>
                </c:pt>
                <c:pt idx="1489">
                  <c:v>42549.510416666657</c:v>
                </c:pt>
                <c:pt idx="1490">
                  <c:v>42549.520833333343</c:v>
                </c:pt>
                <c:pt idx="1491">
                  <c:v>42549.53125</c:v>
                </c:pt>
                <c:pt idx="1492">
                  <c:v>42549.541666666621</c:v>
                </c:pt>
                <c:pt idx="1493">
                  <c:v>42549.552083333343</c:v>
                </c:pt>
                <c:pt idx="1494">
                  <c:v>42549.5625</c:v>
                </c:pt>
                <c:pt idx="1495">
                  <c:v>42549.572916666657</c:v>
                </c:pt>
                <c:pt idx="1496">
                  <c:v>42549.583333333343</c:v>
                </c:pt>
                <c:pt idx="1497">
                  <c:v>42549.593749999993</c:v>
                </c:pt>
                <c:pt idx="1498">
                  <c:v>42549.604166666621</c:v>
                </c:pt>
                <c:pt idx="1499">
                  <c:v>42549.614583333343</c:v>
                </c:pt>
                <c:pt idx="1500">
                  <c:v>42549.625</c:v>
                </c:pt>
                <c:pt idx="1501">
                  <c:v>42549.635416666621</c:v>
                </c:pt>
                <c:pt idx="1502">
                  <c:v>42549.645833333343</c:v>
                </c:pt>
                <c:pt idx="1503">
                  <c:v>42549.65625</c:v>
                </c:pt>
                <c:pt idx="1504">
                  <c:v>42549.666666666621</c:v>
                </c:pt>
                <c:pt idx="1505">
                  <c:v>42549.677083333292</c:v>
                </c:pt>
                <c:pt idx="1506">
                  <c:v>42549.6875</c:v>
                </c:pt>
                <c:pt idx="1507">
                  <c:v>42549.697916666621</c:v>
                </c:pt>
                <c:pt idx="1508">
                  <c:v>42549.708333333343</c:v>
                </c:pt>
                <c:pt idx="1509">
                  <c:v>42549.71875</c:v>
                </c:pt>
                <c:pt idx="1510">
                  <c:v>42549.729166666591</c:v>
                </c:pt>
                <c:pt idx="1511">
                  <c:v>42549.739583333292</c:v>
                </c:pt>
                <c:pt idx="1512">
                  <c:v>42549.75</c:v>
                </c:pt>
                <c:pt idx="1513">
                  <c:v>42549.760416666621</c:v>
                </c:pt>
                <c:pt idx="1514">
                  <c:v>42549.770833333343</c:v>
                </c:pt>
                <c:pt idx="1515">
                  <c:v>42549.78125</c:v>
                </c:pt>
                <c:pt idx="1516">
                  <c:v>42549.791666666591</c:v>
                </c:pt>
                <c:pt idx="1517">
                  <c:v>42549.802083333343</c:v>
                </c:pt>
                <c:pt idx="1518">
                  <c:v>42549.8125</c:v>
                </c:pt>
                <c:pt idx="1519">
                  <c:v>42549.822916666657</c:v>
                </c:pt>
                <c:pt idx="1520">
                  <c:v>42549.833333333343</c:v>
                </c:pt>
                <c:pt idx="1521">
                  <c:v>42549.84375</c:v>
                </c:pt>
                <c:pt idx="1522">
                  <c:v>42549.854166666657</c:v>
                </c:pt>
                <c:pt idx="1523">
                  <c:v>42549.864583333343</c:v>
                </c:pt>
                <c:pt idx="1524">
                  <c:v>42549.875</c:v>
                </c:pt>
                <c:pt idx="1525">
                  <c:v>42549.885416666657</c:v>
                </c:pt>
                <c:pt idx="1526">
                  <c:v>42549.895833333343</c:v>
                </c:pt>
                <c:pt idx="1527">
                  <c:v>42549.90625</c:v>
                </c:pt>
                <c:pt idx="1528">
                  <c:v>42549.916666666657</c:v>
                </c:pt>
                <c:pt idx="1529">
                  <c:v>42549.927083333292</c:v>
                </c:pt>
                <c:pt idx="1530">
                  <c:v>42549.9375</c:v>
                </c:pt>
                <c:pt idx="1531">
                  <c:v>42549.947916666657</c:v>
                </c:pt>
                <c:pt idx="1532">
                  <c:v>42549.958333333343</c:v>
                </c:pt>
                <c:pt idx="1533">
                  <c:v>42549.96875</c:v>
                </c:pt>
                <c:pt idx="1534">
                  <c:v>42549.979166666621</c:v>
                </c:pt>
                <c:pt idx="1535">
                  <c:v>42549.989583333343</c:v>
                </c:pt>
                <c:pt idx="1536">
                  <c:v>42550</c:v>
                </c:pt>
                <c:pt idx="1537">
                  <c:v>42550.010416666657</c:v>
                </c:pt>
                <c:pt idx="1538">
                  <c:v>42550.020833333343</c:v>
                </c:pt>
                <c:pt idx="1539">
                  <c:v>42550.03125</c:v>
                </c:pt>
                <c:pt idx="1540">
                  <c:v>42550.041666666621</c:v>
                </c:pt>
                <c:pt idx="1541">
                  <c:v>42550.052083333343</c:v>
                </c:pt>
                <c:pt idx="1542">
                  <c:v>42550.0625</c:v>
                </c:pt>
                <c:pt idx="1543">
                  <c:v>42550.072916666657</c:v>
                </c:pt>
                <c:pt idx="1544">
                  <c:v>42550.083333333343</c:v>
                </c:pt>
                <c:pt idx="1545">
                  <c:v>42550.093749999993</c:v>
                </c:pt>
                <c:pt idx="1546">
                  <c:v>42550.104166666621</c:v>
                </c:pt>
                <c:pt idx="1547">
                  <c:v>42550.114583333343</c:v>
                </c:pt>
                <c:pt idx="1548">
                  <c:v>42550.125</c:v>
                </c:pt>
                <c:pt idx="1549">
                  <c:v>42550.135416666621</c:v>
                </c:pt>
                <c:pt idx="1550">
                  <c:v>42550.145833333343</c:v>
                </c:pt>
                <c:pt idx="1551">
                  <c:v>42550.15625</c:v>
                </c:pt>
                <c:pt idx="1552">
                  <c:v>42550.166666666621</c:v>
                </c:pt>
                <c:pt idx="1553">
                  <c:v>42550.177083333292</c:v>
                </c:pt>
                <c:pt idx="1554">
                  <c:v>42550.1875</c:v>
                </c:pt>
                <c:pt idx="1555">
                  <c:v>42550.197916666621</c:v>
                </c:pt>
                <c:pt idx="1556">
                  <c:v>42550.208333333343</c:v>
                </c:pt>
                <c:pt idx="1557">
                  <c:v>42550.21875</c:v>
                </c:pt>
                <c:pt idx="1558">
                  <c:v>42550.229166666591</c:v>
                </c:pt>
                <c:pt idx="1559">
                  <c:v>42550.239583333292</c:v>
                </c:pt>
                <c:pt idx="1560">
                  <c:v>42550.25</c:v>
                </c:pt>
                <c:pt idx="1561">
                  <c:v>42550.260416666621</c:v>
                </c:pt>
                <c:pt idx="1562">
                  <c:v>42550.270833333343</c:v>
                </c:pt>
                <c:pt idx="1563">
                  <c:v>42550.28125</c:v>
                </c:pt>
                <c:pt idx="1564">
                  <c:v>42550.291666666591</c:v>
                </c:pt>
                <c:pt idx="1565">
                  <c:v>42550.302083333343</c:v>
                </c:pt>
                <c:pt idx="1566">
                  <c:v>42550.3125</c:v>
                </c:pt>
                <c:pt idx="1567">
                  <c:v>42550.322916666657</c:v>
                </c:pt>
                <c:pt idx="1568">
                  <c:v>42550.333333333343</c:v>
                </c:pt>
                <c:pt idx="1569">
                  <c:v>42550.34375</c:v>
                </c:pt>
                <c:pt idx="1570">
                  <c:v>42550.354166666657</c:v>
                </c:pt>
                <c:pt idx="1571">
                  <c:v>42550.364583333343</c:v>
                </c:pt>
                <c:pt idx="1572">
                  <c:v>42550.375</c:v>
                </c:pt>
                <c:pt idx="1573">
                  <c:v>42550.385416666657</c:v>
                </c:pt>
                <c:pt idx="1574">
                  <c:v>42550.395833333343</c:v>
                </c:pt>
                <c:pt idx="1575">
                  <c:v>42550.40625</c:v>
                </c:pt>
                <c:pt idx="1576">
                  <c:v>42550.416666666657</c:v>
                </c:pt>
                <c:pt idx="1577">
                  <c:v>42550.427083333292</c:v>
                </c:pt>
                <c:pt idx="1578">
                  <c:v>42550.4375</c:v>
                </c:pt>
                <c:pt idx="1579">
                  <c:v>42550.447916666657</c:v>
                </c:pt>
                <c:pt idx="1580">
                  <c:v>42550.458333333343</c:v>
                </c:pt>
                <c:pt idx="1581">
                  <c:v>42550.46875</c:v>
                </c:pt>
                <c:pt idx="1582">
                  <c:v>42550.479166666621</c:v>
                </c:pt>
                <c:pt idx="1583">
                  <c:v>42550.489583333343</c:v>
                </c:pt>
                <c:pt idx="1584">
                  <c:v>42550.5</c:v>
                </c:pt>
                <c:pt idx="1585">
                  <c:v>42550.510416666657</c:v>
                </c:pt>
                <c:pt idx="1586">
                  <c:v>42550.520833333343</c:v>
                </c:pt>
                <c:pt idx="1587">
                  <c:v>42550.53125</c:v>
                </c:pt>
                <c:pt idx="1588">
                  <c:v>42550.541666666621</c:v>
                </c:pt>
                <c:pt idx="1589">
                  <c:v>42550.552083333343</c:v>
                </c:pt>
                <c:pt idx="1590">
                  <c:v>42550.5625</c:v>
                </c:pt>
                <c:pt idx="1591">
                  <c:v>42550.572916666657</c:v>
                </c:pt>
                <c:pt idx="1592">
                  <c:v>42550.583333333343</c:v>
                </c:pt>
                <c:pt idx="1593">
                  <c:v>42550.593749999993</c:v>
                </c:pt>
                <c:pt idx="1594">
                  <c:v>42550.604166666621</c:v>
                </c:pt>
                <c:pt idx="1595">
                  <c:v>42550.614583333343</c:v>
                </c:pt>
                <c:pt idx="1596">
                  <c:v>42550.625</c:v>
                </c:pt>
                <c:pt idx="1597">
                  <c:v>42550.635416666621</c:v>
                </c:pt>
                <c:pt idx="1598">
                  <c:v>42550.645833333343</c:v>
                </c:pt>
                <c:pt idx="1599">
                  <c:v>42550.65625</c:v>
                </c:pt>
                <c:pt idx="1600">
                  <c:v>42550.666666666621</c:v>
                </c:pt>
                <c:pt idx="1601">
                  <c:v>42550.677083333292</c:v>
                </c:pt>
                <c:pt idx="1602">
                  <c:v>42550.6875</c:v>
                </c:pt>
                <c:pt idx="1603">
                  <c:v>42550.697916666621</c:v>
                </c:pt>
                <c:pt idx="1604">
                  <c:v>42550.708333333343</c:v>
                </c:pt>
                <c:pt idx="1605">
                  <c:v>42550.71875</c:v>
                </c:pt>
                <c:pt idx="1606">
                  <c:v>42550.729166666591</c:v>
                </c:pt>
                <c:pt idx="1607">
                  <c:v>42550.739583333292</c:v>
                </c:pt>
                <c:pt idx="1608">
                  <c:v>42550.75</c:v>
                </c:pt>
                <c:pt idx="1609">
                  <c:v>42550.760416666621</c:v>
                </c:pt>
                <c:pt idx="1610">
                  <c:v>42550.770833333343</c:v>
                </c:pt>
                <c:pt idx="1611">
                  <c:v>42550.78125</c:v>
                </c:pt>
                <c:pt idx="1612">
                  <c:v>42550.791666666591</c:v>
                </c:pt>
                <c:pt idx="1613">
                  <c:v>42550.802083333343</c:v>
                </c:pt>
                <c:pt idx="1614">
                  <c:v>42550.8125</c:v>
                </c:pt>
                <c:pt idx="1615">
                  <c:v>42550.822916666657</c:v>
                </c:pt>
                <c:pt idx="1616">
                  <c:v>42550.833333333343</c:v>
                </c:pt>
                <c:pt idx="1617">
                  <c:v>42550.84375</c:v>
                </c:pt>
                <c:pt idx="1618">
                  <c:v>42550.854166666657</c:v>
                </c:pt>
                <c:pt idx="1619">
                  <c:v>42550.864583333343</c:v>
                </c:pt>
                <c:pt idx="1620">
                  <c:v>42550.875</c:v>
                </c:pt>
                <c:pt idx="1621">
                  <c:v>42550.885416666657</c:v>
                </c:pt>
                <c:pt idx="1622">
                  <c:v>42550.895833333343</c:v>
                </c:pt>
                <c:pt idx="1623">
                  <c:v>42550.90625</c:v>
                </c:pt>
                <c:pt idx="1624">
                  <c:v>42550.916666666657</c:v>
                </c:pt>
                <c:pt idx="1625">
                  <c:v>42550.927083333292</c:v>
                </c:pt>
                <c:pt idx="1626">
                  <c:v>42550.9375</c:v>
                </c:pt>
                <c:pt idx="1627">
                  <c:v>42550.947916666657</c:v>
                </c:pt>
                <c:pt idx="1628">
                  <c:v>42550.958333333343</c:v>
                </c:pt>
                <c:pt idx="1629">
                  <c:v>42550.96875</c:v>
                </c:pt>
                <c:pt idx="1630">
                  <c:v>42550.979166666621</c:v>
                </c:pt>
                <c:pt idx="1631">
                  <c:v>42550.989583333343</c:v>
                </c:pt>
                <c:pt idx="1632">
                  <c:v>42551</c:v>
                </c:pt>
                <c:pt idx="1633">
                  <c:v>42551.010416666657</c:v>
                </c:pt>
                <c:pt idx="1634">
                  <c:v>42551.020833333343</c:v>
                </c:pt>
                <c:pt idx="1635">
                  <c:v>42551.03125</c:v>
                </c:pt>
                <c:pt idx="1636">
                  <c:v>42551.041666666621</c:v>
                </c:pt>
                <c:pt idx="1637">
                  <c:v>42551.052083333343</c:v>
                </c:pt>
                <c:pt idx="1638">
                  <c:v>42551.0625</c:v>
                </c:pt>
                <c:pt idx="1639">
                  <c:v>42551.072916666657</c:v>
                </c:pt>
                <c:pt idx="1640">
                  <c:v>42551.083333333343</c:v>
                </c:pt>
                <c:pt idx="1641">
                  <c:v>42551.093749999993</c:v>
                </c:pt>
                <c:pt idx="1642">
                  <c:v>42551.104166666621</c:v>
                </c:pt>
                <c:pt idx="1643">
                  <c:v>42551.114583333343</c:v>
                </c:pt>
                <c:pt idx="1644">
                  <c:v>42551.125</c:v>
                </c:pt>
                <c:pt idx="1645">
                  <c:v>42551.135416666621</c:v>
                </c:pt>
                <c:pt idx="1646">
                  <c:v>42551.145833333343</c:v>
                </c:pt>
                <c:pt idx="1647">
                  <c:v>42551.15625</c:v>
                </c:pt>
                <c:pt idx="1648">
                  <c:v>42551.166666666621</c:v>
                </c:pt>
                <c:pt idx="1649">
                  <c:v>42551.177083333292</c:v>
                </c:pt>
                <c:pt idx="1650">
                  <c:v>42551.1875</c:v>
                </c:pt>
                <c:pt idx="1651">
                  <c:v>42551.197916666621</c:v>
                </c:pt>
                <c:pt idx="1652">
                  <c:v>42551.208333333343</c:v>
                </c:pt>
                <c:pt idx="1653">
                  <c:v>42551.21875</c:v>
                </c:pt>
                <c:pt idx="1654">
                  <c:v>42551.229166666591</c:v>
                </c:pt>
                <c:pt idx="1655">
                  <c:v>42551.239583333292</c:v>
                </c:pt>
                <c:pt idx="1656">
                  <c:v>42551.25</c:v>
                </c:pt>
                <c:pt idx="1657">
                  <c:v>42551.260416666621</c:v>
                </c:pt>
                <c:pt idx="1658">
                  <c:v>42551.270833333343</c:v>
                </c:pt>
                <c:pt idx="1659">
                  <c:v>42551.28125</c:v>
                </c:pt>
                <c:pt idx="1660">
                  <c:v>42551.291666666591</c:v>
                </c:pt>
                <c:pt idx="1661">
                  <c:v>42551.302083333343</c:v>
                </c:pt>
                <c:pt idx="1662">
                  <c:v>42551.3125</c:v>
                </c:pt>
                <c:pt idx="1663">
                  <c:v>42551.322916666657</c:v>
                </c:pt>
                <c:pt idx="1664">
                  <c:v>42551.333333333343</c:v>
                </c:pt>
                <c:pt idx="1665">
                  <c:v>42551.34375</c:v>
                </c:pt>
                <c:pt idx="1666">
                  <c:v>42551.354166666657</c:v>
                </c:pt>
                <c:pt idx="1667">
                  <c:v>42551.364583333343</c:v>
                </c:pt>
                <c:pt idx="1668">
                  <c:v>42551.375</c:v>
                </c:pt>
                <c:pt idx="1669">
                  <c:v>42551.385416666657</c:v>
                </c:pt>
                <c:pt idx="1670">
                  <c:v>42551.395833333343</c:v>
                </c:pt>
                <c:pt idx="1671">
                  <c:v>42551.40625</c:v>
                </c:pt>
                <c:pt idx="1672">
                  <c:v>42551.416666666657</c:v>
                </c:pt>
                <c:pt idx="1673">
                  <c:v>42551.427083333292</c:v>
                </c:pt>
                <c:pt idx="1674">
                  <c:v>42551.4375</c:v>
                </c:pt>
                <c:pt idx="1675">
                  <c:v>42551.447916666657</c:v>
                </c:pt>
                <c:pt idx="1676">
                  <c:v>42551.458333333343</c:v>
                </c:pt>
                <c:pt idx="1677">
                  <c:v>42551.46875</c:v>
                </c:pt>
                <c:pt idx="1678">
                  <c:v>42551.479166666621</c:v>
                </c:pt>
                <c:pt idx="1679">
                  <c:v>42551.489583333343</c:v>
                </c:pt>
                <c:pt idx="1680">
                  <c:v>42551.5</c:v>
                </c:pt>
                <c:pt idx="1681">
                  <c:v>42551.510416666657</c:v>
                </c:pt>
                <c:pt idx="1682">
                  <c:v>42551.520833333343</c:v>
                </c:pt>
                <c:pt idx="1683">
                  <c:v>42551.53125</c:v>
                </c:pt>
                <c:pt idx="1684">
                  <c:v>42551.541666666621</c:v>
                </c:pt>
                <c:pt idx="1685">
                  <c:v>42551.552083333343</c:v>
                </c:pt>
                <c:pt idx="1686">
                  <c:v>42551.5625</c:v>
                </c:pt>
                <c:pt idx="1687">
                  <c:v>42551.572916666657</c:v>
                </c:pt>
                <c:pt idx="1688">
                  <c:v>42551.583333333343</c:v>
                </c:pt>
                <c:pt idx="1689">
                  <c:v>42551.593749999993</c:v>
                </c:pt>
                <c:pt idx="1690">
                  <c:v>42551.604166666621</c:v>
                </c:pt>
                <c:pt idx="1691">
                  <c:v>42551.614583333343</c:v>
                </c:pt>
                <c:pt idx="1692">
                  <c:v>42551.625</c:v>
                </c:pt>
                <c:pt idx="1693">
                  <c:v>42551.635416666621</c:v>
                </c:pt>
                <c:pt idx="1694">
                  <c:v>42551.645833333343</c:v>
                </c:pt>
                <c:pt idx="1695">
                  <c:v>42551.65625</c:v>
                </c:pt>
                <c:pt idx="1696">
                  <c:v>42551.666666666621</c:v>
                </c:pt>
                <c:pt idx="1697">
                  <c:v>42551.677083333292</c:v>
                </c:pt>
                <c:pt idx="1698">
                  <c:v>42551.6875</c:v>
                </c:pt>
                <c:pt idx="1699">
                  <c:v>42551.697916666621</c:v>
                </c:pt>
                <c:pt idx="1700">
                  <c:v>42551.708333333343</c:v>
                </c:pt>
                <c:pt idx="1701">
                  <c:v>42551.71875</c:v>
                </c:pt>
                <c:pt idx="1702">
                  <c:v>42551.729166666591</c:v>
                </c:pt>
                <c:pt idx="1703">
                  <c:v>42551.739583333292</c:v>
                </c:pt>
                <c:pt idx="1704">
                  <c:v>42551.75</c:v>
                </c:pt>
                <c:pt idx="1705">
                  <c:v>42551.760416666621</c:v>
                </c:pt>
                <c:pt idx="1706">
                  <c:v>42551.770833333343</c:v>
                </c:pt>
                <c:pt idx="1707">
                  <c:v>42551.78125</c:v>
                </c:pt>
                <c:pt idx="1708">
                  <c:v>42551.791666666591</c:v>
                </c:pt>
                <c:pt idx="1709">
                  <c:v>42551.802083333343</c:v>
                </c:pt>
                <c:pt idx="1710">
                  <c:v>42551.8125</c:v>
                </c:pt>
                <c:pt idx="1711">
                  <c:v>42551.822916666657</c:v>
                </c:pt>
                <c:pt idx="1712">
                  <c:v>42551.833333333343</c:v>
                </c:pt>
                <c:pt idx="1713">
                  <c:v>42551.84375</c:v>
                </c:pt>
                <c:pt idx="1714">
                  <c:v>42551.854166666657</c:v>
                </c:pt>
                <c:pt idx="1715">
                  <c:v>42551.864583333343</c:v>
                </c:pt>
                <c:pt idx="1716">
                  <c:v>42551.875</c:v>
                </c:pt>
                <c:pt idx="1717">
                  <c:v>42551.885416666657</c:v>
                </c:pt>
                <c:pt idx="1718">
                  <c:v>42551.895833333343</c:v>
                </c:pt>
                <c:pt idx="1719">
                  <c:v>42551.90625</c:v>
                </c:pt>
                <c:pt idx="1720">
                  <c:v>42551.916666666657</c:v>
                </c:pt>
                <c:pt idx="1721">
                  <c:v>42551.927083333292</c:v>
                </c:pt>
                <c:pt idx="1722">
                  <c:v>42551.9375</c:v>
                </c:pt>
                <c:pt idx="1723">
                  <c:v>42551.947916666657</c:v>
                </c:pt>
                <c:pt idx="1724">
                  <c:v>42551.958333333343</c:v>
                </c:pt>
                <c:pt idx="1725">
                  <c:v>42551.96875</c:v>
                </c:pt>
                <c:pt idx="1726">
                  <c:v>42551.979166666621</c:v>
                </c:pt>
                <c:pt idx="1727">
                  <c:v>42551.989583333343</c:v>
                </c:pt>
                <c:pt idx="1728">
                  <c:v>42552</c:v>
                </c:pt>
                <c:pt idx="1729">
                  <c:v>42552.010416666657</c:v>
                </c:pt>
                <c:pt idx="1730">
                  <c:v>42552.020833333343</c:v>
                </c:pt>
                <c:pt idx="1731">
                  <c:v>42552.03125</c:v>
                </c:pt>
                <c:pt idx="1732">
                  <c:v>42552.041666666621</c:v>
                </c:pt>
                <c:pt idx="1733">
                  <c:v>42552.052083333343</c:v>
                </c:pt>
                <c:pt idx="1734">
                  <c:v>42552.0625</c:v>
                </c:pt>
                <c:pt idx="1735">
                  <c:v>42552.072916666657</c:v>
                </c:pt>
                <c:pt idx="1736">
                  <c:v>42552.083333333343</c:v>
                </c:pt>
                <c:pt idx="1737">
                  <c:v>42552.093749999993</c:v>
                </c:pt>
                <c:pt idx="1738">
                  <c:v>42552.104166666621</c:v>
                </c:pt>
                <c:pt idx="1739">
                  <c:v>42552.114583333343</c:v>
                </c:pt>
                <c:pt idx="1740">
                  <c:v>42552.125</c:v>
                </c:pt>
                <c:pt idx="1741">
                  <c:v>42552.135416666621</c:v>
                </c:pt>
                <c:pt idx="1742">
                  <c:v>42552.145833333343</c:v>
                </c:pt>
                <c:pt idx="1743">
                  <c:v>42552.15625</c:v>
                </c:pt>
                <c:pt idx="1744">
                  <c:v>42552.166666666621</c:v>
                </c:pt>
                <c:pt idx="1745">
                  <c:v>42552.177083333292</c:v>
                </c:pt>
                <c:pt idx="1746">
                  <c:v>42552.1875</c:v>
                </c:pt>
                <c:pt idx="1747">
                  <c:v>42552.197916666621</c:v>
                </c:pt>
                <c:pt idx="1748">
                  <c:v>42552.208333333343</c:v>
                </c:pt>
                <c:pt idx="1749">
                  <c:v>42552.21875</c:v>
                </c:pt>
                <c:pt idx="1750">
                  <c:v>42552.229166666591</c:v>
                </c:pt>
                <c:pt idx="1751">
                  <c:v>42552.239583333292</c:v>
                </c:pt>
                <c:pt idx="1752">
                  <c:v>42552.25</c:v>
                </c:pt>
                <c:pt idx="1753">
                  <c:v>42552.260416666621</c:v>
                </c:pt>
                <c:pt idx="1754">
                  <c:v>42552.270833333343</c:v>
                </c:pt>
                <c:pt idx="1755">
                  <c:v>42552.28125</c:v>
                </c:pt>
                <c:pt idx="1756">
                  <c:v>42552.291666666591</c:v>
                </c:pt>
                <c:pt idx="1757">
                  <c:v>42552.302083333343</c:v>
                </c:pt>
                <c:pt idx="1758">
                  <c:v>42552.3125</c:v>
                </c:pt>
                <c:pt idx="1759">
                  <c:v>42552.322916666657</c:v>
                </c:pt>
                <c:pt idx="1760">
                  <c:v>42552.333333333343</c:v>
                </c:pt>
                <c:pt idx="1761">
                  <c:v>42552.34375</c:v>
                </c:pt>
                <c:pt idx="1762">
                  <c:v>42552.354166666657</c:v>
                </c:pt>
                <c:pt idx="1763">
                  <c:v>42552.364583333343</c:v>
                </c:pt>
                <c:pt idx="1764">
                  <c:v>42552.375</c:v>
                </c:pt>
                <c:pt idx="1765">
                  <c:v>42552.385416666657</c:v>
                </c:pt>
                <c:pt idx="1766">
                  <c:v>42552.395833333343</c:v>
                </c:pt>
                <c:pt idx="1767">
                  <c:v>42552.40625</c:v>
                </c:pt>
                <c:pt idx="1768">
                  <c:v>42552.416666666657</c:v>
                </c:pt>
                <c:pt idx="1769">
                  <c:v>42552.427083333292</c:v>
                </c:pt>
                <c:pt idx="1770">
                  <c:v>42552.4375</c:v>
                </c:pt>
                <c:pt idx="1771">
                  <c:v>42552.447916666657</c:v>
                </c:pt>
                <c:pt idx="1772">
                  <c:v>42552.458333333343</c:v>
                </c:pt>
                <c:pt idx="1773">
                  <c:v>42552.46875</c:v>
                </c:pt>
                <c:pt idx="1774">
                  <c:v>42552.479166666621</c:v>
                </c:pt>
                <c:pt idx="1775">
                  <c:v>42552.489583333343</c:v>
                </c:pt>
                <c:pt idx="1776">
                  <c:v>42552.5</c:v>
                </c:pt>
                <c:pt idx="1777">
                  <c:v>42552.510416666657</c:v>
                </c:pt>
                <c:pt idx="1778">
                  <c:v>42552.520833333343</c:v>
                </c:pt>
                <c:pt idx="1779">
                  <c:v>42552.53125</c:v>
                </c:pt>
                <c:pt idx="1780">
                  <c:v>42552.541666666621</c:v>
                </c:pt>
                <c:pt idx="1781">
                  <c:v>42552.552083333343</c:v>
                </c:pt>
                <c:pt idx="1782">
                  <c:v>42552.5625</c:v>
                </c:pt>
                <c:pt idx="1783">
                  <c:v>42552.572916666657</c:v>
                </c:pt>
                <c:pt idx="1784">
                  <c:v>42552.583333333343</c:v>
                </c:pt>
                <c:pt idx="1785">
                  <c:v>42552.593749999993</c:v>
                </c:pt>
                <c:pt idx="1786">
                  <c:v>42552.604166666621</c:v>
                </c:pt>
                <c:pt idx="1787">
                  <c:v>42552.614583333343</c:v>
                </c:pt>
                <c:pt idx="1788">
                  <c:v>42552.625</c:v>
                </c:pt>
                <c:pt idx="1789">
                  <c:v>42552.635416666621</c:v>
                </c:pt>
                <c:pt idx="1790">
                  <c:v>42552.645833333343</c:v>
                </c:pt>
                <c:pt idx="1791">
                  <c:v>42552.65625</c:v>
                </c:pt>
                <c:pt idx="1792">
                  <c:v>42552.666666666621</c:v>
                </c:pt>
                <c:pt idx="1793">
                  <c:v>42552.677083333292</c:v>
                </c:pt>
                <c:pt idx="1794">
                  <c:v>42552.6875</c:v>
                </c:pt>
                <c:pt idx="1795">
                  <c:v>42552.697916666621</c:v>
                </c:pt>
                <c:pt idx="1796">
                  <c:v>42552.708333333343</c:v>
                </c:pt>
                <c:pt idx="1797">
                  <c:v>42552.71875</c:v>
                </c:pt>
                <c:pt idx="1798">
                  <c:v>42552.729166666591</c:v>
                </c:pt>
                <c:pt idx="1799">
                  <c:v>42552.739583333292</c:v>
                </c:pt>
                <c:pt idx="1800">
                  <c:v>42552.75</c:v>
                </c:pt>
                <c:pt idx="1801">
                  <c:v>42552.760416666621</c:v>
                </c:pt>
                <c:pt idx="1802">
                  <c:v>42552.770833333343</c:v>
                </c:pt>
                <c:pt idx="1803">
                  <c:v>42552.78125</c:v>
                </c:pt>
                <c:pt idx="1804">
                  <c:v>42552.791666666591</c:v>
                </c:pt>
                <c:pt idx="1805">
                  <c:v>42552.802083333343</c:v>
                </c:pt>
                <c:pt idx="1806">
                  <c:v>42552.8125</c:v>
                </c:pt>
                <c:pt idx="1807">
                  <c:v>42552.822916666657</c:v>
                </c:pt>
                <c:pt idx="1808">
                  <c:v>42552.833333333343</c:v>
                </c:pt>
                <c:pt idx="1809">
                  <c:v>42552.84375</c:v>
                </c:pt>
                <c:pt idx="1810">
                  <c:v>42552.854166666657</c:v>
                </c:pt>
                <c:pt idx="1811">
                  <c:v>42552.864583333343</c:v>
                </c:pt>
                <c:pt idx="1812">
                  <c:v>42552.875</c:v>
                </c:pt>
                <c:pt idx="1813">
                  <c:v>42552.885416666657</c:v>
                </c:pt>
                <c:pt idx="1814">
                  <c:v>42552.895833333343</c:v>
                </c:pt>
                <c:pt idx="1815">
                  <c:v>42552.90625</c:v>
                </c:pt>
                <c:pt idx="1816">
                  <c:v>42552.916666666657</c:v>
                </c:pt>
                <c:pt idx="1817">
                  <c:v>42552.927083333292</c:v>
                </c:pt>
                <c:pt idx="1818">
                  <c:v>42552.9375</c:v>
                </c:pt>
                <c:pt idx="1819">
                  <c:v>42552.947916666657</c:v>
                </c:pt>
                <c:pt idx="1820">
                  <c:v>42552.958333333343</c:v>
                </c:pt>
                <c:pt idx="1821">
                  <c:v>42552.96875</c:v>
                </c:pt>
                <c:pt idx="1822">
                  <c:v>42552.979166666621</c:v>
                </c:pt>
                <c:pt idx="1823">
                  <c:v>42552.989583333343</c:v>
                </c:pt>
                <c:pt idx="1824">
                  <c:v>42553</c:v>
                </c:pt>
                <c:pt idx="1825">
                  <c:v>42553.010416666657</c:v>
                </c:pt>
                <c:pt idx="1826">
                  <c:v>42553.020833333343</c:v>
                </c:pt>
                <c:pt idx="1827">
                  <c:v>42553.03125</c:v>
                </c:pt>
                <c:pt idx="1828">
                  <c:v>42553.041666666621</c:v>
                </c:pt>
                <c:pt idx="1829">
                  <c:v>42553.052083333343</c:v>
                </c:pt>
                <c:pt idx="1830">
                  <c:v>42553.0625</c:v>
                </c:pt>
                <c:pt idx="1831">
                  <c:v>42553.072916666657</c:v>
                </c:pt>
                <c:pt idx="1832">
                  <c:v>42553.083333333343</c:v>
                </c:pt>
                <c:pt idx="1833">
                  <c:v>42553.093749999993</c:v>
                </c:pt>
                <c:pt idx="1834">
                  <c:v>42553.104166666621</c:v>
                </c:pt>
                <c:pt idx="1835">
                  <c:v>42553.114583333343</c:v>
                </c:pt>
                <c:pt idx="1836">
                  <c:v>42553.125</c:v>
                </c:pt>
                <c:pt idx="1837">
                  <c:v>42553.135416666621</c:v>
                </c:pt>
                <c:pt idx="1838">
                  <c:v>42553.145833333343</c:v>
                </c:pt>
                <c:pt idx="1839">
                  <c:v>42553.15625</c:v>
                </c:pt>
                <c:pt idx="1840">
                  <c:v>42553.166666666621</c:v>
                </c:pt>
                <c:pt idx="1841">
                  <c:v>42553.177083333292</c:v>
                </c:pt>
                <c:pt idx="1842">
                  <c:v>42553.1875</c:v>
                </c:pt>
                <c:pt idx="1843">
                  <c:v>42553.197916666621</c:v>
                </c:pt>
                <c:pt idx="1844">
                  <c:v>42553.208333333343</c:v>
                </c:pt>
                <c:pt idx="1845">
                  <c:v>42553.21875</c:v>
                </c:pt>
                <c:pt idx="1846">
                  <c:v>42553.229166666591</c:v>
                </c:pt>
                <c:pt idx="1847">
                  <c:v>42553.239583333292</c:v>
                </c:pt>
                <c:pt idx="1848">
                  <c:v>42553.25</c:v>
                </c:pt>
                <c:pt idx="1849">
                  <c:v>42553.260416666621</c:v>
                </c:pt>
                <c:pt idx="1850">
                  <c:v>42553.270833333343</c:v>
                </c:pt>
                <c:pt idx="1851">
                  <c:v>42553.28125</c:v>
                </c:pt>
                <c:pt idx="1852">
                  <c:v>42553.291666666591</c:v>
                </c:pt>
                <c:pt idx="1853">
                  <c:v>42553.302083333343</c:v>
                </c:pt>
                <c:pt idx="1854">
                  <c:v>42553.3125</c:v>
                </c:pt>
                <c:pt idx="1855">
                  <c:v>42553.322916666657</c:v>
                </c:pt>
                <c:pt idx="1856">
                  <c:v>42553.333333333343</c:v>
                </c:pt>
                <c:pt idx="1857">
                  <c:v>42553.34375</c:v>
                </c:pt>
                <c:pt idx="1858">
                  <c:v>42553.354166666657</c:v>
                </c:pt>
                <c:pt idx="1859">
                  <c:v>42553.364583333343</c:v>
                </c:pt>
                <c:pt idx="1860">
                  <c:v>42553.375</c:v>
                </c:pt>
                <c:pt idx="1861">
                  <c:v>42553.385416666657</c:v>
                </c:pt>
                <c:pt idx="1862">
                  <c:v>42553.395833333343</c:v>
                </c:pt>
                <c:pt idx="1863">
                  <c:v>42553.40625</c:v>
                </c:pt>
                <c:pt idx="1864">
                  <c:v>42553.416666666657</c:v>
                </c:pt>
                <c:pt idx="1865">
                  <c:v>42553.427083333292</c:v>
                </c:pt>
                <c:pt idx="1866">
                  <c:v>42553.4375</c:v>
                </c:pt>
                <c:pt idx="1867">
                  <c:v>42553.447916666657</c:v>
                </c:pt>
                <c:pt idx="1868">
                  <c:v>42553.458333333343</c:v>
                </c:pt>
                <c:pt idx="1869">
                  <c:v>42553.46875</c:v>
                </c:pt>
                <c:pt idx="1870">
                  <c:v>42553.479166666621</c:v>
                </c:pt>
                <c:pt idx="1871">
                  <c:v>42553.489583333343</c:v>
                </c:pt>
                <c:pt idx="1872">
                  <c:v>42553.5</c:v>
                </c:pt>
                <c:pt idx="1873">
                  <c:v>42553.510416666657</c:v>
                </c:pt>
                <c:pt idx="1874">
                  <c:v>42553.520833333343</c:v>
                </c:pt>
                <c:pt idx="1875">
                  <c:v>42553.53125</c:v>
                </c:pt>
                <c:pt idx="1876">
                  <c:v>42553.541666666621</c:v>
                </c:pt>
                <c:pt idx="1877">
                  <c:v>42553.552083333343</c:v>
                </c:pt>
                <c:pt idx="1878">
                  <c:v>42553.5625</c:v>
                </c:pt>
                <c:pt idx="1879">
                  <c:v>42553.572916666657</c:v>
                </c:pt>
                <c:pt idx="1880">
                  <c:v>42553.583333333343</c:v>
                </c:pt>
                <c:pt idx="1881">
                  <c:v>42553.593749999993</c:v>
                </c:pt>
                <c:pt idx="1882">
                  <c:v>42553.604166666621</c:v>
                </c:pt>
                <c:pt idx="1883">
                  <c:v>42553.614583333343</c:v>
                </c:pt>
                <c:pt idx="1884">
                  <c:v>42553.625</c:v>
                </c:pt>
                <c:pt idx="1885">
                  <c:v>42553.635416666621</c:v>
                </c:pt>
                <c:pt idx="1886">
                  <c:v>42553.645833333343</c:v>
                </c:pt>
                <c:pt idx="1887">
                  <c:v>42553.65625</c:v>
                </c:pt>
                <c:pt idx="1888">
                  <c:v>42553.666666666621</c:v>
                </c:pt>
                <c:pt idx="1889">
                  <c:v>42553.677083333292</c:v>
                </c:pt>
                <c:pt idx="1890">
                  <c:v>42553.6875</c:v>
                </c:pt>
                <c:pt idx="1891">
                  <c:v>42553.697916666621</c:v>
                </c:pt>
                <c:pt idx="1892">
                  <c:v>42553.708333333343</c:v>
                </c:pt>
                <c:pt idx="1893">
                  <c:v>42553.71875</c:v>
                </c:pt>
                <c:pt idx="1894">
                  <c:v>42553.729166666591</c:v>
                </c:pt>
                <c:pt idx="1895">
                  <c:v>42553.739583333292</c:v>
                </c:pt>
                <c:pt idx="1896">
                  <c:v>42553.75</c:v>
                </c:pt>
                <c:pt idx="1897">
                  <c:v>42553.760416666621</c:v>
                </c:pt>
                <c:pt idx="1898">
                  <c:v>42553.770833333343</c:v>
                </c:pt>
                <c:pt idx="1899">
                  <c:v>42553.78125</c:v>
                </c:pt>
                <c:pt idx="1900">
                  <c:v>42553.791666666591</c:v>
                </c:pt>
                <c:pt idx="1901">
                  <c:v>42553.802083333343</c:v>
                </c:pt>
                <c:pt idx="1902">
                  <c:v>42553.8125</c:v>
                </c:pt>
                <c:pt idx="1903">
                  <c:v>42553.822916666657</c:v>
                </c:pt>
                <c:pt idx="1904">
                  <c:v>42553.833333333343</c:v>
                </c:pt>
                <c:pt idx="1905">
                  <c:v>42553.84375</c:v>
                </c:pt>
                <c:pt idx="1906">
                  <c:v>42553.854166666657</c:v>
                </c:pt>
                <c:pt idx="1907">
                  <c:v>42553.864583333343</c:v>
                </c:pt>
                <c:pt idx="1908">
                  <c:v>42553.875</c:v>
                </c:pt>
                <c:pt idx="1909">
                  <c:v>42553.885416666657</c:v>
                </c:pt>
                <c:pt idx="1910">
                  <c:v>42553.895833333343</c:v>
                </c:pt>
                <c:pt idx="1911">
                  <c:v>42553.90625</c:v>
                </c:pt>
                <c:pt idx="1912">
                  <c:v>42553.916666666657</c:v>
                </c:pt>
                <c:pt idx="1913">
                  <c:v>42553.927083333292</c:v>
                </c:pt>
                <c:pt idx="1914">
                  <c:v>42553.9375</c:v>
                </c:pt>
                <c:pt idx="1915">
                  <c:v>42553.947916666657</c:v>
                </c:pt>
                <c:pt idx="1916">
                  <c:v>42553.958333333343</c:v>
                </c:pt>
                <c:pt idx="1917">
                  <c:v>42553.96875</c:v>
                </c:pt>
                <c:pt idx="1918">
                  <c:v>42553.979166666621</c:v>
                </c:pt>
                <c:pt idx="1919">
                  <c:v>42553.989583333343</c:v>
                </c:pt>
                <c:pt idx="1920">
                  <c:v>42554</c:v>
                </c:pt>
                <c:pt idx="1921">
                  <c:v>42554.010416666657</c:v>
                </c:pt>
                <c:pt idx="1922">
                  <c:v>42554.020833333343</c:v>
                </c:pt>
                <c:pt idx="1923">
                  <c:v>42554.03125</c:v>
                </c:pt>
                <c:pt idx="1924">
                  <c:v>42554.041666666621</c:v>
                </c:pt>
                <c:pt idx="1925">
                  <c:v>42554.052083333343</c:v>
                </c:pt>
                <c:pt idx="1926">
                  <c:v>42554.0625</c:v>
                </c:pt>
                <c:pt idx="1927">
                  <c:v>42554.072916666657</c:v>
                </c:pt>
                <c:pt idx="1928">
                  <c:v>42554.083333333343</c:v>
                </c:pt>
                <c:pt idx="1929">
                  <c:v>42554.093749999993</c:v>
                </c:pt>
                <c:pt idx="1930">
                  <c:v>42554.104166666621</c:v>
                </c:pt>
                <c:pt idx="1931">
                  <c:v>42554.114583333343</c:v>
                </c:pt>
                <c:pt idx="1932">
                  <c:v>42554.125</c:v>
                </c:pt>
                <c:pt idx="1933">
                  <c:v>42554.135416666621</c:v>
                </c:pt>
                <c:pt idx="1934">
                  <c:v>42554.145833333343</c:v>
                </c:pt>
                <c:pt idx="1935">
                  <c:v>42554.15625</c:v>
                </c:pt>
                <c:pt idx="1936">
                  <c:v>42554.166666666621</c:v>
                </c:pt>
                <c:pt idx="1937">
                  <c:v>42554.177083333292</c:v>
                </c:pt>
                <c:pt idx="1938">
                  <c:v>42554.1875</c:v>
                </c:pt>
                <c:pt idx="1939">
                  <c:v>42554.197916666621</c:v>
                </c:pt>
                <c:pt idx="1940">
                  <c:v>42554.208333333343</c:v>
                </c:pt>
                <c:pt idx="1941">
                  <c:v>42554.21875</c:v>
                </c:pt>
                <c:pt idx="1942">
                  <c:v>42554.229166666591</c:v>
                </c:pt>
                <c:pt idx="1943">
                  <c:v>42554.239583333292</c:v>
                </c:pt>
                <c:pt idx="1944">
                  <c:v>42554.25</c:v>
                </c:pt>
                <c:pt idx="1945">
                  <c:v>42554.260416666621</c:v>
                </c:pt>
                <c:pt idx="1946">
                  <c:v>42554.270833333343</c:v>
                </c:pt>
                <c:pt idx="1947">
                  <c:v>42554.28125</c:v>
                </c:pt>
                <c:pt idx="1948">
                  <c:v>42554.291666666591</c:v>
                </c:pt>
                <c:pt idx="1949">
                  <c:v>42554.302083333343</c:v>
                </c:pt>
                <c:pt idx="1950">
                  <c:v>42554.3125</c:v>
                </c:pt>
                <c:pt idx="1951">
                  <c:v>42554.322916666657</c:v>
                </c:pt>
                <c:pt idx="1952">
                  <c:v>42554.333333333343</c:v>
                </c:pt>
                <c:pt idx="1953">
                  <c:v>42554.34375</c:v>
                </c:pt>
                <c:pt idx="1954">
                  <c:v>42554.354166666657</c:v>
                </c:pt>
                <c:pt idx="1955">
                  <c:v>42554.364583333343</c:v>
                </c:pt>
                <c:pt idx="1956">
                  <c:v>42554.375</c:v>
                </c:pt>
                <c:pt idx="1957">
                  <c:v>42554.385416666657</c:v>
                </c:pt>
                <c:pt idx="1958">
                  <c:v>42554.395833333343</c:v>
                </c:pt>
                <c:pt idx="1959">
                  <c:v>42554.40625</c:v>
                </c:pt>
                <c:pt idx="1960">
                  <c:v>42554.416666666657</c:v>
                </c:pt>
                <c:pt idx="1961">
                  <c:v>42554.427083333292</c:v>
                </c:pt>
                <c:pt idx="1962">
                  <c:v>42554.4375</c:v>
                </c:pt>
                <c:pt idx="1963">
                  <c:v>42554.447916666657</c:v>
                </c:pt>
                <c:pt idx="1964">
                  <c:v>42554.458333333343</c:v>
                </c:pt>
                <c:pt idx="1965">
                  <c:v>42554.46875</c:v>
                </c:pt>
                <c:pt idx="1966">
                  <c:v>42554.479166666621</c:v>
                </c:pt>
                <c:pt idx="1967">
                  <c:v>42554.489583333343</c:v>
                </c:pt>
                <c:pt idx="1968">
                  <c:v>42554.5</c:v>
                </c:pt>
                <c:pt idx="1969">
                  <c:v>42554.510416666657</c:v>
                </c:pt>
                <c:pt idx="1970">
                  <c:v>42554.520833333343</c:v>
                </c:pt>
                <c:pt idx="1971">
                  <c:v>42554.53125</c:v>
                </c:pt>
                <c:pt idx="1972">
                  <c:v>42554.541666666621</c:v>
                </c:pt>
                <c:pt idx="1973">
                  <c:v>42554.552083333343</c:v>
                </c:pt>
                <c:pt idx="1974">
                  <c:v>42554.5625</c:v>
                </c:pt>
                <c:pt idx="1975">
                  <c:v>42554.572916666657</c:v>
                </c:pt>
                <c:pt idx="1976">
                  <c:v>42554.583333333343</c:v>
                </c:pt>
                <c:pt idx="1977">
                  <c:v>42554.593749999993</c:v>
                </c:pt>
                <c:pt idx="1978">
                  <c:v>42554.604166666621</c:v>
                </c:pt>
                <c:pt idx="1979">
                  <c:v>42554.614583333343</c:v>
                </c:pt>
                <c:pt idx="1980">
                  <c:v>42554.625</c:v>
                </c:pt>
                <c:pt idx="1981">
                  <c:v>42554.635416666621</c:v>
                </c:pt>
                <c:pt idx="1982">
                  <c:v>42554.645833333343</c:v>
                </c:pt>
                <c:pt idx="1983">
                  <c:v>42554.65625</c:v>
                </c:pt>
                <c:pt idx="1984">
                  <c:v>42554.666666666621</c:v>
                </c:pt>
                <c:pt idx="1985">
                  <c:v>42554.677083333292</c:v>
                </c:pt>
                <c:pt idx="1986">
                  <c:v>42554.6875</c:v>
                </c:pt>
                <c:pt idx="1987">
                  <c:v>42554.697916666621</c:v>
                </c:pt>
                <c:pt idx="1988">
                  <c:v>42554.708333333343</c:v>
                </c:pt>
                <c:pt idx="1989">
                  <c:v>42554.71875</c:v>
                </c:pt>
                <c:pt idx="1990">
                  <c:v>42554.729166666591</c:v>
                </c:pt>
                <c:pt idx="1991">
                  <c:v>42554.739583333292</c:v>
                </c:pt>
                <c:pt idx="1992">
                  <c:v>42554.75</c:v>
                </c:pt>
                <c:pt idx="1993">
                  <c:v>42554.760416666621</c:v>
                </c:pt>
                <c:pt idx="1994">
                  <c:v>42554.770833333343</c:v>
                </c:pt>
                <c:pt idx="1995">
                  <c:v>42554.78125</c:v>
                </c:pt>
                <c:pt idx="1996">
                  <c:v>42554.791666666591</c:v>
                </c:pt>
                <c:pt idx="1997">
                  <c:v>42554.802083333343</c:v>
                </c:pt>
                <c:pt idx="1998">
                  <c:v>42554.8125</c:v>
                </c:pt>
                <c:pt idx="1999">
                  <c:v>42554.822916666657</c:v>
                </c:pt>
                <c:pt idx="2000">
                  <c:v>42554.833333333343</c:v>
                </c:pt>
                <c:pt idx="2001">
                  <c:v>42554.84375</c:v>
                </c:pt>
                <c:pt idx="2002">
                  <c:v>42554.854166666657</c:v>
                </c:pt>
                <c:pt idx="2003">
                  <c:v>42554.864583333343</c:v>
                </c:pt>
                <c:pt idx="2004">
                  <c:v>42554.875</c:v>
                </c:pt>
                <c:pt idx="2005">
                  <c:v>42554.885416666657</c:v>
                </c:pt>
                <c:pt idx="2006">
                  <c:v>42554.895833333343</c:v>
                </c:pt>
                <c:pt idx="2007">
                  <c:v>42554.90625</c:v>
                </c:pt>
                <c:pt idx="2008">
                  <c:v>42554.916666666657</c:v>
                </c:pt>
                <c:pt idx="2009">
                  <c:v>42554.927083333292</c:v>
                </c:pt>
                <c:pt idx="2010">
                  <c:v>42554.9375</c:v>
                </c:pt>
                <c:pt idx="2011">
                  <c:v>42554.947916666657</c:v>
                </c:pt>
                <c:pt idx="2012">
                  <c:v>42554.958333333343</c:v>
                </c:pt>
                <c:pt idx="2013">
                  <c:v>42554.96875</c:v>
                </c:pt>
                <c:pt idx="2014">
                  <c:v>42554.979166666621</c:v>
                </c:pt>
                <c:pt idx="2015">
                  <c:v>42554.989583333343</c:v>
                </c:pt>
                <c:pt idx="2016">
                  <c:v>42555</c:v>
                </c:pt>
                <c:pt idx="2017">
                  <c:v>42555.010416666657</c:v>
                </c:pt>
                <c:pt idx="2018">
                  <c:v>42555.020833333343</c:v>
                </c:pt>
                <c:pt idx="2019">
                  <c:v>42555.03125</c:v>
                </c:pt>
                <c:pt idx="2020">
                  <c:v>42555.041666666621</c:v>
                </c:pt>
                <c:pt idx="2021">
                  <c:v>42555.052083333343</c:v>
                </c:pt>
                <c:pt idx="2022">
                  <c:v>42555.0625</c:v>
                </c:pt>
                <c:pt idx="2023">
                  <c:v>42555.072916666657</c:v>
                </c:pt>
                <c:pt idx="2024">
                  <c:v>42555.083333333343</c:v>
                </c:pt>
                <c:pt idx="2025">
                  <c:v>42555.093749999993</c:v>
                </c:pt>
                <c:pt idx="2026">
                  <c:v>42555.104166666621</c:v>
                </c:pt>
                <c:pt idx="2027">
                  <c:v>42555.114583333343</c:v>
                </c:pt>
                <c:pt idx="2028">
                  <c:v>42555.125</c:v>
                </c:pt>
                <c:pt idx="2029">
                  <c:v>42555.135416666621</c:v>
                </c:pt>
                <c:pt idx="2030">
                  <c:v>42555.145833333343</c:v>
                </c:pt>
                <c:pt idx="2031">
                  <c:v>42555.15625</c:v>
                </c:pt>
                <c:pt idx="2032">
                  <c:v>42555.166666666621</c:v>
                </c:pt>
                <c:pt idx="2033">
                  <c:v>42555.177083333292</c:v>
                </c:pt>
                <c:pt idx="2034">
                  <c:v>42555.1875</c:v>
                </c:pt>
                <c:pt idx="2035">
                  <c:v>42555.197916666621</c:v>
                </c:pt>
                <c:pt idx="2036">
                  <c:v>42555.208333333343</c:v>
                </c:pt>
                <c:pt idx="2037">
                  <c:v>42555.21875</c:v>
                </c:pt>
                <c:pt idx="2038">
                  <c:v>42555.229166666591</c:v>
                </c:pt>
                <c:pt idx="2039">
                  <c:v>42555.239583333292</c:v>
                </c:pt>
                <c:pt idx="2040">
                  <c:v>42555.25</c:v>
                </c:pt>
                <c:pt idx="2041">
                  <c:v>42555.260416666621</c:v>
                </c:pt>
                <c:pt idx="2042">
                  <c:v>42555.270833333343</c:v>
                </c:pt>
                <c:pt idx="2043">
                  <c:v>42555.28125</c:v>
                </c:pt>
                <c:pt idx="2044">
                  <c:v>42555.291666666591</c:v>
                </c:pt>
                <c:pt idx="2045">
                  <c:v>42555.302083333343</c:v>
                </c:pt>
                <c:pt idx="2046">
                  <c:v>42555.3125</c:v>
                </c:pt>
                <c:pt idx="2047">
                  <c:v>42555.322916666657</c:v>
                </c:pt>
                <c:pt idx="2048">
                  <c:v>42555.333333333343</c:v>
                </c:pt>
                <c:pt idx="2049">
                  <c:v>42555.34375</c:v>
                </c:pt>
                <c:pt idx="2050">
                  <c:v>42555.354166666657</c:v>
                </c:pt>
                <c:pt idx="2051">
                  <c:v>42555.364583333343</c:v>
                </c:pt>
                <c:pt idx="2052">
                  <c:v>42555.375</c:v>
                </c:pt>
                <c:pt idx="2053">
                  <c:v>42555.385416666657</c:v>
                </c:pt>
                <c:pt idx="2054">
                  <c:v>42555.395833333343</c:v>
                </c:pt>
                <c:pt idx="2055">
                  <c:v>42555.40625</c:v>
                </c:pt>
                <c:pt idx="2056">
                  <c:v>42555.416666666657</c:v>
                </c:pt>
                <c:pt idx="2057">
                  <c:v>42555.427083333292</c:v>
                </c:pt>
                <c:pt idx="2058">
                  <c:v>42555.4375</c:v>
                </c:pt>
                <c:pt idx="2059">
                  <c:v>42555.447916666657</c:v>
                </c:pt>
                <c:pt idx="2060">
                  <c:v>42555.458333333343</c:v>
                </c:pt>
                <c:pt idx="2061">
                  <c:v>42555.46875</c:v>
                </c:pt>
                <c:pt idx="2062">
                  <c:v>42555.479166666621</c:v>
                </c:pt>
                <c:pt idx="2063">
                  <c:v>42555.489583333343</c:v>
                </c:pt>
                <c:pt idx="2064">
                  <c:v>42555.5</c:v>
                </c:pt>
                <c:pt idx="2065">
                  <c:v>42555.510416666657</c:v>
                </c:pt>
                <c:pt idx="2066">
                  <c:v>42555.520833333343</c:v>
                </c:pt>
                <c:pt idx="2067">
                  <c:v>42555.53125</c:v>
                </c:pt>
                <c:pt idx="2068">
                  <c:v>42555.541666666621</c:v>
                </c:pt>
                <c:pt idx="2069">
                  <c:v>42555.552083333343</c:v>
                </c:pt>
                <c:pt idx="2070">
                  <c:v>42555.5625</c:v>
                </c:pt>
                <c:pt idx="2071">
                  <c:v>42555.572916666657</c:v>
                </c:pt>
                <c:pt idx="2072">
                  <c:v>42555.583333333343</c:v>
                </c:pt>
                <c:pt idx="2073">
                  <c:v>42555.593749999993</c:v>
                </c:pt>
                <c:pt idx="2074">
                  <c:v>42555.604166666621</c:v>
                </c:pt>
                <c:pt idx="2075">
                  <c:v>42555.614583333343</c:v>
                </c:pt>
                <c:pt idx="2076">
                  <c:v>42555.625</c:v>
                </c:pt>
                <c:pt idx="2077">
                  <c:v>42555.635416666621</c:v>
                </c:pt>
                <c:pt idx="2078">
                  <c:v>42555.645833333343</c:v>
                </c:pt>
                <c:pt idx="2079">
                  <c:v>42555.65625</c:v>
                </c:pt>
                <c:pt idx="2080">
                  <c:v>42555.666666666621</c:v>
                </c:pt>
                <c:pt idx="2081">
                  <c:v>42555.677083333292</c:v>
                </c:pt>
                <c:pt idx="2082">
                  <c:v>42555.6875</c:v>
                </c:pt>
                <c:pt idx="2083">
                  <c:v>42555.697916666621</c:v>
                </c:pt>
                <c:pt idx="2084">
                  <c:v>42555.708333333343</c:v>
                </c:pt>
                <c:pt idx="2085">
                  <c:v>42555.71875</c:v>
                </c:pt>
                <c:pt idx="2086">
                  <c:v>42555.729166666591</c:v>
                </c:pt>
                <c:pt idx="2087">
                  <c:v>42555.739583333292</c:v>
                </c:pt>
                <c:pt idx="2088">
                  <c:v>42555.75</c:v>
                </c:pt>
                <c:pt idx="2089">
                  <c:v>42555.760416666621</c:v>
                </c:pt>
                <c:pt idx="2090">
                  <c:v>42555.770833333343</c:v>
                </c:pt>
                <c:pt idx="2091">
                  <c:v>42555.78125</c:v>
                </c:pt>
                <c:pt idx="2092">
                  <c:v>42555.791666666591</c:v>
                </c:pt>
                <c:pt idx="2093">
                  <c:v>42555.802083333343</c:v>
                </c:pt>
                <c:pt idx="2094">
                  <c:v>42555.8125</c:v>
                </c:pt>
                <c:pt idx="2095">
                  <c:v>42555.822916666657</c:v>
                </c:pt>
                <c:pt idx="2096">
                  <c:v>42555.833333333343</c:v>
                </c:pt>
                <c:pt idx="2097">
                  <c:v>42555.84375</c:v>
                </c:pt>
                <c:pt idx="2098">
                  <c:v>42555.854166666657</c:v>
                </c:pt>
                <c:pt idx="2099">
                  <c:v>42555.864583333343</c:v>
                </c:pt>
                <c:pt idx="2100">
                  <c:v>42555.875</c:v>
                </c:pt>
                <c:pt idx="2101">
                  <c:v>42555.885416666657</c:v>
                </c:pt>
                <c:pt idx="2102">
                  <c:v>42555.895833333343</c:v>
                </c:pt>
                <c:pt idx="2103">
                  <c:v>42555.90625</c:v>
                </c:pt>
                <c:pt idx="2104">
                  <c:v>42555.916666666657</c:v>
                </c:pt>
                <c:pt idx="2105">
                  <c:v>42555.927083333292</c:v>
                </c:pt>
                <c:pt idx="2106">
                  <c:v>42555.9375</c:v>
                </c:pt>
                <c:pt idx="2107">
                  <c:v>42555.947916666657</c:v>
                </c:pt>
                <c:pt idx="2108">
                  <c:v>42555.958333333343</c:v>
                </c:pt>
                <c:pt idx="2109">
                  <c:v>42555.96875</c:v>
                </c:pt>
                <c:pt idx="2110">
                  <c:v>42555.979166666621</c:v>
                </c:pt>
                <c:pt idx="2111">
                  <c:v>42555.989583333343</c:v>
                </c:pt>
                <c:pt idx="2112">
                  <c:v>42556</c:v>
                </c:pt>
                <c:pt idx="2113">
                  <c:v>42556.010416666657</c:v>
                </c:pt>
                <c:pt idx="2114">
                  <c:v>42556.020833333343</c:v>
                </c:pt>
                <c:pt idx="2115">
                  <c:v>42556.03125</c:v>
                </c:pt>
                <c:pt idx="2116">
                  <c:v>42556.041666666621</c:v>
                </c:pt>
                <c:pt idx="2117">
                  <c:v>42556.052083333343</c:v>
                </c:pt>
                <c:pt idx="2118">
                  <c:v>42556.0625</c:v>
                </c:pt>
                <c:pt idx="2119">
                  <c:v>42556.072916666657</c:v>
                </c:pt>
                <c:pt idx="2120">
                  <c:v>42556.083333333343</c:v>
                </c:pt>
                <c:pt idx="2121">
                  <c:v>42556.093749999993</c:v>
                </c:pt>
                <c:pt idx="2122">
                  <c:v>42556.104166666621</c:v>
                </c:pt>
                <c:pt idx="2123">
                  <c:v>42556.114583333343</c:v>
                </c:pt>
                <c:pt idx="2124">
                  <c:v>42556.125</c:v>
                </c:pt>
                <c:pt idx="2125">
                  <c:v>42556.135416666621</c:v>
                </c:pt>
                <c:pt idx="2126">
                  <c:v>42556.145833333343</c:v>
                </c:pt>
                <c:pt idx="2127">
                  <c:v>42556.15625</c:v>
                </c:pt>
                <c:pt idx="2128">
                  <c:v>42556.166666666621</c:v>
                </c:pt>
                <c:pt idx="2129">
                  <c:v>42556.177083333292</c:v>
                </c:pt>
                <c:pt idx="2130">
                  <c:v>42556.1875</c:v>
                </c:pt>
                <c:pt idx="2131">
                  <c:v>42556.197916666621</c:v>
                </c:pt>
                <c:pt idx="2132">
                  <c:v>42556.208333333343</c:v>
                </c:pt>
                <c:pt idx="2133">
                  <c:v>42556.21875</c:v>
                </c:pt>
                <c:pt idx="2134">
                  <c:v>42556.229166666591</c:v>
                </c:pt>
                <c:pt idx="2135">
                  <c:v>42556.239583333292</c:v>
                </c:pt>
                <c:pt idx="2136">
                  <c:v>42556.25</c:v>
                </c:pt>
                <c:pt idx="2137">
                  <c:v>42556.260416666621</c:v>
                </c:pt>
                <c:pt idx="2138">
                  <c:v>42556.270833333343</c:v>
                </c:pt>
                <c:pt idx="2139">
                  <c:v>42556.28125</c:v>
                </c:pt>
                <c:pt idx="2140">
                  <c:v>42556.291666666591</c:v>
                </c:pt>
                <c:pt idx="2141">
                  <c:v>42556.302083333343</c:v>
                </c:pt>
                <c:pt idx="2142">
                  <c:v>42556.3125</c:v>
                </c:pt>
                <c:pt idx="2143">
                  <c:v>42556.322916666657</c:v>
                </c:pt>
                <c:pt idx="2144">
                  <c:v>42556.333333333343</c:v>
                </c:pt>
                <c:pt idx="2145">
                  <c:v>42556.34375</c:v>
                </c:pt>
                <c:pt idx="2146">
                  <c:v>42556.354166666657</c:v>
                </c:pt>
                <c:pt idx="2147">
                  <c:v>42556.364583333343</c:v>
                </c:pt>
                <c:pt idx="2148">
                  <c:v>42556.375</c:v>
                </c:pt>
                <c:pt idx="2149">
                  <c:v>42556.385416666657</c:v>
                </c:pt>
                <c:pt idx="2150">
                  <c:v>42556.395833333343</c:v>
                </c:pt>
                <c:pt idx="2151">
                  <c:v>42556.40625</c:v>
                </c:pt>
                <c:pt idx="2152">
                  <c:v>42556.416666666657</c:v>
                </c:pt>
                <c:pt idx="2153">
                  <c:v>42556.427083333292</c:v>
                </c:pt>
                <c:pt idx="2154">
                  <c:v>42556.4375</c:v>
                </c:pt>
                <c:pt idx="2155">
                  <c:v>42556.447916666657</c:v>
                </c:pt>
                <c:pt idx="2156">
                  <c:v>42556.458333333343</c:v>
                </c:pt>
                <c:pt idx="2157">
                  <c:v>42556.46875</c:v>
                </c:pt>
                <c:pt idx="2158">
                  <c:v>42556.479166666621</c:v>
                </c:pt>
                <c:pt idx="2159">
                  <c:v>42556.489583333343</c:v>
                </c:pt>
                <c:pt idx="2160">
                  <c:v>42556.5</c:v>
                </c:pt>
                <c:pt idx="2161">
                  <c:v>42556.510416666657</c:v>
                </c:pt>
                <c:pt idx="2162">
                  <c:v>42556.520833333343</c:v>
                </c:pt>
                <c:pt idx="2163">
                  <c:v>42556.53125</c:v>
                </c:pt>
                <c:pt idx="2164">
                  <c:v>42556.541666666621</c:v>
                </c:pt>
                <c:pt idx="2165">
                  <c:v>42556.552083333343</c:v>
                </c:pt>
                <c:pt idx="2166">
                  <c:v>42556.5625</c:v>
                </c:pt>
                <c:pt idx="2167">
                  <c:v>42556.572916666657</c:v>
                </c:pt>
                <c:pt idx="2168">
                  <c:v>42556.583333333343</c:v>
                </c:pt>
                <c:pt idx="2169">
                  <c:v>42556.593749999993</c:v>
                </c:pt>
                <c:pt idx="2170">
                  <c:v>42556.604166666621</c:v>
                </c:pt>
                <c:pt idx="2171">
                  <c:v>42556.614583333343</c:v>
                </c:pt>
                <c:pt idx="2172">
                  <c:v>42556.625</c:v>
                </c:pt>
                <c:pt idx="2173">
                  <c:v>42556.635416666621</c:v>
                </c:pt>
                <c:pt idx="2174">
                  <c:v>42556.645833333343</c:v>
                </c:pt>
                <c:pt idx="2175">
                  <c:v>42556.65625</c:v>
                </c:pt>
                <c:pt idx="2176">
                  <c:v>42556.666666666621</c:v>
                </c:pt>
                <c:pt idx="2177">
                  <c:v>42556.677083333292</c:v>
                </c:pt>
                <c:pt idx="2178">
                  <c:v>42556.6875</c:v>
                </c:pt>
                <c:pt idx="2179">
                  <c:v>42556.697916666621</c:v>
                </c:pt>
                <c:pt idx="2180">
                  <c:v>42556.708333333343</c:v>
                </c:pt>
                <c:pt idx="2181">
                  <c:v>42556.71875</c:v>
                </c:pt>
                <c:pt idx="2182">
                  <c:v>42556.729166666591</c:v>
                </c:pt>
                <c:pt idx="2183">
                  <c:v>42556.739583333292</c:v>
                </c:pt>
                <c:pt idx="2184">
                  <c:v>42556.75</c:v>
                </c:pt>
                <c:pt idx="2185">
                  <c:v>42556.760416666621</c:v>
                </c:pt>
                <c:pt idx="2186">
                  <c:v>42556.770833333343</c:v>
                </c:pt>
                <c:pt idx="2187">
                  <c:v>42556.78125</c:v>
                </c:pt>
                <c:pt idx="2188">
                  <c:v>42556.791666666591</c:v>
                </c:pt>
                <c:pt idx="2189">
                  <c:v>42556.802083333343</c:v>
                </c:pt>
                <c:pt idx="2190">
                  <c:v>42556.8125</c:v>
                </c:pt>
                <c:pt idx="2191">
                  <c:v>42556.822916666657</c:v>
                </c:pt>
                <c:pt idx="2192">
                  <c:v>42556.833333333343</c:v>
                </c:pt>
                <c:pt idx="2193">
                  <c:v>42556.84375</c:v>
                </c:pt>
                <c:pt idx="2194">
                  <c:v>42556.854166666657</c:v>
                </c:pt>
                <c:pt idx="2195">
                  <c:v>42556.864583333343</c:v>
                </c:pt>
                <c:pt idx="2196">
                  <c:v>42556.875</c:v>
                </c:pt>
                <c:pt idx="2197">
                  <c:v>42556.885416666657</c:v>
                </c:pt>
                <c:pt idx="2198">
                  <c:v>42556.895833333343</c:v>
                </c:pt>
                <c:pt idx="2199">
                  <c:v>42556.90625</c:v>
                </c:pt>
                <c:pt idx="2200">
                  <c:v>42556.916666666657</c:v>
                </c:pt>
                <c:pt idx="2201">
                  <c:v>42556.927083333292</c:v>
                </c:pt>
                <c:pt idx="2202">
                  <c:v>42556.9375</c:v>
                </c:pt>
                <c:pt idx="2203">
                  <c:v>42556.947916666657</c:v>
                </c:pt>
                <c:pt idx="2204">
                  <c:v>42556.958333333343</c:v>
                </c:pt>
                <c:pt idx="2205">
                  <c:v>42556.96875</c:v>
                </c:pt>
                <c:pt idx="2206">
                  <c:v>42556.979166666621</c:v>
                </c:pt>
                <c:pt idx="2207">
                  <c:v>42556.989583333343</c:v>
                </c:pt>
                <c:pt idx="2208">
                  <c:v>42557</c:v>
                </c:pt>
                <c:pt idx="2209">
                  <c:v>42557.010416666657</c:v>
                </c:pt>
                <c:pt idx="2210">
                  <c:v>42557.020833333343</c:v>
                </c:pt>
                <c:pt idx="2211">
                  <c:v>42557.03125</c:v>
                </c:pt>
                <c:pt idx="2212">
                  <c:v>42557.041666666621</c:v>
                </c:pt>
                <c:pt idx="2213">
                  <c:v>42557.052083333343</c:v>
                </c:pt>
                <c:pt idx="2214">
                  <c:v>42557.0625</c:v>
                </c:pt>
                <c:pt idx="2215">
                  <c:v>42557.072916666657</c:v>
                </c:pt>
                <c:pt idx="2216">
                  <c:v>42557.083333333343</c:v>
                </c:pt>
                <c:pt idx="2217">
                  <c:v>42557.093749999993</c:v>
                </c:pt>
                <c:pt idx="2218">
                  <c:v>42557.104166666621</c:v>
                </c:pt>
                <c:pt idx="2219">
                  <c:v>42557.114583333343</c:v>
                </c:pt>
                <c:pt idx="2220">
                  <c:v>42557.125</c:v>
                </c:pt>
                <c:pt idx="2221">
                  <c:v>42557.135416666621</c:v>
                </c:pt>
                <c:pt idx="2222">
                  <c:v>42557.145833333343</c:v>
                </c:pt>
                <c:pt idx="2223">
                  <c:v>42557.15625</c:v>
                </c:pt>
                <c:pt idx="2224">
                  <c:v>42557.166666666621</c:v>
                </c:pt>
                <c:pt idx="2225">
                  <c:v>42557.177083333292</c:v>
                </c:pt>
                <c:pt idx="2226">
                  <c:v>42557.1875</c:v>
                </c:pt>
                <c:pt idx="2227">
                  <c:v>42557.197916666621</c:v>
                </c:pt>
                <c:pt idx="2228">
                  <c:v>42557.208333333343</c:v>
                </c:pt>
                <c:pt idx="2229">
                  <c:v>42557.21875</c:v>
                </c:pt>
                <c:pt idx="2230">
                  <c:v>42557.229166666591</c:v>
                </c:pt>
                <c:pt idx="2231">
                  <c:v>42557.239583333292</c:v>
                </c:pt>
                <c:pt idx="2232">
                  <c:v>42557.25</c:v>
                </c:pt>
                <c:pt idx="2233">
                  <c:v>42557.260416666621</c:v>
                </c:pt>
                <c:pt idx="2234">
                  <c:v>42557.270833333343</c:v>
                </c:pt>
                <c:pt idx="2235">
                  <c:v>42557.28125</c:v>
                </c:pt>
                <c:pt idx="2236">
                  <c:v>42557.291666666591</c:v>
                </c:pt>
                <c:pt idx="2237">
                  <c:v>42557.302083333343</c:v>
                </c:pt>
                <c:pt idx="2238">
                  <c:v>42557.3125</c:v>
                </c:pt>
                <c:pt idx="2239">
                  <c:v>42557.322916666657</c:v>
                </c:pt>
                <c:pt idx="2240">
                  <c:v>42557.333333333343</c:v>
                </c:pt>
                <c:pt idx="2241">
                  <c:v>42557.34375</c:v>
                </c:pt>
                <c:pt idx="2242">
                  <c:v>42557.354166666657</c:v>
                </c:pt>
                <c:pt idx="2243">
                  <c:v>42557.364583333343</c:v>
                </c:pt>
                <c:pt idx="2244">
                  <c:v>42557.375</c:v>
                </c:pt>
                <c:pt idx="2245">
                  <c:v>42557.385416666657</c:v>
                </c:pt>
                <c:pt idx="2246">
                  <c:v>42557.395833333343</c:v>
                </c:pt>
                <c:pt idx="2247">
                  <c:v>42557.40625</c:v>
                </c:pt>
                <c:pt idx="2248">
                  <c:v>42557.416666666657</c:v>
                </c:pt>
                <c:pt idx="2249">
                  <c:v>42557.427083333292</c:v>
                </c:pt>
                <c:pt idx="2250">
                  <c:v>42557.4375</c:v>
                </c:pt>
                <c:pt idx="2251">
                  <c:v>42557.447916666657</c:v>
                </c:pt>
                <c:pt idx="2252">
                  <c:v>42557.458333333343</c:v>
                </c:pt>
                <c:pt idx="2253">
                  <c:v>42557.46875</c:v>
                </c:pt>
                <c:pt idx="2254">
                  <c:v>42557.479166666621</c:v>
                </c:pt>
                <c:pt idx="2255">
                  <c:v>42557.489583333343</c:v>
                </c:pt>
                <c:pt idx="2256">
                  <c:v>42557.5</c:v>
                </c:pt>
                <c:pt idx="2257">
                  <c:v>42557.510416666657</c:v>
                </c:pt>
                <c:pt idx="2258">
                  <c:v>42557.520833333343</c:v>
                </c:pt>
                <c:pt idx="2259">
                  <c:v>42557.53125</c:v>
                </c:pt>
                <c:pt idx="2260">
                  <c:v>42557.541666666621</c:v>
                </c:pt>
                <c:pt idx="2261">
                  <c:v>42557.552083333343</c:v>
                </c:pt>
                <c:pt idx="2262">
                  <c:v>42557.5625</c:v>
                </c:pt>
                <c:pt idx="2263">
                  <c:v>42557.572916666657</c:v>
                </c:pt>
                <c:pt idx="2264">
                  <c:v>42557.583333333343</c:v>
                </c:pt>
                <c:pt idx="2265">
                  <c:v>42557.593749999993</c:v>
                </c:pt>
                <c:pt idx="2266">
                  <c:v>42557.604166666621</c:v>
                </c:pt>
                <c:pt idx="2267">
                  <c:v>42557.614583333343</c:v>
                </c:pt>
                <c:pt idx="2268">
                  <c:v>42557.625</c:v>
                </c:pt>
                <c:pt idx="2269">
                  <c:v>42557.635416666621</c:v>
                </c:pt>
                <c:pt idx="2270">
                  <c:v>42557.645833333343</c:v>
                </c:pt>
                <c:pt idx="2271">
                  <c:v>42557.65625</c:v>
                </c:pt>
                <c:pt idx="2272">
                  <c:v>42557.666666666621</c:v>
                </c:pt>
                <c:pt idx="2273">
                  <c:v>42557.677083333292</c:v>
                </c:pt>
                <c:pt idx="2274">
                  <c:v>42557.6875</c:v>
                </c:pt>
                <c:pt idx="2275">
                  <c:v>42557.697916666621</c:v>
                </c:pt>
                <c:pt idx="2276">
                  <c:v>42557.708333333343</c:v>
                </c:pt>
                <c:pt idx="2277">
                  <c:v>42557.71875</c:v>
                </c:pt>
                <c:pt idx="2278">
                  <c:v>42557.729166666591</c:v>
                </c:pt>
                <c:pt idx="2279">
                  <c:v>42557.739583333292</c:v>
                </c:pt>
                <c:pt idx="2280">
                  <c:v>42557.75</c:v>
                </c:pt>
                <c:pt idx="2281">
                  <c:v>42557.760416666621</c:v>
                </c:pt>
                <c:pt idx="2282">
                  <c:v>42557.770833333343</c:v>
                </c:pt>
                <c:pt idx="2283">
                  <c:v>42557.78125</c:v>
                </c:pt>
                <c:pt idx="2284">
                  <c:v>42557.791666666591</c:v>
                </c:pt>
                <c:pt idx="2285">
                  <c:v>42557.802083333343</c:v>
                </c:pt>
                <c:pt idx="2286">
                  <c:v>42557.8125</c:v>
                </c:pt>
                <c:pt idx="2287">
                  <c:v>42557.822916666657</c:v>
                </c:pt>
                <c:pt idx="2288">
                  <c:v>42557.833333333343</c:v>
                </c:pt>
                <c:pt idx="2289">
                  <c:v>42557.84375</c:v>
                </c:pt>
                <c:pt idx="2290">
                  <c:v>42557.854166666657</c:v>
                </c:pt>
                <c:pt idx="2291">
                  <c:v>42557.864583333343</c:v>
                </c:pt>
                <c:pt idx="2292">
                  <c:v>42557.875</c:v>
                </c:pt>
                <c:pt idx="2293">
                  <c:v>42557.885416666657</c:v>
                </c:pt>
                <c:pt idx="2294">
                  <c:v>42557.895833333343</c:v>
                </c:pt>
                <c:pt idx="2295">
                  <c:v>42557.90625</c:v>
                </c:pt>
                <c:pt idx="2296">
                  <c:v>42557.916666666657</c:v>
                </c:pt>
                <c:pt idx="2297">
                  <c:v>42557.927083333292</c:v>
                </c:pt>
                <c:pt idx="2298">
                  <c:v>42557.9375</c:v>
                </c:pt>
                <c:pt idx="2299">
                  <c:v>42557.947916666657</c:v>
                </c:pt>
                <c:pt idx="2300">
                  <c:v>42557.958333333343</c:v>
                </c:pt>
                <c:pt idx="2301">
                  <c:v>42557.96875</c:v>
                </c:pt>
                <c:pt idx="2302">
                  <c:v>42557.979166666621</c:v>
                </c:pt>
                <c:pt idx="2303">
                  <c:v>42557.989583333343</c:v>
                </c:pt>
                <c:pt idx="2304">
                  <c:v>42558</c:v>
                </c:pt>
                <c:pt idx="2305">
                  <c:v>42558.010416666657</c:v>
                </c:pt>
                <c:pt idx="2306">
                  <c:v>42558.020833333343</c:v>
                </c:pt>
                <c:pt idx="2307">
                  <c:v>42558.03125</c:v>
                </c:pt>
                <c:pt idx="2308">
                  <c:v>42558.041666666621</c:v>
                </c:pt>
                <c:pt idx="2309">
                  <c:v>42558.052083333343</c:v>
                </c:pt>
                <c:pt idx="2310">
                  <c:v>42558.0625</c:v>
                </c:pt>
                <c:pt idx="2311">
                  <c:v>42558.072916666657</c:v>
                </c:pt>
                <c:pt idx="2312">
                  <c:v>42558.083333333343</c:v>
                </c:pt>
                <c:pt idx="2313">
                  <c:v>42558.093749999993</c:v>
                </c:pt>
                <c:pt idx="2314">
                  <c:v>42558.104166666621</c:v>
                </c:pt>
                <c:pt idx="2315">
                  <c:v>42558.114583333343</c:v>
                </c:pt>
                <c:pt idx="2316">
                  <c:v>42558.125</c:v>
                </c:pt>
                <c:pt idx="2317">
                  <c:v>42558.135416666621</c:v>
                </c:pt>
                <c:pt idx="2318">
                  <c:v>42558.145833333343</c:v>
                </c:pt>
                <c:pt idx="2319">
                  <c:v>42558.15625</c:v>
                </c:pt>
                <c:pt idx="2320">
                  <c:v>42558.166666666621</c:v>
                </c:pt>
                <c:pt idx="2321">
                  <c:v>42558.177083333292</c:v>
                </c:pt>
                <c:pt idx="2322">
                  <c:v>42558.1875</c:v>
                </c:pt>
                <c:pt idx="2323">
                  <c:v>42558.197916666621</c:v>
                </c:pt>
                <c:pt idx="2324">
                  <c:v>42558.208333333343</c:v>
                </c:pt>
                <c:pt idx="2325">
                  <c:v>42558.21875</c:v>
                </c:pt>
                <c:pt idx="2326">
                  <c:v>42558.229166666591</c:v>
                </c:pt>
                <c:pt idx="2327">
                  <c:v>42558.239583333292</c:v>
                </c:pt>
                <c:pt idx="2328">
                  <c:v>42558.25</c:v>
                </c:pt>
                <c:pt idx="2329">
                  <c:v>42558.260416666621</c:v>
                </c:pt>
                <c:pt idx="2330">
                  <c:v>42558.270833333343</c:v>
                </c:pt>
                <c:pt idx="2331">
                  <c:v>42558.28125</c:v>
                </c:pt>
                <c:pt idx="2332">
                  <c:v>42558.291666666591</c:v>
                </c:pt>
                <c:pt idx="2333">
                  <c:v>42558.302083333343</c:v>
                </c:pt>
                <c:pt idx="2334">
                  <c:v>42558.3125</c:v>
                </c:pt>
                <c:pt idx="2335">
                  <c:v>42558.322916666657</c:v>
                </c:pt>
                <c:pt idx="2336">
                  <c:v>42558.333333333343</c:v>
                </c:pt>
                <c:pt idx="2337">
                  <c:v>42558.34375</c:v>
                </c:pt>
                <c:pt idx="2338">
                  <c:v>42558.354166666657</c:v>
                </c:pt>
                <c:pt idx="2339">
                  <c:v>42558.364583333343</c:v>
                </c:pt>
                <c:pt idx="2340">
                  <c:v>42558.375</c:v>
                </c:pt>
                <c:pt idx="2341">
                  <c:v>42558.385416666657</c:v>
                </c:pt>
                <c:pt idx="2342">
                  <c:v>42558.395833333343</c:v>
                </c:pt>
                <c:pt idx="2343">
                  <c:v>42558.40625</c:v>
                </c:pt>
                <c:pt idx="2344">
                  <c:v>42558.416666666657</c:v>
                </c:pt>
                <c:pt idx="2345">
                  <c:v>42558.427083333292</c:v>
                </c:pt>
                <c:pt idx="2346">
                  <c:v>42558.4375</c:v>
                </c:pt>
                <c:pt idx="2347">
                  <c:v>42558.447916666657</c:v>
                </c:pt>
                <c:pt idx="2348">
                  <c:v>42558.458333333343</c:v>
                </c:pt>
                <c:pt idx="2349">
                  <c:v>42558.46875</c:v>
                </c:pt>
                <c:pt idx="2350">
                  <c:v>42558.479166666621</c:v>
                </c:pt>
                <c:pt idx="2351">
                  <c:v>42558.489583333343</c:v>
                </c:pt>
                <c:pt idx="2352">
                  <c:v>42558.5</c:v>
                </c:pt>
                <c:pt idx="2353">
                  <c:v>42558.510416666657</c:v>
                </c:pt>
                <c:pt idx="2354">
                  <c:v>42558.520833333343</c:v>
                </c:pt>
                <c:pt idx="2355">
                  <c:v>42558.53125</c:v>
                </c:pt>
                <c:pt idx="2356">
                  <c:v>42558.541666666621</c:v>
                </c:pt>
                <c:pt idx="2357">
                  <c:v>42558.552083333343</c:v>
                </c:pt>
                <c:pt idx="2358">
                  <c:v>42558.5625</c:v>
                </c:pt>
                <c:pt idx="2359">
                  <c:v>42558.572916666657</c:v>
                </c:pt>
                <c:pt idx="2360">
                  <c:v>42558.583333333343</c:v>
                </c:pt>
                <c:pt idx="2361">
                  <c:v>42558.593749999993</c:v>
                </c:pt>
                <c:pt idx="2362">
                  <c:v>42558.604166666621</c:v>
                </c:pt>
                <c:pt idx="2363">
                  <c:v>42558.614583333343</c:v>
                </c:pt>
                <c:pt idx="2364">
                  <c:v>42558.625</c:v>
                </c:pt>
                <c:pt idx="2365">
                  <c:v>42558.635416666621</c:v>
                </c:pt>
                <c:pt idx="2366">
                  <c:v>42558.645833333343</c:v>
                </c:pt>
                <c:pt idx="2367">
                  <c:v>42558.65625</c:v>
                </c:pt>
                <c:pt idx="2368">
                  <c:v>42558.666666666621</c:v>
                </c:pt>
                <c:pt idx="2369">
                  <c:v>42558.677083333292</c:v>
                </c:pt>
                <c:pt idx="2370">
                  <c:v>42558.6875</c:v>
                </c:pt>
                <c:pt idx="2371">
                  <c:v>42558.697916666621</c:v>
                </c:pt>
                <c:pt idx="2372">
                  <c:v>42558.708333333343</c:v>
                </c:pt>
                <c:pt idx="2373">
                  <c:v>42558.71875</c:v>
                </c:pt>
                <c:pt idx="2374">
                  <c:v>42558.729166666591</c:v>
                </c:pt>
                <c:pt idx="2375">
                  <c:v>42558.739583333292</c:v>
                </c:pt>
                <c:pt idx="2376">
                  <c:v>42558.75</c:v>
                </c:pt>
                <c:pt idx="2377">
                  <c:v>42558.760416666621</c:v>
                </c:pt>
                <c:pt idx="2378">
                  <c:v>42558.770833333343</c:v>
                </c:pt>
                <c:pt idx="2379">
                  <c:v>42558.78125</c:v>
                </c:pt>
                <c:pt idx="2380">
                  <c:v>42558.791666666591</c:v>
                </c:pt>
                <c:pt idx="2381">
                  <c:v>42558.802083333343</c:v>
                </c:pt>
                <c:pt idx="2382">
                  <c:v>42558.8125</c:v>
                </c:pt>
                <c:pt idx="2383">
                  <c:v>42558.822916666657</c:v>
                </c:pt>
                <c:pt idx="2384">
                  <c:v>42558.833333333343</c:v>
                </c:pt>
                <c:pt idx="2385">
                  <c:v>42558.84375</c:v>
                </c:pt>
                <c:pt idx="2386">
                  <c:v>42558.854166666657</c:v>
                </c:pt>
                <c:pt idx="2387">
                  <c:v>42558.864583333343</c:v>
                </c:pt>
                <c:pt idx="2388">
                  <c:v>42558.875</c:v>
                </c:pt>
                <c:pt idx="2389">
                  <c:v>42558.885416666657</c:v>
                </c:pt>
                <c:pt idx="2390">
                  <c:v>42558.895833333343</c:v>
                </c:pt>
                <c:pt idx="2391">
                  <c:v>42558.90625</c:v>
                </c:pt>
                <c:pt idx="2392">
                  <c:v>42558.916666666657</c:v>
                </c:pt>
                <c:pt idx="2393">
                  <c:v>42558.927083333292</c:v>
                </c:pt>
                <c:pt idx="2394">
                  <c:v>42558.9375</c:v>
                </c:pt>
                <c:pt idx="2395">
                  <c:v>42558.947916666657</c:v>
                </c:pt>
                <c:pt idx="2396">
                  <c:v>42558.958333333343</c:v>
                </c:pt>
                <c:pt idx="2397">
                  <c:v>42558.96875</c:v>
                </c:pt>
                <c:pt idx="2398">
                  <c:v>42558.979166666621</c:v>
                </c:pt>
                <c:pt idx="2399">
                  <c:v>42558.989583333343</c:v>
                </c:pt>
                <c:pt idx="2400">
                  <c:v>42559</c:v>
                </c:pt>
                <c:pt idx="2401">
                  <c:v>42559.010416666657</c:v>
                </c:pt>
                <c:pt idx="2402">
                  <c:v>42559.020833333343</c:v>
                </c:pt>
                <c:pt idx="2403">
                  <c:v>42559.03125</c:v>
                </c:pt>
                <c:pt idx="2404">
                  <c:v>42559.041666666621</c:v>
                </c:pt>
                <c:pt idx="2405">
                  <c:v>42559.052083333343</c:v>
                </c:pt>
                <c:pt idx="2406">
                  <c:v>42559.0625</c:v>
                </c:pt>
                <c:pt idx="2407">
                  <c:v>42559.072916666657</c:v>
                </c:pt>
                <c:pt idx="2408">
                  <c:v>42559.083333333343</c:v>
                </c:pt>
                <c:pt idx="2409">
                  <c:v>42559.093749999993</c:v>
                </c:pt>
                <c:pt idx="2410">
                  <c:v>42559.104166666621</c:v>
                </c:pt>
                <c:pt idx="2411">
                  <c:v>42559.114583333343</c:v>
                </c:pt>
                <c:pt idx="2412">
                  <c:v>42559.125</c:v>
                </c:pt>
                <c:pt idx="2413">
                  <c:v>42559.135416666621</c:v>
                </c:pt>
                <c:pt idx="2414">
                  <c:v>42559.145833333343</c:v>
                </c:pt>
                <c:pt idx="2415">
                  <c:v>42559.15625</c:v>
                </c:pt>
                <c:pt idx="2416">
                  <c:v>42559.166666666621</c:v>
                </c:pt>
                <c:pt idx="2417">
                  <c:v>42559.177083333292</c:v>
                </c:pt>
                <c:pt idx="2418">
                  <c:v>42559.1875</c:v>
                </c:pt>
                <c:pt idx="2419">
                  <c:v>42559.197916666621</c:v>
                </c:pt>
                <c:pt idx="2420">
                  <c:v>42559.208333333343</c:v>
                </c:pt>
                <c:pt idx="2421">
                  <c:v>42559.21875</c:v>
                </c:pt>
                <c:pt idx="2422">
                  <c:v>42559.229166666591</c:v>
                </c:pt>
                <c:pt idx="2423">
                  <c:v>42559.239583333292</c:v>
                </c:pt>
                <c:pt idx="2424">
                  <c:v>42559.25</c:v>
                </c:pt>
                <c:pt idx="2425">
                  <c:v>42559.260416666621</c:v>
                </c:pt>
                <c:pt idx="2426">
                  <c:v>42559.270833333343</c:v>
                </c:pt>
                <c:pt idx="2427">
                  <c:v>42559.28125</c:v>
                </c:pt>
                <c:pt idx="2428">
                  <c:v>42559.291666666591</c:v>
                </c:pt>
                <c:pt idx="2429">
                  <c:v>42559.302083333343</c:v>
                </c:pt>
                <c:pt idx="2430">
                  <c:v>42559.3125</c:v>
                </c:pt>
                <c:pt idx="2431">
                  <c:v>42559.322916666657</c:v>
                </c:pt>
                <c:pt idx="2432">
                  <c:v>42559.333333333343</c:v>
                </c:pt>
                <c:pt idx="2433">
                  <c:v>42559.34375</c:v>
                </c:pt>
                <c:pt idx="2434">
                  <c:v>42559.354166666657</c:v>
                </c:pt>
                <c:pt idx="2435">
                  <c:v>42559.364583333343</c:v>
                </c:pt>
                <c:pt idx="2436">
                  <c:v>42559.375</c:v>
                </c:pt>
                <c:pt idx="2437">
                  <c:v>42559.385416666657</c:v>
                </c:pt>
                <c:pt idx="2438">
                  <c:v>42559.395833333343</c:v>
                </c:pt>
                <c:pt idx="2439">
                  <c:v>42559.40625</c:v>
                </c:pt>
                <c:pt idx="2440">
                  <c:v>42559.416666666657</c:v>
                </c:pt>
                <c:pt idx="2441">
                  <c:v>42559.427083333292</c:v>
                </c:pt>
                <c:pt idx="2442">
                  <c:v>42559.4375</c:v>
                </c:pt>
                <c:pt idx="2443">
                  <c:v>42559.447916666657</c:v>
                </c:pt>
                <c:pt idx="2444">
                  <c:v>42559.458333333343</c:v>
                </c:pt>
                <c:pt idx="2445">
                  <c:v>42559.46875</c:v>
                </c:pt>
                <c:pt idx="2446">
                  <c:v>42559.479166666621</c:v>
                </c:pt>
                <c:pt idx="2447">
                  <c:v>42559.489583333343</c:v>
                </c:pt>
                <c:pt idx="2448">
                  <c:v>42559.5</c:v>
                </c:pt>
                <c:pt idx="2449">
                  <c:v>42559.510416666657</c:v>
                </c:pt>
                <c:pt idx="2450">
                  <c:v>42559.520833333343</c:v>
                </c:pt>
                <c:pt idx="2451">
                  <c:v>42559.53125</c:v>
                </c:pt>
                <c:pt idx="2452">
                  <c:v>42559.541666666621</c:v>
                </c:pt>
                <c:pt idx="2453">
                  <c:v>42559.552083333343</c:v>
                </c:pt>
                <c:pt idx="2454">
                  <c:v>42559.5625</c:v>
                </c:pt>
                <c:pt idx="2455">
                  <c:v>42559.572916666657</c:v>
                </c:pt>
                <c:pt idx="2456">
                  <c:v>42559.583333333343</c:v>
                </c:pt>
                <c:pt idx="2457">
                  <c:v>42559.593749999993</c:v>
                </c:pt>
                <c:pt idx="2458">
                  <c:v>42559.604166666621</c:v>
                </c:pt>
                <c:pt idx="2459">
                  <c:v>42559.614583333343</c:v>
                </c:pt>
                <c:pt idx="2460">
                  <c:v>42559.625</c:v>
                </c:pt>
                <c:pt idx="2461">
                  <c:v>42559.635416666621</c:v>
                </c:pt>
                <c:pt idx="2462">
                  <c:v>42559.645833333343</c:v>
                </c:pt>
                <c:pt idx="2463">
                  <c:v>42559.65625</c:v>
                </c:pt>
                <c:pt idx="2464">
                  <c:v>42559.666666666621</c:v>
                </c:pt>
                <c:pt idx="2465">
                  <c:v>42559.677083333292</c:v>
                </c:pt>
                <c:pt idx="2466">
                  <c:v>42559.6875</c:v>
                </c:pt>
                <c:pt idx="2467">
                  <c:v>42559.697916666621</c:v>
                </c:pt>
                <c:pt idx="2468">
                  <c:v>42559.708333333343</c:v>
                </c:pt>
                <c:pt idx="2469">
                  <c:v>42559.71875</c:v>
                </c:pt>
                <c:pt idx="2470">
                  <c:v>42559.729166666591</c:v>
                </c:pt>
                <c:pt idx="2471">
                  <c:v>42559.739583333292</c:v>
                </c:pt>
                <c:pt idx="2472">
                  <c:v>42559.75</c:v>
                </c:pt>
                <c:pt idx="2473">
                  <c:v>42559.760416666621</c:v>
                </c:pt>
                <c:pt idx="2474">
                  <c:v>42559.770833333343</c:v>
                </c:pt>
                <c:pt idx="2475">
                  <c:v>42559.78125</c:v>
                </c:pt>
                <c:pt idx="2476">
                  <c:v>42559.791666666591</c:v>
                </c:pt>
                <c:pt idx="2477">
                  <c:v>42559.802083333343</c:v>
                </c:pt>
                <c:pt idx="2478">
                  <c:v>42559.8125</c:v>
                </c:pt>
                <c:pt idx="2479">
                  <c:v>42559.822916666657</c:v>
                </c:pt>
                <c:pt idx="2480">
                  <c:v>42559.833333333343</c:v>
                </c:pt>
                <c:pt idx="2481">
                  <c:v>42559.84375</c:v>
                </c:pt>
                <c:pt idx="2482">
                  <c:v>42559.854166666657</c:v>
                </c:pt>
                <c:pt idx="2483">
                  <c:v>42559.864583333343</c:v>
                </c:pt>
                <c:pt idx="2484">
                  <c:v>42559.875</c:v>
                </c:pt>
                <c:pt idx="2485">
                  <c:v>42559.885416666657</c:v>
                </c:pt>
                <c:pt idx="2486">
                  <c:v>42559.895833333343</c:v>
                </c:pt>
                <c:pt idx="2487">
                  <c:v>42559.90625</c:v>
                </c:pt>
                <c:pt idx="2488">
                  <c:v>42559.916666666657</c:v>
                </c:pt>
                <c:pt idx="2489">
                  <c:v>42559.927083333292</c:v>
                </c:pt>
                <c:pt idx="2490">
                  <c:v>42559.9375</c:v>
                </c:pt>
                <c:pt idx="2491">
                  <c:v>42559.947916666657</c:v>
                </c:pt>
                <c:pt idx="2492">
                  <c:v>42559.958333333343</c:v>
                </c:pt>
                <c:pt idx="2493">
                  <c:v>42559.96875</c:v>
                </c:pt>
                <c:pt idx="2494">
                  <c:v>42559.979166666621</c:v>
                </c:pt>
                <c:pt idx="2495">
                  <c:v>42559.989583333343</c:v>
                </c:pt>
                <c:pt idx="2496">
                  <c:v>42560</c:v>
                </c:pt>
                <c:pt idx="2497">
                  <c:v>42560.010416666657</c:v>
                </c:pt>
                <c:pt idx="2498">
                  <c:v>42560.020833333343</c:v>
                </c:pt>
                <c:pt idx="2499">
                  <c:v>42560.03125</c:v>
                </c:pt>
                <c:pt idx="2500">
                  <c:v>42560.041666666621</c:v>
                </c:pt>
                <c:pt idx="2501">
                  <c:v>42560.052083333343</c:v>
                </c:pt>
                <c:pt idx="2502">
                  <c:v>42560.0625</c:v>
                </c:pt>
                <c:pt idx="2503">
                  <c:v>42560.072916666657</c:v>
                </c:pt>
                <c:pt idx="2504">
                  <c:v>42560.083333333343</c:v>
                </c:pt>
                <c:pt idx="2505">
                  <c:v>42560.093749999993</c:v>
                </c:pt>
                <c:pt idx="2506">
                  <c:v>42560.104166666621</c:v>
                </c:pt>
                <c:pt idx="2507">
                  <c:v>42560.114583333343</c:v>
                </c:pt>
                <c:pt idx="2508">
                  <c:v>42560.125</c:v>
                </c:pt>
                <c:pt idx="2509">
                  <c:v>42560.135416666621</c:v>
                </c:pt>
                <c:pt idx="2510">
                  <c:v>42560.145833333343</c:v>
                </c:pt>
                <c:pt idx="2511">
                  <c:v>42560.15625</c:v>
                </c:pt>
                <c:pt idx="2512">
                  <c:v>42560.166666666621</c:v>
                </c:pt>
                <c:pt idx="2513">
                  <c:v>42560.177083333292</c:v>
                </c:pt>
                <c:pt idx="2514">
                  <c:v>42560.1875</c:v>
                </c:pt>
                <c:pt idx="2515">
                  <c:v>42560.197916666621</c:v>
                </c:pt>
                <c:pt idx="2516">
                  <c:v>42560.208333333343</c:v>
                </c:pt>
                <c:pt idx="2517">
                  <c:v>42560.21875</c:v>
                </c:pt>
                <c:pt idx="2518">
                  <c:v>42560.229166666591</c:v>
                </c:pt>
                <c:pt idx="2519">
                  <c:v>42560.239583333292</c:v>
                </c:pt>
                <c:pt idx="2520">
                  <c:v>42560.25</c:v>
                </c:pt>
                <c:pt idx="2521">
                  <c:v>42560.260416666621</c:v>
                </c:pt>
                <c:pt idx="2522">
                  <c:v>42560.270833333343</c:v>
                </c:pt>
                <c:pt idx="2523">
                  <c:v>42560.28125</c:v>
                </c:pt>
                <c:pt idx="2524">
                  <c:v>42560.291666666591</c:v>
                </c:pt>
                <c:pt idx="2525">
                  <c:v>42560.302083333343</c:v>
                </c:pt>
                <c:pt idx="2526">
                  <c:v>42560.3125</c:v>
                </c:pt>
                <c:pt idx="2527">
                  <c:v>42560.322916666657</c:v>
                </c:pt>
                <c:pt idx="2528">
                  <c:v>42560.333333333343</c:v>
                </c:pt>
                <c:pt idx="2529">
                  <c:v>42560.34375</c:v>
                </c:pt>
                <c:pt idx="2530">
                  <c:v>42560.354166666657</c:v>
                </c:pt>
                <c:pt idx="2531">
                  <c:v>42560.364583333343</c:v>
                </c:pt>
                <c:pt idx="2532">
                  <c:v>42560.375</c:v>
                </c:pt>
                <c:pt idx="2533">
                  <c:v>42560.385416666657</c:v>
                </c:pt>
                <c:pt idx="2534">
                  <c:v>42560.395833333343</c:v>
                </c:pt>
                <c:pt idx="2535">
                  <c:v>42560.40625</c:v>
                </c:pt>
                <c:pt idx="2536">
                  <c:v>42560.416666666657</c:v>
                </c:pt>
                <c:pt idx="2537">
                  <c:v>42560.427083333292</c:v>
                </c:pt>
                <c:pt idx="2538">
                  <c:v>42560.4375</c:v>
                </c:pt>
                <c:pt idx="2539">
                  <c:v>42560.447916666657</c:v>
                </c:pt>
                <c:pt idx="2540">
                  <c:v>42560.458333333343</c:v>
                </c:pt>
                <c:pt idx="2541">
                  <c:v>42560.46875</c:v>
                </c:pt>
                <c:pt idx="2542">
                  <c:v>42560.479166666621</c:v>
                </c:pt>
                <c:pt idx="2543">
                  <c:v>42560.489583333343</c:v>
                </c:pt>
                <c:pt idx="2544">
                  <c:v>42560.5</c:v>
                </c:pt>
                <c:pt idx="2545">
                  <c:v>42560.510416666657</c:v>
                </c:pt>
                <c:pt idx="2546">
                  <c:v>42560.520833333343</c:v>
                </c:pt>
                <c:pt idx="2547">
                  <c:v>42560.53125</c:v>
                </c:pt>
                <c:pt idx="2548">
                  <c:v>42560.541666666621</c:v>
                </c:pt>
                <c:pt idx="2549">
                  <c:v>42560.552083333343</c:v>
                </c:pt>
                <c:pt idx="2550">
                  <c:v>42560.5625</c:v>
                </c:pt>
                <c:pt idx="2551">
                  <c:v>42560.572916666657</c:v>
                </c:pt>
                <c:pt idx="2552">
                  <c:v>42560.583333333343</c:v>
                </c:pt>
                <c:pt idx="2553">
                  <c:v>42560.593749999993</c:v>
                </c:pt>
                <c:pt idx="2554">
                  <c:v>42560.604166666621</c:v>
                </c:pt>
                <c:pt idx="2555">
                  <c:v>42560.614583333343</c:v>
                </c:pt>
                <c:pt idx="2556">
                  <c:v>42560.625</c:v>
                </c:pt>
                <c:pt idx="2557">
                  <c:v>42560.635416666621</c:v>
                </c:pt>
                <c:pt idx="2558">
                  <c:v>42560.645833333343</c:v>
                </c:pt>
                <c:pt idx="2559">
                  <c:v>42560.65625</c:v>
                </c:pt>
                <c:pt idx="2560">
                  <c:v>42560.666666666621</c:v>
                </c:pt>
                <c:pt idx="2561">
                  <c:v>42560.677083333292</c:v>
                </c:pt>
                <c:pt idx="2562">
                  <c:v>42560.6875</c:v>
                </c:pt>
                <c:pt idx="2563">
                  <c:v>42560.697916666621</c:v>
                </c:pt>
                <c:pt idx="2564">
                  <c:v>42560.708333333343</c:v>
                </c:pt>
                <c:pt idx="2565">
                  <c:v>42560.71875</c:v>
                </c:pt>
                <c:pt idx="2566">
                  <c:v>42560.729166666591</c:v>
                </c:pt>
                <c:pt idx="2567">
                  <c:v>42560.739583333292</c:v>
                </c:pt>
                <c:pt idx="2568">
                  <c:v>42560.75</c:v>
                </c:pt>
                <c:pt idx="2569">
                  <c:v>42560.760416666621</c:v>
                </c:pt>
                <c:pt idx="2570">
                  <c:v>42560.770833333343</c:v>
                </c:pt>
                <c:pt idx="2571">
                  <c:v>42560.78125</c:v>
                </c:pt>
                <c:pt idx="2572">
                  <c:v>42560.791666666591</c:v>
                </c:pt>
                <c:pt idx="2573">
                  <c:v>42560.802083333343</c:v>
                </c:pt>
                <c:pt idx="2574">
                  <c:v>42560.8125</c:v>
                </c:pt>
                <c:pt idx="2575">
                  <c:v>42560.822916666657</c:v>
                </c:pt>
                <c:pt idx="2576">
                  <c:v>42560.833333333343</c:v>
                </c:pt>
                <c:pt idx="2577">
                  <c:v>42560.84375</c:v>
                </c:pt>
                <c:pt idx="2578">
                  <c:v>42560.854166666657</c:v>
                </c:pt>
                <c:pt idx="2579">
                  <c:v>42560.864583333343</c:v>
                </c:pt>
                <c:pt idx="2580">
                  <c:v>42560.875</c:v>
                </c:pt>
                <c:pt idx="2581">
                  <c:v>42560.885416666657</c:v>
                </c:pt>
                <c:pt idx="2582">
                  <c:v>42560.895833333343</c:v>
                </c:pt>
                <c:pt idx="2583">
                  <c:v>42560.90625</c:v>
                </c:pt>
                <c:pt idx="2584">
                  <c:v>42560.916666666657</c:v>
                </c:pt>
                <c:pt idx="2585">
                  <c:v>42560.927083333292</c:v>
                </c:pt>
                <c:pt idx="2586">
                  <c:v>42560.9375</c:v>
                </c:pt>
                <c:pt idx="2587">
                  <c:v>42560.947916666657</c:v>
                </c:pt>
                <c:pt idx="2588">
                  <c:v>42560.958333333343</c:v>
                </c:pt>
                <c:pt idx="2589">
                  <c:v>42560.96875</c:v>
                </c:pt>
                <c:pt idx="2590">
                  <c:v>42560.979166666621</c:v>
                </c:pt>
                <c:pt idx="2591">
                  <c:v>42560.989583333343</c:v>
                </c:pt>
                <c:pt idx="2592">
                  <c:v>42561</c:v>
                </c:pt>
                <c:pt idx="2593">
                  <c:v>42561.010416666657</c:v>
                </c:pt>
                <c:pt idx="2594">
                  <c:v>42561.020833333343</c:v>
                </c:pt>
                <c:pt idx="2595">
                  <c:v>42561.03125</c:v>
                </c:pt>
                <c:pt idx="2596">
                  <c:v>42561.041666666621</c:v>
                </c:pt>
                <c:pt idx="2597">
                  <c:v>42561.052083333343</c:v>
                </c:pt>
                <c:pt idx="2598">
                  <c:v>42561.0625</c:v>
                </c:pt>
                <c:pt idx="2599">
                  <c:v>42561.072916666657</c:v>
                </c:pt>
                <c:pt idx="2600">
                  <c:v>42561.083333333343</c:v>
                </c:pt>
                <c:pt idx="2601">
                  <c:v>42561.093749999993</c:v>
                </c:pt>
                <c:pt idx="2602">
                  <c:v>42561.104166666621</c:v>
                </c:pt>
                <c:pt idx="2603">
                  <c:v>42561.114583333343</c:v>
                </c:pt>
                <c:pt idx="2604">
                  <c:v>42561.125</c:v>
                </c:pt>
                <c:pt idx="2605">
                  <c:v>42561.135416666621</c:v>
                </c:pt>
                <c:pt idx="2606">
                  <c:v>42561.145833333343</c:v>
                </c:pt>
                <c:pt idx="2607">
                  <c:v>42561.15625</c:v>
                </c:pt>
                <c:pt idx="2608">
                  <c:v>42561.166666666621</c:v>
                </c:pt>
                <c:pt idx="2609">
                  <c:v>42561.177083333292</c:v>
                </c:pt>
                <c:pt idx="2610">
                  <c:v>42561.1875</c:v>
                </c:pt>
                <c:pt idx="2611">
                  <c:v>42561.197916666621</c:v>
                </c:pt>
                <c:pt idx="2612">
                  <c:v>42561.208333333343</c:v>
                </c:pt>
                <c:pt idx="2613">
                  <c:v>42561.21875</c:v>
                </c:pt>
                <c:pt idx="2614">
                  <c:v>42561.229166666591</c:v>
                </c:pt>
                <c:pt idx="2615">
                  <c:v>42561.239583333292</c:v>
                </c:pt>
                <c:pt idx="2616">
                  <c:v>42561.25</c:v>
                </c:pt>
                <c:pt idx="2617">
                  <c:v>42561.260416666621</c:v>
                </c:pt>
                <c:pt idx="2618">
                  <c:v>42561.270833333343</c:v>
                </c:pt>
                <c:pt idx="2619">
                  <c:v>42561.28125</c:v>
                </c:pt>
                <c:pt idx="2620">
                  <c:v>42561.291666666591</c:v>
                </c:pt>
                <c:pt idx="2621">
                  <c:v>42561.302083333343</c:v>
                </c:pt>
                <c:pt idx="2622">
                  <c:v>42561.3125</c:v>
                </c:pt>
                <c:pt idx="2623">
                  <c:v>42561.322916666657</c:v>
                </c:pt>
                <c:pt idx="2624">
                  <c:v>42561.333333333343</c:v>
                </c:pt>
                <c:pt idx="2625">
                  <c:v>42561.34375</c:v>
                </c:pt>
                <c:pt idx="2626">
                  <c:v>42561.354166666657</c:v>
                </c:pt>
                <c:pt idx="2627">
                  <c:v>42561.364583333343</c:v>
                </c:pt>
                <c:pt idx="2628">
                  <c:v>42561.375</c:v>
                </c:pt>
                <c:pt idx="2629">
                  <c:v>42561.385416666657</c:v>
                </c:pt>
                <c:pt idx="2630">
                  <c:v>42561.395833333343</c:v>
                </c:pt>
                <c:pt idx="2631">
                  <c:v>42561.40625</c:v>
                </c:pt>
                <c:pt idx="2632">
                  <c:v>42561.416666666657</c:v>
                </c:pt>
                <c:pt idx="2633">
                  <c:v>42561.427083333292</c:v>
                </c:pt>
                <c:pt idx="2634">
                  <c:v>42561.4375</c:v>
                </c:pt>
                <c:pt idx="2635">
                  <c:v>42561.447916666657</c:v>
                </c:pt>
                <c:pt idx="2636">
                  <c:v>42561.458333333343</c:v>
                </c:pt>
                <c:pt idx="2637">
                  <c:v>42561.46875</c:v>
                </c:pt>
                <c:pt idx="2638">
                  <c:v>42561.479166666621</c:v>
                </c:pt>
                <c:pt idx="2639">
                  <c:v>42561.489583333343</c:v>
                </c:pt>
                <c:pt idx="2640">
                  <c:v>42561.5</c:v>
                </c:pt>
                <c:pt idx="2641">
                  <c:v>42561.510416666657</c:v>
                </c:pt>
                <c:pt idx="2642">
                  <c:v>42561.520833333343</c:v>
                </c:pt>
                <c:pt idx="2643">
                  <c:v>42561.53125</c:v>
                </c:pt>
                <c:pt idx="2644">
                  <c:v>42561.541666666621</c:v>
                </c:pt>
                <c:pt idx="2645">
                  <c:v>42561.552083333343</c:v>
                </c:pt>
                <c:pt idx="2646">
                  <c:v>42561.5625</c:v>
                </c:pt>
                <c:pt idx="2647">
                  <c:v>42561.572916666657</c:v>
                </c:pt>
                <c:pt idx="2648">
                  <c:v>42561.583333333343</c:v>
                </c:pt>
                <c:pt idx="2649">
                  <c:v>42561.593749999993</c:v>
                </c:pt>
                <c:pt idx="2650">
                  <c:v>42561.604166666621</c:v>
                </c:pt>
                <c:pt idx="2651">
                  <c:v>42561.614583333343</c:v>
                </c:pt>
                <c:pt idx="2652">
                  <c:v>42561.625</c:v>
                </c:pt>
                <c:pt idx="2653">
                  <c:v>42561.635416666621</c:v>
                </c:pt>
                <c:pt idx="2654">
                  <c:v>42561.645833333343</c:v>
                </c:pt>
                <c:pt idx="2655">
                  <c:v>42561.65625</c:v>
                </c:pt>
                <c:pt idx="2656">
                  <c:v>42561.666666666621</c:v>
                </c:pt>
                <c:pt idx="2657">
                  <c:v>42561.677083333292</c:v>
                </c:pt>
                <c:pt idx="2658">
                  <c:v>42561.6875</c:v>
                </c:pt>
                <c:pt idx="2659">
                  <c:v>42561.697916666621</c:v>
                </c:pt>
                <c:pt idx="2660">
                  <c:v>42561.708333333343</c:v>
                </c:pt>
                <c:pt idx="2661">
                  <c:v>42561.71875</c:v>
                </c:pt>
                <c:pt idx="2662">
                  <c:v>42561.729166666591</c:v>
                </c:pt>
                <c:pt idx="2663">
                  <c:v>42561.739583333292</c:v>
                </c:pt>
                <c:pt idx="2664">
                  <c:v>42561.75</c:v>
                </c:pt>
                <c:pt idx="2665">
                  <c:v>42561.760416666621</c:v>
                </c:pt>
                <c:pt idx="2666">
                  <c:v>42561.770833333343</c:v>
                </c:pt>
                <c:pt idx="2667">
                  <c:v>42561.78125</c:v>
                </c:pt>
                <c:pt idx="2668">
                  <c:v>42561.791666666591</c:v>
                </c:pt>
                <c:pt idx="2669">
                  <c:v>42561.802083333343</c:v>
                </c:pt>
                <c:pt idx="2670">
                  <c:v>42561.8125</c:v>
                </c:pt>
                <c:pt idx="2671">
                  <c:v>42561.822916666657</c:v>
                </c:pt>
                <c:pt idx="2672">
                  <c:v>42561.833333333343</c:v>
                </c:pt>
                <c:pt idx="2673">
                  <c:v>42561.84375</c:v>
                </c:pt>
                <c:pt idx="2674">
                  <c:v>42561.854166666657</c:v>
                </c:pt>
                <c:pt idx="2675">
                  <c:v>42561.864583333343</c:v>
                </c:pt>
                <c:pt idx="2676">
                  <c:v>42561.875</c:v>
                </c:pt>
                <c:pt idx="2677">
                  <c:v>42561.885416666657</c:v>
                </c:pt>
                <c:pt idx="2678">
                  <c:v>42561.895833333343</c:v>
                </c:pt>
                <c:pt idx="2679">
                  <c:v>42561.90625</c:v>
                </c:pt>
                <c:pt idx="2680">
                  <c:v>42561.916666666657</c:v>
                </c:pt>
                <c:pt idx="2681">
                  <c:v>42561.927083333292</c:v>
                </c:pt>
                <c:pt idx="2682">
                  <c:v>42561.9375</c:v>
                </c:pt>
                <c:pt idx="2683">
                  <c:v>42561.947916666657</c:v>
                </c:pt>
                <c:pt idx="2684">
                  <c:v>42561.958333333343</c:v>
                </c:pt>
                <c:pt idx="2685">
                  <c:v>42561.96875</c:v>
                </c:pt>
                <c:pt idx="2686">
                  <c:v>42561.979166666621</c:v>
                </c:pt>
                <c:pt idx="2687">
                  <c:v>42561.989583333343</c:v>
                </c:pt>
                <c:pt idx="2688">
                  <c:v>42562</c:v>
                </c:pt>
                <c:pt idx="2689">
                  <c:v>42562.010416666657</c:v>
                </c:pt>
                <c:pt idx="2690">
                  <c:v>42562.020833333343</c:v>
                </c:pt>
                <c:pt idx="2691">
                  <c:v>42562.03125</c:v>
                </c:pt>
                <c:pt idx="2692">
                  <c:v>42562.041666666621</c:v>
                </c:pt>
                <c:pt idx="2693">
                  <c:v>42562.052083333343</c:v>
                </c:pt>
                <c:pt idx="2694">
                  <c:v>42562.0625</c:v>
                </c:pt>
                <c:pt idx="2695">
                  <c:v>42562.072916666657</c:v>
                </c:pt>
                <c:pt idx="2696">
                  <c:v>42562.083333333343</c:v>
                </c:pt>
                <c:pt idx="2697">
                  <c:v>42562.093749999993</c:v>
                </c:pt>
                <c:pt idx="2698">
                  <c:v>42562.104166666621</c:v>
                </c:pt>
                <c:pt idx="2699">
                  <c:v>42562.114583333343</c:v>
                </c:pt>
                <c:pt idx="2700">
                  <c:v>42562.125</c:v>
                </c:pt>
                <c:pt idx="2701">
                  <c:v>42562.135416666621</c:v>
                </c:pt>
                <c:pt idx="2702">
                  <c:v>42562.145833333343</c:v>
                </c:pt>
                <c:pt idx="2703">
                  <c:v>42562.15625</c:v>
                </c:pt>
                <c:pt idx="2704">
                  <c:v>42562.166666666621</c:v>
                </c:pt>
                <c:pt idx="2705">
                  <c:v>42562.177083333292</c:v>
                </c:pt>
                <c:pt idx="2706">
                  <c:v>42562.1875</c:v>
                </c:pt>
                <c:pt idx="2707">
                  <c:v>42562.197916666621</c:v>
                </c:pt>
                <c:pt idx="2708">
                  <c:v>42562.208333333343</c:v>
                </c:pt>
                <c:pt idx="2709">
                  <c:v>42562.21875</c:v>
                </c:pt>
                <c:pt idx="2710">
                  <c:v>42562.229166666591</c:v>
                </c:pt>
                <c:pt idx="2711">
                  <c:v>42562.239583333292</c:v>
                </c:pt>
                <c:pt idx="2712">
                  <c:v>42562.25</c:v>
                </c:pt>
                <c:pt idx="2713">
                  <c:v>42562.260416666621</c:v>
                </c:pt>
                <c:pt idx="2714">
                  <c:v>42562.270833333343</c:v>
                </c:pt>
                <c:pt idx="2715">
                  <c:v>42562.28125</c:v>
                </c:pt>
                <c:pt idx="2716">
                  <c:v>42562.291666666591</c:v>
                </c:pt>
                <c:pt idx="2717">
                  <c:v>42562.302083333343</c:v>
                </c:pt>
                <c:pt idx="2718">
                  <c:v>42562.3125</c:v>
                </c:pt>
                <c:pt idx="2719">
                  <c:v>42562.322916666657</c:v>
                </c:pt>
                <c:pt idx="2720">
                  <c:v>42562.333333333343</c:v>
                </c:pt>
                <c:pt idx="2721">
                  <c:v>42562.34375</c:v>
                </c:pt>
                <c:pt idx="2722">
                  <c:v>42562.354166666657</c:v>
                </c:pt>
                <c:pt idx="2723">
                  <c:v>42562.364583333343</c:v>
                </c:pt>
                <c:pt idx="2724">
                  <c:v>42562.375</c:v>
                </c:pt>
                <c:pt idx="2725">
                  <c:v>42562.385416666657</c:v>
                </c:pt>
                <c:pt idx="2726">
                  <c:v>42562.395833333343</c:v>
                </c:pt>
                <c:pt idx="2727">
                  <c:v>42562.40625</c:v>
                </c:pt>
                <c:pt idx="2728">
                  <c:v>42562.416666666657</c:v>
                </c:pt>
                <c:pt idx="2729">
                  <c:v>42562.427083333292</c:v>
                </c:pt>
                <c:pt idx="2730">
                  <c:v>42562.4375</c:v>
                </c:pt>
                <c:pt idx="2731">
                  <c:v>42562.447916666657</c:v>
                </c:pt>
                <c:pt idx="2732">
                  <c:v>42562.458333333343</c:v>
                </c:pt>
                <c:pt idx="2733">
                  <c:v>42562.46875</c:v>
                </c:pt>
                <c:pt idx="2734">
                  <c:v>42562.479166666621</c:v>
                </c:pt>
                <c:pt idx="2735">
                  <c:v>42562.489583333343</c:v>
                </c:pt>
                <c:pt idx="2736">
                  <c:v>42562.5</c:v>
                </c:pt>
                <c:pt idx="2737">
                  <c:v>42562.510416666657</c:v>
                </c:pt>
                <c:pt idx="2738">
                  <c:v>42562.520833333343</c:v>
                </c:pt>
                <c:pt idx="2739">
                  <c:v>42562.53125</c:v>
                </c:pt>
                <c:pt idx="2740">
                  <c:v>42562.541666666621</c:v>
                </c:pt>
                <c:pt idx="2741">
                  <c:v>42562.552083333343</c:v>
                </c:pt>
                <c:pt idx="2742">
                  <c:v>42562.5625</c:v>
                </c:pt>
                <c:pt idx="2743">
                  <c:v>42562.572916666657</c:v>
                </c:pt>
                <c:pt idx="2744">
                  <c:v>42562.583333333343</c:v>
                </c:pt>
                <c:pt idx="2745">
                  <c:v>42562.593749999993</c:v>
                </c:pt>
                <c:pt idx="2746">
                  <c:v>42562.604166666621</c:v>
                </c:pt>
                <c:pt idx="2747">
                  <c:v>42562.614583333343</c:v>
                </c:pt>
                <c:pt idx="2748">
                  <c:v>42562.625</c:v>
                </c:pt>
                <c:pt idx="2749">
                  <c:v>42562.635416666621</c:v>
                </c:pt>
                <c:pt idx="2750">
                  <c:v>42562.645833333343</c:v>
                </c:pt>
                <c:pt idx="2751">
                  <c:v>42562.65625</c:v>
                </c:pt>
                <c:pt idx="2752">
                  <c:v>42562.666666666621</c:v>
                </c:pt>
                <c:pt idx="2753">
                  <c:v>42562.677083333292</c:v>
                </c:pt>
                <c:pt idx="2754">
                  <c:v>42562.6875</c:v>
                </c:pt>
                <c:pt idx="2755">
                  <c:v>42562.697916666621</c:v>
                </c:pt>
                <c:pt idx="2756">
                  <c:v>42562.708333333343</c:v>
                </c:pt>
                <c:pt idx="2757">
                  <c:v>42562.71875</c:v>
                </c:pt>
                <c:pt idx="2758">
                  <c:v>42562.729166666591</c:v>
                </c:pt>
                <c:pt idx="2759">
                  <c:v>42562.739583333292</c:v>
                </c:pt>
                <c:pt idx="2760">
                  <c:v>42562.75</c:v>
                </c:pt>
                <c:pt idx="2761">
                  <c:v>42562.760416666621</c:v>
                </c:pt>
                <c:pt idx="2762">
                  <c:v>42562.770833333343</c:v>
                </c:pt>
                <c:pt idx="2763">
                  <c:v>42562.78125</c:v>
                </c:pt>
                <c:pt idx="2764">
                  <c:v>42562.791666666591</c:v>
                </c:pt>
                <c:pt idx="2765">
                  <c:v>42562.802083333343</c:v>
                </c:pt>
                <c:pt idx="2766">
                  <c:v>42562.8125</c:v>
                </c:pt>
                <c:pt idx="2767">
                  <c:v>42562.822916666657</c:v>
                </c:pt>
                <c:pt idx="2768">
                  <c:v>42562.833333333343</c:v>
                </c:pt>
                <c:pt idx="2769">
                  <c:v>42562.84375</c:v>
                </c:pt>
                <c:pt idx="2770">
                  <c:v>42562.854166666657</c:v>
                </c:pt>
                <c:pt idx="2771">
                  <c:v>42562.864583333343</c:v>
                </c:pt>
                <c:pt idx="2772">
                  <c:v>42562.875</c:v>
                </c:pt>
                <c:pt idx="2773">
                  <c:v>42562.885416666657</c:v>
                </c:pt>
                <c:pt idx="2774">
                  <c:v>42562.895833333343</c:v>
                </c:pt>
                <c:pt idx="2775">
                  <c:v>42562.90625</c:v>
                </c:pt>
                <c:pt idx="2776">
                  <c:v>42562.916666666657</c:v>
                </c:pt>
                <c:pt idx="2777">
                  <c:v>42562.927083333292</c:v>
                </c:pt>
                <c:pt idx="2778">
                  <c:v>42562.9375</c:v>
                </c:pt>
                <c:pt idx="2779">
                  <c:v>42562.947916666657</c:v>
                </c:pt>
                <c:pt idx="2780">
                  <c:v>42562.958333333343</c:v>
                </c:pt>
                <c:pt idx="2781">
                  <c:v>42562.96875</c:v>
                </c:pt>
                <c:pt idx="2782">
                  <c:v>42562.979166666621</c:v>
                </c:pt>
                <c:pt idx="2783">
                  <c:v>42562.989583333343</c:v>
                </c:pt>
                <c:pt idx="2784">
                  <c:v>42563</c:v>
                </c:pt>
                <c:pt idx="2785">
                  <c:v>42563.010416666657</c:v>
                </c:pt>
                <c:pt idx="2786">
                  <c:v>42563.020833333343</c:v>
                </c:pt>
                <c:pt idx="2787">
                  <c:v>42563.03125</c:v>
                </c:pt>
                <c:pt idx="2788">
                  <c:v>42563.041666666621</c:v>
                </c:pt>
                <c:pt idx="2789">
                  <c:v>42563.052083333343</c:v>
                </c:pt>
                <c:pt idx="2790">
                  <c:v>42563.0625</c:v>
                </c:pt>
                <c:pt idx="2791">
                  <c:v>42563.072916666657</c:v>
                </c:pt>
                <c:pt idx="2792">
                  <c:v>42563.083333333343</c:v>
                </c:pt>
                <c:pt idx="2793">
                  <c:v>42563.093749999993</c:v>
                </c:pt>
                <c:pt idx="2794">
                  <c:v>42563.104166666621</c:v>
                </c:pt>
                <c:pt idx="2795">
                  <c:v>42563.114583333343</c:v>
                </c:pt>
                <c:pt idx="2796">
                  <c:v>42563.125</c:v>
                </c:pt>
                <c:pt idx="2797">
                  <c:v>42563.135416666621</c:v>
                </c:pt>
                <c:pt idx="2798">
                  <c:v>42563.145833333343</c:v>
                </c:pt>
                <c:pt idx="2799">
                  <c:v>42563.15625</c:v>
                </c:pt>
                <c:pt idx="2800">
                  <c:v>42563.166666666621</c:v>
                </c:pt>
                <c:pt idx="2801">
                  <c:v>42563.177083333292</c:v>
                </c:pt>
                <c:pt idx="2802">
                  <c:v>42563.1875</c:v>
                </c:pt>
                <c:pt idx="2803">
                  <c:v>42563.197916666621</c:v>
                </c:pt>
                <c:pt idx="2804">
                  <c:v>42563.208333333343</c:v>
                </c:pt>
                <c:pt idx="2805">
                  <c:v>42563.21875</c:v>
                </c:pt>
                <c:pt idx="2806">
                  <c:v>42563.229166666591</c:v>
                </c:pt>
                <c:pt idx="2807">
                  <c:v>42563.239583333292</c:v>
                </c:pt>
                <c:pt idx="2808">
                  <c:v>42563.25</c:v>
                </c:pt>
                <c:pt idx="2809">
                  <c:v>42563.260416666621</c:v>
                </c:pt>
                <c:pt idx="2810">
                  <c:v>42563.270833333343</c:v>
                </c:pt>
                <c:pt idx="2811">
                  <c:v>42563.28125</c:v>
                </c:pt>
                <c:pt idx="2812">
                  <c:v>42563.291666666591</c:v>
                </c:pt>
                <c:pt idx="2813">
                  <c:v>42563.302083333343</c:v>
                </c:pt>
                <c:pt idx="2814">
                  <c:v>42563.3125</c:v>
                </c:pt>
                <c:pt idx="2815">
                  <c:v>42563.322916666657</c:v>
                </c:pt>
                <c:pt idx="2816">
                  <c:v>42563.333333333343</c:v>
                </c:pt>
                <c:pt idx="2817">
                  <c:v>42563.34375</c:v>
                </c:pt>
                <c:pt idx="2818">
                  <c:v>42563.354166666657</c:v>
                </c:pt>
                <c:pt idx="2819">
                  <c:v>42563.364583333343</c:v>
                </c:pt>
                <c:pt idx="2820">
                  <c:v>42563.375</c:v>
                </c:pt>
                <c:pt idx="2821">
                  <c:v>42563.385416666657</c:v>
                </c:pt>
                <c:pt idx="2822">
                  <c:v>42563.395833333343</c:v>
                </c:pt>
                <c:pt idx="2823">
                  <c:v>42563.40625</c:v>
                </c:pt>
                <c:pt idx="2824">
                  <c:v>42563.416666666657</c:v>
                </c:pt>
                <c:pt idx="2825">
                  <c:v>42563.427083333292</c:v>
                </c:pt>
                <c:pt idx="2826">
                  <c:v>42563.4375</c:v>
                </c:pt>
                <c:pt idx="2827">
                  <c:v>42563.447916666657</c:v>
                </c:pt>
                <c:pt idx="2828">
                  <c:v>42563.458333333343</c:v>
                </c:pt>
                <c:pt idx="2829">
                  <c:v>42563.46875</c:v>
                </c:pt>
                <c:pt idx="2830">
                  <c:v>42563.479166666621</c:v>
                </c:pt>
                <c:pt idx="2831">
                  <c:v>42563.489583333343</c:v>
                </c:pt>
                <c:pt idx="2832">
                  <c:v>42563.5</c:v>
                </c:pt>
                <c:pt idx="2833">
                  <c:v>42563.510416666657</c:v>
                </c:pt>
                <c:pt idx="2834">
                  <c:v>42563.520833333343</c:v>
                </c:pt>
                <c:pt idx="2835">
                  <c:v>42563.53125</c:v>
                </c:pt>
                <c:pt idx="2836">
                  <c:v>42563.541666666621</c:v>
                </c:pt>
                <c:pt idx="2837">
                  <c:v>42563.552083333343</c:v>
                </c:pt>
                <c:pt idx="2838">
                  <c:v>42563.5625</c:v>
                </c:pt>
                <c:pt idx="2839">
                  <c:v>42563.572916666657</c:v>
                </c:pt>
                <c:pt idx="2840">
                  <c:v>42563.583333333343</c:v>
                </c:pt>
                <c:pt idx="2841">
                  <c:v>42563.593749999993</c:v>
                </c:pt>
                <c:pt idx="2842">
                  <c:v>42563.604166666621</c:v>
                </c:pt>
                <c:pt idx="2843">
                  <c:v>42563.614583333343</c:v>
                </c:pt>
                <c:pt idx="2844">
                  <c:v>42563.625</c:v>
                </c:pt>
                <c:pt idx="2845">
                  <c:v>42563.635416666621</c:v>
                </c:pt>
                <c:pt idx="2846">
                  <c:v>42563.645833333343</c:v>
                </c:pt>
                <c:pt idx="2847">
                  <c:v>42563.65625</c:v>
                </c:pt>
                <c:pt idx="2848">
                  <c:v>42563.666666666621</c:v>
                </c:pt>
                <c:pt idx="2849">
                  <c:v>42563.677083333292</c:v>
                </c:pt>
                <c:pt idx="2850">
                  <c:v>42563.6875</c:v>
                </c:pt>
                <c:pt idx="2851">
                  <c:v>42563.697916666621</c:v>
                </c:pt>
                <c:pt idx="2852">
                  <c:v>42563.708333333343</c:v>
                </c:pt>
                <c:pt idx="2853">
                  <c:v>42563.71875</c:v>
                </c:pt>
                <c:pt idx="2854">
                  <c:v>42563.729166666591</c:v>
                </c:pt>
                <c:pt idx="2855">
                  <c:v>42563.739583333292</c:v>
                </c:pt>
                <c:pt idx="2856">
                  <c:v>42563.75</c:v>
                </c:pt>
                <c:pt idx="2857">
                  <c:v>42563.760416666621</c:v>
                </c:pt>
                <c:pt idx="2858">
                  <c:v>42563.770833333343</c:v>
                </c:pt>
                <c:pt idx="2859">
                  <c:v>42563.78125</c:v>
                </c:pt>
                <c:pt idx="2860">
                  <c:v>42563.791666666591</c:v>
                </c:pt>
                <c:pt idx="2861">
                  <c:v>42563.802083333343</c:v>
                </c:pt>
                <c:pt idx="2862">
                  <c:v>42563.8125</c:v>
                </c:pt>
                <c:pt idx="2863">
                  <c:v>42563.822916666657</c:v>
                </c:pt>
                <c:pt idx="2864">
                  <c:v>42563.833333333343</c:v>
                </c:pt>
                <c:pt idx="2865">
                  <c:v>42563.84375</c:v>
                </c:pt>
                <c:pt idx="2866">
                  <c:v>42563.854166666657</c:v>
                </c:pt>
                <c:pt idx="2867">
                  <c:v>42563.864583333343</c:v>
                </c:pt>
                <c:pt idx="2868">
                  <c:v>42563.875</c:v>
                </c:pt>
                <c:pt idx="2869">
                  <c:v>42563.885416666657</c:v>
                </c:pt>
                <c:pt idx="2870">
                  <c:v>42563.895833333343</c:v>
                </c:pt>
                <c:pt idx="2871">
                  <c:v>42563.90625</c:v>
                </c:pt>
                <c:pt idx="2872">
                  <c:v>42563.916666666657</c:v>
                </c:pt>
                <c:pt idx="2873">
                  <c:v>42563.927083333292</c:v>
                </c:pt>
                <c:pt idx="2874">
                  <c:v>42563.9375</c:v>
                </c:pt>
                <c:pt idx="2875">
                  <c:v>42563.947916666657</c:v>
                </c:pt>
                <c:pt idx="2876">
                  <c:v>42563.958333333343</c:v>
                </c:pt>
                <c:pt idx="2877">
                  <c:v>42563.96875</c:v>
                </c:pt>
                <c:pt idx="2878">
                  <c:v>42563.979166666621</c:v>
                </c:pt>
                <c:pt idx="2879">
                  <c:v>42563.989583333343</c:v>
                </c:pt>
                <c:pt idx="2880">
                  <c:v>42564</c:v>
                </c:pt>
                <c:pt idx="2881">
                  <c:v>42564.010416666657</c:v>
                </c:pt>
                <c:pt idx="2882">
                  <c:v>42564.020833333343</c:v>
                </c:pt>
                <c:pt idx="2883">
                  <c:v>42564.03125</c:v>
                </c:pt>
                <c:pt idx="2884">
                  <c:v>42564.041666666621</c:v>
                </c:pt>
                <c:pt idx="2885">
                  <c:v>42564.052083333343</c:v>
                </c:pt>
                <c:pt idx="2886">
                  <c:v>42564.0625</c:v>
                </c:pt>
                <c:pt idx="2887">
                  <c:v>42564.072916666657</c:v>
                </c:pt>
                <c:pt idx="2888">
                  <c:v>42564.083333333343</c:v>
                </c:pt>
                <c:pt idx="2889">
                  <c:v>42564.093749999993</c:v>
                </c:pt>
                <c:pt idx="2890">
                  <c:v>42564.104166666621</c:v>
                </c:pt>
                <c:pt idx="2891">
                  <c:v>42564.114583333343</c:v>
                </c:pt>
                <c:pt idx="2892">
                  <c:v>42564.125</c:v>
                </c:pt>
                <c:pt idx="2893">
                  <c:v>42564.135416666621</c:v>
                </c:pt>
                <c:pt idx="2894">
                  <c:v>42564.145833333343</c:v>
                </c:pt>
                <c:pt idx="2895">
                  <c:v>42564.15625</c:v>
                </c:pt>
                <c:pt idx="2896">
                  <c:v>42564.166666666621</c:v>
                </c:pt>
                <c:pt idx="2897">
                  <c:v>42564.177083333292</c:v>
                </c:pt>
                <c:pt idx="2898">
                  <c:v>42564.1875</c:v>
                </c:pt>
                <c:pt idx="2899">
                  <c:v>42564.197916666621</c:v>
                </c:pt>
                <c:pt idx="2900">
                  <c:v>42564.208333333343</c:v>
                </c:pt>
                <c:pt idx="2901">
                  <c:v>42564.21875</c:v>
                </c:pt>
                <c:pt idx="2902">
                  <c:v>42564.229166666591</c:v>
                </c:pt>
                <c:pt idx="2903">
                  <c:v>42564.239583333292</c:v>
                </c:pt>
                <c:pt idx="2904">
                  <c:v>42564.25</c:v>
                </c:pt>
                <c:pt idx="2905">
                  <c:v>42564.260416666621</c:v>
                </c:pt>
                <c:pt idx="2906">
                  <c:v>42564.270833333343</c:v>
                </c:pt>
                <c:pt idx="2907">
                  <c:v>42564.28125</c:v>
                </c:pt>
                <c:pt idx="2908">
                  <c:v>42564.291666666591</c:v>
                </c:pt>
                <c:pt idx="2909">
                  <c:v>42564.302083333343</c:v>
                </c:pt>
                <c:pt idx="2910">
                  <c:v>42564.3125</c:v>
                </c:pt>
                <c:pt idx="2911">
                  <c:v>42564.322916666657</c:v>
                </c:pt>
                <c:pt idx="2912">
                  <c:v>42564.333333333343</c:v>
                </c:pt>
                <c:pt idx="2913">
                  <c:v>42564.34375</c:v>
                </c:pt>
                <c:pt idx="2914">
                  <c:v>42564.354166666657</c:v>
                </c:pt>
                <c:pt idx="2915">
                  <c:v>42564.364583333343</c:v>
                </c:pt>
                <c:pt idx="2916">
                  <c:v>42564.375</c:v>
                </c:pt>
                <c:pt idx="2917">
                  <c:v>42564.385416666657</c:v>
                </c:pt>
                <c:pt idx="2918">
                  <c:v>42564.395833333343</c:v>
                </c:pt>
                <c:pt idx="2919">
                  <c:v>42564.40625</c:v>
                </c:pt>
                <c:pt idx="2920">
                  <c:v>42564.416666666657</c:v>
                </c:pt>
                <c:pt idx="2921">
                  <c:v>42564.427083333292</c:v>
                </c:pt>
                <c:pt idx="2922">
                  <c:v>42564.4375</c:v>
                </c:pt>
                <c:pt idx="2923">
                  <c:v>42564.447916666657</c:v>
                </c:pt>
                <c:pt idx="2924">
                  <c:v>42564.458333333343</c:v>
                </c:pt>
                <c:pt idx="2925">
                  <c:v>42564.46875</c:v>
                </c:pt>
                <c:pt idx="2926">
                  <c:v>42564.479166666621</c:v>
                </c:pt>
                <c:pt idx="2927">
                  <c:v>42564.489583333343</c:v>
                </c:pt>
                <c:pt idx="2928">
                  <c:v>42564.5</c:v>
                </c:pt>
                <c:pt idx="2929">
                  <c:v>42564.510416666657</c:v>
                </c:pt>
                <c:pt idx="2930">
                  <c:v>42564.520833333343</c:v>
                </c:pt>
                <c:pt idx="2931">
                  <c:v>42564.53125</c:v>
                </c:pt>
                <c:pt idx="2932">
                  <c:v>42564.541666666621</c:v>
                </c:pt>
                <c:pt idx="2933">
                  <c:v>42564.552083333343</c:v>
                </c:pt>
                <c:pt idx="2934">
                  <c:v>42564.5625</c:v>
                </c:pt>
                <c:pt idx="2935">
                  <c:v>42564.572916666657</c:v>
                </c:pt>
                <c:pt idx="2936">
                  <c:v>42564.583333333343</c:v>
                </c:pt>
                <c:pt idx="2937">
                  <c:v>42564.593749999993</c:v>
                </c:pt>
                <c:pt idx="2938">
                  <c:v>42564.604166666621</c:v>
                </c:pt>
                <c:pt idx="2939">
                  <c:v>42564.614583333343</c:v>
                </c:pt>
                <c:pt idx="2940">
                  <c:v>42564.625</c:v>
                </c:pt>
                <c:pt idx="2941">
                  <c:v>42564.635416666621</c:v>
                </c:pt>
                <c:pt idx="2942">
                  <c:v>42564.645833333343</c:v>
                </c:pt>
                <c:pt idx="2943">
                  <c:v>42564.65625</c:v>
                </c:pt>
                <c:pt idx="2944">
                  <c:v>42564.666666666621</c:v>
                </c:pt>
                <c:pt idx="2945">
                  <c:v>42564.677083333292</c:v>
                </c:pt>
                <c:pt idx="2946">
                  <c:v>42564.6875</c:v>
                </c:pt>
                <c:pt idx="2947">
                  <c:v>42564.697916666621</c:v>
                </c:pt>
                <c:pt idx="2948">
                  <c:v>42564.708333333343</c:v>
                </c:pt>
                <c:pt idx="2949">
                  <c:v>42564.71875</c:v>
                </c:pt>
                <c:pt idx="2950">
                  <c:v>42564.729166666591</c:v>
                </c:pt>
                <c:pt idx="2951">
                  <c:v>42564.739583333292</c:v>
                </c:pt>
                <c:pt idx="2952">
                  <c:v>42564.75</c:v>
                </c:pt>
                <c:pt idx="2953">
                  <c:v>42564.760416666621</c:v>
                </c:pt>
                <c:pt idx="2954">
                  <c:v>42564.770833333343</c:v>
                </c:pt>
                <c:pt idx="2955">
                  <c:v>42564.78125</c:v>
                </c:pt>
                <c:pt idx="2956">
                  <c:v>42564.791666666591</c:v>
                </c:pt>
                <c:pt idx="2957">
                  <c:v>42564.802083333343</c:v>
                </c:pt>
                <c:pt idx="2958">
                  <c:v>42564.8125</c:v>
                </c:pt>
                <c:pt idx="2959">
                  <c:v>42564.822916666657</c:v>
                </c:pt>
                <c:pt idx="2960">
                  <c:v>42564.833333333343</c:v>
                </c:pt>
                <c:pt idx="2961">
                  <c:v>42564.84375</c:v>
                </c:pt>
                <c:pt idx="2962">
                  <c:v>42564.854166666657</c:v>
                </c:pt>
                <c:pt idx="2963">
                  <c:v>42564.864583333343</c:v>
                </c:pt>
                <c:pt idx="2964">
                  <c:v>42564.875</c:v>
                </c:pt>
                <c:pt idx="2965">
                  <c:v>42564.885416666657</c:v>
                </c:pt>
                <c:pt idx="2966">
                  <c:v>42564.895833333343</c:v>
                </c:pt>
                <c:pt idx="2967">
                  <c:v>42564.90625</c:v>
                </c:pt>
                <c:pt idx="2968">
                  <c:v>42564.916666666657</c:v>
                </c:pt>
                <c:pt idx="2969">
                  <c:v>42564.927083333292</c:v>
                </c:pt>
                <c:pt idx="2970">
                  <c:v>42564.9375</c:v>
                </c:pt>
                <c:pt idx="2971">
                  <c:v>42564.947916666657</c:v>
                </c:pt>
                <c:pt idx="2972">
                  <c:v>42564.958333333343</c:v>
                </c:pt>
                <c:pt idx="2973">
                  <c:v>42564.96875</c:v>
                </c:pt>
                <c:pt idx="2974">
                  <c:v>42564.979166666621</c:v>
                </c:pt>
                <c:pt idx="2975">
                  <c:v>42564.989583333343</c:v>
                </c:pt>
                <c:pt idx="2976">
                  <c:v>42565</c:v>
                </c:pt>
                <c:pt idx="2977">
                  <c:v>42565.010416666657</c:v>
                </c:pt>
                <c:pt idx="2978">
                  <c:v>42565.020833333343</c:v>
                </c:pt>
                <c:pt idx="2979">
                  <c:v>42565.03125</c:v>
                </c:pt>
                <c:pt idx="2980">
                  <c:v>42565.041666666621</c:v>
                </c:pt>
                <c:pt idx="2981">
                  <c:v>42565.052083333343</c:v>
                </c:pt>
                <c:pt idx="2982">
                  <c:v>42565.0625</c:v>
                </c:pt>
                <c:pt idx="2983">
                  <c:v>42565.072916666657</c:v>
                </c:pt>
                <c:pt idx="2984">
                  <c:v>42565.083333333343</c:v>
                </c:pt>
                <c:pt idx="2985">
                  <c:v>42565.093749999993</c:v>
                </c:pt>
                <c:pt idx="2986">
                  <c:v>42565.104166666621</c:v>
                </c:pt>
                <c:pt idx="2987">
                  <c:v>42565.114583333343</c:v>
                </c:pt>
                <c:pt idx="2988">
                  <c:v>42565.125</c:v>
                </c:pt>
                <c:pt idx="2989">
                  <c:v>42565.135416666621</c:v>
                </c:pt>
                <c:pt idx="2990">
                  <c:v>42565.145833333343</c:v>
                </c:pt>
                <c:pt idx="2991">
                  <c:v>42565.15625</c:v>
                </c:pt>
                <c:pt idx="2992">
                  <c:v>42565.166666666621</c:v>
                </c:pt>
                <c:pt idx="2993">
                  <c:v>42565.177083333292</c:v>
                </c:pt>
                <c:pt idx="2994">
                  <c:v>42565.1875</c:v>
                </c:pt>
                <c:pt idx="2995">
                  <c:v>42565.197916666621</c:v>
                </c:pt>
                <c:pt idx="2996">
                  <c:v>42565.208333333343</c:v>
                </c:pt>
                <c:pt idx="2997">
                  <c:v>42565.21875</c:v>
                </c:pt>
                <c:pt idx="2998">
                  <c:v>42565.229166666591</c:v>
                </c:pt>
                <c:pt idx="2999">
                  <c:v>42565.239583333292</c:v>
                </c:pt>
                <c:pt idx="3000">
                  <c:v>42565.25</c:v>
                </c:pt>
                <c:pt idx="3001">
                  <c:v>42565.260416666621</c:v>
                </c:pt>
                <c:pt idx="3002">
                  <c:v>42565.270833333343</c:v>
                </c:pt>
                <c:pt idx="3003">
                  <c:v>42565.28125</c:v>
                </c:pt>
                <c:pt idx="3004">
                  <c:v>42565.291666666591</c:v>
                </c:pt>
                <c:pt idx="3005">
                  <c:v>42565.302083333343</c:v>
                </c:pt>
                <c:pt idx="3006">
                  <c:v>42565.3125</c:v>
                </c:pt>
                <c:pt idx="3007">
                  <c:v>42565.322916666657</c:v>
                </c:pt>
                <c:pt idx="3008">
                  <c:v>42565.333333333343</c:v>
                </c:pt>
                <c:pt idx="3009">
                  <c:v>42565.34375</c:v>
                </c:pt>
                <c:pt idx="3010">
                  <c:v>42565.354166666657</c:v>
                </c:pt>
                <c:pt idx="3011">
                  <c:v>42565.364583333343</c:v>
                </c:pt>
                <c:pt idx="3012">
                  <c:v>42565.375</c:v>
                </c:pt>
                <c:pt idx="3013">
                  <c:v>42565.385416666657</c:v>
                </c:pt>
                <c:pt idx="3014">
                  <c:v>42565.395833333343</c:v>
                </c:pt>
                <c:pt idx="3015">
                  <c:v>42565.40625</c:v>
                </c:pt>
                <c:pt idx="3016">
                  <c:v>42565.416666666657</c:v>
                </c:pt>
                <c:pt idx="3017">
                  <c:v>42565.427083333292</c:v>
                </c:pt>
                <c:pt idx="3018">
                  <c:v>42565.4375</c:v>
                </c:pt>
                <c:pt idx="3019">
                  <c:v>42565.447916666657</c:v>
                </c:pt>
                <c:pt idx="3020">
                  <c:v>42565.458333333343</c:v>
                </c:pt>
                <c:pt idx="3021">
                  <c:v>42565.46875</c:v>
                </c:pt>
                <c:pt idx="3022">
                  <c:v>42565.479166666621</c:v>
                </c:pt>
                <c:pt idx="3023">
                  <c:v>42565.489583333343</c:v>
                </c:pt>
                <c:pt idx="3024">
                  <c:v>42565.5</c:v>
                </c:pt>
                <c:pt idx="3025">
                  <c:v>42565.510416666657</c:v>
                </c:pt>
                <c:pt idx="3026">
                  <c:v>42565.520833333343</c:v>
                </c:pt>
                <c:pt idx="3027">
                  <c:v>42565.53125</c:v>
                </c:pt>
                <c:pt idx="3028">
                  <c:v>42565.541666666621</c:v>
                </c:pt>
                <c:pt idx="3029">
                  <c:v>42565.552083333343</c:v>
                </c:pt>
                <c:pt idx="3030">
                  <c:v>42565.5625</c:v>
                </c:pt>
                <c:pt idx="3031">
                  <c:v>42565.572916666657</c:v>
                </c:pt>
                <c:pt idx="3032">
                  <c:v>42565.583333333343</c:v>
                </c:pt>
                <c:pt idx="3033">
                  <c:v>42565.593749999993</c:v>
                </c:pt>
                <c:pt idx="3034">
                  <c:v>42565.604166666621</c:v>
                </c:pt>
                <c:pt idx="3035">
                  <c:v>42565.614583333343</c:v>
                </c:pt>
                <c:pt idx="3036">
                  <c:v>42565.625</c:v>
                </c:pt>
                <c:pt idx="3037">
                  <c:v>42565.635416666621</c:v>
                </c:pt>
                <c:pt idx="3038">
                  <c:v>42565.645833333343</c:v>
                </c:pt>
                <c:pt idx="3039">
                  <c:v>42565.65625</c:v>
                </c:pt>
                <c:pt idx="3040">
                  <c:v>42565.666666666621</c:v>
                </c:pt>
                <c:pt idx="3041">
                  <c:v>42565.677083333292</c:v>
                </c:pt>
                <c:pt idx="3042">
                  <c:v>42565.6875</c:v>
                </c:pt>
                <c:pt idx="3043">
                  <c:v>42565.697916666621</c:v>
                </c:pt>
                <c:pt idx="3044">
                  <c:v>42565.708333333343</c:v>
                </c:pt>
                <c:pt idx="3045">
                  <c:v>42565.71875</c:v>
                </c:pt>
                <c:pt idx="3046">
                  <c:v>42565.729166666591</c:v>
                </c:pt>
                <c:pt idx="3047">
                  <c:v>42565.739583333292</c:v>
                </c:pt>
                <c:pt idx="3048">
                  <c:v>42565.75</c:v>
                </c:pt>
                <c:pt idx="3049">
                  <c:v>42565.760416666621</c:v>
                </c:pt>
                <c:pt idx="3050">
                  <c:v>42565.770833333343</c:v>
                </c:pt>
                <c:pt idx="3051">
                  <c:v>42565.78125</c:v>
                </c:pt>
                <c:pt idx="3052">
                  <c:v>42565.791666666591</c:v>
                </c:pt>
                <c:pt idx="3053">
                  <c:v>42565.802083333343</c:v>
                </c:pt>
                <c:pt idx="3054">
                  <c:v>42565.8125</c:v>
                </c:pt>
                <c:pt idx="3055">
                  <c:v>42565.822916666657</c:v>
                </c:pt>
                <c:pt idx="3056">
                  <c:v>42565.833333333343</c:v>
                </c:pt>
                <c:pt idx="3057">
                  <c:v>42565.84375</c:v>
                </c:pt>
                <c:pt idx="3058">
                  <c:v>42565.854166666657</c:v>
                </c:pt>
                <c:pt idx="3059">
                  <c:v>42565.864583333343</c:v>
                </c:pt>
                <c:pt idx="3060">
                  <c:v>42565.875</c:v>
                </c:pt>
                <c:pt idx="3061">
                  <c:v>42565.885416666657</c:v>
                </c:pt>
                <c:pt idx="3062">
                  <c:v>42565.895833333343</c:v>
                </c:pt>
                <c:pt idx="3063">
                  <c:v>42565.90625</c:v>
                </c:pt>
                <c:pt idx="3064">
                  <c:v>42565.916666666657</c:v>
                </c:pt>
                <c:pt idx="3065">
                  <c:v>42565.927083333292</c:v>
                </c:pt>
                <c:pt idx="3066">
                  <c:v>42565.9375</c:v>
                </c:pt>
                <c:pt idx="3067">
                  <c:v>42565.947916666657</c:v>
                </c:pt>
                <c:pt idx="3068">
                  <c:v>42565.958333333343</c:v>
                </c:pt>
                <c:pt idx="3069">
                  <c:v>42565.96875</c:v>
                </c:pt>
                <c:pt idx="3070">
                  <c:v>42565.979166666621</c:v>
                </c:pt>
                <c:pt idx="3071">
                  <c:v>42565.989583333343</c:v>
                </c:pt>
                <c:pt idx="3072">
                  <c:v>42566</c:v>
                </c:pt>
                <c:pt idx="3073">
                  <c:v>42566.010416666657</c:v>
                </c:pt>
                <c:pt idx="3074">
                  <c:v>42566.020833333343</c:v>
                </c:pt>
                <c:pt idx="3075">
                  <c:v>42566.03125</c:v>
                </c:pt>
                <c:pt idx="3076">
                  <c:v>42566.041666666621</c:v>
                </c:pt>
                <c:pt idx="3077">
                  <c:v>42566.052083333343</c:v>
                </c:pt>
                <c:pt idx="3078">
                  <c:v>42566.0625</c:v>
                </c:pt>
                <c:pt idx="3079">
                  <c:v>42566.072916666657</c:v>
                </c:pt>
                <c:pt idx="3080">
                  <c:v>42566.083333333343</c:v>
                </c:pt>
                <c:pt idx="3081">
                  <c:v>42566.093749999993</c:v>
                </c:pt>
                <c:pt idx="3082">
                  <c:v>42566.104166666621</c:v>
                </c:pt>
                <c:pt idx="3083">
                  <c:v>42566.114583333343</c:v>
                </c:pt>
                <c:pt idx="3084">
                  <c:v>42566.125</c:v>
                </c:pt>
                <c:pt idx="3085">
                  <c:v>42566.135416666621</c:v>
                </c:pt>
                <c:pt idx="3086">
                  <c:v>42566.145833333343</c:v>
                </c:pt>
                <c:pt idx="3087">
                  <c:v>42566.15625</c:v>
                </c:pt>
                <c:pt idx="3088">
                  <c:v>42566.166666666621</c:v>
                </c:pt>
                <c:pt idx="3089">
                  <c:v>42566.177083333292</c:v>
                </c:pt>
                <c:pt idx="3090">
                  <c:v>42566.1875</c:v>
                </c:pt>
                <c:pt idx="3091">
                  <c:v>42566.197916666621</c:v>
                </c:pt>
                <c:pt idx="3092">
                  <c:v>42566.208333333343</c:v>
                </c:pt>
                <c:pt idx="3093">
                  <c:v>42566.21875</c:v>
                </c:pt>
                <c:pt idx="3094">
                  <c:v>42566.229166666591</c:v>
                </c:pt>
                <c:pt idx="3095">
                  <c:v>42566.239583333292</c:v>
                </c:pt>
                <c:pt idx="3096">
                  <c:v>42566.25</c:v>
                </c:pt>
                <c:pt idx="3097">
                  <c:v>42566.260416666621</c:v>
                </c:pt>
                <c:pt idx="3098">
                  <c:v>42566.270833333343</c:v>
                </c:pt>
                <c:pt idx="3099">
                  <c:v>42566.28125</c:v>
                </c:pt>
                <c:pt idx="3100">
                  <c:v>42566.291666666591</c:v>
                </c:pt>
                <c:pt idx="3101">
                  <c:v>42566.302083333343</c:v>
                </c:pt>
                <c:pt idx="3102">
                  <c:v>42566.3125</c:v>
                </c:pt>
                <c:pt idx="3103">
                  <c:v>42566.322916666657</c:v>
                </c:pt>
                <c:pt idx="3104">
                  <c:v>42566.333333333343</c:v>
                </c:pt>
                <c:pt idx="3105">
                  <c:v>42566.34375</c:v>
                </c:pt>
                <c:pt idx="3106">
                  <c:v>42566.354166666657</c:v>
                </c:pt>
                <c:pt idx="3107">
                  <c:v>42566.364583333343</c:v>
                </c:pt>
                <c:pt idx="3108">
                  <c:v>42566.375</c:v>
                </c:pt>
                <c:pt idx="3109">
                  <c:v>42566.385416666657</c:v>
                </c:pt>
                <c:pt idx="3110">
                  <c:v>42566.395833333343</c:v>
                </c:pt>
                <c:pt idx="3111">
                  <c:v>42566.40625</c:v>
                </c:pt>
                <c:pt idx="3112">
                  <c:v>42566.416666666657</c:v>
                </c:pt>
                <c:pt idx="3113">
                  <c:v>42566.427083333292</c:v>
                </c:pt>
                <c:pt idx="3114">
                  <c:v>42566.4375</c:v>
                </c:pt>
                <c:pt idx="3115">
                  <c:v>42566.447916666657</c:v>
                </c:pt>
                <c:pt idx="3116">
                  <c:v>42566.458333333343</c:v>
                </c:pt>
                <c:pt idx="3117">
                  <c:v>42566.46875</c:v>
                </c:pt>
                <c:pt idx="3118">
                  <c:v>42566.479166666621</c:v>
                </c:pt>
                <c:pt idx="3119">
                  <c:v>42566.489583333343</c:v>
                </c:pt>
                <c:pt idx="3120">
                  <c:v>42566.5</c:v>
                </c:pt>
                <c:pt idx="3121">
                  <c:v>42566.510416666657</c:v>
                </c:pt>
                <c:pt idx="3122">
                  <c:v>42566.520833333343</c:v>
                </c:pt>
                <c:pt idx="3123">
                  <c:v>42566.53125</c:v>
                </c:pt>
                <c:pt idx="3124">
                  <c:v>42566.541666666621</c:v>
                </c:pt>
                <c:pt idx="3125">
                  <c:v>42566.552083333343</c:v>
                </c:pt>
                <c:pt idx="3126">
                  <c:v>42566.5625</c:v>
                </c:pt>
                <c:pt idx="3127">
                  <c:v>42566.572916666657</c:v>
                </c:pt>
                <c:pt idx="3128">
                  <c:v>42566.583333333343</c:v>
                </c:pt>
                <c:pt idx="3129">
                  <c:v>42566.593749999993</c:v>
                </c:pt>
                <c:pt idx="3130">
                  <c:v>42566.604166666621</c:v>
                </c:pt>
                <c:pt idx="3131">
                  <c:v>42566.614583333343</c:v>
                </c:pt>
                <c:pt idx="3132">
                  <c:v>42566.625</c:v>
                </c:pt>
                <c:pt idx="3133">
                  <c:v>42566.635416666621</c:v>
                </c:pt>
                <c:pt idx="3134">
                  <c:v>42566.645833333343</c:v>
                </c:pt>
                <c:pt idx="3135">
                  <c:v>42566.65625</c:v>
                </c:pt>
                <c:pt idx="3136">
                  <c:v>42566.666666666621</c:v>
                </c:pt>
                <c:pt idx="3137">
                  <c:v>42566.677083333292</c:v>
                </c:pt>
                <c:pt idx="3138">
                  <c:v>42566.6875</c:v>
                </c:pt>
                <c:pt idx="3139">
                  <c:v>42566.697916666621</c:v>
                </c:pt>
                <c:pt idx="3140">
                  <c:v>42566.708333333343</c:v>
                </c:pt>
                <c:pt idx="3141">
                  <c:v>42566.71875</c:v>
                </c:pt>
                <c:pt idx="3142">
                  <c:v>42566.729166666591</c:v>
                </c:pt>
                <c:pt idx="3143">
                  <c:v>42566.739583333292</c:v>
                </c:pt>
                <c:pt idx="3144">
                  <c:v>42566.75</c:v>
                </c:pt>
                <c:pt idx="3145">
                  <c:v>42566.760416666621</c:v>
                </c:pt>
                <c:pt idx="3146">
                  <c:v>42566.770833333343</c:v>
                </c:pt>
                <c:pt idx="3147">
                  <c:v>42566.78125</c:v>
                </c:pt>
                <c:pt idx="3148">
                  <c:v>42566.791666666591</c:v>
                </c:pt>
                <c:pt idx="3149">
                  <c:v>42566.802083333343</c:v>
                </c:pt>
                <c:pt idx="3150">
                  <c:v>42566.8125</c:v>
                </c:pt>
                <c:pt idx="3151">
                  <c:v>42566.822916666657</c:v>
                </c:pt>
                <c:pt idx="3152">
                  <c:v>42566.833333333343</c:v>
                </c:pt>
                <c:pt idx="3153">
                  <c:v>42566.84375</c:v>
                </c:pt>
                <c:pt idx="3154">
                  <c:v>42566.854166666657</c:v>
                </c:pt>
                <c:pt idx="3155">
                  <c:v>42566.864583333343</c:v>
                </c:pt>
                <c:pt idx="3156">
                  <c:v>42566.875</c:v>
                </c:pt>
                <c:pt idx="3157">
                  <c:v>42566.885416666657</c:v>
                </c:pt>
                <c:pt idx="3158">
                  <c:v>42566.895833333343</c:v>
                </c:pt>
                <c:pt idx="3159">
                  <c:v>42566.90625</c:v>
                </c:pt>
                <c:pt idx="3160">
                  <c:v>42566.916666666657</c:v>
                </c:pt>
                <c:pt idx="3161">
                  <c:v>42566.927083333292</c:v>
                </c:pt>
                <c:pt idx="3162">
                  <c:v>42566.9375</c:v>
                </c:pt>
                <c:pt idx="3163">
                  <c:v>42566.947916666657</c:v>
                </c:pt>
                <c:pt idx="3164">
                  <c:v>42566.958333333343</c:v>
                </c:pt>
                <c:pt idx="3165">
                  <c:v>42566.96875</c:v>
                </c:pt>
                <c:pt idx="3166">
                  <c:v>42566.979166666621</c:v>
                </c:pt>
                <c:pt idx="3167">
                  <c:v>42566.989583333343</c:v>
                </c:pt>
                <c:pt idx="3168">
                  <c:v>42567</c:v>
                </c:pt>
                <c:pt idx="3169">
                  <c:v>42567.010416666657</c:v>
                </c:pt>
                <c:pt idx="3170">
                  <c:v>42567.020833333343</c:v>
                </c:pt>
                <c:pt idx="3171">
                  <c:v>42567.03125</c:v>
                </c:pt>
                <c:pt idx="3172">
                  <c:v>42567.041666666621</c:v>
                </c:pt>
                <c:pt idx="3173">
                  <c:v>42567.052083333343</c:v>
                </c:pt>
                <c:pt idx="3174">
                  <c:v>42567.0625</c:v>
                </c:pt>
                <c:pt idx="3175">
                  <c:v>42567.072916666657</c:v>
                </c:pt>
                <c:pt idx="3176">
                  <c:v>42567.083333333343</c:v>
                </c:pt>
                <c:pt idx="3177">
                  <c:v>42567.093749999993</c:v>
                </c:pt>
                <c:pt idx="3178">
                  <c:v>42567.104166666621</c:v>
                </c:pt>
                <c:pt idx="3179">
                  <c:v>42567.114583333343</c:v>
                </c:pt>
                <c:pt idx="3180">
                  <c:v>42567.125</c:v>
                </c:pt>
                <c:pt idx="3181">
                  <c:v>42567.135416666621</c:v>
                </c:pt>
                <c:pt idx="3182">
                  <c:v>42567.145833333343</c:v>
                </c:pt>
                <c:pt idx="3183">
                  <c:v>42567.15625</c:v>
                </c:pt>
                <c:pt idx="3184">
                  <c:v>42567.166666666621</c:v>
                </c:pt>
                <c:pt idx="3185">
                  <c:v>42567.177083333292</c:v>
                </c:pt>
                <c:pt idx="3186">
                  <c:v>42567.1875</c:v>
                </c:pt>
                <c:pt idx="3187">
                  <c:v>42567.197916666621</c:v>
                </c:pt>
                <c:pt idx="3188">
                  <c:v>42567.208333333343</c:v>
                </c:pt>
                <c:pt idx="3189">
                  <c:v>42567.21875</c:v>
                </c:pt>
                <c:pt idx="3190">
                  <c:v>42567.229166666591</c:v>
                </c:pt>
                <c:pt idx="3191">
                  <c:v>42567.239583333292</c:v>
                </c:pt>
                <c:pt idx="3192">
                  <c:v>42567.25</c:v>
                </c:pt>
                <c:pt idx="3193">
                  <c:v>42567.260416666621</c:v>
                </c:pt>
                <c:pt idx="3194">
                  <c:v>42567.270833333343</c:v>
                </c:pt>
                <c:pt idx="3195">
                  <c:v>42567.28125</c:v>
                </c:pt>
                <c:pt idx="3196">
                  <c:v>42567.291666666591</c:v>
                </c:pt>
                <c:pt idx="3197">
                  <c:v>42567.302083333343</c:v>
                </c:pt>
                <c:pt idx="3198">
                  <c:v>42567.3125</c:v>
                </c:pt>
                <c:pt idx="3199">
                  <c:v>42567.322916666657</c:v>
                </c:pt>
                <c:pt idx="3200">
                  <c:v>42567.333333333343</c:v>
                </c:pt>
                <c:pt idx="3201">
                  <c:v>42567.34375</c:v>
                </c:pt>
                <c:pt idx="3202">
                  <c:v>42567.354166666657</c:v>
                </c:pt>
                <c:pt idx="3203">
                  <c:v>42567.364583333343</c:v>
                </c:pt>
                <c:pt idx="3204">
                  <c:v>42567.375</c:v>
                </c:pt>
                <c:pt idx="3205">
                  <c:v>42567.385416666657</c:v>
                </c:pt>
                <c:pt idx="3206">
                  <c:v>42567.395833333343</c:v>
                </c:pt>
                <c:pt idx="3207">
                  <c:v>42567.40625</c:v>
                </c:pt>
                <c:pt idx="3208">
                  <c:v>42567.416666666657</c:v>
                </c:pt>
                <c:pt idx="3209">
                  <c:v>42567.427083333292</c:v>
                </c:pt>
                <c:pt idx="3210">
                  <c:v>42567.4375</c:v>
                </c:pt>
                <c:pt idx="3211">
                  <c:v>42567.447916666657</c:v>
                </c:pt>
                <c:pt idx="3212">
                  <c:v>42567.458333333343</c:v>
                </c:pt>
                <c:pt idx="3213">
                  <c:v>42567.46875</c:v>
                </c:pt>
                <c:pt idx="3214">
                  <c:v>42567.479166666621</c:v>
                </c:pt>
                <c:pt idx="3215">
                  <c:v>42567.489583333343</c:v>
                </c:pt>
                <c:pt idx="3216">
                  <c:v>42567.5</c:v>
                </c:pt>
                <c:pt idx="3217">
                  <c:v>42567.510416666657</c:v>
                </c:pt>
                <c:pt idx="3218">
                  <c:v>42567.520833333343</c:v>
                </c:pt>
                <c:pt idx="3219">
                  <c:v>42567.53125</c:v>
                </c:pt>
                <c:pt idx="3220">
                  <c:v>42567.541666666621</c:v>
                </c:pt>
                <c:pt idx="3221">
                  <c:v>42567.552083333343</c:v>
                </c:pt>
                <c:pt idx="3222">
                  <c:v>42567.5625</c:v>
                </c:pt>
                <c:pt idx="3223">
                  <c:v>42567.572916666657</c:v>
                </c:pt>
                <c:pt idx="3224">
                  <c:v>42567.583333333343</c:v>
                </c:pt>
                <c:pt idx="3225">
                  <c:v>42567.593749999993</c:v>
                </c:pt>
                <c:pt idx="3226">
                  <c:v>42567.604166666621</c:v>
                </c:pt>
                <c:pt idx="3227">
                  <c:v>42567.614583333343</c:v>
                </c:pt>
                <c:pt idx="3228">
                  <c:v>42567.625</c:v>
                </c:pt>
                <c:pt idx="3229">
                  <c:v>42567.635416666621</c:v>
                </c:pt>
                <c:pt idx="3230">
                  <c:v>42567.645833333343</c:v>
                </c:pt>
                <c:pt idx="3231">
                  <c:v>42567.65625</c:v>
                </c:pt>
                <c:pt idx="3232">
                  <c:v>42567.666666666621</c:v>
                </c:pt>
                <c:pt idx="3233">
                  <c:v>42567.677083333292</c:v>
                </c:pt>
                <c:pt idx="3234">
                  <c:v>42567.6875</c:v>
                </c:pt>
                <c:pt idx="3235">
                  <c:v>42567.697916666621</c:v>
                </c:pt>
                <c:pt idx="3236">
                  <c:v>42567.708333333343</c:v>
                </c:pt>
                <c:pt idx="3237">
                  <c:v>42567.71875</c:v>
                </c:pt>
                <c:pt idx="3238">
                  <c:v>42567.729166666591</c:v>
                </c:pt>
                <c:pt idx="3239">
                  <c:v>42567.739583333292</c:v>
                </c:pt>
                <c:pt idx="3240">
                  <c:v>42567.75</c:v>
                </c:pt>
                <c:pt idx="3241">
                  <c:v>42567.760416666621</c:v>
                </c:pt>
                <c:pt idx="3242">
                  <c:v>42567.770833333343</c:v>
                </c:pt>
                <c:pt idx="3243">
                  <c:v>42567.78125</c:v>
                </c:pt>
                <c:pt idx="3244">
                  <c:v>42567.791666666591</c:v>
                </c:pt>
                <c:pt idx="3245">
                  <c:v>42567.802083333343</c:v>
                </c:pt>
                <c:pt idx="3246">
                  <c:v>42567.8125</c:v>
                </c:pt>
                <c:pt idx="3247">
                  <c:v>42567.822916666657</c:v>
                </c:pt>
                <c:pt idx="3248">
                  <c:v>42567.833333333343</c:v>
                </c:pt>
                <c:pt idx="3249">
                  <c:v>42567.84375</c:v>
                </c:pt>
                <c:pt idx="3250">
                  <c:v>42567.854166666657</c:v>
                </c:pt>
                <c:pt idx="3251">
                  <c:v>42567.864583333343</c:v>
                </c:pt>
                <c:pt idx="3252">
                  <c:v>42567.875</c:v>
                </c:pt>
                <c:pt idx="3253">
                  <c:v>42567.885416666657</c:v>
                </c:pt>
                <c:pt idx="3254">
                  <c:v>42567.895833333343</c:v>
                </c:pt>
                <c:pt idx="3255">
                  <c:v>42567.90625</c:v>
                </c:pt>
                <c:pt idx="3256">
                  <c:v>42567.916666666657</c:v>
                </c:pt>
                <c:pt idx="3257">
                  <c:v>42567.927083333292</c:v>
                </c:pt>
                <c:pt idx="3258">
                  <c:v>42567.9375</c:v>
                </c:pt>
                <c:pt idx="3259">
                  <c:v>42567.947916666657</c:v>
                </c:pt>
                <c:pt idx="3260">
                  <c:v>42567.958333333343</c:v>
                </c:pt>
                <c:pt idx="3261">
                  <c:v>42567.96875</c:v>
                </c:pt>
                <c:pt idx="3262">
                  <c:v>42567.979166666621</c:v>
                </c:pt>
                <c:pt idx="3263">
                  <c:v>42567.989583333343</c:v>
                </c:pt>
                <c:pt idx="3264">
                  <c:v>42568</c:v>
                </c:pt>
                <c:pt idx="3265">
                  <c:v>42568.010416666657</c:v>
                </c:pt>
                <c:pt idx="3266">
                  <c:v>42568.020833333343</c:v>
                </c:pt>
                <c:pt idx="3267">
                  <c:v>42568.03125</c:v>
                </c:pt>
                <c:pt idx="3268">
                  <c:v>42568.041666666621</c:v>
                </c:pt>
                <c:pt idx="3269">
                  <c:v>42568.052083333343</c:v>
                </c:pt>
                <c:pt idx="3270">
                  <c:v>42568.0625</c:v>
                </c:pt>
                <c:pt idx="3271">
                  <c:v>42568.072916666657</c:v>
                </c:pt>
                <c:pt idx="3272">
                  <c:v>42568.083333333343</c:v>
                </c:pt>
                <c:pt idx="3273">
                  <c:v>42568.093749999993</c:v>
                </c:pt>
                <c:pt idx="3274">
                  <c:v>42568.104166666621</c:v>
                </c:pt>
                <c:pt idx="3275">
                  <c:v>42568.114583333343</c:v>
                </c:pt>
                <c:pt idx="3276">
                  <c:v>42568.125</c:v>
                </c:pt>
                <c:pt idx="3277">
                  <c:v>42568.135416666621</c:v>
                </c:pt>
                <c:pt idx="3278">
                  <c:v>42568.145833333343</c:v>
                </c:pt>
                <c:pt idx="3279">
                  <c:v>42568.15625</c:v>
                </c:pt>
                <c:pt idx="3280">
                  <c:v>42568.166666666621</c:v>
                </c:pt>
                <c:pt idx="3281">
                  <c:v>42568.177083333292</c:v>
                </c:pt>
                <c:pt idx="3282">
                  <c:v>42568.1875</c:v>
                </c:pt>
                <c:pt idx="3283">
                  <c:v>42568.197916666621</c:v>
                </c:pt>
                <c:pt idx="3284">
                  <c:v>42568.208333333343</c:v>
                </c:pt>
                <c:pt idx="3285">
                  <c:v>42568.21875</c:v>
                </c:pt>
                <c:pt idx="3286">
                  <c:v>42568.229166666591</c:v>
                </c:pt>
                <c:pt idx="3287">
                  <c:v>42568.239583333292</c:v>
                </c:pt>
                <c:pt idx="3288">
                  <c:v>42568.25</c:v>
                </c:pt>
                <c:pt idx="3289">
                  <c:v>42568.260416666621</c:v>
                </c:pt>
                <c:pt idx="3290">
                  <c:v>42568.270833333343</c:v>
                </c:pt>
                <c:pt idx="3291">
                  <c:v>42568.28125</c:v>
                </c:pt>
                <c:pt idx="3292">
                  <c:v>42568.291666666591</c:v>
                </c:pt>
                <c:pt idx="3293">
                  <c:v>42568.302083333343</c:v>
                </c:pt>
                <c:pt idx="3294">
                  <c:v>42568.3125</c:v>
                </c:pt>
                <c:pt idx="3295">
                  <c:v>42568.322916666657</c:v>
                </c:pt>
                <c:pt idx="3296">
                  <c:v>42568.333333333343</c:v>
                </c:pt>
                <c:pt idx="3297">
                  <c:v>42568.34375</c:v>
                </c:pt>
                <c:pt idx="3298">
                  <c:v>42568.354166666657</c:v>
                </c:pt>
                <c:pt idx="3299">
                  <c:v>42568.364583333343</c:v>
                </c:pt>
                <c:pt idx="3300">
                  <c:v>42568.375</c:v>
                </c:pt>
                <c:pt idx="3301">
                  <c:v>42568.385416666657</c:v>
                </c:pt>
                <c:pt idx="3302">
                  <c:v>42568.395833333343</c:v>
                </c:pt>
                <c:pt idx="3303">
                  <c:v>42568.40625</c:v>
                </c:pt>
                <c:pt idx="3304">
                  <c:v>42568.416666666657</c:v>
                </c:pt>
                <c:pt idx="3305">
                  <c:v>42568.427083333292</c:v>
                </c:pt>
                <c:pt idx="3306">
                  <c:v>42568.4375</c:v>
                </c:pt>
                <c:pt idx="3307">
                  <c:v>42568.447916666657</c:v>
                </c:pt>
                <c:pt idx="3308">
                  <c:v>42568.458333333343</c:v>
                </c:pt>
                <c:pt idx="3309">
                  <c:v>42568.46875</c:v>
                </c:pt>
                <c:pt idx="3310">
                  <c:v>42568.479166666621</c:v>
                </c:pt>
                <c:pt idx="3311">
                  <c:v>42568.489583333343</c:v>
                </c:pt>
                <c:pt idx="3312">
                  <c:v>42568.5</c:v>
                </c:pt>
                <c:pt idx="3313">
                  <c:v>42568.510416666657</c:v>
                </c:pt>
                <c:pt idx="3314">
                  <c:v>42568.520833333343</c:v>
                </c:pt>
                <c:pt idx="3315">
                  <c:v>42568.53125</c:v>
                </c:pt>
                <c:pt idx="3316">
                  <c:v>42568.541666666621</c:v>
                </c:pt>
                <c:pt idx="3317">
                  <c:v>42568.552083333343</c:v>
                </c:pt>
                <c:pt idx="3318">
                  <c:v>42568.5625</c:v>
                </c:pt>
                <c:pt idx="3319">
                  <c:v>42568.572916666657</c:v>
                </c:pt>
                <c:pt idx="3320">
                  <c:v>42568.583333333343</c:v>
                </c:pt>
                <c:pt idx="3321">
                  <c:v>42568.593749999993</c:v>
                </c:pt>
                <c:pt idx="3322">
                  <c:v>42568.604166666621</c:v>
                </c:pt>
                <c:pt idx="3323">
                  <c:v>42568.614583333343</c:v>
                </c:pt>
                <c:pt idx="3324">
                  <c:v>42568.625</c:v>
                </c:pt>
                <c:pt idx="3325">
                  <c:v>42568.635416666621</c:v>
                </c:pt>
                <c:pt idx="3326">
                  <c:v>42568.645833333343</c:v>
                </c:pt>
                <c:pt idx="3327">
                  <c:v>42568.65625</c:v>
                </c:pt>
                <c:pt idx="3328">
                  <c:v>42568.666666666621</c:v>
                </c:pt>
                <c:pt idx="3329">
                  <c:v>42568.677083333292</c:v>
                </c:pt>
                <c:pt idx="3330">
                  <c:v>42568.6875</c:v>
                </c:pt>
                <c:pt idx="3331">
                  <c:v>42568.697916666621</c:v>
                </c:pt>
                <c:pt idx="3332">
                  <c:v>42568.708333333343</c:v>
                </c:pt>
                <c:pt idx="3333">
                  <c:v>42568.71875</c:v>
                </c:pt>
                <c:pt idx="3334">
                  <c:v>42568.729166666591</c:v>
                </c:pt>
                <c:pt idx="3335">
                  <c:v>42568.739583333292</c:v>
                </c:pt>
                <c:pt idx="3336">
                  <c:v>42568.75</c:v>
                </c:pt>
                <c:pt idx="3337">
                  <c:v>42568.760416666621</c:v>
                </c:pt>
                <c:pt idx="3338">
                  <c:v>42568.770833333343</c:v>
                </c:pt>
                <c:pt idx="3339">
                  <c:v>42568.78125</c:v>
                </c:pt>
                <c:pt idx="3340">
                  <c:v>42568.791666666591</c:v>
                </c:pt>
                <c:pt idx="3341">
                  <c:v>42568.802083333343</c:v>
                </c:pt>
                <c:pt idx="3342">
                  <c:v>42568.8125</c:v>
                </c:pt>
                <c:pt idx="3343">
                  <c:v>42568.822916666657</c:v>
                </c:pt>
                <c:pt idx="3344">
                  <c:v>42568.833333333343</c:v>
                </c:pt>
                <c:pt idx="3345">
                  <c:v>42568.84375</c:v>
                </c:pt>
                <c:pt idx="3346">
                  <c:v>42568.854166666657</c:v>
                </c:pt>
                <c:pt idx="3347">
                  <c:v>42568.864583333343</c:v>
                </c:pt>
                <c:pt idx="3348">
                  <c:v>42568.875</c:v>
                </c:pt>
                <c:pt idx="3349">
                  <c:v>42568.885416666657</c:v>
                </c:pt>
                <c:pt idx="3350">
                  <c:v>42568.895833333343</c:v>
                </c:pt>
                <c:pt idx="3351">
                  <c:v>42568.90625</c:v>
                </c:pt>
                <c:pt idx="3352">
                  <c:v>42568.916666666657</c:v>
                </c:pt>
                <c:pt idx="3353">
                  <c:v>42568.927083333292</c:v>
                </c:pt>
                <c:pt idx="3354">
                  <c:v>42568.9375</c:v>
                </c:pt>
                <c:pt idx="3355">
                  <c:v>42568.947916666657</c:v>
                </c:pt>
                <c:pt idx="3356">
                  <c:v>42568.958333333343</c:v>
                </c:pt>
                <c:pt idx="3357">
                  <c:v>42568.96875</c:v>
                </c:pt>
                <c:pt idx="3358">
                  <c:v>42568.979166666621</c:v>
                </c:pt>
                <c:pt idx="3359">
                  <c:v>42568.989583333343</c:v>
                </c:pt>
                <c:pt idx="3360">
                  <c:v>42569</c:v>
                </c:pt>
                <c:pt idx="3361">
                  <c:v>42569.010416666657</c:v>
                </c:pt>
                <c:pt idx="3362">
                  <c:v>42569.020833333343</c:v>
                </c:pt>
                <c:pt idx="3363">
                  <c:v>42569.03125</c:v>
                </c:pt>
                <c:pt idx="3364">
                  <c:v>42569.041666666621</c:v>
                </c:pt>
                <c:pt idx="3365">
                  <c:v>42569.052083333343</c:v>
                </c:pt>
                <c:pt idx="3366">
                  <c:v>42569.0625</c:v>
                </c:pt>
                <c:pt idx="3367">
                  <c:v>42569.072916666657</c:v>
                </c:pt>
                <c:pt idx="3368">
                  <c:v>42569.083333333343</c:v>
                </c:pt>
                <c:pt idx="3369">
                  <c:v>42569.093749999993</c:v>
                </c:pt>
                <c:pt idx="3370">
                  <c:v>42569.104166666621</c:v>
                </c:pt>
                <c:pt idx="3371">
                  <c:v>42569.114583333343</c:v>
                </c:pt>
                <c:pt idx="3372">
                  <c:v>42569.125</c:v>
                </c:pt>
                <c:pt idx="3373">
                  <c:v>42569.135416666621</c:v>
                </c:pt>
                <c:pt idx="3374">
                  <c:v>42569.145833333343</c:v>
                </c:pt>
                <c:pt idx="3375">
                  <c:v>42569.15625</c:v>
                </c:pt>
                <c:pt idx="3376">
                  <c:v>42569.166666666621</c:v>
                </c:pt>
                <c:pt idx="3377">
                  <c:v>42569.177083333292</c:v>
                </c:pt>
                <c:pt idx="3378">
                  <c:v>42569.1875</c:v>
                </c:pt>
                <c:pt idx="3379">
                  <c:v>42569.197916666621</c:v>
                </c:pt>
                <c:pt idx="3380">
                  <c:v>42569.208333333343</c:v>
                </c:pt>
                <c:pt idx="3381">
                  <c:v>42569.21875</c:v>
                </c:pt>
                <c:pt idx="3382">
                  <c:v>42569.229166666591</c:v>
                </c:pt>
                <c:pt idx="3383">
                  <c:v>42569.239583333292</c:v>
                </c:pt>
                <c:pt idx="3384">
                  <c:v>42569.25</c:v>
                </c:pt>
                <c:pt idx="3385">
                  <c:v>42569.260416666621</c:v>
                </c:pt>
                <c:pt idx="3386">
                  <c:v>42569.270833333343</c:v>
                </c:pt>
                <c:pt idx="3387">
                  <c:v>42569.28125</c:v>
                </c:pt>
                <c:pt idx="3388">
                  <c:v>42569.291666666591</c:v>
                </c:pt>
                <c:pt idx="3389">
                  <c:v>42569.302083333343</c:v>
                </c:pt>
                <c:pt idx="3390">
                  <c:v>42569.3125</c:v>
                </c:pt>
                <c:pt idx="3391">
                  <c:v>42569.322916666657</c:v>
                </c:pt>
                <c:pt idx="3392">
                  <c:v>42569.333333333343</c:v>
                </c:pt>
                <c:pt idx="3393">
                  <c:v>42569.34375</c:v>
                </c:pt>
                <c:pt idx="3394">
                  <c:v>42569.354166666657</c:v>
                </c:pt>
                <c:pt idx="3395">
                  <c:v>42569.364583333343</c:v>
                </c:pt>
                <c:pt idx="3396">
                  <c:v>42569.375</c:v>
                </c:pt>
                <c:pt idx="3397">
                  <c:v>42569.385416666657</c:v>
                </c:pt>
                <c:pt idx="3398">
                  <c:v>42569.395833333343</c:v>
                </c:pt>
                <c:pt idx="3399">
                  <c:v>42569.40625</c:v>
                </c:pt>
                <c:pt idx="3400">
                  <c:v>42569.416666666657</c:v>
                </c:pt>
                <c:pt idx="3401">
                  <c:v>42569.427083333292</c:v>
                </c:pt>
                <c:pt idx="3402">
                  <c:v>42569.4375</c:v>
                </c:pt>
                <c:pt idx="3403">
                  <c:v>42569.447916666657</c:v>
                </c:pt>
                <c:pt idx="3404">
                  <c:v>42569.458333333343</c:v>
                </c:pt>
                <c:pt idx="3405">
                  <c:v>42569.46875</c:v>
                </c:pt>
                <c:pt idx="3406">
                  <c:v>42569.479166666621</c:v>
                </c:pt>
                <c:pt idx="3407">
                  <c:v>42569.489583333343</c:v>
                </c:pt>
                <c:pt idx="3408">
                  <c:v>42569.5</c:v>
                </c:pt>
                <c:pt idx="3409">
                  <c:v>42569.510416666657</c:v>
                </c:pt>
                <c:pt idx="3410">
                  <c:v>42569.520833333343</c:v>
                </c:pt>
                <c:pt idx="3411">
                  <c:v>42569.53125</c:v>
                </c:pt>
                <c:pt idx="3412">
                  <c:v>42569.541666666621</c:v>
                </c:pt>
                <c:pt idx="3413">
                  <c:v>42569.552083333343</c:v>
                </c:pt>
                <c:pt idx="3414">
                  <c:v>42569.5625</c:v>
                </c:pt>
                <c:pt idx="3415">
                  <c:v>42569.572916666657</c:v>
                </c:pt>
                <c:pt idx="3416">
                  <c:v>42569.583333333343</c:v>
                </c:pt>
                <c:pt idx="3417">
                  <c:v>42569.593749999993</c:v>
                </c:pt>
                <c:pt idx="3418">
                  <c:v>42569.604166666621</c:v>
                </c:pt>
                <c:pt idx="3419">
                  <c:v>42569.614583333343</c:v>
                </c:pt>
                <c:pt idx="3420">
                  <c:v>42569.625</c:v>
                </c:pt>
                <c:pt idx="3421">
                  <c:v>42569.635416666621</c:v>
                </c:pt>
                <c:pt idx="3422">
                  <c:v>42569.645833333343</c:v>
                </c:pt>
                <c:pt idx="3423">
                  <c:v>42569.65625</c:v>
                </c:pt>
                <c:pt idx="3424">
                  <c:v>42569.666666666621</c:v>
                </c:pt>
                <c:pt idx="3425">
                  <c:v>42569.677083333292</c:v>
                </c:pt>
                <c:pt idx="3426">
                  <c:v>42569.6875</c:v>
                </c:pt>
                <c:pt idx="3427">
                  <c:v>42569.697916666621</c:v>
                </c:pt>
                <c:pt idx="3428">
                  <c:v>42569.708333333343</c:v>
                </c:pt>
                <c:pt idx="3429">
                  <c:v>42569.71875</c:v>
                </c:pt>
                <c:pt idx="3430">
                  <c:v>42569.729166666591</c:v>
                </c:pt>
                <c:pt idx="3431">
                  <c:v>42569.739583333292</c:v>
                </c:pt>
                <c:pt idx="3432">
                  <c:v>42569.75</c:v>
                </c:pt>
                <c:pt idx="3433">
                  <c:v>42569.760416666621</c:v>
                </c:pt>
                <c:pt idx="3434">
                  <c:v>42569.770833333343</c:v>
                </c:pt>
                <c:pt idx="3435">
                  <c:v>42569.78125</c:v>
                </c:pt>
                <c:pt idx="3436">
                  <c:v>42569.791666666591</c:v>
                </c:pt>
                <c:pt idx="3437">
                  <c:v>42569.802083333343</c:v>
                </c:pt>
                <c:pt idx="3438">
                  <c:v>42569.8125</c:v>
                </c:pt>
                <c:pt idx="3439">
                  <c:v>42569.822916666657</c:v>
                </c:pt>
                <c:pt idx="3440">
                  <c:v>42569.833333333343</c:v>
                </c:pt>
                <c:pt idx="3441">
                  <c:v>42569.84375</c:v>
                </c:pt>
                <c:pt idx="3442">
                  <c:v>42569.854166666657</c:v>
                </c:pt>
                <c:pt idx="3443">
                  <c:v>42569.864583333343</c:v>
                </c:pt>
                <c:pt idx="3444">
                  <c:v>42569.875</c:v>
                </c:pt>
                <c:pt idx="3445">
                  <c:v>42569.885416666657</c:v>
                </c:pt>
                <c:pt idx="3446">
                  <c:v>42569.895833333343</c:v>
                </c:pt>
                <c:pt idx="3447">
                  <c:v>42569.90625</c:v>
                </c:pt>
                <c:pt idx="3448">
                  <c:v>42569.916666666657</c:v>
                </c:pt>
                <c:pt idx="3449">
                  <c:v>42569.927083333292</c:v>
                </c:pt>
                <c:pt idx="3450">
                  <c:v>42569.9375</c:v>
                </c:pt>
                <c:pt idx="3451">
                  <c:v>42569.947916666657</c:v>
                </c:pt>
                <c:pt idx="3452">
                  <c:v>42569.958333333343</c:v>
                </c:pt>
                <c:pt idx="3453">
                  <c:v>42569.96875</c:v>
                </c:pt>
                <c:pt idx="3454">
                  <c:v>42569.979166666621</c:v>
                </c:pt>
                <c:pt idx="3455">
                  <c:v>42569.989583333343</c:v>
                </c:pt>
                <c:pt idx="3456">
                  <c:v>42570</c:v>
                </c:pt>
                <c:pt idx="3457">
                  <c:v>42570.010416666657</c:v>
                </c:pt>
                <c:pt idx="3458">
                  <c:v>42570.020833333343</c:v>
                </c:pt>
                <c:pt idx="3459">
                  <c:v>42570.03125</c:v>
                </c:pt>
                <c:pt idx="3460">
                  <c:v>42570.041666666621</c:v>
                </c:pt>
                <c:pt idx="3461">
                  <c:v>42570.052083333343</c:v>
                </c:pt>
                <c:pt idx="3462">
                  <c:v>42570.0625</c:v>
                </c:pt>
                <c:pt idx="3463">
                  <c:v>42570.072916666657</c:v>
                </c:pt>
                <c:pt idx="3464">
                  <c:v>42570.083333333343</c:v>
                </c:pt>
                <c:pt idx="3465">
                  <c:v>42570.093749999993</c:v>
                </c:pt>
                <c:pt idx="3466">
                  <c:v>42570.104166666621</c:v>
                </c:pt>
                <c:pt idx="3467">
                  <c:v>42570.114583333343</c:v>
                </c:pt>
                <c:pt idx="3468">
                  <c:v>42570.125</c:v>
                </c:pt>
                <c:pt idx="3469">
                  <c:v>42570.135416666621</c:v>
                </c:pt>
                <c:pt idx="3470">
                  <c:v>42570.145833333343</c:v>
                </c:pt>
                <c:pt idx="3471">
                  <c:v>42570.15625</c:v>
                </c:pt>
                <c:pt idx="3472">
                  <c:v>42570.166666666621</c:v>
                </c:pt>
                <c:pt idx="3473">
                  <c:v>42570.177083333292</c:v>
                </c:pt>
                <c:pt idx="3474">
                  <c:v>42570.1875</c:v>
                </c:pt>
                <c:pt idx="3475">
                  <c:v>42570.197916666621</c:v>
                </c:pt>
                <c:pt idx="3476">
                  <c:v>42570.208333333343</c:v>
                </c:pt>
                <c:pt idx="3477">
                  <c:v>42570.21875</c:v>
                </c:pt>
                <c:pt idx="3478">
                  <c:v>42570.229166666591</c:v>
                </c:pt>
                <c:pt idx="3479">
                  <c:v>42570.239583333292</c:v>
                </c:pt>
                <c:pt idx="3480">
                  <c:v>42570.25</c:v>
                </c:pt>
                <c:pt idx="3481">
                  <c:v>42570.260416666621</c:v>
                </c:pt>
                <c:pt idx="3482">
                  <c:v>42570.270833333343</c:v>
                </c:pt>
                <c:pt idx="3483">
                  <c:v>42570.28125</c:v>
                </c:pt>
                <c:pt idx="3484">
                  <c:v>42570.291666666591</c:v>
                </c:pt>
                <c:pt idx="3485">
                  <c:v>42570.302083333343</c:v>
                </c:pt>
                <c:pt idx="3486">
                  <c:v>42570.3125</c:v>
                </c:pt>
                <c:pt idx="3487">
                  <c:v>42570.322916666657</c:v>
                </c:pt>
                <c:pt idx="3488">
                  <c:v>42570.333333333343</c:v>
                </c:pt>
                <c:pt idx="3489">
                  <c:v>42570.34375</c:v>
                </c:pt>
                <c:pt idx="3490">
                  <c:v>42570.354166666657</c:v>
                </c:pt>
                <c:pt idx="3491">
                  <c:v>42570.364583333343</c:v>
                </c:pt>
                <c:pt idx="3492">
                  <c:v>42570.375</c:v>
                </c:pt>
                <c:pt idx="3493">
                  <c:v>42570.385416666657</c:v>
                </c:pt>
                <c:pt idx="3494">
                  <c:v>42570.395833333343</c:v>
                </c:pt>
                <c:pt idx="3495">
                  <c:v>42570.40625</c:v>
                </c:pt>
                <c:pt idx="3496">
                  <c:v>42570.416666666657</c:v>
                </c:pt>
                <c:pt idx="3497">
                  <c:v>42570.427083333292</c:v>
                </c:pt>
                <c:pt idx="3498">
                  <c:v>42570.4375</c:v>
                </c:pt>
                <c:pt idx="3499">
                  <c:v>42570.447916666657</c:v>
                </c:pt>
                <c:pt idx="3500">
                  <c:v>42570.458333333343</c:v>
                </c:pt>
                <c:pt idx="3501">
                  <c:v>42570.46875</c:v>
                </c:pt>
                <c:pt idx="3502">
                  <c:v>42570.479166666621</c:v>
                </c:pt>
                <c:pt idx="3503">
                  <c:v>42570.489583333343</c:v>
                </c:pt>
                <c:pt idx="3504">
                  <c:v>42570.5</c:v>
                </c:pt>
                <c:pt idx="3505">
                  <c:v>42570.510416666657</c:v>
                </c:pt>
                <c:pt idx="3506">
                  <c:v>42570.520833333343</c:v>
                </c:pt>
                <c:pt idx="3507">
                  <c:v>42570.53125</c:v>
                </c:pt>
                <c:pt idx="3508">
                  <c:v>42570.541666666621</c:v>
                </c:pt>
                <c:pt idx="3509">
                  <c:v>42570.552083333343</c:v>
                </c:pt>
                <c:pt idx="3510">
                  <c:v>42570.5625</c:v>
                </c:pt>
                <c:pt idx="3511">
                  <c:v>42570.572916666657</c:v>
                </c:pt>
                <c:pt idx="3512">
                  <c:v>42570.583333333343</c:v>
                </c:pt>
                <c:pt idx="3513">
                  <c:v>42570.593749999993</c:v>
                </c:pt>
                <c:pt idx="3514">
                  <c:v>42570.604166666621</c:v>
                </c:pt>
                <c:pt idx="3515">
                  <c:v>42570.614583333343</c:v>
                </c:pt>
                <c:pt idx="3516">
                  <c:v>42570.625</c:v>
                </c:pt>
                <c:pt idx="3517">
                  <c:v>42570.635416666621</c:v>
                </c:pt>
                <c:pt idx="3518">
                  <c:v>42570.645833333343</c:v>
                </c:pt>
                <c:pt idx="3519">
                  <c:v>42570.65625</c:v>
                </c:pt>
                <c:pt idx="3520">
                  <c:v>42570.666666666621</c:v>
                </c:pt>
                <c:pt idx="3521">
                  <c:v>42570.677083333292</c:v>
                </c:pt>
                <c:pt idx="3522">
                  <c:v>42570.6875</c:v>
                </c:pt>
                <c:pt idx="3523">
                  <c:v>42570.697916666621</c:v>
                </c:pt>
                <c:pt idx="3524">
                  <c:v>42570.708333333343</c:v>
                </c:pt>
                <c:pt idx="3525">
                  <c:v>42570.71875</c:v>
                </c:pt>
                <c:pt idx="3526">
                  <c:v>42570.729166666591</c:v>
                </c:pt>
                <c:pt idx="3527">
                  <c:v>42570.739583333292</c:v>
                </c:pt>
                <c:pt idx="3528">
                  <c:v>42570.75</c:v>
                </c:pt>
                <c:pt idx="3529">
                  <c:v>42570.760416666621</c:v>
                </c:pt>
                <c:pt idx="3530">
                  <c:v>42570.770833333343</c:v>
                </c:pt>
                <c:pt idx="3531">
                  <c:v>42570.78125</c:v>
                </c:pt>
                <c:pt idx="3532">
                  <c:v>42570.791666666591</c:v>
                </c:pt>
                <c:pt idx="3533">
                  <c:v>42570.802083333343</c:v>
                </c:pt>
                <c:pt idx="3534">
                  <c:v>42570.8125</c:v>
                </c:pt>
                <c:pt idx="3535">
                  <c:v>42570.822916666657</c:v>
                </c:pt>
                <c:pt idx="3536">
                  <c:v>42570.833333333343</c:v>
                </c:pt>
                <c:pt idx="3537">
                  <c:v>42570.84375</c:v>
                </c:pt>
                <c:pt idx="3538">
                  <c:v>42570.854166666657</c:v>
                </c:pt>
                <c:pt idx="3539">
                  <c:v>42570.864583333343</c:v>
                </c:pt>
                <c:pt idx="3540">
                  <c:v>42570.875</c:v>
                </c:pt>
                <c:pt idx="3541">
                  <c:v>42570.885416666657</c:v>
                </c:pt>
                <c:pt idx="3542">
                  <c:v>42570.895833333343</c:v>
                </c:pt>
                <c:pt idx="3543">
                  <c:v>42570.90625</c:v>
                </c:pt>
                <c:pt idx="3544">
                  <c:v>42570.916666666657</c:v>
                </c:pt>
                <c:pt idx="3545">
                  <c:v>42570.927083333292</c:v>
                </c:pt>
                <c:pt idx="3546">
                  <c:v>42570.9375</c:v>
                </c:pt>
                <c:pt idx="3547">
                  <c:v>42570.947916666657</c:v>
                </c:pt>
                <c:pt idx="3548">
                  <c:v>42570.958333333343</c:v>
                </c:pt>
                <c:pt idx="3549">
                  <c:v>42570.96875</c:v>
                </c:pt>
                <c:pt idx="3550">
                  <c:v>42570.979166666621</c:v>
                </c:pt>
                <c:pt idx="3551">
                  <c:v>42570.989583333343</c:v>
                </c:pt>
                <c:pt idx="3552">
                  <c:v>42571</c:v>
                </c:pt>
                <c:pt idx="3553">
                  <c:v>42571.010416666657</c:v>
                </c:pt>
                <c:pt idx="3554">
                  <c:v>42571.020833333343</c:v>
                </c:pt>
                <c:pt idx="3555">
                  <c:v>42571.03125</c:v>
                </c:pt>
                <c:pt idx="3556">
                  <c:v>42571.041666666621</c:v>
                </c:pt>
                <c:pt idx="3557">
                  <c:v>42571.052083333343</c:v>
                </c:pt>
                <c:pt idx="3558">
                  <c:v>42571.0625</c:v>
                </c:pt>
                <c:pt idx="3559">
                  <c:v>42571.072916666657</c:v>
                </c:pt>
                <c:pt idx="3560">
                  <c:v>42571.083333333343</c:v>
                </c:pt>
                <c:pt idx="3561">
                  <c:v>42571.093749999993</c:v>
                </c:pt>
                <c:pt idx="3562">
                  <c:v>42571.104166666621</c:v>
                </c:pt>
                <c:pt idx="3563">
                  <c:v>42571.114583333343</c:v>
                </c:pt>
                <c:pt idx="3564">
                  <c:v>42571.125</c:v>
                </c:pt>
                <c:pt idx="3565">
                  <c:v>42571.135416666621</c:v>
                </c:pt>
                <c:pt idx="3566">
                  <c:v>42571.145833333343</c:v>
                </c:pt>
                <c:pt idx="3567">
                  <c:v>42571.15625</c:v>
                </c:pt>
                <c:pt idx="3568">
                  <c:v>42571.166666666621</c:v>
                </c:pt>
                <c:pt idx="3569">
                  <c:v>42571.177083333292</c:v>
                </c:pt>
                <c:pt idx="3570">
                  <c:v>42571.1875</c:v>
                </c:pt>
                <c:pt idx="3571">
                  <c:v>42571.197916666621</c:v>
                </c:pt>
                <c:pt idx="3572">
                  <c:v>42571.208333333343</c:v>
                </c:pt>
                <c:pt idx="3573">
                  <c:v>42571.21875</c:v>
                </c:pt>
                <c:pt idx="3574">
                  <c:v>42571.229166666591</c:v>
                </c:pt>
                <c:pt idx="3575">
                  <c:v>42571.239583333292</c:v>
                </c:pt>
                <c:pt idx="3576">
                  <c:v>42571.25</c:v>
                </c:pt>
                <c:pt idx="3577">
                  <c:v>42571.260416666621</c:v>
                </c:pt>
                <c:pt idx="3578">
                  <c:v>42571.270833333343</c:v>
                </c:pt>
                <c:pt idx="3579">
                  <c:v>42571.28125</c:v>
                </c:pt>
                <c:pt idx="3580">
                  <c:v>42571.291666666591</c:v>
                </c:pt>
                <c:pt idx="3581">
                  <c:v>42571.302083333343</c:v>
                </c:pt>
                <c:pt idx="3582">
                  <c:v>42571.3125</c:v>
                </c:pt>
                <c:pt idx="3583">
                  <c:v>42571.322916666657</c:v>
                </c:pt>
                <c:pt idx="3584">
                  <c:v>42571.333333333343</c:v>
                </c:pt>
                <c:pt idx="3585">
                  <c:v>42571.34375</c:v>
                </c:pt>
                <c:pt idx="3586">
                  <c:v>42571.354166666657</c:v>
                </c:pt>
                <c:pt idx="3587">
                  <c:v>42571.364583333343</c:v>
                </c:pt>
                <c:pt idx="3588">
                  <c:v>42571.375</c:v>
                </c:pt>
                <c:pt idx="3589">
                  <c:v>42571.385416666657</c:v>
                </c:pt>
                <c:pt idx="3590">
                  <c:v>42571.395833333343</c:v>
                </c:pt>
                <c:pt idx="3591">
                  <c:v>42571.40625</c:v>
                </c:pt>
                <c:pt idx="3592">
                  <c:v>42571.416666666657</c:v>
                </c:pt>
                <c:pt idx="3593">
                  <c:v>42571.427083333292</c:v>
                </c:pt>
                <c:pt idx="3594">
                  <c:v>42571.4375</c:v>
                </c:pt>
                <c:pt idx="3595">
                  <c:v>42571.447916666657</c:v>
                </c:pt>
                <c:pt idx="3596">
                  <c:v>42571.458333333343</c:v>
                </c:pt>
                <c:pt idx="3597">
                  <c:v>42571.46875</c:v>
                </c:pt>
                <c:pt idx="3598">
                  <c:v>42571.479166666621</c:v>
                </c:pt>
                <c:pt idx="3599">
                  <c:v>42571.489583333343</c:v>
                </c:pt>
                <c:pt idx="3600">
                  <c:v>42571.5</c:v>
                </c:pt>
                <c:pt idx="3601">
                  <c:v>42571.510416666657</c:v>
                </c:pt>
                <c:pt idx="3602">
                  <c:v>42571.520833333343</c:v>
                </c:pt>
                <c:pt idx="3603">
                  <c:v>42571.53125</c:v>
                </c:pt>
                <c:pt idx="3604">
                  <c:v>42571.541666666621</c:v>
                </c:pt>
                <c:pt idx="3605">
                  <c:v>42571.552083333343</c:v>
                </c:pt>
                <c:pt idx="3606">
                  <c:v>42571.5625</c:v>
                </c:pt>
                <c:pt idx="3607">
                  <c:v>42571.572916666657</c:v>
                </c:pt>
                <c:pt idx="3608">
                  <c:v>42571.583333333343</c:v>
                </c:pt>
                <c:pt idx="3609">
                  <c:v>42571.593749999993</c:v>
                </c:pt>
                <c:pt idx="3610">
                  <c:v>42571.604166666621</c:v>
                </c:pt>
                <c:pt idx="3611">
                  <c:v>42571.614583333343</c:v>
                </c:pt>
                <c:pt idx="3612">
                  <c:v>42571.625</c:v>
                </c:pt>
                <c:pt idx="3613">
                  <c:v>42571.635416666621</c:v>
                </c:pt>
                <c:pt idx="3614">
                  <c:v>42571.645833333343</c:v>
                </c:pt>
                <c:pt idx="3615">
                  <c:v>42571.65625</c:v>
                </c:pt>
                <c:pt idx="3616">
                  <c:v>42571.666666666621</c:v>
                </c:pt>
                <c:pt idx="3617">
                  <c:v>42571.677083333292</c:v>
                </c:pt>
                <c:pt idx="3618">
                  <c:v>42571.6875</c:v>
                </c:pt>
                <c:pt idx="3619">
                  <c:v>42571.697916666621</c:v>
                </c:pt>
                <c:pt idx="3620">
                  <c:v>42571.708333333343</c:v>
                </c:pt>
                <c:pt idx="3621">
                  <c:v>42571.71875</c:v>
                </c:pt>
                <c:pt idx="3622">
                  <c:v>42571.729166666591</c:v>
                </c:pt>
                <c:pt idx="3623">
                  <c:v>42571.739583333292</c:v>
                </c:pt>
                <c:pt idx="3624">
                  <c:v>42571.75</c:v>
                </c:pt>
                <c:pt idx="3625">
                  <c:v>42571.760416666621</c:v>
                </c:pt>
                <c:pt idx="3626">
                  <c:v>42571.770833333343</c:v>
                </c:pt>
                <c:pt idx="3627">
                  <c:v>42571.78125</c:v>
                </c:pt>
                <c:pt idx="3628">
                  <c:v>42571.791666666591</c:v>
                </c:pt>
                <c:pt idx="3629">
                  <c:v>42571.802083333343</c:v>
                </c:pt>
                <c:pt idx="3630">
                  <c:v>42571.8125</c:v>
                </c:pt>
                <c:pt idx="3631">
                  <c:v>42571.822916666657</c:v>
                </c:pt>
                <c:pt idx="3632">
                  <c:v>42571.833333333343</c:v>
                </c:pt>
                <c:pt idx="3633">
                  <c:v>42571.84375</c:v>
                </c:pt>
                <c:pt idx="3634">
                  <c:v>42571.854166666657</c:v>
                </c:pt>
                <c:pt idx="3635">
                  <c:v>42571.864583333343</c:v>
                </c:pt>
                <c:pt idx="3636">
                  <c:v>42571.875</c:v>
                </c:pt>
                <c:pt idx="3637">
                  <c:v>42571.885416666657</c:v>
                </c:pt>
                <c:pt idx="3638">
                  <c:v>42571.895833333343</c:v>
                </c:pt>
                <c:pt idx="3639">
                  <c:v>42571.90625</c:v>
                </c:pt>
                <c:pt idx="3640">
                  <c:v>42571.916666666657</c:v>
                </c:pt>
                <c:pt idx="3641">
                  <c:v>42571.927083333292</c:v>
                </c:pt>
                <c:pt idx="3642">
                  <c:v>42571.9375</c:v>
                </c:pt>
                <c:pt idx="3643">
                  <c:v>42571.947916666657</c:v>
                </c:pt>
                <c:pt idx="3644">
                  <c:v>42571.958333333343</c:v>
                </c:pt>
                <c:pt idx="3645">
                  <c:v>42571.96875</c:v>
                </c:pt>
                <c:pt idx="3646">
                  <c:v>42571.979166666621</c:v>
                </c:pt>
                <c:pt idx="3647">
                  <c:v>42571.989583333343</c:v>
                </c:pt>
                <c:pt idx="3648">
                  <c:v>42572</c:v>
                </c:pt>
                <c:pt idx="3649">
                  <c:v>42572.010416666657</c:v>
                </c:pt>
                <c:pt idx="3650">
                  <c:v>42572.020833333343</c:v>
                </c:pt>
                <c:pt idx="3651">
                  <c:v>42572.03125</c:v>
                </c:pt>
                <c:pt idx="3652">
                  <c:v>42572.041666666621</c:v>
                </c:pt>
                <c:pt idx="3653">
                  <c:v>42572.052083333343</c:v>
                </c:pt>
                <c:pt idx="3654">
                  <c:v>42572.0625</c:v>
                </c:pt>
                <c:pt idx="3655">
                  <c:v>42572.072916666657</c:v>
                </c:pt>
                <c:pt idx="3656">
                  <c:v>42572.083333333343</c:v>
                </c:pt>
                <c:pt idx="3657">
                  <c:v>42572.093749999993</c:v>
                </c:pt>
                <c:pt idx="3658">
                  <c:v>42572.104166666621</c:v>
                </c:pt>
                <c:pt idx="3659">
                  <c:v>42572.114583333343</c:v>
                </c:pt>
                <c:pt idx="3660">
                  <c:v>42572.125</c:v>
                </c:pt>
                <c:pt idx="3661">
                  <c:v>42572.135416666621</c:v>
                </c:pt>
                <c:pt idx="3662">
                  <c:v>42572.145833333343</c:v>
                </c:pt>
                <c:pt idx="3663">
                  <c:v>42572.15625</c:v>
                </c:pt>
                <c:pt idx="3664">
                  <c:v>42572.166666666621</c:v>
                </c:pt>
                <c:pt idx="3665">
                  <c:v>42572.177083333292</c:v>
                </c:pt>
                <c:pt idx="3666">
                  <c:v>42572.1875</c:v>
                </c:pt>
                <c:pt idx="3667">
                  <c:v>42572.197916666621</c:v>
                </c:pt>
                <c:pt idx="3668">
                  <c:v>42572.208333333343</c:v>
                </c:pt>
                <c:pt idx="3669">
                  <c:v>42572.21875</c:v>
                </c:pt>
                <c:pt idx="3670">
                  <c:v>42572.229166666591</c:v>
                </c:pt>
                <c:pt idx="3671">
                  <c:v>42572.239583333292</c:v>
                </c:pt>
                <c:pt idx="3672">
                  <c:v>42572.25</c:v>
                </c:pt>
                <c:pt idx="3673">
                  <c:v>42572.260416666621</c:v>
                </c:pt>
                <c:pt idx="3674">
                  <c:v>42572.270833333343</c:v>
                </c:pt>
                <c:pt idx="3675">
                  <c:v>42572.28125</c:v>
                </c:pt>
                <c:pt idx="3676">
                  <c:v>42572.291666666591</c:v>
                </c:pt>
                <c:pt idx="3677">
                  <c:v>42572.302083333343</c:v>
                </c:pt>
                <c:pt idx="3678">
                  <c:v>42572.3125</c:v>
                </c:pt>
                <c:pt idx="3679">
                  <c:v>42572.322916666657</c:v>
                </c:pt>
                <c:pt idx="3680">
                  <c:v>42572.333333333343</c:v>
                </c:pt>
                <c:pt idx="3681">
                  <c:v>42572.34375</c:v>
                </c:pt>
                <c:pt idx="3682">
                  <c:v>42572.354166666657</c:v>
                </c:pt>
                <c:pt idx="3683">
                  <c:v>42572.364583333343</c:v>
                </c:pt>
                <c:pt idx="3684">
                  <c:v>42572.375</c:v>
                </c:pt>
                <c:pt idx="3685">
                  <c:v>42572.385416666657</c:v>
                </c:pt>
                <c:pt idx="3686">
                  <c:v>42572.395833333343</c:v>
                </c:pt>
                <c:pt idx="3687">
                  <c:v>42572.40625</c:v>
                </c:pt>
                <c:pt idx="3688">
                  <c:v>42572.416666666657</c:v>
                </c:pt>
                <c:pt idx="3689">
                  <c:v>42572.427083333292</c:v>
                </c:pt>
                <c:pt idx="3690">
                  <c:v>42572.4375</c:v>
                </c:pt>
                <c:pt idx="3691">
                  <c:v>42572.447916666657</c:v>
                </c:pt>
                <c:pt idx="3692">
                  <c:v>42572.458333333343</c:v>
                </c:pt>
                <c:pt idx="3693">
                  <c:v>42572.46875</c:v>
                </c:pt>
                <c:pt idx="3694">
                  <c:v>42572.479166666621</c:v>
                </c:pt>
                <c:pt idx="3695">
                  <c:v>42572.489583333343</c:v>
                </c:pt>
                <c:pt idx="3696">
                  <c:v>42572.5</c:v>
                </c:pt>
                <c:pt idx="3697">
                  <c:v>42572.510416666657</c:v>
                </c:pt>
                <c:pt idx="3698">
                  <c:v>42572.520833333343</c:v>
                </c:pt>
                <c:pt idx="3699">
                  <c:v>42572.53125</c:v>
                </c:pt>
                <c:pt idx="3700">
                  <c:v>42572.541666666621</c:v>
                </c:pt>
                <c:pt idx="3701">
                  <c:v>42572.552083333343</c:v>
                </c:pt>
                <c:pt idx="3702">
                  <c:v>42572.5625</c:v>
                </c:pt>
                <c:pt idx="3703">
                  <c:v>42572.572916666657</c:v>
                </c:pt>
                <c:pt idx="3704">
                  <c:v>42572.583333333343</c:v>
                </c:pt>
                <c:pt idx="3705">
                  <c:v>42572.593749999993</c:v>
                </c:pt>
                <c:pt idx="3706">
                  <c:v>42572.604166666621</c:v>
                </c:pt>
                <c:pt idx="3707">
                  <c:v>42572.614583333343</c:v>
                </c:pt>
                <c:pt idx="3708">
                  <c:v>42572.625</c:v>
                </c:pt>
                <c:pt idx="3709">
                  <c:v>42572.635416666621</c:v>
                </c:pt>
                <c:pt idx="3710">
                  <c:v>42572.645833333343</c:v>
                </c:pt>
                <c:pt idx="3711">
                  <c:v>42572.65625</c:v>
                </c:pt>
                <c:pt idx="3712">
                  <c:v>42572.666666666621</c:v>
                </c:pt>
                <c:pt idx="3713">
                  <c:v>42572.677083333292</c:v>
                </c:pt>
                <c:pt idx="3714">
                  <c:v>42572.6875</c:v>
                </c:pt>
                <c:pt idx="3715">
                  <c:v>42572.697916666621</c:v>
                </c:pt>
                <c:pt idx="3716">
                  <c:v>42572.708333333343</c:v>
                </c:pt>
                <c:pt idx="3717">
                  <c:v>42572.71875</c:v>
                </c:pt>
                <c:pt idx="3718">
                  <c:v>42572.729166666591</c:v>
                </c:pt>
                <c:pt idx="3719">
                  <c:v>42572.739583333292</c:v>
                </c:pt>
                <c:pt idx="3720">
                  <c:v>42572.75</c:v>
                </c:pt>
                <c:pt idx="3721">
                  <c:v>42572.760416666621</c:v>
                </c:pt>
                <c:pt idx="3722">
                  <c:v>42572.770833333343</c:v>
                </c:pt>
                <c:pt idx="3723">
                  <c:v>42572.78125</c:v>
                </c:pt>
                <c:pt idx="3724">
                  <c:v>42572.791666666591</c:v>
                </c:pt>
                <c:pt idx="3725">
                  <c:v>42572.802083333343</c:v>
                </c:pt>
                <c:pt idx="3726">
                  <c:v>42572.8125</c:v>
                </c:pt>
                <c:pt idx="3727">
                  <c:v>42572.822916666657</c:v>
                </c:pt>
                <c:pt idx="3728">
                  <c:v>42572.833333333343</c:v>
                </c:pt>
                <c:pt idx="3729">
                  <c:v>42572.84375</c:v>
                </c:pt>
                <c:pt idx="3730">
                  <c:v>42572.854166666657</c:v>
                </c:pt>
                <c:pt idx="3731">
                  <c:v>42572.864583333343</c:v>
                </c:pt>
                <c:pt idx="3732">
                  <c:v>42572.875</c:v>
                </c:pt>
                <c:pt idx="3733">
                  <c:v>42572.885416666657</c:v>
                </c:pt>
                <c:pt idx="3734">
                  <c:v>42572.895833333343</c:v>
                </c:pt>
                <c:pt idx="3735">
                  <c:v>42572.90625</c:v>
                </c:pt>
                <c:pt idx="3736">
                  <c:v>42572.916666666657</c:v>
                </c:pt>
                <c:pt idx="3737">
                  <c:v>42572.927083333292</c:v>
                </c:pt>
                <c:pt idx="3738">
                  <c:v>42572.9375</c:v>
                </c:pt>
                <c:pt idx="3739">
                  <c:v>42572.947916666657</c:v>
                </c:pt>
                <c:pt idx="3740">
                  <c:v>42572.958333333343</c:v>
                </c:pt>
                <c:pt idx="3741">
                  <c:v>42572.96875</c:v>
                </c:pt>
                <c:pt idx="3742">
                  <c:v>42572.979166666621</c:v>
                </c:pt>
                <c:pt idx="3743">
                  <c:v>42572.989583333343</c:v>
                </c:pt>
                <c:pt idx="3744">
                  <c:v>42573</c:v>
                </c:pt>
                <c:pt idx="3745">
                  <c:v>42573.010416666657</c:v>
                </c:pt>
                <c:pt idx="3746">
                  <c:v>42573.020833333343</c:v>
                </c:pt>
                <c:pt idx="3747">
                  <c:v>42573.03125</c:v>
                </c:pt>
                <c:pt idx="3748">
                  <c:v>42573.041666666621</c:v>
                </c:pt>
                <c:pt idx="3749">
                  <c:v>42573.052083333343</c:v>
                </c:pt>
                <c:pt idx="3750">
                  <c:v>42573.0625</c:v>
                </c:pt>
                <c:pt idx="3751">
                  <c:v>42573.072916666657</c:v>
                </c:pt>
                <c:pt idx="3752">
                  <c:v>42573.083333333343</c:v>
                </c:pt>
                <c:pt idx="3753">
                  <c:v>42573.093749999993</c:v>
                </c:pt>
                <c:pt idx="3754">
                  <c:v>42573.104166666621</c:v>
                </c:pt>
                <c:pt idx="3755">
                  <c:v>42573.114583333343</c:v>
                </c:pt>
                <c:pt idx="3756">
                  <c:v>42573.125</c:v>
                </c:pt>
                <c:pt idx="3757">
                  <c:v>42573.135416666621</c:v>
                </c:pt>
                <c:pt idx="3758">
                  <c:v>42573.145833333343</c:v>
                </c:pt>
                <c:pt idx="3759">
                  <c:v>42573.15625</c:v>
                </c:pt>
                <c:pt idx="3760">
                  <c:v>42573.166666666621</c:v>
                </c:pt>
                <c:pt idx="3761">
                  <c:v>42573.177083333292</c:v>
                </c:pt>
                <c:pt idx="3762">
                  <c:v>42573.1875</c:v>
                </c:pt>
                <c:pt idx="3763">
                  <c:v>42573.197916666621</c:v>
                </c:pt>
                <c:pt idx="3764">
                  <c:v>42573.208333333343</c:v>
                </c:pt>
                <c:pt idx="3765">
                  <c:v>42573.21875</c:v>
                </c:pt>
                <c:pt idx="3766">
                  <c:v>42573.229166666591</c:v>
                </c:pt>
                <c:pt idx="3767">
                  <c:v>42573.239583333292</c:v>
                </c:pt>
                <c:pt idx="3768">
                  <c:v>42573.25</c:v>
                </c:pt>
                <c:pt idx="3769">
                  <c:v>42573.260416666621</c:v>
                </c:pt>
                <c:pt idx="3770">
                  <c:v>42573.270833333343</c:v>
                </c:pt>
                <c:pt idx="3771">
                  <c:v>42573.28125</c:v>
                </c:pt>
                <c:pt idx="3772">
                  <c:v>42573.291666666591</c:v>
                </c:pt>
                <c:pt idx="3773">
                  <c:v>42573.302083333343</c:v>
                </c:pt>
                <c:pt idx="3774">
                  <c:v>42573.3125</c:v>
                </c:pt>
                <c:pt idx="3775">
                  <c:v>42573.322916666657</c:v>
                </c:pt>
                <c:pt idx="3776">
                  <c:v>42573.333333333343</c:v>
                </c:pt>
                <c:pt idx="3777">
                  <c:v>42573.34375</c:v>
                </c:pt>
                <c:pt idx="3778">
                  <c:v>42573.354166666657</c:v>
                </c:pt>
                <c:pt idx="3779">
                  <c:v>42573.364583333343</c:v>
                </c:pt>
                <c:pt idx="3780">
                  <c:v>42573.375</c:v>
                </c:pt>
                <c:pt idx="3781">
                  <c:v>42573.385416666657</c:v>
                </c:pt>
                <c:pt idx="3782">
                  <c:v>42573.395833333343</c:v>
                </c:pt>
                <c:pt idx="3783">
                  <c:v>42573.40625</c:v>
                </c:pt>
                <c:pt idx="3784">
                  <c:v>42573.416666666657</c:v>
                </c:pt>
                <c:pt idx="3785">
                  <c:v>42573.427083333292</c:v>
                </c:pt>
                <c:pt idx="3786">
                  <c:v>42573.4375</c:v>
                </c:pt>
                <c:pt idx="3787">
                  <c:v>42573.447916666657</c:v>
                </c:pt>
                <c:pt idx="3788">
                  <c:v>42573.458333333343</c:v>
                </c:pt>
                <c:pt idx="3789">
                  <c:v>42573.46875</c:v>
                </c:pt>
                <c:pt idx="3790">
                  <c:v>42573.479166666621</c:v>
                </c:pt>
                <c:pt idx="3791">
                  <c:v>42573.489583333343</c:v>
                </c:pt>
                <c:pt idx="3792">
                  <c:v>42573.5</c:v>
                </c:pt>
                <c:pt idx="3793">
                  <c:v>42573.510416666657</c:v>
                </c:pt>
                <c:pt idx="3794">
                  <c:v>42573.520833333343</c:v>
                </c:pt>
                <c:pt idx="3795">
                  <c:v>42573.53125</c:v>
                </c:pt>
                <c:pt idx="3796">
                  <c:v>42573.541666666621</c:v>
                </c:pt>
                <c:pt idx="3797">
                  <c:v>42573.552083333343</c:v>
                </c:pt>
                <c:pt idx="3798">
                  <c:v>42573.5625</c:v>
                </c:pt>
                <c:pt idx="3799">
                  <c:v>42573.572916666657</c:v>
                </c:pt>
                <c:pt idx="3800">
                  <c:v>42573.583333333343</c:v>
                </c:pt>
                <c:pt idx="3801">
                  <c:v>42573.593749999993</c:v>
                </c:pt>
                <c:pt idx="3802">
                  <c:v>42573.604166666621</c:v>
                </c:pt>
                <c:pt idx="3803">
                  <c:v>42573.614583333343</c:v>
                </c:pt>
                <c:pt idx="3804">
                  <c:v>42573.625</c:v>
                </c:pt>
                <c:pt idx="3805">
                  <c:v>42573.635416666621</c:v>
                </c:pt>
                <c:pt idx="3806">
                  <c:v>42573.645833333343</c:v>
                </c:pt>
                <c:pt idx="3807">
                  <c:v>42573.65625</c:v>
                </c:pt>
                <c:pt idx="3808">
                  <c:v>42573.666666666621</c:v>
                </c:pt>
                <c:pt idx="3809">
                  <c:v>42573.677083333292</c:v>
                </c:pt>
                <c:pt idx="3810">
                  <c:v>42573.6875</c:v>
                </c:pt>
                <c:pt idx="3811">
                  <c:v>42573.697916666621</c:v>
                </c:pt>
                <c:pt idx="3812">
                  <c:v>42573.708333333343</c:v>
                </c:pt>
                <c:pt idx="3813">
                  <c:v>42573.71875</c:v>
                </c:pt>
                <c:pt idx="3814">
                  <c:v>42573.729166666591</c:v>
                </c:pt>
                <c:pt idx="3815">
                  <c:v>42573.739583333292</c:v>
                </c:pt>
                <c:pt idx="3816">
                  <c:v>42573.75</c:v>
                </c:pt>
                <c:pt idx="3817">
                  <c:v>42573.760416666621</c:v>
                </c:pt>
                <c:pt idx="3818">
                  <c:v>42573.770833333343</c:v>
                </c:pt>
                <c:pt idx="3819">
                  <c:v>42573.78125</c:v>
                </c:pt>
                <c:pt idx="3820">
                  <c:v>42573.791666666591</c:v>
                </c:pt>
                <c:pt idx="3821">
                  <c:v>42573.802083333343</c:v>
                </c:pt>
                <c:pt idx="3822">
                  <c:v>42573.8125</c:v>
                </c:pt>
                <c:pt idx="3823">
                  <c:v>42573.822916666657</c:v>
                </c:pt>
                <c:pt idx="3824">
                  <c:v>42573.833333333343</c:v>
                </c:pt>
                <c:pt idx="3825">
                  <c:v>42573.84375</c:v>
                </c:pt>
                <c:pt idx="3826">
                  <c:v>42573.854166666657</c:v>
                </c:pt>
                <c:pt idx="3827">
                  <c:v>42573.864583333343</c:v>
                </c:pt>
                <c:pt idx="3828">
                  <c:v>42573.875</c:v>
                </c:pt>
                <c:pt idx="3829">
                  <c:v>42573.885416666657</c:v>
                </c:pt>
                <c:pt idx="3830">
                  <c:v>42573.895833333343</c:v>
                </c:pt>
                <c:pt idx="3831">
                  <c:v>42573.90625</c:v>
                </c:pt>
                <c:pt idx="3832">
                  <c:v>42573.916666666657</c:v>
                </c:pt>
                <c:pt idx="3833">
                  <c:v>42573.927083333292</c:v>
                </c:pt>
                <c:pt idx="3834">
                  <c:v>42573.9375</c:v>
                </c:pt>
                <c:pt idx="3835">
                  <c:v>42573.947916666657</c:v>
                </c:pt>
                <c:pt idx="3836">
                  <c:v>42573.958333333343</c:v>
                </c:pt>
                <c:pt idx="3837">
                  <c:v>42573.96875</c:v>
                </c:pt>
                <c:pt idx="3838">
                  <c:v>42573.979166666621</c:v>
                </c:pt>
                <c:pt idx="3839">
                  <c:v>42573.989583333343</c:v>
                </c:pt>
                <c:pt idx="3840">
                  <c:v>42574</c:v>
                </c:pt>
                <c:pt idx="3841">
                  <c:v>42574.010416666657</c:v>
                </c:pt>
                <c:pt idx="3842">
                  <c:v>42574.020833333343</c:v>
                </c:pt>
                <c:pt idx="3843">
                  <c:v>42574.03125</c:v>
                </c:pt>
                <c:pt idx="3844">
                  <c:v>42574.041666666621</c:v>
                </c:pt>
                <c:pt idx="3845">
                  <c:v>42574.052083333343</c:v>
                </c:pt>
                <c:pt idx="3846">
                  <c:v>42574.0625</c:v>
                </c:pt>
                <c:pt idx="3847">
                  <c:v>42574.072916666657</c:v>
                </c:pt>
                <c:pt idx="3848">
                  <c:v>42574.083333333343</c:v>
                </c:pt>
                <c:pt idx="3849">
                  <c:v>42574.093749999993</c:v>
                </c:pt>
                <c:pt idx="3850">
                  <c:v>42574.104166666621</c:v>
                </c:pt>
                <c:pt idx="3851">
                  <c:v>42574.114583333343</c:v>
                </c:pt>
                <c:pt idx="3852">
                  <c:v>42574.125</c:v>
                </c:pt>
                <c:pt idx="3853">
                  <c:v>42574.135416666621</c:v>
                </c:pt>
                <c:pt idx="3854">
                  <c:v>42574.145833333343</c:v>
                </c:pt>
                <c:pt idx="3855">
                  <c:v>42574.15625</c:v>
                </c:pt>
                <c:pt idx="3856">
                  <c:v>42574.166666666621</c:v>
                </c:pt>
                <c:pt idx="3857">
                  <c:v>42574.177083333292</c:v>
                </c:pt>
                <c:pt idx="3858">
                  <c:v>42574.1875</c:v>
                </c:pt>
                <c:pt idx="3859">
                  <c:v>42574.197916666621</c:v>
                </c:pt>
                <c:pt idx="3860">
                  <c:v>42574.208333333343</c:v>
                </c:pt>
                <c:pt idx="3861">
                  <c:v>42574.21875</c:v>
                </c:pt>
                <c:pt idx="3862">
                  <c:v>42574.229166666591</c:v>
                </c:pt>
                <c:pt idx="3863">
                  <c:v>42574.239583333292</c:v>
                </c:pt>
                <c:pt idx="3864">
                  <c:v>42574.25</c:v>
                </c:pt>
                <c:pt idx="3865">
                  <c:v>42574.260416666621</c:v>
                </c:pt>
                <c:pt idx="3866">
                  <c:v>42574.270833333343</c:v>
                </c:pt>
                <c:pt idx="3867">
                  <c:v>42574.28125</c:v>
                </c:pt>
                <c:pt idx="3868">
                  <c:v>42574.291666666591</c:v>
                </c:pt>
                <c:pt idx="3869">
                  <c:v>42574.302083333343</c:v>
                </c:pt>
                <c:pt idx="3870">
                  <c:v>42574.3125</c:v>
                </c:pt>
                <c:pt idx="3871">
                  <c:v>42574.322916666657</c:v>
                </c:pt>
                <c:pt idx="3872">
                  <c:v>42574.333333333343</c:v>
                </c:pt>
                <c:pt idx="3873">
                  <c:v>42574.34375</c:v>
                </c:pt>
                <c:pt idx="3874">
                  <c:v>42574.354166666657</c:v>
                </c:pt>
                <c:pt idx="3875">
                  <c:v>42574.364583333343</c:v>
                </c:pt>
                <c:pt idx="3876">
                  <c:v>42574.375</c:v>
                </c:pt>
                <c:pt idx="3877">
                  <c:v>42574.385416666657</c:v>
                </c:pt>
                <c:pt idx="3878">
                  <c:v>42574.395833333343</c:v>
                </c:pt>
                <c:pt idx="3879">
                  <c:v>42574.40625</c:v>
                </c:pt>
                <c:pt idx="3880">
                  <c:v>42574.416666666657</c:v>
                </c:pt>
                <c:pt idx="3881">
                  <c:v>42574.427083333292</c:v>
                </c:pt>
                <c:pt idx="3882">
                  <c:v>42574.4375</c:v>
                </c:pt>
                <c:pt idx="3883">
                  <c:v>42574.447916666657</c:v>
                </c:pt>
                <c:pt idx="3884">
                  <c:v>42574.458333333343</c:v>
                </c:pt>
                <c:pt idx="3885">
                  <c:v>42574.46875</c:v>
                </c:pt>
                <c:pt idx="3886">
                  <c:v>42574.479166666621</c:v>
                </c:pt>
                <c:pt idx="3887">
                  <c:v>42574.489583333343</c:v>
                </c:pt>
                <c:pt idx="3888">
                  <c:v>42574.5</c:v>
                </c:pt>
                <c:pt idx="3889">
                  <c:v>42574.510416666657</c:v>
                </c:pt>
                <c:pt idx="3890">
                  <c:v>42574.520833333343</c:v>
                </c:pt>
                <c:pt idx="3891">
                  <c:v>42574.53125</c:v>
                </c:pt>
                <c:pt idx="3892">
                  <c:v>42574.541666666621</c:v>
                </c:pt>
                <c:pt idx="3893">
                  <c:v>42574.552083333343</c:v>
                </c:pt>
                <c:pt idx="3894">
                  <c:v>42574.5625</c:v>
                </c:pt>
                <c:pt idx="3895">
                  <c:v>42574.572916666657</c:v>
                </c:pt>
                <c:pt idx="3896">
                  <c:v>42574.583333333343</c:v>
                </c:pt>
                <c:pt idx="3897">
                  <c:v>42574.593749999993</c:v>
                </c:pt>
                <c:pt idx="3898">
                  <c:v>42574.604166666621</c:v>
                </c:pt>
                <c:pt idx="3899">
                  <c:v>42574.614583333343</c:v>
                </c:pt>
                <c:pt idx="3900">
                  <c:v>42574.625</c:v>
                </c:pt>
                <c:pt idx="3901">
                  <c:v>42574.635416666621</c:v>
                </c:pt>
                <c:pt idx="3902">
                  <c:v>42574.645833333343</c:v>
                </c:pt>
                <c:pt idx="3903">
                  <c:v>42574.65625</c:v>
                </c:pt>
                <c:pt idx="3904">
                  <c:v>42574.666666666621</c:v>
                </c:pt>
                <c:pt idx="3905">
                  <c:v>42574.677083333292</c:v>
                </c:pt>
                <c:pt idx="3906">
                  <c:v>42574.6875</c:v>
                </c:pt>
                <c:pt idx="3907">
                  <c:v>42574.697916666621</c:v>
                </c:pt>
                <c:pt idx="3908">
                  <c:v>42574.708333333343</c:v>
                </c:pt>
                <c:pt idx="3909">
                  <c:v>42574.71875</c:v>
                </c:pt>
                <c:pt idx="3910">
                  <c:v>42574.729166666591</c:v>
                </c:pt>
                <c:pt idx="3911">
                  <c:v>42574.739583333292</c:v>
                </c:pt>
                <c:pt idx="3912">
                  <c:v>42574.75</c:v>
                </c:pt>
                <c:pt idx="3913">
                  <c:v>42574.760416666621</c:v>
                </c:pt>
                <c:pt idx="3914">
                  <c:v>42574.770833333343</c:v>
                </c:pt>
                <c:pt idx="3915">
                  <c:v>42574.78125</c:v>
                </c:pt>
                <c:pt idx="3916">
                  <c:v>42574.791666666591</c:v>
                </c:pt>
                <c:pt idx="3917">
                  <c:v>42574.802083333343</c:v>
                </c:pt>
                <c:pt idx="3918">
                  <c:v>42574.8125</c:v>
                </c:pt>
                <c:pt idx="3919">
                  <c:v>42574.822916666657</c:v>
                </c:pt>
                <c:pt idx="3920">
                  <c:v>42574.833333333343</c:v>
                </c:pt>
                <c:pt idx="3921">
                  <c:v>42574.84375</c:v>
                </c:pt>
                <c:pt idx="3922">
                  <c:v>42574.854166666657</c:v>
                </c:pt>
                <c:pt idx="3923">
                  <c:v>42574.864583333343</c:v>
                </c:pt>
                <c:pt idx="3924">
                  <c:v>42574.875</c:v>
                </c:pt>
                <c:pt idx="3925">
                  <c:v>42574.885416666657</c:v>
                </c:pt>
                <c:pt idx="3926">
                  <c:v>42574.895833333343</c:v>
                </c:pt>
                <c:pt idx="3927">
                  <c:v>42574.90625</c:v>
                </c:pt>
                <c:pt idx="3928">
                  <c:v>42574.916666666657</c:v>
                </c:pt>
                <c:pt idx="3929">
                  <c:v>42574.927083333292</c:v>
                </c:pt>
                <c:pt idx="3930">
                  <c:v>42574.9375</c:v>
                </c:pt>
                <c:pt idx="3931">
                  <c:v>42574.947916666657</c:v>
                </c:pt>
                <c:pt idx="3932">
                  <c:v>42574.958333333343</c:v>
                </c:pt>
                <c:pt idx="3933">
                  <c:v>42574.96875</c:v>
                </c:pt>
                <c:pt idx="3934">
                  <c:v>42574.979166666621</c:v>
                </c:pt>
                <c:pt idx="3935">
                  <c:v>42574.989583333343</c:v>
                </c:pt>
                <c:pt idx="3936">
                  <c:v>42575</c:v>
                </c:pt>
                <c:pt idx="3937">
                  <c:v>42575.010416666657</c:v>
                </c:pt>
                <c:pt idx="3938">
                  <c:v>42575.020833333343</c:v>
                </c:pt>
                <c:pt idx="3939">
                  <c:v>42575.03125</c:v>
                </c:pt>
                <c:pt idx="3940">
                  <c:v>42575.041666666621</c:v>
                </c:pt>
                <c:pt idx="3941">
                  <c:v>42575.052083333343</c:v>
                </c:pt>
                <c:pt idx="3942">
                  <c:v>42575.0625</c:v>
                </c:pt>
                <c:pt idx="3943">
                  <c:v>42575.072916666657</c:v>
                </c:pt>
                <c:pt idx="3944">
                  <c:v>42575.083333333343</c:v>
                </c:pt>
                <c:pt idx="3945">
                  <c:v>42575.093749999993</c:v>
                </c:pt>
                <c:pt idx="3946">
                  <c:v>42575.104166666621</c:v>
                </c:pt>
                <c:pt idx="3947">
                  <c:v>42575.114583333343</c:v>
                </c:pt>
                <c:pt idx="3948">
                  <c:v>42575.125</c:v>
                </c:pt>
                <c:pt idx="3949">
                  <c:v>42575.135416666621</c:v>
                </c:pt>
                <c:pt idx="3950">
                  <c:v>42575.145833333343</c:v>
                </c:pt>
                <c:pt idx="3951">
                  <c:v>42575.15625</c:v>
                </c:pt>
                <c:pt idx="3952">
                  <c:v>42575.166666666621</c:v>
                </c:pt>
                <c:pt idx="3953">
                  <c:v>42575.177083333292</c:v>
                </c:pt>
                <c:pt idx="3954">
                  <c:v>42575.1875</c:v>
                </c:pt>
                <c:pt idx="3955">
                  <c:v>42575.197916666621</c:v>
                </c:pt>
                <c:pt idx="3956">
                  <c:v>42575.208333333343</c:v>
                </c:pt>
                <c:pt idx="3957">
                  <c:v>42575.21875</c:v>
                </c:pt>
                <c:pt idx="3958">
                  <c:v>42575.229166666591</c:v>
                </c:pt>
                <c:pt idx="3959">
                  <c:v>42575.239583333292</c:v>
                </c:pt>
                <c:pt idx="3960">
                  <c:v>42575.25</c:v>
                </c:pt>
                <c:pt idx="3961">
                  <c:v>42575.260416666621</c:v>
                </c:pt>
                <c:pt idx="3962">
                  <c:v>42575.270833333343</c:v>
                </c:pt>
                <c:pt idx="3963">
                  <c:v>42575.28125</c:v>
                </c:pt>
                <c:pt idx="3964">
                  <c:v>42575.291666666591</c:v>
                </c:pt>
                <c:pt idx="3965">
                  <c:v>42575.302083333343</c:v>
                </c:pt>
                <c:pt idx="3966">
                  <c:v>42575.3125</c:v>
                </c:pt>
                <c:pt idx="3967">
                  <c:v>42575.322916666657</c:v>
                </c:pt>
                <c:pt idx="3968">
                  <c:v>42575.333333333343</c:v>
                </c:pt>
                <c:pt idx="3969">
                  <c:v>42575.34375</c:v>
                </c:pt>
                <c:pt idx="3970">
                  <c:v>42575.354166666657</c:v>
                </c:pt>
                <c:pt idx="3971">
                  <c:v>42575.364583333343</c:v>
                </c:pt>
                <c:pt idx="3972">
                  <c:v>42575.375</c:v>
                </c:pt>
                <c:pt idx="3973">
                  <c:v>42575.385416666657</c:v>
                </c:pt>
                <c:pt idx="3974">
                  <c:v>42575.395833333343</c:v>
                </c:pt>
                <c:pt idx="3975">
                  <c:v>42575.40625</c:v>
                </c:pt>
                <c:pt idx="3976">
                  <c:v>42575.416666666657</c:v>
                </c:pt>
                <c:pt idx="3977">
                  <c:v>42575.427083333292</c:v>
                </c:pt>
                <c:pt idx="3978">
                  <c:v>42575.4375</c:v>
                </c:pt>
                <c:pt idx="3979">
                  <c:v>42575.447916666657</c:v>
                </c:pt>
                <c:pt idx="3980">
                  <c:v>42575.458333333343</c:v>
                </c:pt>
                <c:pt idx="3981">
                  <c:v>42575.46875</c:v>
                </c:pt>
                <c:pt idx="3982">
                  <c:v>42575.479166666621</c:v>
                </c:pt>
                <c:pt idx="3983">
                  <c:v>42575.489583333343</c:v>
                </c:pt>
                <c:pt idx="3984">
                  <c:v>42575.5</c:v>
                </c:pt>
                <c:pt idx="3985">
                  <c:v>42575.510416666657</c:v>
                </c:pt>
                <c:pt idx="3986">
                  <c:v>42575.520833333343</c:v>
                </c:pt>
                <c:pt idx="3987">
                  <c:v>42575.53125</c:v>
                </c:pt>
                <c:pt idx="3988">
                  <c:v>42575.541666666621</c:v>
                </c:pt>
                <c:pt idx="3989">
                  <c:v>42575.552083333343</c:v>
                </c:pt>
                <c:pt idx="3990">
                  <c:v>42575.5625</c:v>
                </c:pt>
                <c:pt idx="3991">
                  <c:v>42575.572916666657</c:v>
                </c:pt>
                <c:pt idx="3992">
                  <c:v>42575.583333333343</c:v>
                </c:pt>
                <c:pt idx="3993">
                  <c:v>42575.593749999993</c:v>
                </c:pt>
                <c:pt idx="3994">
                  <c:v>42575.604166666621</c:v>
                </c:pt>
                <c:pt idx="3995">
                  <c:v>42575.614583333343</c:v>
                </c:pt>
                <c:pt idx="3996">
                  <c:v>42575.625</c:v>
                </c:pt>
                <c:pt idx="3997">
                  <c:v>42575.635416666621</c:v>
                </c:pt>
                <c:pt idx="3998">
                  <c:v>42575.645833333343</c:v>
                </c:pt>
                <c:pt idx="3999">
                  <c:v>42575.65625</c:v>
                </c:pt>
                <c:pt idx="4000">
                  <c:v>42575.666666666621</c:v>
                </c:pt>
                <c:pt idx="4001">
                  <c:v>42575.677083333292</c:v>
                </c:pt>
                <c:pt idx="4002">
                  <c:v>42575.6875</c:v>
                </c:pt>
                <c:pt idx="4003">
                  <c:v>42575.697916666621</c:v>
                </c:pt>
                <c:pt idx="4004">
                  <c:v>42575.708333333343</c:v>
                </c:pt>
                <c:pt idx="4005">
                  <c:v>42575.71875</c:v>
                </c:pt>
                <c:pt idx="4006">
                  <c:v>42575.729166666591</c:v>
                </c:pt>
                <c:pt idx="4007">
                  <c:v>42575.739583333292</c:v>
                </c:pt>
                <c:pt idx="4008">
                  <c:v>42575.75</c:v>
                </c:pt>
                <c:pt idx="4009">
                  <c:v>42575.760416666621</c:v>
                </c:pt>
                <c:pt idx="4010">
                  <c:v>42575.770833333343</c:v>
                </c:pt>
                <c:pt idx="4011">
                  <c:v>42575.78125</c:v>
                </c:pt>
                <c:pt idx="4012">
                  <c:v>42575.791666666591</c:v>
                </c:pt>
                <c:pt idx="4013">
                  <c:v>42575.802083333343</c:v>
                </c:pt>
                <c:pt idx="4014">
                  <c:v>42575.8125</c:v>
                </c:pt>
                <c:pt idx="4015">
                  <c:v>42575.822916666657</c:v>
                </c:pt>
                <c:pt idx="4016">
                  <c:v>42575.833333333343</c:v>
                </c:pt>
                <c:pt idx="4017">
                  <c:v>42575.84375</c:v>
                </c:pt>
                <c:pt idx="4018">
                  <c:v>42575.854166666657</c:v>
                </c:pt>
                <c:pt idx="4019">
                  <c:v>42575.864583333343</c:v>
                </c:pt>
                <c:pt idx="4020">
                  <c:v>42575.875</c:v>
                </c:pt>
                <c:pt idx="4021">
                  <c:v>42575.885416666657</c:v>
                </c:pt>
                <c:pt idx="4022">
                  <c:v>42575.895833333343</c:v>
                </c:pt>
                <c:pt idx="4023">
                  <c:v>42575.90625</c:v>
                </c:pt>
                <c:pt idx="4024">
                  <c:v>42575.916666666657</c:v>
                </c:pt>
                <c:pt idx="4025">
                  <c:v>42575.927083333292</c:v>
                </c:pt>
                <c:pt idx="4026">
                  <c:v>42575.9375</c:v>
                </c:pt>
                <c:pt idx="4027">
                  <c:v>42575.947916666657</c:v>
                </c:pt>
                <c:pt idx="4028">
                  <c:v>42575.958333333343</c:v>
                </c:pt>
                <c:pt idx="4029">
                  <c:v>42575.96875</c:v>
                </c:pt>
                <c:pt idx="4030">
                  <c:v>42575.979166666621</c:v>
                </c:pt>
                <c:pt idx="4031">
                  <c:v>42575.989583333343</c:v>
                </c:pt>
                <c:pt idx="4032">
                  <c:v>42576</c:v>
                </c:pt>
                <c:pt idx="4033">
                  <c:v>42576.010416666657</c:v>
                </c:pt>
                <c:pt idx="4034">
                  <c:v>42576.020833333343</c:v>
                </c:pt>
                <c:pt idx="4035">
                  <c:v>42576.03125</c:v>
                </c:pt>
                <c:pt idx="4036">
                  <c:v>42576.041666666621</c:v>
                </c:pt>
                <c:pt idx="4037">
                  <c:v>42576.052083333343</c:v>
                </c:pt>
                <c:pt idx="4038">
                  <c:v>42576.0625</c:v>
                </c:pt>
                <c:pt idx="4039">
                  <c:v>42576.072916666657</c:v>
                </c:pt>
                <c:pt idx="4040">
                  <c:v>42576.083333333343</c:v>
                </c:pt>
                <c:pt idx="4041">
                  <c:v>42576.093749999993</c:v>
                </c:pt>
                <c:pt idx="4042">
                  <c:v>42576.104166666621</c:v>
                </c:pt>
                <c:pt idx="4043">
                  <c:v>42576.114583333343</c:v>
                </c:pt>
                <c:pt idx="4044">
                  <c:v>42576.125</c:v>
                </c:pt>
                <c:pt idx="4045">
                  <c:v>42576.135416666621</c:v>
                </c:pt>
                <c:pt idx="4046">
                  <c:v>42576.145833333343</c:v>
                </c:pt>
                <c:pt idx="4047">
                  <c:v>42576.15625</c:v>
                </c:pt>
                <c:pt idx="4048">
                  <c:v>42576.166666666621</c:v>
                </c:pt>
                <c:pt idx="4049">
                  <c:v>42576.177083333292</c:v>
                </c:pt>
                <c:pt idx="4050">
                  <c:v>42576.1875</c:v>
                </c:pt>
                <c:pt idx="4051">
                  <c:v>42576.197916666621</c:v>
                </c:pt>
                <c:pt idx="4052">
                  <c:v>42576.208333333343</c:v>
                </c:pt>
                <c:pt idx="4053">
                  <c:v>42576.21875</c:v>
                </c:pt>
                <c:pt idx="4054">
                  <c:v>42576.229166666591</c:v>
                </c:pt>
                <c:pt idx="4055">
                  <c:v>42576.239583333292</c:v>
                </c:pt>
                <c:pt idx="4056">
                  <c:v>42576.25</c:v>
                </c:pt>
                <c:pt idx="4057">
                  <c:v>42576.260416666621</c:v>
                </c:pt>
                <c:pt idx="4058">
                  <c:v>42576.270833333343</c:v>
                </c:pt>
                <c:pt idx="4059">
                  <c:v>42576.28125</c:v>
                </c:pt>
                <c:pt idx="4060">
                  <c:v>42576.291666666591</c:v>
                </c:pt>
                <c:pt idx="4061">
                  <c:v>42576.302083333343</c:v>
                </c:pt>
                <c:pt idx="4062">
                  <c:v>42576.3125</c:v>
                </c:pt>
                <c:pt idx="4063">
                  <c:v>42576.322916666657</c:v>
                </c:pt>
                <c:pt idx="4064">
                  <c:v>42576.333333333343</c:v>
                </c:pt>
                <c:pt idx="4065">
                  <c:v>42576.34375</c:v>
                </c:pt>
                <c:pt idx="4066">
                  <c:v>42576.354166666657</c:v>
                </c:pt>
                <c:pt idx="4067">
                  <c:v>42576.364583333343</c:v>
                </c:pt>
                <c:pt idx="4068">
                  <c:v>42576.375</c:v>
                </c:pt>
                <c:pt idx="4069">
                  <c:v>42576.385416666657</c:v>
                </c:pt>
                <c:pt idx="4070">
                  <c:v>42576.395833333343</c:v>
                </c:pt>
                <c:pt idx="4071">
                  <c:v>42576.40625</c:v>
                </c:pt>
                <c:pt idx="4072">
                  <c:v>42576.416666666657</c:v>
                </c:pt>
                <c:pt idx="4073">
                  <c:v>42576.427083333292</c:v>
                </c:pt>
                <c:pt idx="4074">
                  <c:v>42576.4375</c:v>
                </c:pt>
                <c:pt idx="4075">
                  <c:v>42576.447916666657</c:v>
                </c:pt>
                <c:pt idx="4076">
                  <c:v>42576.458333333343</c:v>
                </c:pt>
                <c:pt idx="4077">
                  <c:v>42576.46875</c:v>
                </c:pt>
                <c:pt idx="4078">
                  <c:v>42576.479166666621</c:v>
                </c:pt>
                <c:pt idx="4079">
                  <c:v>42576.489583333343</c:v>
                </c:pt>
                <c:pt idx="4080">
                  <c:v>42576.5</c:v>
                </c:pt>
                <c:pt idx="4081">
                  <c:v>42576.510416666657</c:v>
                </c:pt>
                <c:pt idx="4082">
                  <c:v>42576.520833333343</c:v>
                </c:pt>
                <c:pt idx="4083">
                  <c:v>42576.53125</c:v>
                </c:pt>
                <c:pt idx="4084">
                  <c:v>42576.541666666621</c:v>
                </c:pt>
                <c:pt idx="4085">
                  <c:v>42576.552083333343</c:v>
                </c:pt>
                <c:pt idx="4086">
                  <c:v>42576.5625</c:v>
                </c:pt>
                <c:pt idx="4087">
                  <c:v>42576.572916666657</c:v>
                </c:pt>
                <c:pt idx="4088">
                  <c:v>42576.583333333343</c:v>
                </c:pt>
                <c:pt idx="4089">
                  <c:v>42576.593749999993</c:v>
                </c:pt>
                <c:pt idx="4090">
                  <c:v>42576.604166666621</c:v>
                </c:pt>
                <c:pt idx="4091">
                  <c:v>42576.614583333343</c:v>
                </c:pt>
                <c:pt idx="4092">
                  <c:v>42576.625</c:v>
                </c:pt>
                <c:pt idx="4093">
                  <c:v>42576.635416666621</c:v>
                </c:pt>
                <c:pt idx="4094">
                  <c:v>42576.645833333343</c:v>
                </c:pt>
                <c:pt idx="4095">
                  <c:v>42576.65625</c:v>
                </c:pt>
                <c:pt idx="4096">
                  <c:v>42576.666666666621</c:v>
                </c:pt>
                <c:pt idx="4097">
                  <c:v>42576.677083333292</c:v>
                </c:pt>
                <c:pt idx="4098">
                  <c:v>42576.6875</c:v>
                </c:pt>
                <c:pt idx="4099">
                  <c:v>42576.697916666621</c:v>
                </c:pt>
                <c:pt idx="4100">
                  <c:v>42576.708333333343</c:v>
                </c:pt>
                <c:pt idx="4101">
                  <c:v>42576.71875</c:v>
                </c:pt>
                <c:pt idx="4102">
                  <c:v>42576.729166666591</c:v>
                </c:pt>
                <c:pt idx="4103">
                  <c:v>42576.739583333292</c:v>
                </c:pt>
                <c:pt idx="4104">
                  <c:v>42576.75</c:v>
                </c:pt>
                <c:pt idx="4105">
                  <c:v>42576.760416666621</c:v>
                </c:pt>
                <c:pt idx="4106">
                  <c:v>42576.770833333343</c:v>
                </c:pt>
                <c:pt idx="4107">
                  <c:v>42576.78125</c:v>
                </c:pt>
                <c:pt idx="4108">
                  <c:v>42576.791666666591</c:v>
                </c:pt>
                <c:pt idx="4109">
                  <c:v>42576.802083333343</c:v>
                </c:pt>
                <c:pt idx="4110">
                  <c:v>42576.8125</c:v>
                </c:pt>
                <c:pt idx="4111">
                  <c:v>42576.822916666657</c:v>
                </c:pt>
                <c:pt idx="4112">
                  <c:v>42576.833333333343</c:v>
                </c:pt>
                <c:pt idx="4113">
                  <c:v>42576.84375</c:v>
                </c:pt>
                <c:pt idx="4114">
                  <c:v>42576.854166666657</c:v>
                </c:pt>
                <c:pt idx="4115">
                  <c:v>42576.864583333343</c:v>
                </c:pt>
                <c:pt idx="4116">
                  <c:v>42576.875</c:v>
                </c:pt>
                <c:pt idx="4117">
                  <c:v>42576.885416666657</c:v>
                </c:pt>
                <c:pt idx="4118">
                  <c:v>42576.895833333343</c:v>
                </c:pt>
                <c:pt idx="4119">
                  <c:v>42576.90625</c:v>
                </c:pt>
                <c:pt idx="4120">
                  <c:v>42576.916666666657</c:v>
                </c:pt>
                <c:pt idx="4121">
                  <c:v>42576.927083333292</c:v>
                </c:pt>
                <c:pt idx="4122">
                  <c:v>42576.9375</c:v>
                </c:pt>
                <c:pt idx="4123">
                  <c:v>42576.947916666657</c:v>
                </c:pt>
                <c:pt idx="4124">
                  <c:v>42576.958333333343</c:v>
                </c:pt>
                <c:pt idx="4125">
                  <c:v>42576.96875</c:v>
                </c:pt>
                <c:pt idx="4126">
                  <c:v>42576.979166666621</c:v>
                </c:pt>
                <c:pt idx="4127">
                  <c:v>42576.989583333343</c:v>
                </c:pt>
                <c:pt idx="4128">
                  <c:v>42577</c:v>
                </c:pt>
                <c:pt idx="4129">
                  <c:v>42577.010416666657</c:v>
                </c:pt>
                <c:pt idx="4130">
                  <c:v>42577.020833333343</c:v>
                </c:pt>
                <c:pt idx="4131">
                  <c:v>42577.03125</c:v>
                </c:pt>
                <c:pt idx="4132">
                  <c:v>42577.041666666621</c:v>
                </c:pt>
                <c:pt idx="4133">
                  <c:v>42577.052083333343</c:v>
                </c:pt>
                <c:pt idx="4134">
                  <c:v>42577.0625</c:v>
                </c:pt>
                <c:pt idx="4135">
                  <c:v>42577.072916666657</c:v>
                </c:pt>
                <c:pt idx="4136">
                  <c:v>42577.083333506947</c:v>
                </c:pt>
                <c:pt idx="4137">
                  <c:v>42577.093750231441</c:v>
                </c:pt>
                <c:pt idx="4138">
                  <c:v>42577.104166956022</c:v>
                </c:pt>
                <c:pt idx="4139">
                  <c:v>42577.114583680559</c:v>
                </c:pt>
                <c:pt idx="4140">
                  <c:v>42577.125000405067</c:v>
                </c:pt>
                <c:pt idx="4141">
                  <c:v>42577.135417129633</c:v>
                </c:pt>
                <c:pt idx="4142">
                  <c:v>42577.145833854163</c:v>
                </c:pt>
                <c:pt idx="4143">
                  <c:v>42577.156250578701</c:v>
                </c:pt>
                <c:pt idx="4144">
                  <c:v>42577.166667303223</c:v>
                </c:pt>
                <c:pt idx="4145">
                  <c:v>42577.177084027768</c:v>
                </c:pt>
                <c:pt idx="4146">
                  <c:v>42577.187500752298</c:v>
                </c:pt>
                <c:pt idx="4147">
                  <c:v>42577.197917476849</c:v>
                </c:pt>
                <c:pt idx="4148">
                  <c:v>42577.208334201387</c:v>
                </c:pt>
                <c:pt idx="4149">
                  <c:v>42577.218750925931</c:v>
                </c:pt>
                <c:pt idx="4150">
                  <c:v>42577.229167650403</c:v>
                </c:pt>
                <c:pt idx="4151">
                  <c:v>42577.239584374998</c:v>
                </c:pt>
                <c:pt idx="4152">
                  <c:v>42577.250001099543</c:v>
                </c:pt>
                <c:pt idx="4153">
                  <c:v>42577.260417824073</c:v>
                </c:pt>
                <c:pt idx="4154">
                  <c:v>42577.27083454861</c:v>
                </c:pt>
                <c:pt idx="4155">
                  <c:v>42577.281251273147</c:v>
                </c:pt>
                <c:pt idx="4156">
                  <c:v>42577.291667997641</c:v>
                </c:pt>
                <c:pt idx="4157">
                  <c:v>42577.302084722221</c:v>
                </c:pt>
                <c:pt idx="4158">
                  <c:v>42577.312501446802</c:v>
                </c:pt>
                <c:pt idx="4159">
                  <c:v>42577.322918171303</c:v>
                </c:pt>
                <c:pt idx="4160">
                  <c:v>42577.333334895833</c:v>
                </c:pt>
                <c:pt idx="4161">
                  <c:v>42577.34375162037</c:v>
                </c:pt>
                <c:pt idx="4162">
                  <c:v>42577.354168344958</c:v>
                </c:pt>
                <c:pt idx="4163">
                  <c:v>42577.364585069437</c:v>
                </c:pt>
                <c:pt idx="4164">
                  <c:v>42577.375001793982</c:v>
                </c:pt>
                <c:pt idx="4165">
                  <c:v>42577.385418518519</c:v>
                </c:pt>
                <c:pt idx="4166">
                  <c:v>42577.395835243064</c:v>
                </c:pt>
                <c:pt idx="4167">
                  <c:v>42577.406251967601</c:v>
                </c:pt>
                <c:pt idx="4168">
                  <c:v>42577.416668692131</c:v>
                </c:pt>
                <c:pt idx="4169">
                  <c:v>42577.427085416653</c:v>
                </c:pt>
                <c:pt idx="4170">
                  <c:v>42577.437502141212</c:v>
                </c:pt>
                <c:pt idx="4171">
                  <c:v>42577.447918865742</c:v>
                </c:pt>
                <c:pt idx="4172">
                  <c:v>42577.45833559028</c:v>
                </c:pt>
                <c:pt idx="4173">
                  <c:v>42577.468752314817</c:v>
                </c:pt>
                <c:pt idx="4174">
                  <c:v>42577.479169039347</c:v>
                </c:pt>
                <c:pt idx="4175">
                  <c:v>42577.489585763877</c:v>
                </c:pt>
                <c:pt idx="4176">
                  <c:v>42577.500002488428</c:v>
                </c:pt>
                <c:pt idx="4177">
                  <c:v>42577.51041921298</c:v>
                </c:pt>
                <c:pt idx="4178">
                  <c:v>42577.520835937503</c:v>
                </c:pt>
                <c:pt idx="4179">
                  <c:v>42577.531252662033</c:v>
                </c:pt>
                <c:pt idx="4180">
                  <c:v>42577.541669386577</c:v>
                </c:pt>
                <c:pt idx="4181">
                  <c:v>42577.552086111107</c:v>
                </c:pt>
                <c:pt idx="4182">
                  <c:v>42577.562502835623</c:v>
                </c:pt>
                <c:pt idx="4183">
                  <c:v>42577.572919560182</c:v>
                </c:pt>
                <c:pt idx="4184">
                  <c:v>42577.583336284719</c:v>
                </c:pt>
                <c:pt idx="4185">
                  <c:v>42577.593753009212</c:v>
                </c:pt>
                <c:pt idx="4186">
                  <c:v>42577.604169733742</c:v>
                </c:pt>
                <c:pt idx="4187">
                  <c:v>42577.61458645833</c:v>
                </c:pt>
                <c:pt idx="4188">
                  <c:v>42577.625003182853</c:v>
                </c:pt>
                <c:pt idx="4189">
                  <c:v>42577.635419907398</c:v>
                </c:pt>
                <c:pt idx="4190">
                  <c:v>42577.645836631928</c:v>
                </c:pt>
                <c:pt idx="4191">
                  <c:v>42577.656253356501</c:v>
                </c:pt>
                <c:pt idx="4192">
                  <c:v>42577.666670080987</c:v>
                </c:pt>
                <c:pt idx="4193">
                  <c:v>42577.677086805546</c:v>
                </c:pt>
                <c:pt idx="4194">
                  <c:v>42577.687503530084</c:v>
                </c:pt>
                <c:pt idx="4195">
                  <c:v>42577.697920254577</c:v>
                </c:pt>
                <c:pt idx="4196">
                  <c:v>42577.708336979173</c:v>
                </c:pt>
                <c:pt idx="4197">
                  <c:v>42577.718753703703</c:v>
                </c:pt>
                <c:pt idx="4198">
                  <c:v>42577.729170428232</c:v>
                </c:pt>
                <c:pt idx="4199">
                  <c:v>42577.739587152777</c:v>
                </c:pt>
                <c:pt idx="4200">
                  <c:v>42577.750003877307</c:v>
                </c:pt>
                <c:pt idx="4201">
                  <c:v>42577.760420601771</c:v>
                </c:pt>
                <c:pt idx="4202">
                  <c:v>42577.770837326403</c:v>
                </c:pt>
                <c:pt idx="4203">
                  <c:v>42577.781254050933</c:v>
                </c:pt>
                <c:pt idx="4204">
                  <c:v>42577.791670775412</c:v>
                </c:pt>
                <c:pt idx="4205">
                  <c:v>42577.8020875</c:v>
                </c:pt>
                <c:pt idx="4206">
                  <c:v>42577.812504224603</c:v>
                </c:pt>
                <c:pt idx="4207">
                  <c:v>42577.822920949082</c:v>
                </c:pt>
                <c:pt idx="4208">
                  <c:v>42577.833337673597</c:v>
                </c:pt>
                <c:pt idx="4209">
                  <c:v>42577.8437543982</c:v>
                </c:pt>
                <c:pt idx="4210">
                  <c:v>42577.854171122701</c:v>
                </c:pt>
                <c:pt idx="4211">
                  <c:v>42577.864587847223</c:v>
                </c:pt>
                <c:pt idx="4212">
                  <c:v>42577.875004571753</c:v>
                </c:pt>
                <c:pt idx="4213">
                  <c:v>42577.885421296298</c:v>
                </c:pt>
                <c:pt idx="4214">
                  <c:v>42577.895838020842</c:v>
                </c:pt>
                <c:pt idx="4215">
                  <c:v>42577.906254745372</c:v>
                </c:pt>
                <c:pt idx="4216">
                  <c:v>42577.916671469909</c:v>
                </c:pt>
                <c:pt idx="4217">
                  <c:v>42577.927088194447</c:v>
                </c:pt>
                <c:pt idx="4218">
                  <c:v>42577.937504918998</c:v>
                </c:pt>
                <c:pt idx="4219">
                  <c:v>42577.947921643521</c:v>
                </c:pt>
                <c:pt idx="4220">
                  <c:v>42577.958338368102</c:v>
                </c:pt>
                <c:pt idx="4221">
                  <c:v>42577.968755092603</c:v>
                </c:pt>
                <c:pt idx="4222">
                  <c:v>42577.979171817133</c:v>
                </c:pt>
                <c:pt idx="4223">
                  <c:v>42577.98958854167</c:v>
                </c:pt>
                <c:pt idx="4224">
                  <c:v>42578.000005266207</c:v>
                </c:pt>
                <c:pt idx="4225">
                  <c:v>42578.010421990737</c:v>
                </c:pt>
                <c:pt idx="4226">
                  <c:v>42578.020838715267</c:v>
                </c:pt>
                <c:pt idx="4227">
                  <c:v>42578.031255439812</c:v>
                </c:pt>
                <c:pt idx="4228">
                  <c:v>42578.041672164327</c:v>
                </c:pt>
                <c:pt idx="4229">
                  <c:v>42578.0520888889</c:v>
                </c:pt>
                <c:pt idx="4230">
                  <c:v>42578.062505613423</c:v>
                </c:pt>
                <c:pt idx="4231">
                  <c:v>42578.07292233796</c:v>
                </c:pt>
                <c:pt idx="4232">
                  <c:v>42578.083339062498</c:v>
                </c:pt>
                <c:pt idx="4233">
                  <c:v>42578.093755786991</c:v>
                </c:pt>
                <c:pt idx="4234">
                  <c:v>42578.104172511521</c:v>
                </c:pt>
                <c:pt idx="4235">
                  <c:v>42578.114589236109</c:v>
                </c:pt>
                <c:pt idx="4236">
                  <c:v>42578.125005960588</c:v>
                </c:pt>
                <c:pt idx="4237">
                  <c:v>42578.13542268514</c:v>
                </c:pt>
                <c:pt idx="4238">
                  <c:v>42578.145839409721</c:v>
                </c:pt>
                <c:pt idx="4239">
                  <c:v>42578.156256134258</c:v>
                </c:pt>
                <c:pt idx="4240">
                  <c:v>42578.166672858802</c:v>
                </c:pt>
                <c:pt idx="4241">
                  <c:v>42578.177089583267</c:v>
                </c:pt>
                <c:pt idx="4242">
                  <c:v>42578.18750630787</c:v>
                </c:pt>
                <c:pt idx="4243">
                  <c:v>42578.197923032363</c:v>
                </c:pt>
                <c:pt idx="4244">
                  <c:v>42578.208339756951</c:v>
                </c:pt>
                <c:pt idx="4245">
                  <c:v>42578.218756481481</c:v>
                </c:pt>
                <c:pt idx="4246">
                  <c:v>42578.229173205997</c:v>
                </c:pt>
                <c:pt idx="4247">
                  <c:v>42578.239589930563</c:v>
                </c:pt>
                <c:pt idx="4248">
                  <c:v>42578.250006655093</c:v>
                </c:pt>
                <c:pt idx="4249">
                  <c:v>42578.260423379623</c:v>
                </c:pt>
                <c:pt idx="4250">
                  <c:v>42578.270840104167</c:v>
                </c:pt>
                <c:pt idx="4251">
                  <c:v>42578.281256828712</c:v>
                </c:pt>
                <c:pt idx="4252">
                  <c:v>42578.291673553169</c:v>
                </c:pt>
                <c:pt idx="4253">
                  <c:v>42578.302090277779</c:v>
                </c:pt>
                <c:pt idx="4254">
                  <c:v>42578.312507002331</c:v>
                </c:pt>
                <c:pt idx="4255">
                  <c:v>42578.322923726853</c:v>
                </c:pt>
                <c:pt idx="4256">
                  <c:v>42578.333340451383</c:v>
                </c:pt>
                <c:pt idx="4257">
                  <c:v>42578.343757175928</c:v>
                </c:pt>
                <c:pt idx="4258">
                  <c:v>42578.354173900472</c:v>
                </c:pt>
                <c:pt idx="4259">
                  <c:v>42578.364590625002</c:v>
                </c:pt>
                <c:pt idx="4260">
                  <c:v>42578.375007349539</c:v>
                </c:pt>
                <c:pt idx="4261">
                  <c:v>42578.385424074077</c:v>
                </c:pt>
                <c:pt idx="4262">
                  <c:v>42578.395840798607</c:v>
                </c:pt>
                <c:pt idx="4263">
                  <c:v>42578.406257523151</c:v>
                </c:pt>
                <c:pt idx="4264">
                  <c:v>42578.416674247703</c:v>
                </c:pt>
                <c:pt idx="4265">
                  <c:v>42578.427090972233</c:v>
                </c:pt>
                <c:pt idx="4266">
                  <c:v>42578.437507696763</c:v>
                </c:pt>
                <c:pt idx="4267">
                  <c:v>42578.4479244213</c:v>
                </c:pt>
                <c:pt idx="4268">
                  <c:v>42578.45834114583</c:v>
                </c:pt>
                <c:pt idx="4269">
                  <c:v>42578.468757870367</c:v>
                </c:pt>
                <c:pt idx="4270">
                  <c:v>42578.479174594911</c:v>
                </c:pt>
                <c:pt idx="4271">
                  <c:v>42578.489591319441</c:v>
                </c:pt>
                <c:pt idx="4272">
                  <c:v>42578.500008043979</c:v>
                </c:pt>
                <c:pt idx="4273">
                  <c:v>42578.510424768523</c:v>
                </c:pt>
                <c:pt idx="4274">
                  <c:v>42578.520841493053</c:v>
                </c:pt>
                <c:pt idx="4275">
                  <c:v>42578.531258217597</c:v>
                </c:pt>
                <c:pt idx="4276">
                  <c:v>42578.541674942127</c:v>
                </c:pt>
                <c:pt idx="4277">
                  <c:v>42578.552091666657</c:v>
                </c:pt>
                <c:pt idx="4278">
                  <c:v>42578.562508391202</c:v>
                </c:pt>
                <c:pt idx="4279">
                  <c:v>42578.572925115717</c:v>
                </c:pt>
                <c:pt idx="4280">
                  <c:v>42578.583341840284</c:v>
                </c:pt>
                <c:pt idx="4281">
                  <c:v>42578.593758564763</c:v>
                </c:pt>
                <c:pt idx="4282">
                  <c:v>42578.604175289351</c:v>
                </c:pt>
                <c:pt idx="4283">
                  <c:v>42578.614592013888</c:v>
                </c:pt>
                <c:pt idx="4284">
                  <c:v>42578.625008738432</c:v>
                </c:pt>
                <c:pt idx="4285">
                  <c:v>42578.635425462962</c:v>
                </c:pt>
                <c:pt idx="4286">
                  <c:v>42578.6458421875</c:v>
                </c:pt>
                <c:pt idx="4287">
                  <c:v>42578.656258912037</c:v>
                </c:pt>
                <c:pt idx="4288">
                  <c:v>42578.666675636581</c:v>
                </c:pt>
                <c:pt idx="4289">
                  <c:v>42578.677092361097</c:v>
                </c:pt>
                <c:pt idx="4290">
                  <c:v>42578.687509085627</c:v>
                </c:pt>
                <c:pt idx="4291">
                  <c:v>42578.697925810142</c:v>
                </c:pt>
                <c:pt idx="4292">
                  <c:v>42578.708342534723</c:v>
                </c:pt>
                <c:pt idx="4293">
                  <c:v>42578.71875925926</c:v>
                </c:pt>
                <c:pt idx="4294">
                  <c:v>42578.729175983739</c:v>
                </c:pt>
                <c:pt idx="4295">
                  <c:v>42578.739592708327</c:v>
                </c:pt>
                <c:pt idx="4296">
                  <c:v>42578.750009432872</c:v>
                </c:pt>
                <c:pt idx="4297">
                  <c:v>42578.760426157372</c:v>
                </c:pt>
                <c:pt idx="4298">
                  <c:v>42578.770842881917</c:v>
                </c:pt>
                <c:pt idx="4299">
                  <c:v>42578.781259606483</c:v>
                </c:pt>
                <c:pt idx="4300">
                  <c:v>42578.791666666591</c:v>
                </c:pt>
                <c:pt idx="4301">
                  <c:v>42578.802083333343</c:v>
                </c:pt>
                <c:pt idx="4302">
                  <c:v>42578.8125</c:v>
                </c:pt>
                <c:pt idx="4303">
                  <c:v>42578.822916666657</c:v>
                </c:pt>
                <c:pt idx="4304">
                  <c:v>42578.833333333343</c:v>
                </c:pt>
                <c:pt idx="4305">
                  <c:v>42578.84375</c:v>
                </c:pt>
                <c:pt idx="4306">
                  <c:v>42578.854166666657</c:v>
                </c:pt>
                <c:pt idx="4307">
                  <c:v>42578.864583333343</c:v>
                </c:pt>
                <c:pt idx="4308">
                  <c:v>42578.875</c:v>
                </c:pt>
                <c:pt idx="4309">
                  <c:v>42578.885416666657</c:v>
                </c:pt>
                <c:pt idx="4310">
                  <c:v>42578.895833333343</c:v>
                </c:pt>
                <c:pt idx="4311">
                  <c:v>42578.90625</c:v>
                </c:pt>
                <c:pt idx="4312">
                  <c:v>42578.916666666657</c:v>
                </c:pt>
                <c:pt idx="4313">
                  <c:v>42578.927083333292</c:v>
                </c:pt>
                <c:pt idx="4314">
                  <c:v>42578.9375</c:v>
                </c:pt>
                <c:pt idx="4315">
                  <c:v>42578.947916666657</c:v>
                </c:pt>
                <c:pt idx="4316">
                  <c:v>42578.958333333343</c:v>
                </c:pt>
                <c:pt idx="4317">
                  <c:v>42578.96875</c:v>
                </c:pt>
                <c:pt idx="4318">
                  <c:v>42578.979166666621</c:v>
                </c:pt>
                <c:pt idx="4319">
                  <c:v>42578.989583333343</c:v>
                </c:pt>
                <c:pt idx="4320">
                  <c:v>42579</c:v>
                </c:pt>
                <c:pt idx="4321">
                  <c:v>42579.010416666657</c:v>
                </c:pt>
                <c:pt idx="4322">
                  <c:v>42579.020833333343</c:v>
                </c:pt>
                <c:pt idx="4323">
                  <c:v>42579.03125</c:v>
                </c:pt>
                <c:pt idx="4324">
                  <c:v>42579.041666666621</c:v>
                </c:pt>
                <c:pt idx="4325">
                  <c:v>42579.052083333343</c:v>
                </c:pt>
                <c:pt idx="4326">
                  <c:v>42579.0625</c:v>
                </c:pt>
                <c:pt idx="4327">
                  <c:v>42579.072916666657</c:v>
                </c:pt>
                <c:pt idx="4328">
                  <c:v>42579.083333333343</c:v>
                </c:pt>
                <c:pt idx="4329">
                  <c:v>42579.093749999993</c:v>
                </c:pt>
                <c:pt idx="4330">
                  <c:v>42579.104166666621</c:v>
                </c:pt>
                <c:pt idx="4331">
                  <c:v>42579.114583333343</c:v>
                </c:pt>
                <c:pt idx="4332">
                  <c:v>42579.125</c:v>
                </c:pt>
                <c:pt idx="4333">
                  <c:v>42579.135416666621</c:v>
                </c:pt>
                <c:pt idx="4334">
                  <c:v>42579.145833333343</c:v>
                </c:pt>
                <c:pt idx="4335">
                  <c:v>42579.15625</c:v>
                </c:pt>
                <c:pt idx="4336">
                  <c:v>42579.166666666621</c:v>
                </c:pt>
                <c:pt idx="4337">
                  <c:v>42579.177083333292</c:v>
                </c:pt>
                <c:pt idx="4338">
                  <c:v>42579.1875</c:v>
                </c:pt>
                <c:pt idx="4339">
                  <c:v>42579.197916666621</c:v>
                </c:pt>
                <c:pt idx="4340">
                  <c:v>42579.208333333343</c:v>
                </c:pt>
                <c:pt idx="4341">
                  <c:v>42579.21875</c:v>
                </c:pt>
                <c:pt idx="4342">
                  <c:v>42579.229166666591</c:v>
                </c:pt>
                <c:pt idx="4343">
                  <c:v>42579.239583333292</c:v>
                </c:pt>
                <c:pt idx="4344">
                  <c:v>42579.25</c:v>
                </c:pt>
                <c:pt idx="4345">
                  <c:v>42579.260416666621</c:v>
                </c:pt>
                <c:pt idx="4346">
                  <c:v>42579.270833333343</c:v>
                </c:pt>
                <c:pt idx="4347">
                  <c:v>42579.28125</c:v>
                </c:pt>
                <c:pt idx="4348">
                  <c:v>42579.291666666591</c:v>
                </c:pt>
                <c:pt idx="4349">
                  <c:v>42579.302083333343</c:v>
                </c:pt>
                <c:pt idx="4350">
                  <c:v>42579.3125</c:v>
                </c:pt>
                <c:pt idx="4351">
                  <c:v>42579.322916666657</c:v>
                </c:pt>
                <c:pt idx="4352">
                  <c:v>42579.333333333343</c:v>
                </c:pt>
                <c:pt idx="4353">
                  <c:v>42579.34375</c:v>
                </c:pt>
                <c:pt idx="4354">
                  <c:v>42579.354166666657</c:v>
                </c:pt>
                <c:pt idx="4355">
                  <c:v>42579.364583333343</c:v>
                </c:pt>
                <c:pt idx="4356">
                  <c:v>42579.375</c:v>
                </c:pt>
                <c:pt idx="4357">
                  <c:v>42579.385416666657</c:v>
                </c:pt>
                <c:pt idx="4358">
                  <c:v>42579.395833333343</c:v>
                </c:pt>
                <c:pt idx="4359">
                  <c:v>42579.40625</c:v>
                </c:pt>
                <c:pt idx="4360">
                  <c:v>42579.416666666657</c:v>
                </c:pt>
                <c:pt idx="4361">
                  <c:v>42579.427083333292</c:v>
                </c:pt>
                <c:pt idx="4362">
                  <c:v>42579.4375</c:v>
                </c:pt>
                <c:pt idx="4363">
                  <c:v>42579.447916666657</c:v>
                </c:pt>
                <c:pt idx="4364">
                  <c:v>42579.458333333343</c:v>
                </c:pt>
                <c:pt idx="4365">
                  <c:v>42579.46875</c:v>
                </c:pt>
                <c:pt idx="4366">
                  <c:v>42579.479166666621</c:v>
                </c:pt>
                <c:pt idx="4367">
                  <c:v>42579.489583333343</c:v>
                </c:pt>
                <c:pt idx="4368">
                  <c:v>42579.5</c:v>
                </c:pt>
                <c:pt idx="4369">
                  <c:v>42579.510416666657</c:v>
                </c:pt>
                <c:pt idx="4370">
                  <c:v>42579.520833333343</c:v>
                </c:pt>
                <c:pt idx="4371">
                  <c:v>42579.53125</c:v>
                </c:pt>
                <c:pt idx="4372">
                  <c:v>42579.541666666621</c:v>
                </c:pt>
                <c:pt idx="4373">
                  <c:v>42579.552083333343</c:v>
                </c:pt>
                <c:pt idx="4374">
                  <c:v>42579.5625</c:v>
                </c:pt>
                <c:pt idx="4375">
                  <c:v>42579.572916666657</c:v>
                </c:pt>
                <c:pt idx="4376">
                  <c:v>42579.583333333343</c:v>
                </c:pt>
                <c:pt idx="4377">
                  <c:v>42579.593749999993</c:v>
                </c:pt>
                <c:pt idx="4378">
                  <c:v>42579.604166666621</c:v>
                </c:pt>
                <c:pt idx="4379">
                  <c:v>42579.614583333343</c:v>
                </c:pt>
                <c:pt idx="4380">
                  <c:v>42579.625</c:v>
                </c:pt>
                <c:pt idx="4381">
                  <c:v>42579.635416666621</c:v>
                </c:pt>
                <c:pt idx="4382">
                  <c:v>42579.645833333343</c:v>
                </c:pt>
                <c:pt idx="4383">
                  <c:v>42579.65625</c:v>
                </c:pt>
                <c:pt idx="4384">
                  <c:v>42579.666666666621</c:v>
                </c:pt>
                <c:pt idx="4385">
                  <c:v>42579.677083333292</c:v>
                </c:pt>
                <c:pt idx="4386">
                  <c:v>42579.6875</c:v>
                </c:pt>
                <c:pt idx="4387">
                  <c:v>42579.697916666621</c:v>
                </c:pt>
                <c:pt idx="4388">
                  <c:v>42579.708333333343</c:v>
                </c:pt>
                <c:pt idx="4389">
                  <c:v>42579.71875</c:v>
                </c:pt>
                <c:pt idx="4390">
                  <c:v>42579.729166666591</c:v>
                </c:pt>
                <c:pt idx="4391">
                  <c:v>42579.739583333292</c:v>
                </c:pt>
                <c:pt idx="4392">
                  <c:v>42579.75</c:v>
                </c:pt>
                <c:pt idx="4393">
                  <c:v>42579.760416666621</c:v>
                </c:pt>
                <c:pt idx="4394">
                  <c:v>42579.770833333343</c:v>
                </c:pt>
                <c:pt idx="4395">
                  <c:v>42579.78125</c:v>
                </c:pt>
                <c:pt idx="4396">
                  <c:v>42579.791666666591</c:v>
                </c:pt>
                <c:pt idx="4397">
                  <c:v>42579.802083333343</c:v>
                </c:pt>
                <c:pt idx="4398">
                  <c:v>42579.8125</c:v>
                </c:pt>
                <c:pt idx="4399">
                  <c:v>42579.822916666657</c:v>
                </c:pt>
                <c:pt idx="4400">
                  <c:v>42579.833333333343</c:v>
                </c:pt>
                <c:pt idx="4401">
                  <c:v>42579.84375</c:v>
                </c:pt>
                <c:pt idx="4402">
                  <c:v>42579.854166666657</c:v>
                </c:pt>
                <c:pt idx="4403">
                  <c:v>42579.864583333343</c:v>
                </c:pt>
                <c:pt idx="4404">
                  <c:v>42579.875</c:v>
                </c:pt>
                <c:pt idx="4405">
                  <c:v>42579.885416666657</c:v>
                </c:pt>
                <c:pt idx="4406">
                  <c:v>42579.895833333343</c:v>
                </c:pt>
                <c:pt idx="4407">
                  <c:v>42579.90625</c:v>
                </c:pt>
                <c:pt idx="4408">
                  <c:v>42579.916666666657</c:v>
                </c:pt>
                <c:pt idx="4409">
                  <c:v>42579.927083333292</c:v>
                </c:pt>
                <c:pt idx="4410">
                  <c:v>42579.9375</c:v>
                </c:pt>
                <c:pt idx="4411">
                  <c:v>42579.947916666657</c:v>
                </c:pt>
                <c:pt idx="4412">
                  <c:v>42579.958333333343</c:v>
                </c:pt>
                <c:pt idx="4413">
                  <c:v>42579.96875</c:v>
                </c:pt>
                <c:pt idx="4414">
                  <c:v>42579.979166666621</c:v>
                </c:pt>
                <c:pt idx="4415">
                  <c:v>42579.989583333343</c:v>
                </c:pt>
                <c:pt idx="4416">
                  <c:v>42580</c:v>
                </c:pt>
                <c:pt idx="4417">
                  <c:v>42580.010416666657</c:v>
                </c:pt>
                <c:pt idx="4418">
                  <c:v>42580.020833333343</c:v>
                </c:pt>
                <c:pt idx="4419">
                  <c:v>42580.03125</c:v>
                </c:pt>
                <c:pt idx="4420">
                  <c:v>42580.041666666621</c:v>
                </c:pt>
                <c:pt idx="4421">
                  <c:v>42580.052083333343</c:v>
                </c:pt>
                <c:pt idx="4422">
                  <c:v>42580.0625</c:v>
                </c:pt>
                <c:pt idx="4423">
                  <c:v>42580.072916666657</c:v>
                </c:pt>
                <c:pt idx="4424">
                  <c:v>42580.083333333343</c:v>
                </c:pt>
                <c:pt idx="4425">
                  <c:v>42580.093749999993</c:v>
                </c:pt>
                <c:pt idx="4426">
                  <c:v>42580.104166666621</c:v>
                </c:pt>
                <c:pt idx="4427">
                  <c:v>42580.114583333343</c:v>
                </c:pt>
                <c:pt idx="4428">
                  <c:v>42580.125</c:v>
                </c:pt>
                <c:pt idx="4429">
                  <c:v>42580.135416666621</c:v>
                </c:pt>
                <c:pt idx="4430">
                  <c:v>42580.145833333343</c:v>
                </c:pt>
                <c:pt idx="4431">
                  <c:v>42580.15625</c:v>
                </c:pt>
                <c:pt idx="4432">
                  <c:v>42580.166666666621</c:v>
                </c:pt>
                <c:pt idx="4433">
                  <c:v>42580.177083333292</c:v>
                </c:pt>
                <c:pt idx="4434">
                  <c:v>42580.1875</c:v>
                </c:pt>
                <c:pt idx="4435">
                  <c:v>42580.197916666621</c:v>
                </c:pt>
                <c:pt idx="4436">
                  <c:v>42580.208333333343</c:v>
                </c:pt>
                <c:pt idx="4437">
                  <c:v>42580.21875</c:v>
                </c:pt>
                <c:pt idx="4438">
                  <c:v>42580.229166666591</c:v>
                </c:pt>
                <c:pt idx="4439">
                  <c:v>42580.239583333292</c:v>
                </c:pt>
                <c:pt idx="4440">
                  <c:v>42580.25</c:v>
                </c:pt>
                <c:pt idx="4441">
                  <c:v>42580.260416666621</c:v>
                </c:pt>
                <c:pt idx="4442">
                  <c:v>42580.270833333343</c:v>
                </c:pt>
                <c:pt idx="4443">
                  <c:v>42580.28125</c:v>
                </c:pt>
                <c:pt idx="4444">
                  <c:v>42580.291666666591</c:v>
                </c:pt>
                <c:pt idx="4445">
                  <c:v>42580.302083333343</c:v>
                </c:pt>
                <c:pt idx="4446">
                  <c:v>42580.3125</c:v>
                </c:pt>
                <c:pt idx="4447">
                  <c:v>42580.322916666657</c:v>
                </c:pt>
                <c:pt idx="4448">
                  <c:v>42580.333333333343</c:v>
                </c:pt>
                <c:pt idx="4449">
                  <c:v>42580.34375</c:v>
                </c:pt>
                <c:pt idx="4450">
                  <c:v>42580.354166666657</c:v>
                </c:pt>
                <c:pt idx="4451">
                  <c:v>42580.364583333343</c:v>
                </c:pt>
                <c:pt idx="4452">
                  <c:v>42580.375</c:v>
                </c:pt>
                <c:pt idx="4453">
                  <c:v>42580.385416666657</c:v>
                </c:pt>
                <c:pt idx="4454">
                  <c:v>42580.395833333343</c:v>
                </c:pt>
                <c:pt idx="4455">
                  <c:v>42580.40625</c:v>
                </c:pt>
                <c:pt idx="4456">
                  <c:v>42580.416666666657</c:v>
                </c:pt>
                <c:pt idx="4457">
                  <c:v>42580.427083333292</c:v>
                </c:pt>
                <c:pt idx="4458">
                  <c:v>42580.4375</c:v>
                </c:pt>
                <c:pt idx="4459">
                  <c:v>42580.447916666657</c:v>
                </c:pt>
                <c:pt idx="4460">
                  <c:v>42580.458333333343</c:v>
                </c:pt>
                <c:pt idx="4461">
                  <c:v>42580.46875</c:v>
                </c:pt>
                <c:pt idx="4462">
                  <c:v>42580.479166666621</c:v>
                </c:pt>
                <c:pt idx="4463">
                  <c:v>42580.489583333343</c:v>
                </c:pt>
                <c:pt idx="4464">
                  <c:v>42580.5</c:v>
                </c:pt>
                <c:pt idx="4465">
                  <c:v>42580.510416666657</c:v>
                </c:pt>
                <c:pt idx="4466">
                  <c:v>42580.520833333343</c:v>
                </c:pt>
                <c:pt idx="4467">
                  <c:v>42580.53125</c:v>
                </c:pt>
                <c:pt idx="4468">
                  <c:v>42580.541666666621</c:v>
                </c:pt>
                <c:pt idx="4469">
                  <c:v>42580.552083333343</c:v>
                </c:pt>
                <c:pt idx="4470">
                  <c:v>42580.5625</c:v>
                </c:pt>
                <c:pt idx="4471">
                  <c:v>42580.572916666657</c:v>
                </c:pt>
                <c:pt idx="4472">
                  <c:v>42580.583333333343</c:v>
                </c:pt>
                <c:pt idx="4473">
                  <c:v>42580.593749999993</c:v>
                </c:pt>
                <c:pt idx="4474">
                  <c:v>42580.604166666621</c:v>
                </c:pt>
                <c:pt idx="4475">
                  <c:v>42580.614583333343</c:v>
                </c:pt>
                <c:pt idx="4476">
                  <c:v>42580.625</c:v>
                </c:pt>
                <c:pt idx="4477">
                  <c:v>42580.635416666621</c:v>
                </c:pt>
                <c:pt idx="4478">
                  <c:v>42580.645833333343</c:v>
                </c:pt>
                <c:pt idx="4479">
                  <c:v>42580.65625</c:v>
                </c:pt>
                <c:pt idx="4480">
                  <c:v>42580.666666666621</c:v>
                </c:pt>
                <c:pt idx="4481">
                  <c:v>42580.677083333292</c:v>
                </c:pt>
                <c:pt idx="4482">
                  <c:v>42580.6875</c:v>
                </c:pt>
                <c:pt idx="4483">
                  <c:v>42580.697916666621</c:v>
                </c:pt>
                <c:pt idx="4484">
                  <c:v>42580.708333333343</c:v>
                </c:pt>
                <c:pt idx="4485">
                  <c:v>42580.71875</c:v>
                </c:pt>
                <c:pt idx="4486">
                  <c:v>42580.729166666591</c:v>
                </c:pt>
                <c:pt idx="4487">
                  <c:v>42580.739583333292</c:v>
                </c:pt>
                <c:pt idx="4488">
                  <c:v>42580.75</c:v>
                </c:pt>
                <c:pt idx="4489">
                  <c:v>42580.760416666621</c:v>
                </c:pt>
                <c:pt idx="4490">
                  <c:v>42580.770833333343</c:v>
                </c:pt>
                <c:pt idx="4491">
                  <c:v>42580.78125</c:v>
                </c:pt>
                <c:pt idx="4492">
                  <c:v>42580.791666666591</c:v>
                </c:pt>
                <c:pt idx="4493">
                  <c:v>42580.802083333343</c:v>
                </c:pt>
                <c:pt idx="4494">
                  <c:v>42580.8125</c:v>
                </c:pt>
                <c:pt idx="4495">
                  <c:v>42580.822916666657</c:v>
                </c:pt>
                <c:pt idx="4496">
                  <c:v>42580.833333333343</c:v>
                </c:pt>
                <c:pt idx="4497">
                  <c:v>42580.84375</c:v>
                </c:pt>
                <c:pt idx="4498">
                  <c:v>42580.854166666657</c:v>
                </c:pt>
                <c:pt idx="4499">
                  <c:v>42580.864583333343</c:v>
                </c:pt>
                <c:pt idx="4500">
                  <c:v>42580.875</c:v>
                </c:pt>
                <c:pt idx="4501">
                  <c:v>42580.885416666657</c:v>
                </c:pt>
                <c:pt idx="4502">
                  <c:v>42580.895833333343</c:v>
                </c:pt>
                <c:pt idx="4503">
                  <c:v>42580.90625</c:v>
                </c:pt>
                <c:pt idx="4504">
                  <c:v>42580.916666666657</c:v>
                </c:pt>
                <c:pt idx="4505">
                  <c:v>42580.927083333292</c:v>
                </c:pt>
                <c:pt idx="4506">
                  <c:v>42580.9375</c:v>
                </c:pt>
                <c:pt idx="4507">
                  <c:v>42580.947916666657</c:v>
                </c:pt>
                <c:pt idx="4508">
                  <c:v>42580.958333333343</c:v>
                </c:pt>
                <c:pt idx="4509">
                  <c:v>42580.96875</c:v>
                </c:pt>
                <c:pt idx="4510">
                  <c:v>42580.979166666621</c:v>
                </c:pt>
                <c:pt idx="4511">
                  <c:v>42580.989583333343</c:v>
                </c:pt>
                <c:pt idx="4512">
                  <c:v>42581</c:v>
                </c:pt>
                <c:pt idx="4513">
                  <c:v>42581.010416666657</c:v>
                </c:pt>
                <c:pt idx="4514">
                  <c:v>42581.020833333343</c:v>
                </c:pt>
                <c:pt idx="4515">
                  <c:v>42581.03125</c:v>
                </c:pt>
                <c:pt idx="4516">
                  <c:v>42581.041666666621</c:v>
                </c:pt>
                <c:pt idx="4517">
                  <c:v>42581.052083333343</c:v>
                </c:pt>
                <c:pt idx="4518">
                  <c:v>42581.0625</c:v>
                </c:pt>
                <c:pt idx="4519">
                  <c:v>42581.072916666657</c:v>
                </c:pt>
                <c:pt idx="4520">
                  <c:v>42581.083333333343</c:v>
                </c:pt>
                <c:pt idx="4521">
                  <c:v>42581.093749999993</c:v>
                </c:pt>
                <c:pt idx="4522">
                  <c:v>42581.104166666621</c:v>
                </c:pt>
                <c:pt idx="4523">
                  <c:v>42581.114583333343</c:v>
                </c:pt>
                <c:pt idx="4524">
                  <c:v>42581.125</c:v>
                </c:pt>
                <c:pt idx="4525">
                  <c:v>42581.135416666621</c:v>
                </c:pt>
                <c:pt idx="4526">
                  <c:v>42581.145833333343</c:v>
                </c:pt>
                <c:pt idx="4527">
                  <c:v>42581.15625</c:v>
                </c:pt>
                <c:pt idx="4528">
                  <c:v>42581.166666666621</c:v>
                </c:pt>
                <c:pt idx="4529">
                  <c:v>42581.177083333292</c:v>
                </c:pt>
                <c:pt idx="4530">
                  <c:v>42581.1875</c:v>
                </c:pt>
                <c:pt idx="4531">
                  <c:v>42581.197916666621</c:v>
                </c:pt>
                <c:pt idx="4532">
                  <c:v>42581.208333333343</c:v>
                </c:pt>
                <c:pt idx="4533">
                  <c:v>42581.21875</c:v>
                </c:pt>
                <c:pt idx="4534">
                  <c:v>42581.229166666591</c:v>
                </c:pt>
                <c:pt idx="4535">
                  <c:v>42581.239583333292</c:v>
                </c:pt>
                <c:pt idx="4536">
                  <c:v>42581.25</c:v>
                </c:pt>
                <c:pt idx="4537">
                  <c:v>42581.260416666621</c:v>
                </c:pt>
                <c:pt idx="4538">
                  <c:v>42581.270833333343</c:v>
                </c:pt>
                <c:pt idx="4539">
                  <c:v>42581.28125</c:v>
                </c:pt>
                <c:pt idx="4540">
                  <c:v>42581.291666666591</c:v>
                </c:pt>
                <c:pt idx="4541">
                  <c:v>42581.302083333343</c:v>
                </c:pt>
                <c:pt idx="4542">
                  <c:v>42581.3125</c:v>
                </c:pt>
                <c:pt idx="4543">
                  <c:v>42581.322916666657</c:v>
                </c:pt>
                <c:pt idx="4544">
                  <c:v>42581.333333333343</c:v>
                </c:pt>
                <c:pt idx="4545">
                  <c:v>42581.34375</c:v>
                </c:pt>
                <c:pt idx="4546">
                  <c:v>42581.354166666657</c:v>
                </c:pt>
                <c:pt idx="4547">
                  <c:v>42581.364583333343</c:v>
                </c:pt>
                <c:pt idx="4548">
                  <c:v>42581.375</c:v>
                </c:pt>
                <c:pt idx="4549">
                  <c:v>42581.385416666657</c:v>
                </c:pt>
                <c:pt idx="4550">
                  <c:v>42581.395833333343</c:v>
                </c:pt>
                <c:pt idx="4551">
                  <c:v>42581.40625</c:v>
                </c:pt>
                <c:pt idx="4552">
                  <c:v>42581.416666666657</c:v>
                </c:pt>
                <c:pt idx="4553">
                  <c:v>42581.427083333292</c:v>
                </c:pt>
                <c:pt idx="4554">
                  <c:v>42581.4375</c:v>
                </c:pt>
                <c:pt idx="4555">
                  <c:v>42581.447916666657</c:v>
                </c:pt>
                <c:pt idx="4556">
                  <c:v>42581.458333333343</c:v>
                </c:pt>
                <c:pt idx="4557">
                  <c:v>42581.46875</c:v>
                </c:pt>
                <c:pt idx="4558">
                  <c:v>42581.479166666621</c:v>
                </c:pt>
                <c:pt idx="4559">
                  <c:v>42581.489583333343</c:v>
                </c:pt>
                <c:pt idx="4560">
                  <c:v>42581.5</c:v>
                </c:pt>
                <c:pt idx="4561">
                  <c:v>42581.510416666657</c:v>
                </c:pt>
                <c:pt idx="4562">
                  <c:v>42581.520833333343</c:v>
                </c:pt>
                <c:pt idx="4563">
                  <c:v>42581.53125</c:v>
                </c:pt>
                <c:pt idx="4564">
                  <c:v>42581.541666666621</c:v>
                </c:pt>
                <c:pt idx="4565">
                  <c:v>42581.552083333343</c:v>
                </c:pt>
                <c:pt idx="4566">
                  <c:v>42581.5625</c:v>
                </c:pt>
                <c:pt idx="4567">
                  <c:v>42581.572916666657</c:v>
                </c:pt>
                <c:pt idx="4568">
                  <c:v>42581.583333333343</c:v>
                </c:pt>
                <c:pt idx="4569">
                  <c:v>42581.593749999993</c:v>
                </c:pt>
                <c:pt idx="4570">
                  <c:v>42581.604166666621</c:v>
                </c:pt>
                <c:pt idx="4571">
                  <c:v>42581.614583333343</c:v>
                </c:pt>
                <c:pt idx="4572">
                  <c:v>42581.625</c:v>
                </c:pt>
                <c:pt idx="4573">
                  <c:v>42581.635416666621</c:v>
                </c:pt>
                <c:pt idx="4574">
                  <c:v>42581.645833333343</c:v>
                </c:pt>
                <c:pt idx="4575">
                  <c:v>42581.65625</c:v>
                </c:pt>
                <c:pt idx="4576">
                  <c:v>42581.666666666621</c:v>
                </c:pt>
                <c:pt idx="4577">
                  <c:v>42581.677083333292</c:v>
                </c:pt>
                <c:pt idx="4578">
                  <c:v>42581.6875</c:v>
                </c:pt>
                <c:pt idx="4579">
                  <c:v>42581.697916666621</c:v>
                </c:pt>
                <c:pt idx="4580">
                  <c:v>42581.708333333343</c:v>
                </c:pt>
                <c:pt idx="4581">
                  <c:v>42581.71875</c:v>
                </c:pt>
                <c:pt idx="4582">
                  <c:v>42581.729166666591</c:v>
                </c:pt>
                <c:pt idx="4583">
                  <c:v>42581.739583333292</c:v>
                </c:pt>
                <c:pt idx="4584">
                  <c:v>42581.75</c:v>
                </c:pt>
                <c:pt idx="4585">
                  <c:v>42581.760416666621</c:v>
                </c:pt>
                <c:pt idx="4586">
                  <c:v>42581.770833333343</c:v>
                </c:pt>
                <c:pt idx="4587">
                  <c:v>42581.78125</c:v>
                </c:pt>
                <c:pt idx="4588">
                  <c:v>42581.791666666591</c:v>
                </c:pt>
                <c:pt idx="4589">
                  <c:v>42581.802083333343</c:v>
                </c:pt>
                <c:pt idx="4590">
                  <c:v>42581.8125</c:v>
                </c:pt>
                <c:pt idx="4591">
                  <c:v>42581.822916666657</c:v>
                </c:pt>
                <c:pt idx="4592">
                  <c:v>42581.833333333343</c:v>
                </c:pt>
                <c:pt idx="4593">
                  <c:v>42581.84375</c:v>
                </c:pt>
                <c:pt idx="4594">
                  <c:v>42581.854166666657</c:v>
                </c:pt>
                <c:pt idx="4595">
                  <c:v>42581.864583333343</c:v>
                </c:pt>
                <c:pt idx="4596">
                  <c:v>42581.875</c:v>
                </c:pt>
                <c:pt idx="4597">
                  <c:v>42581.885416666657</c:v>
                </c:pt>
                <c:pt idx="4598">
                  <c:v>42581.895833333343</c:v>
                </c:pt>
                <c:pt idx="4599">
                  <c:v>42581.90625</c:v>
                </c:pt>
                <c:pt idx="4600">
                  <c:v>42581.916666666657</c:v>
                </c:pt>
                <c:pt idx="4601">
                  <c:v>42581.927083333292</c:v>
                </c:pt>
                <c:pt idx="4602">
                  <c:v>42581.9375</c:v>
                </c:pt>
                <c:pt idx="4603">
                  <c:v>42581.947916666657</c:v>
                </c:pt>
                <c:pt idx="4604">
                  <c:v>42581.958333333343</c:v>
                </c:pt>
                <c:pt idx="4605">
                  <c:v>42581.96875</c:v>
                </c:pt>
                <c:pt idx="4606">
                  <c:v>42581.979166666621</c:v>
                </c:pt>
                <c:pt idx="4607">
                  <c:v>42581.989583333343</c:v>
                </c:pt>
                <c:pt idx="4608">
                  <c:v>42582</c:v>
                </c:pt>
                <c:pt idx="4609">
                  <c:v>42582.010416666657</c:v>
                </c:pt>
                <c:pt idx="4610">
                  <c:v>42582.020833333343</c:v>
                </c:pt>
                <c:pt idx="4611">
                  <c:v>42582.03125</c:v>
                </c:pt>
                <c:pt idx="4612">
                  <c:v>42582.041666666621</c:v>
                </c:pt>
                <c:pt idx="4613">
                  <c:v>42582.052083333343</c:v>
                </c:pt>
                <c:pt idx="4614">
                  <c:v>42582.0625</c:v>
                </c:pt>
                <c:pt idx="4615">
                  <c:v>42582.072916666657</c:v>
                </c:pt>
                <c:pt idx="4616">
                  <c:v>42582.083333333343</c:v>
                </c:pt>
                <c:pt idx="4617">
                  <c:v>42582.093749999993</c:v>
                </c:pt>
                <c:pt idx="4618">
                  <c:v>42582.104166666621</c:v>
                </c:pt>
                <c:pt idx="4619">
                  <c:v>42582.114583333343</c:v>
                </c:pt>
                <c:pt idx="4620">
                  <c:v>42582.125</c:v>
                </c:pt>
                <c:pt idx="4621">
                  <c:v>42582.135416666621</c:v>
                </c:pt>
                <c:pt idx="4622">
                  <c:v>42582.145833333343</c:v>
                </c:pt>
                <c:pt idx="4623">
                  <c:v>42582.15625</c:v>
                </c:pt>
                <c:pt idx="4624">
                  <c:v>42582.166666666621</c:v>
                </c:pt>
                <c:pt idx="4625">
                  <c:v>42582.177083333292</c:v>
                </c:pt>
                <c:pt idx="4626">
                  <c:v>42582.1875</c:v>
                </c:pt>
                <c:pt idx="4627">
                  <c:v>42582.197916666621</c:v>
                </c:pt>
                <c:pt idx="4628">
                  <c:v>42582.208333333343</c:v>
                </c:pt>
                <c:pt idx="4629">
                  <c:v>42582.21875</c:v>
                </c:pt>
                <c:pt idx="4630">
                  <c:v>42582.229166666591</c:v>
                </c:pt>
                <c:pt idx="4631">
                  <c:v>42582.239583333292</c:v>
                </c:pt>
                <c:pt idx="4632">
                  <c:v>42582.25</c:v>
                </c:pt>
                <c:pt idx="4633">
                  <c:v>42582.260416666621</c:v>
                </c:pt>
                <c:pt idx="4634">
                  <c:v>42582.270833333343</c:v>
                </c:pt>
                <c:pt idx="4635">
                  <c:v>42582.28125</c:v>
                </c:pt>
                <c:pt idx="4636">
                  <c:v>42582.291666666591</c:v>
                </c:pt>
                <c:pt idx="4637">
                  <c:v>42582.302083333343</c:v>
                </c:pt>
                <c:pt idx="4638">
                  <c:v>42582.3125</c:v>
                </c:pt>
                <c:pt idx="4639">
                  <c:v>42582.322916666657</c:v>
                </c:pt>
                <c:pt idx="4640">
                  <c:v>42582.333333333343</c:v>
                </c:pt>
                <c:pt idx="4641">
                  <c:v>42582.34375</c:v>
                </c:pt>
                <c:pt idx="4642">
                  <c:v>42582.354166666657</c:v>
                </c:pt>
                <c:pt idx="4643">
                  <c:v>42582.364583333343</c:v>
                </c:pt>
                <c:pt idx="4644">
                  <c:v>42582.375</c:v>
                </c:pt>
                <c:pt idx="4645">
                  <c:v>42582.385416666657</c:v>
                </c:pt>
                <c:pt idx="4646">
                  <c:v>42582.395833333343</c:v>
                </c:pt>
                <c:pt idx="4647">
                  <c:v>42582.40625</c:v>
                </c:pt>
                <c:pt idx="4648">
                  <c:v>42582.416666666657</c:v>
                </c:pt>
                <c:pt idx="4649">
                  <c:v>42582.427083333292</c:v>
                </c:pt>
                <c:pt idx="4650">
                  <c:v>42582.4375</c:v>
                </c:pt>
                <c:pt idx="4651">
                  <c:v>42582.447916666657</c:v>
                </c:pt>
                <c:pt idx="4652">
                  <c:v>42582.458333333343</c:v>
                </c:pt>
                <c:pt idx="4653">
                  <c:v>42582.46875</c:v>
                </c:pt>
                <c:pt idx="4654">
                  <c:v>42582.479166666621</c:v>
                </c:pt>
                <c:pt idx="4655">
                  <c:v>42582.489583333343</c:v>
                </c:pt>
                <c:pt idx="4656">
                  <c:v>42582.5</c:v>
                </c:pt>
                <c:pt idx="4657">
                  <c:v>42582.510416666657</c:v>
                </c:pt>
                <c:pt idx="4658">
                  <c:v>42582.520833333343</c:v>
                </c:pt>
                <c:pt idx="4659">
                  <c:v>42582.53125</c:v>
                </c:pt>
                <c:pt idx="4660">
                  <c:v>42582.541666666621</c:v>
                </c:pt>
                <c:pt idx="4661">
                  <c:v>42582.552083333343</c:v>
                </c:pt>
                <c:pt idx="4662">
                  <c:v>42582.5625</c:v>
                </c:pt>
                <c:pt idx="4663">
                  <c:v>42582.572916666657</c:v>
                </c:pt>
                <c:pt idx="4664">
                  <c:v>42582.583333333343</c:v>
                </c:pt>
                <c:pt idx="4665">
                  <c:v>42582.593749999993</c:v>
                </c:pt>
                <c:pt idx="4666">
                  <c:v>42582.604166666621</c:v>
                </c:pt>
                <c:pt idx="4667">
                  <c:v>42582.614583333343</c:v>
                </c:pt>
                <c:pt idx="4668">
                  <c:v>42582.625</c:v>
                </c:pt>
                <c:pt idx="4669">
                  <c:v>42582.635416666621</c:v>
                </c:pt>
                <c:pt idx="4670">
                  <c:v>42582.645833333343</c:v>
                </c:pt>
                <c:pt idx="4671">
                  <c:v>42582.65625</c:v>
                </c:pt>
                <c:pt idx="4672">
                  <c:v>42582.666666666621</c:v>
                </c:pt>
                <c:pt idx="4673">
                  <c:v>42582.677083333292</c:v>
                </c:pt>
                <c:pt idx="4674">
                  <c:v>42582.6875</c:v>
                </c:pt>
                <c:pt idx="4675">
                  <c:v>42582.697916666621</c:v>
                </c:pt>
                <c:pt idx="4676">
                  <c:v>42582.708333333343</c:v>
                </c:pt>
                <c:pt idx="4677">
                  <c:v>42582.71875</c:v>
                </c:pt>
                <c:pt idx="4678">
                  <c:v>42582.729166666591</c:v>
                </c:pt>
                <c:pt idx="4679">
                  <c:v>42582.739583333292</c:v>
                </c:pt>
                <c:pt idx="4680">
                  <c:v>42582.75</c:v>
                </c:pt>
                <c:pt idx="4681">
                  <c:v>42582.760416666621</c:v>
                </c:pt>
                <c:pt idx="4682">
                  <c:v>42582.770833333343</c:v>
                </c:pt>
                <c:pt idx="4683">
                  <c:v>42582.78125</c:v>
                </c:pt>
                <c:pt idx="4684">
                  <c:v>42582.791666666591</c:v>
                </c:pt>
                <c:pt idx="4685">
                  <c:v>42582.802083333343</c:v>
                </c:pt>
                <c:pt idx="4686">
                  <c:v>42582.8125</c:v>
                </c:pt>
                <c:pt idx="4687">
                  <c:v>42582.822916666657</c:v>
                </c:pt>
                <c:pt idx="4688">
                  <c:v>42582.833333333343</c:v>
                </c:pt>
                <c:pt idx="4689">
                  <c:v>42582.84375</c:v>
                </c:pt>
                <c:pt idx="4690">
                  <c:v>42582.854166666657</c:v>
                </c:pt>
                <c:pt idx="4691">
                  <c:v>42582.864583333343</c:v>
                </c:pt>
                <c:pt idx="4692">
                  <c:v>42582.875</c:v>
                </c:pt>
                <c:pt idx="4693">
                  <c:v>42582.885416666657</c:v>
                </c:pt>
                <c:pt idx="4694">
                  <c:v>42582.895833333343</c:v>
                </c:pt>
                <c:pt idx="4695">
                  <c:v>42582.90625</c:v>
                </c:pt>
                <c:pt idx="4696">
                  <c:v>42582.916666666657</c:v>
                </c:pt>
                <c:pt idx="4697">
                  <c:v>42582.927083333292</c:v>
                </c:pt>
                <c:pt idx="4698">
                  <c:v>42582.9375</c:v>
                </c:pt>
                <c:pt idx="4699">
                  <c:v>42582.947916666657</c:v>
                </c:pt>
                <c:pt idx="4700">
                  <c:v>42582.958333333343</c:v>
                </c:pt>
                <c:pt idx="4701">
                  <c:v>42582.96875</c:v>
                </c:pt>
                <c:pt idx="4702">
                  <c:v>42582.979166666621</c:v>
                </c:pt>
                <c:pt idx="4703">
                  <c:v>42582.989583333343</c:v>
                </c:pt>
                <c:pt idx="4704">
                  <c:v>42583</c:v>
                </c:pt>
                <c:pt idx="4705">
                  <c:v>42583.010416666657</c:v>
                </c:pt>
                <c:pt idx="4706">
                  <c:v>42583.020833333343</c:v>
                </c:pt>
                <c:pt idx="4707">
                  <c:v>42583.03125</c:v>
                </c:pt>
                <c:pt idx="4708">
                  <c:v>42583.041666666621</c:v>
                </c:pt>
                <c:pt idx="4709">
                  <c:v>42583.052083333343</c:v>
                </c:pt>
                <c:pt idx="4710">
                  <c:v>42583.0625</c:v>
                </c:pt>
                <c:pt idx="4711">
                  <c:v>42583.072916666657</c:v>
                </c:pt>
                <c:pt idx="4712">
                  <c:v>42583.083333333343</c:v>
                </c:pt>
                <c:pt idx="4713">
                  <c:v>42583.093749999993</c:v>
                </c:pt>
                <c:pt idx="4714">
                  <c:v>42583.104166666621</c:v>
                </c:pt>
                <c:pt idx="4715">
                  <c:v>42583.114583333343</c:v>
                </c:pt>
                <c:pt idx="4716">
                  <c:v>42583.125</c:v>
                </c:pt>
                <c:pt idx="4717">
                  <c:v>42583.135416666621</c:v>
                </c:pt>
                <c:pt idx="4718">
                  <c:v>42583.145833333343</c:v>
                </c:pt>
                <c:pt idx="4719">
                  <c:v>42583.15625</c:v>
                </c:pt>
                <c:pt idx="4720">
                  <c:v>42583.166666666621</c:v>
                </c:pt>
                <c:pt idx="4721">
                  <c:v>42583.177083333292</c:v>
                </c:pt>
                <c:pt idx="4722">
                  <c:v>42583.1875</c:v>
                </c:pt>
                <c:pt idx="4723">
                  <c:v>42583.197916666621</c:v>
                </c:pt>
                <c:pt idx="4724">
                  <c:v>42583.208333333343</c:v>
                </c:pt>
                <c:pt idx="4725">
                  <c:v>42583.21875</c:v>
                </c:pt>
                <c:pt idx="4726">
                  <c:v>42583.229166666591</c:v>
                </c:pt>
                <c:pt idx="4727">
                  <c:v>42583.239583333292</c:v>
                </c:pt>
                <c:pt idx="4728">
                  <c:v>42583.25</c:v>
                </c:pt>
                <c:pt idx="4729">
                  <c:v>42583.260416666621</c:v>
                </c:pt>
                <c:pt idx="4730">
                  <c:v>42583.270833333343</c:v>
                </c:pt>
                <c:pt idx="4731">
                  <c:v>42583.28125</c:v>
                </c:pt>
                <c:pt idx="4732">
                  <c:v>42583.291666666591</c:v>
                </c:pt>
                <c:pt idx="4733">
                  <c:v>42583.302083333343</c:v>
                </c:pt>
                <c:pt idx="4734">
                  <c:v>42583.3125</c:v>
                </c:pt>
                <c:pt idx="4735">
                  <c:v>42583.322916666657</c:v>
                </c:pt>
                <c:pt idx="4736">
                  <c:v>42583.333333333343</c:v>
                </c:pt>
                <c:pt idx="4737">
                  <c:v>42583.34375</c:v>
                </c:pt>
                <c:pt idx="4738">
                  <c:v>42583.354166666657</c:v>
                </c:pt>
                <c:pt idx="4739">
                  <c:v>42583.364583333343</c:v>
                </c:pt>
                <c:pt idx="4740">
                  <c:v>42583.375</c:v>
                </c:pt>
                <c:pt idx="4741">
                  <c:v>42583.385416666657</c:v>
                </c:pt>
                <c:pt idx="4742">
                  <c:v>42583.395833333343</c:v>
                </c:pt>
                <c:pt idx="4743">
                  <c:v>42583.40625</c:v>
                </c:pt>
                <c:pt idx="4744">
                  <c:v>42583.416666666657</c:v>
                </c:pt>
                <c:pt idx="4745">
                  <c:v>42583.427083333292</c:v>
                </c:pt>
                <c:pt idx="4746">
                  <c:v>42583.4375</c:v>
                </c:pt>
                <c:pt idx="4747">
                  <c:v>42583.447916666657</c:v>
                </c:pt>
                <c:pt idx="4748">
                  <c:v>42583.458333333343</c:v>
                </c:pt>
                <c:pt idx="4749">
                  <c:v>42583.46875</c:v>
                </c:pt>
                <c:pt idx="4750">
                  <c:v>42583.479166666621</c:v>
                </c:pt>
                <c:pt idx="4751">
                  <c:v>42583.489583333343</c:v>
                </c:pt>
                <c:pt idx="4752">
                  <c:v>42583.5</c:v>
                </c:pt>
                <c:pt idx="4753">
                  <c:v>42583.510416666657</c:v>
                </c:pt>
                <c:pt idx="4754">
                  <c:v>42583.520833333343</c:v>
                </c:pt>
                <c:pt idx="4755">
                  <c:v>42583.53125</c:v>
                </c:pt>
                <c:pt idx="4756">
                  <c:v>42583.541666666621</c:v>
                </c:pt>
                <c:pt idx="4757">
                  <c:v>42583.552083333343</c:v>
                </c:pt>
                <c:pt idx="4758">
                  <c:v>42583.5625</c:v>
                </c:pt>
                <c:pt idx="4759">
                  <c:v>42583.572916666657</c:v>
                </c:pt>
                <c:pt idx="4760">
                  <c:v>42583.583333333343</c:v>
                </c:pt>
                <c:pt idx="4761">
                  <c:v>42583.593749999993</c:v>
                </c:pt>
                <c:pt idx="4762">
                  <c:v>42583.604166666621</c:v>
                </c:pt>
                <c:pt idx="4763">
                  <c:v>42583.614583333343</c:v>
                </c:pt>
                <c:pt idx="4764">
                  <c:v>42583.625</c:v>
                </c:pt>
                <c:pt idx="4765">
                  <c:v>42583.635416666621</c:v>
                </c:pt>
                <c:pt idx="4766">
                  <c:v>42583.645833333343</c:v>
                </c:pt>
                <c:pt idx="4767">
                  <c:v>42583.65625</c:v>
                </c:pt>
                <c:pt idx="4768">
                  <c:v>42583.666666666621</c:v>
                </c:pt>
                <c:pt idx="4769">
                  <c:v>42583.677083333292</c:v>
                </c:pt>
                <c:pt idx="4770">
                  <c:v>42583.6875</c:v>
                </c:pt>
                <c:pt idx="4771">
                  <c:v>42583.697916666621</c:v>
                </c:pt>
                <c:pt idx="4772">
                  <c:v>42583.708333333343</c:v>
                </c:pt>
                <c:pt idx="4773">
                  <c:v>42583.71875</c:v>
                </c:pt>
                <c:pt idx="4774">
                  <c:v>42583.729166666591</c:v>
                </c:pt>
                <c:pt idx="4775">
                  <c:v>42583.739583333292</c:v>
                </c:pt>
                <c:pt idx="4776">
                  <c:v>42583.75</c:v>
                </c:pt>
                <c:pt idx="4777">
                  <c:v>42583.760416666621</c:v>
                </c:pt>
                <c:pt idx="4778">
                  <c:v>42583.770833333343</c:v>
                </c:pt>
                <c:pt idx="4779">
                  <c:v>42583.78125</c:v>
                </c:pt>
                <c:pt idx="4780">
                  <c:v>42583.791666666591</c:v>
                </c:pt>
                <c:pt idx="4781">
                  <c:v>42583.802083333343</c:v>
                </c:pt>
                <c:pt idx="4782">
                  <c:v>42583.8125</c:v>
                </c:pt>
                <c:pt idx="4783">
                  <c:v>42583.822916666657</c:v>
                </c:pt>
                <c:pt idx="4784">
                  <c:v>42583.833333333343</c:v>
                </c:pt>
                <c:pt idx="4785">
                  <c:v>42583.84375</c:v>
                </c:pt>
                <c:pt idx="4786">
                  <c:v>42583.854166666657</c:v>
                </c:pt>
                <c:pt idx="4787">
                  <c:v>42583.864583333343</c:v>
                </c:pt>
                <c:pt idx="4788">
                  <c:v>42583.875</c:v>
                </c:pt>
                <c:pt idx="4789">
                  <c:v>42583.885416666657</c:v>
                </c:pt>
                <c:pt idx="4790">
                  <c:v>42583.895833333343</c:v>
                </c:pt>
                <c:pt idx="4791">
                  <c:v>42583.90625</c:v>
                </c:pt>
                <c:pt idx="4792">
                  <c:v>42583.916666666657</c:v>
                </c:pt>
                <c:pt idx="4793">
                  <c:v>42583.927083333292</c:v>
                </c:pt>
                <c:pt idx="4794">
                  <c:v>42583.9375</c:v>
                </c:pt>
                <c:pt idx="4795">
                  <c:v>42583.947916666657</c:v>
                </c:pt>
                <c:pt idx="4796">
                  <c:v>42583.958333333343</c:v>
                </c:pt>
                <c:pt idx="4797">
                  <c:v>42583.96875</c:v>
                </c:pt>
                <c:pt idx="4798">
                  <c:v>42583.979166666621</c:v>
                </c:pt>
                <c:pt idx="4799">
                  <c:v>42583.989583333343</c:v>
                </c:pt>
                <c:pt idx="4800">
                  <c:v>42584</c:v>
                </c:pt>
                <c:pt idx="4801">
                  <c:v>42584.010416666657</c:v>
                </c:pt>
                <c:pt idx="4802">
                  <c:v>42584.020833333343</c:v>
                </c:pt>
                <c:pt idx="4803">
                  <c:v>42584.03125</c:v>
                </c:pt>
                <c:pt idx="4804">
                  <c:v>42584.041666666621</c:v>
                </c:pt>
                <c:pt idx="4805">
                  <c:v>42584.052083333343</c:v>
                </c:pt>
                <c:pt idx="4806">
                  <c:v>42584.0625</c:v>
                </c:pt>
                <c:pt idx="4807">
                  <c:v>42584.072916666657</c:v>
                </c:pt>
                <c:pt idx="4808">
                  <c:v>42584.083333333343</c:v>
                </c:pt>
                <c:pt idx="4809">
                  <c:v>42584.093749999993</c:v>
                </c:pt>
                <c:pt idx="4810">
                  <c:v>42584.104166666621</c:v>
                </c:pt>
                <c:pt idx="4811">
                  <c:v>42584.114583333343</c:v>
                </c:pt>
                <c:pt idx="4812">
                  <c:v>42584.125</c:v>
                </c:pt>
                <c:pt idx="4813">
                  <c:v>42584.135416666621</c:v>
                </c:pt>
                <c:pt idx="4814">
                  <c:v>42584.145833333343</c:v>
                </c:pt>
                <c:pt idx="4815">
                  <c:v>42584.15625</c:v>
                </c:pt>
                <c:pt idx="4816">
                  <c:v>42584.166666666621</c:v>
                </c:pt>
                <c:pt idx="4817">
                  <c:v>42584.177083333292</c:v>
                </c:pt>
                <c:pt idx="4818">
                  <c:v>42584.1875</c:v>
                </c:pt>
                <c:pt idx="4819">
                  <c:v>42584.197916666621</c:v>
                </c:pt>
                <c:pt idx="4820">
                  <c:v>42584.208333333343</c:v>
                </c:pt>
                <c:pt idx="4821">
                  <c:v>42584.21875</c:v>
                </c:pt>
                <c:pt idx="4822">
                  <c:v>42584.229166666591</c:v>
                </c:pt>
                <c:pt idx="4823">
                  <c:v>42584.239583333292</c:v>
                </c:pt>
                <c:pt idx="4824">
                  <c:v>42584.25</c:v>
                </c:pt>
                <c:pt idx="4825">
                  <c:v>42584.260416666621</c:v>
                </c:pt>
                <c:pt idx="4826">
                  <c:v>42584.270833333343</c:v>
                </c:pt>
                <c:pt idx="4827">
                  <c:v>42584.28125</c:v>
                </c:pt>
                <c:pt idx="4828">
                  <c:v>42584.291666666591</c:v>
                </c:pt>
                <c:pt idx="4829">
                  <c:v>42584.302083333343</c:v>
                </c:pt>
                <c:pt idx="4830">
                  <c:v>42584.3125</c:v>
                </c:pt>
                <c:pt idx="4831">
                  <c:v>42584.322916666657</c:v>
                </c:pt>
                <c:pt idx="4832">
                  <c:v>42584.333333333343</c:v>
                </c:pt>
                <c:pt idx="4833">
                  <c:v>42584.34375</c:v>
                </c:pt>
                <c:pt idx="4834">
                  <c:v>42584.354166666657</c:v>
                </c:pt>
                <c:pt idx="4835">
                  <c:v>42584.364583333343</c:v>
                </c:pt>
                <c:pt idx="4836">
                  <c:v>42584.375</c:v>
                </c:pt>
                <c:pt idx="4837">
                  <c:v>42584.385416666657</c:v>
                </c:pt>
                <c:pt idx="4838">
                  <c:v>42584.395833333343</c:v>
                </c:pt>
                <c:pt idx="4839">
                  <c:v>42584.40625</c:v>
                </c:pt>
                <c:pt idx="4840">
                  <c:v>42584.416666666657</c:v>
                </c:pt>
                <c:pt idx="4841">
                  <c:v>42584.427083333292</c:v>
                </c:pt>
                <c:pt idx="4842">
                  <c:v>42584.4375</c:v>
                </c:pt>
                <c:pt idx="4843">
                  <c:v>42584.447916666657</c:v>
                </c:pt>
                <c:pt idx="4844">
                  <c:v>42584.458333333343</c:v>
                </c:pt>
                <c:pt idx="4845">
                  <c:v>42584.46875</c:v>
                </c:pt>
                <c:pt idx="4846">
                  <c:v>42584.479166666621</c:v>
                </c:pt>
                <c:pt idx="4847">
                  <c:v>42584.489583333343</c:v>
                </c:pt>
                <c:pt idx="4848">
                  <c:v>42584.5</c:v>
                </c:pt>
                <c:pt idx="4849">
                  <c:v>42584.510416666657</c:v>
                </c:pt>
                <c:pt idx="4850">
                  <c:v>42584.520833333343</c:v>
                </c:pt>
                <c:pt idx="4851">
                  <c:v>42584.53125</c:v>
                </c:pt>
                <c:pt idx="4852">
                  <c:v>42584.541666666621</c:v>
                </c:pt>
                <c:pt idx="4853">
                  <c:v>42584.552083333343</c:v>
                </c:pt>
                <c:pt idx="4854">
                  <c:v>42584.5625</c:v>
                </c:pt>
                <c:pt idx="4855">
                  <c:v>42584.572916666657</c:v>
                </c:pt>
                <c:pt idx="4856">
                  <c:v>42584.583333333343</c:v>
                </c:pt>
                <c:pt idx="4857">
                  <c:v>42584.593749999993</c:v>
                </c:pt>
                <c:pt idx="4858">
                  <c:v>42584.604166666621</c:v>
                </c:pt>
                <c:pt idx="4859">
                  <c:v>42584.614583333343</c:v>
                </c:pt>
                <c:pt idx="4860">
                  <c:v>42584.625</c:v>
                </c:pt>
                <c:pt idx="4861">
                  <c:v>42584.635416666621</c:v>
                </c:pt>
                <c:pt idx="4862">
                  <c:v>42584.645833333343</c:v>
                </c:pt>
                <c:pt idx="4863">
                  <c:v>42584.65625</c:v>
                </c:pt>
                <c:pt idx="4864">
                  <c:v>42584.666666666621</c:v>
                </c:pt>
                <c:pt idx="4865">
                  <c:v>42584.677083333292</c:v>
                </c:pt>
                <c:pt idx="4866">
                  <c:v>42584.6875</c:v>
                </c:pt>
                <c:pt idx="4867">
                  <c:v>42584.697916666621</c:v>
                </c:pt>
                <c:pt idx="4868">
                  <c:v>42584.708333333343</c:v>
                </c:pt>
                <c:pt idx="4869">
                  <c:v>42584.71875</c:v>
                </c:pt>
                <c:pt idx="4870">
                  <c:v>42584.729166666591</c:v>
                </c:pt>
                <c:pt idx="4871">
                  <c:v>42584.739583333292</c:v>
                </c:pt>
                <c:pt idx="4872">
                  <c:v>42584.75</c:v>
                </c:pt>
                <c:pt idx="4873">
                  <c:v>42584.760416666621</c:v>
                </c:pt>
                <c:pt idx="4874">
                  <c:v>42584.770833333343</c:v>
                </c:pt>
                <c:pt idx="4875">
                  <c:v>42584.78125</c:v>
                </c:pt>
                <c:pt idx="4876">
                  <c:v>42584.791666666591</c:v>
                </c:pt>
                <c:pt idx="4877">
                  <c:v>42584.802083333343</c:v>
                </c:pt>
                <c:pt idx="4878">
                  <c:v>42584.8125</c:v>
                </c:pt>
                <c:pt idx="4879">
                  <c:v>42584.822916666657</c:v>
                </c:pt>
                <c:pt idx="4880">
                  <c:v>42584.833333333343</c:v>
                </c:pt>
                <c:pt idx="4881">
                  <c:v>42584.84375</c:v>
                </c:pt>
                <c:pt idx="4882">
                  <c:v>42584.854166666657</c:v>
                </c:pt>
                <c:pt idx="4883">
                  <c:v>42584.864583333343</c:v>
                </c:pt>
                <c:pt idx="4884">
                  <c:v>42584.875</c:v>
                </c:pt>
                <c:pt idx="4885">
                  <c:v>42584.885416666657</c:v>
                </c:pt>
                <c:pt idx="4886">
                  <c:v>42584.895833333343</c:v>
                </c:pt>
                <c:pt idx="4887">
                  <c:v>42584.90625</c:v>
                </c:pt>
                <c:pt idx="4888">
                  <c:v>42584.916666666657</c:v>
                </c:pt>
                <c:pt idx="4889">
                  <c:v>42584.927083333292</c:v>
                </c:pt>
                <c:pt idx="4890">
                  <c:v>42584.9375</c:v>
                </c:pt>
                <c:pt idx="4891">
                  <c:v>42584.947916666657</c:v>
                </c:pt>
                <c:pt idx="4892">
                  <c:v>42584.958333333343</c:v>
                </c:pt>
                <c:pt idx="4893">
                  <c:v>42584.96875</c:v>
                </c:pt>
                <c:pt idx="4894">
                  <c:v>42584.979166666621</c:v>
                </c:pt>
                <c:pt idx="4895">
                  <c:v>42584.989583333343</c:v>
                </c:pt>
                <c:pt idx="4896">
                  <c:v>42585</c:v>
                </c:pt>
                <c:pt idx="4897">
                  <c:v>42585.010416666657</c:v>
                </c:pt>
                <c:pt idx="4898">
                  <c:v>42585.020833333343</c:v>
                </c:pt>
                <c:pt idx="4899">
                  <c:v>42585.03125</c:v>
                </c:pt>
                <c:pt idx="4900">
                  <c:v>42585.041666666621</c:v>
                </c:pt>
                <c:pt idx="4901">
                  <c:v>42585.052083333343</c:v>
                </c:pt>
                <c:pt idx="4902">
                  <c:v>42585.0625</c:v>
                </c:pt>
                <c:pt idx="4903">
                  <c:v>42585.072916666657</c:v>
                </c:pt>
                <c:pt idx="4904">
                  <c:v>42585.083333333343</c:v>
                </c:pt>
                <c:pt idx="4905">
                  <c:v>42585.093749999993</c:v>
                </c:pt>
                <c:pt idx="4906">
                  <c:v>42585.104166666621</c:v>
                </c:pt>
                <c:pt idx="4907">
                  <c:v>42585.114583333343</c:v>
                </c:pt>
                <c:pt idx="4908">
                  <c:v>42585.125</c:v>
                </c:pt>
                <c:pt idx="4909">
                  <c:v>42585.135416666621</c:v>
                </c:pt>
                <c:pt idx="4910">
                  <c:v>42585.145833333343</c:v>
                </c:pt>
                <c:pt idx="4911">
                  <c:v>42585.15625</c:v>
                </c:pt>
                <c:pt idx="4912">
                  <c:v>42585.166666666621</c:v>
                </c:pt>
                <c:pt idx="4913">
                  <c:v>42585.177083333292</c:v>
                </c:pt>
                <c:pt idx="4914">
                  <c:v>42585.1875</c:v>
                </c:pt>
                <c:pt idx="4915">
                  <c:v>42585.197916666621</c:v>
                </c:pt>
                <c:pt idx="4916">
                  <c:v>42585.208333333343</c:v>
                </c:pt>
                <c:pt idx="4917">
                  <c:v>42585.21875</c:v>
                </c:pt>
                <c:pt idx="4918">
                  <c:v>42585.229166666591</c:v>
                </c:pt>
                <c:pt idx="4919">
                  <c:v>42585.239583333292</c:v>
                </c:pt>
                <c:pt idx="4920">
                  <c:v>42585.25</c:v>
                </c:pt>
                <c:pt idx="4921">
                  <c:v>42585.260416666621</c:v>
                </c:pt>
                <c:pt idx="4922">
                  <c:v>42585.270833333343</c:v>
                </c:pt>
                <c:pt idx="4923">
                  <c:v>42585.28125</c:v>
                </c:pt>
                <c:pt idx="4924">
                  <c:v>42585.291666666591</c:v>
                </c:pt>
                <c:pt idx="4925">
                  <c:v>42585.302083333343</c:v>
                </c:pt>
                <c:pt idx="4926">
                  <c:v>42585.3125</c:v>
                </c:pt>
                <c:pt idx="4927">
                  <c:v>42585.322916666657</c:v>
                </c:pt>
                <c:pt idx="4928">
                  <c:v>42585.333333333343</c:v>
                </c:pt>
                <c:pt idx="4929">
                  <c:v>42585.34375</c:v>
                </c:pt>
                <c:pt idx="4930">
                  <c:v>42585.354166666657</c:v>
                </c:pt>
                <c:pt idx="4931">
                  <c:v>42585.364583333343</c:v>
                </c:pt>
                <c:pt idx="4932">
                  <c:v>42585.375</c:v>
                </c:pt>
                <c:pt idx="4933">
                  <c:v>42585.385416666657</c:v>
                </c:pt>
                <c:pt idx="4934">
                  <c:v>42585.395833333343</c:v>
                </c:pt>
                <c:pt idx="4935">
                  <c:v>42585.40625</c:v>
                </c:pt>
                <c:pt idx="4936">
                  <c:v>42585.416666666657</c:v>
                </c:pt>
                <c:pt idx="4937">
                  <c:v>42585.427083333292</c:v>
                </c:pt>
                <c:pt idx="4938">
                  <c:v>42585.4375</c:v>
                </c:pt>
                <c:pt idx="4939">
                  <c:v>42585.447916666657</c:v>
                </c:pt>
                <c:pt idx="4940">
                  <c:v>42585.458333333343</c:v>
                </c:pt>
                <c:pt idx="4941">
                  <c:v>42585.46875</c:v>
                </c:pt>
                <c:pt idx="4942">
                  <c:v>42585.479166666621</c:v>
                </c:pt>
                <c:pt idx="4943">
                  <c:v>42585.489583333343</c:v>
                </c:pt>
                <c:pt idx="4944">
                  <c:v>42585.5</c:v>
                </c:pt>
                <c:pt idx="4945">
                  <c:v>42585.510416666657</c:v>
                </c:pt>
                <c:pt idx="4946">
                  <c:v>42585.520833333343</c:v>
                </c:pt>
                <c:pt idx="4947">
                  <c:v>42585.53125</c:v>
                </c:pt>
                <c:pt idx="4948">
                  <c:v>42585.541666666621</c:v>
                </c:pt>
                <c:pt idx="4949">
                  <c:v>42585.552083333343</c:v>
                </c:pt>
                <c:pt idx="4950">
                  <c:v>42585.5625</c:v>
                </c:pt>
                <c:pt idx="4951">
                  <c:v>42585.572916666657</c:v>
                </c:pt>
                <c:pt idx="4952">
                  <c:v>42585.583333333343</c:v>
                </c:pt>
                <c:pt idx="4953">
                  <c:v>42585.593749999993</c:v>
                </c:pt>
                <c:pt idx="4954">
                  <c:v>42585.604166666621</c:v>
                </c:pt>
                <c:pt idx="4955">
                  <c:v>42585.614583333343</c:v>
                </c:pt>
                <c:pt idx="4956">
                  <c:v>42585.625</c:v>
                </c:pt>
                <c:pt idx="4957">
                  <c:v>42585.635416666621</c:v>
                </c:pt>
                <c:pt idx="4958">
                  <c:v>42585.645833333343</c:v>
                </c:pt>
                <c:pt idx="4959">
                  <c:v>42585.65625</c:v>
                </c:pt>
                <c:pt idx="4960">
                  <c:v>42585.666666666621</c:v>
                </c:pt>
                <c:pt idx="4961">
                  <c:v>42585.677083333292</c:v>
                </c:pt>
                <c:pt idx="4962">
                  <c:v>42585.6875</c:v>
                </c:pt>
                <c:pt idx="4963">
                  <c:v>42585.697916666621</c:v>
                </c:pt>
                <c:pt idx="4964">
                  <c:v>42585.708333333343</c:v>
                </c:pt>
                <c:pt idx="4965">
                  <c:v>42585.71875</c:v>
                </c:pt>
                <c:pt idx="4966">
                  <c:v>42585.729166666591</c:v>
                </c:pt>
                <c:pt idx="4967">
                  <c:v>42585.739583333292</c:v>
                </c:pt>
                <c:pt idx="4968">
                  <c:v>42585.75</c:v>
                </c:pt>
                <c:pt idx="4969">
                  <c:v>42585.760416666621</c:v>
                </c:pt>
                <c:pt idx="4970">
                  <c:v>42585.770833333343</c:v>
                </c:pt>
                <c:pt idx="4971">
                  <c:v>42585.78125</c:v>
                </c:pt>
                <c:pt idx="4972">
                  <c:v>42585.791666666591</c:v>
                </c:pt>
                <c:pt idx="4973">
                  <c:v>42585.802083333343</c:v>
                </c:pt>
                <c:pt idx="4974">
                  <c:v>42585.8125</c:v>
                </c:pt>
                <c:pt idx="4975">
                  <c:v>42585.822916666657</c:v>
                </c:pt>
                <c:pt idx="4976">
                  <c:v>42585.833333333343</c:v>
                </c:pt>
                <c:pt idx="4977">
                  <c:v>42585.84375</c:v>
                </c:pt>
                <c:pt idx="4978">
                  <c:v>42585.854166666657</c:v>
                </c:pt>
                <c:pt idx="4979">
                  <c:v>42585.864583333343</c:v>
                </c:pt>
                <c:pt idx="4980">
                  <c:v>42585.875</c:v>
                </c:pt>
                <c:pt idx="4981">
                  <c:v>42585.885416666657</c:v>
                </c:pt>
                <c:pt idx="4982">
                  <c:v>42585.895833333343</c:v>
                </c:pt>
                <c:pt idx="4983">
                  <c:v>42585.90625</c:v>
                </c:pt>
                <c:pt idx="4984">
                  <c:v>42585.916666666657</c:v>
                </c:pt>
                <c:pt idx="4985">
                  <c:v>42585.927083333292</c:v>
                </c:pt>
                <c:pt idx="4986">
                  <c:v>42585.9375</c:v>
                </c:pt>
                <c:pt idx="4987">
                  <c:v>42585.947916666657</c:v>
                </c:pt>
                <c:pt idx="4988">
                  <c:v>42585.958333333343</c:v>
                </c:pt>
                <c:pt idx="4989">
                  <c:v>42585.96875</c:v>
                </c:pt>
                <c:pt idx="4990">
                  <c:v>42585.979166666621</c:v>
                </c:pt>
                <c:pt idx="4991">
                  <c:v>42585.989583333343</c:v>
                </c:pt>
                <c:pt idx="4992">
                  <c:v>42586</c:v>
                </c:pt>
                <c:pt idx="4993">
                  <c:v>42586.010416666657</c:v>
                </c:pt>
                <c:pt idx="4994">
                  <c:v>42586.020833333343</c:v>
                </c:pt>
                <c:pt idx="4995">
                  <c:v>42586.03125</c:v>
                </c:pt>
                <c:pt idx="4996">
                  <c:v>42586.041666666621</c:v>
                </c:pt>
                <c:pt idx="4997">
                  <c:v>42586.052083333343</c:v>
                </c:pt>
                <c:pt idx="4998">
                  <c:v>42586.0625</c:v>
                </c:pt>
                <c:pt idx="4999">
                  <c:v>42586.072916666657</c:v>
                </c:pt>
                <c:pt idx="5000">
                  <c:v>42586.083333333343</c:v>
                </c:pt>
                <c:pt idx="5001">
                  <c:v>42586.093749999993</c:v>
                </c:pt>
                <c:pt idx="5002">
                  <c:v>42586.104166666621</c:v>
                </c:pt>
                <c:pt idx="5003">
                  <c:v>42586.114583333343</c:v>
                </c:pt>
                <c:pt idx="5004">
                  <c:v>42586.125</c:v>
                </c:pt>
                <c:pt idx="5005">
                  <c:v>42586.135416666621</c:v>
                </c:pt>
                <c:pt idx="5006">
                  <c:v>42586.145833333343</c:v>
                </c:pt>
                <c:pt idx="5007">
                  <c:v>42586.15625</c:v>
                </c:pt>
                <c:pt idx="5008">
                  <c:v>42586.166666666621</c:v>
                </c:pt>
                <c:pt idx="5009">
                  <c:v>42586.177083333292</c:v>
                </c:pt>
                <c:pt idx="5010">
                  <c:v>42586.1875</c:v>
                </c:pt>
                <c:pt idx="5011">
                  <c:v>42586.197916666621</c:v>
                </c:pt>
                <c:pt idx="5012">
                  <c:v>42586.208333333343</c:v>
                </c:pt>
                <c:pt idx="5013">
                  <c:v>42586.21875</c:v>
                </c:pt>
                <c:pt idx="5014">
                  <c:v>42586.229166666591</c:v>
                </c:pt>
                <c:pt idx="5015">
                  <c:v>42586.239583333292</c:v>
                </c:pt>
                <c:pt idx="5016">
                  <c:v>42586.25</c:v>
                </c:pt>
                <c:pt idx="5017">
                  <c:v>42586.260416666621</c:v>
                </c:pt>
                <c:pt idx="5018">
                  <c:v>42586.270833333343</c:v>
                </c:pt>
                <c:pt idx="5019">
                  <c:v>42586.28125</c:v>
                </c:pt>
                <c:pt idx="5020">
                  <c:v>42586.291666666591</c:v>
                </c:pt>
                <c:pt idx="5021">
                  <c:v>42586.302083333343</c:v>
                </c:pt>
                <c:pt idx="5022">
                  <c:v>42586.3125</c:v>
                </c:pt>
                <c:pt idx="5023">
                  <c:v>42586.322916666657</c:v>
                </c:pt>
                <c:pt idx="5024">
                  <c:v>42586.333333333343</c:v>
                </c:pt>
                <c:pt idx="5025">
                  <c:v>42586.34375</c:v>
                </c:pt>
                <c:pt idx="5026">
                  <c:v>42586.354166666657</c:v>
                </c:pt>
                <c:pt idx="5027">
                  <c:v>42586.364583333343</c:v>
                </c:pt>
                <c:pt idx="5028">
                  <c:v>42586.375</c:v>
                </c:pt>
                <c:pt idx="5029">
                  <c:v>42586.385416666657</c:v>
                </c:pt>
                <c:pt idx="5030">
                  <c:v>42586.395833333343</c:v>
                </c:pt>
                <c:pt idx="5031">
                  <c:v>42586.40625</c:v>
                </c:pt>
                <c:pt idx="5032">
                  <c:v>42586.416666666657</c:v>
                </c:pt>
                <c:pt idx="5033">
                  <c:v>42586.427083333292</c:v>
                </c:pt>
                <c:pt idx="5034">
                  <c:v>42586.4375</c:v>
                </c:pt>
                <c:pt idx="5035">
                  <c:v>42586.447916666657</c:v>
                </c:pt>
                <c:pt idx="5036">
                  <c:v>42586.458333333343</c:v>
                </c:pt>
                <c:pt idx="5037">
                  <c:v>42586.46875</c:v>
                </c:pt>
                <c:pt idx="5038">
                  <c:v>42586.479166666621</c:v>
                </c:pt>
                <c:pt idx="5039">
                  <c:v>42586.489583333343</c:v>
                </c:pt>
                <c:pt idx="5040">
                  <c:v>42586.5</c:v>
                </c:pt>
                <c:pt idx="5041">
                  <c:v>42586.510416666657</c:v>
                </c:pt>
                <c:pt idx="5042">
                  <c:v>42586.520833333343</c:v>
                </c:pt>
                <c:pt idx="5043">
                  <c:v>42586.53125</c:v>
                </c:pt>
                <c:pt idx="5044">
                  <c:v>42586.541666666621</c:v>
                </c:pt>
                <c:pt idx="5045">
                  <c:v>42586.552083333343</c:v>
                </c:pt>
                <c:pt idx="5046">
                  <c:v>42586.5625</c:v>
                </c:pt>
                <c:pt idx="5047">
                  <c:v>42586.572916666657</c:v>
                </c:pt>
                <c:pt idx="5048">
                  <c:v>42586.583333333343</c:v>
                </c:pt>
                <c:pt idx="5049">
                  <c:v>42586.593749999993</c:v>
                </c:pt>
                <c:pt idx="5050">
                  <c:v>42586.604166666621</c:v>
                </c:pt>
                <c:pt idx="5051">
                  <c:v>42586.614583333343</c:v>
                </c:pt>
                <c:pt idx="5052">
                  <c:v>42586.625</c:v>
                </c:pt>
                <c:pt idx="5053">
                  <c:v>42586.635416666621</c:v>
                </c:pt>
                <c:pt idx="5054">
                  <c:v>42586.645833333343</c:v>
                </c:pt>
                <c:pt idx="5055">
                  <c:v>42586.65625</c:v>
                </c:pt>
                <c:pt idx="5056">
                  <c:v>42586.666666666621</c:v>
                </c:pt>
                <c:pt idx="5057">
                  <c:v>42586.677083333292</c:v>
                </c:pt>
                <c:pt idx="5058">
                  <c:v>42586.6875</c:v>
                </c:pt>
                <c:pt idx="5059">
                  <c:v>42586.697916666621</c:v>
                </c:pt>
                <c:pt idx="5060">
                  <c:v>42586.708333333343</c:v>
                </c:pt>
                <c:pt idx="5061">
                  <c:v>42586.71875</c:v>
                </c:pt>
                <c:pt idx="5062">
                  <c:v>42586.729166666591</c:v>
                </c:pt>
                <c:pt idx="5063">
                  <c:v>42586.739583333292</c:v>
                </c:pt>
                <c:pt idx="5064">
                  <c:v>42586.75</c:v>
                </c:pt>
                <c:pt idx="5065">
                  <c:v>42586.760416666621</c:v>
                </c:pt>
                <c:pt idx="5066">
                  <c:v>42586.770833333343</c:v>
                </c:pt>
                <c:pt idx="5067">
                  <c:v>42586.78125</c:v>
                </c:pt>
                <c:pt idx="5068">
                  <c:v>42586.791666666591</c:v>
                </c:pt>
                <c:pt idx="5069">
                  <c:v>42586.802083333343</c:v>
                </c:pt>
                <c:pt idx="5070">
                  <c:v>42586.8125</c:v>
                </c:pt>
                <c:pt idx="5071">
                  <c:v>42586.822916666657</c:v>
                </c:pt>
                <c:pt idx="5072">
                  <c:v>42586.833333333343</c:v>
                </c:pt>
                <c:pt idx="5073">
                  <c:v>42586.84375</c:v>
                </c:pt>
                <c:pt idx="5074">
                  <c:v>42586.854166666657</c:v>
                </c:pt>
                <c:pt idx="5075">
                  <c:v>42586.864583333343</c:v>
                </c:pt>
                <c:pt idx="5076">
                  <c:v>42586.875</c:v>
                </c:pt>
                <c:pt idx="5077">
                  <c:v>42586.885416666657</c:v>
                </c:pt>
                <c:pt idx="5078">
                  <c:v>42586.895833333343</c:v>
                </c:pt>
                <c:pt idx="5079">
                  <c:v>42586.90625</c:v>
                </c:pt>
                <c:pt idx="5080">
                  <c:v>42586.916666666657</c:v>
                </c:pt>
                <c:pt idx="5081">
                  <c:v>42586.927083333292</c:v>
                </c:pt>
                <c:pt idx="5082">
                  <c:v>42586.9375</c:v>
                </c:pt>
                <c:pt idx="5083">
                  <c:v>42586.947916666657</c:v>
                </c:pt>
                <c:pt idx="5084">
                  <c:v>42586.958333333343</c:v>
                </c:pt>
                <c:pt idx="5085">
                  <c:v>42586.96875</c:v>
                </c:pt>
                <c:pt idx="5086">
                  <c:v>42586.979166666621</c:v>
                </c:pt>
                <c:pt idx="5087">
                  <c:v>42586.989583333343</c:v>
                </c:pt>
                <c:pt idx="5088">
                  <c:v>42587</c:v>
                </c:pt>
                <c:pt idx="5089">
                  <c:v>42587.010416666657</c:v>
                </c:pt>
                <c:pt idx="5090">
                  <c:v>42587.020833333343</c:v>
                </c:pt>
                <c:pt idx="5091">
                  <c:v>42587.03125</c:v>
                </c:pt>
                <c:pt idx="5092">
                  <c:v>42587.041666666621</c:v>
                </c:pt>
                <c:pt idx="5093">
                  <c:v>42587.052083333343</c:v>
                </c:pt>
                <c:pt idx="5094">
                  <c:v>42587.0625</c:v>
                </c:pt>
                <c:pt idx="5095">
                  <c:v>42587.072916666657</c:v>
                </c:pt>
                <c:pt idx="5096">
                  <c:v>42587.083333333343</c:v>
                </c:pt>
                <c:pt idx="5097">
                  <c:v>42587.093749999993</c:v>
                </c:pt>
                <c:pt idx="5098">
                  <c:v>42587.104166666621</c:v>
                </c:pt>
                <c:pt idx="5099">
                  <c:v>42587.114583333343</c:v>
                </c:pt>
                <c:pt idx="5100">
                  <c:v>42587.125</c:v>
                </c:pt>
                <c:pt idx="5101">
                  <c:v>42587.135416666621</c:v>
                </c:pt>
                <c:pt idx="5102">
                  <c:v>42587.145833333343</c:v>
                </c:pt>
                <c:pt idx="5103">
                  <c:v>42587.15625</c:v>
                </c:pt>
                <c:pt idx="5104">
                  <c:v>42587.166666666621</c:v>
                </c:pt>
                <c:pt idx="5105">
                  <c:v>42587.177083333292</c:v>
                </c:pt>
                <c:pt idx="5106">
                  <c:v>42587.1875</c:v>
                </c:pt>
                <c:pt idx="5107">
                  <c:v>42587.197916666621</c:v>
                </c:pt>
                <c:pt idx="5108">
                  <c:v>42587.208333333343</c:v>
                </c:pt>
                <c:pt idx="5109">
                  <c:v>42587.21875</c:v>
                </c:pt>
                <c:pt idx="5110">
                  <c:v>42587.229166666591</c:v>
                </c:pt>
                <c:pt idx="5111">
                  <c:v>42587.239583333292</c:v>
                </c:pt>
                <c:pt idx="5112">
                  <c:v>42587.25</c:v>
                </c:pt>
                <c:pt idx="5113">
                  <c:v>42587.260416666621</c:v>
                </c:pt>
                <c:pt idx="5114">
                  <c:v>42587.270833333343</c:v>
                </c:pt>
                <c:pt idx="5115">
                  <c:v>42587.28125</c:v>
                </c:pt>
                <c:pt idx="5116">
                  <c:v>42587.291666666591</c:v>
                </c:pt>
                <c:pt idx="5117">
                  <c:v>42587.302083333343</c:v>
                </c:pt>
                <c:pt idx="5118">
                  <c:v>42587.3125</c:v>
                </c:pt>
                <c:pt idx="5119">
                  <c:v>42587.322916666657</c:v>
                </c:pt>
                <c:pt idx="5120">
                  <c:v>42587.333333333343</c:v>
                </c:pt>
                <c:pt idx="5121">
                  <c:v>42587.34375</c:v>
                </c:pt>
                <c:pt idx="5122">
                  <c:v>42587.354166666657</c:v>
                </c:pt>
                <c:pt idx="5123">
                  <c:v>42587.364583333343</c:v>
                </c:pt>
                <c:pt idx="5124">
                  <c:v>42587.375</c:v>
                </c:pt>
                <c:pt idx="5125">
                  <c:v>42587.385416666657</c:v>
                </c:pt>
                <c:pt idx="5126">
                  <c:v>42587.395833333343</c:v>
                </c:pt>
                <c:pt idx="5127">
                  <c:v>42587.40625</c:v>
                </c:pt>
                <c:pt idx="5128">
                  <c:v>42587.416666666657</c:v>
                </c:pt>
                <c:pt idx="5129">
                  <c:v>42587.427083333292</c:v>
                </c:pt>
                <c:pt idx="5130">
                  <c:v>42587.4375</c:v>
                </c:pt>
                <c:pt idx="5131">
                  <c:v>42587.447916666657</c:v>
                </c:pt>
                <c:pt idx="5132">
                  <c:v>42587.458333333343</c:v>
                </c:pt>
                <c:pt idx="5133">
                  <c:v>42587.46875</c:v>
                </c:pt>
                <c:pt idx="5134">
                  <c:v>42587.479166666621</c:v>
                </c:pt>
                <c:pt idx="5135">
                  <c:v>42587.489583333343</c:v>
                </c:pt>
                <c:pt idx="5136">
                  <c:v>42587.5</c:v>
                </c:pt>
                <c:pt idx="5137">
                  <c:v>42587.510416666657</c:v>
                </c:pt>
                <c:pt idx="5138">
                  <c:v>42587.520833333343</c:v>
                </c:pt>
                <c:pt idx="5139">
                  <c:v>42587.53125</c:v>
                </c:pt>
                <c:pt idx="5140">
                  <c:v>42587.541666666621</c:v>
                </c:pt>
                <c:pt idx="5141">
                  <c:v>42587.552083333343</c:v>
                </c:pt>
                <c:pt idx="5142">
                  <c:v>42587.5625</c:v>
                </c:pt>
                <c:pt idx="5143">
                  <c:v>42587.572916666657</c:v>
                </c:pt>
                <c:pt idx="5144">
                  <c:v>42587.583333333343</c:v>
                </c:pt>
                <c:pt idx="5145">
                  <c:v>42587.593749999993</c:v>
                </c:pt>
                <c:pt idx="5146">
                  <c:v>42587.604166666621</c:v>
                </c:pt>
                <c:pt idx="5147">
                  <c:v>42587.614583333343</c:v>
                </c:pt>
                <c:pt idx="5148">
                  <c:v>42587.625</c:v>
                </c:pt>
                <c:pt idx="5149">
                  <c:v>42587.635416666621</c:v>
                </c:pt>
                <c:pt idx="5150">
                  <c:v>42587.645833333343</c:v>
                </c:pt>
                <c:pt idx="5151">
                  <c:v>42587.65625</c:v>
                </c:pt>
                <c:pt idx="5152">
                  <c:v>42587.666666666621</c:v>
                </c:pt>
                <c:pt idx="5153">
                  <c:v>42587.677083333292</c:v>
                </c:pt>
                <c:pt idx="5154">
                  <c:v>42587.6875</c:v>
                </c:pt>
                <c:pt idx="5155">
                  <c:v>42587.697916666621</c:v>
                </c:pt>
                <c:pt idx="5156">
                  <c:v>42587.708333333343</c:v>
                </c:pt>
                <c:pt idx="5157">
                  <c:v>42587.71875</c:v>
                </c:pt>
                <c:pt idx="5158">
                  <c:v>42587.729166666591</c:v>
                </c:pt>
                <c:pt idx="5159">
                  <c:v>42587.739583333292</c:v>
                </c:pt>
                <c:pt idx="5160">
                  <c:v>42587.75</c:v>
                </c:pt>
                <c:pt idx="5161">
                  <c:v>42587.760416666621</c:v>
                </c:pt>
                <c:pt idx="5162">
                  <c:v>42587.770833333343</c:v>
                </c:pt>
                <c:pt idx="5163">
                  <c:v>42587.78125</c:v>
                </c:pt>
                <c:pt idx="5164">
                  <c:v>42587.791666666591</c:v>
                </c:pt>
                <c:pt idx="5165">
                  <c:v>42587.802083333343</c:v>
                </c:pt>
                <c:pt idx="5166">
                  <c:v>42587.8125</c:v>
                </c:pt>
                <c:pt idx="5167">
                  <c:v>42587.822916666657</c:v>
                </c:pt>
                <c:pt idx="5168">
                  <c:v>42587.833333333343</c:v>
                </c:pt>
                <c:pt idx="5169">
                  <c:v>42587.84375</c:v>
                </c:pt>
                <c:pt idx="5170">
                  <c:v>42587.854166666657</c:v>
                </c:pt>
                <c:pt idx="5171">
                  <c:v>42587.864583333343</c:v>
                </c:pt>
                <c:pt idx="5172">
                  <c:v>42587.875</c:v>
                </c:pt>
                <c:pt idx="5173">
                  <c:v>42587.885416666657</c:v>
                </c:pt>
                <c:pt idx="5174">
                  <c:v>42587.895833333343</c:v>
                </c:pt>
                <c:pt idx="5175">
                  <c:v>42587.90625</c:v>
                </c:pt>
                <c:pt idx="5176">
                  <c:v>42587.916666666657</c:v>
                </c:pt>
                <c:pt idx="5177">
                  <c:v>42587.927083333292</c:v>
                </c:pt>
                <c:pt idx="5178">
                  <c:v>42587.9375</c:v>
                </c:pt>
                <c:pt idx="5179">
                  <c:v>42587.947916666657</c:v>
                </c:pt>
                <c:pt idx="5180">
                  <c:v>42587.958333333343</c:v>
                </c:pt>
                <c:pt idx="5181">
                  <c:v>42587.96875</c:v>
                </c:pt>
                <c:pt idx="5182">
                  <c:v>42587.979166666621</c:v>
                </c:pt>
                <c:pt idx="5183">
                  <c:v>42587.989583333343</c:v>
                </c:pt>
                <c:pt idx="5184">
                  <c:v>42588</c:v>
                </c:pt>
                <c:pt idx="5185">
                  <c:v>42588.010416666657</c:v>
                </c:pt>
                <c:pt idx="5186">
                  <c:v>42588.020833333343</c:v>
                </c:pt>
                <c:pt idx="5187">
                  <c:v>42588.03125</c:v>
                </c:pt>
                <c:pt idx="5188">
                  <c:v>42588.041666666621</c:v>
                </c:pt>
                <c:pt idx="5189">
                  <c:v>42588.052083333343</c:v>
                </c:pt>
                <c:pt idx="5190">
                  <c:v>42588.0625</c:v>
                </c:pt>
                <c:pt idx="5191">
                  <c:v>42588.072916666657</c:v>
                </c:pt>
                <c:pt idx="5192">
                  <c:v>42588.083333333343</c:v>
                </c:pt>
                <c:pt idx="5193">
                  <c:v>42588.093749999993</c:v>
                </c:pt>
                <c:pt idx="5194">
                  <c:v>42588.104166666621</c:v>
                </c:pt>
                <c:pt idx="5195">
                  <c:v>42588.114583333343</c:v>
                </c:pt>
                <c:pt idx="5196">
                  <c:v>42588.125</c:v>
                </c:pt>
                <c:pt idx="5197">
                  <c:v>42588.135416666621</c:v>
                </c:pt>
                <c:pt idx="5198">
                  <c:v>42588.145833333343</c:v>
                </c:pt>
                <c:pt idx="5199">
                  <c:v>42588.15625</c:v>
                </c:pt>
                <c:pt idx="5200">
                  <c:v>42588.166666666621</c:v>
                </c:pt>
                <c:pt idx="5201">
                  <c:v>42588.177083333292</c:v>
                </c:pt>
                <c:pt idx="5202">
                  <c:v>42588.1875</c:v>
                </c:pt>
                <c:pt idx="5203">
                  <c:v>42588.197916666621</c:v>
                </c:pt>
                <c:pt idx="5204">
                  <c:v>42588.208333333343</c:v>
                </c:pt>
                <c:pt idx="5205">
                  <c:v>42588.21875</c:v>
                </c:pt>
                <c:pt idx="5206">
                  <c:v>42588.229166666591</c:v>
                </c:pt>
                <c:pt idx="5207">
                  <c:v>42588.239583333292</c:v>
                </c:pt>
                <c:pt idx="5208">
                  <c:v>42588.25</c:v>
                </c:pt>
                <c:pt idx="5209">
                  <c:v>42588.260416666621</c:v>
                </c:pt>
                <c:pt idx="5210">
                  <c:v>42588.270833333343</c:v>
                </c:pt>
                <c:pt idx="5211">
                  <c:v>42588.28125</c:v>
                </c:pt>
                <c:pt idx="5212">
                  <c:v>42588.291666666591</c:v>
                </c:pt>
                <c:pt idx="5213">
                  <c:v>42588.302083333343</c:v>
                </c:pt>
                <c:pt idx="5214">
                  <c:v>42588.3125</c:v>
                </c:pt>
                <c:pt idx="5215">
                  <c:v>42588.322916666657</c:v>
                </c:pt>
                <c:pt idx="5216">
                  <c:v>42588.333333333343</c:v>
                </c:pt>
                <c:pt idx="5217">
                  <c:v>42588.34375</c:v>
                </c:pt>
                <c:pt idx="5218">
                  <c:v>42588.354166666657</c:v>
                </c:pt>
                <c:pt idx="5219">
                  <c:v>42588.364583333343</c:v>
                </c:pt>
                <c:pt idx="5220">
                  <c:v>42588.375</c:v>
                </c:pt>
                <c:pt idx="5221">
                  <c:v>42588.385416666657</c:v>
                </c:pt>
                <c:pt idx="5222">
                  <c:v>42588.395833333343</c:v>
                </c:pt>
                <c:pt idx="5223">
                  <c:v>42588.40625</c:v>
                </c:pt>
                <c:pt idx="5224">
                  <c:v>42588.416666666657</c:v>
                </c:pt>
                <c:pt idx="5225">
                  <c:v>42588.427083333292</c:v>
                </c:pt>
                <c:pt idx="5226">
                  <c:v>42588.4375</c:v>
                </c:pt>
                <c:pt idx="5227">
                  <c:v>42588.447916666657</c:v>
                </c:pt>
                <c:pt idx="5228">
                  <c:v>42588.458333333343</c:v>
                </c:pt>
                <c:pt idx="5229">
                  <c:v>42588.46875</c:v>
                </c:pt>
                <c:pt idx="5230">
                  <c:v>42588.479166666621</c:v>
                </c:pt>
                <c:pt idx="5231">
                  <c:v>42588.489583333343</c:v>
                </c:pt>
                <c:pt idx="5232">
                  <c:v>42588.5</c:v>
                </c:pt>
                <c:pt idx="5233">
                  <c:v>42588.510416666657</c:v>
                </c:pt>
                <c:pt idx="5234">
                  <c:v>42588.520833333343</c:v>
                </c:pt>
                <c:pt idx="5235">
                  <c:v>42588.53125</c:v>
                </c:pt>
                <c:pt idx="5236">
                  <c:v>42588.541666666621</c:v>
                </c:pt>
                <c:pt idx="5237">
                  <c:v>42588.552083333343</c:v>
                </c:pt>
                <c:pt idx="5238">
                  <c:v>42588.5625</c:v>
                </c:pt>
                <c:pt idx="5239">
                  <c:v>42588.572916666657</c:v>
                </c:pt>
                <c:pt idx="5240">
                  <c:v>42588.583333333343</c:v>
                </c:pt>
                <c:pt idx="5241">
                  <c:v>42588.593749999993</c:v>
                </c:pt>
                <c:pt idx="5242">
                  <c:v>42588.604166666621</c:v>
                </c:pt>
                <c:pt idx="5243">
                  <c:v>42588.614583333343</c:v>
                </c:pt>
                <c:pt idx="5244">
                  <c:v>42588.625</c:v>
                </c:pt>
                <c:pt idx="5245">
                  <c:v>42588.635416666621</c:v>
                </c:pt>
                <c:pt idx="5246">
                  <c:v>42588.645833333343</c:v>
                </c:pt>
                <c:pt idx="5247">
                  <c:v>42588.65625</c:v>
                </c:pt>
                <c:pt idx="5248">
                  <c:v>42588.666666666621</c:v>
                </c:pt>
                <c:pt idx="5249">
                  <c:v>42588.677083333292</c:v>
                </c:pt>
                <c:pt idx="5250">
                  <c:v>42588.6875</c:v>
                </c:pt>
                <c:pt idx="5251">
                  <c:v>42588.697916666621</c:v>
                </c:pt>
                <c:pt idx="5252">
                  <c:v>42588.708333333343</c:v>
                </c:pt>
                <c:pt idx="5253">
                  <c:v>42588.71875</c:v>
                </c:pt>
                <c:pt idx="5254">
                  <c:v>42588.729166666591</c:v>
                </c:pt>
                <c:pt idx="5255">
                  <c:v>42588.739583333292</c:v>
                </c:pt>
                <c:pt idx="5256">
                  <c:v>42588.75</c:v>
                </c:pt>
                <c:pt idx="5257">
                  <c:v>42588.760416666621</c:v>
                </c:pt>
                <c:pt idx="5258">
                  <c:v>42588.770833333343</c:v>
                </c:pt>
                <c:pt idx="5259">
                  <c:v>42588.78125</c:v>
                </c:pt>
                <c:pt idx="5260">
                  <c:v>42588.791666666591</c:v>
                </c:pt>
                <c:pt idx="5261">
                  <c:v>42588.802083333343</c:v>
                </c:pt>
                <c:pt idx="5262">
                  <c:v>42588.8125</c:v>
                </c:pt>
                <c:pt idx="5263">
                  <c:v>42588.822916666657</c:v>
                </c:pt>
                <c:pt idx="5264">
                  <c:v>42588.833333333343</c:v>
                </c:pt>
                <c:pt idx="5265">
                  <c:v>42588.84375</c:v>
                </c:pt>
                <c:pt idx="5266">
                  <c:v>42588.854166666657</c:v>
                </c:pt>
                <c:pt idx="5267">
                  <c:v>42588.864583333343</c:v>
                </c:pt>
                <c:pt idx="5268">
                  <c:v>42588.875</c:v>
                </c:pt>
                <c:pt idx="5269">
                  <c:v>42588.885416666657</c:v>
                </c:pt>
                <c:pt idx="5270">
                  <c:v>42588.895833333343</c:v>
                </c:pt>
                <c:pt idx="5271">
                  <c:v>42588.90625</c:v>
                </c:pt>
                <c:pt idx="5272">
                  <c:v>42588.916666666657</c:v>
                </c:pt>
                <c:pt idx="5273">
                  <c:v>42588.927083333292</c:v>
                </c:pt>
                <c:pt idx="5274">
                  <c:v>42588.9375</c:v>
                </c:pt>
                <c:pt idx="5275">
                  <c:v>42588.947916666657</c:v>
                </c:pt>
                <c:pt idx="5276">
                  <c:v>42588.958333333343</c:v>
                </c:pt>
                <c:pt idx="5277">
                  <c:v>42588.96875</c:v>
                </c:pt>
                <c:pt idx="5278">
                  <c:v>42588.979166666621</c:v>
                </c:pt>
                <c:pt idx="5279">
                  <c:v>42588.989583333343</c:v>
                </c:pt>
                <c:pt idx="5280">
                  <c:v>42589</c:v>
                </c:pt>
                <c:pt idx="5281">
                  <c:v>42589.010416666657</c:v>
                </c:pt>
                <c:pt idx="5282">
                  <c:v>42589.020833333343</c:v>
                </c:pt>
                <c:pt idx="5283">
                  <c:v>42589.03125</c:v>
                </c:pt>
                <c:pt idx="5284">
                  <c:v>42589.041666666621</c:v>
                </c:pt>
                <c:pt idx="5285">
                  <c:v>42589.052083333343</c:v>
                </c:pt>
                <c:pt idx="5286">
                  <c:v>42589.0625</c:v>
                </c:pt>
                <c:pt idx="5287">
                  <c:v>42589.072916666657</c:v>
                </c:pt>
                <c:pt idx="5288">
                  <c:v>42589.083333333343</c:v>
                </c:pt>
                <c:pt idx="5289">
                  <c:v>42589.093749999993</c:v>
                </c:pt>
                <c:pt idx="5290">
                  <c:v>42589.104166666621</c:v>
                </c:pt>
                <c:pt idx="5291">
                  <c:v>42589.114583333343</c:v>
                </c:pt>
                <c:pt idx="5292">
                  <c:v>42589.125</c:v>
                </c:pt>
                <c:pt idx="5293">
                  <c:v>42589.135416666621</c:v>
                </c:pt>
                <c:pt idx="5294">
                  <c:v>42589.145833333343</c:v>
                </c:pt>
                <c:pt idx="5295">
                  <c:v>42589.15625</c:v>
                </c:pt>
                <c:pt idx="5296">
                  <c:v>42589.166666666621</c:v>
                </c:pt>
                <c:pt idx="5297">
                  <c:v>42589.177083333292</c:v>
                </c:pt>
                <c:pt idx="5298">
                  <c:v>42589.1875</c:v>
                </c:pt>
                <c:pt idx="5299">
                  <c:v>42589.197916666621</c:v>
                </c:pt>
                <c:pt idx="5300">
                  <c:v>42589.208333333343</c:v>
                </c:pt>
                <c:pt idx="5301">
                  <c:v>42589.21875</c:v>
                </c:pt>
                <c:pt idx="5302">
                  <c:v>42589.229166666591</c:v>
                </c:pt>
                <c:pt idx="5303">
                  <c:v>42589.239583333292</c:v>
                </c:pt>
                <c:pt idx="5304">
                  <c:v>42589.25</c:v>
                </c:pt>
                <c:pt idx="5305">
                  <c:v>42589.260416666621</c:v>
                </c:pt>
                <c:pt idx="5306">
                  <c:v>42589.270833333343</c:v>
                </c:pt>
                <c:pt idx="5307">
                  <c:v>42589.28125</c:v>
                </c:pt>
                <c:pt idx="5308">
                  <c:v>42589.291666666591</c:v>
                </c:pt>
                <c:pt idx="5309">
                  <c:v>42589.302083333343</c:v>
                </c:pt>
                <c:pt idx="5310">
                  <c:v>42589.3125</c:v>
                </c:pt>
                <c:pt idx="5311">
                  <c:v>42589.322916666657</c:v>
                </c:pt>
                <c:pt idx="5312">
                  <c:v>42589.333333333343</c:v>
                </c:pt>
                <c:pt idx="5313">
                  <c:v>42589.34375</c:v>
                </c:pt>
                <c:pt idx="5314">
                  <c:v>42589.354166666657</c:v>
                </c:pt>
                <c:pt idx="5315">
                  <c:v>42589.364583333343</c:v>
                </c:pt>
                <c:pt idx="5316">
                  <c:v>42589.375</c:v>
                </c:pt>
                <c:pt idx="5317">
                  <c:v>42589.385416666657</c:v>
                </c:pt>
                <c:pt idx="5318">
                  <c:v>42589.395833333343</c:v>
                </c:pt>
                <c:pt idx="5319">
                  <c:v>42589.40625</c:v>
                </c:pt>
                <c:pt idx="5320">
                  <c:v>42589.416666666657</c:v>
                </c:pt>
                <c:pt idx="5321">
                  <c:v>42589.427083333292</c:v>
                </c:pt>
                <c:pt idx="5322">
                  <c:v>42589.4375</c:v>
                </c:pt>
                <c:pt idx="5323">
                  <c:v>42589.447916666657</c:v>
                </c:pt>
                <c:pt idx="5324">
                  <c:v>42589.458333333343</c:v>
                </c:pt>
                <c:pt idx="5325">
                  <c:v>42589.46875</c:v>
                </c:pt>
                <c:pt idx="5326">
                  <c:v>42589.479166666621</c:v>
                </c:pt>
                <c:pt idx="5327">
                  <c:v>42589.489583333343</c:v>
                </c:pt>
                <c:pt idx="5328">
                  <c:v>42589.5</c:v>
                </c:pt>
                <c:pt idx="5329">
                  <c:v>42589.510416666657</c:v>
                </c:pt>
                <c:pt idx="5330">
                  <c:v>42589.520833333343</c:v>
                </c:pt>
                <c:pt idx="5331">
                  <c:v>42589.53125</c:v>
                </c:pt>
                <c:pt idx="5332">
                  <c:v>42589.541666666621</c:v>
                </c:pt>
                <c:pt idx="5333">
                  <c:v>42589.552083333343</c:v>
                </c:pt>
                <c:pt idx="5334">
                  <c:v>42589.5625</c:v>
                </c:pt>
                <c:pt idx="5335">
                  <c:v>42589.572916666657</c:v>
                </c:pt>
                <c:pt idx="5336">
                  <c:v>42589.583333333343</c:v>
                </c:pt>
                <c:pt idx="5337">
                  <c:v>42589.593749999993</c:v>
                </c:pt>
                <c:pt idx="5338">
                  <c:v>42589.604166666621</c:v>
                </c:pt>
                <c:pt idx="5339">
                  <c:v>42589.614583333343</c:v>
                </c:pt>
                <c:pt idx="5340">
                  <c:v>42589.625</c:v>
                </c:pt>
                <c:pt idx="5341">
                  <c:v>42589.635416666621</c:v>
                </c:pt>
                <c:pt idx="5342">
                  <c:v>42589.645833333343</c:v>
                </c:pt>
                <c:pt idx="5343">
                  <c:v>42589.65625</c:v>
                </c:pt>
                <c:pt idx="5344">
                  <c:v>42589.666666666621</c:v>
                </c:pt>
                <c:pt idx="5345">
                  <c:v>42589.677083333292</c:v>
                </c:pt>
                <c:pt idx="5346">
                  <c:v>42589.6875</c:v>
                </c:pt>
                <c:pt idx="5347">
                  <c:v>42589.697916666621</c:v>
                </c:pt>
                <c:pt idx="5348">
                  <c:v>42589.708333333343</c:v>
                </c:pt>
                <c:pt idx="5349">
                  <c:v>42589.71875</c:v>
                </c:pt>
                <c:pt idx="5350">
                  <c:v>42589.729166666591</c:v>
                </c:pt>
                <c:pt idx="5351">
                  <c:v>42589.739583333292</c:v>
                </c:pt>
                <c:pt idx="5352">
                  <c:v>42589.75</c:v>
                </c:pt>
                <c:pt idx="5353">
                  <c:v>42589.760416666621</c:v>
                </c:pt>
                <c:pt idx="5354">
                  <c:v>42589.770833333343</c:v>
                </c:pt>
                <c:pt idx="5355">
                  <c:v>42589.78125</c:v>
                </c:pt>
                <c:pt idx="5356">
                  <c:v>42589.791666666591</c:v>
                </c:pt>
                <c:pt idx="5357">
                  <c:v>42589.802083333343</c:v>
                </c:pt>
                <c:pt idx="5358">
                  <c:v>42589.8125</c:v>
                </c:pt>
                <c:pt idx="5359">
                  <c:v>42589.822916666657</c:v>
                </c:pt>
                <c:pt idx="5360">
                  <c:v>42589.833333333343</c:v>
                </c:pt>
                <c:pt idx="5361">
                  <c:v>42589.84375</c:v>
                </c:pt>
                <c:pt idx="5362">
                  <c:v>42589.854166666657</c:v>
                </c:pt>
                <c:pt idx="5363">
                  <c:v>42589.864583333343</c:v>
                </c:pt>
                <c:pt idx="5364">
                  <c:v>42589.875</c:v>
                </c:pt>
                <c:pt idx="5365">
                  <c:v>42589.885416666657</c:v>
                </c:pt>
                <c:pt idx="5366">
                  <c:v>42589.895833333343</c:v>
                </c:pt>
                <c:pt idx="5367">
                  <c:v>42589.90625</c:v>
                </c:pt>
                <c:pt idx="5368">
                  <c:v>42589.916666666657</c:v>
                </c:pt>
                <c:pt idx="5369">
                  <c:v>42589.927083333292</c:v>
                </c:pt>
                <c:pt idx="5370">
                  <c:v>42589.9375</c:v>
                </c:pt>
                <c:pt idx="5371">
                  <c:v>42589.947916666657</c:v>
                </c:pt>
                <c:pt idx="5372">
                  <c:v>42589.958333333343</c:v>
                </c:pt>
                <c:pt idx="5373">
                  <c:v>42589.96875</c:v>
                </c:pt>
                <c:pt idx="5374">
                  <c:v>42589.979166666621</c:v>
                </c:pt>
                <c:pt idx="5375">
                  <c:v>42589.989583333343</c:v>
                </c:pt>
                <c:pt idx="5376">
                  <c:v>42590</c:v>
                </c:pt>
                <c:pt idx="5377">
                  <c:v>42590.010416666657</c:v>
                </c:pt>
                <c:pt idx="5378">
                  <c:v>42590.020833333343</c:v>
                </c:pt>
                <c:pt idx="5379">
                  <c:v>42590.03125</c:v>
                </c:pt>
                <c:pt idx="5380">
                  <c:v>42590.041666666621</c:v>
                </c:pt>
                <c:pt idx="5381">
                  <c:v>42590.052083333343</c:v>
                </c:pt>
                <c:pt idx="5382">
                  <c:v>42590.0625</c:v>
                </c:pt>
                <c:pt idx="5383">
                  <c:v>42590.072916666657</c:v>
                </c:pt>
                <c:pt idx="5384">
                  <c:v>42590.083333333343</c:v>
                </c:pt>
                <c:pt idx="5385">
                  <c:v>42590.093749999993</c:v>
                </c:pt>
                <c:pt idx="5386">
                  <c:v>42590.104166666621</c:v>
                </c:pt>
                <c:pt idx="5387">
                  <c:v>42590.114583333343</c:v>
                </c:pt>
                <c:pt idx="5388">
                  <c:v>42590.125</c:v>
                </c:pt>
                <c:pt idx="5389">
                  <c:v>42590.135416666621</c:v>
                </c:pt>
                <c:pt idx="5390">
                  <c:v>42590.145833333343</c:v>
                </c:pt>
                <c:pt idx="5391">
                  <c:v>42590.15625</c:v>
                </c:pt>
                <c:pt idx="5392">
                  <c:v>42590.166666666621</c:v>
                </c:pt>
                <c:pt idx="5393">
                  <c:v>42590.177083333292</c:v>
                </c:pt>
                <c:pt idx="5394">
                  <c:v>42590.1875</c:v>
                </c:pt>
                <c:pt idx="5395">
                  <c:v>42590.197916666621</c:v>
                </c:pt>
                <c:pt idx="5396">
                  <c:v>42590.208333333343</c:v>
                </c:pt>
                <c:pt idx="5397">
                  <c:v>42590.21875</c:v>
                </c:pt>
                <c:pt idx="5398">
                  <c:v>42590.229166666591</c:v>
                </c:pt>
                <c:pt idx="5399">
                  <c:v>42590.239583333292</c:v>
                </c:pt>
                <c:pt idx="5400">
                  <c:v>42590.25</c:v>
                </c:pt>
                <c:pt idx="5401">
                  <c:v>42590.260416666621</c:v>
                </c:pt>
                <c:pt idx="5402">
                  <c:v>42590.270833333343</c:v>
                </c:pt>
                <c:pt idx="5403">
                  <c:v>42590.28125</c:v>
                </c:pt>
                <c:pt idx="5404">
                  <c:v>42590.291666666591</c:v>
                </c:pt>
                <c:pt idx="5405">
                  <c:v>42590.302083333343</c:v>
                </c:pt>
                <c:pt idx="5406">
                  <c:v>42590.3125</c:v>
                </c:pt>
                <c:pt idx="5407">
                  <c:v>42590.322916666657</c:v>
                </c:pt>
                <c:pt idx="5408">
                  <c:v>42590.333333333343</c:v>
                </c:pt>
                <c:pt idx="5409">
                  <c:v>42590.34375</c:v>
                </c:pt>
                <c:pt idx="5410">
                  <c:v>42590.354166666657</c:v>
                </c:pt>
                <c:pt idx="5411">
                  <c:v>42590.364583333343</c:v>
                </c:pt>
                <c:pt idx="5412">
                  <c:v>42590.375</c:v>
                </c:pt>
                <c:pt idx="5413">
                  <c:v>42590.385416666657</c:v>
                </c:pt>
                <c:pt idx="5414">
                  <c:v>42590.395833333343</c:v>
                </c:pt>
                <c:pt idx="5415">
                  <c:v>42590.40625</c:v>
                </c:pt>
                <c:pt idx="5416">
                  <c:v>42590.416666666657</c:v>
                </c:pt>
                <c:pt idx="5417">
                  <c:v>42590.427083333292</c:v>
                </c:pt>
                <c:pt idx="5418">
                  <c:v>42590.4375</c:v>
                </c:pt>
                <c:pt idx="5419">
                  <c:v>42590.447916666657</c:v>
                </c:pt>
                <c:pt idx="5420">
                  <c:v>42590.458333333343</c:v>
                </c:pt>
                <c:pt idx="5421">
                  <c:v>42590.46875</c:v>
                </c:pt>
                <c:pt idx="5422">
                  <c:v>42590.479166666621</c:v>
                </c:pt>
                <c:pt idx="5423">
                  <c:v>42590.489583333343</c:v>
                </c:pt>
                <c:pt idx="5424">
                  <c:v>42590.5</c:v>
                </c:pt>
                <c:pt idx="5425">
                  <c:v>42590.510416666657</c:v>
                </c:pt>
                <c:pt idx="5426">
                  <c:v>42590.520833333343</c:v>
                </c:pt>
                <c:pt idx="5427">
                  <c:v>42590.53125</c:v>
                </c:pt>
                <c:pt idx="5428">
                  <c:v>42590.541666666621</c:v>
                </c:pt>
                <c:pt idx="5429">
                  <c:v>42590.552083333343</c:v>
                </c:pt>
                <c:pt idx="5430">
                  <c:v>42590.5625</c:v>
                </c:pt>
                <c:pt idx="5431">
                  <c:v>42590.572916666657</c:v>
                </c:pt>
                <c:pt idx="5432">
                  <c:v>42590.583333333343</c:v>
                </c:pt>
                <c:pt idx="5433">
                  <c:v>42590.593749999993</c:v>
                </c:pt>
                <c:pt idx="5434">
                  <c:v>42590.604166666621</c:v>
                </c:pt>
                <c:pt idx="5435">
                  <c:v>42590.614583333343</c:v>
                </c:pt>
                <c:pt idx="5436">
                  <c:v>42590.625</c:v>
                </c:pt>
                <c:pt idx="5437">
                  <c:v>42590.635416666621</c:v>
                </c:pt>
                <c:pt idx="5438">
                  <c:v>42590.645833333343</c:v>
                </c:pt>
                <c:pt idx="5439">
                  <c:v>42590.65625</c:v>
                </c:pt>
                <c:pt idx="5440">
                  <c:v>42590.666666666621</c:v>
                </c:pt>
                <c:pt idx="5441">
                  <c:v>42590.677083333292</c:v>
                </c:pt>
                <c:pt idx="5442">
                  <c:v>42590.6875</c:v>
                </c:pt>
                <c:pt idx="5443">
                  <c:v>42590.697916666621</c:v>
                </c:pt>
                <c:pt idx="5444">
                  <c:v>42590.708333333343</c:v>
                </c:pt>
                <c:pt idx="5445">
                  <c:v>42590.71875</c:v>
                </c:pt>
                <c:pt idx="5446">
                  <c:v>42590.729166666591</c:v>
                </c:pt>
                <c:pt idx="5447">
                  <c:v>42590.739583333292</c:v>
                </c:pt>
                <c:pt idx="5448">
                  <c:v>42590.75</c:v>
                </c:pt>
                <c:pt idx="5449">
                  <c:v>42590.760416666621</c:v>
                </c:pt>
                <c:pt idx="5450">
                  <c:v>42590.770833333343</c:v>
                </c:pt>
                <c:pt idx="5451">
                  <c:v>42590.78125</c:v>
                </c:pt>
                <c:pt idx="5452">
                  <c:v>42590.791666666591</c:v>
                </c:pt>
                <c:pt idx="5453">
                  <c:v>42590.802083333343</c:v>
                </c:pt>
                <c:pt idx="5454">
                  <c:v>42590.8125</c:v>
                </c:pt>
                <c:pt idx="5455">
                  <c:v>42590.822916666657</c:v>
                </c:pt>
                <c:pt idx="5456">
                  <c:v>42590.833333333343</c:v>
                </c:pt>
                <c:pt idx="5457">
                  <c:v>42590.84375</c:v>
                </c:pt>
                <c:pt idx="5458">
                  <c:v>42590.854166666657</c:v>
                </c:pt>
                <c:pt idx="5459">
                  <c:v>42590.864583333343</c:v>
                </c:pt>
                <c:pt idx="5460">
                  <c:v>42590.875</c:v>
                </c:pt>
                <c:pt idx="5461">
                  <c:v>42590.885416666657</c:v>
                </c:pt>
                <c:pt idx="5462">
                  <c:v>42590.895833333343</c:v>
                </c:pt>
                <c:pt idx="5463">
                  <c:v>42590.90625</c:v>
                </c:pt>
                <c:pt idx="5464">
                  <c:v>42590.916666666657</c:v>
                </c:pt>
                <c:pt idx="5465">
                  <c:v>42590.927083333292</c:v>
                </c:pt>
                <c:pt idx="5466">
                  <c:v>42590.9375</c:v>
                </c:pt>
                <c:pt idx="5467">
                  <c:v>42590.947916666657</c:v>
                </c:pt>
                <c:pt idx="5468">
                  <c:v>42590.958333333343</c:v>
                </c:pt>
                <c:pt idx="5469">
                  <c:v>42590.96875</c:v>
                </c:pt>
                <c:pt idx="5470">
                  <c:v>42590.979166666621</c:v>
                </c:pt>
                <c:pt idx="5471">
                  <c:v>42590.989583333343</c:v>
                </c:pt>
                <c:pt idx="5472">
                  <c:v>42591</c:v>
                </c:pt>
                <c:pt idx="5473">
                  <c:v>42591.010416666657</c:v>
                </c:pt>
                <c:pt idx="5474">
                  <c:v>42591.020833333343</c:v>
                </c:pt>
                <c:pt idx="5475">
                  <c:v>42591.03125</c:v>
                </c:pt>
                <c:pt idx="5476">
                  <c:v>42591.041666666621</c:v>
                </c:pt>
                <c:pt idx="5477">
                  <c:v>42591.052083333343</c:v>
                </c:pt>
                <c:pt idx="5478">
                  <c:v>42591.0625</c:v>
                </c:pt>
                <c:pt idx="5479">
                  <c:v>42591.072916666657</c:v>
                </c:pt>
                <c:pt idx="5480">
                  <c:v>42591.083333333343</c:v>
                </c:pt>
                <c:pt idx="5481">
                  <c:v>42591.093749999993</c:v>
                </c:pt>
                <c:pt idx="5482">
                  <c:v>42591.104166666621</c:v>
                </c:pt>
                <c:pt idx="5483">
                  <c:v>42591.114583333343</c:v>
                </c:pt>
                <c:pt idx="5484">
                  <c:v>42591.125</c:v>
                </c:pt>
                <c:pt idx="5485">
                  <c:v>42591.135416666621</c:v>
                </c:pt>
                <c:pt idx="5486">
                  <c:v>42591.145833333343</c:v>
                </c:pt>
                <c:pt idx="5487">
                  <c:v>42591.15625</c:v>
                </c:pt>
                <c:pt idx="5488">
                  <c:v>42591.166666666621</c:v>
                </c:pt>
                <c:pt idx="5489">
                  <c:v>42591.177083333292</c:v>
                </c:pt>
                <c:pt idx="5490">
                  <c:v>42591.1875</c:v>
                </c:pt>
                <c:pt idx="5491">
                  <c:v>42591.197916666621</c:v>
                </c:pt>
                <c:pt idx="5492">
                  <c:v>42591.208333333343</c:v>
                </c:pt>
                <c:pt idx="5493">
                  <c:v>42591.21875</c:v>
                </c:pt>
                <c:pt idx="5494">
                  <c:v>42591.229166666591</c:v>
                </c:pt>
                <c:pt idx="5495">
                  <c:v>42591.239583333292</c:v>
                </c:pt>
                <c:pt idx="5496">
                  <c:v>42591.25</c:v>
                </c:pt>
                <c:pt idx="5497">
                  <c:v>42591.260416666621</c:v>
                </c:pt>
                <c:pt idx="5498">
                  <c:v>42591.270833333343</c:v>
                </c:pt>
                <c:pt idx="5499">
                  <c:v>42591.28125</c:v>
                </c:pt>
                <c:pt idx="5500">
                  <c:v>42591.291666666591</c:v>
                </c:pt>
                <c:pt idx="5501">
                  <c:v>42591.302083333343</c:v>
                </c:pt>
                <c:pt idx="5502">
                  <c:v>42591.3125</c:v>
                </c:pt>
                <c:pt idx="5503">
                  <c:v>42591.322916666657</c:v>
                </c:pt>
                <c:pt idx="5504">
                  <c:v>42591.333333333343</c:v>
                </c:pt>
                <c:pt idx="5505">
                  <c:v>42591.34375</c:v>
                </c:pt>
                <c:pt idx="5506">
                  <c:v>42591.354166666657</c:v>
                </c:pt>
                <c:pt idx="5507">
                  <c:v>42591.364583333343</c:v>
                </c:pt>
                <c:pt idx="5508">
                  <c:v>42591.375</c:v>
                </c:pt>
                <c:pt idx="5509">
                  <c:v>42591.385416666657</c:v>
                </c:pt>
                <c:pt idx="5510">
                  <c:v>42591.395833333343</c:v>
                </c:pt>
                <c:pt idx="5511">
                  <c:v>42591.40625</c:v>
                </c:pt>
                <c:pt idx="5512">
                  <c:v>42591.416666666657</c:v>
                </c:pt>
                <c:pt idx="5513">
                  <c:v>42591.427083333292</c:v>
                </c:pt>
                <c:pt idx="5514">
                  <c:v>42591.4375</c:v>
                </c:pt>
                <c:pt idx="5515">
                  <c:v>42591.447916666657</c:v>
                </c:pt>
                <c:pt idx="5516">
                  <c:v>42591.458333333343</c:v>
                </c:pt>
                <c:pt idx="5517">
                  <c:v>42591.46875</c:v>
                </c:pt>
                <c:pt idx="5518">
                  <c:v>42591.479166666621</c:v>
                </c:pt>
                <c:pt idx="5519">
                  <c:v>42591.489583333343</c:v>
                </c:pt>
                <c:pt idx="5520">
                  <c:v>42591.5</c:v>
                </c:pt>
                <c:pt idx="5521">
                  <c:v>42591.510416666657</c:v>
                </c:pt>
                <c:pt idx="5522">
                  <c:v>42591.520833333343</c:v>
                </c:pt>
                <c:pt idx="5523">
                  <c:v>42591.53125</c:v>
                </c:pt>
                <c:pt idx="5524">
                  <c:v>42591.541666666621</c:v>
                </c:pt>
                <c:pt idx="5525">
                  <c:v>42591.552083333343</c:v>
                </c:pt>
                <c:pt idx="5526">
                  <c:v>42591.5625</c:v>
                </c:pt>
                <c:pt idx="5527">
                  <c:v>42591.572916666657</c:v>
                </c:pt>
                <c:pt idx="5528">
                  <c:v>42591.583333333343</c:v>
                </c:pt>
                <c:pt idx="5529">
                  <c:v>42591.593749999993</c:v>
                </c:pt>
                <c:pt idx="5530">
                  <c:v>42591.604166666621</c:v>
                </c:pt>
                <c:pt idx="5531">
                  <c:v>42591.614583333343</c:v>
                </c:pt>
                <c:pt idx="5532">
                  <c:v>42591.625</c:v>
                </c:pt>
                <c:pt idx="5533">
                  <c:v>42591.635416666621</c:v>
                </c:pt>
                <c:pt idx="5534">
                  <c:v>42591.645833333343</c:v>
                </c:pt>
                <c:pt idx="5535">
                  <c:v>42591.65625</c:v>
                </c:pt>
                <c:pt idx="5536">
                  <c:v>42591.666666666621</c:v>
                </c:pt>
                <c:pt idx="5537">
                  <c:v>42591.677083333292</c:v>
                </c:pt>
                <c:pt idx="5538">
                  <c:v>42591.6875</c:v>
                </c:pt>
                <c:pt idx="5539">
                  <c:v>42591.697916666621</c:v>
                </c:pt>
                <c:pt idx="5540">
                  <c:v>42591.708333333343</c:v>
                </c:pt>
                <c:pt idx="5541">
                  <c:v>42591.71875</c:v>
                </c:pt>
                <c:pt idx="5542">
                  <c:v>42591.729166666591</c:v>
                </c:pt>
                <c:pt idx="5543">
                  <c:v>42591.739583333292</c:v>
                </c:pt>
                <c:pt idx="5544">
                  <c:v>42591.75</c:v>
                </c:pt>
                <c:pt idx="5545">
                  <c:v>42591.760416666621</c:v>
                </c:pt>
                <c:pt idx="5546">
                  <c:v>42591.770833333343</c:v>
                </c:pt>
                <c:pt idx="5547">
                  <c:v>42591.78125</c:v>
                </c:pt>
                <c:pt idx="5548">
                  <c:v>42591.791666666591</c:v>
                </c:pt>
                <c:pt idx="5549">
                  <c:v>42591.802083333343</c:v>
                </c:pt>
                <c:pt idx="5550">
                  <c:v>42591.8125</c:v>
                </c:pt>
                <c:pt idx="5551">
                  <c:v>42591.822916666657</c:v>
                </c:pt>
                <c:pt idx="5552">
                  <c:v>42591.833333333343</c:v>
                </c:pt>
                <c:pt idx="5553">
                  <c:v>42591.84375</c:v>
                </c:pt>
                <c:pt idx="5554">
                  <c:v>42591.854166666657</c:v>
                </c:pt>
                <c:pt idx="5555">
                  <c:v>42591.864583333343</c:v>
                </c:pt>
                <c:pt idx="5556">
                  <c:v>42591.875</c:v>
                </c:pt>
                <c:pt idx="5557">
                  <c:v>42591.885416666657</c:v>
                </c:pt>
                <c:pt idx="5558">
                  <c:v>42591.895833333343</c:v>
                </c:pt>
                <c:pt idx="5559">
                  <c:v>42591.90625</c:v>
                </c:pt>
                <c:pt idx="5560">
                  <c:v>42591.916666666657</c:v>
                </c:pt>
                <c:pt idx="5561">
                  <c:v>42591.927083333292</c:v>
                </c:pt>
                <c:pt idx="5562">
                  <c:v>42591.9375</c:v>
                </c:pt>
                <c:pt idx="5563">
                  <c:v>42591.947916666657</c:v>
                </c:pt>
                <c:pt idx="5564">
                  <c:v>42591.958333333343</c:v>
                </c:pt>
                <c:pt idx="5565">
                  <c:v>42591.96875</c:v>
                </c:pt>
                <c:pt idx="5566">
                  <c:v>42591.979166666621</c:v>
                </c:pt>
                <c:pt idx="5567">
                  <c:v>42591.989583333343</c:v>
                </c:pt>
                <c:pt idx="5568">
                  <c:v>42592</c:v>
                </c:pt>
                <c:pt idx="5569">
                  <c:v>42592.010416666657</c:v>
                </c:pt>
                <c:pt idx="5570">
                  <c:v>42592.020833333343</c:v>
                </c:pt>
                <c:pt idx="5571">
                  <c:v>42592.03125</c:v>
                </c:pt>
                <c:pt idx="5572">
                  <c:v>42592.041666666621</c:v>
                </c:pt>
                <c:pt idx="5573">
                  <c:v>42592.052083333343</c:v>
                </c:pt>
                <c:pt idx="5574">
                  <c:v>42592.0625</c:v>
                </c:pt>
                <c:pt idx="5575">
                  <c:v>42592.072916666657</c:v>
                </c:pt>
                <c:pt idx="5576">
                  <c:v>42592.083333333343</c:v>
                </c:pt>
                <c:pt idx="5577">
                  <c:v>42592.093749999993</c:v>
                </c:pt>
                <c:pt idx="5578">
                  <c:v>42592.104166666621</c:v>
                </c:pt>
                <c:pt idx="5579">
                  <c:v>42592.114583333343</c:v>
                </c:pt>
                <c:pt idx="5580">
                  <c:v>42592.125</c:v>
                </c:pt>
                <c:pt idx="5581">
                  <c:v>42592.135416666621</c:v>
                </c:pt>
                <c:pt idx="5582">
                  <c:v>42592.145833333343</c:v>
                </c:pt>
                <c:pt idx="5583">
                  <c:v>42592.15625</c:v>
                </c:pt>
                <c:pt idx="5584">
                  <c:v>42592.166666666621</c:v>
                </c:pt>
                <c:pt idx="5585">
                  <c:v>42592.177083333292</c:v>
                </c:pt>
                <c:pt idx="5586">
                  <c:v>42592.1875</c:v>
                </c:pt>
                <c:pt idx="5587">
                  <c:v>42592.197916666621</c:v>
                </c:pt>
                <c:pt idx="5588">
                  <c:v>42592.208333333343</c:v>
                </c:pt>
                <c:pt idx="5589">
                  <c:v>42592.21875</c:v>
                </c:pt>
                <c:pt idx="5590">
                  <c:v>42592.229166666591</c:v>
                </c:pt>
                <c:pt idx="5591">
                  <c:v>42592.239583333292</c:v>
                </c:pt>
                <c:pt idx="5592">
                  <c:v>42592.25</c:v>
                </c:pt>
                <c:pt idx="5593">
                  <c:v>42592.260416666621</c:v>
                </c:pt>
                <c:pt idx="5594">
                  <c:v>42592.270833333343</c:v>
                </c:pt>
                <c:pt idx="5595">
                  <c:v>42592.28125</c:v>
                </c:pt>
                <c:pt idx="5596">
                  <c:v>42592.291666666591</c:v>
                </c:pt>
                <c:pt idx="5597">
                  <c:v>42592.302083333343</c:v>
                </c:pt>
                <c:pt idx="5598">
                  <c:v>42592.3125</c:v>
                </c:pt>
                <c:pt idx="5599">
                  <c:v>42592.322916666657</c:v>
                </c:pt>
                <c:pt idx="5600">
                  <c:v>42592.333333333343</c:v>
                </c:pt>
                <c:pt idx="5601">
                  <c:v>42592.34375</c:v>
                </c:pt>
                <c:pt idx="5602">
                  <c:v>42592.354166666657</c:v>
                </c:pt>
                <c:pt idx="5603">
                  <c:v>42592.364583333343</c:v>
                </c:pt>
                <c:pt idx="5604">
                  <c:v>42592.375</c:v>
                </c:pt>
                <c:pt idx="5605">
                  <c:v>42592.385416666657</c:v>
                </c:pt>
                <c:pt idx="5606">
                  <c:v>42592.395833333343</c:v>
                </c:pt>
                <c:pt idx="5607">
                  <c:v>42592.40625</c:v>
                </c:pt>
                <c:pt idx="5608">
                  <c:v>42592.416666666657</c:v>
                </c:pt>
                <c:pt idx="5609">
                  <c:v>42592.427083333292</c:v>
                </c:pt>
                <c:pt idx="5610">
                  <c:v>42592.4375</c:v>
                </c:pt>
                <c:pt idx="5611">
                  <c:v>42592.447916666657</c:v>
                </c:pt>
                <c:pt idx="5612">
                  <c:v>42592.458333333343</c:v>
                </c:pt>
                <c:pt idx="5613">
                  <c:v>42592.46875</c:v>
                </c:pt>
                <c:pt idx="5614">
                  <c:v>42592.479166666621</c:v>
                </c:pt>
                <c:pt idx="5615">
                  <c:v>42592.489583333343</c:v>
                </c:pt>
                <c:pt idx="5616">
                  <c:v>42592.5</c:v>
                </c:pt>
                <c:pt idx="5617">
                  <c:v>42592.510416666657</c:v>
                </c:pt>
                <c:pt idx="5618">
                  <c:v>42592.520833333343</c:v>
                </c:pt>
                <c:pt idx="5619">
                  <c:v>42592.53125</c:v>
                </c:pt>
                <c:pt idx="5620">
                  <c:v>42592.541666666621</c:v>
                </c:pt>
                <c:pt idx="5621">
                  <c:v>42592.552083333343</c:v>
                </c:pt>
                <c:pt idx="5622">
                  <c:v>42592.5625</c:v>
                </c:pt>
                <c:pt idx="5623">
                  <c:v>42592.572916666657</c:v>
                </c:pt>
                <c:pt idx="5624">
                  <c:v>42592.583333333343</c:v>
                </c:pt>
                <c:pt idx="5625">
                  <c:v>42592.593749999993</c:v>
                </c:pt>
                <c:pt idx="5626">
                  <c:v>42592.604166666621</c:v>
                </c:pt>
                <c:pt idx="5627">
                  <c:v>42592.614583333343</c:v>
                </c:pt>
                <c:pt idx="5628">
                  <c:v>42592.625</c:v>
                </c:pt>
                <c:pt idx="5629">
                  <c:v>42592.635416666621</c:v>
                </c:pt>
                <c:pt idx="5630">
                  <c:v>42592.645833333343</c:v>
                </c:pt>
                <c:pt idx="5631">
                  <c:v>42592.65625</c:v>
                </c:pt>
                <c:pt idx="5632">
                  <c:v>42592.666666666621</c:v>
                </c:pt>
                <c:pt idx="5633">
                  <c:v>42592.677083333292</c:v>
                </c:pt>
                <c:pt idx="5634">
                  <c:v>42592.6875</c:v>
                </c:pt>
                <c:pt idx="5635">
                  <c:v>42592.697916666621</c:v>
                </c:pt>
                <c:pt idx="5636">
                  <c:v>42592.708333333343</c:v>
                </c:pt>
                <c:pt idx="5637">
                  <c:v>42592.71875</c:v>
                </c:pt>
                <c:pt idx="5638">
                  <c:v>42592.729166666591</c:v>
                </c:pt>
                <c:pt idx="5639">
                  <c:v>42592.739583333292</c:v>
                </c:pt>
                <c:pt idx="5640">
                  <c:v>42592.75</c:v>
                </c:pt>
                <c:pt idx="5641">
                  <c:v>42592.760416666621</c:v>
                </c:pt>
                <c:pt idx="5642">
                  <c:v>42592.770833333343</c:v>
                </c:pt>
                <c:pt idx="5643">
                  <c:v>42592.78125</c:v>
                </c:pt>
                <c:pt idx="5644">
                  <c:v>42592.791666666591</c:v>
                </c:pt>
                <c:pt idx="5645">
                  <c:v>42592.802083333343</c:v>
                </c:pt>
                <c:pt idx="5646">
                  <c:v>42592.8125</c:v>
                </c:pt>
                <c:pt idx="5647">
                  <c:v>42592.822916666657</c:v>
                </c:pt>
                <c:pt idx="5648">
                  <c:v>42592.833333333343</c:v>
                </c:pt>
                <c:pt idx="5649">
                  <c:v>42592.84375</c:v>
                </c:pt>
                <c:pt idx="5650">
                  <c:v>42592.854166666657</c:v>
                </c:pt>
                <c:pt idx="5651">
                  <c:v>42592.864583333343</c:v>
                </c:pt>
                <c:pt idx="5652">
                  <c:v>42592.875</c:v>
                </c:pt>
                <c:pt idx="5653">
                  <c:v>42592.885416666657</c:v>
                </c:pt>
                <c:pt idx="5654">
                  <c:v>42592.895833333343</c:v>
                </c:pt>
                <c:pt idx="5655">
                  <c:v>42592.90625</c:v>
                </c:pt>
                <c:pt idx="5656">
                  <c:v>42592.916666666657</c:v>
                </c:pt>
                <c:pt idx="5657">
                  <c:v>42592.927083333292</c:v>
                </c:pt>
                <c:pt idx="5658">
                  <c:v>42592.9375</c:v>
                </c:pt>
                <c:pt idx="5659">
                  <c:v>42592.947916666657</c:v>
                </c:pt>
                <c:pt idx="5660">
                  <c:v>42592.958333333343</c:v>
                </c:pt>
                <c:pt idx="5661">
                  <c:v>42592.96875</c:v>
                </c:pt>
                <c:pt idx="5662">
                  <c:v>42592.979166666621</c:v>
                </c:pt>
                <c:pt idx="5663">
                  <c:v>42592.989583333343</c:v>
                </c:pt>
                <c:pt idx="5664">
                  <c:v>42593</c:v>
                </c:pt>
                <c:pt idx="5665">
                  <c:v>42593.010416666657</c:v>
                </c:pt>
                <c:pt idx="5666">
                  <c:v>42593.020833333343</c:v>
                </c:pt>
                <c:pt idx="5667">
                  <c:v>42593.03125</c:v>
                </c:pt>
                <c:pt idx="5668">
                  <c:v>42593.041666666621</c:v>
                </c:pt>
                <c:pt idx="5669">
                  <c:v>42593.052083333343</c:v>
                </c:pt>
                <c:pt idx="5670">
                  <c:v>42593.0625</c:v>
                </c:pt>
                <c:pt idx="5671">
                  <c:v>42593.072916666657</c:v>
                </c:pt>
                <c:pt idx="5672">
                  <c:v>42593.083333333343</c:v>
                </c:pt>
                <c:pt idx="5673">
                  <c:v>42593.093749999993</c:v>
                </c:pt>
                <c:pt idx="5674">
                  <c:v>42593.104166666621</c:v>
                </c:pt>
                <c:pt idx="5675">
                  <c:v>42593.114583333343</c:v>
                </c:pt>
                <c:pt idx="5676">
                  <c:v>42593.125</c:v>
                </c:pt>
                <c:pt idx="5677">
                  <c:v>42593.135416666621</c:v>
                </c:pt>
                <c:pt idx="5678">
                  <c:v>42593.145833333343</c:v>
                </c:pt>
                <c:pt idx="5679">
                  <c:v>42593.15625</c:v>
                </c:pt>
                <c:pt idx="5680">
                  <c:v>42593.166666666621</c:v>
                </c:pt>
                <c:pt idx="5681">
                  <c:v>42593.177083333292</c:v>
                </c:pt>
                <c:pt idx="5682">
                  <c:v>42593.1875</c:v>
                </c:pt>
                <c:pt idx="5683">
                  <c:v>42593.197916666621</c:v>
                </c:pt>
                <c:pt idx="5684">
                  <c:v>42593.208333333343</c:v>
                </c:pt>
                <c:pt idx="5685">
                  <c:v>42593.21875</c:v>
                </c:pt>
                <c:pt idx="5686">
                  <c:v>42593.229166666591</c:v>
                </c:pt>
                <c:pt idx="5687">
                  <c:v>42593.239583333292</c:v>
                </c:pt>
                <c:pt idx="5688">
                  <c:v>42593.25</c:v>
                </c:pt>
                <c:pt idx="5689">
                  <c:v>42593.260416666621</c:v>
                </c:pt>
                <c:pt idx="5690">
                  <c:v>42593.270833333343</c:v>
                </c:pt>
                <c:pt idx="5691">
                  <c:v>42593.28125</c:v>
                </c:pt>
                <c:pt idx="5692">
                  <c:v>42593.291666666591</c:v>
                </c:pt>
                <c:pt idx="5693">
                  <c:v>42593.302083333343</c:v>
                </c:pt>
                <c:pt idx="5694">
                  <c:v>42593.3125</c:v>
                </c:pt>
                <c:pt idx="5695">
                  <c:v>42593.322916666657</c:v>
                </c:pt>
                <c:pt idx="5696">
                  <c:v>42593.333333333343</c:v>
                </c:pt>
                <c:pt idx="5697">
                  <c:v>42593.34375</c:v>
                </c:pt>
                <c:pt idx="5698">
                  <c:v>42593.354166666657</c:v>
                </c:pt>
                <c:pt idx="5699">
                  <c:v>42593.364583333343</c:v>
                </c:pt>
                <c:pt idx="5700">
                  <c:v>42593.375</c:v>
                </c:pt>
                <c:pt idx="5701">
                  <c:v>42593.385416666657</c:v>
                </c:pt>
                <c:pt idx="5702">
                  <c:v>42593.395833333343</c:v>
                </c:pt>
                <c:pt idx="5703">
                  <c:v>42593.40625</c:v>
                </c:pt>
                <c:pt idx="5704">
                  <c:v>42593.416666666657</c:v>
                </c:pt>
                <c:pt idx="5705">
                  <c:v>42593.427083333292</c:v>
                </c:pt>
                <c:pt idx="5706">
                  <c:v>42593.4375</c:v>
                </c:pt>
                <c:pt idx="5707">
                  <c:v>42593.447916666657</c:v>
                </c:pt>
                <c:pt idx="5708">
                  <c:v>42593.458333333343</c:v>
                </c:pt>
                <c:pt idx="5709">
                  <c:v>42593.46875</c:v>
                </c:pt>
                <c:pt idx="5710">
                  <c:v>42593.479166666621</c:v>
                </c:pt>
                <c:pt idx="5711">
                  <c:v>42593.489583333343</c:v>
                </c:pt>
                <c:pt idx="5712">
                  <c:v>42593.5</c:v>
                </c:pt>
                <c:pt idx="5713">
                  <c:v>42593.510416666657</c:v>
                </c:pt>
                <c:pt idx="5714">
                  <c:v>42593.520833333343</c:v>
                </c:pt>
                <c:pt idx="5715">
                  <c:v>42593.53125</c:v>
                </c:pt>
                <c:pt idx="5716">
                  <c:v>42593.541666666621</c:v>
                </c:pt>
                <c:pt idx="5717">
                  <c:v>42593.552083333343</c:v>
                </c:pt>
                <c:pt idx="5718">
                  <c:v>42593.5625</c:v>
                </c:pt>
                <c:pt idx="5719">
                  <c:v>42593.572916666657</c:v>
                </c:pt>
                <c:pt idx="5720">
                  <c:v>42593.583333333343</c:v>
                </c:pt>
                <c:pt idx="5721">
                  <c:v>42593.593749999993</c:v>
                </c:pt>
                <c:pt idx="5722">
                  <c:v>42593.604166666621</c:v>
                </c:pt>
                <c:pt idx="5723">
                  <c:v>42593.614583333343</c:v>
                </c:pt>
                <c:pt idx="5724">
                  <c:v>42593.625</c:v>
                </c:pt>
                <c:pt idx="5725">
                  <c:v>42593.635416666621</c:v>
                </c:pt>
                <c:pt idx="5726">
                  <c:v>42593.645833333343</c:v>
                </c:pt>
                <c:pt idx="5727">
                  <c:v>42593.65625</c:v>
                </c:pt>
                <c:pt idx="5728">
                  <c:v>42593.666666666621</c:v>
                </c:pt>
                <c:pt idx="5729">
                  <c:v>42593.677083333292</c:v>
                </c:pt>
                <c:pt idx="5730">
                  <c:v>42593.6875</c:v>
                </c:pt>
                <c:pt idx="5731">
                  <c:v>42593.697916666621</c:v>
                </c:pt>
                <c:pt idx="5732">
                  <c:v>42593.708333333343</c:v>
                </c:pt>
                <c:pt idx="5733">
                  <c:v>42593.71875</c:v>
                </c:pt>
                <c:pt idx="5734">
                  <c:v>42593.729166666591</c:v>
                </c:pt>
                <c:pt idx="5735">
                  <c:v>42593.739583333292</c:v>
                </c:pt>
                <c:pt idx="5736">
                  <c:v>42593.75</c:v>
                </c:pt>
                <c:pt idx="5737">
                  <c:v>42593.760416666621</c:v>
                </c:pt>
                <c:pt idx="5738">
                  <c:v>42593.770833333343</c:v>
                </c:pt>
                <c:pt idx="5739">
                  <c:v>42593.78125</c:v>
                </c:pt>
                <c:pt idx="5740">
                  <c:v>42593.791666666591</c:v>
                </c:pt>
                <c:pt idx="5741">
                  <c:v>42593.802083333343</c:v>
                </c:pt>
                <c:pt idx="5742">
                  <c:v>42593.8125</c:v>
                </c:pt>
                <c:pt idx="5743">
                  <c:v>42593.822916666657</c:v>
                </c:pt>
                <c:pt idx="5744">
                  <c:v>42593.833333333343</c:v>
                </c:pt>
                <c:pt idx="5745">
                  <c:v>42593.84375</c:v>
                </c:pt>
                <c:pt idx="5746">
                  <c:v>42593.854166666657</c:v>
                </c:pt>
                <c:pt idx="5747">
                  <c:v>42593.864583333343</c:v>
                </c:pt>
                <c:pt idx="5748">
                  <c:v>42593.875</c:v>
                </c:pt>
                <c:pt idx="5749">
                  <c:v>42593.885416666657</c:v>
                </c:pt>
                <c:pt idx="5750">
                  <c:v>42593.895833333343</c:v>
                </c:pt>
                <c:pt idx="5751">
                  <c:v>42593.90625</c:v>
                </c:pt>
                <c:pt idx="5752">
                  <c:v>42593.916666666657</c:v>
                </c:pt>
                <c:pt idx="5753">
                  <c:v>42593.927083333292</c:v>
                </c:pt>
                <c:pt idx="5754">
                  <c:v>42593.9375</c:v>
                </c:pt>
                <c:pt idx="5755">
                  <c:v>42593.947916666657</c:v>
                </c:pt>
                <c:pt idx="5756">
                  <c:v>42593.958333333343</c:v>
                </c:pt>
                <c:pt idx="5757">
                  <c:v>42593.96875</c:v>
                </c:pt>
                <c:pt idx="5758">
                  <c:v>42593.979166666621</c:v>
                </c:pt>
                <c:pt idx="5759">
                  <c:v>42593.989583333343</c:v>
                </c:pt>
                <c:pt idx="5760">
                  <c:v>42594</c:v>
                </c:pt>
                <c:pt idx="5761">
                  <c:v>42594.010416666657</c:v>
                </c:pt>
                <c:pt idx="5762">
                  <c:v>42594.020833333343</c:v>
                </c:pt>
                <c:pt idx="5763">
                  <c:v>42594.03125</c:v>
                </c:pt>
                <c:pt idx="5764">
                  <c:v>42594.041666666621</c:v>
                </c:pt>
                <c:pt idx="5765">
                  <c:v>42594.052083333343</c:v>
                </c:pt>
                <c:pt idx="5766">
                  <c:v>42594.0625</c:v>
                </c:pt>
                <c:pt idx="5767">
                  <c:v>42594.072916666657</c:v>
                </c:pt>
                <c:pt idx="5768">
                  <c:v>42594.083333333343</c:v>
                </c:pt>
                <c:pt idx="5769">
                  <c:v>42594.093749999993</c:v>
                </c:pt>
                <c:pt idx="5770">
                  <c:v>42594.104166666621</c:v>
                </c:pt>
                <c:pt idx="5771">
                  <c:v>42594.114583333343</c:v>
                </c:pt>
                <c:pt idx="5772">
                  <c:v>42594.125</c:v>
                </c:pt>
                <c:pt idx="5773">
                  <c:v>42594.135416666621</c:v>
                </c:pt>
                <c:pt idx="5774">
                  <c:v>42594.145833333343</c:v>
                </c:pt>
                <c:pt idx="5775">
                  <c:v>42594.15625</c:v>
                </c:pt>
                <c:pt idx="5776">
                  <c:v>42594.166666666621</c:v>
                </c:pt>
                <c:pt idx="5777">
                  <c:v>42594.177083333292</c:v>
                </c:pt>
                <c:pt idx="5778">
                  <c:v>42594.1875</c:v>
                </c:pt>
                <c:pt idx="5779">
                  <c:v>42594.197916666621</c:v>
                </c:pt>
                <c:pt idx="5780">
                  <c:v>42594.208333333343</c:v>
                </c:pt>
                <c:pt idx="5781">
                  <c:v>42594.21875</c:v>
                </c:pt>
                <c:pt idx="5782">
                  <c:v>42594.229166666591</c:v>
                </c:pt>
                <c:pt idx="5783">
                  <c:v>42594.239583333292</c:v>
                </c:pt>
                <c:pt idx="5784">
                  <c:v>42594.25</c:v>
                </c:pt>
                <c:pt idx="5785">
                  <c:v>42594.260416666621</c:v>
                </c:pt>
                <c:pt idx="5786">
                  <c:v>42594.270833333343</c:v>
                </c:pt>
                <c:pt idx="5787">
                  <c:v>42594.28125</c:v>
                </c:pt>
                <c:pt idx="5788">
                  <c:v>42594.291666666591</c:v>
                </c:pt>
                <c:pt idx="5789">
                  <c:v>42594.302083333343</c:v>
                </c:pt>
                <c:pt idx="5790">
                  <c:v>42594.3125</c:v>
                </c:pt>
                <c:pt idx="5791">
                  <c:v>42594.322916666657</c:v>
                </c:pt>
                <c:pt idx="5792">
                  <c:v>42594.333333333343</c:v>
                </c:pt>
                <c:pt idx="5793">
                  <c:v>42594.34375</c:v>
                </c:pt>
                <c:pt idx="5794">
                  <c:v>42594.354166666657</c:v>
                </c:pt>
                <c:pt idx="5795">
                  <c:v>42594.364583333343</c:v>
                </c:pt>
                <c:pt idx="5796">
                  <c:v>42594.375</c:v>
                </c:pt>
                <c:pt idx="5797">
                  <c:v>42594.385416666657</c:v>
                </c:pt>
                <c:pt idx="5798">
                  <c:v>42594.395833333343</c:v>
                </c:pt>
                <c:pt idx="5799">
                  <c:v>42594.40625</c:v>
                </c:pt>
                <c:pt idx="5800">
                  <c:v>42594.416666666657</c:v>
                </c:pt>
                <c:pt idx="5801">
                  <c:v>42594.427083333292</c:v>
                </c:pt>
                <c:pt idx="5802">
                  <c:v>42594.4375</c:v>
                </c:pt>
                <c:pt idx="5803">
                  <c:v>42594.447916666657</c:v>
                </c:pt>
                <c:pt idx="5804">
                  <c:v>42594.458333333343</c:v>
                </c:pt>
                <c:pt idx="5805">
                  <c:v>42594.46875</c:v>
                </c:pt>
                <c:pt idx="5806">
                  <c:v>42594.479166666621</c:v>
                </c:pt>
                <c:pt idx="5807">
                  <c:v>42594.489583333343</c:v>
                </c:pt>
                <c:pt idx="5808">
                  <c:v>42594.5</c:v>
                </c:pt>
                <c:pt idx="5809">
                  <c:v>42594.510416666657</c:v>
                </c:pt>
                <c:pt idx="5810">
                  <c:v>42594.520833333343</c:v>
                </c:pt>
                <c:pt idx="5811">
                  <c:v>42594.53125</c:v>
                </c:pt>
                <c:pt idx="5812">
                  <c:v>42594.541666666621</c:v>
                </c:pt>
                <c:pt idx="5813">
                  <c:v>42594.552083333343</c:v>
                </c:pt>
                <c:pt idx="5814">
                  <c:v>42594.5625</c:v>
                </c:pt>
                <c:pt idx="5815">
                  <c:v>42594.572916666657</c:v>
                </c:pt>
                <c:pt idx="5816">
                  <c:v>42594.583333333343</c:v>
                </c:pt>
                <c:pt idx="5817">
                  <c:v>42594.593749999993</c:v>
                </c:pt>
                <c:pt idx="5818">
                  <c:v>42594.604166666621</c:v>
                </c:pt>
                <c:pt idx="5819">
                  <c:v>42594.614583333343</c:v>
                </c:pt>
                <c:pt idx="5820">
                  <c:v>42594.625</c:v>
                </c:pt>
                <c:pt idx="5821">
                  <c:v>42594.635416666621</c:v>
                </c:pt>
                <c:pt idx="5822">
                  <c:v>42594.645833333343</c:v>
                </c:pt>
                <c:pt idx="5823">
                  <c:v>42594.65625</c:v>
                </c:pt>
                <c:pt idx="5824">
                  <c:v>42594.666666666621</c:v>
                </c:pt>
                <c:pt idx="5825">
                  <c:v>42594.677083333292</c:v>
                </c:pt>
                <c:pt idx="5826">
                  <c:v>42594.6875</c:v>
                </c:pt>
                <c:pt idx="5827">
                  <c:v>42594.697916666621</c:v>
                </c:pt>
                <c:pt idx="5828">
                  <c:v>42594.708333333343</c:v>
                </c:pt>
                <c:pt idx="5829">
                  <c:v>42594.71875</c:v>
                </c:pt>
                <c:pt idx="5830">
                  <c:v>42594.729166666591</c:v>
                </c:pt>
                <c:pt idx="5831">
                  <c:v>42594.739583333292</c:v>
                </c:pt>
                <c:pt idx="5832">
                  <c:v>42594.75</c:v>
                </c:pt>
                <c:pt idx="5833">
                  <c:v>42594.760416666621</c:v>
                </c:pt>
                <c:pt idx="5834">
                  <c:v>42594.770833333343</c:v>
                </c:pt>
                <c:pt idx="5835">
                  <c:v>42594.78125</c:v>
                </c:pt>
                <c:pt idx="5836">
                  <c:v>42594.791666666591</c:v>
                </c:pt>
                <c:pt idx="5837">
                  <c:v>42594.802083333343</c:v>
                </c:pt>
                <c:pt idx="5838">
                  <c:v>42594.8125</c:v>
                </c:pt>
                <c:pt idx="5839">
                  <c:v>42594.822916666657</c:v>
                </c:pt>
                <c:pt idx="5840">
                  <c:v>42594.833333333343</c:v>
                </c:pt>
                <c:pt idx="5841">
                  <c:v>42594.84375</c:v>
                </c:pt>
                <c:pt idx="5842">
                  <c:v>42594.854166666657</c:v>
                </c:pt>
                <c:pt idx="5843">
                  <c:v>42594.864583333343</c:v>
                </c:pt>
                <c:pt idx="5844">
                  <c:v>42594.875</c:v>
                </c:pt>
                <c:pt idx="5845">
                  <c:v>42594.885416666657</c:v>
                </c:pt>
                <c:pt idx="5846">
                  <c:v>42594.895833333343</c:v>
                </c:pt>
                <c:pt idx="5847">
                  <c:v>42594.90625</c:v>
                </c:pt>
                <c:pt idx="5848">
                  <c:v>42594.916666666657</c:v>
                </c:pt>
                <c:pt idx="5849">
                  <c:v>42594.927083333292</c:v>
                </c:pt>
                <c:pt idx="5850">
                  <c:v>42594.9375</c:v>
                </c:pt>
                <c:pt idx="5851">
                  <c:v>42594.947916666657</c:v>
                </c:pt>
                <c:pt idx="5852">
                  <c:v>42594.958333333343</c:v>
                </c:pt>
                <c:pt idx="5853">
                  <c:v>42594.96875</c:v>
                </c:pt>
                <c:pt idx="5854">
                  <c:v>42594.979166666621</c:v>
                </c:pt>
                <c:pt idx="5855">
                  <c:v>42594.989583333343</c:v>
                </c:pt>
                <c:pt idx="5856">
                  <c:v>42595</c:v>
                </c:pt>
                <c:pt idx="5857">
                  <c:v>42595.010416666657</c:v>
                </c:pt>
                <c:pt idx="5858">
                  <c:v>42595.020833333343</c:v>
                </c:pt>
                <c:pt idx="5859">
                  <c:v>42595.03125</c:v>
                </c:pt>
                <c:pt idx="5860">
                  <c:v>42595.041666666621</c:v>
                </c:pt>
                <c:pt idx="5861">
                  <c:v>42595.052083333343</c:v>
                </c:pt>
                <c:pt idx="5862">
                  <c:v>42595.0625</c:v>
                </c:pt>
                <c:pt idx="5863">
                  <c:v>42595.072916666657</c:v>
                </c:pt>
                <c:pt idx="5864">
                  <c:v>42595.083333333343</c:v>
                </c:pt>
                <c:pt idx="5865">
                  <c:v>42595.093749999993</c:v>
                </c:pt>
                <c:pt idx="5866">
                  <c:v>42595.104166666621</c:v>
                </c:pt>
                <c:pt idx="5867">
                  <c:v>42595.114583333343</c:v>
                </c:pt>
                <c:pt idx="5868">
                  <c:v>42595.125</c:v>
                </c:pt>
                <c:pt idx="5869">
                  <c:v>42595.135416666621</c:v>
                </c:pt>
                <c:pt idx="5870">
                  <c:v>42595.145833333343</c:v>
                </c:pt>
                <c:pt idx="5871">
                  <c:v>42595.15625</c:v>
                </c:pt>
                <c:pt idx="5872">
                  <c:v>42595.166666666621</c:v>
                </c:pt>
                <c:pt idx="5873">
                  <c:v>42595.177083333292</c:v>
                </c:pt>
                <c:pt idx="5874">
                  <c:v>42595.1875</c:v>
                </c:pt>
                <c:pt idx="5875">
                  <c:v>42595.197916666621</c:v>
                </c:pt>
                <c:pt idx="5876">
                  <c:v>42595.208333333343</c:v>
                </c:pt>
                <c:pt idx="5877">
                  <c:v>42595.21875</c:v>
                </c:pt>
                <c:pt idx="5878">
                  <c:v>42595.229166666591</c:v>
                </c:pt>
                <c:pt idx="5879">
                  <c:v>42595.239583333292</c:v>
                </c:pt>
                <c:pt idx="5880">
                  <c:v>42595.25</c:v>
                </c:pt>
                <c:pt idx="5881">
                  <c:v>42595.260416666621</c:v>
                </c:pt>
                <c:pt idx="5882">
                  <c:v>42595.270833333343</c:v>
                </c:pt>
                <c:pt idx="5883">
                  <c:v>42595.28125</c:v>
                </c:pt>
                <c:pt idx="5884">
                  <c:v>42595.291666666591</c:v>
                </c:pt>
                <c:pt idx="5885">
                  <c:v>42595.302083333343</c:v>
                </c:pt>
                <c:pt idx="5886">
                  <c:v>42595.3125</c:v>
                </c:pt>
                <c:pt idx="5887">
                  <c:v>42595.322916666657</c:v>
                </c:pt>
                <c:pt idx="5888">
                  <c:v>42595.333333333343</c:v>
                </c:pt>
                <c:pt idx="5889">
                  <c:v>42595.34375</c:v>
                </c:pt>
                <c:pt idx="5890">
                  <c:v>42595.354166666657</c:v>
                </c:pt>
                <c:pt idx="5891">
                  <c:v>42595.364583333343</c:v>
                </c:pt>
                <c:pt idx="5892">
                  <c:v>42595.375</c:v>
                </c:pt>
                <c:pt idx="5893">
                  <c:v>42595.385416666657</c:v>
                </c:pt>
                <c:pt idx="5894">
                  <c:v>42595.395833333343</c:v>
                </c:pt>
                <c:pt idx="5895">
                  <c:v>42595.40625</c:v>
                </c:pt>
                <c:pt idx="5896">
                  <c:v>42595.416666666657</c:v>
                </c:pt>
                <c:pt idx="5897">
                  <c:v>42595.427083333292</c:v>
                </c:pt>
                <c:pt idx="5898">
                  <c:v>42595.4375</c:v>
                </c:pt>
                <c:pt idx="5899">
                  <c:v>42595.447916666657</c:v>
                </c:pt>
                <c:pt idx="5900">
                  <c:v>42595.458333333343</c:v>
                </c:pt>
                <c:pt idx="5901">
                  <c:v>42595.46875</c:v>
                </c:pt>
                <c:pt idx="5902">
                  <c:v>42595.479166666621</c:v>
                </c:pt>
                <c:pt idx="5903">
                  <c:v>42595.489583333343</c:v>
                </c:pt>
                <c:pt idx="5904">
                  <c:v>42595.5</c:v>
                </c:pt>
                <c:pt idx="5905">
                  <c:v>42595.510416666657</c:v>
                </c:pt>
                <c:pt idx="5906">
                  <c:v>42595.520833333343</c:v>
                </c:pt>
                <c:pt idx="5907">
                  <c:v>42595.53125</c:v>
                </c:pt>
                <c:pt idx="5908">
                  <c:v>42595.541666666621</c:v>
                </c:pt>
                <c:pt idx="5909">
                  <c:v>42595.552083333343</c:v>
                </c:pt>
                <c:pt idx="5910">
                  <c:v>42595.5625</c:v>
                </c:pt>
                <c:pt idx="5911">
                  <c:v>42595.572916666657</c:v>
                </c:pt>
                <c:pt idx="5912">
                  <c:v>42595.583333333343</c:v>
                </c:pt>
                <c:pt idx="5913">
                  <c:v>42595.593749999993</c:v>
                </c:pt>
                <c:pt idx="5914">
                  <c:v>42595.604166666621</c:v>
                </c:pt>
                <c:pt idx="5915">
                  <c:v>42595.614583333343</c:v>
                </c:pt>
                <c:pt idx="5916">
                  <c:v>42595.625</c:v>
                </c:pt>
                <c:pt idx="5917">
                  <c:v>42595.635416666621</c:v>
                </c:pt>
                <c:pt idx="5918">
                  <c:v>42595.645833333343</c:v>
                </c:pt>
                <c:pt idx="5919">
                  <c:v>42595.65625</c:v>
                </c:pt>
                <c:pt idx="5920">
                  <c:v>42595.666666666621</c:v>
                </c:pt>
                <c:pt idx="5921">
                  <c:v>42595.677083333292</c:v>
                </c:pt>
                <c:pt idx="5922">
                  <c:v>42595.6875</c:v>
                </c:pt>
                <c:pt idx="5923">
                  <c:v>42595.697916666621</c:v>
                </c:pt>
                <c:pt idx="5924">
                  <c:v>42595.708333333343</c:v>
                </c:pt>
                <c:pt idx="5925">
                  <c:v>42595.71875</c:v>
                </c:pt>
                <c:pt idx="5926">
                  <c:v>42595.729166666591</c:v>
                </c:pt>
                <c:pt idx="5927">
                  <c:v>42595.739583333292</c:v>
                </c:pt>
                <c:pt idx="5928">
                  <c:v>42595.75</c:v>
                </c:pt>
                <c:pt idx="5929">
                  <c:v>42595.760416666621</c:v>
                </c:pt>
                <c:pt idx="5930">
                  <c:v>42595.770833333343</c:v>
                </c:pt>
                <c:pt idx="5931">
                  <c:v>42595.78125</c:v>
                </c:pt>
                <c:pt idx="5932">
                  <c:v>42595.791666666591</c:v>
                </c:pt>
                <c:pt idx="5933">
                  <c:v>42595.802083333343</c:v>
                </c:pt>
                <c:pt idx="5934">
                  <c:v>42595.8125</c:v>
                </c:pt>
                <c:pt idx="5935">
                  <c:v>42595.822916666657</c:v>
                </c:pt>
                <c:pt idx="5936">
                  <c:v>42595.833333333343</c:v>
                </c:pt>
                <c:pt idx="5937">
                  <c:v>42595.84375</c:v>
                </c:pt>
                <c:pt idx="5938">
                  <c:v>42595.854166666657</c:v>
                </c:pt>
                <c:pt idx="5939">
                  <c:v>42595.864583333343</c:v>
                </c:pt>
                <c:pt idx="5940">
                  <c:v>42595.875</c:v>
                </c:pt>
                <c:pt idx="5941">
                  <c:v>42595.885416666657</c:v>
                </c:pt>
                <c:pt idx="5942">
                  <c:v>42595.895833333343</c:v>
                </c:pt>
                <c:pt idx="5943">
                  <c:v>42595.90625</c:v>
                </c:pt>
                <c:pt idx="5944">
                  <c:v>42595.916666666657</c:v>
                </c:pt>
                <c:pt idx="5945">
                  <c:v>42595.927083333292</c:v>
                </c:pt>
                <c:pt idx="5946">
                  <c:v>42595.9375</c:v>
                </c:pt>
                <c:pt idx="5947">
                  <c:v>42595.947916666657</c:v>
                </c:pt>
                <c:pt idx="5948">
                  <c:v>42595.958333333343</c:v>
                </c:pt>
                <c:pt idx="5949">
                  <c:v>42595.96875</c:v>
                </c:pt>
                <c:pt idx="5950">
                  <c:v>42595.979166666621</c:v>
                </c:pt>
                <c:pt idx="5951">
                  <c:v>42595.989583333343</c:v>
                </c:pt>
                <c:pt idx="5952">
                  <c:v>42596</c:v>
                </c:pt>
                <c:pt idx="5953">
                  <c:v>42596.010416666657</c:v>
                </c:pt>
                <c:pt idx="5954">
                  <c:v>42596.020833333343</c:v>
                </c:pt>
                <c:pt idx="5955">
                  <c:v>42596.03125</c:v>
                </c:pt>
                <c:pt idx="5956">
                  <c:v>42596.041666666621</c:v>
                </c:pt>
                <c:pt idx="5957">
                  <c:v>42596.052083333343</c:v>
                </c:pt>
                <c:pt idx="5958">
                  <c:v>42596.0625</c:v>
                </c:pt>
                <c:pt idx="5959">
                  <c:v>42596.072916666657</c:v>
                </c:pt>
                <c:pt idx="5960">
                  <c:v>42596.083333333343</c:v>
                </c:pt>
                <c:pt idx="5961">
                  <c:v>42596.093749999993</c:v>
                </c:pt>
                <c:pt idx="5962">
                  <c:v>42596.104166666621</c:v>
                </c:pt>
                <c:pt idx="5963">
                  <c:v>42596.114583333343</c:v>
                </c:pt>
                <c:pt idx="5964">
                  <c:v>42596.125</c:v>
                </c:pt>
                <c:pt idx="5965">
                  <c:v>42596.135416666621</c:v>
                </c:pt>
                <c:pt idx="5966">
                  <c:v>42596.145833333343</c:v>
                </c:pt>
                <c:pt idx="5967">
                  <c:v>42596.15625</c:v>
                </c:pt>
                <c:pt idx="5968">
                  <c:v>42596.166666666621</c:v>
                </c:pt>
                <c:pt idx="5969">
                  <c:v>42596.177083333292</c:v>
                </c:pt>
                <c:pt idx="5970">
                  <c:v>42596.1875</c:v>
                </c:pt>
                <c:pt idx="5971">
                  <c:v>42596.197916666621</c:v>
                </c:pt>
                <c:pt idx="5972">
                  <c:v>42596.208333333343</c:v>
                </c:pt>
                <c:pt idx="5973">
                  <c:v>42596.21875</c:v>
                </c:pt>
                <c:pt idx="5974">
                  <c:v>42596.229166666591</c:v>
                </c:pt>
                <c:pt idx="5975">
                  <c:v>42596.239583333292</c:v>
                </c:pt>
                <c:pt idx="5976">
                  <c:v>42596.25</c:v>
                </c:pt>
                <c:pt idx="5977">
                  <c:v>42596.260416666621</c:v>
                </c:pt>
                <c:pt idx="5978">
                  <c:v>42596.270833333343</c:v>
                </c:pt>
                <c:pt idx="5979">
                  <c:v>42596.28125</c:v>
                </c:pt>
                <c:pt idx="5980">
                  <c:v>42596.291666666591</c:v>
                </c:pt>
                <c:pt idx="5981">
                  <c:v>42596.302083333343</c:v>
                </c:pt>
                <c:pt idx="5982">
                  <c:v>42596.3125</c:v>
                </c:pt>
                <c:pt idx="5983">
                  <c:v>42596.322916666657</c:v>
                </c:pt>
                <c:pt idx="5984">
                  <c:v>42596.333333333343</c:v>
                </c:pt>
                <c:pt idx="5985">
                  <c:v>42596.34375</c:v>
                </c:pt>
                <c:pt idx="5986">
                  <c:v>42596.354166666657</c:v>
                </c:pt>
                <c:pt idx="5987">
                  <c:v>42596.364583333343</c:v>
                </c:pt>
                <c:pt idx="5988">
                  <c:v>42596.375</c:v>
                </c:pt>
                <c:pt idx="5989">
                  <c:v>42596.385416666657</c:v>
                </c:pt>
                <c:pt idx="5990">
                  <c:v>42596.395833333343</c:v>
                </c:pt>
                <c:pt idx="5991">
                  <c:v>42596.40625</c:v>
                </c:pt>
                <c:pt idx="5992">
                  <c:v>42596.416666666657</c:v>
                </c:pt>
                <c:pt idx="5993">
                  <c:v>42596.427083333292</c:v>
                </c:pt>
                <c:pt idx="5994">
                  <c:v>42596.4375</c:v>
                </c:pt>
                <c:pt idx="5995">
                  <c:v>42596.447916666657</c:v>
                </c:pt>
                <c:pt idx="5996">
                  <c:v>42596.458333333343</c:v>
                </c:pt>
                <c:pt idx="5997">
                  <c:v>42596.46875</c:v>
                </c:pt>
                <c:pt idx="5998">
                  <c:v>42596.479166666621</c:v>
                </c:pt>
                <c:pt idx="5999">
                  <c:v>42596.489583333343</c:v>
                </c:pt>
                <c:pt idx="6000">
                  <c:v>42596.5</c:v>
                </c:pt>
                <c:pt idx="6001">
                  <c:v>42596.510416666657</c:v>
                </c:pt>
                <c:pt idx="6002">
                  <c:v>42596.520833333343</c:v>
                </c:pt>
                <c:pt idx="6003">
                  <c:v>42596.53125</c:v>
                </c:pt>
                <c:pt idx="6004">
                  <c:v>42596.541666666621</c:v>
                </c:pt>
                <c:pt idx="6005">
                  <c:v>42596.552083333343</c:v>
                </c:pt>
                <c:pt idx="6006">
                  <c:v>42596.5625</c:v>
                </c:pt>
                <c:pt idx="6007">
                  <c:v>42596.572916666657</c:v>
                </c:pt>
                <c:pt idx="6008">
                  <c:v>42596.583333333343</c:v>
                </c:pt>
                <c:pt idx="6009">
                  <c:v>42596.593749999993</c:v>
                </c:pt>
                <c:pt idx="6010">
                  <c:v>42596.604166666621</c:v>
                </c:pt>
                <c:pt idx="6011">
                  <c:v>42596.614583333343</c:v>
                </c:pt>
                <c:pt idx="6012">
                  <c:v>42596.625</c:v>
                </c:pt>
                <c:pt idx="6013">
                  <c:v>42596.635416666621</c:v>
                </c:pt>
                <c:pt idx="6014">
                  <c:v>42596.645833333343</c:v>
                </c:pt>
                <c:pt idx="6015">
                  <c:v>42596.65625</c:v>
                </c:pt>
                <c:pt idx="6016">
                  <c:v>42596.666666666621</c:v>
                </c:pt>
                <c:pt idx="6017">
                  <c:v>42596.677083333292</c:v>
                </c:pt>
                <c:pt idx="6018">
                  <c:v>42596.6875</c:v>
                </c:pt>
                <c:pt idx="6019">
                  <c:v>42596.697916666621</c:v>
                </c:pt>
                <c:pt idx="6020">
                  <c:v>42596.708333333343</c:v>
                </c:pt>
                <c:pt idx="6021">
                  <c:v>42596.71875</c:v>
                </c:pt>
                <c:pt idx="6022">
                  <c:v>42596.729166666591</c:v>
                </c:pt>
                <c:pt idx="6023">
                  <c:v>42596.739583333292</c:v>
                </c:pt>
                <c:pt idx="6024">
                  <c:v>42596.75</c:v>
                </c:pt>
                <c:pt idx="6025">
                  <c:v>42596.760416666621</c:v>
                </c:pt>
                <c:pt idx="6026">
                  <c:v>42596.770833333343</c:v>
                </c:pt>
                <c:pt idx="6027">
                  <c:v>42596.78125</c:v>
                </c:pt>
                <c:pt idx="6028">
                  <c:v>42596.791666666591</c:v>
                </c:pt>
                <c:pt idx="6029">
                  <c:v>42596.802083333343</c:v>
                </c:pt>
                <c:pt idx="6030">
                  <c:v>42596.8125</c:v>
                </c:pt>
                <c:pt idx="6031">
                  <c:v>42596.822916666657</c:v>
                </c:pt>
                <c:pt idx="6032">
                  <c:v>42596.833333333343</c:v>
                </c:pt>
                <c:pt idx="6033">
                  <c:v>42596.84375</c:v>
                </c:pt>
                <c:pt idx="6034">
                  <c:v>42596.854166666657</c:v>
                </c:pt>
                <c:pt idx="6035">
                  <c:v>42596.864583333343</c:v>
                </c:pt>
                <c:pt idx="6036">
                  <c:v>42596.875</c:v>
                </c:pt>
                <c:pt idx="6037">
                  <c:v>42596.885416666657</c:v>
                </c:pt>
                <c:pt idx="6038">
                  <c:v>42596.895833333343</c:v>
                </c:pt>
                <c:pt idx="6039">
                  <c:v>42596.90625</c:v>
                </c:pt>
                <c:pt idx="6040">
                  <c:v>42596.916666666657</c:v>
                </c:pt>
                <c:pt idx="6041">
                  <c:v>42596.927083333292</c:v>
                </c:pt>
                <c:pt idx="6042">
                  <c:v>42596.9375</c:v>
                </c:pt>
                <c:pt idx="6043">
                  <c:v>42596.947916666657</c:v>
                </c:pt>
                <c:pt idx="6044">
                  <c:v>42596.958333333343</c:v>
                </c:pt>
                <c:pt idx="6045">
                  <c:v>42596.96875</c:v>
                </c:pt>
                <c:pt idx="6046">
                  <c:v>42596.979166666621</c:v>
                </c:pt>
                <c:pt idx="6047">
                  <c:v>42596.989583333343</c:v>
                </c:pt>
                <c:pt idx="6048">
                  <c:v>42597</c:v>
                </c:pt>
                <c:pt idx="6049">
                  <c:v>42597.010416666657</c:v>
                </c:pt>
                <c:pt idx="6050">
                  <c:v>42597.020833333343</c:v>
                </c:pt>
                <c:pt idx="6051">
                  <c:v>42597.03125</c:v>
                </c:pt>
                <c:pt idx="6052">
                  <c:v>42597.041666666621</c:v>
                </c:pt>
                <c:pt idx="6053">
                  <c:v>42597.052083333343</c:v>
                </c:pt>
                <c:pt idx="6054">
                  <c:v>42597.0625</c:v>
                </c:pt>
                <c:pt idx="6055">
                  <c:v>42597.072916666657</c:v>
                </c:pt>
                <c:pt idx="6056">
                  <c:v>42597.083333333343</c:v>
                </c:pt>
                <c:pt idx="6057">
                  <c:v>42597.093749999993</c:v>
                </c:pt>
                <c:pt idx="6058">
                  <c:v>42597.104166666621</c:v>
                </c:pt>
                <c:pt idx="6059">
                  <c:v>42597.114583333343</c:v>
                </c:pt>
                <c:pt idx="6060">
                  <c:v>42597.125</c:v>
                </c:pt>
                <c:pt idx="6061">
                  <c:v>42597.135416666621</c:v>
                </c:pt>
                <c:pt idx="6062">
                  <c:v>42597.145833333343</c:v>
                </c:pt>
                <c:pt idx="6063">
                  <c:v>42597.15625</c:v>
                </c:pt>
                <c:pt idx="6064">
                  <c:v>42597.166666666621</c:v>
                </c:pt>
                <c:pt idx="6065">
                  <c:v>42597.177083333292</c:v>
                </c:pt>
                <c:pt idx="6066">
                  <c:v>42597.1875</c:v>
                </c:pt>
                <c:pt idx="6067">
                  <c:v>42597.197916666621</c:v>
                </c:pt>
                <c:pt idx="6068">
                  <c:v>42597.208333333343</c:v>
                </c:pt>
                <c:pt idx="6069">
                  <c:v>42597.21875</c:v>
                </c:pt>
                <c:pt idx="6070">
                  <c:v>42597.229166666591</c:v>
                </c:pt>
                <c:pt idx="6071">
                  <c:v>42597.239583333292</c:v>
                </c:pt>
                <c:pt idx="6072">
                  <c:v>42597.25</c:v>
                </c:pt>
                <c:pt idx="6073">
                  <c:v>42597.260416666621</c:v>
                </c:pt>
                <c:pt idx="6074">
                  <c:v>42597.270833333343</c:v>
                </c:pt>
                <c:pt idx="6075">
                  <c:v>42597.28125</c:v>
                </c:pt>
                <c:pt idx="6076">
                  <c:v>42597.291666666591</c:v>
                </c:pt>
                <c:pt idx="6077">
                  <c:v>42597.302083333343</c:v>
                </c:pt>
                <c:pt idx="6078">
                  <c:v>42597.3125</c:v>
                </c:pt>
                <c:pt idx="6079">
                  <c:v>42597.322916666657</c:v>
                </c:pt>
                <c:pt idx="6080">
                  <c:v>42597.333333333343</c:v>
                </c:pt>
                <c:pt idx="6081">
                  <c:v>42597.34375</c:v>
                </c:pt>
                <c:pt idx="6082">
                  <c:v>42597.354166666657</c:v>
                </c:pt>
                <c:pt idx="6083">
                  <c:v>42597.364583333343</c:v>
                </c:pt>
                <c:pt idx="6084">
                  <c:v>42597.375</c:v>
                </c:pt>
                <c:pt idx="6085">
                  <c:v>42597.385416666657</c:v>
                </c:pt>
                <c:pt idx="6086">
                  <c:v>42597.395833333343</c:v>
                </c:pt>
                <c:pt idx="6087">
                  <c:v>42597.40625</c:v>
                </c:pt>
                <c:pt idx="6088">
                  <c:v>42597.416666666657</c:v>
                </c:pt>
                <c:pt idx="6089">
                  <c:v>42597.427083333292</c:v>
                </c:pt>
                <c:pt idx="6090">
                  <c:v>42597.4375</c:v>
                </c:pt>
                <c:pt idx="6091">
                  <c:v>42597.447916666657</c:v>
                </c:pt>
                <c:pt idx="6092">
                  <c:v>42597.458333333343</c:v>
                </c:pt>
                <c:pt idx="6093">
                  <c:v>42597.46875</c:v>
                </c:pt>
                <c:pt idx="6094">
                  <c:v>42597.479166666621</c:v>
                </c:pt>
                <c:pt idx="6095">
                  <c:v>42597.489583333343</c:v>
                </c:pt>
                <c:pt idx="6096">
                  <c:v>42597.5</c:v>
                </c:pt>
                <c:pt idx="6097">
                  <c:v>42597.510416666657</c:v>
                </c:pt>
                <c:pt idx="6098">
                  <c:v>42597.520833333343</c:v>
                </c:pt>
                <c:pt idx="6099">
                  <c:v>42597.53125</c:v>
                </c:pt>
                <c:pt idx="6100">
                  <c:v>42597.541666666621</c:v>
                </c:pt>
                <c:pt idx="6101">
                  <c:v>42597.552083333343</c:v>
                </c:pt>
                <c:pt idx="6102">
                  <c:v>42597.5625</c:v>
                </c:pt>
                <c:pt idx="6103">
                  <c:v>42597.572916666657</c:v>
                </c:pt>
                <c:pt idx="6104">
                  <c:v>42597.583333333343</c:v>
                </c:pt>
                <c:pt idx="6105">
                  <c:v>42597.593749999993</c:v>
                </c:pt>
                <c:pt idx="6106">
                  <c:v>42597.604166666621</c:v>
                </c:pt>
                <c:pt idx="6107">
                  <c:v>42597.614583333343</c:v>
                </c:pt>
                <c:pt idx="6108">
                  <c:v>42597.625</c:v>
                </c:pt>
                <c:pt idx="6109">
                  <c:v>42597.635416666621</c:v>
                </c:pt>
                <c:pt idx="6110">
                  <c:v>42597.645833333343</c:v>
                </c:pt>
                <c:pt idx="6111">
                  <c:v>42597.65625</c:v>
                </c:pt>
                <c:pt idx="6112">
                  <c:v>42597.666666666621</c:v>
                </c:pt>
                <c:pt idx="6113">
                  <c:v>42597.677083333292</c:v>
                </c:pt>
                <c:pt idx="6114">
                  <c:v>42597.6875</c:v>
                </c:pt>
                <c:pt idx="6115">
                  <c:v>42597.697916666621</c:v>
                </c:pt>
                <c:pt idx="6116">
                  <c:v>42597.708333333343</c:v>
                </c:pt>
                <c:pt idx="6117">
                  <c:v>42597.71875</c:v>
                </c:pt>
                <c:pt idx="6118">
                  <c:v>42597.729166666591</c:v>
                </c:pt>
                <c:pt idx="6119">
                  <c:v>42597.739583333292</c:v>
                </c:pt>
                <c:pt idx="6120">
                  <c:v>42597.75</c:v>
                </c:pt>
                <c:pt idx="6121">
                  <c:v>42597.760416666621</c:v>
                </c:pt>
                <c:pt idx="6122">
                  <c:v>42597.770833333343</c:v>
                </c:pt>
                <c:pt idx="6123">
                  <c:v>42597.78125</c:v>
                </c:pt>
                <c:pt idx="6124">
                  <c:v>42597.791666666591</c:v>
                </c:pt>
                <c:pt idx="6125">
                  <c:v>42597.802083333343</c:v>
                </c:pt>
                <c:pt idx="6126">
                  <c:v>42597.8125</c:v>
                </c:pt>
                <c:pt idx="6127">
                  <c:v>42597.822916666657</c:v>
                </c:pt>
                <c:pt idx="6128">
                  <c:v>42597.833333333343</c:v>
                </c:pt>
                <c:pt idx="6129">
                  <c:v>42597.84375</c:v>
                </c:pt>
                <c:pt idx="6130">
                  <c:v>42597.854166666657</c:v>
                </c:pt>
                <c:pt idx="6131">
                  <c:v>42597.864583333343</c:v>
                </c:pt>
                <c:pt idx="6132">
                  <c:v>42597.875</c:v>
                </c:pt>
                <c:pt idx="6133">
                  <c:v>42597.885416666657</c:v>
                </c:pt>
                <c:pt idx="6134">
                  <c:v>42597.895833333343</c:v>
                </c:pt>
                <c:pt idx="6135">
                  <c:v>42597.90625</c:v>
                </c:pt>
                <c:pt idx="6136">
                  <c:v>42597.916666666657</c:v>
                </c:pt>
                <c:pt idx="6137">
                  <c:v>42597.927083333292</c:v>
                </c:pt>
                <c:pt idx="6138">
                  <c:v>42597.9375</c:v>
                </c:pt>
                <c:pt idx="6139">
                  <c:v>42597.947916666657</c:v>
                </c:pt>
                <c:pt idx="6140">
                  <c:v>42597.958333333343</c:v>
                </c:pt>
                <c:pt idx="6141">
                  <c:v>42597.96875</c:v>
                </c:pt>
                <c:pt idx="6142">
                  <c:v>42597.979166666621</c:v>
                </c:pt>
                <c:pt idx="6143">
                  <c:v>42597.989583333343</c:v>
                </c:pt>
                <c:pt idx="6144">
                  <c:v>42598</c:v>
                </c:pt>
                <c:pt idx="6145">
                  <c:v>42598.010416666657</c:v>
                </c:pt>
                <c:pt idx="6146">
                  <c:v>42598.020833333343</c:v>
                </c:pt>
                <c:pt idx="6147">
                  <c:v>42598.03125</c:v>
                </c:pt>
                <c:pt idx="6148">
                  <c:v>42598.041666666621</c:v>
                </c:pt>
                <c:pt idx="6149">
                  <c:v>42598.052083333343</c:v>
                </c:pt>
                <c:pt idx="6150">
                  <c:v>42598.0625</c:v>
                </c:pt>
                <c:pt idx="6151">
                  <c:v>42598.072916666657</c:v>
                </c:pt>
                <c:pt idx="6152">
                  <c:v>42598.083333333343</c:v>
                </c:pt>
                <c:pt idx="6153">
                  <c:v>42598.093749999993</c:v>
                </c:pt>
                <c:pt idx="6154">
                  <c:v>42598.104166666621</c:v>
                </c:pt>
                <c:pt idx="6155">
                  <c:v>42598.114583333343</c:v>
                </c:pt>
                <c:pt idx="6156">
                  <c:v>42598.125</c:v>
                </c:pt>
                <c:pt idx="6157">
                  <c:v>42598.135416666621</c:v>
                </c:pt>
                <c:pt idx="6158">
                  <c:v>42598.145833333343</c:v>
                </c:pt>
                <c:pt idx="6159">
                  <c:v>42598.15625</c:v>
                </c:pt>
                <c:pt idx="6160">
                  <c:v>42598.166666666621</c:v>
                </c:pt>
                <c:pt idx="6161">
                  <c:v>42598.177083333292</c:v>
                </c:pt>
                <c:pt idx="6162">
                  <c:v>42598.1875</c:v>
                </c:pt>
                <c:pt idx="6163">
                  <c:v>42598.197916666621</c:v>
                </c:pt>
                <c:pt idx="6164">
                  <c:v>42598.208333333343</c:v>
                </c:pt>
                <c:pt idx="6165">
                  <c:v>42598.21875</c:v>
                </c:pt>
                <c:pt idx="6166">
                  <c:v>42598.229166666591</c:v>
                </c:pt>
                <c:pt idx="6167">
                  <c:v>42598.239583333292</c:v>
                </c:pt>
                <c:pt idx="6168">
                  <c:v>42598.25</c:v>
                </c:pt>
                <c:pt idx="6169">
                  <c:v>42598.260416666621</c:v>
                </c:pt>
                <c:pt idx="6170">
                  <c:v>42598.270833333343</c:v>
                </c:pt>
                <c:pt idx="6171">
                  <c:v>42598.28125</c:v>
                </c:pt>
                <c:pt idx="6172">
                  <c:v>42598.291666666591</c:v>
                </c:pt>
                <c:pt idx="6173">
                  <c:v>42598.302083333343</c:v>
                </c:pt>
                <c:pt idx="6174">
                  <c:v>42598.3125</c:v>
                </c:pt>
                <c:pt idx="6175">
                  <c:v>42598.322916666657</c:v>
                </c:pt>
                <c:pt idx="6176">
                  <c:v>42598.333333333343</c:v>
                </c:pt>
                <c:pt idx="6177">
                  <c:v>42598.34375</c:v>
                </c:pt>
                <c:pt idx="6178">
                  <c:v>42598.354166666657</c:v>
                </c:pt>
                <c:pt idx="6179">
                  <c:v>42598.364583333343</c:v>
                </c:pt>
                <c:pt idx="6180">
                  <c:v>42598.375</c:v>
                </c:pt>
                <c:pt idx="6181">
                  <c:v>42598.385416666657</c:v>
                </c:pt>
                <c:pt idx="6182">
                  <c:v>42598.395833333343</c:v>
                </c:pt>
                <c:pt idx="6183">
                  <c:v>42598.40625</c:v>
                </c:pt>
                <c:pt idx="6184">
                  <c:v>42598.416666666657</c:v>
                </c:pt>
                <c:pt idx="6185">
                  <c:v>42598.427083333292</c:v>
                </c:pt>
                <c:pt idx="6186">
                  <c:v>42598.4375</c:v>
                </c:pt>
                <c:pt idx="6187">
                  <c:v>42598.447916666657</c:v>
                </c:pt>
                <c:pt idx="6188">
                  <c:v>42598.458333333343</c:v>
                </c:pt>
                <c:pt idx="6189">
                  <c:v>42598.46875</c:v>
                </c:pt>
                <c:pt idx="6190">
                  <c:v>42598.479166666621</c:v>
                </c:pt>
                <c:pt idx="6191">
                  <c:v>42598.489583333343</c:v>
                </c:pt>
                <c:pt idx="6192">
                  <c:v>42598.5</c:v>
                </c:pt>
                <c:pt idx="6193">
                  <c:v>42598.510416666657</c:v>
                </c:pt>
                <c:pt idx="6194">
                  <c:v>42598.520833333343</c:v>
                </c:pt>
                <c:pt idx="6195">
                  <c:v>42598.53125</c:v>
                </c:pt>
                <c:pt idx="6196">
                  <c:v>42598.541666666621</c:v>
                </c:pt>
                <c:pt idx="6197">
                  <c:v>42598.552083333343</c:v>
                </c:pt>
                <c:pt idx="6198">
                  <c:v>42598.5625</c:v>
                </c:pt>
                <c:pt idx="6199">
                  <c:v>42598.572916666657</c:v>
                </c:pt>
                <c:pt idx="6200">
                  <c:v>42598.583333333343</c:v>
                </c:pt>
                <c:pt idx="6201">
                  <c:v>42598.593749999993</c:v>
                </c:pt>
                <c:pt idx="6202">
                  <c:v>42598.604166666621</c:v>
                </c:pt>
                <c:pt idx="6203">
                  <c:v>42598.614583333343</c:v>
                </c:pt>
                <c:pt idx="6204">
                  <c:v>42598.625</c:v>
                </c:pt>
                <c:pt idx="6205">
                  <c:v>42598.635416666621</c:v>
                </c:pt>
                <c:pt idx="6206">
                  <c:v>42598.645833333343</c:v>
                </c:pt>
                <c:pt idx="6207">
                  <c:v>42598.65625</c:v>
                </c:pt>
                <c:pt idx="6208">
                  <c:v>42598.666666666621</c:v>
                </c:pt>
                <c:pt idx="6209">
                  <c:v>42598.677083333292</c:v>
                </c:pt>
                <c:pt idx="6210">
                  <c:v>42598.6875</c:v>
                </c:pt>
                <c:pt idx="6211">
                  <c:v>42598.697916666621</c:v>
                </c:pt>
                <c:pt idx="6212">
                  <c:v>42598.708333333343</c:v>
                </c:pt>
                <c:pt idx="6213">
                  <c:v>42598.71875</c:v>
                </c:pt>
                <c:pt idx="6214">
                  <c:v>42598.729166666591</c:v>
                </c:pt>
                <c:pt idx="6215">
                  <c:v>42598.739583333292</c:v>
                </c:pt>
                <c:pt idx="6216">
                  <c:v>42598.75</c:v>
                </c:pt>
                <c:pt idx="6217">
                  <c:v>42598.760416666621</c:v>
                </c:pt>
                <c:pt idx="6218">
                  <c:v>42598.770833333343</c:v>
                </c:pt>
                <c:pt idx="6219">
                  <c:v>42598.78125</c:v>
                </c:pt>
                <c:pt idx="6220">
                  <c:v>42598.791666666591</c:v>
                </c:pt>
                <c:pt idx="6221">
                  <c:v>42598.802083333343</c:v>
                </c:pt>
                <c:pt idx="6222">
                  <c:v>42598.8125</c:v>
                </c:pt>
                <c:pt idx="6223">
                  <c:v>42598.822916666657</c:v>
                </c:pt>
                <c:pt idx="6224">
                  <c:v>42598.833333333343</c:v>
                </c:pt>
                <c:pt idx="6225">
                  <c:v>42598.84375</c:v>
                </c:pt>
                <c:pt idx="6226">
                  <c:v>42598.854166666657</c:v>
                </c:pt>
                <c:pt idx="6227">
                  <c:v>42598.864583333343</c:v>
                </c:pt>
                <c:pt idx="6228">
                  <c:v>42598.875</c:v>
                </c:pt>
                <c:pt idx="6229">
                  <c:v>42598.885416666657</c:v>
                </c:pt>
                <c:pt idx="6230">
                  <c:v>42598.895833333343</c:v>
                </c:pt>
                <c:pt idx="6231">
                  <c:v>42598.90625</c:v>
                </c:pt>
                <c:pt idx="6232">
                  <c:v>42598.916666666657</c:v>
                </c:pt>
                <c:pt idx="6233">
                  <c:v>42598.927083333292</c:v>
                </c:pt>
                <c:pt idx="6234">
                  <c:v>42598.9375</c:v>
                </c:pt>
                <c:pt idx="6235">
                  <c:v>42598.947916666657</c:v>
                </c:pt>
                <c:pt idx="6236">
                  <c:v>42598.958333333343</c:v>
                </c:pt>
                <c:pt idx="6237">
                  <c:v>42598.96875</c:v>
                </c:pt>
                <c:pt idx="6238">
                  <c:v>42598.979166666621</c:v>
                </c:pt>
                <c:pt idx="6239">
                  <c:v>42598.989583333343</c:v>
                </c:pt>
                <c:pt idx="6240">
                  <c:v>42599</c:v>
                </c:pt>
                <c:pt idx="6241">
                  <c:v>42599.010416666657</c:v>
                </c:pt>
                <c:pt idx="6242">
                  <c:v>42599.020833333343</c:v>
                </c:pt>
                <c:pt idx="6243">
                  <c:v>42599.03125</c:v>
                </c:pt>
                <c:pt idx="6244">
                  <c:v>42599.041666666621</c:v>
                </c:pt>
                <c:pt idx="6245">
                  <c:v>42599.052083333343</c:v>
                </c:pt>
                <c:pt idx="6246">
                  <c:v>42599.0625</c:v>
                </c:pt>
                <c:pt idx="6247">
                  <c:v>42599.072916666657</c:v>
                </c:pt>
                <c:pt idx="6248">
                  <c:v>42599.083333333343</c:v>
                </c:pt>
                <c:pt idx="6249">
                  <c:v>42599.093749999993</c:v>
                </c:pt>
                <c:pt idx="6250">
                  <c:v>42599.104166666621</c:v>
                </c:pt>
                <c:pt idx="6251">
                  <c:v>42599.114583333343</c:v>
                </c:pt>
                <c:pt idx="6252">
                  <c:v>42599.125</c:v>
                </c:pt>
                <c:pt idx="6253">
                  <c:v>42599.135416666621</c:v>
                </c:pt>
                <c:pt idx="6254">
                  <c:v>42599.145833333343</c:v>
                </c:pt>
                <c:pt idx="6255">
                  <c:v>42599.15625</c:v>
                </c:pt>
                <c:pt idx="6256">
                  <c:v>42599.166666666621</c:v>
                </c:pt>
                <c:pt idx="6257">
                  <c:v>42599.177083333292</c:v>
                </c:pt>
                <c:pt idx="6258">
                  <c:v>42599.1875</c:v>
                </c:pt>
                <c:pt idx="6259">
                  <c:v>42599.197916666621</c:v>
                </c:pt>
                <c:pt idx="6260">
                  <c:v>42599.208333333343</c:v>
                </c:pt>
                <c:pt idx="6261">
                  <c:v>42599.21875</c:v>
                </c:pt>
                <c:pt idx="6262">
                  <c:v>42599.229166666591</c:v>
                </c:pt>
                <c:pt idx="6263">
                  <c:v>42599.239583333292</c:v>
                </c:pt>
                <c:pt idx="6264">
                  <c:v>42599.25</c:v>
                </c:pt>
                <c:pt idx="6265">
                  <c:v>42599.260416666621</c:v>
                </c:pt>
                <c:pt idx="6266">
                  <c:v>42599.270833333343</c:v>
                </c:pt>
                <c:pt idx="6267">
                  <c:v>42599.28125</c:v>
                </c:pt>
                <c:pt idx="6268">
                  <c:v>42599.291666666591</c:v>
                </c:pt>
                <c:pt idx="6269">
                  <c:v>42599.302083333343</c:v>
                </c:pt>
                <c:pt idx="6270">
                  <c:v>42599.3125</c:v>
                </c:pt>
                <c:pt idx="6271">
                  <c:v>42599.322916666657</c:v>
                </c:pt>
                <c:pt idx="6272">
                  <c:v>42599.333333333343</c:v>
                </c:pt>
                <c:pt idx="6273">
                  <c:v>42599.34375</c:v>
                </c:pt>
                <c:pt idx="6274">
                  <c:v>42599.354166666657</c:v>
                </c:pt>
                <c:pt idx="6275">
                  <c:v>42599.364583333343</c:v>
                </c:pt>
                <c:pt idx="6276">
                  <c:v>42599.375</c:v>
                </c:pt>
                <c:pt idx="6277">
                  <c:v>42599.385416666657</c:v>
                </c:pt>
                <c:pt idx="6278">
                  <c:v>42599.395833333343</c:v>
                </c:pt>
                <c:pt idx="6279">
                  <c:v>42599.40625</c:v>
                </c:pt>
                <c:pt idx="6280">
                  <c:v>42599.416666666657</c:v>
                </c:pt>
                <c:pt idx="6281">
                  <c:v>42599.427083333292</c:v>
                </c:pt>
                <c:pt idx="6282">
                  <c:v>42599.4375</c:v>
                </c:pt>
                <c:pt idx="6283">
                  <c:v>42599.447916666657</c:v>
                </c:pt>
                <c:pt idx="6284">
                  <c:v>42599.458333333343</c:v>
                </c:pt>
                <c:pt idx="6285">
                  <c:v>42599.46875</c:v>
                </c:pt>
                <c:pt idx="6286">
                  <c:v>42599.479166666621</c:v>
                </c:pt>
                <c:pt idx="6287">
                  <c:v>42599.489583333343</c:v>
                </c:pt>
                <c:pt idx="6288">
                  <c:v>42599.5</c:v>
                </c:pt>
                <c:pt idx="6289">
                  <c:v>42599.510416666657</c:v>
                </c:pt>
                <c:pt idx="6290">
                  <c:v>42599.520833333343</c:v>
                </c:pt>
                <c:pt idx="6291">
                  <c:v>42599.53125</c:v>
                </c:pt>
                <c:pt idx="6292">
                  <c:v>42599.541666666621</c:v>
                </c:pt>
                <c:pt idx="6293">
                  <c:v>42599.552083333343</c:v>
                </c:pt>
                <c:pt idx="6294">
                  <c:v>42599.5625</c:v>
                </c:pt>
                <c:pt idx="6295">
                  <c:v>42599.572916666657</c:v>
                </c:pt>
                <c:pt idx="6296">
                  <c:v>42599.583333333343</c:v>
                </c:pt>
                <c:pt idx="6297">
                  <c:v>42599.593749999993</c:v>
                </c:pt>
                <c:pt idx="6298">
                  <c:v>42599.604166666621</c:v>
                </c:pt>
                <c:pt idx="6299">
                  <c:v>42599.614583333343</c:v>
                </c:pt>
                <c:pt idx="6300">
                  <c:v>42599.625</c:v>
                </c:pt>
                <c:pt idx="6301">
                  <c:v>42599.635416666621</c:v>
                </c:pt>
                <c:pt idx="6302">
                  <c:v>42599.645833333343</c:v>
                </c:pt>
                <c:pt idx="6303">
                  <c:v>42599.65625</c:v>
                </c:pt>
                <c:pt idx="6304">
                  <c:v>42599.666666666621</c:v>
                </c:pt>
                <c:pt idx="6305">
                  <c:v>42599.677083333292</c:v>
                </c:pt>
                <c:pt idx="6306">
                  <c:v>42599.6875</c:v>
                </c:pt>
                <c:pt idx="6307">
                  <c:v>42599.697916666621</c:v>
                </c:pt>
                <c:pt idx="6308">
                  <c:v>42599.708333333343</c:v>
                </c:pt>
                <c:pt idx="6309">
                  <c:v>42599.71875</c:v>
                </c:pt>
                <c:pt idx="6310">
                  <c:v>42599.729166666591</c:v>
                </c:pt>
                <c:pt idx="6311">
                  <c:v>42599.739583333292</c:v>
                </c:pt>
                <c:pt idx="6312">
                  <c:v>42599.75</c:v>
                </c:pt>
                <c:pt idx="6313">
                  <c:v>42599.760416666621</c:v>
                </c:pt>
                <c:pt idx="6314">
                  <c:v>42599.770833333343</c:v>
                </c:pt>
                <c:pt idx="6315">
                  <c:v>42599.78125</c:v>
                </c:pt>
                <c:pt idx="6316">
                  <c:v>42599.791666666591</c:v>
                </c:pt>
                <c:pt idx="6317">
                  <c:v>42599.802083333343</c:v>
                </c:pt>
                <c:pt idx="6318">
                  <c:v>42599.8125</c:v>
                </c:pt>
                <c:pt idx="6319">
                  <c:v>42599.822916666657</c:v>
                </c:pt>
                <c:pt idx="6320">
                  <c:v>42599.833333333343</c:v>
                </c:pt>
                <c:pt idx="6321">
                  <c:v>42599.84375</c:v>
                </c:pt>
                <c:pt idx="6322">
                  <c:v>42599.854166666657</c:v>
                </c:pt>
                <c:pt idx="6323">
                  <c:v>42599.864583333343</c:v>
                </c:pt>
                <c:pt idx="6324">
                  <c:v>42599.875</c:v>
                </c:pt>
                <c:pt idx="6325">
                  <c:v>42599.885416666657</c:v>
                </c:pt>
                <c:pt idx="6326">
                  <c:v>42599.895833333343</c:v>
                </c:pt>
                <c:pt idx="6327">
                  <c:v>42599.90625</c:v>
                </c:pt>
                <c:pt idx="6328">
                  <c:v>42599.916666666657</c:v>
                </c:pt>
                <c:pt idx="6329">
                  <c:v>42599.927083333292</c:v>
                </c:pt>
                <c:pt idx="6330">
                  <c:v>42599.9375</c:v>
                </c:pt>
                <c:pt idx="6331">
                  <c:v>42599.947916666657</c:v>
                </c:pt>
                <c:pt idx="6332">
                  <c:v>42599.958333333343</c:v>
                </c:pt>
                <c:pt idx="6333">
                  <c:v>42599.96875</c:v>
                </c:pt>
                <c:pt idx="6334">
                  <c:v>42599.979166666621</c:v>
                </c:pt>
                <c:pt idx="6335">
                  <c:v>42599.989583333343</c:v>
                </c:pt>
                <c:pt idx="6336">
                  <c:v>42600</c:v>
                </c:pt>
                <c:pt idx="6337">
                  <c:v>42600.010416666657</c:v>
                </c:pt>
                <c:pt idx="6338">
                  <c:v>42600.020833333343</c:v>
                </c:pt>
                <c:pt idx="6339">
                  <c:v>42600.03125</c:v>
                </c:pt>
                <c:pt idx="6340">
                  <c:v>42600.041666666621</c:v>
                </c:pt>
                <c:pt idx="6341">
                  <c:v>42600.052083333343</c:v>
                </c:pt>
                <c:pt idx="6342">
                  <c:v>42600.0625</c:v>
                </c:pt>
                <c:pt idx="6343">
                  <c:v>42600.072916666657</c:v>
                </c:pt>
                <c:pt idx="6344">
                  <c:v>42600.083333333343</c:v>
                </c:pt>
                <c:pt idx="6345">
                  <c:v>42600.093749999993</c:v>
                </c:pt>
                <c:pt idx="6346">
                  <c:v>42600.104166666621</c:v>
                </c:pt>
                <c:pt idx="6347">
                  <c:v>42600.114583333343</c:v>
                </c:pt>
                <c:pt idx="6348">
                  <c:v>42600.125</c:v>
                </c:pt>
                <c:pt idx="6349">
                  <c:v>42600.135416666621</c:v>
                </c:pt>
                <c:pt idx="6350">
                  <c:v>42600.145833333343</c:v>
                </c:pt>
                <c:pt idx="6351">
                  <c:v>42600.15625</c:v>
                </c:pt>
                <c:pt idx="6352">
                  <c:v>42600.166666666621</c:v>
                </c:pt>
                <c:pt idx="6353">
                  <c:v>42600.177083333292</c:v>
                </c:pt>
                <c:pt idx="6354">
                  <c:v>42600.1875</c:v>
                </c:pt>
                <c:pt idx="6355">
                  <c:v>42600.197916666621</c:v>
                </c:pt>
                <c:pt idx="6356">
                  <c:v>42600.208333333343</c:v>
                </c:pt>
                <c:pt idx="6357">
                  <c:v>42600.21875</c:v>
                </c:pt>
                <c:pt idx="6358">
                  <c:v>42600.229166666591</c:v>
                </c:pt>
                <c:pt idx="6359">
                  <c:v>42600.239583333292</c:v>
                </c:pt>
                <c:pt idx="6360">
                  <c:v>42600.25</c:v>
                </c:pt>
                <c:pt idx="6361">
                  <c:v>42600.260416666621</c:v>
                </c:pt>
                <c:pt idx="6362">
                  <c:v>42600.270833333343</c:v>
                </c:pt>
                <c:pt idx="6363">
                  <c:v>42600.28125</c:v>
                </c:pt>
                <c:pt idx="6364">
                  <c:v>42600.291666666591</c:v>
                </c:pt>
                <c:pt idx="6365">
                  <c:v>42600.302083333343</c:v>
                </c:pt>
                <c:pt idx="6366">
                  <c:v>42600.3125</c:v>
                </c:pt>
                <c:pt idx="6367">
                  <c:v>42600.322916666657</c:v>
                </c:pt>
                <c:pt idx="6368">
                  <c:v>42600.333333333343</c:v>
                </c:pt>
                <c:pt idx="6369">
                  <c:v>42600.34375</c:v>
                </c:pt>
                <c:pt idx="6370">
                  <c:v>42600.354166666657</c:v>
                </c:pt>
                <c:pt idx="6371">
                  <c:v>42600.364583333343</c:v>
                </c:pt>
                <c:pt idx="6372">
                  <c:v>42600.375</c:v>
                </c:pt>
                <c:pt idx="6373">
                  <c:v>42600.385416666657</c:v>
                </c:pt>
                <c:pt idx="6374">
                  <c:v>42600.395833333343</c:v>
                </c:pt>
                <c:pt idx="6375">
                  <c:v>42600.40625</c:v>
                </c:pt>
                <c:pt idx="6376">
                  <c:v>42600.416666666657</c:v>
                </c:pt>
                <c:pt idx="6377">
                  <c:v>42600.427083333292</c:v>
                </c:pt>
                <c:pt idx="6378">
                  <c:v>42600.4375</c:v>
                </c:pt>
                <c:pt idx="6379">
                  <c:v>42600.447916666657</c:v>
                </c:pt>
                <c:pt idx="6380">
                  <c:v>42600.458333333343</c:v>
                </c:pt>
                <c:pt idx="6381">
                  <c:v>42600.46875</c:v>
                </c:pt>
                <c:pt idx="6382">
                  <c:v>42600.479166666621</c:v>
                </c:pt>
                <c:pt idx="6383">
                  <c:v>42600.489583333343</c:v>
                </c:pt>
                <c:pt idx="6384">
                  <c:v>42600.5</c:v>
                </c:pt>
                <c:pt idx="6385">
                  <c:v>42600.510416666657</c:v>
                </c:pt>
                <c:pt idx="6386">
                  <c:v>42600.520833333343</c:v>
                </c:pt>
                <c:pt idx="6387">
                  <c:v>42600.53125</c:v>
                </c:pt>
                <c:pt idx="6388">
                  <c:v>42600.541666666621</c:v>
                </c:pt>
                <c:pt idx="6389">
                  <c:v>42600.552083333343</c:v>
                </c:pt>
                <c:pt idx="6390">
                  <c:v>42600.5625</c:v>
                </c:pt>
                <c:pt idx="6391">
                  <c:v>42600.572916666657</c:v>
                </c:pt>
                <c:pt idx="6392">
                  <c:v>42600.583333333343</c:v>
                </c:pt>
                <c:pt idx="6393">
                  <c:v>42600.593749999993</c:v>
                </c:pt>
                <c:pt idx="6394">
                  <c:v>42600.604166666621</c:v>
                </c:pt>
                <c:pt idx="6395">
                  <c:v>42600.614583333343</c:v>
                </c:pt>
                <c:pt idx="6396">
                  <c:v>42600.625</c:v>
                </c:pt>
                <c:pt idx="6397">
                  <c:v>42600.635416666621</c:v>
                </c:pt>
                <c:pt idx="6398">
                  <c:v>42600.645833333343</c:v>
                </c:pt>
                <c:pt idx="6399">
                  <c:v>42600.65625</c:v>
                </c:pt>
                <c:pt idx="6400">
                  <c:v>42600.666666666621</c:v>
                </c:pt>
                <c:pt idx="6401">
                  <c:v>42600.677083333292</c:v>
                </c:pt>
                <c:pt idx="6402">
                  <c:v>42600.6875</c:v>
                </c:pt>
                <c:pt idx="6403">
                  <c:v>42600.697916666621</c:v>
                </c:pt>
                <c:pt idx="6404">
                  <c:v>42600.708333333343</c:v>
                </c:pt>
                <c:pt idx="6405">
                  <c:v>42600.71875</c:v>
                </c:pt>
                <c:pt idx="6406">
                  <c:v>42600.729166666591</c:v>
                </c:pt>
                <c:pt idx="6407">
                  <c:v>42600.739583333292</c:v>
                </c:pt>
                <c:pt idx="6408">
                  <c:v>42600.75</c:v>
                </c:pt>
                <c:pt idx="6409">
                  <c:v>42600.760416666621</c:v>
                </c:pt>
                <c:pt idx="6410">
                  <c:v>42600.770833333343</c:v>
                </c:pt>
                <c:pt idx="6411">
                  <c:v>42600.78125</c:v>
                </c:pt>
                <c:pt idx="6412">
                  <c:v>42600.791666666591</c:v>
                </c:pt>
                <c:pt idx="6413">
                  <c:v>42600.802083333343</c:v>
                </c:pt>
                <c:pt idx="6414">
                  <c:v>42600.8125</c:v>
                </c:pt>
                <c:pt idx="6415">
                  <c:v>42600.822916666657</c:v>
                </c:pt>
                <c:pt idx="6416">
                  <c:v>42600.833333333343</c:v>
                </c:pt>
                <c:pt idx="6417">
                  <c:v>42600.84375</c:v>
                </c:pt>
                <c:pt idx="6418">
                  <c:v>42600.854166666657</c:v>
                </c:pt>
                <c:pt idx="6419">
                  <c:v>42600.864583333343</c:v>
                </c:pt>
                <c:pt idx="6420">
                  <c:v>42600.875</c:v>
                </c:pt>
                <c:pt idx="6421">
                  <c:v>42600.885416666657</c:v>
                </c:pt>
                <c:pt idx="6422">
                  <c:v>42600.895833333343</c:v>
                </c:pt>
                <c:pt idx="6423">
                  <c:v>42600.90625</c:v>
                </c:pt>
                <c:pt idx="6424">
                  <c:v>42600.916666666657</c:v>
                </c:pt>
                <c:pt idx="6425">
                  <c:v>42600.927083333292</c:v>
                </c:pt>
                <c:pt idx="6426">
                  <c:v>42600.9375</c:v>
                </c:pt>
                <c:pt idx="6427">
                  <c:v>42600.947916666657</c:v>
                </c:pt>
                <c:pt idx="6428">
                  <c:v>42600.958333333343</c:v>
                </c:pt>
                <c:pt idx="6429">
                  <c:v>42600.96875</c:v>
                </c:pt>
                <c:pt idx="6430">
                  <c:v>42600.979166666621</c:v>
                </c:pt>
                <c:pt idx="6431">
                  <c:v>42600.989583333343</c:v>
                </c:pt>
                <c:pt idx="6432">
                  <c:v>42601</c:v>
                </c:pt>
                <c:pt idx="6433">
                  <c:v>42601.010416666657</c:v>
                </c:pt>
                <c:pt idx="6434">
                  <c:v>42601.020833333343</c:v>
                </c:pt>
                <c:pt idx="6435">
                  <c:v>42601.03125</c:v>
                </c:pt>
                <c:pt idx="6436">
                  <c:v>42601.041666666621</c:v>
                </c:pt>
                <c:pt idx="6437">
                  <c:v>42601.052083333343</c:v>
                </c:pt>
                <c:pt idx="6438">
                  <c:v>42601.0625</c:v>
                </c:pt>
                <c:pt idx="6439">
                  <c:v>42601.072916666657</c:v>
                </c:pt>
                <c:pt idx="6440">
                  <c:v>42601.083333333343</c:v>
                </c:pt>
                <c:pt idx="6441">
                  <c:v>42601.093749999993</c:v>
                </c:pt>
                <c:pt idx="6442">
                  <c:v>42601.104166666621</c:v>
                </c:pt>
                <c:pt idx="6443">
                  <c:v>42601.114583333343</c:v>
                </c:pt>
                <c:pt idx="6444">
                  <c:v>42601.125</c:v>
                </c:pt>
                <c:pt idx="6445">
                  <c:v>42601.135416666621</c:v>
                </c:pt>
                <c:pt idx="6446">
                  <c:v>42601.145833333343</c:v>
                </c:pt>
                <c:pt idx="6447">
                  <c:v>42601.15625</c:v>
                </c:pt>
                <c:pt idx="6448">
                  <c:v>42601.166666666621</c:v>
                </c:pt>
                <c:pt idx="6449">
                  <c:v>42601.177083333292</c:v>
                </c:pt>
                <c:pt idx="6450">
                  <c:v>42601.1875</c:v>
                </c:pt>
                <c:pt idx="6451">
                  <c:v>42601.197916666621</c:v>
                </c:pt>
                <c:pt idx="6452">
                  <c:v>42601.208333333343</c:v>
                </c:pt>
                <c:pt idx="6453">
                  <c:v>42601.21875</c:v>
                </c:pt>
                <c:pt idx="6454">
                  <c:v>42601.229166666591</c:v>
                </c:pt>
                <c:pt idx="6455">
                  <c:v>42601.239583333292</c:v>
                </c:pt>
                <c:pt idx="6456">
                  <c:v>42601.25</c:v>
                </c:pt>
                <c:pt idx="6457">
                  <c:v>42601.260416666621</c:v>
                </c:pt>
                <c:pt idx="6458">
                  <c:v>42601.270833333343</c:v>
                </c:pt>
                <c:pt idx="6459">
                  <c:v>42601.28125</c:v>
                </c:pt>
                <c:pt idx="6460">
                  <c:v>42601.291666666591</c:v>
                </c:pt>
                <c:pt idx="6461">
                  <c:v>42601.302083333343</c:v>
                </c:pt>
                <c:pt idx="6462">
                  <c:v>42601.3125</c:v>
                </c:pt>
                <c:pt idx="6463">
                  <c:v>42601.322916666657</c:v>
                </c:pt>
                <c:pt idx="6464">
                  <c:v>42601.333333333343</c:v>
                </c:pt>
                <c:pt idx="6465">
                  <c:v>42601.34375</c:v>
                </c:pt>
                <c:pt idx="6466">
                  <c:v>42601.354166666657</c:v>
                </c:pt>
                <c:pt idx="6467">
                  <c:v>42601.364583333343</c:v>
                </c:pt>
                <c:pt idx="6468">
                  <c:v>42601.375</c:v>
                </c:pt>
                <c:pt idx="6469">
                  <c:v>42601.385416666657</c:v>
                </c:pt>
                <c:pt idx="6470">
                  <c:v>42601.395833333343</c:v>
                </c:pt>
                <c:pt idx="6471">
                  <c:v>42601.40625</c:v>
                </c:pt>
                <c:pt idx="6472">
                  <c:v>42601.416666666657</c:v>
                </c:pt>
                <c:pt idx="6473">
                  <c:v>42601.427083333292</c:v>
                </c:pt>
                <c:pt idx="6474">
                  <c:v>42601.4375</c:v>
                </c:pt>
                <c:pt idx="6475">
                  <c:v>42601.447916666657</c:v>
                </c:pt>
                <c:pt idx="6476">
                  <c:v>42601.458333333343</c:v>
                </c:pt>
                <c:pt idx="6477">
                  <c:v>42601.46875</c:v>
                </c:pt>
                <c:pt idx="6478">
                  <c:v>42601.479166666621</c:v>
                </c:pt>
                <c:pt idx="6479">
                  <c:v>42601.489583333343</c:v>
                </c:pt>
                <c:pt idx="6480">
                  <c:v>42601.5</c:v>
                </c:pt>
                <c:pt idx="6481">
                  <c:v>42601.510416666657</c:v>
                </c:pt>
                <c:pt idx="6482">
                  <c:v>42601.520833333343</c:v>
                </c:pt>
                <c:pt idx="6483">
                  <c:v>42601.53125</c:v>
                </c:pt>
                <c:pt idx="6484">
                  <c:v>42601.541666666621</c:v>
                </c:pt>
                <c:pt idx="6485">
                  <c:v>42601.552083333343</c:v>
                </c:pt>
                <c:pt idx="6486">
                  <c:v>42601.5625</c:v>
                </c:pt>
                <c:pt idx="6487">
                  <c:v>42601.572916666657</c:v>
                </c:pt>
                <c:pt idx="6488">
                  <c:v>42601.583333333343</c:v>
                </c:pt>
                <c:pt idx="6489">
                  <c:v>42601.593749999993</c:v>
                </c:pt>
                <c:pt idx="6490">
                  <c:v>42601.604166666621</c:v>
                </c:pt>
                <c:pt idx="6491">
                  <c:v>42601.614583333343</c:v>
                </c:pt>
                <c:pt idx="6492">
                  <c:v>42601.625</c:v>
                </c:pt>
                <c:pt idx="6493">
                  <c:v>42601.635416666621</c:v>
                </c:pt>
                <c:pt idx="6494">
                  <c:v>42601.645833333343</c:v>
                </c:pt>
                <c:pt idx="6495">
                  <c:v>42601.65625</c:v>
                </c:pt>
                <c:pt idx="6496">
                  <c:v>42601.666666666621</c:v>
                </c:pt>
                <c:pt idx="6497">
                  <c:v>42601.677083333292</c:v>
                </c:pt>
                <c:pt idx="6498">
                  <c:v>42601.6875</c:v>
                </c:pt>
                <c:pt idx="6499">
                  <c:v>42601.697916666621</c:v>
                </c:pt>
                <c:pt idx="6500">
                  <c:v>42601.708333333343</c:v>
                </c:pt>
                <c:pt idx="6501">
                  <c:v>42601.71875</c:v>
                </c:pt>
                <c:pt idx="6502">
                  <c:v>42601.729166666591</c:v>
                </c:pt>
                <c:pt idx="6503">
                  <c:v>42601.739583333292</c:v>
                </c:pt>
                <c:pt idx="6504">
                  <c:v>42601.75</c:v>
                </c:pt>
                <c:pt idx="6505">
                  <c:v>42601.760416666621</c:v>
                </c:pt>
                <c:pt idx="6506">
                  <c:v>42601.770833333343</c:v>
                </c:pt>
                <c:pt idx="6507">
                  <c:v>42601.78125</c:v>
                </c:pt>
                <c:pt idx="6508">
                  <c:v>42601.791666666591</c:v>
                </c:pt>
                <c:pt idx="6509">
                  <c:v>42601.802083333343</c:v>
                </c:pt>
                <c:pt idx="6510">
                  <c:v>42601.8125</c:v>
                </c:pt>
                <c:pt idx="6511">
                  <c:v>42601.822916666657</c:v>
                </c:pt>
                <c:pt idx="6512">
                  <c:v>42601.833333333343</c:v>
                </c:pt>
                <c:pt idx="6513">
                  <c:v>42601.84375</c:v>
                </c:pt>
                <c:pt idx="6514">
                  <c:v>42601.854166666657</c:v>
                </c:pt>
                <c:pt idx="6515">
                  <c:v>42601.864583333343</c:v>
                </c:pt>
                <c:pt idx="6516">
                  <c:v>42601.875</c:v>
                </c:pt>
                <c:pt idx="6517">
                  <c:v>42601.885416666657</c:v>
                </c:pt>
                <c:pt idx="6518">
                  <c:v>42601.895833333343</c:v>
                </c:pt>
                <c:pt idx="6519">
                  <c:v>42601.90625</c:v>
                </c:pt>
                <c:pt idx="6520">
                  <c:v>42601.916666666657</c:v>
                </c:pt>
                <c:pt idx="6521">
                  <c:v>42601.927083333292</c:v>
                </c:pt>
                <c:pt idx="6522">
                  <c:v>42601.9375</c:v>
                </c:pt>
                <c:pt idx="6523">
                  <c:v>42601.947916666657</c:v>
                </c:pt>
                <c:pt idx="6524">
                  <c:v>42601.958333333343</c:v>
                </c:pt>
                <c:pt idx="6525">
                  <c:v>42601.96875</c:v>
                </c:pt>
                <c:pt idx="6526">
                  <c:v>42601.979166666621</c:v>
                </c:pt>
                <c:pt idx="6527">
                  <c:v>42601.989583333343</c:v>
                </c:pt>
                <c:pt idx="6528">
                  <c:v>42602</c:v>
                </c:pt>
                <c:pt idx="6529">
                  <c:v>42602.010416666657</c:v>
                </c:pt>
                <c:pt idx="6530">
                  <c:v>42602.020833333343</c:v>
                </c:pt>
                <c:pt idx="6531">
                  <c:v>42602.03125</c:v>
                </c:pt>
                <c:pt idx="6532">
                  <c:v>42602.041666666621</c:v>
                </c:pt>
                <c:pt idx="6533">
                  <c:v>42602.052083333343</c:v>
                </c:pt>
                <c:pt idx="6534">
                  <c:v>42602.0625</c:v>
                </c:pt>
                <c:pt idx="6535">
                  <c:v>42602.072916666657</c:v>
                </c:pt>
                <c:pt idx="6536">
                  <c:v>42602.083333333343</c:v>
                </c:pt>
                <c:pt idx="6537">
                  <c:v>42602.093749999993</c:v>
                </c:pt>
                <c:pt idx="6538">
                  <c:v>42602.104166666621</c:v>
                </c:pt>
                <c:pt idx="6539">
                  <c:v>42602.114583333343</c:v>
                </c:pt>
                <c:pt idx="6540">
                  <c:v>42602.125</c:v>
                </c:pt>
                <c:pt idx="6541">
                  <c:v>42602.135416666621</c:v>
                </c:pt>
                <c:pt idx="6542">
                  <c:v>42602.145833333343</c:v>
                </c:pt>
                <c:pt idx="6543">
                  <c:v>42602.15625</c:v>
                </c:pt>
                <c:pt idx="6544">
                  <c:v>42602.166666666621</c:v>
                </c:pt>
                <c:pt idx="6545">
                  <c:v>42602.177083333292</c:v>
                </c:pt>
                <c:pt idx="6546">
                  <c:v>42602.1875</c:v>
                </c:pt>
                <c:pt idx="6547">
                  <c:v>42602.197916666621</c:v>
                </c:pt>
                <c:pt idx="6548">
                  <c:v>42602.208333333343</c:v>
                </c:pt>
                <c:pt idx="6549">
                  <c:v>42602.21875</c:v>
                </c:pt>
                <c:pt idx="6550">
                  <c:v>42602.229166666591</c:v>
                </c:pt>
                <c:pt idx="6551">
                  <c:v>42602.239583333292</c:v>
                </c:pt>
                <c:pt idx="6552">
                  <c:v>42602.25</c:v>
                </c:pt>
                <c:pt idx="6553">
                  <c:v>42602.260416666621</c:v>
                </c:pt>
                <c:pt idx="6554">
                  <c:v>42602.270833333343</c:v>
                </c:pt>
                <c:pt idx="6555">
                  <c:v>42602.28125</c:v>
                </c:pt>
                <c:pt idx="6556">
                  <c:v>42602.291666666591</c:v>
                </c:pt>
                <c:pt idx="6557">
                  <c:v>42602.302083333343</c:v>
                </c:pt>
                <c:pt idx="6558">
                  <c:v>42602.3125</c:v>
                </c:pt>
                <c:pt idx="6559">
                  <c:v>42602.322916666657</c:v>
                </c:pt>
                <c:pt idx="6560">
                  <c:v>42602.333333333343</c:v>
                </c:pt>
                <c:pt idx="6561">
                  <c:v>42602.34375</c:v>
                </c:pt>
                <c:pt idx="6562">
                  <c:v>42602.354166666657</c:v>
                </c:pt>
                <c:pt idx="6563">
                  <c:v>42602.364583333343</c:v>
                </c:pt>
                <c:pt idx="6564">
                  <c:v>42602.375</c:v>
                </c:pt>
                <c:pt idx="6565">
                  <c:v>42602.385416666657</c:v>
                </c:pt>
                <c:pt idx="6566">
                  <c:v>42602.395833333343</c:v>
                </c:pt>
                <c:pt idx="6567">
                  <c:v>42602.40625</c:v>
                </c:pt>
                <c:pt idx="6568">
                  <c:v>42602.416666666657</c:v>
                </c:pt>
                <c:pt idx="6569">
                  <c:v>42602.427083333292</c:v>
                </c:pt>
                <c:pt idx="6570">
                  <c:v>42602.4375</c:v>
                </c:pt>
                <c:pt idx="6571">
                  <c:v>42602.447916666657</c:v>
                </c:pt>
                <c:pt idx="6572">
                  <c:v>42602.458333333343</c:v>
                </c:pt>
                <c:pt idx="6573">
                  <c:v>42602.46875</c:v>
                </c:pt>
                <c:pt idx="6574">
                  <c:v>42602.479166666621</c:v>
                </c:pt>
                <c:pt idx="6575">
                  <c:v>42602.489583333343</c:v>
                </c:pt>
                <c:pt idx="6576">
                  <c:v>42602.5</c:v>
                </c:pt>
                <c:pt idx="6577">
                  <c:v>42602.510416666657</c:v>
                </c:pt>
                <c:pt idx="6578">
                  <c:v>42602.520833333343</c:v>
                </c:pt>
                <c:pt idx="6579">
                  <c:v>42602.53125</c:v>
                </c:pt>
                <c:pt idx="6580">
                  <c:v>42602.541666666621</c:v>
                </c:pt>
                <c:pt idx="6581">
                  <c:v>42602.552083333343</c:v>
                </c:pt>
                <c:pt idx="6582">
                  <c:v>42602.5625</c:v>
                </c:pt>
                <c:pt idx="6583">
                  <c:v>42602.572916666657</c:v>
                </c:pt>
                <c:pt idx="6584">
                  <c:v>42602.583333333343</c:v>
                </c:pt>
                <c:pt idx="6585">
                  <c:v>42602.593749999993</c:v>
                </c:pt>
                <c:pt idx="6586">
                  <c:v>42602.604166666621</c:v>
                </c:pt>
                <c:pt idx="6587">
                  <c:v>42602.614583333343</c:v>
                </c:pt>
                <c:pt idx="6588">
                  <c:v>42602.625</c:v>
                </c:pt>
                <c:pt idx="6589">
                  <c:v>42602.635416666621</c:v>
                </c:pt>
                <c:pt idx="6590">
                  <c:v>42602.645833333343</c:v>
                </c:pt>
                <c:pt idx="6591">
                  <c:v>42602.65625</c:v>
                </c:pt>
                <c:pt idx="6592">
                  <c:v>42602.666666666621</c:v>
                </c:pt>
                <c:pt idx="6593">
                  <c:v>42602.677083333292</c:v>
                </c:pt>
                <c:pt idx="6594">
                  <c:v>42602.6875</c:v>
                </c:pt>
                <c:pt idx="6595">
                  <c:v>42602.697916666621</c:v>
                </c:pt>
                <c:pt idx="6596">
                  <c:v>42602.708333333343</c:v>
                </c:pt>
                <c:pt idx="6597">
                  <c:v>42602.71875</c:v>
                </c:pt>
                <c:pt idx="6598">
                  <c:v>42602.729166666591</c:v>
                </c:pt>
                <c:pt idx="6599">
                  <c:v>42602.739583333292</c:v>
                </c:pt>
                <c:pt idx="6600">
                  <c:v>42602.75</c:v>
                </c:pt>
                <c:pt idx="6601">
                  <c:v>42602.760416666621</c:v>
                </c:pt>
                <c:pt idx="6602">
                  <c:v>42602.770833333343</c:v>
                </c:pt>
                <c:pt idx="6603">
                  <c:v>42602.78125</c:v>
                </c:pt>
                <c:pt idx="6604">
                  <c:v>42602.791666666591</c:v>
                </c:pt>
                <c:pt idx="6605">
                  <c:v>42602.802083333343</c:v>
                </c:pt>
                <c:pt idx="6606">
                  <c:v>42602.8125</c:v>
                </c:pt>
                <c:pt idx="6607">
                  <c:v>42602.822916666657</c:v>
                </c:pt>
                <c:pt idx="6608">
                  <c:v>42602.833333333343</c:v>
                </c:pt>
                <c:pt idx="6609">
                  <c:v>42602.84375</c:v>
                </c:pt>
                <c:pt idx="6610">
                  <c:v>42602.854166666657</c:v>
                </c:pt>
                <c:pt idx="6611">
                  <c:v>42602.864583333343</c:v>
                </c:pt>
                <c:pt idx="6612">
                  <c:v>42602.875</c:v>
                </c:pt>
                <c:pt idx="6613">
                  <c:v>42602.885416666657</c:v>
                </c:pt>
                <c:pt idx="6614">
                  <c:v>42602.895833333343</c:v>
                </c:pt>
                <c:pt idx="6615">
                  <c:v>42602.90625</c:v>
                </c:pt>
                <c:pt idx="6616">
                  <c:v>42602.916666666657</c:v>
                </c:pt>
                <c:pt idx="6617">
                  <c:v>42602.927083333292</c:v>
                </c:pt>
                <c:pt idx="6618">
                  <c:v>42602.9375</c:v>
                </c:pt>
                <c:pt idx="6619">
                  <c:v>42602.947916666657</c:v>
                </c:pt>
                <c:pt idx="6620">
                  <c:v>42602.958333333343</c:v>
                </c:pt>
                <c:pt idx="6621">
                  <c:v>42602.96875</c:v>
                </c:pt>
                <c:pt idx="6622">
                  <c:v>42602.979166666621</c:v>
                </c:pt>
                <c:pt idx="6623">
                  <c:v>42602.989583333343</c:v>
                </c:pt>
                <c:pt idx="6624">
                  <c:v>42603</c:v>
                </c:pt>
                <c:pt idx="6625">
                  <c:v>42603.010416666657</c:v>
                </c:pt>
                <c:pt idx="6626">
                  <c:v>42603.020833333343</c:v>
                </c:pt>
                <c:pt idx="6627">
                  <c:v>42603.03125</c:v>
                </c:pt>
                <c:pt idx="6628">
                  <c:v>42603.041666666621</c:v>
                </c:pt>
                <c:pt idx="6629">
                  <c:v>42603.052083333343</c:v>
                </c:pt>
                <c:pt idx="6630">
                  <c:v>42603.0625</c:v>
                </c:pt>
                <c:pt idx="6631">
                  <c:v>42603.072916666657</c:v>
                </c:pt>
                <c:pt idx="6632">
                  <c:v>42603.083333333343</c:v>
                </c:pt>
                <c:pt idx="6633">
                  <c:v>42603.093749999993</c:v>
                </c:pt>
                <c:pt idx="6634">
                  <c:v>42603.104166666621</c:v>
                </c:pt>
                <c:pt idx="6635">
                  <c:v>42603.114583333343</c:v>
                </c:pt>
                <c:pt idx="6636">
                  <c:v>42603.125</c:v>
                </c:pt>
                <c:pt idx="6637">
                  <c:v>42603.135416666621</c:v>
                </c:pt>
                <c:pt idx="6638">
                  <c:v>42603.145833333343</c:v>
                </c:pt>
                <c:pt idx="6639">
                  <c:v>42603.15625</c:v>
                </c:pt>
                <c:pt idx="6640">
                  <c:v>42603.166666666621</c:v>
                </c:pt>
                <c:pt idx="6641">
                  <c:v>42603.177083333292</c:v>
                </c:pt>
                <c:pt idx="6642">
                  <c:v>42603.1875</c:v>
                </c:pt>
                <c:pt idx="6643">
                  <c:v>42603.197916666621</c:v>
                </c:pt>
                <c:pt idx="6644">
                  <c:v>42603.208333333343</c:v>
                </c:pt>
                <c:pt idx="6645">
                  <c:v>42603.21875</c:v>
                </c:pt>
                <c:pt idx="6646">
                  <c:v>42603.229166666591</c:v>
                </c:pt>
                <c:pt idx="6647">
                  <c:v>42603.239583333292</c:v>
                </c:pt>
                <c:pt idx="6648">
                  <c:v>42603.25</c:v>
                </c:pt>
                <c:pt idx="6649">
                  <c:v>42603.260416666621</c:v>
                </c:pt>
                <c:pt idx="6650">
                  <c:v>42603.270833333343</c:v>
                </c:pt>
                <c:pt idx="6651">
                  <c:v>42603.28125</c:v>
                </c:pt>
                <c:pt idx="6652">
                  <c:v>42603.291666666591</c:v>
                </c:pt>
                <c:pt idx="6653">
                  <c:v>42603.302083333343</c:v>
                </c:pt>
                <c:pt idx="6654">
                  <c:v>42603.3125</c:v>
                </c:pt>
                <c:pt idx="6655">
                  <c:v>42603.322916666657</c:v>
                </c:pt>
                <c:pt idx="6656">
                  <c:v>42603.333333333343</c:v>
                </c:pt>
                <c:pt idx="6657">
                  <c:v>42603.34375</c:v>
                </c:pt>
                <c:pt idx="6658">
                  <c:v>42603.354166666657</c:v>
                </c:pt>
                <c:pt idx="6659">
                  <c:v>42603.364583333343</c:v>
                </c:pt>
                <c:pt idx="6660">
                  <c:v>42603.375</c:v>
                </c:pt>
                <c:pt idx="6661">
                  <c:v>42603.385416666657</c:v>
                </c:pt>
                <c:pt idx="6662">
                  <c:v>42603.395833333343</c:v>
                </c:pt>
                <c:pt idx="6663">
                  <c:v>42603.40625</c:v>
                </c:pt>
                <c:pt idx="6664">
                  <c:v>42603.416666666657</c:v>
                </c:pt>
                <c:pt idx="6665">
                  <c:v>42603.427083333292</c:v>
                </c:pt>
                <c:pt idx="6666">
                  <c:v>42603.4375</c:v>
                </c:pt>
                <c:pt idx="6667">
                  <c:v>42603.447916666657</c:v>
                </c:pt>
                <c:pt idx="6668">
                  <c:v>42603.458333333343</c:v>
                </c:pt>
                <c:pt idx="6669">
                  <c:v>42603.46875</c:v>
                </c:pt>
                <c:pt idx="6670">
                  <c:v>42603.479166666621</c:v>
                </c:pt>
                <c:pt idx="6671">
                  <c:v>42603.489583333343</c:v>
                </c:pt>
                <c:pt idx="6672">
                  <c:v>42603.5</c:v>
                </c:pt>
                <c:pt idx="6673">
                  <c:v>42603.510416666657</c:v>
                </c:pt>
                <c:pt idx="6674">
                  <c:v>42603.520833333343</c:v>
                </c:pt>
                <c:pt idx="6675">
                  <c:v>42603.53125</c:v>
                </c:pt>
                <c:pt idx="6676">
                  <c:v>42603.541666666621</c:v>
                </c:pt>
                <c:pt idx="6677">
                  <c:v>42603.552083333343</c:v>
                </c:pt>
                <c:pt idx="6678">
                  <c:v>42603.5625</c:v>
                </c:pt>
                <c:pt idx="6679">
                  <c:v>42603.572916666657</c:v>
                </c:pt>
                <c:pt idx="6680">
                  <c:v>42603.583333333343</c:v>
                </c:pt>
                <c:pt idx="6681">
                  <c:v>42603.593749999993</c:v>
                </c:pt>
                <c:pt idx="6682">
                  <c:v>42603.604166666621</c:v>
                </c:pt>
                <c:pt idx="6683">
                  <c:v>42603.614583333343</c:v>
                </c:pt>
                <c:pt idx="6684">
                  <c:v>42603.625</c:v>
                </c:pt>
                <c:pt idx="6685">
                  <c:v>42603.635416666621</c:v>
                </c:pt>
                <c:pt idx="6686">
                  <c:v>42603.645833333343</c:v>
                </c:pt>
                <c:pt idx="6687">
                  <c:v>42603.65625</c:v>
                </c:pt>
                <c:pt idx="6688">
                  <c:v>42603.666666666621</c:v>
                </c:pt>
                <c:pt idx="6689">
                  <c:v>42603.677083333292</c:v>
                </c:pt>
                <c:pt idx="6690">
                  <c:v>42603.6875</c:v>
                </c:pt>
                <c:pt idx="6691">
                  <c:v>42603.697916666621</c:v>
                </c:pt>
                <c:pt idx="6692">
                  <c:v>42603.708333333343</c:v>
                </c:pt>
                <c:pt idx="6693">
                  <c:v>42603.71875</c:v>
                </c:pt>
                <c:pt idx="6694">
                  <c:v>42603.729166666591</c:v>
                </c:pt>
                <c:pt idx="6695">
                  <c:v>42603.739583333292</c:v>
                </c:pt>
                <c:pt idx="6696">
                  <c:v>42603.75</c:v>
                </c:pt>
                <c:pt idx="6697">
                  <c:v>42603.760416666621</c:v>
                </c:pt>
                <c:pt idx="6698">
                  <c:v>42603.770833333343</c:v>
                </c:pt>
                <c:pt idx="6699">
                  <c:v>42603.78125</c:v>
                </c:pt>
                <c:pt idx="6700">
                  <c:v>42603.791666666591</c:v>
                </c:pt>
                <c:pt idx="6701">
                  <c:v>42603.802083333343</c:v>
                </c:pt>
                <c:pt idx="6702">
                  <c:v>42603.8125</c:v>
                </c:pt>
                <c:pt idx="6703">
                  <c:v>42603.822916666657</c:v>
                </c:pt>
                <c:pt idx="6704">
                  <c:v>42603.833333333343</c:v>
                </c:pt>
                <c:pt idx="6705">
                  <c:v>42603.84375</c:v>
                </c:pt>
                <c:pt idx="6706">
                  <c:v>42603.854166666657</c:v>
                </c:pt>
                <c:pt idx="6707">
                  <c:v>42603.864583333343</c:v>
                </c:pt>
                <c:pt idx="6708">
                  <c:v>42603.875</c:v>
                </c:pt>
                <c:pt idx="6709">
                  <c:v>42603.885416666657</c:v>
                </c:pt>
                <c:pt idx="6710">
                  <c:v>42603.895833333343</c:v>
                </c:pt>
                <c:pt idx="6711">
                  <c:v>42603.90625</c:v>
                </c:pt>
                <c:pt idx="6712">
                  <c:v>42603.916666666657</c:v>
                </c:pt>
                <c:pt idx="6713">
                  <c:v>42603.927083333292</c:v>
                </c:pt>
                <c:pt idx="6714">
                  <c:v>42603.9375</c:v>
                </c:pt>
                <c:pt idx="6715">
                  <c:v>42603.947916666657</c:v>
                </c:pt>
                <c:pt idx="6716">
                  <c:v>42603.958333333343</c:v>
                </c:pt>
                <c:pt idx="6717">
                  <c:v>42603.96875</c:v>
                </c:pt>
                <c:pt idx="6718">
                  <c:v>42603.979166666621</c:v>
                </c:pt>
                <c:pt idx="6719">
                  <c:v>42603.989583333343</c:v>
                </c:pt>
                <c:pt idx="6720">
                  <c:v>42604</c:v>
                </c:pt>
                <c:pt idx="6721">
                  <c:v>42604.010416666657</c:v>
                </c:pt>
                <c:pt idx="6722">
                  <c:v>42604.020833333343</c:v>
                </c:pt>
                <c:pt idx="6723">
                  <c:v>42604.03125</c:v>
                </c:pt>
                <c:pt idx="6724">
                  <c:v>42604.041666666621</c:v>
                </c:pt>
                <c:pt idx="6725">
                  <c:v>42604.052083333343</c:v>
                </c:pt>
                <c:pt idx="6726">
                  <c:v>42604.0625</c:v>
                </c:pt>
                <c:pt idx="6727">
                  <c:v>42604.072916666657</c:v>
                </c:pt>
                <c:pt idx="6728">
                  <c:v>42604.083333333343</c:v>
                </c:pt>
                <c:pt idx="6729">
                  <c:v>42604.093749999993</c:v>
                </c:pt>
                <c:pt idx="6730">
                  <c:v>42604.104166666621</c:v>
                </c:pt>
                <c:pt idx="6731">
                  <c:v>42604.114583333343</c:v>
                </c:pt>
                <c:pt idx="6732">
                  <c:v>42604.125</c:v>
                </c:pt>
                <c:pt idx="6733">
                  <c:v>42604.135416666621</c:v>
                </c:pt>
                <c:pt idx="6734">
                  <c:v>42604.145833333343</c:v>
                </c:pt>
                <c:pt idx="6735">
                  <c:v>42604.15625</c:v>
                </c:pt>
                <c:pt idx="6736">
                  <c:v>42604.166666666621</c:v>
                </c:pt>
                <c:pt idx="6737">
                  <c:v>42604.177083333292</c:v>
                </c:pt>
                <c:pt idx="6738">
                  <c:v>42604.1875</c:v>
                </c:pt>
                <c:pt idx="6739">
                  <c:v>42604.197916666621</c:v>
                </c:pt>
                <c:pt idx="6740">
                  <c:v>42604.208333333343</c:v>
                </c:pt>
                <c:pt idx="6741">
                  <c:v>42604.21875</c:v>
                </c:pt>
                <c:pt idx="6742">
                  <c:v>42604.229166666591</c:v>
                </c:pt>
                <c:pt idx="6743">
                  <c:v>42604.239583333292</c:v>
                </c:pt>
                <c:pt idx="6744">
                  <c:v>42604.25</c:v>
                </c:pt>
                <c:pt idx="6745">
                  <c:v>42604.260416666621</c:v>
                </c:pt>
                <c:pt idx="6746">
                  <c:v>42604.270833333343</c:v>
                </c:pt>
                <c:pt idx="6747">
                  <c:v>42604.28125</c:v>
                </c:pt>
                <c:pt idx="6748">
                  <c:v>42604.291666666591</c:v>
                </c:pt>
                <c:pt idx="6749">
                  <c:v>42604.302083333343</c:v>
                </c:pt>
                <c:pt idx="6750">
                  <c:v>42604.3125</c:v>
                </c:pt>
                <c:pt idx="6751">
                  <c:v>42604.322916666657</c:v>
                </c:pt>
                <c:pt idx="6752">
                  <c:v>42604.333333333343</c:v>
                </c:pt>
                <c:pt idx="6753">
                  <c:v>42604.34375</c:v>
                </c:pt>
                <c:pt idx="6754">
                  <c:v>42604.354166666657</c:v>
                </c:pt>
                <c:pt idx="6755">
                  <c:v>42604.364583333343</c:v>
                </c:pt>
                <c:pt idx="6756">
                  <c:v>42604.375</c:v>
                </c:pt>
                <c:pt idx="6757">
                  <c:v>42604.385416666657</c:v>
                </c:pt>
                <c:pt idx="6758">
                  <c:v>42604.395833333343</c:v>
                </c:pt>
                <c:pt idx="6759">
                  <c:v>42604.40625</c:v>
                </c:pt>
                <c:pt idx="6760">
                  <c:v>42604.416666666657</c:v>
                </c:pt>
                <c:pt idx="6761">
                  <c:v>42604.427083333292</c:v>
                </c:pt>
                <c:pt idx="6762">
                  <c:v>42604.4375</c:v>
                </c:pt>
                <c:pt idx="6763">
                  <c:v>42604.447916666657</c:v>
                </c:pt>
                <c:pt idx="6764">
                  <c:v>42604.458333333343</c:v>
                </c:pt>
                <c:pt idx="6765">
                  <c:v>42604.46875</c:v>
                </c:pt>
                <c:pt idx="6766">
                  <c:v>42604.479166666621</c:v>
                </c:pt>
                <c:pt idx="6767">
                  <c:v>42604.489583333343</c:v>
                </c:pt>
                <c:pt idx="6768">
                  <c:v>42604.5</c:v>
                </c:pt>
                <c:pt idx="6769">
                  <c:v>42604.510416666657</c:v>
                </c:pt>
                <c:pt idx="6770">
                  <c:v>42604.520833333343</c:v>
                </c:pt>
                <c:pt idx="6771">
                  <c:v>42604.53125</c:v>
                </c:pt>
                <c:pt idx="6772">
                  <c:v>42604.541666666621</c:v>
                </c:pt>
                <c:pt idx="6773">
                  <c:v>42604.552083333343</c:v>
                </c:pt>
                <c:pt idx="6774">
                  <c:v>42604.5625</c:v>
                </c:pt>
                <c:pt idx="6775">
                  <c:v>42604.572916666657</c:v>
                </c:pt>
                <c:pt idx="6776">
                  <c:v>42604.583333333343</c:v>
                </c:pt>
                <c:pt idx="6777">
                  <c:v>42604.593749999993</c:v>
                </c:pt>
                <c:pt idx="6778">
                  <c:v>42604.604166666621</c:v>
                </c:pt>
                <c:pt idx="6779">
                  <c:v>42604.614583333343</c:v>
                </c:pt>
                <c:pt idx="6780">
                  <c:v>42604.625</c:v>
                </c:pt>
                <c:pt idx="6781">
                  <c:v>42604.635416666621</c:v>
                </c:pt>
                <c:pt idx="6782">
                  <c:v>42604.645833333343</c:v>
                </c:pt>
                <c:pt idx="6783">
                  <c:v>42604.65625</c:v>
                </c:pt>
                <c:pt idx="6784">
                  <c:v>42604.666666666621</c:v>
                </c:pt>
                <c:pt idx="6785">
                  <c:v>42604.677083333292</c:v>
                </c:pt>
                <c:pt idx="6786">
                  <c:v>42604.6875</c:v>
                </c:pt>
                <c:pt idx="6787">
                  <c:v>42604.697916666621</c:v>
                </c:pt>
                <c:pt idx="6788">
                  <c:v>42604.708333333343</c:v>
                </c:pt>
                <c:pt idx="6789">
                  <c:v>42604.71875</c:v>
                </c:pt>
                <c:pt idx="6790">
                  <c:v>42604.729166666591</c:v>
                </c:pt>
                <c:pt idx="6791">
                  <c:v>42604.739583333292</c:v>
                </c:pt>
                <c:pt idx="6792">
                  <c:v>42604.75</c:v>
                </c:pt>
                <c:pt idx="6793">
                  <c:v>42604.760416666621</c:v>
                </c:pt>
                <c:pt idx="6794">
                  <c:v>42604.770833333343</c:v>
                </c:pt>
                <c:pt idx="6795">
                  <c:v>42604.78125</c:v>
                </c:pt>
                <c:pt idx="6796">
                  <c:v>42604.791666666591</c:v>
                </c:pt>
                <c:pt idx="6797">
                  <c:v>42604.802083333343</c:v>
                </c:pt>
                <c:pt idx="6798">
                  <c:v>42604.8125</c:v>
                </c:pt>
                <c:pt idx="6799">
                  <c:v>42604.822916666657</c:v>
                </c:pt>
                <c:pt idx="6800">
                  <c:v>42604.833333333343</c:v>
                </c:pt>
                <c:pt idx="6801">
                  <c:v>42604.84375</c:v>
                </c:pt>
                <c:pt idx="6802">
                  <c:v>42604.854166666657</c:v>
                </c:pt>
                <c:pt idx="6803">
                  <c:v>42604.864583333343</c:v>
                </c:pt>
                <c:pt idx="6804">
                  <c:v>42604.875</c:v>
                </c:pt>
                <c:pt idx="6805">
                  <c:v>42604.885416666657</c:v>
                </c:pt>
                <c:pt idx="6806">
                  <c:v>42604.895833333343</c:v>
                </c:pt>
                <c:pt idx="6807">
                  <c:v>42604.90625</c:v>
                </c:pt>
                <c:pt idx="6808">
                  <c:v>42604.916666666657</c:v>
                </c:pt>
                <c:pt idx="6809">
                  <c:v>42604.927083333292</c:v>
                </c:pt>
                <c:pt idx="6810">
                  <c:v>42604.9375</c:v>
                </c:pt>
                <c:pt idx="6811">
                  <c:v>42604.947916666657</c:v>
                </c:pt>
                <c:pt idx="6812">
                  <c:v>42604.958333333343</c:v>
                </c:pt>
                <c:pt idx="6813">
                  <c:v>42604.96875</c:v>
                </c:pt>
                <c:pt idx="6814">
                  <c:v>42604.979166666621</c:v>
                </c:pt>
                <c:pt idx="6815">
                  <c:v>42604.989583333343</c:v>
                </c:pt>
                <c:pt idx="6816">
                  <c:v>42605</c:v>
                </c:pt>
                <c:pt idx="6817">
                  <c:v>42605.010416666657</c:v>
                </c:pt>
                <c:pt idx="6818">
                  <c:v>42605.020833333343</c:v>
                </c:pt>
                <c:pt idx="6819">
                  <c:v>42605.03125</c:v>
                </c:pt>
                <c:pt idx="6820">
                  <c:v>42605.041666666621</c:v>
                </c:pt>
                <c:pt idx="6821">
                  <c:v>42605.052083333343</c:v>
                </c:pt>
                <c:pt idx="6822">
                  <c:v>42605.0625</c:v>
                </c:pt>
                <c:pt idx="6823">
                  <c:v>42605.072916666657</c:v>
                </c:pt>
                <c:pt idx="6824">
                  <c:v>42605.083333333343</c:v>
                </c:pt>
                <c:pt idx="6825">
                  <c:v>42605.093749999993</c:v>
                </c:pt>
                <c:pt idx="6826">
                  <c:v>42605.104166666621</c:v>
                </c:pt>
                <c:pt idx="6827">
                  <c:v>42605.114583333343</c:v>
                </c:pt>
                <c:pt idx="6828">
                  <c:v>42605.125</c:v>
                </c:pt>
                <c:pt idx="6829">
                  <c:v>42605.135416666621</c:v>
                </c:pt>
                <c:pt idx="6830">
                  <c:v>42605.145833333343</c:v>
                </c:pt>
                <c:pt idx="6831">
                  <c:v>42605.15625</c:v>
                </c:pt>
                <c:pt idx="6832">
                  <c:v>42605.166666666621</c:v>
                </c:pt>
                <c:pt idx="6833">
                  <c:v>42605.177083333292</c:v>
                </c:pt>
                <c:pt idx="6834">
                  <c:v>42605.1875</c:v>
                </c:pt>
                <c:pt idx="6835">
                  <c:v>42605.197916666621</c:v>
                </c:pt>
                <c:pt idx="6836">
                  <c:v>42605.208333333343</c:v>
                </c:pt>
                <c:pt idx="6837">
                  <c:v>42605.21875</c:v>
                </c:pt>
                <c:pt idx="6838">
                  <c:v>42605.229166666591</c:v>
                </c:pt>
                <c:pt idx="6839">
                  <c:v>42605.239583333292</c:v>
                </c:pt>
                <c:pt idx="6840">
                  <c:v>42605.25</c:v>
                </c:pt>
                <c:pt idx="6841">
                  <c:v>42605.260416666621</c:v>
                </c:pt>
                <c:pt idx="6842">
                  <c:v>42605.270833333343</c:v>
                </c:pt>
                <c:pt idx="6843">
                  <c:v>42605.28125</c:v>
                </c:pt>
                <c:pt idx="6844">
                  <c:v>42605.291666666591</c:v>
                </c:pt>
                <c:pt idx="6845">
                  <c:v>42605.302083333343</c:v>
                </c:pt>
                <c:pt idx="6846">
                  <c:v>42605.3125</c:v>
                </c:pt>
                <c:pt idx="6847">
                  <c:v>42605.322916666657</c:v>
                </c:pt>
                <c:pt idx="6848">
                  <c:v>42605.333333333343</c:v>
                </c:pt>
                <c:pt idx="6849">
                  <c:v>42605.34375</c:v>
                </c:pt>
                <c:pt idx="6850">
                  <c:v>42605.354166666657</c:v>
                </c:pt>
                <c:pt idx="6851">
                  <c:v>42605.364583333343</c:v>
                </c:pt>
                <c:pt idx="6852">
                  <c:v>42605.375</c:v>
                </c:pt>
                <c:pt idx="6853">
                  <c:v>42605.385416666657</c:v>
                </c:pt>
                <c:pt idx="6854">
                  <c:v>42605.395833333343</c:v>
                </c:pt>
                <c:pt idx="6855">
                  <c:v>42605.40625</c:v>
                </c:pt>
                <c:pt idx="6856">
                  <c:v>42605.416666666657</c:v>
                </c:pt>
                <c:pt idx="6857">
                  <c:v>42605.427083333292</c:v>
                </c:pt>
                <c:pt idx="6858">
                  <c:v>42605.4375</c:v>
                </c:pt>
                <c:pt idx="6859">
                  <c:v>42605.447916666657</c:v>
                </c:pt>
                <c:pt idx="6860">
                  <c:v>42605.458333333343</c:v>
                </c:pt>
                <c:pt idx="6861">
                  <c:v>42605.46875</c:v>
                </c:pt>
                <c:pt idx="6862">
                  <c:v>42605.479166666621</c:v>
                </c:pt>
                <c:pt idx="6863">
                  <c:v>42605.489583333343</c:v>
                </c:pt>
                <c:pt idx="6864">
                  <c:v>42605.5</c:v>
                </c:pt>
                <c:pt idx="6865">
                  <c:v>42605.510416666657</c:v>
                </c:pt>
                <c:pt idx="6866">
                  <c:v>42605.520833333343</c:v>
                </c:pt>
                <c:pt idx="6867">
                  <c:v>42605.53125</c:v>
                </c:pt>
                <c:pt idx="6868">
                  <c:v>42605.541666666621</c:v>
                </c:pt>
                <c:pt idx="6869">
                  <c:v>42605.552083333343</c:v>
                </c:pt>
                <c:pt idx="6870">
                  <c:v>42605.5625</c:v>
                </c:pt>
                <c:pt idx="6871">
                  <c:v>42605.572916666657</c:v>
                </c:pt>
                <c:pt idx="6872">
                  <c:v>42605.583333333343</c:v>
                </c:pt>
                <c:pt idx="6873">
                  <c:v>42605.593749999993</c:v>
                </c:pt>
                <c:pt idx="6874">
                  <c:v>42605.604166666621</c:v>
                </c:pt>
                <c:pt idx="6875">
                  <c:v>42605.614583333343</c:v>
                </c:pt>
                <c:pt idx="6876">
                  <c:v>42605.625</c:v>
                </c:pt>
                <c:pt idx="6877">
                  <c:v>42605.635416666621</c:v>
                </c:pt>
                <c:pt idx="6878">
                  <c:v>42605.645833333343</c:v>
                </c:pt>
                <c:pt idx="6879">
                  <c:v>42605.65625</c:v>
                </c:pt>
                <c:pt idx="6880">
                  <c:v>42605.666666666621</c:v>
                </c:pt>
                <c:pt idx="6881">
                  <c:v>42605.677083333292</c:v>
                </c:pt>
                <c:pt idx="6882">
                  <c:v>42605.6875</c:v>
                </c:pt>
                <c:pt idx="6883">
                  <c:v>42605.697916666621</c:v>
                </c:pt>
                <c:pt idx="6884">
                  <c:v>42605.708333333343</c:v>
                </c:pt>
                <c:pt idx="6885">
                  <c:v>42605.71875</c:v>
                </c:pt>
                <c:pt idx="6886">
                  <c:v>42605.729166666591</c:v>
                </c:pt>
                <c:pt idx="6887">
                  <c:v>42605.739583333292</c:v>
                </c:pt>
                <c:pt idx="6888">
                  <c:v>42605.75</c:v>
                </c:pt>
                <c:pt idx="6889">
                  <c:v>42605.760416666621</c:v>
                </c:pt>
                <c:pt idx="6890">
                  <c:v>42605.770833333343</c:v>
                </c:pt>
                <c:pt idx="6891">
                  <c:v>42605.78125</c:v>
                </c:pt>
                <c:pt idx="6892">
                  <c:v>42605.791666666591</c:v>
                </c:pt>
                <c:pt idx="6893">
                  <c:v>42605.802083333343</c:v>
                </c:pt>
                <c:pt idx="6894">
                  <c:v>42605.8125</c:v>
                </c:pt>
                <c:pt idx="6895">
                  <c:v>42605.822916666657</c:v>
                </c:pt>
                <c:pt idx="6896">
                  <c:v>42605.833333333343</c:v>
                </c:pt>
                <c:pt idx="6897">
                  <c:v>42605.84375</c:v>
                </c:pt>
                <c:pt idx="6898">
                  <c:v>42605.854166666657</c:v>
                </c:pt>
                <c:pt idx="6899">
                  <c:v>42605.864583333343</c:v>
                </c:pt>
                <c:pt idx="6900">
                  <c:v>42605.875</c:v>
                </c:pt>
                <c:pt idx="6901">
                  <c:v>42605.885416666657</c:v>
                </c:pt>
                <c:pt idx="6902">
                  <c:v>42605.895833333343</c:v>
                </c:pt>
                <c:pt idx="6903">
                  <c:v>42605.90625</c:v>
                </c:pt>
                <c:pt idx="6904">
                  <c:v>42605.916666666657</c:v>
                </c:pt>
                <c:pt idx="6905">
                  <c:v>42605.927083333292</c:v>
                </c:pt>
                <c:pt idx="6906">
                  <c:v>42605.9375</c:v>
                </c:pt>
                <c:pt idx="6907">
                  <c:v>42605.947916666657</c:v>
                </c:pt>
                <c:pt idx="6908">
                  <c:v>42605.958333333343</c:v>
                </c:pt>
                <c:pt idx="6909">
                  <c:v>42605.96875</c:v>
                </c:pt>
                <c:pt idx="6910">
                  <c:v>42605.979166666621</c:v>
                </c:pt>
                <c:pt idx="6911">
                  <c:v>42605.989583333343</c:v>
                </c:pt>
                <c:pt idx="6912">
                  <c:v>42606</c:v>
                </c:pt>
                <c:pt idx="6913">
                  <c:v>42606.010416666657</c:v>
                </c:pt>
                <c:pt idx="6914">
                  <c:v>42606.020833333343</c:v>
                </c:pt>
                <c:pt idx="6915">
                  <c:v>42606.03125</c:v>
                </c:pt>
                <c:pt idx="6916">
                  <c:v>42606.041666666621</c:v>
                </c:pt>
                <c:pt idx="6917">
                  <c:v>42606.052083333343</c:v>
                </c:pt>
                <c:pt idx="6918">
                  <c:v>42606.0625</c:v>
                </c:pt>
                <c:pt idx="6919">
                  <c:v>42606.072916666657</c:v>
                </c:pt>
                <c:pt idx="6920">
                  <c:v>42606.083333333343</c:v>
                </c:pt>
                <c:pt idx="6921">
                  <c:v>42606.093749999993</c:v>
                </c:pt>
                <c:pt idx="6922">
                  <c:v>42606.104166666621</c:v>
                </c:pt>
                <c:pt idx="6923">
                  <c:v>42606.114583333343</c:v>
                </c:pt>
                <c:pt idx="6924">
                  <c:v>42606.125</c:v>
                </c:pt>
                <c:pt idx="6925">
                  <c:v>42606.135416666621</c:v>
                </c:pt>
                <c:pt idx="6926">
                  <c:v>42606.145833333343</c:v>
                </c:pt>
                <c:pt idx="6927">
                  <c:v>42606.15625</c:v>
                </c:pt>
                <c:pt idx="6928">
                  <c:v>42606.166666666621</c:v>
                </c:pt>
                <c:pt idx="6929">
                  <c:v>42606.177083333292</c:v>
                </c:pt>
                <c:pt idx="6930">
                  <c:v>42606.1875</c:v>
                </c:pt>
                <c:pt idx="6931">
                  <c:v>42606.197916666621</c:v>
                </c:pt>
                <c:pt idx="6932">
                  <c:v>42606.208333333343</c:v>
                </c:pt>
                <c:pt idx="6933">
                  <c:v>42606.21875</c:v>
                </c:pt>
                <c:pt idx="6934">
                  <c:v>42606.229166666591</c:v>
                </c:pt>
                <c:pt idx="6935">
                  <c:v>42606.239583333292</c:v>
                </c:pt>
                <c:pt idx="6936">
                  <c:v>42606.25</c:v>
                </c:pt>
                <c:pt idx="6937">
                  <c:v>42606.260416666621</c:v>
                </c:pt>
                <c:pt idx="6938">
                  <c:v>42606.270833333343</c:v>
                </c:pt>
                <c:pt idx="6939">
                  <c:v>42606.28125</c:v>
                </c:pt>
                <c:pt idx="6940">
                  <c:v>42606.291666666591</c:v>
                </c:pt>
                <c:pt idx="6941">
                  <c:v>42606.302083333343</c:v>
                </c:pt>
                <c:pt idx="6942">
                  <c:v>42606.3125</c:v>
                </c:pt>
                <c:pt idx="6943">
                  <c:v>42606.322916666657</c:v>
                </c:pt>
                <c:pt idx="6944">
                  <c:v>42606.333333333343</c:v>
                </c:pt>
                <c:pt idx="6945">
                  <c:v>42606.34375</c:v>
                </c:pt>
                <c:pt idx="6946">
                  <c:v>42606.354166666657</c:v>
                </c:pt>
                <c:pt idx="6947">
                  <c:v>42606.364583333343</c:v>
                </c:pt>
                <c:pt idx="6948">
                  <c:v>42606.375</c:v>
                </c:pt>
                <c:pt idx="6949">
                  <c:v>42606.385416666657</c:v>
                </c:pt>
                <c:pt idx="6950">
                  <c:v>42606.395833333343</c:v>
                </c:pt>
                <c:pt idx="6951">
                  <c:v>42606.40625</c:v>
                </c:pt>
                <c:pt idx="6952">
                  <c:v>42606.416666666657</c:v>
                </c:pt>
                <c:pt idx="6953">
                  <c:v>42606.427083333292</c:v>
                </c:pt>
                <c:pt idx="6954">
                  <c:v>42606.4375</c:v>
                </c:pt>
                <c:pt idx="6955">
                  <c:v>42606.447916666657</c:v>
                </c:pt>
                <c:pt idx="6956">
                  <c:v>42606.458333333343</c:v>
                </c:pt>
                <c:pt idx="6957">
                  <c:v>42606.46875</c:v>
                </c:pt>
                <c:pt idx="6958">
                  <c:v>42606.479166666621</c:v>
                </c:pt>
                <c:pt idx="6959">
                  <c:v>42606.489583333343</c:v>
                </c:pt>
                <c:pt idx="6960">
                  <c:v>42606.5</c:v>
                </c:pt>
                <c:pt idx="6961">
                  <c:v>42606.510416666657</c:v>
                </c:pt>
                <c:pt idx="6962">
                  <c:v>42606.520833333343</c:v>
                </c:pt>
                <c:pt idx="6963">
                  <c:v>42606.53125</c:v>
                </c:pt>
                <c:pt idx="6964">
                  <c:v>42606.541666666621</c:v>
                </c:pt>
                <c:pt idx="6965">
                  <c:v>42606.552083333343</c:v>
                </c:pt>
                <c:pt idx="6966">
                  <c:v>42606.5625</c:v>
                </c:pt>
                <c:pt idx="6967">
                  <c:v>42606.572916666657</c:v>
                </c:pt>
                <c:pt idx="6968">
                  <c:v>42606.583333333343</c:v>
                </c:pt>
                <c:pt idx="6969">
                  <c:v>42606.593749999993</c:v>
                </c:pt>
                <c:pt idx="6970">
                  <c:v>42606.604166666621</c:v>
                </c:pt>
                <c:pt idx="6971">
                  <c:v>42606.614583333343</c:v>
                </c:pt>
                <c:pt idx="6972">
                  <c:v>42606.625</c:v>
                </c:pt>
                <c:pt idx="6973">
                  <c:v>42606.635416666621</c:v>
                </c:pt>
                <c:pt idx="6974">
                  <c:v>42606.645833333343</c:v>
                </c:pt>
                <c:pt idx="6975">
                  <c:v>42606.65625</c:v>
                </c:pt>
                <c:pt idx="6976">
                  <c:v>42606.666666666621</c:v>
                </c:pt>
                <c:pt idx="6977">
                  <c:v>42606.677083333292</c:v>
                </c:pt>
                <c:pt idx="6978">
                  <c:v>42606.6875</c:v>
                </c:pt>
                <c:pt idx="6979">
                  <c:v>42606.697916666621</c:v>
                </c:pt>
                <c:pt idx="6980">
                  <c:v>42606.708333333343</c:v>
                </c:pt>
                <c:pt idx="6981">
                  <c:v>42606.71875</c:v>
                </c:pt>
                <c:pt idx="6982">
                  <c:v>42606.729166666591</c:v>
                </c:pt>
                <c:pt idx="6983">
                  <c:v>42606.739583333292</c:v>
                </c:pt>
                <c:pt idx="6984">
                  <c:v>42606.75</c:v>
                </c:pt>
                <c:pt idx="6985">
                  <c:v>42606.760416666621</c:v>
                </c:pt>
                <c:pt idx="6986">
                  <c:v>42606.770833333343</c:v>
                </c:pt>
                <c:pt idx="6987">
                  <c:v>42606.78125</c:v>
                </c:pt>
                <c:pt idx="6988">
                  <c:v>42606.791666666591</c:v>
                </c:pt>
                <c:pt idx="6989">
                  <c:v>42606.802083333343</c:v>
                </c:pt>
                <c:pt idx="6990">
                  <c:v>42606.8125</c:v>
                </c:pt>
                <c:pt idx="6991">
                  <c:v>42606.822916666657</c:v>
                </c:pt>
                <c:pt idx="6992">
                  <c:v>42606.833333333343</c:v>
                </c:pt>
                <c:pt idx="6993">
                  <c:v>42606.84375</c:v>
                </c:pt>
                <c:pt idx="6994">
                  <c:v>42606.854166666657</c:v>
                </c:pt>
                <c:pt idx="6995">
                  <c:v>42606.864583333343</c:v>
                </c:pt>
                <c:pt idx="6996">
                  <c:v>42606.875</c:v>
                </c:pt>
                <c:pt idx="6997">
                  <c:v>42606.885416666657</c:v>
                </c:pt>
                <c:pt idx="6998">
                  <c:v>42606.895833333343</c:v>
                </c:pt>
                <c:pt idx="6999">
                  <c:v>42606.90625</c:v>
                </c:pt>
                <c:pt idx="7000">
                  <c:v>42606.916666666657</c:v>
                </c:pt>
                <c:pt idx="7001">
                  <c:v>42606.927083333292</c:v>
                </c:pt>
                <c:pt idx="7002">
                  <c:v>42606.9375</c:v>
                </c:pt>
                <c:pt idx="7003">
                  <c:v>42606.947916666657</c:v>
                </c:pt>
                <c:pt idx="7004">
                  <c:v>42606.958333333343</c:v>
                </c:pt>
                <c:pt idx="7005">
                  <c:v>42606.96875</c:v>
                </c:pt>
                <c:pt idx="7006">
                  <c:v>42606.979166666621</c:v>
                </c:pt>
                <c:pt idx="7007">
                  <c:v>42606.989583333343</c:v>
                </c:pt>
                <c:pt idx="7008">
                  <c:v>42607</c:v>
                </c:pt>
                <c:pt idx="7009">
                  <c:v>42607.010416666657</c:v>
                </c:pt>
                <c:pt idx="7010">
                  <c:v>42607.020833333343</c:v>
                </c:pt>
                <c:pt idx="7011">
                  <c:v>42607.03125</c:v>
                </c:pt>
                <c:pt idx="7012">
                  <c:v>42607.041666666621</c:v>
                </c:pt>
                <c:pt idx="7013">
                  <c:v>42607.052083333343</c:v>
                </c:pt>
                <c:pt idx="7014">
                  <c:v>42607.0625</c:v>
                </c:pt>
                <c:pt idx="7015">
                  <c:v>42607.072916666657</c:v>
                </c:pt>
                <c:pt idx="7016">
                  <c:v>42607.083333333343</c:v>
                </c:pt>
                <c:pt idx="7017">
                  <c:v>42607.093749999993</c:v>
                </c:pt>
                <c:pt idx="7018">
                  <c:v>42607.104166666621</c:v>
                </c:pt>
                <c:pt idx="7019">
                  <c:v>42607.114583333343</c:v>
                </c:pt>
                <c:pt idx="7020">
                  <c:v>42607.125</c:v>
                </c:pt>
                <c:pt idx="7021">
                  <c:v>42607.135416666621</c:v>
                </c:pt>
                <c:pt idx="7022">
                  <c:v>42607.145833333343</c:v>
                </c:pt>
                <c:pt idx="7023">
                  <c:v>42607.15625</c:v>
                </c:pt>
                <c:pt idx="7024">
                  <c:v>42607.166666666621</c:v>
                </c:pt>
                <c:pt idx="7025">
                  <c:v>42607.177083333292</c:v>
                </c:pt>
                <c:pt idx="7026">
                  <c:v>42607.1875</c:v>
                </c:pt>
                <c:pt idx="7027">
                  <c:v>42607.197916666621</c:v>
                </c:pt>
                <c:pt idx="7028">
                  <c:v>42607.208333333343</c:v>
                </c:pt>
                <c:pt idx="7029">
                  <c:v>42607.21875</c:v>
                </c:pt>
                <c:pt idx="7030">
                  <c:v>42607.229166666591</c:v>
                </c:pt>
                <c:pt idx="7031">
                  <c:v>42607.239583333292</c:v>
                </c:pt>
                <c:pt idx="7032">
                  <c:v>42607.25</c:v>
                </c:pt>
                <c:pt idx="7033">
                  <c:v>42607.260416666621</c:v>
                </c:pt>
                <c:pt idx="7034">
                  <c:v>42607.270833333343</c:v>
                </c:pt>
                <c:pt idx="7035">
                  <c:v>42607.28125</c:v>
                </c:pt>
                <c:pt idx="7036">
                  <c:v>42607.291666666591</c:v>
                </c:pt>
                <c:pt idx="7037">
                  <c:v>42607.302083333343</c:v>
                </c:pt>
                <c:pt idx="7038">
                  <c:v>42607.3125</c:v>
                </c:pt>
                <c:pt idx="7039">
                  <c:v>42607.322916666657</c:v>
                </c:pt>
                <c:pt idx="7040">
                  <c:v>42607.333333333343</c:v>
                </c:pt>
                <c:pt idx="7041">
                  <c:v>42607.34375</c:v>
                </c:pt>
                <c:pt idx="7042">
                  <c:v>42607.354166666657</c:v>
                </c:pt>
                <c:pt idx="7043">
                  <c:v>42607.364583333343</c:v>
                </c:pt>
                <c:pt idx="7044">
                  <c:v>42607.375</c:v>
                </c:pt>
                <c:pt idx="7045">
                  <c:v>42607.385416666657</c:v>
                </c:pt>
                <c:pt idx="7046">
                  <c:v>42607.395833333343</c:v>
                </c:pt>
                <c:pt idx="7047">
                  <c:v>42607.40625</c:v>
                </c:pt>
                <c:pt idx="7048">
                  <c:v>42607.416666666657</c:v>
                </c:pt>
                <c:pt idx="7049">
                  <c:v>42607.427083333292</c:v>
                </c:pt>
                <c:pt idx="7050">
                  <c:v>42607.4375</c:v>
                </c:pt>
                <c:pt idx="7051">
                  <c:v>42607.447916666657</c:v>
                </c:pt>
                <c:pt idx="7052">
                  <c:v>42607.458333333343</c:v>
                </c:pt>
                <c:pt idx="7053">
                  <c:v>42607.46875</c:v>
                </c:pt>
                <c:pt idx="7054">
                  <c:v>42607.479166666621</c:v>
                </c:pt>
                <c:pt idx="7055">
                  <c:v>42607.489583333343</c:v>
                </c:pt>
                <c:pt idx="7056">
                  <c:v>42607.5</c:v>
                </c:pt>
                <c:pt idx="7057">
                  <c:v>42607.510416666657</c:v>
                </c:pt>
                <c:pt idx="7058">
                  <c:v>42607.520833333343</c:v>
                </c:pt>
                <c:pt idx="7059">
                  <c:v>42607.53125</c:v>
                </c:pt>
                <c:pt idx="7060">
                  <c:v>42607.541666666621</c:v>
                </c:pt>
                <c:pt idx="7061">
                  <c:v>42607.552083333343</c:v>
                </c:pt>
                <c:pt idx="7062">
                  <c:v>42607.5625</c:v>
                </c:pt>
                <c:pt idx="7063">
                  <c:v>42607.572916666657</c:v>
                </c:pt>
                <c:pt idx="7064">
                  <c:v>42607.583333333343</c:v>
                </c:pt>
                <c:pt idx="7065">
                  <c:v>42607.593749999993</c:v>
                </c:pt>
                <c:pt idx="7066">
                  <c:v>42607.604166666621</c:v>
                </c:pt>
                <c:pt idx="7067">
                  <c:v>42607.614583333343</c:v>
                </c:pt>
                <c:pt idx="7068">
                  <c:v>42607.625</c:v>
                </c:pt>
                <c:pt idx="7069">
                  <c:v>42607.635416666621</c:v>
                </c:pt>
                <c:pt idx="7070">
                  <c:v>42607.645833333343</c:v>
                </c:pt>
                <c:pt idx="7071">
                  <c:v>42607.65625</c:v>
                </c:pt>
                <c:pt idx="7072">
                  <c:v>42607.666666666621</c:v>
                </c:pt>
                <c:pt idx="7073">
                  <c:v>42607.677083333292</c:v>
                </c:pt>
                <c:pt idx="7074">
                  <c:v>42607.6875</c:v>
                </c:pt>
                <c:pt idx="7075">
                  <c:v>42607.697916666621</c:v>
                </c:pt>
                <c:pt idx="7076">
                  <c:v>42607.708333333343</c:v>
                </c:pt>
                <c:pt idx="7077">
                  <c:v>42607.71875</c:v>
                </c:pt>
                <c:pt idx="7078">
                  <c:v>42607.729166666591</c:v>
                </c:pt>
                <c:pt idx="7079">
                  <c:v>42607.739583333292</c:v>
                </c:pt>
                <c:pt idx="7080">
                  <c:v>42607.75</c:v>
                </c:pt>
                <c:pt idx="7081">
                  <c:v>42607.760416666621</c:v>
                </c:pt>
                <c:pt idx="7082">
                  <c:v>42607.770833333343</c:v>
                </c:pt>
                <c:pt idx="7083">
                  <c:v>42607.78125</c:v>
                </c:pt>
                <c:pt idx="7084">
                  <c:v>42607.791666666591</c:v>
                </c:pt>
                <c:pt idx="7085">
                  <c:v>42607.802083333343</c:v>
                </c:pt>
                <c:pt idx="7086">
                  <c:v>42607.8125</c:v>
                </c:pt>
                <c:pt idx="7087">
                  <c:v>42607.822916666657</c:v>
                </c:pt>
                <c:pt idx="7088">
                  <c:v>42607.833333333343</c:v>
                </c:pt>
                <c:pt idx="7089">
                  <c:v>42607.84375</c:v>
                </c:pt>
                <c:pt idx="7090">
                  <c:v>42607.854166666657</c:v>
                </c:pt>
                <c:pt idx="7091">
                  <c:v>42607.864583333343</c:v>
                </c:pt>
                <c:pt idx="7092">
                  <c:v>42607.875</c:v>
                </c:pt>
                <c:pt idx="7093">
                  <c:v>42607.885416666657</c:v>
                </c:pt>
                <c:pt idx="7094">
                  <c:v>42607.895833333343</c:v>
                </c:pt>
                <c:pt idx="7095">
                  <c:v>42607.90625</c:v>
                </c:pt>
                <c:pt idx="7096">
                  <c:v>42607.916666666657</c:v>
                </c:pt>
                <c:pt idx="7097">
                  <c:v>42607.927083333292</c:v>
                </c:pt>
                <c:pt idx="7098">
                  <c:v>42607.9375</c:v>
                </c:pt>
                <c:pt idx="7099">
                  <c:v>42607.947916666657</c:v>
                </c:pt>
                <c:pt idx="7100">
                  <c:v>42607.958333333343</c:v>
                </c:pt>
                <c:pt idx="7101">
                  <c:v>42607.96875</c:v>
                </c:pt>
                <c:pt idx="7102">
                  <c:v>42607.979166666621</c:v>
                </c:pt>
                <c:pt idx="7103">
                  <c:v>42607.989583333343</c:v>
                </c:pt>
                <c:pt idx="7104">
                  <c:v>42608</c:v>
                </c:pt>
                <c:pt idx="7105">
                  <c:v>42608.010416666657</c:v>
                </c:pt>
                <c:pt idx="7106">
                  <c:v>42608.020833333343</c:v>
                </c:pt>
                <c:pt idx="7107">
                  <c:v>42608.03125</c:v>
                </c:pt>
                <c:pt idx="7108">
                  <c:v>42608.041666666621</c:v>
                </c:pt>
                <c:pt idx="7109">
                  <c:v>42608.052083333343</c:v>
                </c:pt>
                <c:pt idx="7110">
                  <c:v>42608.0625</c:v>
                </c:pt>
                <c:pt idx="7111">
                  <c:v>42608.072916666657</c:v>
                </c:pt>
                <c:pt idx="7112">
                  <c:v>42608.083333333343</c:v>
                </c:pt>
                <c:pt idx="7113">
                  <c:v>42608.093749999993</c:v>
                </c:pt>
                <c:pt idx="7114">
                  <c:v>42608.104166666621</c:v>
                </c:pt>
                <c:pt idx="7115">
                  <c:v>42608.114583333343</c:v>
                </c:pt>
                <c:pt idx="7116">
                  <c:v>42608.125</c:v>
                </c:pt>
                <c:pt idx="7117">
                  <c:v>42608.135416666621</c:v>
                </c:pt>
                <c:pt idx="7118">
                  <c:v>42608.145833333343</c:v>
                </c:pt>
                <c:pt idx="7119">
                  <c:v>42608.15625</c:v>
                </c:pt>
                <c:pt idx="7120">
                  <c:v>42608.166666666621</c:v>
                </c:pt>
                <c:pt idx="7121">
                  <c:v>42608.177083333292</c:v>
                </c:pt>
                <c:pt idx="7122">
                  <c:v>42608.1875</c:v>
                </c:pt>
                <c:pt idx="7123">
                  <c:v>42608.197916666621</c:v>
                </c:pt>
                <c:pt idx="7124">
                  <c:v>42608.208333333343</c:v>
                </c:pt>
                <c:pt idx="7125">
                  <c:v>42608.21875</c:v>
                </c:pt>
                <c:pt idx="7126">
                  <c:v>42608.229166666591</c:v>
                </c:pt>
                <c:pt idx="7127">
                  <c:v>42608.239583333292</c:v>
                </c:pt>
                <c:pt idx="7128">
                  <c:v>42608.25</c:v>
                </c:pt>
                <c:pt idx="7129">
                  <c:v>42608.260416666621</c:v>
                </c:pt>
                <c:pt idx="7130">
                  <c:v>42608.270833333343</c:v>
                </c:pt>
                <c:pt idx="7131">
                  <c:v>42608.28125</c:v>
                </c:pt>
                <c:pt idx="7132">
                  <c:v>42608.291666666591</c:v>
                </c:pt>
                <c:pt idx="7133">
                  <c:v>42608.302083333343</c:v>
                </c:pt>
                <c:pt idx="7134">
                  <c:v>42608.3125</c:v>
                </c:pt>
                <c:pt idx="7135">
                  <c:v>42608.322916666657</c:v>
                </c:pt>
                <c:pt idx="7136">
                  <c:v>42608.333333333343</c:v>
                </c:pt>
                <c:pt idx="7137">
                  <c:v>42608.34375</c:v>
                </c:pt>
                <c:pt idx="7138">
                  <c:v>42608.354166666657</c:v>
                </c:pt>
                <c:pt idx="7139">
                  <c:v>42608.364583333343</c:v>
                </c:pt>
                <c:pt idx="7140">
                  <c:v>42608.375</c:v>
                </c:pt>
                <c:pt idx="7141">
                  <c:v>42608.385416666657</c:v>
                </c:pt>
                <c:pt idx="7142">
                  <c:v>42608.395833333343</c:v>
                </c:pt>
                <c:pt idx="7143">
                  <c:v>42608.40625</c:v>
                </c:pt>
                <c:pt idx="7144">
                  <c:v>42608.416666666657</c:v>
                </c:pt>
                <c:pt idx="7145">
                  <c:v>42608.427083333292</c:v>
                </c:pt>
                <c:pt idx="7146">
                  <c:v>42608.4375</c:v>
                </c:pt>
                <c:pt idx="7147">
                  <c:v>42608.447916666657</c:v>
                </c:pt>
                <c:pt idx="7148">
                  <c:v>42608.458333333343</c:v>
                </c:pt>
                <c:pt idx="7149">
                  <c:v>42608.46875</c:v>
                </c:pt>
                <c:pt idx="7150">
                  <c:v>42608.479166666621</c:v>
                </c:pt>
                <c:pt idx="7151">
                  <c:v>42608.489583333343</c:v>
                </c:pt>
                <c:pt idx="7152">
                  <c:v>42608.5</c:v>
                </c:pt>
                <c:pt idx="7153">
                  <c:v>42608.510416666657</c:v>
                </c:pt>
                <c:pt idx="7154">
                  <c:v>42608.520833333343</c:v>
                </c:pt>
                <c:pt idx="7155">
                  <c:v>42608.53125</c:v>
                </c:pt>
                <c:pt idx="7156">
                  <c:v>42608.541666666621</c:v>
                </c:pt>
                <c:pt idx="7157">
                  <c:v>42608.552083333343</c:v>
                </c:pt>
                <c:pt idx="7158">
                  <c:v>42608.5625</c:v>
                </c:pt>
                <c:pt idx="7159">
                  <c:v>42608.572916666657</c:v>
                </c:pt>
                <c:pt idx="7160">
                  <c:v>42608.583333333343</c:v>
                </c:pt>
                <c:pt idx="7161">
                  <c:v>42608.593749999993</c:v>
                </c:pt>
                <c:pt idx="7162">
                  <c:v>42608.604166666621</c:v>
                </c:pt>
                <c:pt idx="7163">
                  <c:v>42608.614583333343</c:v>
                </c:pt>
                <c:pt idx="7164">
                  <c:v>42608.625</c:v>
                </c:pt>
                <c:pt idx="7165">
                  <c:v>42608.635416666621</c:v>
                </c:pt>
                <c:pt idx="7166">
                  <c:v>42608.645833333343</c:v>
                </c:pt>
                <c:pt idx="7167">
                  <c:v>42608.65625</c:v>
                </c:pt>
                <c:pt idx="7168">
                  <c:v>42608.666666666621</c:v>
                </c:pt>
                <c:pt idx="7169">
                  <c:v>42608.677083333292</c:v>
                </c:pt>
                <c:pt idx="7170">
                  <c:v>42608.6875</c:v>
                </c:pt>
                <c:pt idx="7171">
                  <c:v>42608.697916666621</c:v>
                </c:pt>
                <c:pt idx="7172">
                  <c:v>42608.708333333343</c:v>
                </c:pt>
                <c:pt idx="7173">
                  <c:v>42608.71875</c:v>
                </c:pt>
                <c:pt idx="7174">
                  <c:v>42608.729166666591</c:v>
                </c:pt>
                <c:pt idx="7175">
                  <c:v>42608.739583333292</c:v>
                </c:pt>
                <c:pt idx="7176">
                  <c:v>42608.75</c:v>
                </c:pt>
                <c:pt idx="7177">
                  <c:v>42608.760416666621</c:v>
                </c:pt>
                <c:pt idx="7178">
                  <c:v>42608.770833333343</c:v>
                </c:pt>
                <c:pt idx="7179">
                  <c:v>42608.78125</c:v>
                </c:pt>
                <c:pt idx="7180">
                  <c:v>42608.791666666591</c:v>
                </c:pt>
                <c:pt idx="7181">
                  <c:v>42608.802083333343</c:v>
                </c:pt>
                <c:pt idx="7182">
                  <c:v>42608.8125</c:v>
                </c:pt>
                <c:pt idx="7183">
                  <c:v>42608.822916666657</c:v>
                </c:pt>
                <c:pt idx="7184">
                  <c:v>42608.833333333343</c:v>
                </c:pt>
                <c:pt idx="7185">
                  <c:v>42608.84375</c:v>
                </c:pt>
                <c:pt idx="7186">
                  <c:v>42608.854166666657</c:v>
                </c:pt>
                <c:pt idx="7187">
                  <c:v>42608.864583333343</c:v>
                </c:pt>
                <c:pt idx="7188">
                  <c:v>42608.875</c:v>
                </c:pt>
                <c:pt idx="7189">
                  <c:v>42608.885416666657</c:v>
                </c:pt>
                <c:pt idx="7190">
                  <c:v>42608.895833333343</c:v>
                </c:pt>
                <c:pt idx="7191">
                  <c:v>42608.90625</c:v>
                </c:pt>
                <c:pt idx="7192">
                  <c:v>42608.916666666657</c:v>
                </c:pt>
                <c:pt idx="7193">
                  <c:v>42608.927083333292</c:v>
                </c:pt>
                <c:pt idx="7194">
                  <c:v>42608.9375</c:v>
                </c:pt>
                <c:pt idx="7195">
                  <c:v>42608.947916666657</c:v>
                </c:pt>
                <c:pt idx="7196">
                  <c:v>42608.958333333343</c:v>
                </c:pt>
                <c:pt idx="7197">
                  <c:v>42608.96875</c:v>
                </c:pt>
                <c:pt idx="7198">
                  <c:v>42608.979166666621</c:v>
                </c:pt>
                <c:pt idx="7199">
                  <c:v>42608.989583333343</c:v>
                </c:pt>
                <c:pt idx="7200">
                  <c:v>42609</c:v>
                </c:pt>
                <c:pt idx="7201">
                  <c:v>42609.010416666657</c:v>
                </c:pt>
                <c:pt idx="7202">
                  <c:v>42609.020833333343</c:v>
                </c:pt>
                <c:pt idx="7203">
                  <c:v>42609.03125</c:v>
                </c:pt>
                <c:pt idx="7204">
                  <c:v>42609.041666666621</c:v>
                </c:pt>
                <c:pt idx="7205">
                  <c:v>42609.052083333343</c:v>
                </c:pt>
                <c:pt idx="7206">
                  <c:v>42609.0625</c:v>
                </c:pt>
                <c:pt idx="7207">
                  <c:v>42609.072916666657</c:v>
                </c:pt>
                <c:pt idx="7208">
                  <c:v>42609.083333333343</c:v>
                </c:pt>
                <c:pt idx="7209">
                  <c:v>42609.093749999993</c:v>
                </c:pt>
                <c:pt idx="7210">
                  <c:v>42609.104166666621</c:v>
                </c:pt>
                <c:pt idx="7211">
                  <c:v>42609.114583333343</c:v>
                </c:pt>
                <c:pt idx="7212">
                  <c:v>42609.125</c:v>
                </c:pt>
                <c:pt idx="7213">
                  <c:v>42609.135416666621</c:v>
                </c:pt>
                <c:pt idx="7214">
                  <c:v>42609.145833333343</c:v>
                </c:pt>
                <c:pt idx="7215">
                  <c:v>42609.15625</c:v>
                </c:pt>
                <c:pt idx="7216">
                  <c:v>42609.166666666621</c:v>
                </c:pt>
                <c:pt idx="7217">
                  <c:v>42609.177083333292</c:v>
                </c:pt>
                <c:pt idx="7218">
                  <c:v>42609.1875</c:v>
                </c:pt>
                <c:pt idx="7219">
                  <c:v>42609.197916666621</c:v>
                </c:pt>
                <c:pt idx="7220">
                  <c:v>42609.208333333343</c:v>
                </c:pt>
                <c:pt idx="7221">
                  <c:v>42609.21875</c:v>
                </c:pt>
                <c:pt idx="7222">
                  <c:v>42609.229166666591</c:v>
                </c:pt>
                <c:pt idx="7223">
                  <c:v>42609.239583333292</c:v>
                </c:pt>
                <c:pt idx="7224">
                  <c:v>42609.25</c:v>
                </c:pt>
                <c:pt idx="7225">
                  <c:v>42609.260416666621</c:v>
                </c:pt>
                <c:pt idx="7226">
                  <c:v>42609.270833333343</c:v>
                </c:pt>
                <c:pt idx="7227">
                  <c:v>42609.28125</c:v>
                </c:pt>
                <c:pt idx="7228">
                  <c:v>42609.291666666591</c:v>
                </c:pt>
                <c:pt idx="7229">
                  <c:v>42609.302083333343</c:v>
                </c:pt>
                <c:pt idx="7230">
                  <c:v>42609.3125</c:v>
                </c:pt>
                <c:pt idx="7231">
                  <c:v>42609.322916666657</c:v>
                </c:pt>
                <c:pt idx="7232">
                  <c:v>42609.333333333343</c:v>
                </c:pt>
                <c:pt idx="7233">
                  <c:v>42609.34375</c:v>
                </c:pt>
                <c:pt idx="7234">
                  <c:v>42609.354166666657</c:v>
                </c:pt>
                <c:pt idx="7235">
                  <c:v>42609.364583333343</c:v>
                </c:pt>
                <c:pt idx="7236">
                  <c:v>42609.375</c:v>
                </c:pt>
                <c:pt idx="7237">
                  <c:v>42609.385416666657</c:v>
                </c:pt>
                <c:pt idx="7238">
                  <c:v>42609.395833333343</c:v>
                </c:pt>
                <c:pt idx="7239">
                  <c:v>42609.40625</c:v>
                </c:pt>
                <c:pt idx="7240">
                  <c:v>42609.416666666657</c:v>
                </c:pt>
                <c:pt idx="7241">
                  <c:v>42609.427083333292</c:v>
                </c:pt>
                <c:pt idx="7242">
                  <c:v>42609.4375</c:v>
                </c:pt>
                <c:pt idx="7243">
                  <c:v>42609.447916666657</c:v>
                </c:pt>
                <c:pt idx="7244">
                  <c:v>42609.458333333343</c:v>
                </c:pt>
                <c:pt idx="7245">
                  <c:v>42609.46875</c:v>
                </c:pt>
                <c:pt idx="7246">
                  <c:v>42609.479166666621</c:v>
                </c:pt>
                <c:pt idx="7247">
                  <c:v>42609.489583333343</c:v>
                </c:pt>
                <c:pt idx="7248">
                  <c:v>42609.5</c:v>
                </c:pt>
                <c:pt idx="7249">
                  <c:v>42609.510416666657</c:v>
                </c:pt>
                <c:pt idx="7250">
                  <c:v>42609.520833333343</c:v>
                </c:pt>
                <c:pt idx="7251">
                  <c:v>42609.53125</c:v>
                </c:pt>
                <c:pt idx="7252">
                  <c:v>42609.541666666621</c:v>
                </c:pt>
                <c:pt idx="7253">
                  <c:v>42609.552083333343</c:v>
                </c:pt>
                <c:pt idx="7254">
                  <c:v>42609.5625</c:v>
                </c:pt>
                <c:pt idx="7255">
                  <c:v>42609.572916666657</c:v>
                </c:pt>
                <c:pt idx="7256">
                  <c:v>42609.583333333343</c:v>
                </c:pt>
                <c:pt idx="7257">
                  <c:v>42609.593749999993</c:v>
                </c:pt>
                <c:pt idx="7258">
                  <c:v>42609.604166666621</c:v>
                </c:pt>
                <c:pt idx="7259">
                  <c:v>42609.614583333343</c:v>
                </c:pt>
                <c:pt idx="7260">
                  <c:v>42609.625</c:v>
                </c:pt>
                <c:pt idx="7261">
                  <c:v>42609.635416666621</c:v>
                </c:pt>
                <c:pt idx="7262">
                  <c:v>42609.645833333343</c:v>
                </c:pt>
                <c:pt idx="7263">
                  <c:v>42609.65625</c:v>
                </c:pt>
                <c:pt idx="7264">
                  <c:v>42609.666666666621</c:v>
                </c:pt>
                <c:pt idx="7265">
                  <c:v>42609.677083333292</c:v>
                </c:pt>
                <c:pt idx="7266">
                  <c:v>42609.6875</c:v>
                </c:pt>
                <c:pt idx="7267">
                  <c:v>42609.697916666621</c:v>
                </c:pt>
                <c:pt idx="7268">
                  <c:v>42609.708333333343</c:v>
                </c:pt>
                <c:pt idx="7269">
                  <c:v>42609.71875</c:v>
                </c:pt>
                <c:pt idx="7270">
                  <c:v>42609.729166666591</c:v>
                </c:pt>
                <c:pt idx="7271">
                  <c:v>42609.739583333292</c:v>
                </c:pt>
                <c:pt idx="7272">
                  <c:v>42609.75</c:v>
                </c:pt>
                <c:pt idx="7273">
                  <c:v>42609.760416666621</c:v>
                </c:pt>
                <c:pt idx="7274">
                  <c:v>42609.770833333343</c:v>
                </c:pt>
                <c:pt idx="7275">
                  <c:v>42609.78125</c:v>
                </c:pt>
                <c:pt idx="7276">
                  <c:v>42609.791666666591</c:v>
                </c:pt>
                <c:pt idx="7277">
                  <c:v>42609.802083333343</c:v>
                </c:pt>
                <c:pt idx="7278">
                  <c:v>42609.8125</c:v>
                </c:pt>
                <c:pt idx="7279">
                  <c:v>42609.822916666657</c:v>
                </c:pt>
                <c:pt idx="7280">
                  <c:v>42609.833333333343</c:v>
                </c:pt>
                <c:pt idx="7281">
                  <c:v>42609.84375</c:v>
                </c:pt>
                <c:pt idx="7282">
                  <c:v>42609.854166666657</c:v>
                </c:pt>
                <c:pt idx="7283">
                  <c:v>42609.864583333343</c:v>
                </c:pt>
                <c:pt idx="7284">
                  <c:v>42609.875</c:v>
                </c:pt>
                <c:pt idx="7285">
                  <c:v>42609.885416666657</c:v>
                </c:pt>
                <c:pt idx="7286">
                  <c:v>42609.895833333343</c:v>
                </c:pt>
                <c:pt idx="7287">
                  <c:v>42609.90625</c:v>
                </c:pt>
                <c:pt idx="7288">
                  <c:v>42609.916666666657</c:v>
                </c:pt>
                <c:pt idx="7289">
                  <c:v>42609.927083333292</c:v>
                </c:pt>
                <c:pt idx="7290">
                  <c:v>42609.9375</c:v>
                </c:pt>
                <c:pt idx="7291">
                  <c:v>42609.947916666657</c:v>
                </c:pt>
                <c:pt idx="7292">
                  <c:v>42609.958333333343</c:v>
                </c:pt>
                <c:pt idx="7293">
                  <c:v>42609.96875</c:v>
                </c:pt>
                <c:pt idx="7294">
                  <c:v>42609.979166666621</c:v>
                </c:pt>
                <c:pt idx="7295">
                  <c:v>42609.989583333343</c:v>
                </c:pt>
                <c:pt idx="7296">
                  <c:v>42610</c:v>
                </c:pt>
                <c:pt idx="7297">
                  <c:v>42610.010416666657</c:v>
                </c:pt>
                <c:pt idx="7298">
                  <c:v>42610.020833333343</c:v>
                </c:pt>
                <c:pt idx="7299">
                  <c:v>42610.03125</c:v>
                </c:pt>
                <c:pt idx="7300">
                  <c:v>42610.041666666621</c:v>
                </c:pt>
                <c:pt idx="7301">
                  <c:v>42610.052083333343</c:v>
                </c:pt>
                <c:pt idx="7302">
                  <c:v>42610.0625</c:v>
                </c:pt>
                <c:pt idx="7303">
                  <c:v>42610.072916666657</c:v>
                </c:pt>
                <c:pt idx="7304">
                  <c:v>42610.083333333343</c:v>
                </c:pt>
                <c:pt idx="7305">
                  <c:v>42610.093749999993</c:v>
                </c:pt>
                <c:pt idx="7306">
                  <c:v>42610.104166666621</c:v>
                </c:pt>
                <c:pt idx="7307">
                  <c:v>42610.114583333343</c:v>
                </c:pt>
                <c:pt idx="7308">
                  <c:v>42610.125</c:v>
                </c:pt>
                <c:pt idx="7309">
                  <c:v>42610.135416666621</c:v>
                </c:pt>
                <c:pt idx="7310">
                  <c:v>42610.145833333343</c:v>
                </c:pt>
                <c:pt idx="7311">
                  <c:v>42610.15625</c:v>
                </c:pt>
                <c:pt idx="7312">
                  <c:v>42610.166666666621</c:v>
                </c:pt>
                <c:pt idx="7313">
                  <c:v>42610.177083333292</c:v>
                </c:pt>
                <c:pt idx="7314">
                  <c:v>42610.1875</c:v>
                </c:pt>
                <c:pt idx="7315">
                  <c:v>42610.197916666621</c:v>
                </c:pt>
                <c:pt idx="7316">
                  <c:v>42610.208333333343</c:v>
                </c:pt>
                <c:pt idx="7317">
                  <c:v>42610.21875</c:v>
                </c:pt>
                <c:pt idx="7318">
                  <c:v>42610.229166666591</c:v>
                </c:pt>
                <c:pt idx="7319">
                  <c:v>42610.239583333292</c:v>
                </c:pt>
                <c:pt idx="7320">
                  <c:v>42610.25</c:v>
                </c:pt>
                <c:pt idx="7321">
                  <c:v>42610.260416666621</c:v>
                </c:pt>
                <c:pt idx="7322">
                  <c:v>42610.270833333343</c:v>
                </c:pt>
                <c:pt idx="7323">
                  <c:v>42610.28125</c:v>
                </c:pt>
                <c:pt idx="7324">
                  <c:v>42610.291666666591</c:v>
                </c:pt>
                <c:pt idx="7325">
                  <c:v>42610.302083333343</c:v>
                </c:pt>
                <c:pt idx="7326">
                  <c:v>42610.3125</c:v>
                </c:pt>
                <c:pt idx="7327">
                  <c:v>42610.322916666657</c:v>
                </c:pt>
                <c:pt idx="7328">
                  <c:v>42610.333333333343</c:v>
                </c:pt>
                <c:pt idx="7329">
                  <c:v>42610.34375</c:v>
                </c:pt>
                <c:pt idx="7330">
                  <c:v>42610.354166666657</c:v>
                </c:pt>
                <c:pt idx="7331">
                  <c:v>42610.364583333343</c:v>
                </c:pt>
                <c:pt idx="7332">
                  <c:v>42610.375</c:v>
                </c:pt>
                <c:pt idx="7333">
                  <c:v>42610.385416666657</c:v>
                </c:pt>
                <c:pt idx="7334">
                  <c:v>42610.395833333343</c:v>
                </c:pt>
                <c:pt idx="7335">
                  <c:v>42610.40625</c:v>
                </c:pt>
                <c:pt idx="7336">
                  <c:v>42610.416666666657</c:v>
                </c:pt>
                <c:pt idx="7337">
                  <c:v>42610.427083333292</c:v>
                </c:pt>
                <c:pt idx="7338">
                  <c:v>42610.4375</c:v>
                </c:pt>
                <c:pt idx="7339">
                  <c:v>42610.447916666657</c:v>
                </c:pt>
                <c:pt idx="7340">
                  <c:v>42610.458333333343</c:v>
                </c:pt>
                <c:pt idx="7341">
                  <c:v>42610.46875</c:v>
                </c:pt>
                <c:pt idx="7342">
                  <c:v>42610.479166666621</c:v>
                </c:pt>
                <c:pt idx="7343">
                  <c:v>42610.489583333343</c:v>
                </c:pt>
                <c:pt idx="7344">
                  <c:v>42610.5</c:v>
                </c:pt>
                <c:pt idx="7345">
                  <c:v>42610.510416666657</c:v>
                </c:pt>
                <c:pt idx="7346">
                  <c:v>42610.520833333343</c:v>
                </c:pt>
                <c:pt idx="7347">
                  <c:v>42610.53125</c:v>
                </c:pt>
                <c:pt idx="7348">
                  <c:v>42610.541666666621</c:v>
                </c:pt>
                <c:pt idx="7349">
                  <c:v>42610.552083333343</c:v>
                </c:pt>
                <c:pt idx="7350">
                  <c:v>42610.5625</c:v>
                </c:pt>
                <c:pt idx="7351">
                  <c:v>42610.572916666657</c:v>
                </c:pt>
                <c:pt idx="7352">
                  <c:v>42610.583333333343</c:v>
                </c:pt>
                <c:pt idx="7353">
                  <c:v>42610.593749999993</c:v>
                </c:pt>
                <c:pt idx="7354">
                  <c:v>42610.604166666621</c:v>
                </c:pt>
                <c:pt idx="7355">
                  <c:v>42610.614583333343</c:v>
                </c:pt>
                <c:pt idx="7356">
                  <c:v>42610.625</c:v>
                </c:pt>
                <c:pt idx="7357">
                  <c:v>42610.635416666621</c:v>
                </c:pt>
                <c:pt idx="7358">
                  <c:v>42610.645833333343</c:v>
                </c:pt>
                <c:pt idx="7359">
                  <c:v>42610.65625</c:v>
                </c:pt>
                <c:pt idx="7360">
                  <c:v>42610.666666666621</c:v>
                </c:pt>
                <c:pt idx="7361">
                  <c:v>42610.677083333292</c:v>
                </c:pt>
                <c:pt idx="7362">
                  <c:v>42610.6875</c:v>
                </c:pt>
                <c:pt idx="7363">
                  <c:v>42610.697916666621</c:v>
                </c:pt>
                <c:pt idx="7364">
                  <c:v>42610.708333333343</c:v>
                </c:pt>
                <c:pt idx="7365">
                  <c:v>42610.71875</c:v>
                </c:pt>
                <c:pt idx="7366">
                  <c:v>42610.729166666591</c:v>
                </c:pt>
                <c:pt idx="7367">
                  <c:v>42610.739583333292</c:v>
                </c:pt>
                <c:pt idx="7368">
                  <c:v>42610.75</c:v>
                </c:pt>
                <c:pt idx="7369">
                  <c:v>42610.760416666621</c:v>
                </c:pt>
                <c:pt idx="7370">
                  <c:v>42610.770833333343</c:v>
                </c:pt>
                <c:pt idx="7371">
                  <c:v>42610.78125</c:v>
                </c:pt>
                <c:pt idx="7372">
                  <c:v>42610.791666666591</c:v>
                </c:pt>
                <c:pt idx="7373">
                  <c:v>42610.802083333343</c:v>
                </c:pt>
                <c:pt idx="7374">
                  <c:v>42610.8125</c:v>
                </c:pt>
                <c:pt idx="7375">
                  <c:v>42610.822916666657</c:v>
                </c:pt>
                <c:pt idx="7376">
                  <c:v>42610.833333333343</c:v>
                </c:pt>
                <c:pt idx="7377">
                  <c:v>42610.84375</c:v>
                </c:pt>
                <c:pt idx="7378">
                  <c:v>42610.854166666657</c:v>
                </c:pt>
                <c:pt idx="7379">
                  <c:v>42610.864583333343</c:v>
                </c:pt>
                <c:pt idx="7380">
                  <c:v>42610.875</c:v>
                </c:pt>
                <c:pt idx="7381">
                  <c:v>42610.885416666657</c:v>
                </c:pt>
                <c:pt idx="7382">
                  <c:v>42610.895833333343</c:v>
                </c:pt>
                <c:pt idx="7383">
                  <c:v>42610.90625</c:v>
                </c:pt>
                <c:pt idx="7384">
                  <c:v>42610.916666666657</c:v>
                </c:pt>
                <c:pt idx="7385">
                  <c:v>42610.927083333292</c:v>
                </c:pt>
                <c:pt idx="7386">
                  <c:v>42610.9375</c:v>
                </c:pt>
                <c:pt idx="7387">
                  <c:v>42610.947916666657</c:v>
                </c:pt>
                <c:pt idx="7388">
                  <c:v>42610.958333333343</c:v>
                </c:pt>
                <c:pt idx="7389">
                  <c:v>42610.96875</c:v>
                </c:pt>
                <c:pt idx="7390">
                  <c:v>42610.979166666621</c:v>
                </c:pt>
                <c:pt idx="7391">
                  <c:v>42610.989583333343</c:v>
                </c:pt>
                <c:pt idx="7392">
                  <c:v>42611</c:v>
                </c:pt>
                <c:pt idx="7393">
                  <c:v>42611.010416666657</c:v>
                </c:pt>
                <c:pt idx="7394">
                  <c:v>42611.020833333343</c:v>
                </c:pt>
                <c:pt idx="7395">
                  <c:v>42611.03125</c:v>
                </c:pt>
                <c:pt idx="7396">
                  <c:v>42611.041666666621</c:v>
                </c:pt>
                <c:pt idx="7397">
                  <c:v>42611.052083333343</c:v>
                </c:pt>
                <c:pt idx="7398">
                  <c:v>42611.0625</c:v>
                </c:pt>
                <c:pt idx="7399">
                  <c:v>42611.072916666657</c:v>
                </c:pt>
                <c:pt idx="7400">
                  <c:v>42611.083333333343</c:v>
                </c:pt>
                <c:pt idx="7401">
                  <c:v>42611.093749999993</c:v>
                </c:pt>
                <c:pt idx="7402">
                  <c:v>42611.104166666621</c:v>
                </c:pt>
                <c:pt idx="7403">
                  <c:v>42611.114583333343</c:v>
                </c:pt>
                <c:pt idx="7404">
                  <c:v>42611.125</c:v>
                </c:pt>
                <c:pt idx="7405">
                  <c:v>42611.135416666621</c:v>
                </c:pt>
                <c:pt idx="7406">
                  <c:v>42611.145833333343</c:v>
                </c:pt>
                <c:pt idx="7407">
                  <c:v>42611.15625</c:v>
                </c:pt>
                <c:pt idx="7408">
                  <c:v>42611.166666666621</c:v>
                </c:pt>
                <c:pt idx="7409">
                  <c:v>42611.177083333292</c:v>
                </c:pt>
                <c:pt idx="7410">
                  <c:v>42611.1875</c:v>
                </c:pt>
                <c:pt idx="7411">
                  <c:v>42611.197916666621</c:v>
                </c:pt>
                <c:pt idx="7412">
                  <c:v>42611.208333333343</c:v>
                </c:pt>
                <c:pt idx="7413">
                  <c:v>42611.21875</c:v>
                </c:pt>
                <c:pt idx="7414">
                  <c:v>42611.229166666591</c:v>
                </c:pt>
                <c:pt idx="7415">
                  <c:v>42611.239583333292</c:v>
                </c:pt>
                <c:pt idx="7416">
                  <c:v>42611.25</c:v>
                </c:pt>
                <c:pt idx="7417">
                  <c:v>42611.260416666621</c:v>
                </c:pt>
                <c:pt idx="7418">
                  <c:v>42611.270833333343</c:v>
                </c:pt>
                <c:pt idx="7419">
                  <c:v>42611.28125</c:v>
                </c:pt>
                <c:pt idx="7420">
                  <c:v>42611.291666666591</c:v>
                </c:pt>
                <c:pt idx="7421">
                  <c:v>42611.302083333343</c:v>
                </c:pt>
                <c:pt idx="7422">
                  <c:v>42611.3125</c:v>
                </c:pt>
                <c:pt idx="7423">
                  <c:v>42611.322916666657</c:v>
                </c:pt>
                <c:pt idx="7424">
                  <c:v>42611.333333333343</c:v>
                </c:pt>
                <c:pt idx="7425">
                  <c:v>42611.34375</c:v>
                </c:pt>
                <c:pt idx="7426">
                  <c:v>42611.354166666657</c:v>
                </c:pt>
                <c:pt idx="7427">
                  <c:v>42611.364583333343</c:v>
                </c:pt>
                <c:pt idx="7428">
                  <c:v>42611.375</c:v>
                </c:pt>
                <c:pt idx="7429">
                  <c:v>42611.385416666657</c:v>
                </c:pt>
                <c:pt idx="7430">
                  <c:v>42611.395833333343</c:v>
                </c:pt>
                <c:pt idx="7431">
                  <c:v>42611.40625</c:v>
                </c:pt>
                <c:pt idx="7432">
                  <c:v>42611.416666666657</c:v>
                </c:pt>
                <c:pt idx="7433">
                  <c:v>42611.427083333292</c:v>
                </c:pt>
                <c:pt idx="7434">
                  <c:v>42611.4375</c:v>
                </c:pt>
                <c:pt idx="7435">
                  <c:v>42611.447916666657</c:v>
                </c:pt>
                <c:pt idx="7436">
                  <c:v>42611.458333333343</c:v>
                </c:pt>
                <c:pt idx="7437">
                  <c:v>42611.46875</c:v>
                </c:pt>
                <c:pt idx="7438">
                  <c:v>42611.479166666621</c:v>
                </c:pt>
                <c:pt idx="7439">
                  <c:v>42611.489583333343</c:v>
                </c:pt>
                <c:pt idx="7440">
                  <c:v>42611.5</c:v>
                </c:pt>
                <c:pt idx="7441">
                  <c:v>42611.510416666657</c:v>
                </c:pt>
                <c:pt idx="7442">
                  <c:v>42611.520833333343</c:v>
                </c:pt>
                <c:pt idx="7443">
                  <c:v>42611.53125</c:v>
                </c:pt>
                <c:pt idx="7444">
                  <c:v>42611.541666666621</c:v>
                </c:pt>
                <c:pt idx="7445">
                  <c:v>42611.552083333343</c:v>
                </c:pt>
                <c:pt idx="7446">
                  <c:v>42611.5625</c:v>
                </c:pt>
                <c:pt idx="7447">
                  <c:v>42611.572916666657</c:v>
                </c:pt>
                <c:pt idx="7448">
                  <c:v>42611.583333333343</c:v>
                </c:pt>
                <c:pt idx="7449">
                  <c:v>42611.593749999993</c:v>
                </c:pt>
                <c:pt idx="7450">
                  <c:v>42611.604166666621</c:v>
                </c:pt>
                <c:pt idx="7451">
                  <c:v>42611.614583333343</c:v>
                </c:pt>
                <c:pt idx="7452">
                  <c:v>42611.625</c:v>
                </c:pt>
                <c:pt idx="7453">
                  <c:v>42611.635416666621</c:v>
                </c:pt>
                <c:pt idx="7454">
                  <c:v>42611.645833333343</c:v>
                </c:pt>
                <c:pt idx="7455">
                  <c:v>42611.65625</c:v>
                </c:pt>
                <c:pt idx="7456">
                  <c:v>42611.666666666621</c:v>
                </c:pt>
                <c:pt idx="7457">
                  <c:v>42611.677083333292</c:v>
                </c:pt>
                <c:pt idx="7458">
                  <c:v>42611.6875</c:v>
                </c:pt>
                <c:pt idx="7459">
                  <c:v>42611.697916666621</c:v>
                </c:pt>
                <c:pt idx="7460">
                  <c:v>42611.708333333343</c:v>
                </c:pt>
                <c:pt idx="7461">
                  <c:v>42611.71875</c:v>
                </c:pt>
                <c:pt idx="7462">
                  <c:v>42611.729166666591</c:v>
                </c:pt>
                <c:pt idx="7463">
                  <c:v>42611.739583333292</c:v>
                </c:pt>
                <c:pt idx="7464">
                  <c:v>42611.75</c:v>
                </c:pt>
                <c:pt idx="7465">
                  <c:v>42611.760416666621</c:v>
                </c:pt>
                <c:pt idx="7466">
                  <c:v>42611.770833333343</c:v>
                </c:pt>
                <c:pt idx="7467">
                  <c:v>42611.78125</c:v>
                </c:pt>
                <c:pt idx="7468">
                  <c:v>42611.791666666591</c:v>
                </c:pt>
                <c:pt idx="7469">
                  <c:v>42611.802083333343</c:v>
                </c:pt>
                <c:pt idx="7470">
                  <c:v>42611.8125</c:v>
                </c:pt>
                <c:pt idx="7471">
                  <c:v>42611.822916666657</c:v>
                </c:pt>
                <c:pt idx="7472">
                  <c:v>42611.833333333343</c:v>
                </c:pt>
                <c:pt idx="7473">
                  <c:v>42611.84375</c:v>
                </c:pt>
                <c:pt idx="7474">
                  <c:v>42611.854166666657</c:v>
                </c:pt>
                <c:pt idx="7475">
                  <c:v>42611.864583333343</c:v>
                </c:pt>
                <c:pt idx="7476">
                  <c:v>42611.875</c:v>
                </c:pt>
                <c:pt idx="7477">
                  <c:v>42611.885416666657</c:v>
                </c:pt>
                <c:pt idx="7478">
                  <c:v>42611.895833333343</c:v>
                </c:pt>
                <c:pt idx="7479">
                  <c:v>42611.90625</c:v>
                </c:pt>
                <c:pt idx="7480">
                  <c:v>42611.916666666657</c:v>
                </c:pt>
                <c:pt idx="7481">
                  <c:v>42611.927083333292</c:v>
                </c:pt>
                <c:pt idx="7482">
                  <c:v>42611.9375</c:v>
                </c:pt>
                <c:pt idx="7483">
                  <c:v>42611.947916666657</c:v>
                </c:pt>
                <c:pt idx="7484">
                  <c:v>42611.958333333343</c:v>
                </c:pt>
                <c:pt idx="7485">
                  <c:v>42611.96875</c:v>
                </c:pt>
                <c:pt idx="7486">
                  <c:v>42611.979166666621</c:v>
                </c:pt>
                <c:pt idx="7487">
                  <c:v>42611.989583333343</c:v>
                </c:pt>
                <c:pt idx="7488">
                  <c:v>42612</c:v>
                </c:pt>
                <c:pt idx="7489">
                  <c:v>42612.010416666657</c:v>
                </c:pt>
                <c:pt idx="7490">
                  <c:v>42612.020833333343</c:v>
                </c:pt>
                <c:pt idx="7491">
                  <c:v>42612.03125</c:v>
                </c:pt>
                <c:pt idx="7492">
                  <c:v>42612.041666666621</c:v>
                </c:pt>
                <c:pt idx="7493">
                  <c:v>42612.052083333343</c:v>
                </c:pt>
                <c:pt idx="7494">
                  <c:v>42612.0625</c:v>
                </c:pt>
                <c:pt idx="7495">
                  <c:v>42612.072916666657</c:v>
                </c:pt>
                <c:pt idx="7496">
                  <c:v>42612.083333333343</c:v>
                </c:pt>
                <c:pt idx="7497">
                  <c:v>42612.093749999993</c:v>
                </c:pt>
                <c:pt idx="7498">
                  <c:v>42612.104166666621</c:v>
                </c:pt>
                <c:pt idx="7499">
                  <c:v>42612.114583333343</c:v>
                </c:pt>
                <c:pt idx="7500">
                  <c:v>42612.125</c:v>
                </c:pt>
                <c:pt idx="7501">
                  <c:v>42612.135416666621</c:v>
                </c:pt>
                <c:pt idx="7502">
                  <c:v>42612.145833333343</c:v>
                </c:pt>
                <c:pt idx="7503">
                  <c:v>42612.15625</c:v>
                </c:pt>
                <c:pt idx="7504">
                  <c:v>42612.166666666621</c:v>
                </c:pt>
                <c:pt idx="7505">
                  <c:v>42612.177083333292</c:v>
                </c:pt>
                <c:pt idx="7506">
                  <c:v>42612.1875</c:v>
                </c:pt>
                <c:pt idx="7507">
                  <c:v>42612.197916666621</c:v>
                </c:pt>
                <c:pt idx="7508">
                  <c:v>42612.208333333343</c:v>
                </c:pt>
                <c:pt idx="7509">
                  <c:v>42612.21875</c:v>
                </c:pt>
                <c:pt idx="7510">
                  <c:v>42612.229166666591</c:v>
                </c:pt>
                <c:pt idx="7511">
                  <c:v>42612.239583333292</c:v>
                </c:pt>
                <c:pt idx="7512">
                  <c:v>42612.25</c:v>
                </c:pt>
                <c:pt idx="7513">
                  <c:v>42612.260416666621</c:v>
                </c:pt>
                <c:pt idx="7514">
                  <c:v>42612.270833333343</c:v>
                </c:pt>
                <c:pt idx="7515">
                  <c:v>42612.28125</c:v>
                </c:pt>
                <c:pt idx="7516">
                  <c:v>42612.291666666591</c:v>
                </c:pt>
                <c:pt idx="7517">
                  <c:v>42612.302083333343</c:v>
                </c:pt>
                <c:pt idx="7518">
                  <c:v>42612.3125</c:v>
                </c:pt>
                <c:pt idx="7519">
                  <c:v>42612.322916666657</c:v>
                </c:pt>
                <c:pt idx="7520">
                  <c:v>42612.333333333343</c:v>
                </c:pt>
                <c:pt idx="7521">
                  <c:v>42612.34375</c:v>
                </c:pt>
                <c:pt idx="7522">
                  <c:v>42612.354166666657</c:v>
                </c:pt>
                <c:pt idx="7523">
                  <c:v>42612.364583333343</c:v>
                </c:pt>
                <c:pt idx="7524">
                  <c:v>42612.375</c:v>
                </c:pt>
                <c:pt idx="7525">
                  <c:v>42612.385416666657</c:v>
                </c:pt>
                <c:pt idx="7526">
                  <c:v>42612.395833333343</c:v>
                </c:pt>
                <c:pt idx="7527">
                  <c:v>42612.40625</c:v>
                </c:pt>
                <c:pt idx="7528">
                  <c:v>42612.416666666657</c:v>
                </c:pt>
                <c:pt idx="7529">
                  <c:v>42612.427083333292</c:v>
                </c:pt>
                <c:pt idx="7530">
                  <c:v>42612.4375</c:v>
                </c:pt>
                <c:pt idx="7531">
                  <c:v>42612.447916666657</c:v>
                </c:pt>
                <c:pt idx="7532">
                  <c:v>42612.458333333343</c:v>
                </c:pt>
                <c:pt idx="7533">
                  <c:v>42612.46875</c:v>
                </c:pt>
                <c:pt idx="7534">
                  <c:v>42612.479166666621</c:v>
                </c:pt>
                <c:pt idx="7535">
                  <c:v>42612.489583333343</c:v>
                </c:pt>
                <c:pt idx="7536">
                  <c:v>42612.5</c:v>
                </c:pt>
                <c:pt idx="7537">
                  <c:v>42612.510416666657</c:v>
                </c:pt>
                <c:pt idx="7538">
                  <c:v>42612.520833333343</c:v>
                </c:pt>
                <c:pt idx="7539">
                  <c:v>42612.53125</c:v>
                </c:pt>
                <c:pt idx="7540">
                  <c:v>42612.541666666621</c:v>
                </c:pt>
                <c:pt idx="7541">
                  <c:v>42612.552083333343</c:v>
                </c:pt>
                <c:pt idx="7542">
                  <c:v>42612.5625</c:v>
                </c:pt>
                <c:pt idx="7543">
                  <c:v>42612.572916666657</c:v>
                </c:pt>
                <c:pt idx="7544">
                  <c:v>42612.583333333343</c:v>
                </c:pt>
                <c:pt idx="7545">
                  <c:v>42612.593749999993</c:v>
                </c:pt>
                <c:pt idx="7546">
                  <c:v>42612.604166666621</c:v>
                </c:pt>
                <c:pt idx="7547">
                  <c:v>42612.614583333343</c:v>
                </c:pt>
                <c:pt idx="7548">
                  <c:v>42612.625</c:v>
                </c:pt>
                <c:pt idx="7549">
                  <c:v>42612.635416666621</c:v>
                </c:pt>
                <c:pt idx="7550">
                  <c:v>42612.645833333343</c:v>
                </c:pt>
                <c:pt idx="7551">
                  <c:v>42612.65625</c:v>
                </c:pt>
                <c:pt idx="7552">
                  <c:v>42612.666666666621</c:v>
                </c:pt>
                <c:pt idx="7553">
                  <c:v>42612.677083333292</c:v>
                </c:pt>
                <c:pt idx="7554">
                  <c:v>42612.6875</c:v>
                </c:pt>
                <c:pt idx="7555">
                  <c:v>42612.697916666621</c:v>
                </c:pt>
                <c:pt idx="7556">
                  <c:v>42612.708333333343</c:v>
                </c:pt>
                <c:pt idx="7557">
                  <c:v>42612.71875</c:v>
                </c:pt>
                <c:pt idx="7558">
                  <c:v>42612.729166666591</c:v>
                </c:pt>
                <c:pt idx="7559">
                  <c:v>42612.739583333292</c:v>
                </c:pt>
                <c:pt idx="7560">
                  <c:v>42612.75</c:v>
                </c:pt>
                <c:pt idx="7561">
                  <c:v>42612.760416666621</c:v>
                </c:pt>
                <c:pt idx="7562">
                  <c:v>42612.770833333343</c:v>
                </c:pt>
                <c:pt idx="7563">
                  <c:v>42612.78125</c:v>
                </c:pt>
                <c:pt idx="7564">
                  <c:v>42612.791666666591</c:v>
                </c:pt>
                <c:pt idx="7565">
                  <c:v>42612.802083333343</c:v>
                </c:pt>
                <c:pt idx="7566">
                  <c:v>42612.8125</c:v>
                </c:pt>
                <c:pt idx="7567">
                  <c:v>42612.822916666657</c:v>
                </c:pt>
                <c:pt idx="7568">
                  <c:v>42612.833333333343</c:v>
                </c:pt>
                <c:pt idx="7569">
                  <c:v>42612.84375</c:v>
                </c:pt>
                <c:pt idx="7570">
                  <c:v>42612.854166666657</c:v>
                </c:pt>
                <c:pt idx="7571">
                  <c:v>42612.864583333343</c:v>
                </c:pt>
                <c:pt idx="7572">
                  <c:v>42612.875</c:v>
                </c:pt>
                <c:pt idx="7573">
                  <c:v>42612.885416666657</c:v>
                </c:pt>
                <c:pt idx="7574">
                  <c:v>42612.895833333343</c:v>
                </c:pt>
                <c:pt idx="7575">
                  <c:v>42612.90625</c:v>
                </c:pt>
                <c:pt idx="7576">
                  <c:v>42612.916666666657</c:v>
                </c:pt>
                <c:pt idx="7577">
                  <c:v>42612.927083333292</c:v>
                </c:pt>
                <c:pt idx="7578">
                  <c:v>42612.9375</c:v>
                </c:pt>
                <c:pt idx="7579">
                  <c:v>42612.947916666657</c:v>
                </c:pt>
                <c:pt idx="7580">
                  <c:v>42612.958333333343</c:v>
                </c:pt>
                <c:pt idx="7581">
                  <c:v>42612.96875</c:v>
                </c:pt>
                <c:pt idx="7582">
                  <c:v>42612.979166666621</c:v>
                </c:pt>
                <c:pt idx="7583">
                  <c:v>42612.989583333343</c:v>
                </c:pt>
                <c:pt idx="7584">
                  <c:v>42613</c:v>
                </c:pt>
                <c:pt idx="7585">
                  <c:v>42613.010416666657</c:v>
                </c:pt>
                <c:pt idx="7586">
                  <c:v>42613.020833333343</c:v>
                </c:pt>
                <c:pt idx="7587">
                  <c:v>42613.03125</c:v>
                </c:pt>
                <c:pt idx="7588">
                  <c:v>42613.041666666621</c:v>
                </c:pt>
                <c:pt idx="7589">
                  <c:v>42613.052083333343</c:v>
                </c:pt>
                <c:pt idx="7590">
                  <c:v>42613.0625</c:v>
                </c:pt>
                <c:pt idx="7591">
                  <c:v>42613.072916666657</c:v>
                </c:pt>
                <c:pt idx="7592">
                  <c:v>42613.083333333343</c:v>
                </c:pt>
                <c:pt idx="7593">
                  <c:v>42613.093749999993</c:v>
                </c:pt>
                <c:pt idx="7594">
                  <c:v>42613.104166666621</c:v>
                </c:pt>
                <c:pt idx="7595">
                  <c:v>42613.114583333343</c:v>
                </c:pt>
                <c:pt idx="7596">
                  <c:v>42613.125</c:v>
                </c:pt>
                <c:pt idx="7597">
                  <c:v>42613.135416666621</c:v>
                </c:pt>
                <c:pt idx="7598">
                  <c:v>42613.145833333343</c:v>
                </c:pt>
                <c:pt idx="7599">
                  <c:v>42613.15625</c:v>
                </c:pt>
                <c:pt idx="7600">
                  <c:v>42613.166666666621</c:v>
                </c:pt>
                <c:pt idx="7601">
                  <c:v>42613.177083333292</c:v>
                </c:pt>
                <c:pt idx="7602">
                  <c:v>42613.1875</c:v>
                </c:pt>
                <c:pt idx="7603">
                  <c:v>42613.197916666621</c:v>
                </c:pt>
                <c:pt idx="7604">
                  <c:v>42613.208333333343</c:v>
                </c:pt>
                <c:pt idx="7605">
                  <c:v>42613.21875</c:v>
                </c:pt>
                <c:pt idx="7606">
                  <c:v>42613.229166666591</c:v>
                </c:pt>
                <c:pt idx="7607">
                  <c:v>42613.239583333292</c:v>
                </c:pt>
                <c:pt idx="7608">
                  <c:v>42613.25</c:v>
                </c:pt>
                <c:pt idx="7609">
                  <c:v>42613.260416666621</c:v>
                </c:pt>
                <c:pt idx="7610">
                  <c:v>42613.270833333343</c:v>
                </c:pt>
                <c:pt idx="7611">
                  <c:v>42613.28125</c:v>
                </c:pt>
                <c:pt idx="7612">
                  <c:v>42613.291666666591</c:v>
                </c:pt>
                <c:pt idx="7613">
                  <c:v>42613.302083333343</c:v>
                </c:pt>
                <c:pt idx="7614">
                  <c:v>42613.3125</c:v>
                </c:pt>
                <c:pt idx="7615">
                  <c:v>42613.322916666657</c:v>
                </c:pt>
                <c:pt idx="7616">
                  <c:v>42613.333333333343</c:v>
                </c:pt>
                <c:pt idx="7617">
                  <c:v>42613.34375</c:v>
                </c:pt>
                <c:pt idx="7618">
                  <c:v>42613.354166666657</c:v>
                </c:pt>
                <c:pt idx="7619">
                  <c:v>42613.364583333343</c:v>
                </c:pt>
                <c:pt idx="7620">
                  <c:v>42613.375</c:v>
                </c:pt>
                <c:pt idx="7621">
                  <c:v>42613.385416666657</c:v>
                </c:pt>
                <c:pt idx="7622">
                  <c:v>42613.395833333343</c:v>
                </c:pt>
                <c:pt idx="7623">
                  <c:v>42613.40625</c:v>
                </c:pt>
                <c:pt idx="7624">
                  <c:v>42613.416666666657</c:v>
                </c:pt>
                <c:pt idx="7625">
                  <c:v>42613.427083333292</c:v>
                </c:pt>
                <c:pt idx="7626">
                  <c:v>42613.4375</c:v>
                </c:pt>
                <c:pt idx="7627">
                  <c:v>42613.447916666657</c:v>
                </c:pt>
                <c:pt idx="7628">
                  <c:v>42613.458333333343</c:v>
                </c:pt>
                <c:pt idx="7629">
                  <c:v>42613.46875</c:v>
                </c:pt>
                <c:pt idx="7630">
                  <c:v>42613.479166666621</c:v>
                </c:pt>
                <c:pt idx="7631">
                  <c:v>42613.489583333343</c:v>
                </c:pt>
                <c:pt idx="7632">
                  <c:v>42613.5</c:v>
                </c:pt>
                <c:pt idx="7633">
                  <c:v>42613.510416666657</c:v>
                </c:pt>
                <c:pt idx="7634">
                  <c:v>42613.520833333343</c:v>
                </c:pt>
                <c:pt idx="7635">
                  <c:v>42613.53125</c:v>
                </c:pt>
                <c:pt idx="7636">
                  <c:v>42613.541666666621</c:v>
                </c:pt>
                <c:pt idx="7637">
                  <c:v>42613.552083333343</c:v>
                </c:pt>
                <c:pt idx="7638">
                  <c:v>42613.5625</c:v>
                </c:pt>
                <c:pt idx="7639">
                  <c:v>42613.572916666657</c:v>
                </c:pt>
                <c:pt idx="7640">
                  <c:v>42613.583333333343</c:v>
                </c:pt>
                <c:pt idx="7641">
                  <c:v>42613.593749999993</c:v>
                </c:pt>
                <c:pt idx="7642">
                  <c:v>42613.604166666621</c:v>
                </c:pt>
                <c:pt idx="7643">
                  <c:v>42613.614583333343</c:v>
                </c:pt>
                <c:pt idx="7644">
                  <c:v>42613.625</c:v>
                </c:pt>
                <c:pt idx="7645">
                  <c:v>42613.635416666621</c:v>
                </c:pt>
                <c:pt idx="7646">
                  <c:v>42613.645833333343</c:v>
                </c:pt>
                <c:pt idx="7647">
                  <c:v>42613.65625</c:v>
                </c:pt>
                <c:pt idx="7648">
                  <c:v>42613.666666666621</c:v>
                </c:pt>
                <c:pt idx="7649">
                  <c:v>42613.677083333292</c:v>
                </c:pt>
                <c:pt idx="7650">
                  <c:v>42613.6875</c:v>
                </c:pt>
                <c:pt idx="7651">
                  <c:v>42613.697916666621</c:v>
                </c:pt>
                <c:pt idx="7652">
                  <c:v>42613.708333333343</c:v>
                </c:pt>
                <c:pt idx="7653">
                  <c:v>42613.71875</c:v>
                </c:pt>
                <c:pt idx="7654">
                  <c:v>42613.729166666591</c:v>
                </c:pt>
                <c:pt idx="7655">
                  <c:v>42613.739583333292</c:v>
                </c:pt>
                <c:pt idx="7656">
                  <c:v>42613.75</c:v>
                </c:pt>
                <c:pt idx="7657">
                  <c:v>42613.760416666621</c:v>
                </c:pt>
                <c:pt idx="7658">
                  <c:v>42613.770833333343</c:v>
                </c:pt>
                <c:pt idx="7659">
                  <c:v>42613.78125</c:v>
                </c:pt>
                <c:pt idx="7660">
                  <c:v>42613.791666666591</c:v>
                </c:pt>
                <c:pt idx="7661">
                  <c:v>42613.802083333343</c:v>
                </c:pt>
                <c:pt idx="7662">
                  <c:v>42613.8125</c:v>
                </c:pt>
                <c:pt idx="7663">
                  <c:v>42613.822916666657</c:v>
                </c:pt>
                <c:pt idx="7664">
                  <c:v>42613.833333333343</c:v>
                </c:pt>
                <c:pt idx="7665">
                  <c:v>42613.84375</c:v>
                </c:pt>
                <c:pt idx="7666">
                  <c:v>42613.854166666657</c:v>
                </c:pt>
                <c:pt idx="7667">
                  <c:v>42613.864583333343</c:v>
                </c:pt>
                <c:pt idx="7668">
                  <c:v>42613.875</c:v>
                </c:pt>
                <c:pt idx="7669">
                  <c:v>42613.885416666657</c:v>
                </c:pt>
                <c:pt idx="7670">
                  <c:v>42613.895833333343</c:v>
                </c:pt>
                <c:pt idx="7671">
                  <c:v>42613.90625</c:v>
                </c:pt>
                <c:pt idx="7672">
                  <c:v>42613.916666666657</c:v>
                </c:pt>
                <c:pt idx="7673">
                  <c:v>42613.927083333292</c:v>
                </c:pt>
                <c:pt idx="7674">
                  <c:v>42613.9375</c:v>
                </c:pt>
                <c:pt idx="7675">
                  <c:v>42613.947916666657</c:v>
                </c:pt>
                <c:pt idx="7676">
                  <c:v>42613.958333333343</c:v>
                </c:pt>
                <c:pt idx="7677">
                  <c:v>42613.96875</c:v>
                </c:pt>
                <c:pt idx="7678">
                  <c:v>42613.979166666621</c:v>
                </c:pt>
                <c:pt idx="7679">
                  <c:v>42613.989583333343</c:v>
                </c:pt>
                <c:pt idx="7680">
                  <c:v>42614</c:v>
                </c:pt>
                <c:pt idx="7681">
                  <c:v>42614.010416666657</c:v>
                </c:pt>
                <c:pt idx="7682">
                  <c:v>42614.020833333343</c:v>
                </c:pt>
                <c:pt idx="7683">
                  <c:v>42614.03125</c:v>
                </c:pt>
                <c:pt idx="7684">
                  <c:v>42614.041666666621</c:v>
                </c:pt>
                <c:pt idx="7685">
                  <c:v>42614.052083333343</c:v>
                </c:pt>
                <c:pt idx="7686">
                  <c:v>42614.0625</c:v>
                </c:pt>
                <c:pt idx="7687">
                  <c:v>42614.072916666657</c:v>
                </c:pt>
                <c:pt idx="7688">
                  <c:v>42614.083333333343</c:v>
                </c:pt>
                <c:pt idx="7689">
                  <c:v>42614.093749999993</c:v>
                </c:pt>
                <c:pt idx="7690">
                  <c:v>42614.104166666621</c:v>
                </c:pt>
                <c:pt idx="7691">
                  <c:v>42614.114583333343</c:v>
                </c:pt>
                <c:pt idx="7692">
                  <c:v>42614.125</c:v>
                </c:pt>
                <c:pt idx="7693">
                  <c:v>42614.135416666621</c:v>
                </c:pt>
                <c:pt idx="7694">
                  <c:v>42614.145833333343</c:v>
                </c:pt>
                <c:pt idx="7695">
                  <c:v>42614.15625</c:v>
                </c:pt>
                <c:pt idx="7696">
                  <c:v>42614.166666666621</c:v>
                </c:pt>
                <c:pt idx="7697">
                  <c:v>42614.177083333292</c:v>
                </c:pt>
                <c:pt idx="7698">
                  <c:v>42614.1875</c:v>
                </c:pt>
                <c:pt idx="7699">
                  <c:v>42614.197916666621</c:v>
                </c:pt>
                <c:pt idx="7700">
                  <c:v>42614.208333333343</c:v>
                </c:pt>
                <c:pt idx="7701">
                  <c:v>42614.21875</c:v>
                </c:pt>
                <c:pt idx="7702">
                  <c:v>42614.229166666591</c:v>
                </c:pt>
                <c:pt idx="7703">
                  <c:v>42614.239583333292</c:v>
                </c:pt>
                <c:pt idx="7704">
                  <c:v>42614.25</c:v>
                </c:pt>
                <c:pt idx="7705">
                  <c:v>42614.260416666621</c:v>
                </c:pt>
                <c:pt idx="7706">
                  <c:v>42614.270833333343</c:v>
                </c:pt>
                <c:pt idx="7707">
                  <c:v>42614.28125</c:v>
                </c:pt>
                <c:pt idx="7708">
                  <c:v>42614.291666666591</c:v>
                </c:pt>
                <c:pt idx="7709">
                  <c:v>42614.302083333343</c:v>
                </c:pt>
                <c:pt idx="7710">
                  <c:v>42614.3125</c:v>
                </c:pt>
                <c:pt idx="7711">
                  <c:v>42614.322916666657</c:v>
                </c:pt>
                <c:pt idx="7712">
                  <c:v>42614.333333333343</c:v>
                </c:pt>
                <c:pt idx="7713">
                  <c:v>42614.34375</c:v>
                </c:pt>
                <c:pt idx="7714">
                  <c:v>42614.354166666657</c:v>
                </c:pt>
                <c:pt idx="7715">
                  <c:v>42614.364583333343</c:v>
                </c:pt>
                <c:pt idx="7716">
                  <c:v>42614.375</c:v>
                </c:pt>
                <c:pt idx="7717">
                  <c:v>42614.385416666657</c:v>
                </c:pt>
                <c:pt idx="7718">
                  <c:v>42614.395833333343</c:v>
                </c:pt>
                <c:pt idx="7719">
                  <c:v>42614.40625</c:v>
                </c:pt>
                <c:pt idx="7720">
                  <c:v>42614.416666666657</c:v>
                </c:pt>
                <c:pt idx="7721">
                  <c:v>42614.427083333292</c:v>
                </c:pt>
                <c:pt idx="7722">
                  <c:v>42614.4375</c:v>
                </c:pt>
                <c:pt idx="7723">
                  <c:v>42614.447916666657</c:v>
                </c:pt>
                <c:pt idx="7724">
                  <c:v>42614.458333333343</c:v>
                </c:pt>
                <c:pt idx="7725">
                  <c:v>42614.46875</c:v>
                </c:pt>
                <c:pt idx="7726">
                  <c:v>42614.479166666621</c:v>
                </c:pt>
                <c:pt idx="7727">
                  <c:v>42614.489583333343</c:v>
                </c:pt>
                <c:pt idx="7728">
                  <c:v>42614.5</c:v>
                </c:pt>
                <c:pt idx="7729">
                  <c:v>42614.510416666657</c:v>
                </c:pt>
                <c:pt idx="7730">
                  <c:v>42614.520833333343</c:v>
                </c:pt>
                <c:pt idx="7731">
                  <c:v>42614.53125</c:v>
                </c:pt>
                <c:pt idx="7732">
                  <c:v>42614.541666666621</c:v>
                </c:pt>
                <c:pt idx="7733">
                  <c:v>42614.552083333343</c:v>
                </c:pt>
                <c:pt idx="7734">
                  <c:v>42614.5625</c:v>
                </c:pt>
                <c:pt idx="7735">
                  <c:v>42614.572916666657</c:v>
                </c:pt>
                <c:pt idx="7736">
                  <c:v>42614.583333333343</c:v>
                </c:pt>
                <c:pt idx="7737">
                  <c:v>42614.593749999993</c:v>
                </c:pt>
                <c:pt idx="7738">
                  <c:v>42614.604166666621</c:v>
                </c:pt>
                <c:pt idx="7739">
                  <c:v>42614.614583333343</c:v>
                </c:pt>
                <c:pt idx="7740">
                  <c:v>42614.625</c:v>
                </c:pt>
                <c:pt idx="7741">
                  <c:v>42614.635416666621</c:v>
                </c:pt>
                <c:pt idx="7742">
                  <c:v>42614.645833333343</c:v>
                </c:pt>
                <c:pt idx="7743">
                  <c:v>42614.65625</c:v>
                </c:pt>
                <c:pt idx="7744">
                  <c:v>42614.666666666621</c:v>
                </c:pt>
                <c:pt idx="7745">
                  <c:v>42614.677083333292</c:v>
                </c:pt>
                <c:pt idx="7746">
                  <c:v>42614.6875</c:v>
                </c:pt>
                <c:pt idx="7747">
                  <c:v>42614.697916666621</c:v>
                </c:pt>
                <c:pt idx="7748">
                  <c:v>42614.708333333343</c:v>
                </c:pt>
                <c:pt idx="7749">
                  <c:v>42614.71875</c:v>
                </c:pt>
                <c:pt idx="7750">
                  <c:v>42614.729166666591</c:v>
                </c:pt>
                <c:pt idx="7751">
                  <c:v>42614.739583333292</c:v>
                </c:pt>
                <c:pt idx="7752">
                  <c:v>42614.75</c:v>
                </c:pt>
                <c:pt idx="7753">
                  <c:v>42614.760416666621</c:v>
                </c:pt>
                <c:pt idx="7754">
                  <c:v>42614.770833333343</c:v>
                </c:pt>
                <c:pt idx="7755">
                  <c:v>42614.78125</c:v>
                </c:pt>
                <c:pt idx="7756">
                  <c:v>42614.791666666591</c:v>
                </c:pt>
                <c:pt idx="7757">
                  <c:v>42614.802083333343</c:v>
                </c:pt>
                <c:pt idx="7758">
                  <c:v>42614.8125</c:v>
                </c:pt>
                <c:pt idx="7759">
                  <c:v>42614.822916666657</c:v>
                </c:pt>
                <c:pt idx="7760">
                  <c:v>42614.833333333343</c:v>
                </c:pt>
                <c:pt idx="7761">
                  <c:v>42614.84375</c:v>
                </c:pt>
                <c:pt idx="7762">
                  <c:v>42614.854166666657</c:v>
                </c:pt>
                <c:pt idx="7763">
                  <c:v>42614.864583333343</c:v>
                </c:pt>
                <c:pt idx="7764">
                  <c:v>42614.875</c:v>
                </c:pt>
                <c:pt idx="7765">
                  <c:v>42614.885416666657</c:v>
                </c:pt>
                <c:pt idx="7766">
                  <c:v>42614.895833333343</c:v>
                </c:pt>
                <c:pt idx="7767">
                  <c:v>42614.90625</c:v>
                </c:pt>
                <c:pt idx="7768">
                  <c:v>42614.916666666657</c:v>
                </c:pt>
                <c:pt idx="7769">
                  <c:v>42614.927083333292</c:v>
                </c:pt>
                <c:pt idx="7770">
                  <c:v>42614.9375</c:v>
                </c:pt>
                <c:pt idx="7771">
                  <c:v>42614.947916666657</c:v>
                </c:pt>
                <c:pt idx="7772">
                  <c:v>42614.958333333343</c:v>
                </c:pt>
                <c:pt idx="7773">
                  <c:v>42614.96875</c:v>
                </c:pt>
                <c:pt idx="7774">
                  <c:v>42614.979166666621</c:v>
                </c:pt>
                <c:pt idx="7775">
                  <c:v>42614.989583333343</c:v>
                </c:pt>
                <c:pt idx="7776">
                  <c:v>42615</c:v>
                </c:pt>
                <c:pt idx="7777">
                  <c:v>42615.010416666657</c:v>
                </c:pt>
                <c:pt idx="7778">
                  <c:v>42615.020833333343</c:v>
                </c:pt>
                <c:pt idx="7779">
                  <c:v>42615.03125</c:v>
                </c:pt>
                <c:pt idx="7780">
                  <c:v>42615.041666666621</c:v>
                </c:pt>
                <c:pt idx="7781">
                  <c:v>42615.052083333343</c:v>
                </c:pt>
                <c:pt idx="7782">
                  <c:v>42615.0625</c:v>
                </c:pt>
                <c:pt idx="7783">
                  <c:v>42615.072916666657</c:v>
                </c:pt>
                <c:pt idx="7784">
                  <c:v>42615.083333333343</c:v>
                </c:pt>
                <c:pt idx="7785">
                  <c:v>42615.093749999993</c:v>
                </c:pt>
                <c:pt idx="7786">
                  <c:v>42615.104166666621</c:v>
                </c:pt>
                <c:pt idx="7787">
                  <c:v>42615.114583333343</c:v>
                </c:pt>
                <c:pt idx="7788">
                  <c:v>42615.125</c:v>
                </c:pt>
                <c:pt idx="7789">
                  <c:v>42615.135416666621</c:v>
                </c:pt>
                <c:pt idx="7790">
                  <c:v>42615.145833333343</c:v>
                </c:pt>
                <c:pt idx="7791">
                  <c:v>42615.15625</c:v>
                </c:pt>
                <c:pt idx="7792">
                  <c:v>42615.166666666621</c:v>
                </c:pt>
                <c:pt idx="7793">
                  <c:v>42615.177083333292</c:v>
                </c:pt>
                <c:pt idx="7794">
                  <c:v>42615.1875</c:v>
                </c:pt>
                <c:pt idx="7795">
                  <c:v>42615.197916666621</c:v>
                </c:pt>
                <c:pt idx="7796">
                  <c:v>42615.208333333343</c:v>
                </c:pt>
                <c:pt idx="7797">
                  <c:v>42615.21875</c:v>
                </c:pt>
                <c:pt idx="7798">
                  <c:v>42615.229166666591</c:v>
                </c:pt>
                <c:pt idx="7799">
                  <c:v>42615.239583333292</c:v>
                </c:pt>
                <c:pt idx="7800">
                  <c:v>42615.25</c:v>
                </c:pt>
                <c:pt idx="7801">
                  <c:v>42615.260416666621</c:v>
                </c:pt>
                <c:pt idx="7802">
                  <c:v>42615.270833333343</c:v>
                </c:pt>
                <c:pt idx="7803">
                  <c:v>42615.28125</c:v>
                </c:pt>
                <c:pt idx="7804">
                  <c:v>42615.291666666591</c:v>
                </c:pt>
                <c:pt idx="7805">
                  <c:v>42615.302083333343</c:v>
                </c:pt>
                <c:pt idx="7806">
                  <c:v>42615.3125</c:v>
                </c:pt>
                <c:pt idx="7807">
                  <c:v>42615.322916666657</c:v>
                </c:pt>
                <c:pt idx="7808">
                  <c:v>42615.333333333343</c:v>
                </c:pt>
                <c:pt idx="7809">
                  <c:v>42615.34375</c:v>
                </c:pt>
                <c:pt idx="7810">
                  <c:v>42615.354166666657</c:v>
                </c:pt>
                <c:pt idx="7811">
                  <c:v>42615.364583333343</c:v>
                </c:pt>
                <c:pt idx="7812">
                  <c:v>42615.375</c:v>
                </c:pt>
                <c:pt idx="7813">
                  <c:v>42615.385416666657</c:v>
                </c:pt>
                <c:pt idx="7814">
                  <c:v>42615.395833333343</c:v>
                </c:pt>
                <c:pt idx="7815">
                  <c:v>42615.40625</c:v>
                </c:pt>
                <c:pt idx="7816">
                  <c:v>42615.416666666657</c:v>
                </c:pt>
                <c:pt idx="7817">
                  <c:v>42615.427083333292</c:v>
                </c:pt>
                <c:pt idx="7818">
                  <c:v>42615.4375</c:v>
                </c:pt>
                <c:pt idx="7819">
                  <c:v>42615.447916666657</c:v>
                </c:pt>
                <c:pt idx="7820">
                  <c:v>42615.458333333343</c:v>
                </c:pt>
                <c:pt idx="7821">
                  <c:v>42615.46875</c:v>
                </c:pt>
                <c:pt idx="7822">
                  <c:v>42615.479166666621</c:v>
                </c:pt>
                <c:pt idx="7823">
                  <c:v>42615.489583333343</c:v>
                </c:pt>
                <c:pt idx="7824">
                  <c:v>42615.5</c:v>
                </c:pt>
                <c:pt idx="7825">
                  <c:v>42615.510416666657</c:v>
                </c:pt>
                <c:pt idx="7826">
                  <c:v>42615.520833333343</c:v>
                </c:pt>
                <c:pt idx="7827">
                  <c:v>42615.53125</c:v>
                </c:pt>
                <c:pt idx="7828">
                  <c:v>42615.541666666621</c:v>
                </c:pt>
                <c:pt idx="7829">
                  <c:v>42615.552083333343</c:v>
                </c:pt>
                <c:pt idx="7830">
                  <c:v>42615.5625</c:v>
                </c:pt>
                <c:pt idx="7831">
                  <c:v>42615.572916666657</c:v>
                </c:pt>
                <c:pt idx="7832">
                  <c:v>42615.583333333343</c:v>
                </c:pt>
                <c:pt idx="7833">
                  <c:v>42615.593749999993</c:v>
                </c:pt>
                <c:pt idx="7834">
                  <c:v>42615.604166666621</c:v>
                </c:pt>
                <c:pt idx="7835">
                  <c:v>42615.614583333343</c:v>
                </c:pt>
                <c:pt idx="7836">
                  <c:v>42615.625</c:v>
                </c:pt>
                <c:pt idx="7837">
                  <c:v>42615.635416666621</c:v>
                </c:pt>
                <c:pt idx="7838">
                  <c:v>42615.645833333343</c:v>
                </c:pt>
                <c:pt idx="7839">
                  <c:v>42615.65625</c:v>
                </c:pt>
                <c:pt idx="7840">
                  <c:v>42615.666666666621</c:v>
                </c:pt>
                <c:pt idx="7841">
                  <c:v>42615.677083333292</c:v>
                </c:pt>
                <c:pt idx="7842">
                  <c:v>42615.6875</c:v>
                </c:pt>
                <c:pt idx="7843">
                  <c:v>42615.697916666621</c:v>
                </c:pt>
                <c:pt idx="7844">
                  <c:v>42615.708333333343</c:v>
                </c:pt>
                <c:pt idx="7845">
                  <c:v>42615.71875</c:v>
                </c:pt>
                <c:pt idx="7846">
                  <c:v>42615.729166666591</c:v>
                </c:pt>
                <c:pt idx="7847">
                  <c:v>42615.739583333292</c:v>
                </c:pt>
                <c:pt idx="7848">
                  <c:v>42615.75</c:v>
                </c:pt>
                <c:pt idx="7849">
                  <c:v>42615.760416666621</c:v>
                </c:pt>
                <c:pt idx="7850">
                  <c:v>42615.770833333343</c:v>
                </c:pt>
                <c:pt idx="7851">
                  <c:v>42615.78125</c:v>
                </c:pt>
                <c:pt idx="7852">
                  <c:v>42615.791666666591</c:v>
                </c:pt>
                <c:pt idx="7853">
                  <c:v>42615.802083333343</c:v>
                </c:pt>
                <c:pt idx="7854">
                  <c:v>42615.8125</c:v>
                </c:pt>
                <c:pt idx="7855">
                  <c:v>42615.822916666657</c:v>
                </c:pt>
                <c:pt idx="7856">
                  <c:v>42615.833333333343</c:v>
                </c:pt>
                <c:pt idx="7857">
                  <c:v>42615.84375</c:v>
                </c:pt>
                <c:pt idx="7858">
                  <c:v>42615.854166666657</c:v>
                </c:pt>
                <c:pt idx="7859">
                  <c:v>42615.864583333343</c:v>
                </c:pt>
                <c:pt idx="7860">
                  <c:v>42615.875</c:v>
                </c:pt>
                <c:pt idx="7861">
                  <c:v>42615.885416666657</c:v>
                </c:pt>
                <c:pt idx="7862">
                  <c:v>42615.895833333343</c:v>
                </c:pt>
                <c:pt idx="7863">
                  <c:v>42615.90625</c:v>
                </c:pt>
                <c:pt idx="7864">
                  <c:v>42615.916666666657</c:v>
                </c:pt>
                <c:pt idx="7865">
                  <c:v>42615.927083333292</c:v>
                </c:pt>
                <c:pt idx="7866">
                  <c:v>42615.9375</c:v>
                </c:pt>
                <c:pt idx="7867">
                  <c:v>42615.947916666657</c:v>
                </c:pt>
                <c:pt idx="7868">
                  <c:v>42615.958333333343</c:v>
                </c:pt>
                <c:pt idx="7869">
                  <c:v>42615.96875</c:v>
                </c:pt>
                <c:pt idx="7870">
                  <c:v>42615.979166666621</c:v>
                </c:pt>
                <c:pt idx="7871">
                  <c:v>42615.989583333343</c:v>
                </c:pt>
                <c:pt idx="7872">
                  <c:v>42616</c:v>
                </c:pt>
                <c:pt idx="7873">
                  <c:v>42616.010416666657</c:v>
                </c:pt>
                <c:pt idx="7874">
                  <c:v>42616.020833333343</c:v>
                </c:pt>
                <c:pt idx="7875">
                  <c:v>42616.03125</c:v>
                </c:pt>
                <c:pt idx="7876">
                  <c:v>42616.041666666621</c:v>
                </c:pt>
                <c:pt idx="7877">
                  <c:v>42616.052083333343</c:v>
                </c:pt>
                <c:pt idx="7878">
                  <c:v>42616.0625</c:v>
                </c:pt>
                <c:pt idx="7879">
                  <c:v>42616.072916666657</c:v>
                </c:pt>
                <c:pt idx="7880">
                  <c:v>42616.083333333343</c:v>
                </c:pt>
                <c:pt idx="7881">
                  <c:v>42616.093749999993</c:v>
                </c:pt>
                <c:pt idx="7882">
                  <c:v>42616.104166666621</c:v>
                </c:pt>
                <c:pt idx="7883">
                  <c:v>42616.114583333343</c:v>
                </c:pt>
                <c:pt idx="7884">
                  <c:v>42616.125</c:v>
                </c:pt>
                <c:pt idx="7885">
                  <c:v>42616.135416666621</c:v>
                </c:pt>
                <c:pt idx="7886">
                  <c:v>42616.145833333343</c:v>
                </c:pt>
                <c:pt idx="7887">
                  <c:v>42616.15625</c:v>
                </c:pt>
                <c:pt idx="7888">
                  <c:v>42616.166666666621</c:v>
                </c:pt>
                <c:pt idx="7889">
                  <c:v>42616.177083333292</c:v>
                </c:pt>
                <c:pt idx="7890">
                  <c:v>42616.1875</c:v>
                </c:pt>
                <c:pt idx="7891">
                  <c:v>42616.197916666621</c:v>
                </c:pt>
                <c:pt idx="7892">
                  <c:v>42616.208333333343</c:v>
                </c:pt>
                <c:pt idx="7893">
                  <c:v>42616.21875</c:v>
                </c:pt>
                <c:pt idx="7894">
                  <c:v>42616.229166666591</c:v>
                </c:pt>
                <c:pt idx="7895">
                  <c:v>42616.239583333292</c:v>
                </c:pt>
                <c:pt idx="7896">
                  <c:v>42616.25</c:v>
                </c:pt>
                <c:pt idx="7897">
                  <c:v>42616.260416666621</c:v>
                </c:pt>
                <c:pt idx="7898">
                  <c:v>42616.270833333343</c:v>
                </c:pt>
                <c:pt idx="7899">
                  <c:v>42616.28125</c:v>
                </c:pt>
                <c:pt idx="7900">
                  <c:v>42616.291666666591</c:v>
                </c:pt>
                <c:pt idx="7901">
                  <c:v>42616.302083333343</c:v>
                </c:pt>
                <c:pt idx="7902">
                  <c:v>42616.3125</c:v>
                </c:pt>
                <c:pt idx="7903">
                  <c:v>42616.322916666657</c:v>
                </c:pt>
                <c:pt idx="7904">
                  <c:v>42616.333333333343</c:v>
                </c:pt>
                <c:pt idx="7905">
                  <c:v>42616.34375</c:v>
                </c:pt>
                <c:pt idx="7906">
                  <c:v>42616.354166666657</c:v>
                </c:pt>
                <c:pt idx="7907">
                  <c:v>42616.364583333343</c:v>
                </c:pt>
                <c:pt idx="7908">
                  <c:v>42616.375</c:v>
                </c:pt>
                <c:pt idx="7909">
                  <c:v>42616.385416666657</c:v>
                </c:pt>
                <c:pt idx="7910">
                  <c:v>42616.395833333343</c:v>
                </c:pt>
                <c:pt idx="7911">
                  <c:v>42616.40625</c:v>
                </c:pt>
                <c:pt idx="7912">
                  <c:v>42616.416666666657</c:v>
                </c:pt>
                <c:pt idx="7913">
                  <c:v>42616.427083333292</c:v>
                </c:pt>
                <c:pt idx="7914">
                  <c:v>42616.4375</c:v>
                </c:pt>
                <c:pt idx="7915">
                  <c:v>42616.447916666657</c:v>
                </c:pt>
                <c:pt idx="7916">
                  <c:v>42616.458333333343</c:v>
                </c:pt>
                <c:pt idx="7917">
                  <c:v>42616.46875</c:v>
                </c:pt>
                <c:pt idx="7918">
                  <c:v>42616.479166666621</c:v>
                </c:pt>
                <c:pt idx="7919">
                  <c:v>42616.489583333343</c:v>
                </c:pt>
                <c:pt idx="7920">
                  <c:v>42616.5</c:v>
                </c:pt>
                <c:pt idx="7921">
                  <c:v>42616.510416666657</c:v>
                </c:pt>
                <c:pt idx="7922">
                  <c:v>42616.520833333343</c:v>
                </c:pt>
                <c:pt idx="7923">
                  <c:v>42616.53125</c:v>
                </c:pt>
                <c:pt idx="7924">
                  <c:v>42616.541666666621</c:v>
                </c:pt>
                <c:pt idx="7925">
                  <c:v>42616.552083333343</c:v>
                </c:pt>
                <c:pt idx="7926">
                  <c:v>42616.5625</c:v>
                </c:pt>
                <c:pt idx="7927">
                  <c:v>42616.572916666657</c:v>
                </c:pt>
                <c:pt idx="7928">
                  <c:v>42616.583333333343</c:v>
                </c:pt>
                <c:pt idx="7929">
                  <c:v>42616.593749999993</c:v>
                </c:pt>
                <c:pt idx="7930">
                  <c:v>42616.604166666621</c:v>
                </c:pt>
                <c:pt idx="7931">
                  <c:v>42616.614583333343</c:v>
                </c:pt>
                <c:pt idx="7932">
                  <c:v>42616.625</c:v>
                </c:pt>
                <c:pt idx="7933">
                  <c:v>42616.635416666621</c:v>
                </c:pt>
                <c:pt idx="7934">
                  <c:v>42616.645833333343</c:v>
                </c:pt>
                <c:pt idx="7935">
                  <c:v>42616.65625</c:v>
                </c:pt>
                <c:pt idx="7936">
                  <c:v>42616.666666666621</c:v>
                </c:pt>
                <c:pt idx="7937">
                  <c:v>42616.677083333292</c:v>
                </c:pt>
                <c:pt idx="7938">
                  <c:v>42616.6875</c:v>
                </c:pt>
                <c:pt idx="7939">
                  <c:v>42616.697916666621</c:v>
                </c:pt>
                <c:pt idx="7940">
                  <c:v>42616.708333333343</c:v>
                </c:pt>
                <c:pt idx="7941">
                  <c:v>42616.71875</c:v>
                </c:pt>
                <c:pt idx="7942">
                  <c:v>42616.729166666591</c:v>
                </c:pt>
                <c:pt idx="7943">
                  <c:v>42616.739583333292</c:v>
                </c:pt>
                <c:pt idx="7944">
                  <c:v>42616.75</c:v>
                </c:pt>
                <c:pt idx="7945">
                  <c:v>42616.760416666621</c:v>
                </c:pt>
                <c:pt idx="7946">
                  <c:v>42616.770833333343</c:v>
                </c:pt>
                <c:pt idx="7947">
                  <c:v>42616.78125</c:v>
                </c:pt>
                <c:pt idx="7948">
                  <c:v>42616.791666666591</c:v>
                </c:pt>
                <c:pt idx="7949">
                  <c:v>42616.802083333343</c:v>
                </c:pt>
                <c:pt idx="7950">
                  <c:v>42616.8125</c:v>
                </c:pt>
                <c:pt idx="7951">
                  <c:v>42616.822916666657</c:v>
                </c:pt>
                <c:pt idx="7952">
                  <c:v>42616.833333333343</c:v>
                </c:pt>
                <c:pt idx="7953">
                  <c:v>42616.84375</c:v>
                </c:pt>
                <c:pt idx="7954">
                  <c:v>42616.854166666657</c:v>
                </c:pt>
                <c:pt idx="7955">
                  <c:v>42616.864583333343</c:v>
                </c:pt>
                <c:pt idx="7956">
                  <c:v>42616.875</c:v>
                </c:pt>
                <c:pt idx="7957">
                  <c:v>42616.885416666657</c:v>
                </c:pt>
                <c:pt idx="7958">
                  <c:v>42616.895833333343</c:v>
                </c:pt>
                <c:pt idx="7959">
                  <c:v>42616.90625</c:v>
                </c:pt>
                <c:pt idx="7960">
                  <c:v>42616.916666666657</c:v>
                </c:pt>
                <c:pt idx="7961">
                  <c:v>42616.927083333292</c:v>
                </c:pt>
                <c:pt idx="7962">
                  <c:v>42616.9375</c:v>
                </c:pt>
                <c:pt idx="7963">
                  <c:v>42616.947916666657</c:v>
                </c:pt>
                <c:pt idx="7964">
                  <c:v>42616.958333333343</c:v>
                </c:pt>
                <c:pt idx="7965">
                  <c:v>42616.96875</c:v>
                </c:pt>
                <c:pt idx="7966">
                  <c:v>42616.979166666621</c:v>
                </c:pt>
                <c:pt idx="7967">
                  <c:v>42616.989583333343</c:v>
                </c:pt>
                <c:pt idx="7968">
                  <c:v>42617</c:v>
                </c:pt>
                <c:pt idx="7969">
                  <c:v>42617.010416666657</c:v>
                </c:pt>
                <c:pt idx="7970">
                  <c:v>42617.020833333343</c:v>
                </c:pt>
                <c:pt idx="7971">
                  <c:v>42617.03125</c:v>
                </c:pt>
                <c:pt idx="7972">
                  <c:v>42617.041666666621</c:v>
                </c:pt>
                <c:pt idx="7973">
                  <c:v>42617.052083333343</c:v>
                </c:pt>
                <c:pt idx="7974">
                  <c:v>42617.0625</c:v>
                </c:pt>
                <c:pt idx="7975">
                  <c:v>42617.072916666657</c:v>
                </c:pt>
                <c:pt idx="7976">
                  <c:v>42617.083333333343</c:v>
                </c:pt>
                <c:pt idx="7977">
                  <c:v>42617.093749999993</c:v>
                </c:pt>
                <c:pt idx="7978">
                  <c:v>42617.104166666621</c:v>
                </c:pt>
                <c:pt idx="7979">
                  <c:v>42617.114583333343</c:v>
                </c:pt>
                <c:pt idx="7980">
                  <c:v>42617.125</c:v>
                </c:pt>
                <c:pt idx="7981">
                  <c:v>42617.135416666621</c:v>
                </c:pt>
                <c:pt idx="7982">
                  <c:v>42617.145833333343</c:v>
                </c:pt>
                <c:pt idx="7983">
                  <c:v>42617.15625</c:v>
                </c:pt>
                <c:pt idx="7984">
                  <c:v>42617.166666666621</c:v>
                </c:pt>
                <c:pt idx="7985">
                  <c:v>42617.177083333292</c:v>
                </c:pt>
                <c:pt idx="7986">
                  <c:v>42617.1875</c:v>
                </c:pt>
                <c:pt idx="7987">
                  <c:v>42617.197916666621</c:v>
                </c:pt>
                <c:pt idx="7988">
                  <c:v>42617.208333333343</c:v>
                </c:pt>
                <c:pt idx="7989">
                  <c:v>42617.21875</c:v>
                </c:pt>
                <c:pt idx="7990">
                  <c:v>42617.229166666591</c:v>
                </c:pt>
                <c:pt idx="7991">
                  <c:v>42617.239583333292</c:v>
                </c:pt>
                <c:pt idx="7992">
                  <c:v>42617.25</c:v>
                </c:pt>
                <c:pt idx="7993">
                  <c:v>42617.260416666621</c:v>
                </c:pt>
                <c:pt idx="7994">
                  <c:v>42617.270833333343</c:v>
                </c:pt>
                <c:pt idx="7995">
                  <c:v>42617.28125</c:v>
                </c:pt>
                <c:pt idx="7996">
                  <c:v>42617.291666666591</c:v>
                </c:pt>
                <c:pt idx="7997">
                  <c:v>42617.302083333343</c:v>
                </c:pt>
                <c:pt idx="7998">
                  <c:v>42617.3125</c:v>
                </c:pt>
                <c:pt idx="7999">
                  <c:v>42617.322916666657</c:v>
                </c:pt>
                <c:pt idx="8000">
                  <c:v>42617.333333333343</c:v>
                </c:pt>
                <c:pt idx="8001">
                  <c:v>42617.34375</c:v>
                </c:pt>
                <c:pt idx="8002">
                  <c:v>42617.354166666657</c:v>
                </c:pt>
                <c:pt idx="8003">
                  <c:v>42617.364583333343</c:v>
                </c:pt>
                <c:pt idx="8004">
                  <c:v>42617.375</c:v>
                </c:pt>
                <c:pt idx="8005">
                  <c:v>42617.385416666657</c:v>
                </c:pt>
                <c:pt idx="8006">
                  <c:v>42617.395833333343</c:v>
                </c:pt>
                <c:pt idx="8007">
                  <c:v>42617.40625</c:v>
                </c:pt>
                <c:pt idx="8008">
                  <c:v>42617.416666666657</c:v>
                </c:pt>
                <c:pt idx="8009">
                  <c:v>42617.427083333292</c:v>
                </c:pt>
                <c:pt idx="8010">
                  <c:v>42617.4375</c:v>
                </c:pt>
                <c:pt idx="8011">
                  <c:v>42617.447916666657</c:v>
                </c:pt>
                <c:pt idx="8012">
                  <c:v>42617.458333333343</c:v>
                </c:pt>
                <c:pt idx="8013">
                  <c:v>42617.46875</c:v>
                </c:pt>
                <c:pt idx="8014">
                  <c:v>42617.479166666621</c:v>
                </c:pt>
                <c:pt idx="8015">
                  <c:v>42617.489583333343</c:v>
                </c:pt>
                <c:pt idx="8016">
                  <c:v>42617.5</c:v>
                </c:pt>
                <c:pt idx="8017">
                  <c:v>42617.510416666657</c:v>
                </c:pt>
                <c:pt idx="8018">
                  <c:v>42617.520833333343</c:v>
                </c:pt>
                <c:pt idx="8019">
                  <c:v>42617.53125</c:v>
                </c:pt>
                <c:pt idx="8020">
                  <c:v>42617.541666666621</c:v>
                </c:pt>
                <c:pt idx="8021">
                  <c:v>42617.552083333343</c:v>
                </c:pt>
                <c:pt idx="8022">
                  <c:v>42617.5625</c:v>
                </c:pt>
                <c:pt idx="8023">
                  <c:v>42617.572916666657</c:v>
                </c:pt>
                <c:pt idx="8024">
                  <c:v>42617.583333333343</c:v>
                </c:pt>
                <c:pt idx="8025">
                  <c:v>42617.593749999993</c:v>
                </c:pt>
                <c:pt idx="8026">
                  <c:v>42617.604166666621</c:v>
                </c:pt>
                <c:pt idx="8027">
                  <c:v>42617.614583333343</c:v>
                </c:pt>
                <c:pt idx="8028">
                  <c:v>42617.625</c:v>
                </c:pt>
                <c:pt idx="8029">
                  <c:v>42617.635416666621</c:v>
                </c:pt>
                <c:pt idx="8030">
                  <c:v>42617.645833333343</c:v>
                </c:pt>
                <c:pt idx="8031">
                  <c:v>42617.65625</c:v>
                </c:pt>
                <c:pt idx="8032">
                  <c:v>42617.666666666621</c:v>
                </c:pt>
                <c:pt idx="8033">
                  <c:v>42617.677083333292</c:v>
                </c:pt>
                <c:pt idx="8034">
                  <c:v>42617.6875</c:v>
                </c:pt>
                <c:pt idx="8035">
                  <c:v>42617.697916666621</c:v>
                </c:pt>
                <c:pt idx="8036">
                  <c:v>42617.708333333343</c:v>
                </c:pt>
                <c:pt idx="8037">
                  <c:v>42617.71875</c:v>
                </c:pt>
                <c:pt idx="8038">
                  <c:v>42617.729166666591</c:v>
                </c:pt>
                <c:pt idx="8039">
                  <c:v>42617.739583333292</c:v>
                </c:pt>
                <c:pt idx="8040">
                  <c:v>42617.75</c:v>
                </c:pt>
                <c:pt idx="8041">
                  <c:v>42617.760416666621</c:v>
                </c:pt>
                <c:pt idx="8042">
                  <c:v>42617.770833333343</c:v>
                </c:pt>
                <c:pt idx="8043">
                  <c:v>42617.78125</c:v>
                </c:pt>
                <c:pt idx="8044">
                  <c:v>42617.791666666591</c:v>
                </c:pt>
                <c:pt idx="8045">
                  <c:v>42617.802083333343</c:v>
                </c:pt>
                <c:pt idx="8046">
                  <c:v>42617.8125</c:v>
                </c:pt>
                <c:pt idx="8047">
                  <c:v>42617.822916666657</c:v>
                </c:pt>
                <c:pt idx="8048">
                  <c:v>42617.833333333343</c:v>
                </c:pt>
                <c:pt idx="8049">
                  <c:v>42617.84375</c:v>
                </c:pt>
                <c:pt idx="8050">
                  <c:v>42617.854166666657</c:v>
                </c:pt>
                <c:pt idx="8051">
                  <c:v>42617.864583333343</c:v>
                </c:pt>
                <c:pt idx="8052">
                  <c:v>42617.875</c:v>
                </c:pt>
                <c:pt idx="8053">
                  <c:v>42617.885416666657</c:v>
                </c:pt>
                <c:pt idx="8054">
                  <c:v>42617.895833333343</c:v>
                </c:pt>
                <c:pt idx="8055">
                  <c:v>42617.90625</c:v>
                </c:pt>
                <c:pt idx="8056">
                  <c:v>42617.916666666657</c:v>
                </c:pt>
                <c:pt idx="8057">
                  <c:v>42617.927083333292</c:v>
                </c:pt>
                <c:pt idx="8058">
                  <c:v>42617.9375</c:v>
                </c:pt>
                <c:pt idx="8059">
                  <c:v>42617.947916666657</c:v>
                </c:pt>
                <c:pt idx="8060">
                  <c:v>42617.958333333343</c:v>
                </c:pt>
                <c:pt idx="8061">
                  <c:v>42617.96875</c:v>
                </c:pt>
                <c:pt idx="8062">
                  <c:v>42617.979166666621</c:v>
                </c:pt>
                <c:pt idx="8063">
                  <c:v>42617.989583333343</c:v>
                </c:pt>
                <c:pt idx="8064">
                  <c:v>42618</c:v>
                </c:pt>
                <c:pt idx="8065">
                  <c:v>42618.010416666657</c:v>
                </c:pt>
                <c:pt idx="8066">
                  <c:v>42618.020833333343</c:v>
                </c:pt>
                <c:pt idx="8067">
                  <c:v>42618.03125</c:v>
                </c:pt>
                <c:pt idx="8068">
                  <c:v>42618.041666666621</c:v>
                </c:pt>
                <c:pt idx="8069">
                  <c:v>42618.052083333343</c:v>
                </c:pt>
                <c:pt idx="8070">
                  <c:v>42618.0625</c:v>
                </c:pt>
                <c:pt idx="8071">
                  <c:v>42618.072916666657</c:v>
                </c:pt>
                <c:pt idx="8072">
                  <c:v>42618.083333333343</c:v>
                </c:pt>
                <c:pt idx="8073">
                  <c:v>42618.093749999993</c:v>
                </c:pt>
                <c:pt idx="8074">
                  <c:v>42618.104166666621</c:v>
                </c:pt>
                <c:pt idx="8075">
                  <c:v>42618.114583333343</c:v>
                </c:pt>
                <c:pt idx="8076">
                  <c:v>42618.125</c:v>
                </c:pt>
                <c:pt idx="8077">
                  <c:v>42618.135416666621</c:v>
                </c:pt>
                <c:pt idx="8078">
                  <c:v>42618.145833333343</c:v>
                </c:pt>
                <c:pt idx="8079">
                  <c:v>42618.15625</c:v>
                </c:pt>
                <c:pt idx="8080">
                  <c:v>42618.166666666621</c:v>
                </c:pt>
                <c:pt idx="8081">
                  <c:v>42618.177083333292</c:v>
                </c:pt>
                <c:pt idx="8082">
                  <c:v>42618.1875</c:v>
                </c:pt>
                <c:pt idx="8083">
                  <c:v>42618.197916666621</c:v>
                </c:pt>
                <c:pt idx="8084">
                  <c:v>42618.208333333343</c:v>
                </c:pt>
                <c:pt idx="8085">
                  <c:v>42618.21875</c:v>
                </c:pt>
                <c:pt idx="8086">
                  <c:v>42618.229166666591</c:v>
                </c:pt>
                <c:pt idx="8087">
                  <c:v>42618.239583333292</c:v>
                </c:pt>
                <c:pt idx="8088">
                  <c:v>42618.25</c:v>
                </c:pt>
                <c:pt idx="8089">
                  <c:v>42618.260416666621</c:v>
                </c:pt>
                <c:pt idx="8090">
                  <c:v>42618.270833333343</c:v>
                </c:pt>
                <c:pt idx="8091">
                  <c:v>42618.28125</c:v>
                </c:pt>
                <c:pt idx="8092">
                  <c:v>42618.291666666591</c:v>
                </c:pt>
                <c:pt idx="8093">
                  <c:v>42618.302083333343</c:v>
                </c:pt>
                <c:pt idx="8094">
                  <c:v>42618.3125</c:v>
                </c:pt>
                <c:pt idx="8095">
                  <c:v>42618.322916666657</c:v>
                </c:pt>
                <c:pt idx="8096">
                  <c:v>42618.333333333343</c:v>
                </c:pt>
                <c:pt idx="8097">
                  <c:v>42618.34375</c:v>
                </c:pt>
                <c:pt idx="8098">
                  <c:v>42618.354166666657</c:v>
                </c:pt>
                <c:pt idx="8099">
                  <c:v>42618.364583333343</c:v>
                </c:pt>
                <c:pt idx="8100">
                  <c:v>42618.375</c:v>
                </c:pt>
                <c:pt idx="8101">
                  <c:v>42618.385416666657</c:v>
                </c:pt>
                <c:pt idx="8102">
                  <c:v>42618.395833333343</c:v>
                </c:pt>
                <c:pt idx="8103">
                  <c:v>42618.40625</c:v>
                </c:pt>
                <c:pt idx="8104">
                  <c:v>42618.416666666657</c:v>
                </c:pt>
                <c:pt idx="8105">
                  <c:v>42618.427083333292</c:v>
                </c:pt>
                <c:pt idx="8106">
                  <c:v>42618.4375</c:v>
                </c:pt>
                <c:pt idx="8107">
                  <c:v>42618.447916666657</c:v>
                </c:pt>
                <c:pt idx="8108">
                  <c:v>42618.458333333343</c:v>
                </c:pt>
                <c:pt idx="8109">
                  <c:v>42618.46875</c:v>
                </c:pt>
                <c:pt idx="8110">
                  <c:v>42618.479166666621</c:v>
                </c:pt>
                <c:pt idx="8111">
                  <c:v>42618.489583333343</c:v>
                </c:pt>
                <c:pt idx="8112">
                  <c:v>42618.5</c:v>
                </c:pt>
                <c:pt idx="8113">
                  <c:v>42618.510416666657</c:v>
                </c:pt>
                <c:pt idx="8114">
                  <c:v>42618.520833333343</c:v>
                </c:pt>
                <c:pt idx="8115">
                  <c:v>42618.53125</c:v>
                </c:pt>
                <c:pt idx="8116">
                  <c:v>42618.541666666621</c:v>
                </c:pt>
                <c:pt idx="8117">
                  <c:v>42618.552083333343</c:v>
                </c:pt>
                <c:pt idx="8118">
                  <c:v>42618.5625</c:v>
                </c:pt>
                <c:pt idx="8119">
                  <c:v>42618.572916666657</c:v>
                </c:pt>
                <c:pt idx="8120">
                  <c:v>42618.583333333343</c:v>
                </c:pt>
                <c:pt idx="8121">
                  <c:v>42618.593749999993</c:v>
                </c:pt>
                <c:pt idx="8122">
                  <c:v>42618.604166666621</c:v>
                </c:pt>
                <c:pt idx="8123">
                  <c:v>42618.614583333343</c:v>
                </c:pt>
                <c:pt idx="8124">
                  <c:v>42618.625</c:v>
                </c:pt>
                <c:pt idx="8125">
                  <c:v>42618.635416666621</c:v>
                </c:pt>
                <c:pt idx="8126">
                  <c:v>42618.645833333343</c:v>
                </c:pt>
                <c:pt idx="8127">
                  <c:v>42618.65625</c:v>
                </c:pt>
                <c:pt idx="8128">
                  <c:v>42618.666666666621</c:v>
                </c:pt>
                <c:pt idx="8129">
                  <c:v>42618.677083333292</c:v>
                </c:pt>
                <c:pt idx="8130">
                  <c:v>42618.6875</c:v>
                </c:pt>
                <c:pt idx="8131">
                  <c:v>42618.697916666621</c:v>
                </c:pt>
                <c:pt idx="8132">
                  <c:v>42618.708333333343</c:v>
                </c:pt>
                <c:pt idx="8133">
                  <c:v>42618.71875</c:v>
                </c:pt>
                <c:pt idx="8134">
                  <c:v>42618.729166666591</c:v>
                </c:pt>
                <c:pt idx="8135">
                  <c:v>42618.739583333292</c:v>
                </c:pt>
                <c:pt idx="8136">
                  <c:v>42618.75</c:v>
                </c:pt>
                <c:pt idx="8137">
                  <c:v>42618.760416666621</c:v>
                </c:pt>
                <c:pt idx="8138">
                  <c:v>42618.770833333343</c:v>
                </c:pt>
                <c:pt idx="8139">
                  <c:v>42618.78125</c:v>
                </c:pt>
                <c:pt idx="8140">
                  <c:v>42618.791666666591</c:v>
                </c:pt>
                <c:pt idx="8141">
                  <c:v>42618.802083333343</c:v>
                </c:pt>
                <c:pt idx="8142">
                  <c:v>42618.8125</c:v>
                </c:pt>
                <c:pt idx="8143">
                  <c:v>42618.822916666657</c:v>
                </c:pt>
                <c:pt idx="8144">
                  <c:v>42618.833333333343</c:v>
                </c:pt>
                <c:pt idx="8145">
                  <c:v>42618.84375</c:v>
                </c:pt>
                <c:pt idx="8146">
                  <c:v>42618.854166666657</c:v>
                </c:pt>
                <c:pt idx="8147">
                  <c:v>42618.864583333343</c:v>
                </c:pt>
                <c:pt idx="8148">
                  <c:v>42618.875</c:v>
                </c:pt>
                <c:pt idx="8149">
                  <c:v>42618.885416666657</c:v>
                </c:pt>
                <c:pt idx="8150">
                  <c:v>42618.895833333343</c:v>
                </c:pt>
                <c:pt idx="8151">
                  <c:v>42618.90625</c:v>
                </c:pt>
                <c:pt idx="8152">
                  <c:v>42618.916666666657</c:v>
                </c:pt>
                <c:pt idx="8153">
                  <c:v>42618.927083333292</c:v>
                </c:pt>
                <c:pt idx="8154">
                  <c:v>42618.9375</c:v>
                </c:pt>
                <c:pt idx="8155">
                  <c:v>42618.947916666657</c:v>
                </c:pt>
                <c:pt idx="8156">
                  <c:v>42618.958333333343</c:v>
                </c:pt>
                <c:pt idx="8157">
                  <c:v>42618.96875</c:v>
                </c:pt>
                <c:pt idx="8158">
                  <c:v>42618.979166666621</c:v>
                </c:pt>
                <c:pt idx="8159">
                  <c:v>42618.989583333343</c:v>
                </c:pt>
                <c:pt idx="8160">
                  <c:v>42619</c:v>
                </c:pt>
                <c:pt idx="8161">
                  <c:v>42619.010416666657</c:v>
                </c:pt>
                <c:pt idx="8162">
                  <c:v>42619.020833333343</c:v>
                </c:pt>
                <c:pt idx="8163">
                  <c:v>42619.03125</c:v>
                </c:pt>
                <c:pt idx="8164">
                  <c:v>42619.041666666621</c:v>
                </c:pt>
                <c:pt idx="8165">
                  <c:v>42619.052083333343</c:v>
                </c:pt>
                <c:pt idx="8166">
                  <c:v>42619.0625</c:v>
                </c:pt>
                <c:pt idx="8167">
                  <c:v>42619.072916666657</c:v>
                </c:pt>
                <c:pt idx="8168">
                  <c:v>42619.083333333343</c:v>
                </c:pt>
                <c:pt idx="8169">
                  <c:v>42619.093749999993</c:v>
                </c:pt>
                <c:pt idx="8170">
                  <c:v>42619.104166666621</c:v>
                </c:pt>
                <c:pt idx="8171">
                  <c:v>42619.114583333343</c:v>
                </c:pt>
                <c:pt idx="8172">
                  <c:v>42619.125</c:v>
                </c:pt>
                <c:pt idx="8173">
                  <c:v>42619.135416666621</c:v>
                </c:pt>
                <c:pt idx="8174">
                  <c:v>42619.145833333343</c:v>
                </c:pt>
                <c:pt idx="8175">
                  <c:v>42619.15625</c:v>
                </c:pt>
                <c:pt idx="8176">
                  <c:v>42619.166666666621</c:v>
                </c:pt>
                <c:pt idx="8177">
                  <c:v>42619.177083333292</c:v>
                </c:pt>
                <c:pt idx="8178">
                  <c:v>42619.1875</c:v>
                </c:pt>
                <c:pt idx="8179">
                  <c:v>42619.197916666621</c:v>
                </c:pt>
                <c:pt idx="8180">
                  <c:v>42619.208333333343</c:v>
                </c:pt>
                <c:pt idx="8181">
                  <c:v>42619.21875</c:v>
                </c:pt>
                <c:pt idx="8182">
                  <c:v>42619.229166666591</c:v>
                </c:pt>
                <c:pt idx="8183">
                  <c:v>42619.239583333292</c:v>
                </c:pt>
                <c:pt idx="8184">
                  <c:v>42619.25</c:v>
                </c:pt>
                <c:pt idx="8185">
                  <c:v>42619.260416666621</c:v>
                </c:pt>
                <c:pt idx="8186">
                  <c:v>42619.270833333343</c:v>
                </c:pt>
                <c:pt idx="8187">
                  <c:v>42619.28125</c:v>
                </c:pt>
                <c:pt idx="8188">
                  <c:v>42619.291666666591</c:v>
                </c:pt>
                <c:pt idx="8189">
                  <c:v>42619.302083333343</c:v>
                </c:pt>
                <c:pt idx="8190">
                  <c:v>42619.3125</c:v>
                </c:pt>
                <c:pt idx="8191">
                  <c:v>42619.322916666657</c:v>
                </c:pt>
                <c:pt idx="8192">
                  <c:v>42619.333333333343</c:v>
                </c:pt>
                <c:pt idx="8193">
                  <c:v>42619.34375</c:v>
                </c:pt>
                <c:pt idx="8194">
                  <c:v>42619.354166666657</c:v>
                </c:pt>
                <c:pt idx="8195">
                  <c:v>42619.364583333343</c:v>
                </c:pt>
                <c:pt idx="8196">
                  <c:v>42619.375</c:v>
                </c:pt>
                <c:pt idx="8197">
                  <c:v>42619.385416666657</c:v>
                </c:pt>
                <c:pt idx="8198">
                  <c:v>42619.395833333343</c:v>
                </c:pt>
                <c:pt idx="8199">
                  <c:v>42619.40625</c:v>
                </c:pt>
                <c:pt idx="8200">
                  <c:v>42619.416666666657</c:v>
                </c:pt>
                <c:pt idx="8201">
                  <c:v>42619.427083333292</c:v>
                </c:pt>
                <c:pt idx="8202">
                  <c:v>42619.4375</c:v>
                </c:pt>
                <c:pt idx="8203">
                  <c:v>42619.447916666657</c:v>
                </c:pt>
                <c:pt idx="8204">
                  <c:v>42619.458333333343</c:v>
                </c:pt>
                <c:pt idx="8205">
                  <c:v>42619.46875</c:v>
                </c:pt>
                <c:pt idx="8206">
                  <c:v>42619.479166666621</c:v>
                </c:pt>
                <c:pt idx="8207">
                  <c:v>42619.489583333343</c:v>
                </c:pt>
                <c:pt idx="8208">
                  <c:v>42619.5</c:v>
                </c:pt>
                <c:pt idx="8209">
                  <c:v>42619.510416666657</c:v>
                </c:pt>
                <c:pt idx="8210">
                  <c:v>42619.520833333343</c:v>
                </c:pt>
                <c:pt idx="8211">
                  <c:v>42619.53125</c:v>
                </c:pt>
                <c:pt idx="8212">
                  <c:v>42619.541666666621</c:v>
                </c:pt>
                <c:pt idx="8213">
                  <c:v>42619.552083333343</c:v>
                </c:pt>
                <c:pt idx="8214">
                  <c:v>42619.5625</c:v>
                </c:pt>
                <c:pt idx="8215">
                  <c:v>42619.572916666657</c:v>
                </c:pt>
                <c:pt idx="8216">
                  <c:v>42619.583333333343</c:v>
                </c:pt>
                <c:pt idx="8217">
                  <c:v>42619.593749999993</c:v>
                </c:pt>
                <c:pt idx="8218">
                  <c:v>42619.604166666621</c:v>
                </c:pt>
                <c:pt idx="8219">
                  <c:v>42619.614583333343</c:v>
                </c:pt>
                <c:pt idx="8220">
                  <c:v>42619.625</c:v>
                </c:pt>
                <c:pt idx="8221">
                  <c:v>42619.635416666621</c:v>
                </c:pt>
                <c:pt idx="8222">
                  <c:v>42619.645833333343</c:v>
                </c:pt>
                <c:pt idx="8223">
                  <c:v>42619.65625</c:v>
                </c:pt>
                <c:pt idx="8224">
                  <c:v>42619.666666666621</c:v>
                </c:pt>
                <c:pt idx="8225">
                  <c:v>42619.677083333292</c:v>
                </c:pt>
                <c:pt idx="8226">
                  <c:v>42619.6875</c:v>
                </c:pt>
                <c:pt idx="8227">
                  <c:v>42619.697916666621</c:v>
                </c:pt>
                <c:pt idx="8228">
                  <c:v>42619.708333333343</c:v>
                </c:pt>
                <c:pt idx="8229">
                  <c:v>42619.71875</c:v>
                </c:pt>
                <c:pt idx="8230">
                  <c:v>42619.729166666591</c:v>
                </c:pt>
                <c:pt idx="8231">
                  <c:v>42619.739583333292</c:v>
                </c:pt>
                <c:pt idx="8232">
                  <c:v>42619.75</c:v>
                </c:pt>
                <c:pt idx="8233">
                  <c:v>42619.760416666621</c:v>
                </c:pt>
                <c:pt idx="8234">
                  <c:v>42619.770833333343</c:v>
                </c:pt>
                <c:pt idx="8235">
                  <c:v>42619.78125</c:v>
                </c:pt>
                <c:pt idx="8236">
                  <c:v>42619.791666666591</c:v>
                </c:pt>
                <c:pt idx="8237">
                  <c:v>42619.802083333343</c:v>
                </c:pt>
                <c:pt idx="8238">
                  <c:v>42619.8125</c:v>
                </c:pt>
                <c:pt idx="8239">
                  <c:v>42619.822916666657</c:v>
                </c:pt>
                <c:pt idx="8240">
                  <c:v>42619.833333333343</c:v>
                </c:pt>
                <c:pt idx="8241">
                  <c:v>42619.84375</c:v>
                </c:pt>
                <c:pt idx="8242">
                  <c:v>42619.854166666657</c:v>
                </c:pt>
                <c:pt idx="8243">
                  <c:v>42619.864583333343</c:v>
                </c:pt>
                <c:pt idx="8244">
                  <c:v>42619.875</c:v>
                </c:pt>
                <c:pt idx="8245">
                  <c:v>42619.885416666657</c:v>
                </c:pt>
                <c:pt idx="8246">
                  <c:v>42619.895833333343</c:v>
                </c:pt>
                <c:pt idx="8247">
                  <c:v>42619.90625</c:v>
                </c:pt>
                <c:pt idx="8248">
                  <c:v>42619.916666666657</c:v>
                </c:pt>
                <c:pt idx="8249">
                  <c:v>42619.927083333292</c:v>
                </c:pt>
                <c:pt idx="8250">
                  <c:v>42619.9375</c:v>
                </c:pt>
                <c:pt idx="8251">
                  <c:v>42619.947916666657</c:v>
                </c:pt>
                <c:pt idx="8252">
                  <c:v>42619.958333333343</c:v>
                </c:pt>
                <c:pt idx="8253">
                  <c:v>42619.96875</c:v>
                </c:pt>
                <c:pt idx="8254">
                  <c:v>42619.979166666621</c:v>
                </c:pt>
                <c:pt idx="8255">
                  <c:v>42619.989583333343</c:v>
                </c:pt>
                <c:pt idx="8256">
                  <c:v>42620</c:v>
                </c:pt>
                <c:pt idx="8257">
                  <c:v>42620.010416666657</c:v>
                </c:pt>
                <c:pt idx="8258">
                  <c:v>42620.020833333343</c:v>
                </c:pt>
                <c:pt idx="8259">
                  <c:v>42620.03125</c:v>
                </c:pt>
                <c:pt idx="8260">
                  <c:v>42620.041666666621</c:v>
                </c:pt>
                <c:pt idx="8261">
                  <c:v>42620.052083333343</c:v>
                </c:pt>
                <c:pt idx="8262">
                  <c:v>42620.0625</c:v>
                </c:pt>
                <c:pt idx="8263">
                  <c:v>42620.072916666657</c:v>
                </c:pt>
                <c:pt idx="8264">
                  <c:v>42620.083333333343</c:v>
                </c:pt>
                <c:pt idx="8265">
                  <c:v>42620.093749999993</c:v>
                </c:pt>
                <c:pt idx="8266">
                  <c:v>42620.104166666621</c:v>
                </c:pt>
                <c:pt idx="8267">
                  <c:v>42620.114583333343</c:v>
                </c:pt>
                <c:pt idx="8268">
                  <c:v>42620.125</c:v>
                </c:pt>
                <c:pt idx="8269">
                  <c:v>42620.135416666621</c:v>
                </c:pt>
                <c:pt idx="8270">
                  <c:v>42620.145833333343</c:v>
                </c:pt>
                <c:pt idx="8271">
                  <c:v>42620.15625</c:v>
                </c:pt>
                <c:pt idx="8272">
                  <c:v>42620.166666666621</c:v>
                </c:pt>
                <c:pt idx="8273">
                  <c:v>42620.177083333292</c:v>
                </c:pt>
                <c:pt idx="8274">
                  <c:v>42620.1875</c:v>
                </c:pt>
                <c:pt idx="8275">
                  <c:v>42620.197916666621</c:v>
                </c:pt>
                <c:pt idx="8276">
                  <c:v>42620.208333333343</c:v>
                </c:pt>
                <c:pt idx="8277">
                  <c:v>42620.21875</c:v>
                </c:pt>
                <c:pt idx="8278">
                  <c:v>42620.229166666591</c:v>
                </c:pt>
                <c:pt idx="8279">
                  <c:v>42620.239583333292</c:v>
                </c:pt>
                <c:pt idx="8280">
                  <c:v>42620.25</c:v>
                </c:pt>
                <c:pt idx="8281">
                  <c:v>42620.260416666621</c:v>
                </c:pt>
                <c:pt idx="8282">
                  <c:v>42620.270833333343</c:v>
                </c:pt>
                <c:pt idx="8283">
                  <c:v>42620.28125</c:v>
                </c:pt>
                <c:pt idx="8284">
                  <c:v>42620.291666666591</c:v>
                </c:pt>
                <c:pt idx="8285">
                  <c:v>42620.302083333343</c:v>
                </c:pt>
                <c:pt idx="8286">
                  <c:v>42620.3125</c:v>
                </c:pt>
                <c:pt idx="8287">
                  <c:v>42620.322916666657</c:v>
                </c:pt>
                <c:pt idx="8288">
                  <c:v>42620.333333333343</c:v>
                </c:pt>
                <c:pt idx="8289">
                  <c:v>42620.34375</c:v>
                </c:pt>
                <c:pt idx="8290">
                  <c:v>42620.354166666657</c:v>
                </c:pt>
                <c:pt idx="8291">
                  <c:v>42620.364583333343</c:v>
                </c:pt>
                <c:pt idx="8292">
                  <c:v>42620.375</c:v>
                </c:pt>
                <c:pt idx="8293">
                  <c:v>42620.385416666657</c:v>
                </c:pt>
                <c:pt idx="8294">
                  <c:v>42620.395833333343</c:v>
                </c:pt>
                <c:pt idx="8295">
                  <c:v>42620.40625</c:v>
                </c:pt>
                <c:pt idx="8296">
                  <c:v>42620.416666666657</c:v>
                </c:pt>
                <c:pt idx="8297">
                  <c:v>42620.427083333292</c:v>
                </c:pt>
                <c:pt idx="8298">
                  <c:v>42620.4375</c:v>
                </c:pt>
                <c:pt idx="8299">
                  <c:v>42620.447916666657</c:v>
                </c:pt>
                <c:pt idx="8300">
                  <c:v>42620.458333333343</c:v>
                </c:pt>
                <c:pt idx="8301">
                  <c:v>42620.46875</c:v>
                </c:pt>
                <c:pt idx="8302">
                  <c:v>42620.479166666621</c:v>
                </c:pt>
                <c:pt idx="8303">
                  <c:v>42620.489583333343</c:v>
                </c:pt>
                <c:pt idx="8304">
                  <c:v>42620.5</c:v>
                </c:pt>
                <c:pt idx="8305">
                  <c:v>42620.510416666657</c:v>
                </c:pt>
                <c:pt idx="8306">
                  <c:v>42620.520833333343</c:v>
                </c:pt>
                <c:pt idx="8307">
                  <c:v>42620.53125</c:v>
                </c:pt>
                <c:pt idx="8308">
                  <c:v>42620.541666666621</c:v>
                </c:pt>
                <c:pt idx="8309">
                  <c:v>42620.552083333343</c:v>
                </c:pt>
                <c:pt idx="8310">
                  <c:v>42620.5625</c:v>
                </c:pt>
                <c:pt idx="8311">
                  <c:v>42620.572916666657</c:v>
                </c:pt>
                <c:pt idx="8312">
                  <c:v>42620.583333333343</c:v>
                </c:pt>
                <c:pt idx="8313">
                  <c:v>42620.593749999993</c:v>
                </c:pt>
                <c:pt idx="8314">
                  <c:v>42620.604166666621</c:v>
                </c:pt>
                <c:pt idx="8315">
                  <c:v>42620.614583333343</c:v>
                </c:pt>
                <c:pt idx="8316">
                  <c:v>42620.625</c:v>
                </c:pt>
                <c:pt idx="8317">
                  <c:v>42620.635416666621</c:v>
                </c:pt>
                <c:pt idx="8318">
                  <c:v>42620.645833333343</c:v>
                </c:pt>
                <c:pt idx="8319">
                  <c:v>42620.65625</c:v>
                </c:pt>
                <c:pt idx="8320">
                  <c:v>42620.666666666621</c:v>
                </c:pt>
                <c:pt idx="8321">
                  <c:v>42620.677083333292</c:v>
                </c:pt>
                <c:pt idx="8322">
                  <c:v>42620.6875</c:v>
                </c:pt>
                <c:pt idx="8323">
                  <c:v>42620.697916666621</c:v>
                </c:pt>
                <c:pt idx="8324">
                  <c:v>42620.708333333343</c:v>
                </c:pt>
                <c:pt idx="8325">
                  <c:v>42620.71875</c:v>
                </c:pt>
                <c:pt idx="8326">
                  <c:v>42620.729166666591</c:v>
                </c:pt>
                <c:pt idx="8327">
                  <c:v>42620.739583333292</c:v>
                </c:pt>
                <c:pt idx="8328">
                  <c:v>42620.75</c:v>
                </c:pt>
                <c:pt idx="8329">
                  <c:v>42620.760416666621</c:v>
                </c:pt>
                <c:pt idx="8330">
                  <c:v>42620.770833333343</c:v>
                </c:pt>
                <c:pt idx="8331">
                  <c:v>42620.78125</c:v>
                </c:pt>
                <c:pt idx="8332">
                  <c:v>42620.791666666591</c:v>
                </c:pt>
                <c:pt idx="8333">
                  <c:v>42620.802083333343</c:v>
                </c:pt>
                <c:pt idx="8334">
                  <c:v>42620.8125</c:v>
                </c:pt>
                <c:pt idx="8335">
                  <c:v>42620.822916666657</c:v>
                </c:pt>
                <c:pt idx="8336">
                  <c:v>42620.833333333343</c:v>
                </c:pt>
                <c:pt idx="8337">
                  <c:v>42620.84375</c:v>
                </c:pt>
                <c:pt idx="8338">
                  <c:v>42620.854166666657</c:v>
                </c:pt>
                <c:pt idx="8339">
                  <c:v>42620.864583333343</c:v>
                </c:pt>
                <c:pt idx="8340">
                  <c:v>42620.875</c:v>
                </c:pt>
                <c:pt idx="8341">
                  <c:v>42620.885416666657</c:v>
                </c:pt>
                <c:pt idx="8342">
                  <c:v>42620.895833333343</c:v>
                </c:pt>
                <c:pt idx="8343">
                  <c:v>42620.90625</c:v>
                </c:pt>
                <c:pt idx="8344">
                  <c:v>42620.916666666657</c:v>
                </c:pt>
                <c:pt idx="8345">
                  <c:v>42620.927083333292</c:v>
                </c:pt>
                <c:pt idx="8346">
                  <c:v>42620.9375</c:v>
                </c:pt>
                <c:pt idx="8347">
                  <c:v>42620.947916666657</c:v>
                </c:pt>
                <c:pt idx="8348">
                  <c:v>42620.958333333343</c:v>
                </c:pt>
                <c:pt idx="8349">
                  <c:v>42620.96875</c:v>
                </c:pt>
                <c:pt idx="8350">
                  <c:v>42620.979166666621</c:v>
                </c:pt>
                <c:pt idx="8351">
                  <c:v>42620.989583333343</c:v>
                </c:pt>
                <c:pt idx="8352">
                  <c:v>42621</c:v>
                </c:pt>
                <c:pt idx="8353">
                  <c:v>42621.010416666657</c:v>
                </c:pt>
                <c:pt idx="8354">
                  <c:v>42621.020833333343</c:v>
                </c:pt>
                <c:pt idx="8355">
                  <c:v>42621.03125</c:v>
                </c:pt>
                <c:pt idx="8356">
                  <c:v>42621.041666666621</c:v>
                </c:pt>
                <c:pt idx="8357">
                  <c:v>42621.052083333343</c:v>
                </c:pt>
                <c:pt idx="8358">
                  <c:v>42621.0625</c:v>
                </c:pt>
                <c:pt idx="8359">
                  <c:v>42621.072916666657</c:v>
                </c:pt>
                <c:pt idx="8360">
                  <c:v>42621.083333333343</c:v>
                </c:pt>
                <c:pt idx="8361">
                  <c:v>42621.093749999993</c:v>
                </c:pt>
                <c:pt idx="8362">
                  <c:v>42621.104166666621</c:v>
                </c:pt>
                <c:pt idx="8363">
                  <c:v>42621.114583333343</c:v>
                </c:pt>
                <c:pt idx="8364">
                  <c:v>42621.125</c:v>
                </c:pt>
                <c:pt idx="8365">
                  <c:v>42621.135416666621</c:v>
                </c:pt>
                <c:pt idx="8366">
                  <c:v>42621.145833333343</c:v>
                </c:pt>
                <c:pt idx="8367">
                  <c:v>42621.15625</c:v>
                </c:pt>
                <c:pt idx="8368">
                  <c:v>42621.166666666621</c:v>
                </c:pt>
                <c:pt idx="8369">
                  <c:v>42621.177083333292</c:v>
                </c:pt>
                <c:pt idx="8370">
                  <c:v>42621.1875</c:v>
                </c:pt>
                <c:pt idx="8371">
                  <c:v>42621.197916666621</c:v>
                </c:pt>
                <c:pt idx="8372">
                  <c:v>42621.208333333343</c:v>
                </c:pt>
                <c:pt idx="8373">
                  <c:v>42621.21875</c:v>
                </c:pt>
                <c:pt idx="8374">
                  <c:v>42621.229166666591</c:v>
                </c:pt>
                <c:pt idx="8375">
                  <c:v>42621.239583333292</c:v>
                </c:pt>
                <c:pt idx="8376">
                  <c:v>42621.25</c:v>
                </c:pt>
                <c:pt idx="8377">
                  <c:v>42621.260416666621</c:v>
                </c:pt>
                <c:pt idx="8378">
                  <c:v>42621.270833333343</c:v>
                </c:pt>
                <c:pt idx="8379">
                  <c:v>42621.28125</c:v>
                </c:pt>
                <c:pt idx="8380">
                  <c:v>42621.291666666591</c:v>
                </c:pt>
                <c:pt idx="8381">
                  <c:v>42621.302083333343</c:v>
                </c:pt>
                <c:pt idx="8382">
                  <c:v>42621.3125</c:v>
                </c:pt>
                <c:pt idx="8383">
                  <c:v>42621.322916666657</c:v>
                </c:pt>
                <c:pt idx="8384">
                  <c:v>42621.333333333343</c:v>
                </c:pt>
                <c:pt idx="8385">
                  <c:v>42621.34375</c:v>
                </c:pt>
                <c:pt idx="8386">
                  <c:v>42621.354166666657</c:v>
                </c:pt>
                <c:pt idx="8387">
                  <c:v>42621.364583333343</c:v>
                </c:pt>
                <c:pt idx="8388">
                  <c:v>42621.375</c:v>
                </c:pt>
                <c:pt idx="8389">
                  <c:v>42621.385416666657</c:v>
                </c:pt>
                <c:pt idx="8390">
                  <c:v>42621.395833333343</c:v>
                </c:pt>
                <c:pt idx="8391">
                  <c:v>42621.40625</c:v>
                </c:pt>
                <c:pt idx="8392">
                  <c:v>42621.416666666657</c:v>
                </c:pt>
                <c:pt idx="8393">
                  <c:v>42621.427083333292</c:v>
                </c:pt>
                <c:pt idx="8394">
                  <c:v>42621.4375</c:v>
                </c:pt>
                <c:pt idx="8395">
                  <c:v>42621.447916666657</c:v>
                </c:pt>
                <c:pt idx="8396">
                  <c:v>42621.458333333343</c:v>
                </c:pt>
                <c:pt idx="8397">
                  <c:v>42621.46875</c:v>
                </c:pt>
                <c:pt idx="8398">
                  <c:v>42621.479166666621</c:v>
                </c:pt>
                <c:pt idx="8399">
                  <c:v>42621.489583333343</c:v>
                </c:pt>
                <c:pt idx="8400">
                  <c:v>42621.5</c:v>
                </c:pt>
                <c:pt idx="8401">
                  <c:v>42621.510416666657</c:v>
                </c:pt>
                <c:pt idx="8402">
                  <c:v>42621.520833333343</c:v>
                </c:pt>
                <c:pt idx="8403">
                  <c:v>42621.53125</c:v>
                </c:pt>
                <c:pt idx="8404">
                  <c:v>42621.541666666621</c:v>
                </c:pt>
                <c:pt idx="8405">
                  <c:v>42621.552083333343</c:v>
                </c:pt>
                <c:pt idx="8406">
                  <c:v>42621.5625</c:v>
                </c:pt>
                <c:pt idx="8407">
                  <c:v>42621.572916666657</c:v>
                </c:pt>
                <c:pt idx="8408">
                  <c:v>42621.583333333343</c:v>
                </c:pt>
                <c:pt idx="8409">
                  <c:v>42621.593749999993</c:v>
                </c:pt>
                <c:pt idx="8410">
                  <c:v>42621.604166666621</c:v>
                </c:pt>
                <c:pt idx="8411">
                  <c:v>42621.614583333343</c:v>
                </c:pt>
                <c:pt idx="8412">
                  <c:v>42621.625</c:v>
                </c:pt>
                <c:pt idx="8413">
                  <c:v>42621.635416666621</c:v>
                </c:pt>
                <c:pt idx="8414">
                  <c:v>42621.645833333343</c:v>
                </c:pt>
                <c:pt idx="8415">
                  <c:v>42621.65625</c:v>
                </c:pt>
                <c:pt idx="8416">
                  <c:v>42621.666666666621</c:v>
                </c:pt>
                <c:pt idx="8417">
                  <c:v>42621.677083333292</c:v>
                </c:pt>
                <c:pt idx="8418">
                  <c:v>42621.6875</c:v>
                </c:pt>
                <c:pt idx="8419">
                  <c:v>42621.697916666621</c:v>
                </c:pt>
                <c:pt idx="8420">
                  <c:v>42621.708333333343</c:v>
                </c:pt>
                <c:pt idx="8421">
                  <c:v>42621.71875</c:v>
                </c:pt>
                <c:pt idx="8422">
                  <c:v>42621.729166666591</c:v>
                </c:pt>
                <c:pt idx="8423">
                  <c:v>42621.739583333292</c:v>
                </c:pt>
                <c:pt idx="8424">
                  <c:v>42621.75</c:v>
                </c:pt>
                <c:pt idx="8425">
                  <c:v>42621.760416666621</c:v>
                </c:pt>
                <c:pt idx="8426">
                  <c:v>42621.770833333343</c:v>
                </c:pt>
                <c:pt idx="8427">
                  <c:v>42621.78125</c:v>
                </c:pt>
                <c:pt idx="8428">
                  <c:v>42621.791666666591</c:v>
                </c:pt>
                <c:pt idx="8429">
                  <c:v>42621.802083333343</c:v>
                </c:pt>
                <c:pt idx="8430">
                  <c:v>42621.8125</c:v>
                </c:pt>
                <c:pt idx="8431">
                  <c:v>42621.822916666657</c:v>
                </c:pt>
                <c:pt idx="8432">
                  <c:v>42621.833333333343</c:v>
                </c:pt>
                <c:pt idx="8433">
                  <c:v>42621.84375</c:v>
                </c:pt>
                <c:pt idx="8434">
                  <c:v>42621.854166666657</c:v>
                </c:pt>
                <c:pt idx="8435">
                  <c:v>42621.864583333343</c:v>
                </c:pt>
                <c:pt idx="8436">
                  <c:v>42621.875</c:v>
                </c:pt>
                <c:pt idx="8437">
                  <c:v>42621.885416666657</c:v>
                </c:pt>
                <c:pt idx="8438">
                  <c:v>42621.895833333343</c:v>
                </c:pt>
                <c:pt idx="8439">
                  <c:v>42621.90625</c:v>
                </c:pt>
                <c:pt idx="8440">
                  <c:v>42621.916666666657</c:v>
                </c:pt>
                <c:pt idx="8441">
                  <c:v>42621.927083333292</c:v>
                </c:pt>
                <c:pt idx="8442">
                  <c:v>42621.9375</c:v>
                </c:pt>
                <c:pt idx="8443">
                  <c:v>42621.947916666657</c:v>
                </c:pt>
                <c:pt idx="8444">
                  <c:v>42621.958333333343</c:v>
                </c:pt>
                <c:pt idx="8445">
                  <c:v>42621.96875</c:v>
                </c:pt>
                <c:pt idx="8446">
                  <c:v>42621.979166666621</c:v>
                </c:pt>
                <c:pt idx="8447">
                  <c:v>42621.989583333343</c:v>
                </c:pt>
                <c:pt idx="8448">
                  <c:v>42622</c:v>
                </c:pt>
                <c:pt idx="8449">
                  <c:v>42622.010416666657</c:v>
                </c:pt>
                <c:pt idx="8450">
                  <c:v>42622.020833333343</c:v>
                </c:pt>
                <c:pt idx="8451">
                  <c:v>42622.03125</c:v>
                </c:pt>
                <c:pt idx="8452">
                  <c:v>42622.041666666621</c:v>
                </c:pt>
                <c:pt idx="8453">
                  <c:v>42622.052083333343</c:v>
                </c:pt>
                <c:pt idx="8454">
                  <c:v>42622.0625</c:v>
                </c:pt>
                <c:pt idx="8455">
                  <c:v>42622.072916666657</c:v>
                </c:pt>
                <c:pt idx="8456">
                  <c:v>42622.083333333343</c:v>
                </c:pt>
                <c:pt idx="8457">
                  <c:v>42622.093749999993</c:v>
                </c:pt>
                <c:pt idx="8458">
                  <c:v>42622.104166666621</c:v>
                </c:pt>
                <c:pt idx="8459">
                  <c:v>42622.114583333343</c:v>
                </c:pt>
                <c:pt idx="8460">
                  <c:v>42622.125</c:v>
                </c:pt>
                <c:pt idx="8461">
                  <c:v>42622.135416666621</c:v>
                </c:pt>
                <c:pt idx="8462">
                  <c:v>42622.145833333343</c:v>
                </c:pt>
                <c:pt idx="8463">
                  <c:v>42622.15625</c:v>
                </c:pt>
                <c:pt idx="8464">
                  <c:v>42622.166666666621</c:v>
                </c:pt>
                <c:pt idx="8465">
                  <c:v>42622.177083333292</c:v>
                </c:pt>
                <c:pt idx="8466">
                  <c:v>42622.1875</c:v>
                </c:pt>
                <c:pt idx="8467">
                  <c:v>42622.197916666621</c:v>
                </c:pt>
                <c:pt idx="8468">
                  <c:v>42622.208333333343</c:v>
                </c:pt>
                <c:pt idx="8469">
                  <c:v>42622.21875</c:v>
                </c:pt>
                <c:pt idx="8470">
                  <c:v>42622.229166666591</c:v>
                </c:pt>
                <c:pt idx="8471">
                  <c:v>42622.239583333292</c:v>
                </c:pt>
                <c:pt idx="8472">
                  <c:v>42622.25</c:v>
                </c:pt>
                <c:pt idx="8473">
                  <c:v>42622.260416666621</c:v>
                </c:pt>
                <c:pt idx="8474">
                  <c:v>42622.270833333343</c:v>
                </c:pt>
                <c:pt idx="8475">
                  <c:v>42622.28125</c:v>
                </c:pt>
                <c:pt idx="8476">
                  <c:v>42622.291666666591</c:v>
                </c:pt>
                <c:pt idx="8477">
                  <c:v>42622.302083333343</c:v>
                </c:pt>
                <c:pt idx="8478">
                  <c:v>42622.3125</c:v>
                </c:pt>
                <c:pt idx="8479">
                  <c:v>42622.322916666657</c:v>
                </c:pt>
                <c:pt idx="8480">
                  <c:v>42622.333333333343</c:v>
                </c:pt>
                <c:pt idx="8481">
                  <c:v>42622.34375</c:v>
                </c:pt>
                <c:pt idx="8482">
                  <c:v>42622.354166666657</c:v>
                </c:pt>
                <c:pt idx="8483">
                  <c:v>42622.364583333343</c:v>
                </c:pt>
                <c:pt idx="8484">
                  <c:v>42622.375</c:v>
                </c:pt>
                <c:pt idx="8485">
                  <c:v>42622.385416666657</c:v>
                </c:pt>
                <c:pt idx="8486">
                  <c:v>42622.395833333343</c:v>
                </c:pt>
                <c:pt idx="8487">
                  <c:v>42622.40625</c:v>
                </c:pt>
                <c:pt idx="8488">
                  <c:v>42622.416666666657</c:v>
                </c:pt>
                <c:pt idx="8489">
                  <c:v>42622.427083333292</c:v>
                </c:pt>
                <c:pt idx="8490">
                  <c:v>42622.4375</c:v>
                </c:pt>
                <c:pt idx="8491">
                  <c:v>42622.447916666657</c:v>
                </c:pt>
                <c:pt idx="8492">
                  <c:v>42622.458333333343</c:v>
                </c:pt>
                <c:pt idx="8493">
                  <c:v>42622.46875</c:v>
                </c:pt>
                <c:pt idx="8494">
                  <c:v>42622.479166666621</c:v>
                </c:pt>
                <c:pt idx="8495">
                  <c:v>42622.489583333343</c:v>
                </c:pt>
                <c:pt idx="8496">
                  <c:v>42622.5</c:v>
                </c:pt>
                <c:pt idx="8497">
                  <c:v>42622.510416666657</c:v>
                </c:pt>
                <c:pt idx="8498">
                  <c:v>42622.520833333343</c:v>
                </c:pt>
                <c:pt idx="8499">
                  <c:v>42622.53125</c:v>
                </c:pt>
                <c:pt idx="8500">
                  <c:v>42622.541666666621</c:v>
                </c:pt>
                <c:pt idx="8501">
                  <c:v>42622.552083333343</c:v>
                </c:pt>
                <c:pt idx="8502">
                  <c:v>42622.5625</c:v>
                </c:pt>
                <c:pt idx="8503">
                  <c:v>42622.572916666657</c:v>
                </c:pt>
                <c:pt idx="8504">
                  <c:v>42622.583333333343</c:v>
                </c:pt>
                <c:pt idx="8505">
                  <c:v>42622.593749999993</c:v>
                </c:pt>
                <c:pt idx="8506">
                  <c:v>42622.604166666621</c:v>
                </c:pt>
                <c:pt idx="8507">
                  <c:v>42622.614583333343</c:v>
                </c:pt>
                <c:pt idx="8508">
                  <c:v>42622.625</c:v>
                </c:pt>
                <c:pt idx="8509">
                  <c:v>42622.635416666621</c:v>
                </c:pt>
                <c:pt idx="8510">
                  <c:v>42622.645833333343</c:v>
                </c:pt>
                <c:pt idx="8511">
                  <c:v>42622.65625</c:v>
                </c:pt>
                <c:pt idx="8512">
                  <c:v>42622.666666666621</c:v>
                </c:pt>
                <c:pt idx="8513">
                  <c:v>42622.677083333292</c:v>
                </c:pt>
                <c:pt idx="8514">
                  <c:v>42622.6875</c:v>
                </c:pt>
                <c:pt idx="8515">
                  <c:v>42622.697916666621</c:v>
                </c:pt>
                <c:pt idx="8516">
                  <c:v>42622.708333333343</c:v>
                </c:pt>
                <c:pt idx="8517">
                  <c:v>42622.71875</c:v>
                </c:pt>
                <c:pt idx="8518">
                  <c:v>42622.729166666591</c:v>
                </c:pt>
                <c:pt idx="8519">
                  <c:v>42622.739583333292</c:v>
                </c:pt>
                <c:pt idx="8520">
                  <c:v>42622.75</c:v>
                </c:pt>
                <c:pt idx="8521">
                  <c:v>42622.760416666621</c:v>
                </c:pt>
                <c:pt idx="8522">
                  <c:v>42622.770833333343</c:v>
                </c:pt>
                <c:pt idx="8523">
                  <c:v>42622.78125</c:v>
                </c:pt>
                <c:pt idx="8524">
                  <c:v>42622.791666666591</c:v>
                </c:pt>
                <c:pt idx="8525">
                  <c:v>42622.802083333343</c:v>
                </c:pt>
                <c:pt idx="8526">
                  <c:v>42622.8125</c:v>
                </c:pt>
                <c:pt idx="8527">
                  <c:v>42622.822916666657</c:v>
                </c:pt>
                <c:pt idx="8528">
                  <c:v>42622.833333333343</c:v>
                </c:pt>
                <c:pt idx="8529">
                  <c:v>42622.84375</c:v>
                </c:pt>
                <c:pt idx="8530">
                  <c:v>42622.854166666657</c:v>
                </c:pt>
                <c:pt idx="8531">
                  <c:v>42622.864583333343</c:v>
                </c:pt>
                <c:pt idx="8532">
                  <c:v>42622.875</c:v>
                </c:pt>
                <c:pt idx="8533">
                  <c:v>42622.885416666657</c:v>
                </c:pt>
                <c:pt idx="8534">
                  <c:v>42622.895833333343</c:v>
                </c:pt>
                <c:pt idx="8535">
                  <c:v>42622.90625</c:v>
                </c:pt>
                <c:pt idx="8536">
                  <c:v>42622.916666666657</c:v>
                </c:pt>
                <c:pt idx="8537">
                  <c:v>42622.927083333292</c:v>
                </c:pt>
                <c:pt idx="8538">
                  <c:v>42622.9375</c:v>
                </c:pt>
                <c:pt idx="8539">
                  <c:v>42622.947916666657</c:v>
                </c:pt>
                <c:pt idx="8540">
                  <c:v>42622.958333333343</c:v>
                </c:pt>
                <c:pt idx="8541">
                  <c:v>42622.96875</c:v>
                </c:pt>
                <c:pt idx="8542">
                  <c:v>42622.979166666621</c:v>
                </c:pt>
                <c:pt idx="8543">
                  <c:v>42622.989583333343</c:v>
                </c:pt>
                <c:pt idx="8544">
                  <c:v>42623</c:v>
                </c:pt>
                <c:pt idx="8545">
                  <c:v>42623.010416666657</c:v>
                </c:pt>
                <c:pt idx="8546">
                  <c:v>42623.020833333343</c:v>
                </c:pt>
                <c:pt idx="8547">
                  <c:v>42623.03125</c:v>
                </c:pt>
                <c:pt idx="8548">
                  <c:v>42623.041666666621</c:v>
                </c:pt>
                <c:pt idx="8549">
                  <c:v>42623.052083333343</c:v>
                </c:pt>
                <c:pt idx="8550">
                  <c:v>42623.0625</c:v>
                </c:pt>
                <c:pt idx="8551">
                  <c:v>42623.072916666657</c:v>
                </c:pt>
                <c:pt idx="8552">
                  <c:v>42623.083333333343</c:v>
                </c:pt>
                <c:pt idx="8553">
                  <c:v>42623.093749999993</c:v>
                </c:pt>
                <c:pt idx="8554">
                  <c:v>42623.104166666621</c:v>
                </c:pt>
                <c:pt idx="8555">
                  <c:v>42623.114583333343</c:v>
                </c:pt>
                <c:pt idx="8556">
                  <c:v>42623.125</c:v>
                </c:pt>
                <c:pt idx="8557">
                  <c:v>42623.135416666621</c:v>
                </c:pt>
                <c:pt idx="8558">
                  <c:v>42623.145833333343</c:v>
                </c:pt>
                <c:pt idx="8559">
                  <c:v>42623.15625</c:v>
                </c:pt>
                <c:pt idx="8560">
                  <c:v>42623.166666666621</c:v>
                </c:pt>
                <c:pt idx="8561">
                  <c:v>42623.177083333292</c:v>
                </c:pt>
                <c:pt idx="8562">
                  <c:v>42623.1875</c:v>
                </c:pt>
                <c:pt idx="8563">
                  <c:v>42623.197916666621</c:v>
                </c:pt>
                <c:pt idx="8564">
                  <c:v>42623.208333333343</c:v>
                </c:pt>
                <c:pt idx="8565">
                  <c:v>42623.21875</c:v>
                </c:pt>
                <c:pt idx="8566">
                  <c:v>42623.229166666591</c:v>
                </c:pt>
                <c:pt idx="8567">
                  <c:v>42623.239583333292</c:v>
                </c:pt>
                <c:pt idx="8568">
                  <c:v>42623.25</c:v>
                </c:pt>
                <c:pt idx="8569">
                  <c:v>42623.260416666621</c:v>
                </c:pt>
                <c:pt idx="8570">
                  <c:v>42623.270833333343</c:v>
                </c:pt>
                <c:pt idx="8571">
                  <c:v>42623.28125</c:v>
                </c:pt>
                <c:pt idx="8572">
                  <c:v>42623.291666666591</c:v>
                </c:pt>
                <c:pt idx="8573">
                  <c:v>42623.302083333343</c:v>
                </c:pt>
                <c:pt idx="8574">
                  <c:v>42623.3125</c:v>
                </c:pt>
                <c:pt idx="8575">
                  <c:v>42623.322916666657</c:v>
                </c:pt>
                <c:pt idx="8576">
                  <c:v>42623.333333333343</c:v>
                </c:pt>
                <c:pt idx="8577">
                  <c:v>42623.34375</c:v>
                </c:pt>
                <c:pt idx="8578">
                  <c:v>42623.354166666657</c:v>
                </c:pt>
                <c:pt idx="8579">
                  <c:v>42623.364583333343</c:v>
                </c:pt>
                <c:pt idx="8580">
                  <c:v>42623.375</c:v>
                </c:pt>
                <c:pt idx="8581">
                  <c:v>42623.385416666657</c:v>
                </c:pt>
                <c:pt idx="8582">
                  <c:v>42623.395833333343</c:v>
                </c:pt>
                <c:pt idx="8583">
                  <c:v>42623.40625</c:v>
                </c:pt>
                <c:pt idx="8584">
                  <c:v>42623.416666666657</c:v>
                </c:pt>
                <c:pt idx="8585">
                  <c:v>42623.427083333292</c:v>
                </c:pt>
                <c:pt idx="8586">
                  <c:v>42623.4375</c:v>
                </c:pt>
                <c:pt idx="8587">
                  <c:v>42623.447916666657</c:v>
                </c:pt>
                <c:pt idx="8588">
                  <c:v>42623.458333333343</c:v>
                </c:pt>
                <c:pt idx="8589">
                  <c:v>42623.46875</c:v>
                </c:pt>
                <c:pt idx="8590">
                  <c:v>42623.479166666621</c:v>
                </c:pt>
                <c:pt idx="8591">
                  <c:v>42623.489583333343</c:v>
                </c:pt>
                <c:pt idx="8592">
                  <c:v>42623.5</c:v>
                </c:pt>
                <c:pt idx="8593">
                  <c:v>42623.510416666657</c:v>
                </c:pt>
                <c:pt idx="8594">
                  <c:v>42623.520833333343</c:v>
                </c:pt>
                <c:pt idx="8595">
                  <c:v>42623.53125</c:v>
                </c:pt>
                <c:pt idx="8596">
                  <c:v>42623.541666666621</c:v>
                </c:pt>
                <c:pt idx="8597">
                  <c:v>42623.552083333343</c:v>
                </c:pt>
                <c:pt idx="8598">
                  <c:v>42623.5625</c:v>
                </c:pt>
                <c:pt idx="8599">
                  <c:v>42623.572916666657</c:v>
                </c:pt>
                <c:pt idx="8600">
                  <c:v>42623.583333333343</c:v>
                </c:pt>
                <c:pt idx="8601">
                  <c:v>42623.593749999993</c:v>
                </c:pt>
                <c:pt idx="8602">
                  <c:v>42623.604166666621</c:v>
                </c:pt>
                <c:pt idx="8603">
                  <c:v>42623.614583333343</c:v>
                </c:pt>
                <c:pt idx="8604">
                  <c:v>42623.625</c:v>
                </c:pt>
                <c:pt idx="8605">
                  <c:v>42623.635416666621</c:v>
                </c:pt>
                <c:pt idx="8606">
                  <c:v>42623.645833333343</c:v>
                </c:pt>
                <c:pt idx="8607">
                  <c:v>42623.65625</c:v>
                </c:pt>
                <c:pt idx="8608">
                  <c:v>42623.666666666621</c:v>
                </c:pt>
                <c:pt idx="8609">
                  <c:v>42623.677083333292</c:v>
                </c:pt>
                <c:pt idx="8610">
                  <c:v>42623.6875</c:v>
                </c:pt>
                <c:pt idx="8611">
                  <c:v>42623.697916666621</c:v>
                </c:pt>
                <c:pt idx="8612">
                  <c:v>42623.708333333343</c:v>
                </c:pt>
                <c:pt idx="8613">
                  <c:v>42623.71875</c:v>
                </c:pt>
                <c:pt idx="8614">
                  <c:v>42623.729166666591</c:v>
                </c:pt>
                <c:pt idx="8615">
                  <c:v>42623.739583333292</c:v>
                </c:pt>
                <c:pt idx="8616">
                  <c:v>42623.75</c:v>
                </c:pt>
                <c:pt idx="8617">
                  <c:v>42623.760416666621</c:v>
                </c:pt>
                <c:pt idx="8618">
                  <c:v>42623.770833333343</c:v>
                </c:pt>
                <c:pt idx="8619">
                  <c:v>42623.78125</c:v>
                </c:pt>
                <c:pt idx="8620">
                  <c:v>42623.791666666591</c:v>
                </c:pt>
                <c:pt idx="8621">
                  <c:v>42623.802083333343</c:v>
                </c:pt>
                <c:pt idx="8622">
                  <c:v>42623.8125</c:v>
                </c:pt>
                <c:pt idx="8623">
                  <c:v>42623.822916666657</c:v>
                </c:pt>
                <c:pt idx="8624">
                  <c:v>42623.833333333343</c:v>
                </c:pt>
                <c:pt idx="8625">
                  <c:v>42623.84375</c:v>
                </c:pt>
                <c:pt idx="8626">
                  <c:v>42623.854166666657</c:v>
                </c:pt>
                <c:pt idx="8627">
                  <c:v>42623.864583333343</c:v>
                </c:pt>
                <c:pt idx="8628">
                  <c:v>42623.875</c:v>
                </c:pt>
                <c:pt idx="8629">
                  <c:v>42623.885416666657</c:v>
                </c:pt>
                <c:pt idx="8630">
                  <c:v>42623.895833333343</c:v>
                </c:pt>
                <c:pt idx="8631">
                  <c:v>42623.90625</c:v>
                </c:pt>
                <c:pt idx="8632">
                  <c:v>42623.916666666657</c:v>
                </c:pt>
                <c:pt idx="8633">
                  <c:v>42623.927083333292</c:v>
                </c:pt>
                <c:pt idx="8634">
                  <c:v>42623.9375</c:v>
                </c:pt>
                <c:pt idx="8635">
                  <c:v>42623.947916666657</c:v>
                </c:pt>
                <c:pt idx="8636">
                  <c:v>42623.958333333343</c:v>
                </c:pt>
                <c:pt idx="8637">
                  <c:v>42623.96875</c:v>
                </c:pt>
                <c:pt idx="8638">
                  <c:v>42623.979166666621</c:v>
                </c:pt>
                <c:pt idx="8639">
                  <c:v>42623.989583333343</c:v>
                </c:pt>
                <c:pt idx="8640">
                  <c:v>42624</c:v>
                </c:pt>
                <c:pt idx="8641">
                  <c:v>42624.010416666657</c:v>
                </c:pt>
                <c:pt idx="8642">
                  <c:v>42624.020833333343</c:v>
                </c:pt>
                <c:pt idx="8643">
                  <c:v>42624.03125</c:v>
                </c:pt>
                <c:pt idx="8644">
                  <c:v>42624.041666666621</c:v>
                </c:pt>
                <c:pt idx="8645">
                  <c:v>42624.052083333343</c:v>
                </c:pt>
                <c:pt idx="8646">
                  <c:v>42624.0625</c:v>
                </c:pt>
                <c:pt idx="8647">
                  <c:v>42624.072916666657</c:v>
                </c:pt>
                <c:pt idx="8648">
                  <c:v>42624.083333333343</c:v>
                </c:pt>
                <c:pt idx="8649">
                  <c:v>42624.093749999993</c:v>
                </c:pt>
                <c:pt idx="8650">
                  <c:v>42624.104166666621</c:v>
                </c:pt>
                <c:pt idx="8651">
                  <c:v>42624.114583333343</c:v>
                </c:pt>
                <c:pt idx="8652">
                  <c:v>42624.125</c:v>
                </c:pt>
                <c:pt idx="8653">
                  <c:v>42624.135416666621</c:v>
                </c:pt>
                <c:pt idx="8654">
                  <c:v>42624.145833333343</c:v>
                </c:pt>
                <c:pt idx="8655">
                  <c:v>42624.15625</c:v>
                </c:pt>
                <c:pt idx="8656">
                  <c:v>42624.166666666621</c:v>
                </c:pt>
                <c:pt idx="8657">
                  <c:v>42624.177083333292</c:v>
                </c:pt>
                <c:pt idx="8658">
                  <c:v>42624.1875</c:v>
                </c:pt>
                <c:pt idx="8659">
                  <c:v>42624.197916666621</c:v>
                </c:pt>
                <c:pt idx="8660">
                  <c:v>42624.208333333343</c:v>
                </c:pt>
                <c:pt idx="8661">
                  <c:v>42624.21875</c:v>
                </c:pt>
                <c:pt idx="8662">
                  <c:v>42624.229166666591</c:v>
                </c:pt>
                <c:pt idx="8663">
                  <c:v>42624.239583333292</c:v>
                </c:pt>
                <c:pt idx="8664">
                  <c:v>42624.25</c:v>
                </c:pt>
                <c:pt idx="8665">
                  <c:v>42624.260416666621</c:v>
                </c:pt>
                <c:pt idx="8666">
                  <c:v>42624.270833333343</c:v>
                </c:pt>
                <c:pt idx="8667">
                  <c:v>42624.28125</c:v>
                </c:pt>
                <c:pt idx="8668">
                  <c:v>42624.291666666591</c:v>
                </c:pt>
                <c:pt idx="8669">
                  <c:v>42624.302083333343</c:v>
                </c:pt>
                <c:pt idx="8670">
                  <c:v>42624.3125</c:v>
                </c:pt>
                <c:pt idx="8671">
                  <c:v>42624.322916666657</c:v>
                </c:pt>
                <c:pt idx="8672">
                  <c:v>42624.333333333343</c:v>
                </c:pt>
                <c:pt idx="8673">
                  <c:v>42624.34375</c:v>
                </c:pt>
                <c:pt idx="8674">
                  <c:v>42624.354166666657</c:v>
                </c:pt>
                <c:pt idx="8675">
                  <c:v>42624.364583333343</c:v>
                </c:pt>
                <c:pt idx="8676">
                  <c:v>42624.375</c:v>
                </c:pt>
                <c:pt idx="8677">
                  <c:v>42624.385416666657</c:v>
                </c:pt>
                <c:pt idx="8678">
                  <c:v>42624.395833333343</c:v>
                </c:pt>
                <c:pt idx="8679">
                  <c:v>42624.40625</c:v>
                </c:pt>
                <c:pt idx="8680">
                  <c:v>42624.416666666657</c:v>
                </c:pt>
                <c:pt idx="8681">
                  <c:v>42624.427083333292</c:v>
                </c:pt>
                <c:pt idx="8682">
                  <c:v>42624.4375</c:v>
                </c:pt>
                <c:pt idx="8683">
                  <c:v>42624.447916666657</c:v>
                </c:pt>
                <c:pt idx="8684">
                  <c:v>42624.458333333343</c:v>
                </c:pt>
                <c:pt idx="8685">
                  <c:v>42624.46875</c:v>
                </c:pt>
                <c:pt idx="8686">
                  <c:v>42624.479166666621</c:v>
                </c:pt>
                <c:pt idx="8687">
                  <c:v>42624.489583333343</c:v>
                </c:pt>
                <c:pt idx="8688">
                  <c:v>42624.5</c:v>
                </c:pt>
                <c:pt idx="8689">
                  <c:v>42624.510416666657</c:v>
                </c:pt>
                <c:pt idx="8690">
                  <c:v>42624.520833333343</c:v>
                </c:pt>
                <c:pt idx="8691">
                  <c:v>42624.53125</c:v>
                </c:pt>
                <c:pt idx="8692">
                  <c:v>42624.541666666621</c:v>
                </c:pt>
                <c:pt idx="8693">
                  <c:v>42624.552083333343</c:v>
                </c:pt>
                <c:pt idx="8694">
                  <c:v>42624.5625</c:v>
                </c:pt>
                <c:pt idx="8695">
                  <c:v>42624.572916666657</c:v>
                </c:pt>
                <c:pt idx="8696">
                  <c:v>42624.583333333343</c:v>
                </c:pt>
                <c:pt idx="8697">
                  <c:v>42624.593749999993</c:v>
                </c:pt>
                <c:pt idx="8698">
                  <c:v>42624.604166666621</c:v>
                </c:pt>
                <c:pt idx="8699">
                  <c:v>42624.614583333343</c:v>
                </c:pt>
                <c:pt idx="8700">
                  <c:v>42624.625</c:v>
                </c:pt>
                <c:pt idx="8701">
                  <c:v>42624.635416666621</c:v>
                </c:pt>
                <c:pt idx="8702">
                  <c:v>42624.645833333343</c:v>
                </c:pt>
                <c:pt idx="8703">
                  <c:v>42624.65625</c:v>
                </c:pt>
                <c:pt idx="8704">
                  <c:v>42624.666666666621</c:v>
                </c:pt>
                <c:pt idx="8705">
                  <c:v>42624.677083333292</c:v>
                </c:pt>
                <c:pt idx="8706">
                  <c:v>42624.6875</c:v>
                </c:pt>
                <c:pt idx="8707">
                  <c:v>42624.697916666621</c:v>
                </c:pt>
                <c:pt idx="8708">
                  <c:v>42624.708333333343</c:v>
                </c:pt>
                <c:pt idx="8709">
                  <c:v>42624.71875</c:v>
                </c:pt>
                <c:pt idx="8710">
                  <c:v>42624.729166666591</c:v>
                </c:pt>
                <c:pt idx="8711">
                  <c:v>42624.739583333292</c:v>
                </c:pt>
                <c:pt idx="8712">
                  <c:v>42624.75</c:v>
                </c:pt>
                <c:pt idx="8713">
                  <c:v>42624.760416666621</c:v>
                </c:pt>
                <c:pt idx="8714">
                  <c:v>42624.770833333343</c:v>
                </c:pt>
                <c:pt idx="8715">
                  <c:v>42624.78125</c:v>
                </c:pt>
                <c:pt idx="8716">
                  <c:v>42624.791666666591</c:v>
                </c:pt>
                <c:pt idx="8717">
                  <c:v>42624.802083333343</c:v>
                </c:pt>
                <c:pt idx="8718">
                  <c:v>42624.8125</c:v>
                </c:pt>
                <c:pt idx="8719">
                  <c:v>42624.822916666657</c:v>
                </c:pt>
                <c:pt idx="8720">
                  <c:v>42624.833333333343</c:v>
                </c:pt>
                <c:pt idx="8721">
                  <c:v>42624.84375</c:v>
                </c:pt>
                <c:pt idx="8722">
                  <c:v>42624.854166666657</c:v>
                </c:pt>
                <c:pt idx="8723">
                  <c:v>42624.864583333343</c:v>
                </c:pt>
                <c:pt idx="8724">
                  <c:v>42624.875</c:v>
                </c:pt>
                <c:pt idx="8725">
                  <c:v>42624.885416666657</c:v>
                </c:pt>
                <c:pt idx="8726">
                  <c:v>42624.895833333343</c:v>
                </c:pt>
                <c:pt idx="8727">
                  <c:v>42624.90625</c:v>
                </c:pt>
                <c:pt idx="8728">
                  <c:v>42624.916666666657</c:v>
                </c:pt>
                <c:pt idx="8729">
                  <c:v>42624.927083333292</c:v>
                </c:pt>
                <c:pt idx="8730">
                  <c:v>42624.9375</c:v>
                </c:pt>
                <c:pt idx="8731">
                  <c:v>42624.947916666657</c:v>
                </c:pt>
                <c:pt idx="8732">
                  <c:v>42624.958333333343</c:v>
                </c:pt>
                <c:pt idx="8733">
                  <c:v>42624.96875</c:v>
                </c:pt>
                <c:pt idx="8734">
                  <c:v>42624.979166666621</c:v>
                </c:pt>
                <c:pt idx="8735">
                  <c:v>42624.989583333343</c:v>
                </c:pt>
                <c:pt idx="8736">
                  <c:v>42625</c:v>
                </c:pt>
                <c:pt idx="8737">
                  <c:v>42625.010416666657</c:v>
                </c:pt>
                <c:pt idx="8738">
                  <c:v>42625.020833333343</c:v>
                </c:pt>
                <c:pt idx="8739">
                  <c:v>42625.03125</c:v>
                </c:pt>
                <c:pt idx="8740">
                  <c:v>42625.041666666621</c:v>
                </c:pt>
                <c:pt idx="8741">
                  <c:v>42625.052083333343</c:v>
                </c:pt>
                <c:pt idx="8742">
                  <c:v>42625.0625</c:v>
                </c:pt>
                <c:pt idx="8743">
                  <c:v>42625.072916666657</c:v>
                </c:pt>
                <c:pt idx="8744">
                  <c:v>42625.083333333343</c:v>
                </c:pt>
                <c:pt idx="8745">
                  <c:v>42625.093749999993</c:v>
                </c:pt>
                <c:pt idx="8746">
                  <c:v>42625.104166666621</c:v>
                </c:pt>
                <c:pt idx="8747">
                  <c:v>42625.114583333343</c:v>
                </c:pt>
                <c:pt idx="8748">
                  <c:v>42625.125</c:v>
                </c:pt>
                <c:pt idx="8749">
                  <c:v>42625.135416666621</c:v>
                </c:pt>
                <c:pt idx="8750">
                  <c:v>42625.145833333343</c:v>
                </c:pt>
                <c:pt idx="8751">
                  <c:v>42625.15625</c:v>
                </c:pt>
                <c:pt idx="8752">
                  <c:v>42625.166666666621</c:v>
                </c:pt>
                <c:pt idx="8753">
                  <c:v>42625.177083333292</c:v>
                </c:pt>
                <c:pt idx="8754">
                  <c:v>42625.1875</c:v>
                </c:pt>
                <c:pt idx="8755">
                  <c:v>42625.197916666621</c:v>
                </c:pt>
                <c:pt idx="8756">
                  <c:v>42625.208333333343</c:v>
                </c:pt>
                <c:pt idx="8757">
                  <c:v>42625.21875</c:v>
                </c:pt>
                <c:pt idx="8758">
                  <c:v>42625.229166666591</c:v>
                </c:pt>
                <c:pt idx="8759">
                  <c:v>42625.239583333292</c:v>
                </c:pt>
                <c:pt idx="8760">
                  <c:v>42625.25</c:v>
                </c:pt>
                <c:pt idx="8761">
                  <c:v>42625.260416666621</c:v>
                </c:pt>
                <c:pt idx="8762">
                  <c:v>42625.270833333343</c:v>
                </c:pt>
                <c:pt idx="8763">
                  <c:v>42625.28125</c:v>
                </c:pt>
                <c:pt idx="8764">
                  <c:v>42625.291666666591</c:v>
                </c:pt>
                <c:pt idx="8765">
                  <c:v>42625.302083333343</c:v>
                </c:pt>
                <c:pt idx="8766">
                  <c:v>42625.3125</c:v>
                </c:pt>
                <c:pt idx="8767">
                  <c:v>42625.322916666657</c:v>
                </c:pt>
                <c:pt idx="8768">
                  <c:v>42625.333333333343</c:v>
                </c:pt>
                <c:pt idx="8769">
                  <c:v>42625.34375</c:v>
                </c:pt>
                <c:pt idx="8770">
                  <c:v>42625.354166666657</c:v>
                </c:pt>
                <c:pt idx="8771">
                  <c:v>42625.364583333343</c:v>
                </c:pt>
                <c:pt idx="8772">
                  <c:v>42625.375</c:v>
                </c:pt>
                <c:pt idx="8773">
                  <c:v>42625.385416666657</c:v>
                </c:pt>
                <c:pt idx="8774">
                  <c:v>42625.395833333343</c:v>
                </c:pt>
                <c:pt idx="8775">
                  <c:v>42625.40625</c:v>
                </c:pt>
                <c:pt idx="8776">
                  <c:v>42625.416666666657</c:v>
                </c:pt>
                <c:pt idx="8777">
                  <c:v>42625.427083333292</c:v>
                </c:pt>
                <c:pt idx="8778">
                  <c:v>42625.4375</c:v>
                </c:pt>
                <c:pt idx="8779">
                  <c:v>42625.447916666657</c:v>
                </c:pt>
                <c:pt idx="8780">
                  <c:v>42625.458333333343</c:v>
                </c:pt>
                <c:pt idx="8781">
                  <c:v>42625.46875</c:v>
                </c:pt>
                <c:pt idx="8782">
                  <c:v>42625.479166666621</c:v>
                </c:pt>
                <c:pt idx="8783">
                  <c:v>42625.489583333343</c:v>
                </c:pt>
                <c:pt idx="8784">
                  <c:v>42625.5</c:v>
                </c:pt>
                <c:pt idx="8785">
                  <c:v>42625.510416666657</c:v>
                </c:pt>
                <c:pt idx="8786">
                  <c:v>42625.520833333343</c:v>
                </c:pt>
                <c:pt idx="8787">
                  <c:v>42625.53125</c:v>
                </c:pt>
                <c:pt idx="8788">
                  <c:v>42625.541666666621</c:v>
                </c:pt>
                <c:pt idx="8789">
                  <c:v>42625.552083333343</c:v>
                </c:pt>
                <c:pt idx="8790">
                  <c:v>42625.5625</c:v>
                </c:pt>
                <c:pt idx="8791">
                  <c:v>42625.572916666657</c:v>
                </c:pt>
                <c:pt idx="8792">
                  <c:v>42625.583333333343</c:v>
                </c:pt>
                <c:pt idx="8793">
                  <c:v>42625.593749999993</c:v>
                </c:pt>
                <c:pt idx="8794">
                  <c:v>42625.604166666621</c:v>
                </c:pt>
                <c:pt idx="8795">
                  <c:v>42625.614583333343</c:v>
                </c:pt>
                <c:pt idx="8796">
                  <c:v>42625.625</c:v>
                </c:pt>
                <c:pt idx="8797">
                  <c:v>42625.635416666621</c:v>
                </c:pt>
                <c:pt idx="8798">
                  <c:v>42625.645833333343</c:v>
                </c:pt>
                <c:pt idx="8799">
                  <c:v>42625.65625</c:v>
                </c:pt>
                <c:pt idx="8800">
                  <c:v>42625.666666666621</c:v>
                </c:pt>
                <c:pt idx="8801">
                  <c:v>42625.677083333292</c:v>
                </c:pt>
                <c:pt idx="8802">
                  <c:v>42625.6875</c:v>
                </c:pt>
                <c:pt idx="8803">
                  <c:v>42625.697916666621</c:v>
                </c:pt>
                <c:pt idx="8804">
                  <c:v>42625.708333333343</c:v>
                </c:pt>
                <c:pt idx="8805">
                  <c:v>42625.71875</c:v>
                </c:pt>
                <c:pt idx="8806">
                  <c:v>42625.729166666591</c:v>
                </c:pt>
                <c:pt idx="8807">
                  <c:v>42625.739583333292</c:v>
                </c:pt>
                <c:pt idx="8808">
                  <c:v>42625.75</c:v>
                </c:pt>
                <c:pt idx="8809">
                  <c:v>42625.760416666621</c:v>
                </c:pt>
                <c:pt idx="8810">
                  <c:v>42625.770833333343</c:v>
                </c:pt>
                <c:pt idx="8811">
                  <c:v>42625.78125</c:v>
                </c:pt>
                <c:pt idx="8812">
                  <c:v>42625.791666666591</c:v>
                </c:pt>
                <c:pt idx="8813">
                  <c:v>42625.802083333343</c:v>
                </c:pt>
                <c:pt idx="8814">
                  <c:v>42625.8125</c:v>
                </c:pt>
                <c:pt idx="8815">
                  <c:v>42625.822916666657</c:v>
                </c:pt>
                <c:pt idx="8816">
                  <c:v>42625.833333333343</c:v>
                </c:pt>
                <c:pt idx="8817">
                  <c:v>42625.84375</c:v>
                </c:pt>
                <c:pt idx="8818">
                  <c:v>42625.854166666657</c:v>
                </c:pt>
                <c:pt idx="8819">
                  <c:v>42625.864583333343</c:v>
                </c:pt>
                <c:pt idx="8820">
                  <c:v>42625.875</c:v>
                </c:pt>
                <c:pt idx="8821">
                  <c:v>42625.885416666657</c:v>
                </c:pt>
                <c:pt idx="8822">
                  <c:v>42625.895833333343</c:v>
                </c:pt>
                <c:pt idx="8823">
                  <c:v>42625.90625</c:v>
                </c:pt>
                <c:pt idx="8824">
                  <c:v>42625.916666666657</c:v>
                </c:pt>
                <c:pt idx="8825">
                  <c:v>42625.927083333292</c:v>
                </c:pt>
                <c:pt idx="8826">
                  <c:v>42625.9375</c:v>
                </c:pt>
                <c:pt idx="8827">
                  <c:v>42625.947916666657</c:v>
                </c:pt>
                <c:pt idx="8828">
                  <c:v>42625.958333333343</c:v>
                </c:pt>
                <c:pt idx="8829">
                  <c:v>42625.96875</c:v>
                </c:pt>
                <c:pt idx="8830">
                  <c:v>42625.979166666621</c:v>
                </c:pt>
                <c:pt idx="8831">
                  <c:v>42625.989583333343</c:v>
                </c:pt>
                <c:pt idx="8832">
                  <c:v>42626</c:v>
                </c:pt>
                <c:pt idx="8833">
                  <c:v>42626.010416666657</c:v>
                </c:pt>
                <c:pt idx="8834">
                  <c:v>42626.020833333343</c:v>
                </c:pt>
                <c:pt idx="8835">
                  <c:v>42626.03125</c:v>
                </c:pt>
                <c:pt idx="8836">
                  <c:v>42626.041666666621</c:v>
                </c:pt>
                <c:pt idx="8837">
                  <c:v>42626.052083333343</c:v>
                </c:pt>
                <c:pt idx="8838">
                  <c:v>42626.0625</c:v>
                </c:pt>
                <c:pt idx="8839">
                  <c:v>42626.072916666657</c:v>
                </c:pt>
                <c:pt idx="8840">
                  <c:v>42626.083333333343</c:v>
                </c:pt>
                <c:pt idx="8841">
                  <c:v>42626.093749999993</c:v>
                </c:pt>
                <c:pt idx="8842">
                  <c:v>42626.104166666621</c:v>
                </c:pt>
                <c:pt idx="8843">
                  <c:v>42626.114583333343</c:v>
                </c:pt>
                <c:pt idx="8844">
                  <c:v>42626.125</c:v>
                </c:pt>
                <c:pt idx="8845">
                  <c:v>42626.135416666621</c:v>
                </c:pt>
                <c:pt idx="8846">
                  <c:v>42626.145833333343</c:v>
                </c:pt>
                <c:pt idx="8847">
                  <c:v>42626.15625</c:v>
                </c:pt>
                <c:pt idx="8848">
                  <c:v>42626.166666666621</c:v>
                </c:pt>
                <c:pt idx="8849">
                  <c:v>42626.177083333292</c:v>
                </c:pt>
                <c:pt idx="8850">
                  <c:v>42626.1875</c:v>
                </c:pt>
                <c:pt idx="8851">
                  <c:v>42626.197916666621</c:v>
                </c:pt>
                <c:pt idx="8852">
                  <c:v>42626.208333333343</c:v>
                </c:pt>
                <c:pt idx="8853">
                  <c:v>42626.21875</c:v>
                </c:pt>
                <c:pt idx="8854">
                  <c:v>42626.229166666591</c:v>
                </c:pt>
                <c:pt idx="8855">
                  <c:v>42626.239583333292</c:v>
                </c:pt>
                <c:pt idx="8856">
                  <c:v>42626.25</c:v>
                </c:pt>
                <c:pt idx="8857">
                  <c:v>42626.260416666621</c:v>
                </c:pt>
                <c:pt idx="8858">
                  <c:v>42626.270833333343</c:v>
                </c:pt>
                <c:pt idx="8859">
                  <c:v>42626.28125</c:v>
                </c:pt>
                <c:pt idx="8860">
                  <c:v>42626.291666666591</c:v>
                </c:pt>
                <c:pt idx="8861">
                  <c:v>42626.302083333343</c:v>
                </c:pt>
                <c:pt idx="8862">
                  <c:v>42626.3125</c:v>
                </c:pt>
                <c:pt idx="8863">
                  <c:v>42626.322916666657</c:v>
                </c:pt>
                <c:pt idx="8864">
                  <c:v>42626.333333333343</c:v>
                </c:pt>
                <c:pt idx="8865">
                  <c:v>42626.34375</c:v>
                </c:pt>
                <c:pt idx="8866">
                  <c:v>42626.354166666657</c:v>
                </c:pt>
                <c:pt idx="8867">
                  <c:v>42626.364583333343</c:v>
                </c:pt>
                <c:pt idx="8868">
                  <c:v>42626.375</c:v>
                </c:pt>
                <c:pt idx="8869">
                  <c:v>42626.385416666657</c:v>
                </c:pt>
                <c:pt idx="8870">
                  <c:v>42626.395833333343</c:v>
                </c:pt>
                <c:pt idx="8871">
                  <c:v>42626.40625</c:v>
                </c:pt>
                <c:pt idx="8872">
                  <c:v>42626.416666666657</c:v>
                </c:pt>
                <c:pt idx="8873">
                  <c:v>42626.4375</c:v>
                </c:pt>
                <c:pt idx="8874">
                  <c:v>42626.447916666657</c:v>
                </c:pt>
                <c:pt idx="8875">
                  <c:v>42626.458333333343</c:v>
                </c:pt>
                <c:pt idx="8876">
                  <c:v>42626.46875</c:v>
                </c:pt>
                <c:pt idx="8877">
                  <c:v>42626.479166666621</c:v>
                </c:pt>
                <c:pt idx="8878">
                  <c:v>42626.489583333343</c:v>
                </c:pt>
                <c:pt idx="8879">
                  <c:v>42626.5</c:v>
                </c:pt>
                <c:pt idx="8880">
                  <c:v>42626.510416666657</c:v>
                </c:pt>
                <c:pt idx="8881">
                  <c:v>42626.520833333343</c:v>
                </c:pt>
                <c:pt idx="8882">
                  <c:v>42626.53125</c:v>
                </c:pt>
                <c:pt idx="8883">
                  <c:v>42626.541666666621</c:v>
                </c:pt>
                <c:pt idx="8884">
                  <c:v>42626.552083333343</c:v>
                </c:pt>
                <c:pt idx="8885">
                  <c:v>42626.5625</c:v>
                </c:pt>
                <c:pt idx="8886">
                  <c:v>42626.572916666657</c:v>
                </c:pt>
                <c:pt idx="8887">
                  <c:v>42626.583333333343</c:v>
                </c:pt>
                <c:pt idx="8888">
                  <c:v>42626.593749999993</c:v>
                </c:pt>
                <c:pt idx="8889">
                  <c:v>42626.604166666621</c:v>
                </c:pt>
                <c:pt idx="8890">
                  <c:v>42626.614583333343</c:v>
                </c:pt>
                <c:pt idx="8891">
                  <c:v>42626.625</c:v>
                </c:pt>
                <c:pt idx="8892">
                  <c:v>42626.635416666621</c:v>
                </c:pt>
                <c:pt idx="8893">
                  <c:v>42626.645833333343</c:v>
                </c:pt>
                <c:pt idx="8894">
                  <c:v>42626.65625</c:v>
                </c:pt>
                <c:pt idx="8895">
                  <c:v>42626.666666666621</c:v>
                </c:pt>
                <c:pt idx="8896">
                  <c:v>42626.677083333292</c:v>
                </c:pt>
                <c:pt idx="8897">
                  <c:v>42626.6875</c:v>
                </c:pt>
                <c:pt idx="8898">
                  <c:v>42626.697916666621</c:v>
                </c:pt>
                <c:pt idx="8899">
                  <c:v>42626.708333333343</c:v>
                </c:pt>
                <c:pt idx="8900">
                  <c:v>42626.71875</c:v>
                </c:pt>
                <c:pt idx="8901">
                  <c:v>42626.729166666591</c:v>
                </c:pt>
                <c:pt idx="8902">
                  <c:v>42626.739583333292</c:v>
                </c:pt>
                <c:pt idx="8903">
                  <c:v>42626.75</c:v>
                </c:pt>
                <c:pt idx="8904">
                  <c:v>42626.760416666621</c:v>
                </c:pt>
                <c:pt idx="8905">
                  <c:v>42626.770833333343</c:v>
                </c:pt>
                <c:pt idx="8906">
                  <c:v>42626.78125</c:v>
                </c:pt>
                <c:pt idx="8907">
                  <c:v>42626.791666666591</c:v>
                </c:pt>
                <c:pt idx="8908">
                  <c:v>42626.802083333343</c:v>
                </c:pt>
                <c:pt idx="8909">
                  <c:v>42626.8125</c:v>
                </c:pt>
                <c:pt idx="8910">
                  <c:v>42626.822916666657</c:v>
                </c:pt>
                <c:pt idx="8911">
                  <c:v>42626.833333333343</c:v>
                </c:pt>
                <c:pt idx="8912">
                  <c:v>42626.84375</c:v>
                </c:pt>
                <c:pt idx="8913">
                  <c:v>42626.854166666657</c:v>
                </c:pt>
                <c:pt idx="8914">
                  <c:v>42626.864583333343</c:v>
                </c:pt>
                <c:pt idx="8915">
                  <c:v>42626.875</c:v>
                </c:pt>
                <c:pt idx="8916">
                  <c:v>42626.885416666657</c:v>
                </c:pt>
                <c:pt idx="8917">
                  <c:v>42626.895833333343</c:v>
                </c:pt>
                <c:pt idx="8918">
                  <c:v>42626.90625</c:v>
                </c:pt>
                <c:pt idx="8919">
                  <c:v>42626.916666666657</c:v>
                </c:pt>
                <c:pt idx="8920">
                  <c:v>42626.927083333292</c:v>
                </c:pt>
                <c:pt idx="8921">
                  <c:v>42626.9375</c:v>
                </c:pt>
                <c:pt idx="8922">
                  <c:v>42626.947916666657</c:v>
                </c:pt>
                <c:pt idx="8923">
                  <c:v>42626.958333333343</c:v>
                </c:pt>
                <c:pt idx="8924">
                  <c:v>42626.96875</c:v>
                </c:pt>
                <c:pt idx="8925">
                  <c:v>42626.979166666621</c:v>
                </c:pt>
                <c:pt idx="8926">
                  <c:v>42626.989583333343</c:v>
                </c:pt>
                <c:pt idx="8927">
                  <c:v>42627</c:v>
                </c:pt>
                <c:pt idx="8928">
                  <c:v>42627.010416666657</c:v>
                </c:pt>
                <c:pt idx="8929">
                  <c:v>42627.020833333343</c:v>
                </c:pt>
                <c:pt idx="8930">
                  <c:v>42627.03125</c:v>
                </c:pt>
                <c:pt idx="8931">
                  <c:v>42627.041666666621</c:v>
                </c:pt>
                <c:pt idx="8932">
                  <c:v>42627.052083333343</c:v>
                </c:pt>
                <c:pt idx="8933">
                  <c:v>42627.0625</c:v>
                </c:pt>
                <c:pt idx="8934">
                  <c:v>42627.072916666657</c:v>
                </c:pt>
                <c:pt idx="8935">
                  <c:v>42627.083333333343</c:v>
                </c:pt>
                <c:pt idx="8936">
                  <c:v>42627.093749999993</c:v>
                </c:pt>
                <c:pt idx="8937">
                  <c:v>42627.104166666621</c:v>
                </c:pt>
                <c:pt idx="8938">
                  <c:v>42627.114583333343</c:v>
                </c:pt>
                <c:pt idx="8939">
                  <c:v>42627.125</c:v>
                </c:pt>
                <c:pt idx="8940">
                  <c:v>42627.135416666621</c:v>
                </c:pt>
                <c:pt idx="8941">
                  <c:v>42627.145833333343</c:v>
                </c:pt>
                <c:pt idx="8942">
                  <c:v>42627.15625</c:v>
                </c:pt>
                <c:pt idx="8943">
                  <c:v>42627.166666666621</c:v>
                </c:pt>
                <c:pt idx="8944">
                  <c:v>42627.177083333292</c:v>
                </c:pt>
                <c:pt idx="8945">
                  <c:v>42627.1875</c:v>
                </c:pt>
                <c:pt idx="8946">
                  <c:v>42627.197916666621</c:v>
                </c:pt>
                <c:pt idx="8947">
                  <c:v>42627.208333333343</c:v>
                </c:pt>
                <c:pt idx="8948">
                  <c:v>42627.21875</c:v>
                </c:pt>
                <c:pt idx="8949">
                  <c:v>42627.229166666591</c:v>
                </c:pt>
                <c:pt idx="8950">
                  <c:v>42627.239583333292</c:v>
                </c:pt>
                <c:pt idx="8951">
                  <c:v>42627.25</c:v>
                </c:pt>
                <c:pt idx="8952">
                  <c:v>42627.260416666621</c:v>
                </c:pt>
                <c:pt idx="8953">
                  <c:v>42627.270833333343</c:v>
                </c:pt>
                <c:pt idx="8954">
                  <c:v>42627.28125</c:v>
                </c:pt>
                <c:pt idx="8955">
                  <c:v>42627.291666666591</c:v>
                </c:pt>
                <c:pt idx="8956">
                  <c:v>42627.302083333343</c:v>
                </c:pt>
                <c:pt idx="8957">
                  <c:v>42627.3125</c:v>
                </c:pt>
                <c:pt idx="8958">
                  <c:v>42627.322916666657</c:v>
                </c:pt>
                <c:pt idx="8959">
                  <c:v>42627.333333333343</c:v>
                </c:pt>
                <c:pt idx="8960">
                  <c:v>42627.34375</c:v>
                </c:pt>
                <c:pt idx="8961">
                  <c:v>42627.354166666657</c:v>
                </c:pt>
                <c:pt idx="8962">
                  <c:v>42627.364583333343</c:v>
                </c:pt>
                <c:pt idx="8963">
                  <c:v>42627.375</c:v>
                </c:pt>
                <c:pt idx="8964">
                  <c:v>42627.385416666657</c:v>
                </c:pt>
                <c:pt idx="8965">
                  <c:v>42627.395833333343</c:v>
                </c:pt>
                <c:pt idx="8966">
                  <c:v>42627.40625</c:v>
                </c:pt>
                <c:pt idx="8967">
                  <c:v>42627.416666666657</c:v>
                </c:pt>
                <c:pt idx="8968">
                  <c:v>42627.427083333292</c:v>
                </c:pt>
                <c:pt idx="8969">
                  <c:v>42627.4375</c:v>
                </c:pt>
                <c:pt idx="8970">
                  <c:v>42627.447916666657</c:v>
                </c:pt>
                <c:pt idx="8971">
                  <c:v>42627.458333333343</c:v>
                </c:pt>
                <c:pt idx="8972">
                  <c:v>42627.46875</c:v>
                </c:pt>
                <c:pt idx="8973">
                  <c:v>42627.479166666621</c:v>
                </c:pt>
                <c:pt idx="8974">
                  <c:v>42627.489583333343</c:v>
                </c:pt>
                <c:pt idx="8975">
                  <c:v>42627.5</c:v>
                </c:pt>
                <c:pt idx="8976">
                  <c:v>42627.510416666657</c:v>
                </c:pt>
                <c:pt idx="8977">
                  <c:v>42627.520833333343</c:v>
                </c:pt>
                <c:pt idx="8978">
                  <c:v>42627.53125</c:v>
                </c:pt>
                <c:pt idx="8979">
                  <c:v>42627.541666666621</c:v>
                </c:pt>
                <c:pt idx="8980">
                  <c:v>42627.552083333343</c:v>
                </c:pt>
                <c:pt idx="8981">
                  <c:v>42627.5625</c:v>
                </c:pt>
                <c:pt idx="8982">
                  <c:v>42627.572916666657</c:v>
                </c:pt>
                <c:pt idx="8983">
                  <c:v>42627.583333333343</c:v>
                </c:pt>
                <c:pt idx="8984">
                  <c:v>42627.593749999993</c:v>
                </c:pt>
                <c:pt idx="8985">
                  <c:v>42627.604166666621</c:v>
                </c:pt>
                <c:pt idx="8986">
                  <c:v>42627.614583333343</c:v>
                </c:pt>
                <c:pt idx="8987">
                  <c:v>42627.625</c:v>
                </c:pt>
                <c:pt idx="8988">
                  <c:v>42627.635416666621</c:v>
                </c:pt>
                <c:pt idx="8989">
                  <c:v>42627.645833333343</c:v>
                </c:pt>
                <c:pt idx="8990">
                  <c:v>42627.65625</c:v>
                </c:pt>
                <c:pt idx="8991">
                  <c:v>42627.666666666621</c:v>
                </c:pt>
                <c:pt idx="8992">
                  <c:v>42627.677083333292</c:v>
                </c:pt>
                <c:pt idx="8993">
                  <c:v>42627.6875</c:v>
                </c:pt>
                <c:pt idx="8994">
                  <c:v>42627.697916666621</c:v>
                </c:pt>
                <c:pt idx="8995">
                  <c:v>42627.708333333343</c:v>
                </c:pt>
                <c:pt idx="8996">
                  <c:v>42627.71875</c:v>
                </c:pt>
                <c:pt idx="8997">
                  <c:v>42627.729166666591</c:v>
                </c:pt>
                <c:pt idx="8998">
                  <c:v>42627.739583333292</c:v>
                </c:pt>
                <c:pt idx="8999">
                  <c:v>42627.75</c:v>
                </c:pt>
                <c:pt idx="9000">
                  <c:v>42627.760416666621</c:v>
                </c:pt>
                <c:pt idx="9001">
                  <c:v>42627.770833333343</c:v>
                </c:pt>
                <c:pt idx="9002">
                  <c:v>42627.78125</c:v>
                </c:pt>
                <c:pt idx="9003">
                  <c:v>42627.791666666591</c:v>
                </c:pt>
                <c:pt idx="9004">
                  <c:v>42627.802083333343</c:v>
                </c:pt>
                <c:pt idx="9005">
                  <c:v>42627.8125</c:v>
                </c:pt>
                <c:pt idx="9006">
                  <c:v>42627.822916666657</c:v>
                </c:pt>
                <c:pt idx="9007">
                  <c:v>42627.833333333343</c:v>
                </c:pt>
                <c:pt idx="9008">
                  <c:v>42627.84375</c:v>
                </c:pt>
                <c:pt idx="9009">
                  <c:v>42627.854166666657</c:v>
                </c:pt>
                <c:pt idx="9010">
                  <c:v>42627.864583333343</c:v>
                </c:pt>
                <c:pt idx="9011">
                  <c:v>42627.875</c:v>
                </c:pt>
                <c:pt idx="9012">
                  <c:v>42627.885416666657</c:v>
                </c:pt>
                <c:pt idx="9013">
                  <c:v>42627.895833333343</c:v>
                </c:pt>
                <c:pt idx="9014">
                  <c:v>42627.90625</c:v>
                </c:pt>
                <c:pt idx="9015">
                  <c:v>42627.916666666657</c:v>
                </c:pt>
                <c:pt idx="9016">
                  <c:v>42627.927083333292</c:v>
                </c:pt>
                <c:pt idx="9017">
                  <c:v>42627.9375</c:v>
                </c:pt>
                <c:pt idx="9018">
                  <c:v>42627.947916666657</c:v>
                </c:pt>
                <c:pt idx="9019">
                  <c:v>42627.958333333343</c:v>
                </c:pt>
                <c:pt idx="9020">
                  <c:v>42627.96875</c:v>
                </c:pt>
                <c:pt idx="9021">
                  <c:v>42627.979166666621</c:v>
                </c:pt>
                <c:pt idx="9022">
                  <c:v>42627.989583333343</c:v>
                </c:pt>
                <c:pt idx="9023">
                  <c:v>42628</c:v>
                </c:pt>
                <c:pt idx="9024">
                  <c:v>42628.010416666657</c:v>
                </c:pt>
                <c:pt idx="9025">
                  <c:v>42628.020833333343</c:v>
                </c:pt>
                <c:pt idx="9026">
                  <c:v>42628.03125</c:v>
                </c:pt>
                <c:pt idx="9027">
                  <c:v>42628.041666666621</c:v>
                </c:pt>
                <c:pt idx="9028">
                  <c:v>42628.052083333343</c:v>
                </c:pt>
                <c:pt idx="9029">
                  <c:v>42628.0625</c:v>
                </c:pt>
                <c:pt idx="9030">
                  <c:v>42628.072916666657</c:v>
                </c:pt>
                <c:pt idx="9031">
                  <c:v>42628.083333333343</c:v>
                </c:pt>
                <c:pt idx="9032">
                  <c:v>42628.093749999993</c:v>
                </c:pt>
                <c:pt idx="9033">
                  <c:v>42628.104166666621</c:v>
                </c:pt>
                <c:pt idx="9034">
                  <c:v>42628.114583333343</c:v>
                </c:pt>
                <c:pt idx="9035">
                  <c:v>42628.125</c:v>
                </c:pt>
                <c:pt idx="9036">
                  <c:v>42628.135416666621</c:v>
                </c:pt>
                <c:pt idx="9037">
                  <c:v>42628.145833333343</c:v>
                </c:pt>
                <c:pt idx="9038">
                  <c:v>42628.15625</c:v>
                </c:pt>
                <c:pt idx="9039">
                  <c:v>42628.166666666621</c:v>
                </c:pt>
                <c:pt idx="9040">
                  <c:v>42628.177083333292</c:v>
                </c:pt>
                <c:pt idx="9041">
                  <c:v>42628.1875</c:v>
                </c:pt>
                <c:pt idx="9042">
                  <c:v>42628.197916666621</c:v>
                </c:pt>
                <c:pt idx="9043">
                  <c:v>42628.208333333343</c:v>
                </c:pt>
                <c:pt idx="9044">
                  <c:v>42628.21875</c:v>
                </c:pt>
                <c:pt idx="9045">
                  <c:v>42628.229166666591</c:v>
                </c:pt>
                <c:pt idx="9046">
                  <c:v>42628.239583333292</c:v>
                </c:pt>
                <c:pt idx="9047">
                  <c:v>42628.25</c:v>
                </c:pt>
                <c:pt idx="9048">
                  <c:v>42628.260416666621</c:v>
                </c:pt>
                <c:pt idx="9049">
                  <c:v>42628.270833333343</c:v>
                </c:pt>
                <c:pt idx="9050">
                  <c:v>42628.28125</c:v>
                </c:pt>
                <c:pt idx="9051">
                  <c:v>42628.291666666591</c:v>
                </c:pt>
                <c:pt idx="9052">
                  <c:v>42628.302083333343</c:v>
                </c:pt>
                <c:pt idx="9053">
                  <c:v>42628.3125</c:v>
                </c:pt>
                <c:pt idx="9054">
                  <c:v>42628.322916666657</c:v>
                </c:pt>
                <c:pt idx="9055">
                  <c:v>42628.333333333343</c:v>
                </c:pt>
                <c:pt idx="9056">
                  <c:v>42628.34375</c:v>
                </c:pt>
                <c:pt idx="9057">
                  <c:v>42628.354166666657</c:v>
                </c:pt>
                <c:pt idx="9058">
                  <c:v>42628.364583333343</c:v>
                </c:pt>
                <c:pt idx="9059">
                  <c:v>42628.375</c:v>
                </c:pt>
                <c:pt idx="9060">
                  <c:v>42628.385416666657</c:v>
                </c:pt>
                <c:pt idx="9061">
                  <c:v>42628.395833333343</c:v>
                </c:pt>
                <c:pt idx="9062">
                  <c:v>42628.40625</c:v>
                </c:pt>
                <c:pt idx="9063">
                  <c:v>42628.416666666657</c:v>
                </c:pt>
                <c:pt idx="9064">
                  <c:v>42628.427083333292</c:v>
                </c:pt>
                <c:pt idx="9065">
                  <c:v>42628.4375</c:v>
                </c:pt>
                <c:pt idx="9066">
                  <c:v>42628.447916666657</c:v>
                </c:pt>
                <c:pt idx="9067">
                  <c:v>42628.458333333343</c:v>
                </c:pt>
                <c:pt idx="9068">
                  <c:v>42628.46875</c:v>
                </c:pt>
                <c:pt idx="9069">
                  <c:v>42628.479166666621</c:v>
                </c:pt>
                <c:pt idx="9070">
                  <c:v>42628.489583333343</c:v>
                </c:pt>
                <c:pt idx="9071">
                  <c:v>42628.5</c:v>
                </c:pt>
                <c:pt idx="9072">
                  <c:v>42628.510416666657</c:v>
                </c:pt>
                <c:pt idx="9073">
                  <c:v>42628.520833333343</c:v>
                </c:pt>
                <c:pt idx="9074">
                  <c:v>42628.53125</c:v>
                </c:pt>
                <c:pt idx="9075">
                  <c:v>42628.541666666621</c:v>
                </c:pt>
                <c:pt idx="9076">
                  <c:v>42628.552083333343</c:v>
                </c:pt>
                <c:pt idx="9077">
                  <c:v>42628.5625</c:v>
                </c:pt>
                <c:pt idx="9078">
                  <c:v>42628.572916666657</c:v>
                </c:pt>
                <c:pt idx="9079">
                  <c:v>42628.583333333343</c:v>
                </c:pt>
                <c:pt idx="9080">
                  <c:v>42628.593749999993</c:v>
                </c:pt>
                <c:pt idx="9081">
                  <c:v>42628.604166666621</c:v>
                </c:pt>
                <c:pt idx="9082">
                  <c:v>42628.614583333343</c:v>
                </c:pt>
                <c:pt idx="9083">
                  <c:v>42628.625</c:v>
                </c:pt>
                <c:pt idx="9084">
                  <c:v>42628.635416666621</c:v>
                </c:pt>
                <c:pt idx="9085">
                  <c:v>42628.645833333343</c:v>
                </c:pt>
                <c:pt idx="9086">
                  <c:v>42628.65625</c:v>
                </c:pt>
                <c:pt idx="9087">
                  <c:v>42628.666666666621</c:v>
                </c:pt>
                <c:pt idx="9088">
                  <c:v>42628.677083333292</c:v>
                </c:pt>
                <c:pt idx="9089">
                  <c:v>42628.6875</c:v>
                </c:pt>
                <c:pt idx="9090">
                  <c:v>42628.697916666621</c:v>
                </c:pt>
                <c:pt idx="9091">
                  <c:v>42628.708333333343</c:v>
                </c:pt>
                <c:pt idx="9092">
                  <c:v>42628.71875</c:v>
                </c:pt>
                <c:pt idx="9093">
                  <c:v>42628.729166666591</c:v>
                </c:pt>
                <c:pt idx="9094">
                  <c:v>42628.739583333292</c:v>
                </c:pt>
                <c:pt idx="9095">
                  <c:v>42628.75</c:v>
                </c:pt>
                <c:pt idx="9096">
                  <c:v>42628.760416666621</c:v>
                </c:pt>
                <c:pt idx="9097">
                  <c:v>42628.770833333343</c:v>
                </c:pt>
                <c:pt idx="9098">
                  <c:v>42628.78125</c:v>
                </c:pt>
                <c:pt idx="9099">
                  <c:v>42628.791666666591</c:v>
                </c:pt>
                <c:pt idx="9100">
                  <c:v>42628.802083333343</c:v>
                </c:pt>
                <c:pt idx="9101">
                  <c:v>42628.8125</c:v>
                </c:pt>
                <c:pt idx="9102">
                  <c:v>42628.822916666657</c:v>
                </c:pt>
                <c:pt idx="9103">
                  <c:v>42628.833333333343</c:v>
                </c:pt>
                <c:pt idx="9104">
                  <c:v>42628.84375</c:v>
                </c:pt>
                <c:pt idx="9105">
                  <c:v>42628.854166666657</c:v>
                </c:pt>
                <c:pt idx="9106">
                  <c:v>42628.864583333343</c:v>
                </c:pt>
                <c:pt idx="9107">
                  <c:v>42628.875</c:v>
                </c:pt>
                <c:pt idx="9108">
                  <c:v>42628.885416666657</c:v>
                </c:pt>
                <c:pt idx="9109">
                  <c:v>42628.895833333343</c:v>
                </c:pt>
                <c:pt idx="9110">
                  <c:v>42628.90625</c:v>
                </c:pt>
                <c:pt idx="9111">
                  <c:v>42628.916666666657</c:v>
                </c:pt>
                <c:pt idx="9112">
                  <c:v>42628.927083333292</c:v>
                </c:pt>
                <c:pt idx="9113">
                  <c:v>42628.9375</c:v>
                </c:pt>
                <c:pt idx="9114">
                  <c:v>42628.947916666657</c:v>
                </c:pt>
                <c:pt idx="9115">
                  <c:v>42628.958333333343</c:v>
                </c:pt>
                <c:pt idx="9116">
                  <c:v>42628.96875</c:v>
                </c:pt>
                <c:pt idx="9117">
                  <c:v>42628.979166666621</c:v>
                </c:pt>
                <c:pt idx="9118">
                  <c:v>42628.989583333343</c:v>
                </c:pt>
                <c:pt idx="9119">
                  <c:v>42629</c:v>
                </c:pt>
                <c:pt idx="9120">
                  <c:v>42629.010416666657</c:v>
                </c:pt>
                <c:pt idx="9121">
                  <c:v>42629.020833333343</c:v>
                </c:pt>
                <c:pt idx="9122">
                  <c:v>42629.03125</c:v>
                </c:pt>
                <c:pt idx="9123">
                  <c:v>42629.041666666621</c:v>
                </c:pt>
                <c:pt idx="9124">
                  <c:v>42629.052083333343</c:v>
                </c:pt>
                <c:pt idx="9125">
                  <c:v>42629.0625</c:v>
                </c:pt>
                <c:pt idx="9126">
                  <c:v>42629.072916666657</c:v>
                </c:pt>
                <c:pt idx="9127">
                  <c:v>42629.083333333343</c:v>
                </c:pt>
                <c:pt idx="9128">
                  <c:v>42629.093749999993</c:v>
                </c:pt>
                <c:pt idx="9129">
                  <c:v>42629.104166666621</c:v>
                </c:pt>
                <c:pt idx="9130">
                  <c:v>42629.114583333343</c:v>
                </c:pt>
                <c:pt idx="9131">
                  <c:v>42629.125</c:v>
                </c:pt>
                <c:pt idx="9132">
                  <c:v>42629.135416666621</c:v>
                </c:pt>
                <c:pt idx="9133">
                  <c:v>42629.145833333343</c:v>
                </c:pt>
                <c:pt idx="9134">
                  <c:v>42629.15625</c:v>
                </c:pt>
                <c:pt idx="9135">
                  <c:v>42629.166666666621</c:v>
                </c:pt>
                <c:pt idx="9136">
                  <c:v>42629.177083333292</c:v>
                </c:pt>
                <c:pt idx="9137">
                  <c:v>42629.1875</c:v>
                </c:pt>
                <c:pt idx="9138">
                  <c:v>42629.197916666621</c:v>
                </c:pt>
                <c:pt idx="9139">
                  <c:v>42629.208333333343</c:v>
                </c:pt>
                <c:pt idx="9140">
                  <c:v>42629.21875</c:v>
                </c:pt>
                <c:pt idx="9141">
                  <c:v>42629.229166666591</c:v>
                </c:pt>
                <c:pt idx="9142">
                  <c:v>42629.239583333292</c:v>
                </c:pt>
                <c:pt idx="9143">
                  <c:v>42629.25</c:v>
                </c:pt>
                <c:pt idx="9144">
                  <c:v>42629.260416666621</c:v>
                </c:pt>
                <c:pt idx="9145">
                  <c:v>42629.270833333343</c:v>
                </c:pt>
                <c:pt idx="9146">
                  <c:v>42629.28125</c:v>
                </c:pt>
                <c:pt idx="9147">
                  <c:v>42629.291666666591</c:v>
                </c:pt>
                <c:pt idx="9148">
                  <c:v>42629.302083333343</c:v>
                </c:pt>
                <c:pt idx="9149">
                  <c:v>42629.3125</c:v>
                </c:pt>
                <c:pt idx="9150">
                  <c:v>42629.322916666657</c:v>
                </c:pt>
                <c:pt idx="9151">
                  <c:v>42629.333333333343</c:v>
                </c:pt>
                <c:pt idx="9152">
                  <c:v>42629.34375</c:v>
                </c:pt>
                <c:pt idx="9153">
                  <c:v>42629.354166666657</c:v>
                </c:pt>
                <c:pt idx="9154">
                  <c:v>42629.364583333343</c:v>
                </c:pt>
                <c:pt idx="9155">
                  <c:v>42629.375</c:v>
                </c:pt>
                <c:pt idx="9156">
                  <c:v>42629.385416666657</c:v>
                </c:pt>
                <c:pt idx="9157">
                  <c:v>42629.395833333343</c:v>
                </c:pt>
                <c:pt idx="9158">
                  <c:v>42629.40625</c:v>
                </c:pt>
                <c:pt idx="9159">
                  <c:v>42629.416666666657</c:v>
                </c:pt>
                <c:pt idx="9160">
                  <c:v>42629.427083333292</c:v>
                </c:pt>
                <c:pt idx="9161">
                  <c:v>42629.4375</c:v>
                </c:pt>
                <c:pt idx="9162">
                  <c:v>42629.447916666657</c:v>
                </c:pt>
                <c:pt idx="9163">
                  <c:v>42629.458333333343</c:v>
                </c:pt>
                <c:pt idx="9164">
                  <c:v>42629.46875</c:v>
                </c:pt>
                <c:pt idx="9165">
                  <c:v>42629.479166666621</c:v>
                </c:pt>
                <c:pt idx="9166">
                  <c:v>42629.489583333343</c:v>
                </c:pt>
                <c:pt idx="9167">
                  <c:v>42629.5</c:v>
                </c:pt>
                <c:pt idx="9168">
                  <c:v>42629.510416666657</c:v>
                </c:pt>
                <c:pt idx="9169">
                  <c:v>42629.520833333343</c:v>
                </c:pt>
                <c:pt idx="9170">
                  <c:v>42629.53125</c:v>
                </c:pt>
                <c:pt idx="9171">
                  <c:v>42629.541666666621</c:v>
                </c:pt>
                <c:pt idx="9172">
                  <c:v>42629.552083333343</c:v>
                </c:pt>
                <c:pt idx="9173">
                  <c:v>42629.5625</c:v>
                </c:pt>
                <c:pt idx="9174">
                  <c:v>42629.572916666657</c:v>
                </c:pt>
                <c:pt idx="9175">
                  <c:v>42629.583333333343</c:v>
                </c:pt>
                <c:pt idx="9176">
                  <c:v>42629.593749999993</c:v>
                </c:pt>
                <c:pt idx="9177">
                  <c:v>42629.604166666621</c:v>
                </c:pt>
                <c:pt idx="9178">
                  <c:v>42629.614583333343</c:v>
                </c:pt>
                <c:pt idx="9179">
                  <c:v>42629.625</c:v>
                </c:pt>
                <c:pt idx="9180">
                  <c:v>42629.635416666621</c:v>
                </c:pt>
                <c:pt idx="9181">
                  <c:v>42629.645833333343</c:v>
                </c:pt>
                <c:pt idx="9182">
                  <c:v>42629.65625</c:v>
                </c:pt>
                <c:pt idx="9183">
                  <c:v>42629.666666666621</c:v>
                </c:pt>
                <c:pt idx="9184">
                  <c:v>42629.677083333292</c:v>
                </c:pt>
                <c:pt idx="9185">
                  <c:v>42629.6875</c:v>
                </c:pt>
                <c:pt idx="9186">
                  <c:v>42629.697916666621</c:v>
                </c:pt>
                <c:pt idx="9187">
                  <c:v>42629.708333333343</c:v>
                </c:pt>
                <c:pt idx="9188">
                  <c:v>42629.71875</c:v>
                </c:pt>
                <c:pt idx="9189">
                  <c:v>42629.729166666591</c:v>
                </c:pt>
                <c:pt idx="9190">
                  <c:v>42629.739583333292</c:v>
                </c:pt>
                <c:pt idx="9191">
                  <c:v>42629.75</c:v>
                </c:pt>
                <c:pt idx="9192">
                  <c:v>42629.760416666621</c:v>
                </c:pt>
                <c:pt idx="9193">
                  <c:v>42629.770833333343</c:v>
                </c:pt>
                <c:pt idx="9194">
                  <c:v>42629.78125</c:v>
                </c:pt>
                <c:pt idx="9195">
                  <c:v>42629.791666666591</c:v>
                </c:pt>
                <c:pt idx="9196">
                  <c:v>42629.802083333343</c:v>
                </c:pt>
                <c:pt idx="9197">
                  <c:v>42629.8125</c:v>
                </c:pt>
                <c:pt idx="9198">
                  <c:v>42629.822916666657</c:v>
                </c:pt>
                <c:pt idx="9199">
                  <c:v>42629.833333333343</c:v>
                </c:pt>
                <c:pt idx="9200">
                  <c:v>42629.84375</c:v>
                </c:pt>
                <c:pt idx="9201">
                  <c:v>42629.854166666657</c:v>
                </c:pt>
                <c:pt idx="9202">
                  <c:v>42629.864583333343</c:v>
                </c:pt>
                <c:pt idx="9203">
                  <c:v>42629.875</c:v>
                </c:pt>
                <c:pt idx="9204">
                  <c:v>42629.885416666657</c:v>
                </c:pt>
                <c:pt idx="9205">
                  <c:v>42629.895833333343</c:v>
                </c:pt>
                <c:pt idx="9206">
                  <c:v>42629.90625</c:v>
                </c:pt>
                <c:pt idx="9207">
                  <c:v>42629.916666666657</c:v>
                </c:pt>
                <c:pt idx="9208">
                  <c:v>42629.927083333292</c:v>
                </c:pt>
                <c:pt idx="9209">
                  <c:v>42629.9375</c:v>
                </c:pt>
                <c:pt idx="9210">
                  <c:v>42629.947916666657</c:v>
                </c:pt>
                <c:pt idx="9211">
                  <c:v>42629.958333333343</c:v>
                </c:pt>
                <c:pt idx="9212">
                  <c:v>42629.96875</c:v>
                </c:pt>
                <c:pt idx="9213">
                  <c:v>42629.979166666621</c:v>
                </c:pt>
                <c:pt idx="9214">
                  <c:v>42629.989583333343</c:v>
                </c:pt>
                <c:pt idx="9215">
                  <c:v>42630</c:v>
                </c:pt>
                <c:pt idx="9216">
                  <c:v>42630.010416666657</c:v>
                </c:pt>
                <c:pt idx="9217">
                  <c:v>42630.020833333343</c:v>
                </c:pt>
                <c:pt idx="9218">
                  <c:v>42630.03125</c:v>
                </c:pt>
                <c:pt idx="9219">
                  <c:v>42630.041666666621</c:v>
                </c:pt>
                <c:pt idx="9220">
                  <c:v>42630.052083333343</c:v>
                </c:pt>
                <c:pt idx="9221">
                  <c:v>42630.0625</c:v>
                </c:pt>
                <c:pt idx="9222">
                  <c:v>42630.072916666657</c:v>
                </c:pt>
                <c:pt idx="9223">
                  <c:v>42630.083333333343</c:v>
                </c:pt>
                <c:pt idx="9224">
                  <c:v>42630.093749999993</c:v>
                </c:pt>
                <c:pt idx="9225">
                  <c:v>42630.104166666621</c:v>
                </c:pt>
                <c:pt idx="9226">
                  <c:v>42630.114583333343</c:v>
                </c:pt>
                <c:pt idx="9227">
                  <c:v>42630.125</c:v>
                </c:pt>
                <c:pt idx="9228">
                  <c:v>42630.135416666621</c:v>
                </c:pt>
                <c:pt idx="9229">
                  <c:v>42630.145833333343</c:v>
                </c:pt>
                <c:pt idx="9230">
                  <c:v>42630.15625</c:v>
                </c:pt>
                <c:pt idx="9231">
                  <c:v>42630.166666666621</c:v>
                </c:pt>
                <c:pt idx="9232">
                  <c:v>42630.177083333292</c:v>
                </c:pt>
                <c:pt idx="9233">
                  <c:v>42630.1875</c:v>
                </c:pt>
                <c:pt idx="9234">
                  <c:v>42630.197916666621</c:v>
                </c:pt>
                <c:pt idx="9235">
                  <c:v>42630.208333333343</c:v>
                </c:pt>
                <c:pt idx="9236">
                  <c:v>42630.21875</c:v>
                </c:pt>
                <c:pt idx="9237">
                  <c:v>42630.229166666591</c:v>
                </c:pt>
                <c:pt idx="9238">
                  <c:v>42630.239583333292</c:v>
                </c:pt>
                <c:pt idx="9239">
                  <c:v>42630.25</c:v>
                </c:pt>
                <c:pt idx="9240">
                  <c:v>42630.260416666621</c:v>
                </c:pt>
                <c:pt idx="9241">
                  <c:v>42630.270833333343</c:v>
                </c:pt>
                <c:pt idx="9242">
                  <c:v>42630.28125</c:v>
                </c:pt>
                <c:pt idx="9243">
                  <c:v>42630.291666666591</c:v>
                </c:pt>
                <c:pt idx="9244">
                  <c:v>42630.302083333343</c:v>
                </c:pt>
                <c:pt idx="9245">
                  <c:v>42630.3125</c:v>
                </c:pt>
                <c:pt idx="9246">
                  <c:v>42630.322916666657</c:v>
                </c:pt>
                <c:pt idx="9247">
                  <c:v>42630.333333333343</c:v>
                </c:pt>
                <c:pt idx="9248">
                  <c:v>42630.34375</c:v>
                </c:pt>
                <c:pt idx="9249">
                  <c:v>42630.354166666657</c:v>
                </c:pt>
                <c:pt idx="9250">
                  <c:v>42630.364583333343</c:v>
                </c:pt>
                <c:pt idx="9251">
                  <c:v>42630.375</c:v>
                </c:pt>
                <c:pt idx="9252">
                  <c:v>42630.385416666657</c:v>
                </c:pt>
                <c:pt idx="9253">
                  <c:v>42630.395833333343</c:v>
                </c:pt>
                <c:pt idx="9254">
                  <c:v>42630.40625</c:v>
                </c:pt>
                <c:pt idx="9255">
                  <c:v>42630.416666666657</c:v>
                </c:pt>
                <c:pt idx="9256">
                  <c:v>42630.427083333292</c:v>
                </c:pt>
                <c:pt idx="9257">
                  <c:v>42630.4375</c:v>
                </c:pt>
                <c:pt idx="9258">
                  <c:v>42630.447916666657</c:v>
                </c:pt>
                <c:pt idx="9259">
                  <c:v>42630.458333333343</c:v>
                </c:pt>
                <c:pt idx="9260">
                  <c:v>42630.46875</c:v>
                </c:pt>
                <c:pt idx="9261">
                  <c:v>42630.479166666621</c:v>
                </c:pt>
                <c:pt idx="9262">
                  <c:v>42630.489583333343</c:v>
                </c:pt>
                <c:pt idx="9263">
                  <c:v>42630.5</c:v>
                </c:pt>
                <c:pt idx="9264">
                  <c:v>42630.510416666657</c:v>
                </c:pt>
                <c:pt idx="9265">
                  <c:v>42630.520833333343</c:v>
                </c:pt>
                <c:pt idx="9266">
                  <c:v>42630.53125</c:v>
                </c:pt>
                <c:pt idx="9267">
                  <c:v>42630.541666666621</c:v>
                </c:pt>
                <c:pt idx="9268">
                  <c:v>42630.552083333343</c:v>
                </c:pt>
                <c:pt idx="9269">
                  <c:v>42630.5625</c:v>
                </c:pt>
                <c:pt idx="9270">
                  <c:v>42630.572916666657</c:v>
                </c:pt>
                <c:pt idx="9271">
                  <c:v>42630.583333333343</c:v>
                </c:pt>
                <c:pt idx="9272">
                  <c:v>42630.593749999993</c:v>
                </c:pt>
                <c:pt idx="9273">
                  <c:v>42630.604166666621</c:v>
                </c:pt>
                <c:pt idx="9274">
                  <c:v>42630.614583333343</c:v>
                </c:pt>
                <c:pt idx="9275">
                  <c:v>42630.625</c:v>
                </c:pt>
                <c:pt idx="9276">
                  <c:v>42630.635416666621</c:v>
                </c:pt>
                <c:pt idx="9277">
                  <c:v>42630.645833333343</c:v>
                </c:pt>
                <c:pt idx="9278">
                  <c:v>42630.65625</c:v>
                </c:pt>
                <c:pt idx="9279">
                  <c:v>42630.666666666621</c:v>
                </c:pt>
                <c:pt idx="9280">
                  <c:v>42630.677083333292</c:v>
                </c:pt>
                <c:pt idx="9281">
                  <c:v>42630.6875</c:v>
                </c:pt>
                <c:pt idx="9282">
                  <c:v>42630.697916666621</c:v>
                </c:pt>
                <c:pt idx="9283">
                  <c:v>42630.708333333343</c:v>
                </c:pt>
                <c:pt idx="9284">
                  <c:v>42630.71875</c:v>
                </c:pt>
                <c:pt idx="9285">
                  <c:v>42630.729166666591</c:v>
                </c:pt>
                <c:pt idx="9286">
                  <c:v>42630.739583333292</c:v>
                </c:pt>
                <c:pt idx="9287">
                  <c:v>42630.75</c:v>
                </c:pt>
                <c:pt idx="9288">
                  <c:v>42630.760416666621</c:v>
                </c:pt>
                <c:pt idx="9289">
                  <c:v>42630.770833333343</c:v>
                </c:pt>
                <c:pt idx="9290">
                  <c:v>42630.78125</c:v>
                </c:pt>
                <c:pt idx="9291">
                  <c:v>42630.791666666591</c:v>
                </c:pt>
                <c:pt idx="9292">
                  <c:v>42630.802083333343</c:v>
                </c:pt>
                <c:pt idx="9293">
                  <c:v>42630.8125</c:v>
                </c:pt>
                <c:pt idx="9294">
                  <c:v>42630.822916666657</c:v>
                </c:pt>
                <c:pt idx="9295">
                  <c:v>42630.833333333343</c:v>
                </c:pt>
                <c:pt idx="9296">
                  <c:v>42630.84375</c:v>
                </c:pt>
                <c:pt idx="9297">
                  <c:v>42630.854166666657</c:v>
                </c:pt>
                <c:pt idx="9298">
                  <c:v>42630.864583333343</c:v>
                </c:pt>
                <c:pt idx="9299">
                  <c:v>42630.875</c:v>
                </c:pt>
                <c:pt idx="9300">
                  <c:v>42630.885416666657</c:v>
                </c:pt>
                <c:pt idx="9301">
                  <c:v>42630.895833333343</c:v>
                </c:pt>
                <c:pt idx="9302">
                  <c:v>42630.90625</c:v>
                </c:pt>
                <c:pt idx="9303">
                  <c:v>42630.916666666657</c:v>
                </c:pt>
                <c:pt idx="9304">
                  <c:v>42630.927083333292</c:v>
                </c:pt>
                <c:pt idx="9305">
                  <c:v>42630.9375</c:v>
                </c:pt>
                <c:pt idx="9306">
                  <c:v>42630.947916666657</c:v>
                </c:pt>
                <c:pt idx="9307">
                  <c:v>42630.958333333343</c:v>
                </c:pt>
                <c:pt idx="9308">
                  <c:v>42630.96875</c:v>
                </c:pt>
                <c:pt idx="9309">
                  <c:v>42630.979166666621</c:v>
                </c:pt>
                <c:pt idx="9310">
                  <c:v>42630.989583333343</c:v>
                </c:pt>
                <c:pt idx="9311">
                  <c:v>42631</c:v>
                </c:pt>
                <c:pt idx="9312">
                  <c:v>42631.010416666657</c:v>
                </c:pt>
                <c:pt idx="9313">
                  <c:v>42631.020833333343</c:v>
                </c:pt>
                <c:pt idx="9314">
                  <c:v>42631.03125</c:v>
                </c:pt>
                <c:pt idx="9315">
                  <c:v>42631.041666666621</c:v>
                </c:pt>
                <c:pt idx="9316">
                  <c:v>42631.052083333343</c:v>
                </c:pt>
                <c:pt idx="9317">
                  <c:v>42631.0625</c:v>
                </c:pt>
                <c:pt idx="9318">
                  <c:v>42631.072916666657</c:v>
                </c:pt>
                <c:pt idx="9319">
                  <c:v>42631.083333333343</c:v>
                </c:pt>
                <c:pt idx="9320">
                  <c:v>42631.093749999993</c:v>
                </c:pt>
                <c:pt idx="9321">
                  <c:v>42631.104166666621</c:v>
                </c:pt>
                <c:pt idx="9322">
                  <c:v>42631.114583333343</c:v>
                </c:pt>
                <c:pt idx="9323">
                  <c:v>42631.125</c:v>
                </c:pt>
                <c:pt idx="9324">
                  <c:v>42631.135416666621</c:v>
                </c:pt>
                <c:pt idx="9325">
                  <c:v>42631.145833333343</c:v>
                </c:pt>
                <c:pt idx="9326">
                  <c:v>42631.15625</c:v>
                </c:pt>
                <c:pt idx="9327">
                  <c:v>42631.166666666621</c:v>
                </c:pt>
                <c:pt idx="9328">
                  <c:v>42631.177083333292</c:v>
                </c:pt>
                <c:pt idx="9329">
                  <c:v>42631.1875</c:v>
                </c:pt>
                <c:pt idx="9330">
                  <c:v>42631.197916666621</c:v>
                </c:pt>
                <c:pt idx="9331">
                  <c:v>42631.208333333343</c:v>
                </c:pt>
                <c:pt idx="9332">
                  <c:v>42631.21875</c:v>
                </c:pt>
                <c:pt idx="9333">
                  <c:v>42631.229166666591</c:v>
                </c:pt>
                <c:pt idx="9334">
                  <c:v>42631.239583333292</c:v>
                </c:pt>
                <c:pt idx="9335">
                  <c:v>42631.25</c:v>
                </c:pt>
                <c:pt idx="9336">
                  <c:v>42631.260416666621</c:v>
                </c:pt>
                <c:pt idx="9337">
                  <c:v>42631.270833333343</c:v>
                </c:pt>
                <c:pt idx="9338">
                  <c:v>42631.28125</c:v>
                </c:pt>
                <c:pt idx="9339">
                  <c:v>42631.291666666591</c:v>
                </c:pt>
                <c:pt idx="9340">
                  <c:v>42631.302083333343</c:v>
                </c:pt>
                <c:pt idx="9341">
                  <c:v>42631.3125</c:v>
                </c:pt>
                <c:pt idx="9342">
                  <c:v>42631.322916666657</c:v>
                </c:pt>
                <c:pt idx="9343">
                  <c:v>42631.333333333343</c:v>
                </c:pt>
                <c:pt idx="9344">
                  <c:v>42631.34375</c:v>
                </c:pt>
                <c:pt idx="9345">
                  <c:v>42631.354166666657</c:v>
                </c:pt>
                <c:pt idx="9346">
                  <c:v>42631.364583333343</c:v>
                </c:pt>
                <c:pt idx="9347">
                  <c:v>42631.375</c:v>
                </c:pt>
                <c:pt idx="9348">
                  <c:v>42631.385416666657</c:v>
                </c:pt>
                <c:pt idx="9349">
                  <c:v>42631.395833333343</c:v>
                </c:pt>
                <c:pt idx="9350">
                  <c:v>42631.40625</c:v>
                </c:pt>
                <c:pt idx="9351">
                  <c:v>42631.416666666657</c:v>
                </c:pt>
                <c:pt idx="9352">
                  <c:v>42631.427083333292</c:v>
                </c:pt>
                <c:pt idx="9353">
                  <c:v>42631.4375</c:v>
                </c:pt>
                <c:pt idx="9354">
                  <c:v>42631.447916666657</c:v>
                </c:pt>
                <c:pt idx="9355">
                  <c:v>42631.458333333343</c:v>
                </c:pt>
                <c:pt idx="9356">
                  <c:v>42631.46875</c:v>
                </c:pt>
                <c:pt idx="9357">
                  <c:v>42631.479166666621</c:v>
                </c:pt>
                <c:pt idx="9358">
                  <c:v>42631.489583333343</c:v>
                </c:pt>
                <c:pt idx="9359">
                  <c:v>42631.5</c:v>
                </c:pt>
                <c:pt idx="9360">
                  <c:v>42631.510416666657</c:v>
                </c:pt>
                <c:pt idx="9361">
                  <c:v>42631.520833333343</c:v>
                </c:pt>
                <c:pt idx="9362">
                  <c:v>42631.53125</c:v>
                </c:pt>
                <c:pt idx="9363">
                  <c:v>42631.541666666621</c:v>
                </c:pt>
                <c:pt idx="9364">
                  <c:v>42631.552083333343</c:v>
                </c:pt>
                <c:pt idx="9365">
                  <c:v>42631.5625</c:v>
                </c:pt>
                <c:pt idx="9366">
                  <c:v>42631.572916666657</c:v>
                </c:pt>
                <c:pt idx="9367">
                  <c:v>42631.583333333343</c:v>
                </c:pt>
                <c:pt idx="9368">
                  <c:v>42631.593749999993</c:v>
                </c:pt>
                <c:pt idx="9369">
                  <c:v>42631.604166666621</c:v>
                </c:pt>
                <c:pt idx="9370">
                  <c:v>42631.614583333343</c:v>
                </c:pt>
                <c:pt idx="9371">
                  <c:v>42631.625</c:v>
                </c:pt>
                <c:pt idx="9372">
                  <c:v>42631.635416666621</c:v>
                </c:pt>
                <c:pt idx="9373">
                  <c:v>42631.645833333343</c:v>
                </c:pt>
                <c:pt idx="9374">
                  <c:v>42631.65625</c:v>
                </c:pt>
                <c:pt idx="9375">
                  <c:v>42631.666666666621</c:v>
                </c:pt>
                <c:pt idx="9376">
                  <c:v>42631.677083333292</c:v>
                </c:pt>
                <c:pt idx="9377">
                  <c:v>42631.6875</c:v>
                </c:pt>
                <c:pt idx="9378">
                  <c:v>42631.697916666621</c:v>
                </c:pt>
                <c:pt idx="9379">
                  <c:v>42631.708333333343</c:v>
                </c:pt>
                <c:pt idx="9380">
                  <c:v>42631.71875</c:v>
                </c:pt>
                <c:pt idx="9381">
                  <c:v>42631.729166666591</c:v>
                </c:pt>
                <c:pt idx="9382">
                  <c:v>42631.739583333292</c:v>
                </c:pt>
                <c:pt idx="9383">
                  <c:v>42631.75</c:v>
                </c:pt>
                <c:pt idx="9384">
                  <c:v>42631.760416666621</c:v>
                </c:pt>
                <c:pt idx="9385">
                  <c:v>42631.770833333343</c:v>
                </c:pt>
                <c:pt idx="9386">
                  <c:v>42631.78125</c:v>
                </c:pt>
                <c:pt idx="9387">
                  <c:v>42631.791666666591</c:v>
                </c:pt>
                <c:pt idx="9388">
                  <c:v>42631.802083333343</c:v>
                </c:pt>
                <c:pt idx="9389">
                  <c:v>42631.8125</c:v>
                </c:pt>
                <c:pt idx="9390">
                  <c:v>42631.822916666657</c:v>
                </c:pt>
                <c:pt idx="9391">
                  <c:v>42631.833333333343</c:v>
                </c:pt>
                <c:pt idx="9392">
                  <c:v>42631.84375</c:v>
                </c:pt>
                <c:pt idx="9393">
                  <c:v>42631.854166666657</c:v>
                </c:pt>
                <c:pt idx="9394">
                  <c:v>42631.864583333343</c:v>
                </c:pt>
                <c:pt idx="9395">
                  <c:v>42631.875</c:v>
                </c:pt>
                <c:pt idx="9396">
                  <c:v>42631.885416666657</c:v>
                </c:pt>
                <c:pt idx="9397">
                  <c:v>42631.895833333343</c:v>
                </c:pt>
                <c:pt idx="9398">
                  <c:v>42631.90625</c:v>
                </c:pt>
                <c:pt idx="9399">
                  <c:v>42631.916666666657</c:v>
                </c:pt>
                <c:pt idx="9400">
                  <c:v>42631.927083333292</c:v>
                </c:pt>
                <c:pt idx="9401">
                  <c:v>42631.9375</c:v>
                </c:pt>
                <c:pt idx="9402">
                  <c:v>42631.947916666657</c:v>
                </c:pt>
                <c:pt idx="9403">
                  <c:v>42631.958333333343</c:v>
                </c:pt>
                <c:pt idx="9404">
                  <c:v>42631.96875</c:v>
                </c:pt>
                <c:pt idx="9405">
                  <c:v>42631.979166666621</c:v>
                </c:pt>
                <c:pt idx="9406">
                  <c:v>42631.989583333343</c:v>
                </c:pt>
                <c:pt idx="9407">
                  <c:v>42632</c:v>
                </c:pt>
                <c:pt idx="9408">
                  <c:v>42632.010416666657</c:v>
                </c:pt>
                <c:pt idx="9409">
                  <c:v>42632.020833333343</c:v>
                </c:pt>
                <c:pt idx="9410">
                  <c:v>42632.03125</c:v>
                </c:pt>
                <c:pt idx="9411">
                  <c:v>42632.041666666621</c:v>
                </c:pt>
                <c:pt idx="9412">
                  <c:v>42632.052083333343</c:v>
                </c:pt>
                <c:pt idx="9413">
                  <c:v>42632.0625</c:v>
                </c:pt>
                <c:pt idx="9414">
                  <c:v>42632.072916666657</c:v>
                </c:pt>
                <c:pt idx="9415">
                  <c:v>42632.083333333343</c:v>
                </c:pt>
                <c:pt idx="9416">
                  <c:v>42632.093749999993</c:v>
                </c:pt>
                <c:pt idx="9417">
                  <c:v>42632.104166666621</c:v>
                </c:pt>
                <c:pt idx="9418">
                  <c:v>42632.114583333343</c:v>
                </c:pt>
                <c:pt idx="9419">
                  <c:v>42632.125</c:v>
                </c:pt>
                <c:pt idx="9420">
                  <c:v>42632.135416666621</c:v>
                </c:pt>
                <c:pt idx="9421">
                  <c:v>42632.145833333343</c:v>
                </c:pt>
                <c:pt idx="9422">
                  <c:v>42632.15625</c:v>
                </c:pt>
                <c:pt idx="9423">
                  <c:v>42632.166666666621</c:v>
                </c:pt>
                <c:pt idx="9424">
                  <c:v>42632.177083333292</c:v>
                </c:pt>
                <c:pt idx="9425">
                  <c:v>42632.1875</c:v>
                </c:pt>
                <c:pt idx="9426">
                  <c:v>42632.197916666621</c:v>
                </c:pt>
                <c:pt idx="9427">
                  <c:v>42632.208333333343</c:v>
                </c:pt>
                <c:pt idx="9428">
                  <c:v>42632.21875</c:v>
                </c:pt>
                <c:pt idx="9429">
                  <c:v>42632.229166666591</c:v>
                </c:pt>
                <c:pt idx="9430">
                  <c:v>42632.239583333292</c:v>
                </c:pt>
                <c:pt idx="9431">
                  <c:v>42632.25</c:v>
                </c:pt>
                <c:pt idx="9432">
                  <c:v>42632.260416666621</c:v>
                </c:pt>
                <c:pt idx="9433">
                  <c:v>42632.270833333343</c:v>
                </c:pt>
                <c:pt idx="9434">
                  <c:v>42632.28125</c:v>
                </c:pt>
                <c:pt idx="9435">
                  <c:v>42632.291666666591</c:v>
                </c:pt>
                <c:pt idx="9436">
                  <c:v>42632.302083333343</c:v>
                </c:pt>
                <c:pt idx="9437">
                  <c:v>42632.3125</c:v>
                </c:pt>
                <c:pt idx="9438">
                  <c:v>42632.322916666657</c:v>
                </c:pt>
                <c:pt idx="9439">
                  <c:v>42632.333333333343</c:v>
                </c:pt>
                <c:pt idx="9440">
                  <c:v>42632.34375</c:v>
                </c:pt>
                <c:pt idx="9441">
                  <c:v>42632.354166666657</c:v>
                </c:pt>
                <c:pt idx="9442">
                  <c:v>42632.364583333343</c:v>
                </c:pt>
                <c:pt idx="9443">
                  <c:v>42632.375</c:v>
                </c:pt>
                <c:pt idx="9444">
                  <c:v>42632.385416666657</c:v>
                </c:pt>
                <c:pt idx="9445">
                  <c:v>42632.395833333343</c:v>
                </c:pt>
                <c:pt idx="9446">
                  <c:v>42632.40625</c:v>
                </c:pt>
                <c:pt idx="9447">
                  <c:v>42632.416666666657</c:v>
                </c:pt>
                <c:pt idx="9448">
                  <c:v>42632.427083333292</c:v>
                </c:pt>
                <c:pt idx="9449">
                  <c:v>42632.4375</c:v>
                </c:pt>
                <c:pt idx="9450">
                  <c:v>42632.447916666657</c:v>
                </c:pt>
                <c:pt idx="9451">
                  <c:v>42632.458333333343</c:v>
                </c:pt>
                <c:pt idx="9452">
                  <c:v>42632.46875</c:v>
                </c:pt>
                <c:pt idx="9453">
                  <c:v>42632.479166666621</c:v>
                </c:pt>
                <c:pt idx="9454">
                  <c:v>42632.489583333343</c:v>
                </c:pt>
                <c:pt idx="9455">
                  <c:v>42632.5</c:v>
                </c:pt>
                <c:pt idx="9456">
                  <c:v>42632.510416666657</c:v>
                </c:pt>
                <c:pt idx="9457">
                  <c:v>42632.520833333343</c:v>
                </c:pt>
                <c:pt idx="9458">
                  <c:v>42632.53125</c:v>
                </c:pt>
                <c:pt idx="9459">
                  <c:v>42632.541666666621</c:v>
                </c:pt>
                <c:pt idx="9460">
                  <c:v>42632.552083333343</c:v>
                </c:pt>
                <c:pt idx="9461">
                  <c:v>42632.5625</c:v>
                </c:pt>
                <c:pt idx="9462">
                  <c:v>42632.572916666657</c:v>
                </c:pt>
                <c:pt idx="9463">
                  <c:v>42632.583333333343</c:v>
                </c:pt>
                <c:pt idx="9464">
                  <c:v>42632.593749999993</c:v>
                </c:pt>
                <c:pt idx="9465">
                  <c:v>42632.604166666621</c:v>
                </c:pt>
                <c:pt idx="9466">
                  <c:v>42632.614583333343</c:v>
                </c:pt>
                <c:pt idx="9467">
                  <c:v>42632.625</c:v>
                </c:pt>
                <c:pt idx="9468">
                  <c:v>42632.635416666621</c:v>
                </c:pt>
                <c:pt idx="9469">
                  <c:v>42632.645833333343</c:v>
                </c:pt>
                <c:pt idx="9470">
                  <c:v>42632.65625</c:v>
                </c:pt>
                <c:pt idx="9471">
                  <c:v>42632.666666666621</c:v>
                </c:pt>
                <c:pt idx="9472">
                  <c:v>42632.677083333292</c:v>
                </c:pt>
                <c:pt idx="9473">
                  <c:v>42632.6875</c:v>
                </c:pt>
                <c:pt idx="9474">
                  <c:v>42632.697916666621</c:v>
                </c:pt>
                <c:pt idx="9475">
                  <c:v>42632.708333333343</c:v>
                </c:pt>
                <c:pt idx="9476">
                  <c:v>42632.71875</c:v>
                </c:pt>
                <c:pt idx="9477">
                  <c:v>42632.729166666591</c:v>
                </c:pt>
                <c:pt idx="9478">
                  <c:v>42632.739583333292</c:v>
                </c:pt>
                <c:pt idx="9479">
                  <c:v>42632.75</c:v>
                </c:pt>
                <c:pt idx="9480">
                  <c:v>42632.760416666621</c:v>
                </c:pt>
                <c:pt idx="9481">
                  <c:v>42632.770833333343</c:v>
                </c:pt>
                <c:pt idx="9482">
                  <c:v>42632.78125</c:v>
                </c:pt>
                <c:pt idx="9483">
                  <c:v>42632.791666666591</c:v>
                </c:pt>
                <c:pt idx="9484">
                  <c:v>42632.802083333343</c:v>
                </c:pt>
                <c:pt idx="9485">
                  <c:v>42632.8125</c:v>
                </c:pt>
                <c:pt idx="9486">
                  <c:v>42632.822916666657</c:v>
                </c:pt>
                <c:pt idx="9487">
                  <c:v>42632.833333333343</c:v>
                </c:pt>
                <c:pt idx="9488">
                  <c:v>42632.84375</c:v>
                </c:pt>
                <c:pt idx="9489">
                  <c:v>42632.854166666657</c:v>
                </c:pt>
                <c:pt idx="9490">
                  <c:v>42632.864583333343</c:v>
                </c:pt>
                <c:pt idx="9491">
                  <c:v>42632.875</c:v>
                </c:pt>
                <c:pt idx="9492">
                  <c:v>42632.885416666657</c:v>
                </c:pt>
                <c:pt idx="9493">
                  <c:v>42632.895833333343</c:v>
                </c:pt>
                <c:pt idx="9494">
                  <c:v>42632.90625</c:v>
                </c:pt>
                <c:pt idx="9495">
                  <c:v>42632.916666666657</c:v>
                </c:pt>
                <c:pt idx="9496">
                  <c:v>42632.927083333292</c:v>
                </c:pt>
                <c:pt idx="9497">
                  <c:v>42632.9375</c:v>
                </c:pt>
                <c:pt idx="9498">
                  <c:v>42632.947916666657</c:v>
                </c:pt>
                <c:pt idx="9499">
                  <c:v>42632.958333333343</c:v>
                </c:pt>
                <c:pt idx="9500">
                  <c:v>42632.96875</c:v>
                </c:pt>
                <c:pt idx="9501">
                  <c:v>42632.979166666621</c:v>
                </c:pt>
                <c:pt idx="9502">
                  <c:v>42632.989583333343</c:v>
                </c:pt>
                <c:pt idx="9503">
                  <c:v>42633</c:v>
                </c:pt>
                <c:pt idx="9504">
                  <c:v>42633.010416666657</c:v>
                </c:pt>
                <c:pt idx="9505">
                  <c:v>42633.020833333343</c:v>
                </c:pt>
                <c:pt idx="9506">
                  <c:v>42633.03125</c:v>
                </c:pt>
                <c:pt idx="9507">
                  <c:v>42633.041666666621</c:v>
                </c:pt>
                <c:pt idx="9508">
                  <c:v>42633.052083333343</c:v>
                </c:pt>
                <c:pt idx="9509">
                  <c:v>42633.0625</c:v>
                </c:pt>
                <c:pt idx="9510">
                  <c:v>42633.072916666657</c:v>
                </c:pt>
                <c:pt idx="9511">
                  <c:v>42633.083333333343</c:v>
                </c:pt>
                <c:pt idx="9512">
                  <c:v>42633.093749999993</c:v>
                </c:pt>
                <c:pt idx="9513">
                  <c:v>42633.104166666621</c:v>
                </c:pt>
                <c:pt idx="9514">
                  <c:v>42633.114583333343</c:v>
                </c:pt>
                <c:pt idx="9515">
                  <c:v>42633.125</c:v>
                </c:pt>
                <c:pt idx="9516">
                  <c:v>42633.135416666621</c:v>
                </c:pt>
                <c:pt idx="9517">
                  <c:v>42633.145833333343</c:v>
                </c:pt>
                <c:pt idx="9518">
                  <c:v>42633.15625</c:v>
                </c:pt>
                <c:pt idx="9519">
                  <c:v>42633.166666666621</c:v>
                </c:pt>
                <c:pt idx="9520">
                  <c:v>42633.177083333292</c:v>
                </c:pt>
                <c:pt idx="9521">
                  <c:v>42633.1875</c:v>
                </c:pt>
                <c:pt idx="9522">
                  <c:v>42633.197916666621</c:v>
                </c:pt>
                <c:pt idx="9523">
                  <c:v>42633.208333333343</c:v>
                </c:pt>
                <c:pt idx="9524">
                  <c:v>42633.21875</c:v>
                </c:pt>
                <c:pt idx="9525">
                  <c:v>42633.229166666591</c:v>
                </c:pt>
                <c:pt idx="9526">
                  <c:v>42633.239583333292</c:v>
                </c:pt>
                <c:pt idx="9527">
                  <c:v>42633.25</c:v>
                </c:pt>
                <c:pt idx="9528">
                  <c:v>42633.260416666621</c:v>
                </c:pt>
                <c:pt idx="9529">
                  <c:v>42633.270833333343</c:v>
                </c:pt>
                <c:pt idx="9530">
                  <c:v>42633.28125</c:v>
                </c:pt>
                <c:pt idx="9531">
                  <c:v>42633.291666666591</c:v>
                </c:pt>
                <c:pt idx="9532">
                  <c:v>42633.302083333343</c:v>
                </c:pt>
                <c:pt idx="9533">
                  <c:v>42633.3125</c:v>
                </c:pt>
                <c:pt idx="9534">
                  <c:v>42633.322916666657</c:v>
                </c:pt>
                <c:pt idx="9535">
                  <c:v>42633.333333333343</c:v>
                </c:pt>
                <c:pt idx="9536">
                  <c:v>42633.34375</c:v>
                </c:pt>
                <c:pt idx="9537">
                  <c:v>42633.354166666657</c:v>
                </c:pt>
                <c:pt idx="9538">
                  <c:v>42633.364583333343</c:v>
                </c:pt>
                <c:pt idx="9539">
                  <c:v>42633.375</c:v>
                </c:pt>
                <c:pt idx="9540">
                  <c:v>42633.385416666657</c:v>
                </c:pt>
                <c:pt idx="9541">
                  <c:v>42633.395833333343</c:v>
                </c:pt>
                <c:pt idx="9542">
                  <c:v>42633.40625</c:v>
                </c:pt>
                <c:pt idx="9543">
                  <c:v>42633.416666666657</c:v>
                </c:pt>
                <c:pt idx="9544">
                  <c:v>42633.427083333292</c:v>
                </c:pt>
                <c:pt idx="9545">
                  <c:v>42633.4375</c:v>
                </c:pt>
                <c:pt idx="9546">
                  <c:v>42633.447916666657</c:v>
                </c:pt>
                <c:pt idx="9547">
                  <c:v>42633.458333333343</c:v>
                </c:pt>
                <c:pt idx="9548">
                  <c:v>42633.46875</c:v>
                </c:pt>
                <c:pt idx="9549">
                  <c:v>42633.479166666621</c:v>
                </c:pt>
                <c:pt idx="9550">
                  <c:v>42633.489583333343</c:v>
                </c:pt>
                <c:pt idx="9551">
                  <c:v>42633.5</c:v>
                </c:pt>
                <c:pt idx="9552">
                  <c:v>42633.510416666657</c:v>
                </c:pt>
                <c:pt idx="9553">
                  <c:v>42633.520833333343</c:v>
                </c:pt>
                <c:pt idx="9554">
                  <c:v>42633.53125</c:v>
                </c:pt>
                <c:pt idx="9555">
                  <c:v>42633.541666666621</c:v>
                </c:pt>
                <c:pt idx="9556">
                  <c:v>42633.552083333343</c:v>
                </c:pt>
                <c:pt idx="9557">
                  <c:v>42633.5625</c:v>
                </c:pt>
                <c:pt idx="9558">
                  <c:v>42633.572916666657</c:v>
                </c:pt>
                <c:pt idx="9559">
                  <c:v>42633.583333333343</c:v>
                </c:pt>
                <c:pt idx="9560">
                  <c:v>42633.593749999993</c:v>
                </c:pt>
                <c:pt idx="9561">
                  <c:v>42633.604166666621</c:v>
                </c:pt>
                <c:pt idx="9562">
                  <c:v>42633.614583333343</c:v>
                </c:pt>
                <c:pt idx="9563">
                  <c:v>42633.625</c:v>
                </c:pt>
                <c:pt idx="9564">
                  <c:v>42633.635416666621</c:v>
                </c:pt>
                <c:pt idx="9565">
                  <c:v>42633.645833333343</c:v>
                </c:pt>
                <c:pt idx="9566">
                  <c:v>42633.65625</c:v>
                </c:pt>
                <c:pt idx="9567">
                  <c:v>42633.666666666621</c:v>
                </c:pt>
                <c:pt idx="9568">
                  <c:v>42633.677083333292</c:v>
                </c:pt>
                <c:pt idx="9569">
                  <c:v>42633.6875</c:v>
                </c:pt>
                <c:pt idx="9570">
                  <c:v>42633.697916666621</c:v>
                </c:pt>
                <c:pt idx="9571">
                  <c:v>42633.708333333343</c:v>
                </c:pt>
                <c:pt idx="9572">
                  <c:v>42633.71875</c:v>
                </c:pt>
                <c:pt idx="9573">
                  <c:v>42633.729166666591</c:v>
                </c:pt>
                <c:pt idx="9574">
                  <c:v>42633.739583333292</c:v>
                </c:pt>
                <c:pt idx="9575">
                  <c:v>42633.75</c:v>
                </c:pt>
                <c:pt idx="9576">
                  <c:v>42633.760416666621</c:v>
                </c:pt>
                <c:pt idx="9577">
                  <c:v>42633.770833333343</c:v>
                </c:pt>
                <c:pt idx="9578">
                  <c:v>42633.78125</c:v>
                </c:pt>
                <c:pt idx="9579">
                  <c:v>42633.791666666591</c:v>
                </c:pt>
                <c:pt idx="9580">
                  <c:v>42633.802083333343</c:v>
                </c:pt>
                <c:pt idx="9581">
                  <c:v>42633.8125</c:v>
                </c:pt>
                <c:pt idx="9582">
                  <c:v>42633.822916666657</c:v>
                </c:pt>
                <c:pt idx="9583">
                  <c:v>42633.833333333343</c:v>
                </c:pt>
                <c:pt idx="9584">
                  <c:v>42633.84375</c:v>
                </c:pt>
                <c:pt idx="9585">
                  <c:v>42633.854166666657</c:v>
                </c:pt>
                <c:pt idx="9586">
                  <c:v>42633.864583333343</c:v>
                </c:pt>
                <c:pt idx="9587">
                  <c:v>42633.875</c:v>
                </c:pt>
                <c:pt idx="9588">
                  <c:v>42633.885416666657</c:v>
                </c:pt>
                <c:pt idx="9589">
                  <c:v>42633.895833333343</c:v>
                </c:pt>
                <c:pt idx="9590">
                  <c:v>42633.90625</c:v>
                </c:pt>
                <c:pt idx="9591">
                  <c:v>42633.916666666657</c:v>
                </c:pt>
                <c:pt idx="9592">
                  <c:v>42633.927083333292</c:v>
                </c:pt>
                <c:pt idx="9593">
                  <c:v>42633.9375</c:v>
                </c:pt>
                <c:pt idx="9594">
                  <c:v>42633.947916666657</c:v>
                </c:pt>
                <c:pt idx="9595">
                  <c:v>42633.958333333343</c:v>
                </c:pt>
                <c:pt idx="9596">
                  <c:v>42633.96875</c:v>
                </c:pt>
                <c:pt idx="9597">
                  <c:v>42633.979166666621</c:v>
                </c:pt>
                <c:pt idx="9598">
                  <c:v>42633.989583333343</c:v>
                </c:pt>
                <c:pt idx="9599">
                  <c:v>42634</c:v>
                </c:pt>
                <c:pt idx="9600">
                  <c:v>42634.010416666657</c:v>
                </c:pt>
                <c:pt idx="9601">
                  <c:v>42634.020833333343</c:v>
                </c:pt>
                <c:pt idx="9602">
                  <c:v>42634.03125</c:v>
                </c:pt>
                <c:pt idx="9603">
                  <c:v>42634.041666666621</c:v>
                </c:pt>
                <c:pt idx="9604">
                  <c:v>42634.052083333343</c:v>
                </c:pt>
                <c:pt idx="9605">
                  <c:v>42634.0625</c:v>
                </c:pt>
                <c:pt idx="9606">
                  <c:v>42634.072916666657</c:v>
                </c:pt>
                <c:pt idx="9607">
                  <c:v>42634.083333333343</c:v>
                </c:pt>
                <c:pt idx="9608">
                  <c:v>42634.093749999993</c:v>
                </c:pt>
                <c:pt idx="9609">
                  <c:v>42634.104166666621</c:v>
                </c:pt>
                <c:pt idx="9610">
                  <c:v>42634.114583333343</c:v>
                </c:pt>
                <c:pt idx="9611">
                  <c:v>42634.125</c:v>
                </c:pt>
                <c:pt idx="9612">
                  <c:v>42634.135416666621</c:v>
                </c:pt>
                <c:pt idx="9613">
                  <c:v>42634.145833333343</c:v>
                </c:pt>
                <c:pt idx="9614">
                  <c:v>42634.15625</c:v>
                </c:pt>
                <c:pt idx="9615">
                  <c:v>42634.166666666621</c:v>
                </c:pt>
                <c:pt idx="9616">
                  <c:v>42634.177083333292</c:v>
                </c:pt>
                <c:pt idx="9617">
                  <c:v>42634.1875</c:v>
                </c:pt>
                <c:pt idx="9618">
                  <c:v>42634.197916666621</c:v>
                </c:pt>
                <c:pt idx="9619">
                  <c:v>42634.208333333343</c:v>
                </c:pt>
                <c:pt idx="9620">
                  <c:v>42634.21875</c:v>
                </c:pt>
                <c:pt idx="9621">
                  <c:v>42634.229166666591</c:v>
                </c:pt>
                <c:pt idx="9622">
                  <c:v>42634.239583333292</c:v>
                </c:pt>
                <c:pt idx="9623">
                  <c:v>42634.25</c:v>
                </c:pt>
                <c:pt idx="9624">
                  <c:v>42634.260416666621</c:v>
                </c:pt>
                <c:pt idx="9625">
                  <c:v>42634.270833333343</c:v>
                </c:pt>
                <c:pt idx="9626">
                  <c:v>42634.28125</c:v>
                </c:pt>
                <c:pt idx="9627">
                  <c:v>42634.291666666591</c:v>
                </c:pt>
                <c:pt idx="9628">
                  <c:v>42634.302083333343</c:v>
                </c:pt>
                <c:pt idx="9629">
                  <c:v>42634.3125</c:v>
                </c:pt>
                <c:pt idx="9630">
                  <c:v>42634.322916666657</c:v>
                </c:pt>
                <c:pt idx="9631">
                  <c:v>42634.333333333343</c:v>
                </c:pt>
                <c:pt idx="9632">
                  <c:v>42634.34375</c:v>
                </c:pt>
                <c:pt idx="9633">
                  <c:v>42634.354166666657</c:v>
                </c:pt>
                <c:pt idx="9634">
                  <c:v>42634.364583333343</c:v>
                </c:pt>
                <c:pt idx="9635">
                  <c:v>42634.375</c:v>
                </c:pt>
                <c:pt idx="9636">
                  <c:v>42634.385416666657</c:v>
                </c:pt>
                <c:pt idx="9637">
                  <c:v>42634.395833333343</c:v>
                </c:pt>
                <c:pt idx="9638">
                  <c:v>42634.40625</c:v>
                </c:pt>
                <c:pt idx="9639">
                  <c:v>42634.416666666657</c:v>
                </c:pt>
                <c:pt idx="9640">
                  <c:v>42634.427083333292</c:v>
                </c:pt>
                <c:pt idx="9641">
                  <c:v>42634.4375</c:v>
                </c:pt>
                <c:pt idx="9642">
                  <c:v>42634.447916666657</c:v>
                </c:pt>
                <c:pt idx="9643">
                  <c:v>42634.458333333343</c:v>
                </c:pt>
                <c:pt idx="9644">
                  <c:v>42634.46875</c:v>
                </c:pt>
                <c:pt idx="9645">
                  <c:v>42634.479166666621</c:v>
                </c:pt>
                <c:pt idx="9646">
                  <c:v>42634.489583333343</c:v>
                </c:pt>
                <c:pt idx="9647">
                  <c:v>42634.5</c:v>
                </c:pt>
                <c:pt idx="9648">
                  <c:v>42634.510416666657</c:v>
                </c:pt>
                <c:pt idx="9649">
                  <c:v>42634.520833333343</c:v>
                </c:pt>
                <c:pt idx="9650">
                  <c:v>42634.53125</c:v>
                </c:pt>
                <c:pt idx="9651">
                  <c:v>42634.541666666621</c:v>
                </c:pt>
                <c:pt idx="9652">
                  <c:v>42634.552083333343</c:v>
                </c:pt>
                <c:pt idx="9653">
                  <c:v>42634.5625</c:v>
                </c:pt>
                <c:pt idx="9654">
                  <c:v>42634.572916666657</c:v>
                </c:pt>
                <c:pt idx="9655">
                  <c:v>42634.583333333343</c:v>
                </c:pt>
                <c:pt idx="9656">
                  <c:v>42634.593749999993</c:v>
                </c:pt>
                <c:pt idx="9657">
                  <c:v>42634.604166666621</c:v>
                </c:pt>
                <c:pt idx="9658">
                  <c:v>42634.614583333343</c:v>
                </c:pt>
                <c:pt idx="9659">
                  <c:v>42634.625</c:v>
                </c:pt>
                <c:pt idx="9660">
                  <c:v>42634.635416666621</c:v>
                </c:pt>
                <c:pt idx="9661">
                  <c:v>42634.645833333343</c:v>
                </c:pt>
                <c:pt idx="9662">
                  <c:v>42634.65625</c:v>
                </c:pt>
                <c:pt idx="9663">
                  <c:v>42634.666666666621</c:v>
                </c:pt>
                <c:pt idx="9664">
                  <c:v>42634.677083333292</c:v>
                </c:pt>
                <c:pt idx="9665">
                  <c:v>42634.6875</c:v>
                </c:pt>
                <c:pt idx="9666">
                  <c:v>42634.697916666621</c:v>
                </c:pt>
                <c:pt idx="9667">
                  <c:v>42634.708333333343</c:v>
                </c:pt>
                <c:pt idx="9668">
                  <c:v>42634.71875</c:v>
                </c:pt>
                <c:pt idx="9669">
                  <c:v>42634.729166666591</c:v>
                </c:pt>
                <c:pt idx="9670">
                  <c:v>42634.739583333292</c:v>
                </c:pt>
                <c:pt idx="9671">
                  <c:v>42634.75</c:v>
                </c:pt>
                <c:pt idx="9672">
                  <c:v>42634.760416666621</c:v>
                </c:pt>
                <c:pt idx="9673">
                  <c:v>42634.770833333343</c:v>
                </c:pt>
                <c:pt idx="9674">
                  <c:v>42634.78125</c:v>
                </c:pt>
                <c:pt idx="9675">
                  <c:v>42634.791666666591</c:v>
                </c:pt>
                <c:pt idx="9676">
                  <c:v>42634.802083333343</c:v>
                </c:pt>
                <c:pt idx="9677">
                  <c:v>42634.8125</c:v>
                </c:pt>
                <c:pt idx="9678">
                  <c:v>42634.822916666657</c:v>
                </c:pt>
                <c:pt idx="9679">
                  <c:v>42634.833333333343</c:v>
                </c:pt>
                <c:pt idx="9680">
                  <c:v>42634.84375</c:v>
                </c:pt>
                <c:pt idx="9681">
                  <c:v>42634.854166666657</c:v>
                </c:pt>
                <c:pt idx="9682">
                  <c:v>42634.864583333343</c:v>
                </c:pt>
                <c:pt idx="9683">
                  <c:v>42634.875</c:v>
                </c:pt>
                <c:pt idx="9684">
                  <c:v>42634.885416666657</c:v>
                </c:pt>
                <c:pt idx="9685">
                  <c:v>42634.895833333343</c:v>
                </c:pt>
                <c:pt idx="9686">
                  <c:v>42634.90625</c:v>
                </c:pt>
                <c:pt idx="9687">
                  <c:v>42634.916666666657</c:v>
                </c:pt>
                <c:pt idx="9688">
                  <c:v>42634.927083333292</c:v>
                </c:pt>
                <c:pt idx="9689">
                  <c:v>42634.9375</c:v>
                </c:pt>
                <c:pt idx="9690">
                  <c:v>42634.947916666657</c:v>
                </c:pt>
                <c:pt idx="9691">
                  <c:v>42634.958333333343</c:v>
                </c:pt>
                <c:pt idx="9692">
                  <c:v>42634.96875</c:v>
                </c:pt>
                <c:pt idx="9693">
                  <c:v>42634.979166666621</c:v>
                </c:pt>
                <c:pt idx="9694">
                  <c:v>42634.989583333343</c:v>
                </c:pt>
                <c:pt idx="9695">
                  <c:v>42635</c:v>
                </c:pt>
                <c:pt idx="9696">
                  <c:v>42635.010416666657</c:v>
                </c:pt>
                <c:pt idx="9697">
                  <c:v>42635.020833333343</c:v>
                </c:pt>
                <c:pt idx="9698">
                  <c:v>42635.03125</c:v>
                </c:pt>
                <c:pt idx="9699">
                  <c:v>42635.041666666621</c:v>
                </c:pt>
                <c:pt idx="9700">
                  <c:v>42635.052083333343</c:v>
                </c:pt>
                <c:pt idx="9701">
                  <c:v>42635.0625</c:v>
                </c:pt>
                <c:pt idx="9702">
                  <c:v>42635.072916666657</c:v>
                </c:pt>
                <c:pt idx="9703">
                  <c:v>42635.083333333343</c:v>
                </c:pt>
                <c:pt idx="9704">
                  <c:v>42635.093749999993</c:v>
                </c:pt>
                <c:pt idx="9705">
                  <c:v>42635.104166666621</c:v>
                </c:pt>
                <c:pt idx="9706">
                  <c:v>42635.114583333343</c:v>
                </c:pt>
                <c:pt idx="9707">
                  <c:v>42635.125</c:v>
                </c:pt>
                <c:pt idx="9708">
                  <c:v>42635.135416666621</c:v>
                </c:pt>
                <c:pt idx="9709">
                  <c:v>42635.145833333343</c:v>
                </c:pt>
                <c:pt idx="9710">
                  <c:v>42635.15625</c:v>
                </c:pt>
                <c:pt idx="9711">
                  <c:v>42635.166666666621</c:v>
                </c:pt>
                <c:pt idx="9712">
                  <c:v>42635.177083333292</c:v>
                </c:pt>
                <c:pt idx="9713">
                  <c:v>42635.1875</c:v>
                </c:pt>
                <c:pt idx="9714">
                  <c:v>42635.197916666621</c:v>
                </c:pt>
                <c:pt idx="9715">
                  <c:v>42635.208333333343</c:v>
                </c:pt>
                <c:pt idx="9716">
                  <c:v>42635.21875</c:v>
                </c:pt>
                <c:pt idx="9717">
                  <c:v>42635.229166666591</c:v>
                </c:pt>
                <c:pt idx="9718">
                  <c:v>42635.239583333292</c:v>
                </c:pt>
                <c:pt idx="9719">
                  <c:v>42635.25</c:v>
                </c:pt>
                <c:pt idx="9720">
                  <c:v>42635.260416666621</c:v>
                </c:pt>
                <c:pt idx="9721">
                  <c:v>42635.270833333343</c:v>
                </c:pt>
                <c:pt idx="9722">
                  <c:v>42635.28125</c:v>
                </c:pt>
                <c:pt idx="9723">
                  <c:v>42635.291666666591</c:v>
                </c:pt>
                <c:pt idx="9724">
                  <c:v>42635.302083333343</c:v>
                </c:pt>
                <c:pt idx="9725">
                  <c:v>42635.3125</c:v>
                </c:pt>
                <c:pt idx="9726">
                  <c:v>42635.322916666657</c:v>
                </c:pt>
                <c:pt idx="9727">
                  <c:v>42635.333333333343</c:v>
                </c:pt>
                <c:pt idx="9728">
                  <c:v>42635.34375</c:v>
                </c:pt>
                <c:pt idx="9729">
                  <c:v>42635.354166666657</c:v>
                </c:pt>
                <c:pt idx="9730">
                  <c:v>42635.364583333343</c:v>
                </c:pt>
                <c:pt idx="9731">
                  <c:v>42635.375</c:v>
                </c:pt>
                <c:pt idx="9732">
                  <c:v>42635.385416666657</c:v>
                </c:pt>
                <c:pt idx="9733">
                  <c:v>42635.395833333343</c:v>
                </c:pt>
                <c:pt idx="9734">
                  <c:v>42635.40625</c:v>
                </c:pt>
                <c:pt idx="9735">
                  <c:v>42635.416666666657</c:v>
                </c:pt>
                <c:pt idx="9736">
                  <c:v>42635.427083333292</c:v>
                </c:pt>
                <c:pt idx="9737">
                  <c:v>42635.4375</c:v>
                </c:pt>
                <c:pt idx="9738">
                  <c:v>42635.447916666657</c:v>
                </c:pt>
                <c:pt idx="9739">
                  <c:v>42635.458333333343</c:v>
                </c:pt>
                <c:pt idx="9740">
                  <c:v>42635.46875</c:v>
                </c:pt>
                <c:pt idx="9741">
                  <c:v>42635.479166666621</c:v>
                </c:pt>
                <c:pt idx="9742">
                  <c:v>42635.489583333343</c:v>
                </c:pt>
                <c:pt idx="9743">
                  <c:v>42635.5</c:v>
                </c:pt>
                <c:pt idx="9744">
                  <c:v>42635.510416666657</c:v>
                </c:pt>
                <c:pt idx="9745">
                  <c:v>42635.520833333343</c:v>
                </c:pt>
                <c:pt idx="9746">
                  <c:v>42635.53125</c:v>
                </c:pt>
                <c:pt idx="9747">
                  <c:v>42635.541666666621</c:v>
                </c:pt>
                <c:pt idx="9748">
                  <c:v>42635.552083333343</c:v>
                </c:pt>
                <c:pt idx="9749">
                  <c:v>42635.5625</c:v>
                </c:pt>
                <c:pt idx="9750">
                  <c:v>42635.572916666657</c:v>
                </c:pt>
                <c:pt idx="9751">
                  <c:v>42635.583333333343</c:v>
                </c:pt>
                <c:pt idx="9752">
                  <c:v>42635.593749999993</c:v>
                </c:pt>
                <c:pt idx="9753">
                  <c:v>42635.604166666621</c:v>
                </c:pt>
                <c:pt idx="9754">
                  <c:v>42635.614583333343</c:v>
                </c:pt>
                <c:pt idx="9755">
                  <c:v>42635.625</c:v>
                </c:pt>
                <c:pt idx="9756">
                  <c:v>42635.635416666621</c:v>
                </c:pt>
                <c:pt idx="9757">
                  <c:v>42635.645833333343</c:v>
                </c:pt>
                <c:pt idx="9758">
                  <c:v>42635.65625</c:v>
                </c:pt>
                <c:pt idx="9759">
                  <c:v>42635.666666666621</c:v>
                </c:pt>
                <c:pt idx="9760">
                  <c:v>42635.677083333292</c:v>
                </c:pt>
                <c:pt idx="9761">
                  <c:v>42635.6875</c:v>
                </c:pt>
                <c:pt idx="9762">
                  <c:v>42635.697916666621</c:v>
                </c:pt>
                <c:pt idx="9763">
                  <c:v>42635.708333333343</c:v>
                </c:pt>
                <c:pt idx="9764">
                  <c:v>42635.71875</c:v>
                </c:pt>
                <c:pt idx="9765">
                  <c:v>42635.729166666591</c:v>
                </c:pt>
                <c:pt idx="9766">
                  <c:v>42635.739583333292</c:v>
                </c:pt>
                <c:pt idx="9767">
                  <c:v>42635.75</c:v>
                </c:pt>
                <c:pt idx="9768">
                  <c:v>42635.760416666621</c:v>
                </c:pt>
                <c:pt idx="9769">
                  <c:v>42635.770833333343</c:v>
                </c:pt>
                <c:pt idx="9770">
                  <c:v>42635.78125</c:v>
                </c:pt>
                <c:pt idx="9771">
                  <c:v>42635.791666666591</c:v>
                </c:pt>
                <c:pt idx="9772">
                  <c:v>42635.802083333343</c:v>
                </c:pt>
                <c:pt idx="9773">
                  <c:v>42635.8125</c:v>
                </c:pt>
                <c:pt idx="9774">
                  <c:v>42635.822916666657</c:v>
                </c:pt>
                <c:pt idx="9775">
                  <c:v>42635.833333333343</c:v>
                </c:pt>
                <c:pt idx="9776">
                  <c:v>42635.84375</c:v>
                </c:pt>
                <c:pt idx="9777">
                  <c:v>42635.854166666657</c:v>
                </c:pt>
                <c:pt idx="9778">
                  <c:v>42635.864583333343</c:v>
                </c:pt>
                <c:pt idx="9779">
                  <c:v>42635.875</c:v>
                </c:pt>
                <c:pt idx="9780">
                  <c:v>42635.885416666657</c:v>
                </c:pt>
                <c:pt idx="9781">
                  <c:v>42635.895833333343</c:v>
                </c:pt>
                <c:pt idx="9782">
                  <c:v>42635.90625</c:v>
                </c:pt>
                <c:pt idx="9783">
                  <c:v>42635.916666666657</c:v>
                </c:pt>
                <c:pt idx="9784">
                  <c:v>42635.927083333292</c:v>
                </c:pt>
                <c:pt idx="9785">
                  <c:v>42635.9375</c:v>
                </c:pt>
                <c:pt idx="9786">
                  <c:v>42635.947916666657</c:v>
                </c:pt>
                <c:pt idx="9787">
                  <c:v>42635.958333333343</c:v>
                </c:pt>
                <c:pt idx="9788">
                  <c:v>42635.96875</c:v>
                </c:pt>
                <c:pt idx="9789">
                  <c:v>42635.979166666621</c:v>
                </c:pt>
                <c:pt idx="9790">
                  <c:v>42635.989583333343</c:v>
                </c:pt>
                <c:pt idx="9791">
                  <c:v>42636</c:v>
                </c:pt>
                <c:pt idx="9792">
                  <c:v>42636.010416666657</c:v>
                </c:pt>
                <c:pt idx="9793">
                  <c:v>42636.020833333343</c:v>
                </c:pt>
                <c:pt idx="9794">
                  <c:v>42636.03125</c:v>
                </c:pt>
                <c:pt idx="9795">
                  <c:v>42636.041666666621</c:v>
                </c:pt>
                <c:pt idx="9796">
                  <c:v>42636.052083333343</c:v>
                </c:pt>
                <c:pt idx="9797">
                  <c:v>42636.0625</c:v>
                </c:pt>
                <c:pt idx="9798">
                  <c:v>42636.072916666657</c:v>
                </c:pt>
                <c:pt idx="9799">
                  <c:v>42636.083333333343</c:v>
                </c:pt>
                <c:pt idx="9800">
                  <c:v>42636.093749999993</c:v>
                </c:pt>
                <c:pt idx="9801">
                  <c:v>42636.104166666621</c:v>
                </c:pt>
                <c:pt idx="9802">
                  <c:v>42636.114583333343</c:v>
                </c:pt>
                <c:pt idx="9803">
                  <c:v>42636.125</c:v>
                </c:pt>
                <c:pt idx="9804">
                  <c:v>42636.135416666621</c:v>
                </c:pt>
                <c:pt idx="9805">
                  <c:v>42636.145833333343</c:v>
                </c:pt>
                <c:pt idx="9806">
                  <c:v>42636.15625</c:v>
                </c:pt>
                <c:pt idx="9807">
                  <c:v>42636.166666666621</c:v>
                </c:pt>
                <c:pt idx="9808">
                  <c:v>42636.177083333292</c:v>
                </c:pt>
                <c:pt idx="9809">
                  <c:v>42636.1875</c:v>
                </c:pt>
                <c:pt idx="9810">
                  <c:v>42636.197916666621</c:v>
                </c:pt>
                <c:pt idx="9811">
                  <c:v>42636.208333333343</c:v>
                </c:pt>
                <c:pt idx="9812">
                  <c:v>42636.21875</c:v>
                </c:pt>
                <c:pt idx="9813">
                  <c:v>42636.229166666591</c:v>
                </c:pt>
                <c:pt idx="9814">
                  <c:v>42636.239583333292</c:v>
                </c:pt>
                <c:pt idx="9815">
                  <c:v>42636.25</c:v>
                </c:pt>
                <c:pt idx="9816">
                  <c:v>42636.260416666621</c:v>
                </c:pt>
                <c:pt idx="9817">
                  <c:v>42636.270833333343</c:v>
                </c:pt>
                <c:pt idx="9818">
                  <c:v>42636.28125</c:v>
                </c:pt>
                <c:pt idx="9819">
                  <c:v>42636.291666666591</c:v>
                </c:pt>
                <c:pt idx="9820">
                  <c:v>42636.302083333343</c:v>
                </c:pt>
                <c:pt idx="9821">
                  <c:v>42636.3125</c:v>
                </c:pt>
                <c:pt idx="9822">
                  <c:v>42636.322916666657</c:v>
                </c:pt>
                <c:pt idx="9823">
                  <c:v>42636.333333333343</c:v>
                </c:pt>
                <c:pt idx="9824">
                  <c:v>42636.34375</c:v>
                </c:pt>
                <c:pt idx="9825">
                  <c:v>42636.354166666657</c:v>
                </c:pt>
                <c:pt idx="9826">
                  <c:v>42636.364583333343</c:v>
                </c:pt>
                <c:pt idx="9827">
                  <c:v>42636.375</c:v>
                </c:pt>
                <c:pt idx="9828">
                  <c:v>42636.385416666657</c:v>
                </c:pt>
                <c:pt idx="9829">
                  <c:v>42636.395833333343</c:v>
                </c:pt>
                <c:pt idx="9830">
                  <c:v>42636.40625</c:v>
                </c:pt>
                <c:pt idx="9831">
                  <c:v>42636.416666666657</c:v>
                </c:pt>
                <c:pt idx="9832">
                  <c:v>42636.427083333292</c:v>
                </c:pt>
                <c:pt idx="9833">
                  <c:v>42636.4375</c:v>
                </c:pt>
                <c:pt idx="9834">
                  <c:v>42636.447916666657</c:v>
                </c:pt>
                <c:pt idx="9835">
                  <c:v>42636.458333333343</c:v>
                </c:pt>
                <c:pt idx="9836">
                  <c:v>42636.46875</c:v>
                </c:pt>
                <c:pt idx="9837">
                  <c:v>42636.479166666621</c:v>
                </c:pt>
                <c:pt idx="9838">
                  <c:v>42636.489583333343</c:v>
                </c:pt>
                <c:pt idx="9839">
                  <c:v>42636.5</c:v>
                </c:pt>
                <c:pt idx="9840">
                  <c:v>42636.510416666657</c:v>
                </c:pt>
                <c:pt idx="9841">
                  <c:v>42636.520833333343</c:v>
                </c:pt>
                <c:pt idx="9842">
                  <c:v>42636.53125</c:v>
                </c:pt>
                <c:pt idx="9843">
                  <c:v>42636.541666666621</c:v>
                </c:pt>
                <c:pt idx="9844">
                  <c:v>42636.552083333343</c:v>
                </c:pt>
                <c:pt idx="9845">
                  <c:v>42636.5625</c:v>
                </c:pt>
                <c:pt idx="9846">
                  <c:v>42636.572916666657</c:v>
                </c:pt>
                <c:pt idx="9847">
                  <c:v>42636.583333333343</c:v>
                </c:pt>
                <c:pt idx="9848">
                  <c:v>42636.593749999993</c:v>
                </c:pt>
                <c:pt idx="9849">
                  <c:v>42636.604166666621</c:v>
                </c:pt>
                <c:pt idx="9850">
                  <c:v>42636.614583333343</c:v>
                </c:pt>
                <c:pt idx="9851">
                  <c:v>42636.625</c:v>
                </c:pt>
                <c:pt idx="9852">
                  <c:v>42636.635416666621</c:v>
                </c:pt>
                <c:pt idx="9853">
                  <c:v>42636.645833333343</c:v>
                </c:pt>
                <c:pt idx="9854">
                  <c:v>42636.65625</c:v>
                </c:pt>
                <c:pt idx="9855">
                  <c:v>42636.666666666621</c:v>
                </c:pt>
                <c:pt idx="9856">
                  <c:v>42636.677083333292</c:v>
                </c:pt>
                <c:pt idx="9857">
                  <c:v>42636.6875</c:v>
                </c:pt>
                <c:pt idx="9858">
                  <c:v>42636.697916666621</c:v>
                </c:pt>
                <c:pt idx="9859">
                  <c:v>42636.708333333343</c:v>
                </c:pt>
                <c:pt idx="9860">
                  <c:v>42636.71875</c:v>
                </c:pt>
                <c:pt idx="9861">
                  <c:v>42636.729166666591</c:v>
                </c:pt>
                <c:pt idx="9862">
                  <c:v>42636.739583333292</c:v>
                </c:pt>
                <c:pt idx="9863">
                  <c:v>42636.75</c:v>
                </c:pt>
                <c:pt idx="9864">
                  <c:v>42636.760416666621</c:v>
                </c:pt>
                <c:pt idx="9865">
                  <c:v>42636.770833333343</c:v>
                </c:pt>
                <c:pt idx="9866">
                  <c:v>42636.78125</c:v>
                </c:pt>
                <c:pt idx="9867">
                  <c:v>42636.791666666591</c:v>
                </c:pt>
                <c:pt idx="9868">
                  <c:v>42636.802083333343</c:v>
                </c:pt>
                <c:pt idx="9869">
                  <c:v>42636.8125</c:v>
                </c:pt>
                <c:pt idx="9870">
                  <c:v>42636.822916666657</c:v>
                </c:pt>
                <c:pt idx="9871">
                  <c:v>42636.833333333343</c:v>
                </c:pt>
                <c:pt idx="9872">
                  <c:v>42636.84375</c:v>
                </c:pt>
                <c:pt idx="9873">
                  <c:v>42636.854166666657</c:v>
                </c:pt>
                <c:pt idx="9874">
                  <c:v>42636.864583333343</c:v>
                </c:pt>
                <c:pt idx="9875">
                  <c:v>42636.875</c:v>
                </c:pt>
                <c:pt idx="9876">
                  <c:v>42636.885416666657</c:v>
                </c:pt>
                <c:pt idx="9877">
                  <c:v>42636.895833333343</c:v>
                </c:pt>
                <c:pt idx="9878">
                  <c:v>42636.90625</c:v>
                </c:pt>
                <c:pt idx="9879">
                  <c:v>42636.916666666657</c:v>
                </c:pt>
                <c:pt idx="9880">
                  <c:v>42636.927083333292</c:v>
                </c:pt>
                <c:pt idx="9881">
                  <c:v>42636.9375</c:v>
                </c:pt>
                <c:pt idx="9882">
                  <c:v>42636.947916666657</c:v>
                </c:pt>
                <c:pt idx="9883">
                  <c:v>42636.958333333343</c:v>
                </c:pt>
                <c:pt idx="9884">
                  <c:v>42636.96875</c:v>
                </c:pt>
                <c:pt idx="9885">
                  <c:v>42636.979166666621</c:v>
                </c:pt>
                <c:pt idx="9886">
                  <c:v>42636.989583333343</c:v>
                </c:pt>
                <c:pt idx="9887">
                  <c:v>42637</c:v>
                </c:pt>
                <c:pt idx="9888">
                  <c:v>42637.010416666657</c:v>
                </c:pt>
                <c:pt idx="9889">
                  <c:v>42637.020833333343</c:v>
                </c:pt>
                <c:pt idx="9890">
                  <c:v>42637.03125</c:v>
                </c:pt>
                <c:pt idx="9891">
                  <c:v>42637.041666666621</c:v>
                </c:pt>
                <c:pt idx="9892">
                  <c:v>42637.052083333343</c:v>
                </c:pt>
                <c:pt idx="9893">
                  <c:v>42637.0625</c:v>
                </c:pt>
                <c:pt idx="9894">
                  <c:v>42637.072916666657</c:v>
                </c:pt>
                <c:pt idx="9895">
                  <c:v>42637.083333333343</c:v>
                </c:pt>
                <c:pt idx="9896">
                  <c:v>42637.093749999993</c:v>
                </c:pt>
                <c:pt idx="9897">
                  <c:v>42637.104166666621</c:v>
                </c:pt>
                <c:pt idx="9898">
                  <c:v>42637.114583333343</c:v>
                </c:pt>
                <c:pt idx="9899">
                  <c:v>42637.125</c:v>
                </c:pt>
                <c:pt idx="9900">
                  <c:v>42637.135416666621</c:v>
                </c:pt>
                <c:pt idx="9901">
                  <c:v>42637.145833333343</c:v>
                </c:pt>
                <c:pt idx="9902">
                  <c:v>42637.15625</c:v>
                </c:pt>
                <c:pt idx="9903">
                  <c:v>42637.166666666621</c:v>
                </c:pt>
                <c:pt idx="9904">
                  <c:v>42637.177083333292</c:v>
                </c:pt>
                <c:pt idx="9905">
                  <c:v>42637.1875</c:v>
                </c:pt>
                <c:pt idx="9906">
                  <c:v>42637.197916666621</c:v>
                </c:pt>
                <c:pt idx="9907">
                  <c:v>42637.208333333343</c:v>
                </c:pt>
                <c:pt idx="9908">
                  <c:v>42637.21875</c:v>
                </c:pt>
                <c:pt idx="9909">
                  <c:v>42637.229166666591</c:v>
                </c:pt>
                <c:pt idx="9910">
                  <c:v>42637.239583333292</c:v>
                </c:pt>
                <c:pt idx="9911">
                  <c:v>42637.25</c:v>
                </c:pt>
                <c:pt idx="9912">
                  <c:v>42637.260416666621</c:v>
                </c:pt>
                <c:pt idx="9913">
                  <c:v>42637.270833333343</c:v>
                </c:pt>
                <c:pt idx="9914">
                  <c:v>42637.28125</c:v>
                </c:pt>
                <c:pt idx="9915">
                  <c:v>42637.291666666591</c:v>
                </c:pt>
                <c:pt idx="9916">
                  <c:v>42637.302083333343</c:v>
                </c:pt>
                <c:pt idx="9917">
                  <c:v>42637.3125</c:v>
                </c:pt>
                <c:pt idx="9918">
                  <c:v>42637.322916666657</c:v>
                </c:pt>
                <c:pt idx="9919">
                  <c:v>42637.333333333343</c:v>
                </c:pt>
                <c:pt idx="9920">
                  <c:v>42637.34375</c:v>
                </c:pt>
                <c:pt idx="9921">
                  <c:v>42637.354166666657</c:v>
                </c:pt>
                <c:pt idx="9922">
                  <c:v>42637.364583333343</c:v>
                </c:pt>
                <c:pt idx="9923">
                  <c:v>42637.375</c:v>
                </c:pt>
                <c:pt idx="9924">
                  <c:v>42637.385416666657</c:v>
                </c:pt>
                <c:pt idx="9925">
                  <c:v>42637.395833333343</c:v>
                </c:pt>
                <c:pt idx="9926">
                  <c:v>42637.40625</c:v>
                </c:pt>
                <c:pt idx="9927">
                  <c:v>42637.416666666657</c:v>
                </c:pt>
                <c:pt idx="9928">
                  <c:v>42637.427083333292</c:v>
                </c:pt>
                <c:pt idx="9929">
                  <c:v>42637.4375</c:v>
                </c:pt>
                <c:pt idx="9930">
                  <c:v>42637.447916666657</c:v>
                </c:pt>
                <c:pt idx="9931">
                  <c:v>42637.458333333343</c:v>
                </c:pt>
                <c:pt idx="9932">
                  <c:v>42637.46875</c:v>
                </c:pt>
                <c:pt idx="9933">
                  <c:v>42637.479166666621</c:v>
                </c:pt>
                <c:pt idx="9934">
                  <c:v>42637.489583333343</c:v>
                </c:pt>
                <c:pt idx="9935">
                  <c:v>42637.5</c:v>
                </c:pt>
                <c:pt idx="9936">
                  <c:v>42637.510416666657</c:v>
                </c:pt>
                <c:pt idx="9937">
                  <c:v>42637.520833333343</c:v>
                </c:pt>
                <c:pt idx="9938">
                  <c:v>42637.53125</c:v>
                </c:pt>
                <c:pt idx="9939">
                  <c:v>42637.541666666621</c:v>
                </c:pt>
                <c:pt idx="9940">
                  <c:v>42637.552083333343</c:v>
                </c:pt>
                <c:pt idx="9941">
                  <c:v>42637.5625</c:v>
                </c:pt>
                <c:pt idx="9942">
                  <c:v>42637.572916666657</c:v>
                </c:pt>
                <c:pt idx="9943">
                  <c:v>42637.583333333343</c:v>
                </c:pt>
                <c:pt idx="9944">
                  <c:v>42637.593749999993</c:v>
                </c:pt>
                <c:pt idx="9945">
                  <c:v>42637.604166666621</c:v>
                </c:pt>
                <c:pt idx="9946">
                  <c:v>42637.614583333343</c:v>
                </c:pt>
                <c:pt idx="9947">
                  <c:v>42637.625</c:v>
                </c:pt>
                <c:pt idx="9948">
                  <c:v>42637.635416666621</c:v>
                </c:pt>
                <c:pt idx="9949">
                  <c:v>42637.645833333343</c:v>
                </c:pt>
                <c:pt idx="9950">
                  <c:v>42637.65625</c:v>
                </c:pt>
                <c:pt idx="9951">
                  <c:v>42637.666666666621</c:v>
                </c:pt>
                <c:pt idx="9952">
                  <c:v>42637.677083333292</c:v>
                </c:pt>
                <c:pt idx="9953">
                  <c:v>42637.6875</c:v>
                </c:pt>
                <c:pt idx="9954">
                  <c:v>42637.697916666621</c:v>
                </c:pt>
                <c:pt idx="9955">
                  <c:v>42637.708333333343</c:v>
                </c:pt>
                <c:pt idx="9956">
                  <c:v>42637.71875</c:v>
                </c:pt>
                <c:pt idx="9957">
                  <c:v>42637.729166666591</c:v>
                </c:pt>
                <c:pt idx="9958">
                  <c:v>42637.739583333292</c:v>
                </c:pt>
                <c:pt idx="9959">
                  <c:v>42637.75</c:v>
                </c:pt>
                <c:pt idx="9960">
                  <c:v>42637.760416666621</c:v>
                </c:pt>
                <c:pt idx="9961">
                  <c:v>42637.770833333343</c:v>
                </c:pt>
                <c:pt idx="9962">
                  <c:v>42637.78125</c:v>
                </c:pt>
                <c:pt idx="9963">
                  <c:v>42637.791666666591</c:v>
                </c:pt>
                <c:pt idx="9964">
                  <c:v>42637.802083333343</c:v>
                </c:pt>
                <c:pt idx="9965">
                  <c:v>42637.8125</c:v>
                </c:pt>
                <c:pt idx="9966">
                  <c:v>42637.822916666657</c:v>
                </c:pt>
                <c:pt idx="9967">
                  <c:v>42637.833333333343</c:v>
                </c:pt>
                <c:pt idx="9968">
                  <c:v>42637.84375</c:v>
                </c:pt>
                <c:pt idx="9969">
                  <c:v>42637.854166666657</c:v>
                </c:pt>
                <c:pt idx="9970">
                  <c:v>42637.864583333343</c:v>
                </c:pt>
                <c:pt idx="9971">
                  <c:v>42637.875</c:v>
                </c:pt>
                <c:pt idx="9972">
                  <c:v>42637.885416666657</c:v>
                </c:pt>
                <c:pt idx="9973">
                  <c:v>42637.895833333343</c:v>
                </c:pt>
                <c:pt idx="9974">
                  <c:v>42637.90625</c:v>
                </c:pt>
                <c:pt idx="9975">
                  <c:v>42637.916666666657</c:v>
                </c:pt>
                <c:pt idx="9976">
                  <c:v>42637.927083333292</c:v>
                </c:pt>
                <c:pt idx="9977">
                  <c:v>42637.9375</c:v>
                </c:pt>
                <c:pt idx="9978">
                  <c:v>42637.947916666657</c:v>
                </c:pt>
                <c:pt idx="9979">
                  <c:v>42637.958333333343</c:v>
                </c:pt>
                <c:pt idx="9980">
                  <c:v>42637.96875</c:v>
                </c:pt>
                <c:pt idx="9981">
                  <c:v>42637.979166666621</c:v>
                </c:pt>
                <c:pt idx="9982">
                  <c:v>42637.989583333343</c:v>
                </c:pt>
                <c:pt idx="9983">
                  <c:v>42638</c:v>
                </c:pt>
                <c:pt idx="9984">
                  <c:v>42638.010416666657</c:v>
                </c:pt>
                <c:pt idx="9985">
                  <c:v>42638.020833333343</c:v>
                </c:pt>
                <c:pt idx="9986">
                  <c:v>42638.03125</c:v>
                </c:pt>
                <c:pt idx="9987">
                  <c:v>42638.041666666621</c:v>
                </c:pt>
                <c:pt idx="9988">
                  <c:v>42638.052083333343</c:v>
                </c:pt>
                <c:pt idx="9989">
                  <c:v>42638.0625</c:v>
                </c:pt>
                <c:pt idx="9990">
                  <c:v>42638.072916666657</c:v>
                </c:pt>
                <c:pt idx="9991">
                  <c:v>42638.083333333343</c:v>
                </c:pt>
                <c:pt idx="9992">
                  <c:v>42638.093749999993</c:v>
                </c:pt>
                <c:pt idx="9993">
                  <c:v>42638.104166666621</c:v>
                </c:pt>
                <c:pt idx="9994">
                  <c:v>42638.114583333343</c:v>
                </c:pt>
                <c:pt idx="9995">
                  <c:v>42638.125</c:v>
                </c:pt>
                <c:pt idx="9996">
                  <c:v>42638.135416666621</c:v>
                </c:pt>
                <c:pt idx="9997">
                  <c:v>42638.145833333343</c:v>
                </c:pt>
                <c:pt idx="9998">
                  <c:v>42638.15625</c:v>
                </c:pt>
                <c:pt idx="9999">
                  <c:v>42638.166666666621</c:v>
                </c:pt>
                <c:pt idx="10000">
                  <c:v>42638.177083333292</c:v>
                </c:pt>
                <c:pt idx="10001">
                  <c:v>42638.1875</c:v>
                </c:pt>
                <c:pt idx="10002">
                  <c:v>42638.197916666621</c:v>
                </c:pt>
                <c:pt idx="10003">
                  <c:v>42638.208333333343</c:v>
                </c:pt>
                <c:pt idx="10004">
                  <c:v>42638.21875</c:v>
                </c:pt>
                <c:pt idx="10005">
                  <c:v>42638.229166666591</c:v>
                </c:pt>
                <c:pt idx="10006">
                  <c:v>42638.239583333292</c:v>
                </c:pt>
                <c:pt idx="10007">
                  <c:v>42638.25</c:v>
                </c:pt>
                <c:pt idx="10008">
                  <c:v>42638.260416666621</c:v>
                </c:pt>
                <c:pt idx="10009">
                  <c:v>42638.270833333343</c:v>
                </c:pt>
                <c:pt idx="10010">
                  <c:v>42638.28125</c:v>
                </c:pt>
                <c:pt idx="10011">
                  <c:v>42638.291666666591</c:v>
                </c:pt>
                <c:pt idx="10012">
                  <c:v>42638.302083333343</c:v>
                </c:pt>
                <c:pt idx="10013">
                  <c:v>42638.3125</c:v>
                </c:pt>
                <c:pt idx="10014">
                  <c:v>42638.322916666657</c:v>
                </c:pt>
                <c:pt idx="10015">
                  <c:v>42638.333333333343</c:v>
                </c:pt>
                <c:pt idx="10016">
                  <c:v>42638.34375</c:v>
                </c:pt>
                <c:pt idx="10017">
                  <c:v>42638.354166666657</c:v>
                </c:pt>
                <c:pt idx="10018">
                  <c:v>42638.364583333343</c:v>
                </c:pt>
                <c:pt idx="10019">
                  <c:v>42638.375</c:v>
                </c:pt>
                <c:pt idx="10020">
                  <c:v>42638.385416666657</c:v>
                </c:pt>
                <c:pt idx="10021">
                  <c:v>42638.395833333343</c:v>
                </c:pt>
                <c:pt idx="10022">
                  <c:v>42638.40625</c:v>
                </c:pt>
                <c:pt idx="10023">
                  <c:v>42638.416666666657</c:v>
                </c:pt>
                <c:pt idx="10024">
                  <c:v>42638.427083333292</c:v>
                </c:pt>
                <c:pt idx="10025">
                  <c:v>42638.4375</c:v>
                </c:pt>
                <c:pt idx="10026">
                  <c:v>42638.447916666657</c:v>
                </c:pt>
                <c:pt idx="10027">
                  <c:v>42638.458333333343</c:v>
                </c:pt>
                <c:pt idx="10028">
                  <c:v>42638.46875</c:v>
                </c:pt>
                <c:pt idx="10029">
                  <c:v>42638.479166666621</c:v>
                </c:pt>
                <c:pt idx="10030">
                  <c:v>42638.489583333343</c:v>
                </c:pt>
                <c:pt idx="10031">
                  <c:v>42638.5</c:v>
                </c:pt>
                <c:pt idx="10032">
                  <c:v>42638.510416666657</c:v>
                </c:pt>
                <c:pt idx="10033">
                  <c:v>42638.520833333343</c:v>
                </c:pt>
                <c:pt idx="10034">
                  <c:v>42638.53125</c:v>
                </c:pt>
                <c:pt idx="10035">
                  <c:v>42638.541666666621</c:v>
                </c:pt>
                <c:pt idx="10036">
                  <c:v>42638.552083333343</c:v>
                </c:pt>
                <c:pt idx="10037">
                  <c:v>42638.5625</c:v>
                </c:pt>
                <c:pt idx="10038">
                  <c:v>42638.572916666657</c:v>
                </c:pt>
                <c:pt idx="10039">
                  <c:v>42638.583333333343</c:v>
                </c:pt>
                <c:pt idx="10040">
                  <c:v>42638.593749999993</c:v>
                </c:pt>
                <c:pt idx="10041">
                  <c:v>42638.604166666621</c:v>
                </c:pt>
                <c:pt idx="10042">
                  <c:v>42638.614583333343</c:v>
                </c:pt>
                <c:pt idx="10043">
                  <c:v>42638.625</c:v>
                </c:pt>
                <c:pt idx="10044">
                  <c:v>42638.635416666621</c:v>
                </c:pt>
                <c:pt idx="10045">
                  <c:v>42638.645833333343</c:v>
                </c:pt>
                <c:pt idx="10046">
                  <c:v>42638.65625</c:v>
                </c:pt>
                <c:pt idx="10047">
                  <c:v>42638.666666666621</c:v>
                </c:pt>
                <c:pt idx="10048">
                  <c:v>42638.677083333292</c:v>
                </c:pt>
                <c:pt idx="10049">
                  <c:v>42638.6875</c:v>
                </c:pt>
                <c:pt idx="10050">
                  <c:v>42638.697916666621</c:v>
                </c:pt>
                <c:pt idx="10051">
                  <c:v>42638.708333333343</c:v>
                </c:pt>
                <c:pt idx="10052">
                  <c:v>42638.71875</c:v>
                </c:pt>
                <c:pt idx="10053">
                  <c:v>42638.729166666591</c:v>
                </c:pt>
                <c:pt idx="10054">
                  <c:v>42638.739583333292</c:v>
                </c:pt>
                <c:pt idx="10055">
                  <c:v>42638.75</c:v>
                </c:pt>
                <c:pt idx="10056">
                  <c:v>42638.760416666621</c:v>
                </c:pt>
                <c:pt idx="10057">
                  <c:v>42638.770833333343</c:v>
                </c:pt>
                <c:pt idx="10058">
                  <c:v>42638.78125</c:v>
                </c:pt>
                <c:pt idx="10059">
                  <c:v>42638.791666666591</c:v>
                </c:pt>
                <c:pt idx="10060">
                  <c:v>42638.802083333343</c:v>
                </c:pt>
                <c:pt idx="10061">
                  <c:v>42638.8125</c:v>
                </c:pt>
                <c:pt idx="10062">
                  <c:v>42638.822916666657</c:v>
                </c:pt>
                <c:pt idx="10063">
                  <c:v>42638.833333333343</c:v>
                </c:pt>
                <c:pt idx="10064">
                  <c:v>42638.84375</c:v>
                </c:pt>
                <c:pt idx="10065">
                  <c:v>42638.854166666657</c:v>
                </c:pt>
                <c:pt idx="10066">
                  <c:v>42638.864583333343</c:v>
                </c:pt>
                <c:pt idx="10067">
                  <c:v>42638.875</c:v>
                </c:pt>
                <c:pt idx="10068">
                  <c:v>42638.885416666657</c:v>
                </c:pt>
                <c:pt idx="10069">
                  <c:v>42638.895833333343</c:v>
                </c:pt>
                <c:pt idx="10070">
                  <c:v>42638.90625</c:v>
                </c:pt>
                <c:pt idx="10071">
                  <c:v>42638.916666666657</c:v>
                </c:pt>
                <c:pt idx="10072">
                  <c:v>42638.927083333292</c:v>
                </c:pt>
                <c:pt idx="10073">
                  <c:v>42638.9375</c:v>
                </c:pt>
                <c:pt idx="10074">
                  <c:v>42638.947916666657</c:v>
                </c:pt>
                <c:pt idx="10075">
                  <c:v>42638.958333333343</c:v>
                </c:pt>
                <c:pt idx="10076">
                  <c:v>42638.96875</c:v>
                </c:pt>
                <c:pt idx="10077">
                  <c:v>42638.979166666621</c:v>
                </c:pt>
                <c:pt idx="10078">
                  <c:v>42638.989583333343</c:v>
                </c:pt>
                <c:pt idx="10079">
                  <c:v>42639</c:v>
                </c:pt>
                <c:pt idx="10080">
                  <c:v>42639.010416666657</c:v>
                </c:pt>
                <c:pt idx="10081">
                  <c:v>42639.020833333343</c:v>
                </c:pt>
                <c:pt idx="10082">
                  <c:v>42639.03125</c:v>
                </c:pt>
                <c:pt idx="10083">
                  <c:v>42639.041666666621</c:v>
                </c:pt>
                <c:pt idx="10084">
                  <c:v>42639.052083333343</c:v>
                </c:pt>
                <c:pt idx="10085">
                  <c:v>42639.0625</c:v>
                </c:pt>
                <c:pt idx="10086">
                  <c:v>42639.072916666657</c:v>
                </c:pt>
                <c:pt idx="10087">
                  <c:v>42639.083333333343</c:v>
                </c:pt>
                <c:pt idx="10088">
                  <c:v>42639.093749999993</c:v>
                </c:pt>
                <c:pt idx="10089">
                  <c:v>42639.104166666621</c:v>
                </c:pt>
                <c:pt idx="10090">
                  <c:v>42639.114583333343</c:v>
                </c:pt>
                <c:pt idx="10091">
                  <c:v>42639.125</c:v>
                </c:pt>
                <c:pt idx="10092">
                  <c:v>42639.135416666621</c:v>
                </c:pt>
                <c:pt idx="10093">
                  <c:v>42639.145833333343</c:v>
                </c:pt>
                <c:pt idx="10094">
                  <c:v>42639.15625</c:v>
                </c:pt>
                <c:pt idx="10095">
                  <c:v>42639.166666666621</c:v>
                </c:pt>
                <c:pt idx="10096">
                  <c:v>42639.177083333292</c:v>
                </c:pt>
                <c:pt idx="10097">
                  <c:v>42639.1875</c:v>
                </c:pt>
                <c:pt idx="10098">
                  <c:v>42639.197916666621</c:v>
                </c:pt>
                <c:pt idx="10099">
                  <c:v>42639.208333333343</c:v>
                </c:pt>
                <c:pt idx="10100">
                  <c:v>42639.21875</c:v>
                </c:pt>
                <c:pt idx="10101">
                  <c:v>42639.229166666591</c:v>
                </c:pt>
                <c:pt idx="10102">
                  <c:v>42639.239583333292</c:v>
                </c:pt>
                <c:pt idx="10103">
                  <c:v>42639.25</c:v>
                </c:pt>
                <c:pt idx="10104">
                  <c:v>42639.260416666621</c:v>
                </c:pt>
                <c:pt idx="10105">
                  <c:v>42639.270833333343</c:v>
                </c:pt>
                <c:pt idx="10106">
                  <c:v>42639.28125</c:v>
                </c:pt>
                <c:pt idx="10107">
                  <c:v>42639.291666666591</c:v>
                </c:pt>
                <c:pt idx="10108">
                  <c:v>42639.302083333343</c:v>
                </c:pt>
                <c:pt idx="10109">
                  <c:v>42639.3125</c:v>
                </c:pt>
                <c:pt idx="10110">
                  <c:v>42639.322916666657</c:v>
                </c:pt>
                <c:pt idx="10111">
                  <c:v>42639.333333333343</c:v>
                </c:pt>
                <c:pt idx="10112">
                  <c:v>42639.34375</c:v>
                </c:pt>
                <c:pt idx="10113">
                  <c:v>42639.354166666657</c:v>
                </c:pt>
                <c:pt idx="10114">
                  <c:v>42639.364583333343</c:v>
                </c:pt>
                <c:pt idx="10115">
                  <c:v>42639.375</c:v>
                </c:pt>
                <c:pt idx="10116">
                  <c:v>42639.385416666657</c:v>
                </c:pt>
                <c:pt idx="10117">
                  <c:v>42639.395833333343</c:v>
                </c:pt>
                <c:pt idx="10118">
                  <c:v>42639.40625</c:v>
                </c:pt>
                <c:pt idx="10119">
                  <c:v>42639.416666666657</c:v>
                </c:pt>
                <c:pt idx="10120">
                  <c:v>42639.427083333292</c:v>
                </c:pt>
                <c:pt idx="10121">
                  <c:v>42639.4375</c:v>
                </c:pt>
                <c:pt idx="10122">
                  <c:v>42639.447916666657</c:v>
                </c:pt>
                <c:pt idx="10123">
                  <c:v>42639.458333333343</c:v>
                </c:pt>
                <c:pt idx="10124">
                  <c:v>42639.46875</c:v>
                </c:pt>
                <c:pt idx="10125">
                  <c:v>42639.479166666621</c:v>
                </c:pt>
                <c:pt idx="10126">
                  <c:v>42639.489583333343</c:v>
                </c:pt>
                <c:pt idx="10127">
                  <c:v>42639.5</c:v>
                </c:pt>
                <c:pt idx="10128">
                  <c:v>42639.510416666657</c:v>
                </c:pt>
                <c:pt idx="10129">
                  <c:v>42639.520833333343</c:v>
                </c:pt>
                <c:pt idx="10130">
                  <c:v>42639.53125</c:v>
                </c:pt>
                <c:pt idx="10131">
                  <c:v>42639.541666666621</c:v>
                </c:pt>
                <c:pt idx="10132">
                  <c:v>42639.552083333343</c:v>
                </c:pt>
                <c:pt idx="10133">
                  <c:v>42639.5625</c:v>
                </c:pt>
                <c:pt idx="10134">
                  <c:v>42639.572916666657</c:v>
                </c:pt>
                <c:pt idx="10135">
                  <c:v>42639.583333333343</c:v>
                </c:pt>
                <c:pt idx="10136">
                  <c:v>42639.593749999993</c:v>
                </c:pt>
                <c:pt idx="10137">
                  <c:v>42639.604166666621</c:v>
                </c:pt>
                <c:pt idx="10138">
                  <c:v>42639.614583333343</c:v>
                </c:pt>
                <c:pt idx="10139">
                  <c:v>42639.625</c:v>
                </c:pt>
                <c:pt idx="10140">
                  <c:v>42639.635416666621</c:v>
                </c:pt>
                <c:pt idx="10141">
                  <c:v>42639.645833333343</c:v>
                </c:pt>
                <c:pt idx="10142">
                  <c:v>42639.65625</c:v>
                </c:pt>
                <c:pt idx="10143">
                  <c:v>42639.666666666621</c:v>
                </c:pt>
                <c:pt idx="10144">
                  <c:v>42639.677083333292</c:v>
                </c:pt>
                <c:pt idx="10145">
                  <c:v>42639.6875</c:v>
                </c:pt>
                <c:pt idx="10146">
                  <c:v>42639.697916666621</c:v>
                </c:pt>
                <c:pt idx="10147">
                  <c:v>42639.708333333343</c:v>
                </c:pt>
                <c:pt idx="10148">
                  <c:v>42639.71875</c:v>
                </c:pt>
                <c:pt idx="10149">
                  <c:v>42639.729166666591</c:v>
                </c:pt>
                <c:pt idx="10150">
                  <c:v>42639.739583333292</c:v>
                </c:pt>
                <c:pt idx="10151">
                  <c:v>42639.75</c:v>
                </c:pt>
                <c:pt idx="10152">
                  <c:v>42639.760416666621</c:v>
                </c:pt>
                <c:pt idx="10153">
                  <c:v>42639.770833333343</c:v>
                </c:pt>
                <c:pt idx="10154">
                  <c:v>42639.78125</c:v>
                </c:pt>
                <c:pt idx="10155">
                  <c:v>42639.791666666591</c:v>
                </c:pt>
                <c:pt idx="10156">
                  <c:v>42639.802083333343</c:v>
                </c:pt>
                <c:pt idx="10157">
                  <c:v>42639.8125</c:v>
                </c:pt>
                <c:pt idx="10158">
                  <c:v>42639.822916666657</c:v>
                </c:pt>
                <c:pt idx="10159">
                  <c:v>42639.833333333343</c:v>
                </c:pt>
                <c:pt idx="10160">
                  <c:v>42639.84375</c:v>
                </c:pt>
                <c:pt idx="10161">
                  <c:v>42639.854166666657</c:v>
                </c:pt>
                <c:pt idx="10162">
                  <c:v>42639.864583333343</c:v>
                </c:pt>
                <c:pt idx="10163">
                  <c:v>42639.875</c:v>
                </c:pt>
                <c:pt idx="10164">
                  <c:v>42639.885416666657</c:v>
                </c:pt>
                <c:pt idx="10165">
                  <c:v>42639.895833333343</c:v>
                </c:pt>
                <c:pt idx="10166">
                  <c:v>42639.90625</c:v>
                </c:pt>
                <c:pt idx="10167">
                  <c:v>42639.916666666657</c:v>
                </c:pt>
                <c:pt idx="10168">
                  <c:v>42639.927083333292</c:v>
                </c:pt>
                <c:pt idx="10169">
                  <c:v>42639.9375</c:v>
                </c:pt>
                <c:pt idx="10170">
                  <c:v>42639.947916666657</c:v>
                </c:pt>
                <c:pt idx="10171">
                  <c:v>42639.958333333343</c:v>
                </c:pt>
                <c:pt idx="10172">
                  <c:v>42639.96875</c:v>
                </c:pt>
                <c:pt idx="10173">
                  <c:v>42639.979166666621</c:v>
                </c:pt>
                <c:pt idx="10174">
                  <c:v>42639.989583333343</c:v>
                </c:pt>
                <c:pt idx="10175">
                  <c:v>42640</c:v>
                </c:pt>
                <c:pt idx="10176">
                  <c:v>42640.010416666657</c:v>
                </c:pt>
                <c:pt idx="10177">
                  <c:v>42640.020833333343</c:v>
                </c:pt>
                <c:pt idx="10178">
                  <c:v>42640.03125</c:v>
                </c:pt>
                <c:pt idx="10179">
                  <c:v>42640.041666666621</c:v>
                </c:pt>
                <c:pt idx="10180">
                  <c:v>42640.052083333343</c:v>
                </c:pt>
                <c:pt idx="10181">
                  <c:v>42640.0625</c:v>
                </c:pt>
                <c:pt idx="10182">
                  <c:v>42640.072916666657</c:v>
                </c:pt>
                <c:pt idx="10183">
                  <c:v>42640.083333333343</c:v>
                </c:pt>
                <c:pt idx="10184">
                  <c:v>42640.093749999993</c:v>
                </c:pt>
                <c:pt idx="10185">
                  <c:v>42640.104166666621</c:v>
                </c:pt>
                <c:pt idx="10186">
                  <c:v>42640.114583333343</c:v>
                </c:pt>
                <c:pt idx="10187">
                  <c:v>42640.125</c:v>
                </c:pt>
                <c:pt idx="10188">
                  <c:v>42640.135416666621</c:v>
                </c:pt>
                <c:pt idx="10189">
                  <c:v>42640.145833333343</c:v>
                </c:pt>
                <c:pt idx="10190">
                  <c:v>42640.15625</c:v>
                </c:pt>
                <c:pt idx="10191">
                  <c:v>42640.166666666621</c:v>
                </c:pt>
                <c:pt idx="10192">
                  <c:v>42640.177083333292</c:v>
                </c:pt>
                <c:pt idx="10193">
                  <c:v>42640.1875</c:v>
                </c:pt>
                <c:pt idx="10194">
                  <c:v>42640.197916666621</c:v>
                </c:pt>
                <c:pt idx="10195">
                  <c:v>42640.208333333343</c:v>
                </c:pt>
                <c:pt idx="10196">
                  <c:v>42640.21875</c:v>
                </c:pt>
                <c:pt idx="10197">
                  <c:v>42640.229166666591</c:v>
                </c:pt>
                <c:pt idx="10198">
                  <c:v>42640.239583333292</c:v>
                </c:pt>
                <c:pt idx="10199">
                  <c:v>42640.25</c:v>
                </c:pt>
                <c:pt idx="10200">
                  <c:v>42640.260416666621</c:v>
                </c:pt>
                <c:pt idx="10201">
                  <c:v>42640.270833333343</c:v>
                </c:pt>
                <c:pt idx="10202">
                  <c:v>42640.28125</c:v>
                </c:pt>
                <c:pt idx="10203">
                  <c:v>42640.291666666591</c:v>
                </c:pt>
                <c:pt idx="10204">
                  <c:v>42640.302083333343</c:v>
                </c:pt>
                <c:pt idx="10205">
                  <c:v>42640.3125</c:v>
                </c:pt>
                <c:pt idx="10206">
                  <c:v>42640.322916666657</c:v>
                </c:pt>
                <c:pt idx="10207">
                  <c:v>42640.333333333343</c:v>
                </c:pt>
                <c:pt idx="10208">
                  <c:v>42640.34375</c:v>
                </c:pt>
                <c:pt idx="10209">
                  <c:v>42640.354166666657</c:v>
                </c:pt>
                <c:pt idx="10210">
                  <c:v>42640.364583333343</c:v>
                </c:pt>
                <c:pt idx="10211">
                  <c:v>42640.375</c:v>
                </c:pt>
                <c:pt idx="10212">
                  <c:v>42640.385416666657</c:v>
                </c:pt>
                <c:pt idx="10213">
                  <c:v>42640.395833333343</c:v>
                </c:pt>
                <c:pt idx="10214">
                  <c:v>42640.40625</c:v>
                </c:pt>
                <c:pt idx="10215">
                  <c:v>42640.416666666657</c:v>
                </c:pt>
                <c:pt idx="10216">
                  <c:v>42640.427083333292</c:v>
                </c:pt>
                <c:pt idx="10217">
                  <c:v>42640.4375</c:v>
                </c:pt>
                <c:pt idx="10218">
                  <c:v>42640.447916666657</c:v>
                </c:pt>
                <c:pt idx="10219">
                  <c:v>42640.458333333343</c:v>
                </c:pt>
                <c:pt idx="10220">
                  <c:v>42640.46875</c:v>
                </c:pt>
                <c:pt idx="10221">
                  <c:v>42640.479166666621</c:v>
                </c:pt>
                <c:pt idx="10222">
                  <c:v>42640.489583333343</c:v>
                </c:pt>
                <c:pt idx="10223">
                  <c:v>42640.5</c:v>
                </c:pt>
                <c:pt idx="10224">
                  <c:v>42640.510416666657</c:v>
                </c:pt>
                <c:pt idx="10225">
                  <c:v>42640.520833333343</c:v>
                </c:pt>
                <c:pt idx="10226">
                  <c:v>42640.53125</c:v>
                </c:pt>
                <c:pt idx="10227">
                  <c:v>42640.541666666621</c:v>
                </c:pt>
                <c:pt idx="10228">
                  <c:v>42640.552083333343</c:v>
                </c:pt>
                <c:pt idx="10229">
                  <c:v>42640.5625</c:v>
                </c:pt>
                <c:pt idx="10230">
                  <c:v>42640.572916666657</c:v>
                </c:pt>
                <c:pt idx="10231">
                  <c:v>42640.583333333343</c:v>
                </c:pt>
                <c:pt idx="10232">
                  <c:v>42640.593749999993</c:v>
                </c:pt>
                <c:pt idx="10233">
                  <c:v>42640.604166666621</c:v>
                </c:pt>
                <c:pt idx="10234">
                  <c:v>42640.614583333343</c:v>
                </c:pt>
                <c:pt idx="10235">
                  <c:v>42640.625</c:v>
                </c:pt>
                <c:pt idx="10236">
                  <c:v>42640.635416666621</c:v>
                </c:pt>
                <c:pt idx="10237">
                  <c:v>42640.645833333343</c:v>
                </c:pt>
                <c:pt idx="10238">
                  <c:v>42640.65625</c:v>
                </c:pt>
                <c:pt idx="10239">
                  <c:v>42640.666666666621</c:v>
                </c:pt>
                <c:pt idx="10240">
                  <c:v>42640.677083333292</c:v>
                </c:pt>
                <c:pt idx="10241">
                  <c:v>42640.6875</c:v>
                </c:pt>
                <c:pt idx="10242">
                  <c:v>42640.697916666621</c:v>
                </c:pt>
                <c:pt idx="10243">
                  <c:v>42640.708333333343</c:v>
                </c:pt>
                <c:pt idx="10244">
                  <c:v>42640.71875</c:v>
                </c:pt>
                <c:pt idx="10245">
                  <c:v>42640.729166666591</c:v>
                </c:pt>
                <c:pt idx="10246">
                  <c:v>42640.739583333292</c:v>
                </c:pt>
                <c:pt idx="10247">
                  <c:v>42640.75</c:v>
                </c:pt>
                <c:pt idx="10248">
                  <c:v>42640.760416666621</c:v>
                </c:pt>
                <c:pt idx="10249">
                  <c:v>42640.770833333343</c:v>
                </c:pt>
                <c:pt idx="10250">
                  <c:v>42640.78125</c:v>
                </c:pt>
                <c:pt idx="10251">
                  <c:v>42640.791666666591</c:v>
                </c:pt>
                <c:pt idx="10252">
                  <c:v>42640.802083333343</c:v>
                </c:pt>
                <c:pt idx="10253">
                  <c:v>42640.8125</c:v>
                </c:pt>
                <c:pt idx="10254">
                  <c:v>42640.822916666657</c:v>
                </c:pt>
                <c:pt idx="10255">
                  <c:v>42640.833333333343</c:v>
                </c:pt>
                <c:pt idx="10256">
                  <c:v>42640.84375</c:v>
                </c:pt>
                <c:pt idx="10257">
                  <c:v>42640.854166666657</c:v>
                </c:pt>
                <c:pt idx="10258">
                  <c:v>42640.864583333343</c:v>
                </c:pt>
                <c:pt idx="10259">
                  <c:v>42640.875</c:v>
                </c:pt>
                <c:pt idx="10260">
                  <c:v>42640.885416666657</c:v>
                </c:pt>
                <c:pt idx="10261">
                  <c:v>42640.895833333343</c:v>
                </c:pt>
                <c:pt idx="10262">
                  <c:v>42640.90625</c:v>
                </c:pt>
                <c:pt idx="10263">
                  <c:v>42640.916666666657</c:v>
                </c:pt>
                <c:pt idx="10264">
                  <c:v>42640.927083333292</c:v>
                </c:pt>
                <c:pt idx="10265">
                  <c:v>42640.9375</c:v>
                </c:pt>
                <c:pt idx="10266">
                  <c:v>42640.947916666657</c:v>
                </c:pt>
                <c:pt idx="10267">
                  <c:v>42640.958333333343</c:v>
                </c:pt>
                <c:pt idx="10268">
                  <c:v>42640.96875</c:v>
                </c:pt>
                <c:pt idx="10269">
                  <c:v>42640.979166666621</c:v>
                </c:pt>
                <c:pt idx="10270">
                  <c:v>42640.989583333343</c:v>
                </c:pt>
                <c:pt idx="10271">
                  <c:v>42641</c:v>
                </c:pt>
                <c:pt idx="10272">
                  <c:v>42641.010416666657</c:v>
                </c:pt>
                <c:pt idx="10273">
                  <c:v>42641.020833333343</c:v>
                </c:pt>
                <c:pt idx="10274">
                  <c:v>42641.03125</c:v>
                </c:pt>
                <c:pt idx="10275">
                  <c:v>42641.041666666621</c:v>
                </c:pt>
                <c:pt idx="10276">
                  <c:v>42641.052083333343</c:v>
                </c:pt>
                <c:pt idx="10277">
                  <c:v>42641.0625</c:v>
                </c:pt>
                <c:pt idx="10278">
                  <c:v>42641.072916666657</c:v>
                </c:pt>
                <c:pt idx="10279">
                  <c:v>42641.083333333343</c:v>
                </c:pt>
                <c:pt idx="10280">
                  <c:v>42641.093749999993</c:v>
                </c:pt>
                <c:pt idx="10281">
                  <c:v>42641.104166666621</c:v>
                </c:pt>
                <c:pt idx="10282">
                  <c:v>42641.114583333343</c:v>
                </c:pt>
                <c:pt idx="10283">
                  <c:v>42641.125</c:v>
                </c:pt>
                <c:pt idx="10284">
                  <c:v>42641.135416666621</c:v>
                </c:pt>
                <c:pt idx="10285">
                  <c:v>42641.145833333343</c:v>
                </c:pt>
                <c:pt idx="10286">
                  <c:v>42641.15625</c:v>
                </c:pt>
                <c:pt idx="10287">
                  <c:v>42641.166666666621</c:v>
                </c:pt>
                <c:pt idx="10288">
                  <c:v>42641.177083333292</c:v>
                </c:pt>
                <c:pt idx="10289">
                  <c:v>42641.1875</c:v>
                </c:pt>
                <c:pt idx="10290">
                  <c:v>42641.197916666621</c:v>
                </c:pt>
                <c:pt idx="10291">
                  <c:v>42641.208333333343</c:v>
                </c:pt>
                <c:pt idx="10292">
                  <c:v>42641.21875</c:v>
                </c:pt>
                <c:pt idx="10293">
                  <c:v>42641.229166666591</c:v>
                </c:pt>
                <c:pt idx="10294">
                  <c:v>42641.239583333292</c:v>
                </c:pt>
                <c:pt idx="10295">
                  <c:v>42641.25</c:v>
                </c:pt>
                <c:pt idx="10296">
                  <c:v>42641.260416666621</c:v>
                </c:pt>
                <c:pt idx="10297">
                  <c:v>42641.270833333343</c:v>
                </c:pt>
                <c:pt idx="10298">
                  <c:v>42641.28125</c:v>
                </c:pt>
                <c:pt idx="10299">
                  <c:v>42641.291666666591</c:v>
                </c:pt>
                <c:pt idx="10300">
                  <c:v>42641.302083333343</c:v>
                </c:pt>
                <c:pt idx="10301">
                  <c:v>42641.3125</c:v>
                </c:pt>
                <c:pt idx="10302">
                  <c:v>42641.322916666657</c:v>
                </c:pt>
                <c:pt idx="10303">
                  <c:v>42641.333333333343</c:v>
                </c:pt>
                <c:pt idx="10304">
                  <c:v>42641.34375</c:v>
                </c:pt>
                <c:pt idx="10305">
                  <c:v>42641.354166666657</c:v>
                </c:pt>
                <c:pt idx="10306">
                  <c:v>42641.364583333343</c:v>
                </c:pt>
                <c:pt idx="10307">
                  <c:v>42641.375</c:v>
                </c:pt>
                <c:pt idx="10308">
                  <c:v>42641.385416666657</c:v>
                </c:pt>
                <c:pt idx="10309">
                  <c:v>42641.395833333343</c:v>
                </c:pt>
                <c:pt idx="10310">
                  <c:v>42641.40625</c:v>
                </c:pt>
                <c:pt idx="10311">
                  <c:v>42641.416666666657</c:v>
                </c:pt>
                <c:pt idx="10312">
                  <c:v>42641.427083333292</c:v>
                </c:pt>
                <c:pt idx="10313">
                  <c:v>42641.4375</c:v>
                </c:pt>
                <c:pt idx="10314">
                  <c:v>42641.447916666657</c:v>
                </c:pt>
                <c:pt idx="10315">
                  <c:v>42641.458333333343</c:v>
                </c:pt>
                <c:pt idx="10316">
                  <c:v>42641.46875</c:v>
                </c:pt>
                <c:pt idx="10317">
                  <c:v>42641.479166666621</c:v>
                </c:pt>
                <c:pt idx="10318">
                  <c:v>42641.489583333343</c:v>
                </c:pt>
                <c:pt idx="10319">
                  <c:v>42641.5</c:v>
                </c:pt>
                <c:pt idx="10320">
                  <c:v>42641.510416666657</c:v>
                </c:pt>
                <c:pt idx="10321">
                  <c:v>42641.520833333343</c:v>
                </c:pt>
                <c:pt idx="10322">
                  <c:v>42641.53125</c:v>
                </c:pt>
                <c:pt idx="10323">
                  <c:v>42641.541666666621</c:v>
                </c:pt>
                <c:pt idx="10324">
                  <c:v>42641.552083333343</c:v>
                </c:pt>
                <c:pt idx="10325">
                  <c:v>42641.5625</c:v>
                </c:pt>
                <c:pt idx="10326">
                  <c:v>42641.572916666657</c:v>
                </c:pt>
                <c:pt idx="10327">
                  <c:v>42641.583333333343</c:v>
                </c:pt>
                <c:pt idx="10328">
                  <c:v>42641.593749999993</c:v>
                </c:pt>
                <c:pt idx="10329">
                  <c:v>42641.604166666621</c:v>
                </c:pt>
                <c:pt idx="10330">
                  <c:v>42641.614583333343</c:v>
                </c:pt>
                <c:pt idx="10331">
                  <c:v>42641.625</c:v>
                </c:pt>
                <c:pt idx="10332">
                  <c:v>42641.635416666621</c:v>
                </c:pt>
                <c:pt idx="10333">
                  <c:v>42641.645833333343</c:v>
                </c:pt>
                <c:pt idx="10334">
                  <c:v>42641.65625</c:v>
                </c:pt>
                <c:pt idx="10335">
                  <c:v>42641.666666666621</c:v>
                </c:pt>
                <c:pt idx="10336">
                  <c:v>42641.677083333292</c:v>
                </c:pt>
                <c:pt idx="10337">
                  <c:v>42641.6875</c:v>
                </c:pt>
                <c:pt idx="10338">
                  <c:v>42641.697916666621</c:v>
                </c:pt>
                <c:pt idx="10339">
                  <c:v>42641.708333333343</c:v>
                </c:pt>
                <c:pt idx="10340">
                  <c:v>42641.71875</c:v>
                </c:pt>
                <c:pt idx="10341">
                  <c:v>42641.729166666591</c:v>
                </c:pt>
                <c:pt idx="10342">
                  <c:v>42641.739583333292</c:v>
                </c:pt>
                <c:pt idx="10343">
                  <c:v>42641.75</c:v>
                </c:pt>
                <c:pt idx="10344">
                  <c:v>42641.760416666621</c:v>
                </c:pt>
                <c:pt idx="10345">
                  <c:v>42641.770833333343</c:v>
                </c:pt>
                <c:pt idx="10346">
                  <c:v>42641.78125</c:v>
                </c:pt>
                <c:pt idx="10347">
                  <c:v>42641.791666666591</c:v>
                </c:pt>
                <c:pt idx="10348">
                  <c:v>42641.802083333343</c:v>
                </c:pt>
                <c:pt idx="10349">
                  <c:v>42641.8125</c:v>
                </c:pt>
                <c:pt idx="10350">
                  <c:v>42641.822916666657</c:v>
                </c:pt>
                <c:pt idx="10351">
                  <c:v>42641.833333333343</c:v>
                </c:pt>
                <c:pt idx="10352">
                  <c:v>42641.84375</c:v>
                </c:pt>
                <c:pt idx="10353">
                  <c:v>42641.854166666657</c:v>
                </c:pt>
                <c:pt idx="10354">
                  <c:v>42641.864583333343</c:v>
                </c:pt>
                <c:pt idx="10355">
                  <c:v>42641.875</c:v>
                </c:pt>
                <c:pt idx="10356">
                  <c:v>42641.885416666657</c:v>
                </c:pt>
                <c:pt idx="10357">
                  <c:v>42641.895833333343</c:v>
                </c:pt>
                <c:pt idx="10358">
                  <c:v>42641.90625</c:v>
                </c:pt>
                <c:pt idx="10359">
                  <c:v>42641.916666666657</c:v>
                </c:pt>
                <c:pt idx="10360">
                  <c:v>42641.927083333292</c:v>
                </c:pt>
                <c:pt idx="10361">
                  <c:v>42641.9375</c:v>
                </c:pt>
                <c:pt idx="10362">
                  <c:v>42641.947916666657</c:v>
                </c:pt>
                <c:pt idx="10363">
                  <c:v>42641.958333333343</c:v>
                </c:pt>
                <c:pt idx="10364">
                  <c:v>42641.96875</c:v>
                </c:pt>
                <c:pt idx="10365">
                  <c:v>42641.979166666621</c:v>
                </c:pt>
                <c:pt idx="10366">
                  <c:v>42641.989583333343</c:v>
                </c:pt>
                <c:pt idx="10367">
                  <c:v>42642</c:v>
                </c:pt>
                <c:pt idx="10368">
                  <c:v>42642.010416666657</c:v>
                </c:pt>
                <c:pt idx="10369">
                  <c:v>42642.020833333343</c:v>
                </c:pt>
                <c:pt idx="10370">
                  <c:v>42642.03125</c:v>
                </c:pt>
                <c:pt idx="10371">
                  <c:v>42642.041666666621</c:v>
                </c:pt>
                <c:pt idx="10372">
                  <c:v>42642.052083333343</c:v>
                </c:pt>
                <c:pt idx="10373">
                  <c:v>42642.0625</c:v>
                </c:pt>
                <c:pt idx="10374">
                  <c:v>42642.072916666657</c:v>
                </c:pt>
                <c:pt idx="10375">
                  <c:v>42642.083333333343</c:v>
                </c:pt>
                <c:pt idx="10376">
                  <c:v>42642.093749999993</c:v>
                </c:pt>
                <c:pt idx="10377">
                  <c:v>42642.104166666621</c:v>
                </c:pt>
                <c:pt idx="10378">
                  <c:v>42642.114583333343</c:v>
                </c:pt>
                <c:pt idx="10379">
                  <c:v>42642.125</c:v>
                </c:pt>
                <c:pt idx="10380">
                  <c:v>42642.135416666621</c:v>
                </c:pt>
                <c:pt idx="10381">
                  <c:v>42642.145833333343</c:v>
                </c:pt>
                <c:pt idx="10382">
                  <c:v>42642.15625</c:v>
                </c:pt>
                <c:pt idx="10383">
                  <c:v>42642.166666666621</c:v>
                </c:pt>
                <c:pt idx="10384">
                  <c:v>42642.177083333292</c:v>
                </c:pt>
                <c:pt idx="10385">
                  <c:v>42642.1875</c:v>
                </c:pt>
                <c:pt idx="10386">
                  <c:v>42642.197916666621</c:v>
                </c:pt>
                <c:pt idx="10387">
                  <c:v>42642.208333333343</c:v>
                </c:pt>
                <c:pt idx="10388">
                  <c:v>42642.21875</c:v>
                </c:pt>
                <c:pt idx="10389">
                  <c:v>42642.229166666591</c:v>
                </c:pt>
                <c:pt idx="10390">
                  <c:v>42642.239583333292</c:v>
                </c:pt>
                <c:pt idx="10391">
                  <c:v>42642.25</c:v>
                </c:pt>
                <c:pt idx="10392">
                  <c:v>42642.260416666621</c:v>
                </c:pt>
                <c:pt idx="10393">
                  <c:v>42642.270833333343</c:v>
                </c:pt>
                <c:pt idx="10394">
                  <c:v>42642.28125</c:v>
                </c:pt>
                <c:pt idx="10395">
                  <c:v>42642.291666666591</c:v>
                </c:pt>
                <c:pt idx="10396">
                  <c:v>42642.302083333343</c:v>
                </c:pt>
                <c:pt idx="10397">
                  <c:v>42642.3125</c:v>
                </c:pt>
                <c:pt idx="10398">
                  <c:v>42642.322916666657</c:v>
                </c:pt>
                <c:pt idx="10399">
                  <c:v>42642.333333333343</c:v>
                </c:pt>
                <c:pt idx="10400">
                  <c:v>42642.34375</c:v>
                </c:pt>
                <c:pt idx="10401">
                  <c:v>42642.354166666657</c:v>
                </c:pt>
                <c:pt idx="10402">
                  <c:v>42642.364583333343</c:v>
                </c:pt>
                <c:pt idx="10403">
                  <c:v>42642.375</c:v>
                </c:pt>
                <c:pt idx="10404">
                  <c:v>42642.385416666657</c:v>
                </c:pt>
                <c:pt idx="10405">
                  <c:v>42642.395833333343</c:v>
                </c:pt>
                <c:pt idx="10406">
                  <c:v>42642.40625</c:v>
                </c:pt>
                <c:pt idx="10407">
                  <c:v>42642.416666666657</c:v>
                </c:pt>
                <c:pt idx="10408">
                  <c:v>42642.427083333292</c:v>
                </c:pt>
                <c:pt idx="10409">
                  <c:v>42642.4375</c:v>
                </c:pt>
                <c:pt idx="10410">
                  <c:v>42642.447916666657</c:v>
                </c:pt>
                <c:pt idx="10411">
                  <c:v>42642.458333333343</c:v>
                </c:pt>
                <c:pt idx="10412">
                  <c:v>42642.46875</c:v>
                </c:pt>
                <c:pt idx="10413">
                  <c:v>42642.479166666621</c:v>
                </c:pt>
                <c:pt idx="10414">
                  <c:v>42642.489583333343</c:v>
                </c:pt>
                <c:pt idx="10415">
                  <c:v>42642.5</c:v>
                </c:pt>
                <c:pt idx="10416">
                  <c:v>42642.510416666657</c:v>
                </c:pt>
                <c:pt idx="10417">
                  <c:v>42642.520833333343</c:v>
                </c:pt>
                <c:pt idx="10418">
                  <c:v>42642.53125</c:v>
                </c:pt>
                <c:pt idx="10419">
                  <c:v>42642.541666666621</c:v>
                </c:pt>
                <c:pt idx="10420">
                  <c:v>42642.552083333343</c:v>
                </c:pt>
                <c:pt idx="10421">
                  <c:v>42642.5625</c:v>
                </c:pt>
                <c:pt idx="10422">
                  <c:v>42642.572916666657</c:v>
                </c:pt>
                <c:pt idx="10423">
                  <c:v>42642.583333333343</c:v>
                </c:pt>
                <c:pt idx="10424">
                  <c:v>42642.593749999993</c:v>
                </c:pt>
                <c:pt idx="10425">
                  <c:v>42642.604166666621</c:v>
                </c:pt>
                <c:pt idx="10426">
                  <c:v>42642.614583333343</c:v>
                </c:pt>
                <c:pt idx="10427">
                  <c:v>42642.625</c:v>
                </c:pt>
                <c:pt idx="10428">
                  <c:v>42642.635416666621</c:v>
                </c:pt>
                <c:pt idx="10429">
                  <c:v>42642.645833333343</c:v>
                </c:pt>
                <c:pt idx="10430">
                  <c:v>42642.65625</c:v>
                </c:pt>
                <c:pt idx="10431">
                  <c:v>42642.666666666621</c:v>
                </c:pt>
                <c:pt idx="10432">
                  <c:v>42642.677083333292</c:v>
                </c:pt>
                <c:pt idx="10433">
                  <c:v>42642.6875</c:v>
                </c:pt>
                <c:pt idx="10434">
                  <c:v>42642.697916666621</c:v>
                </c:pt>
                <c:pt idx="10435">
                  <c:v>42642.708333333343</c:v>
                </c:pt>
                <c:pt idx="10436">
                  <c:v>42642.71875</c:v>
                </c:pt>
                <c:pt idx="10437">
                  <c:v>42642.729166666591</c:v>
                </c:pt>
                <c:pt idx="10438">
                  <c:v>42642.739583333292</c:v>
                </c:pt>
                <c:pt idx="10439">
                  <c:v>42642.75</c:v>
                </c:pt>
                <c:pt idx="10440">
                  <c:v>42642.760416666621</c:v>
                </c:pt>
                <c:pt idx="10441">
                  <c:v>42642.770833333343</c:v>
                </c:pt>
                <c:pt idx="10442">
                  <c:v>42642.78125</c:v>
                </c:pt>
                <c:pt idx="10443">
                  <c:v>42642.791666666591</c:v>
                </c:pt>
                <c:pt idx="10444">
                  <c:v>42642.802083333343</c:v>
                </c:pt>
                <c:pt idx="10445">
                  <c:v>42642.8125</c:v>
                </c:pt>
                <c:pt idx="10446">
                  <c:v>42642.822916666657</c:v>
                </c:pt>
                <c:pt idx="10447">
                  <c:v>42642.833333333343</c:v>
                </c:pt>
                <c:pt idx="10448">
                  <c:v>42642.84375</c:v>
                </c:pt>
                <c:pt idx="10449">
                  <c:v>42642.854166666657</c:v>
                </c:pt>
                <c:pt idx="10450">
                  <c:v>42642.864583333343</c:v>
                </c:pt>
                <c:pt idx="10451">
                  <c:v>42642.875</c:v>
                </c:pt>
                <c:pt idx="10452">
                  <c:v>42642.885416666657</c:v>
                </c:pt>
                <c:pt idx="10453">
                  <c:v>42642.895833333343</c:v>
                </c:pt>
                <c:pt idx="10454">
                  <c:v>42642.90625</c:v>
                </c:pt>
                <c:pt idx="10455">
                  <c:v>42642.916666666657</c:v>
                </c:pt>
                <c:pt idx="10456">
                  <c:v>42642.927083333292</c:v>
                </c:pt>
                <c:pt idx="10457">
                  <c:v>42642.9375</c:v>
                </c:pt>
                <c:pt idx="10458">
                  <c:v>42642.947916666657</c:v>
                </c:pt>
                <c:pt idx="10459">
                  <c:v>42642.958333333343</c:v>
                </c:pt>
                <c:pt idx="10460">
                  <c:v>42642.96875</c:v>
                </c:pt>
                <c:pt idx="10461">
                  <c:v>42642.979166666621</c:v>
                </c:pt>
                <c:pt idx="10462">
                  <c:v>42642.989583333343</c:v>
                </c:pt>
                <c:pt idx="10463">
                  <c:v>42643</c:v>
                </c:pt>
                <c:pt idx="10464">
                  <c:v>42643.010416666657</c:v>
                </c:pt>
                <c:pt idx="10465">
                  <c:v>42643.020833333343</c:v>
                </c:pt>
                <c:pt idx="10466">
                  <c:v>42643.03125</c:v>
                </c:pt>
                <c:pt idx="10467">
                  <c:v>42643.041666666621</c:v>
                </c:pt>
                <c:pt idx="10468">
                  <c:v>42643.052083333343</c:v>
                </c:pt>
                <c:pt idx="10469">
                  <c:v>42643.0625</c:v>
                </c:pt>
                <c:pt idx="10470">
                  <c:v>42643.072916666657</c:v>
                </c:pt>
                <c:pt idx="10471">
                  <c:v>42643.083333333343</c:v>
                </c:pt>
                <c:pt idx="10472">
                  <c:v>42643.093749999993</c:v>
                </c:pt>
                <c:pt idx="10473">
                  <c:v>42643.104166666621</c:v>
                </c:pt>
                <c:pt idx="10474">
                  <c:v>42643.114583333343</c:v>
                </c:pt>
                <c:pt idx="10475">
                  <c:v>42643.125</c:v>
                </c:pt>
                <c:pt idx="10476">
                  <c:v>42643.135416666621</c:v>
                </c:pt>
                <c:pt idx="10477">
                  <c:v>42643.145833333343</c:v>
                </c:pt>
                <c:pt idx="10478">
                  <c:v>42643.15625</c:v>
                </c:pt>
                <c:pt idx="10479">
                  <c:v>42643.166666666621</c:v>
                </c:pt>
                <c:pt idx="10480">
                  <c:v>42643.177083333292</c:v>
                </c:pt>
                <c:pt idx="10481">
                  <c:v>42643.1875</c:v>
                </c:pt>
                <c:pt idx="10482">
                  <c:v>42643.197916666621</c:v>
                </c:pt>
                <c:pt idx="10483">
                  <c:v>42643.208333333343</c:v>
                </c:pt>
                <c:pt idx="10484">
                  <c:v>42643.21875</c:v>
                </c:pt>
                <c:pt idx="10485">
                  <c:v>42643.229166666591</c:v>
                </c:pt>
                <c:pt idx="10486">
                  <c:v>42643.239583333292</c:v>
                </c:pt>
                <c:pt idx="10487">
                  <c:v>42643.25</c:v>
                </c:pt>
                <c:pt idx="10488">
                  <c:v>42643.260416666621</c:v>
                </c:pt>
                <c:pt idx="10489">
                  <c:v>42643.270833333343</c:v>
                </c:pt>
                <c:pt idx="10490">
                  <c:v>42643.28125</c:v>
                </c:pt>
                <c:pt idx="10491">
                  <c:v>42643.291666666591</c:v>
                </c:pt>
                <c:pt idx="10492">
                  <c:v>42643.302083333343</c:v>
                </c:pt>
                <c:pt idx="10493">
                  <c:v>42643.3125</c:v>
                </c:pt>
                <c:pt idx="10494">
                  <c:v>42643.322916666657</c:v>
                </c:pt>
                <c:pt idx="10495">
                  <c:v>42643.333333333343</c:v>
                </c:pt>
                <c:pt idx="10496">
                  <c:v>42643.34375</c:v>
                </c:pt>
                <c:pt idx="10497">
                  <c:v>42643.354166666657</c:v>
                </c:pt>
                <c:pt idx="10498">
                  <c:v>42643.364583333343</c:v>
                </c:pt>
                <c:pt idx="10499">
                  <c:v>42643.375</c:v>
                </c:pt>
                <c:pt idx="10500">
                  <c:v>42643.385416666657</c:v>
                </c:pt>
                <c:pt idx="10501">
                  <c:v>42643.395833333343</c:v>
                </c:pt>
                <c:pt idx="10502">
                  <c:v>42643.40625</c:v>
                </c:pt>
                <c:pt idx="10503">
                  <c:v>42643.416666666657</c:v>
                </c:pt>
                <c:pt idx="10504">
                  <c:v>42643.427083333292</c:v>
                </c:pt>
                <c:pt idx="10505">
                  <c:v>42643.4375</c:v>
                </c:pt>
                <c:pt idx="10506">
                  <c:v>42643.447916666657</c:v>
                </c:pt>
                <c:pt idx="10507">
                  <c:v>42643.458333333343</c:v>
                </c:pt>
                <c:pt idx="10508">
                  <c:v>42643.46875</c:v>
                </c:pt>
                <c:pt idx="10509">
                  <c:v>42643.479166666621</c:v>
                </c:pt>
                <c:pt idx="10510">
                  <c:v>42643.489583333343</c:v>
                </c:pt>
                <c:pt idx="10511">
                  <c:v>42643.5</c:v>
                </c:pt>
                <c:pt idx="10512">
                  <c:v>42643.510416666657</c:v>
                </c:pt>
                <c:pt idx="10513">
                  <c:v>42643.520833333343</c:v>
                </c:pt>
                <c:pt idx="10514">
                  <c:v>42643.53125</c:v>
                </c:pt>
                <c:pt idx="10515">
                  <c:v>42643.541666666621</c:v>
                </c:pt>
                <c:pt idx="10516">
                  <c:v>42643.552083333343</c:v>
                </c:pt>
                <c:pt idx="10517">
                  <c:v>42643.5625</c:v>
                </c:pt>
                <c:pt idx="10518">
                  <c:v>42643.572916666657</c:v>
                </c:pt>
                <c:pt idx="10519">
                  <c:v>42643.583333333343</c:v>
                </c:pt>
                <c:pt idx="10520">
                  <c:v>42643.593749999993</c:v>
                </c:pt>
                <c:pt idx="10521">
                  <c:v>42643.604166666621</c:v>
                </c:pt>
                <c:pt idx="10522">
                  <c:v>42643.614583333343</c:v>
                </c:pt>
                <c:pt idx="10523">
                  <c:v>42643.625</c:v>
                </c:pt>
                <c:pt idx="10524">
                  <c:v>42643.635416666621</c:v>
                </c:pt>
                <c:pt idx="10525">
                  <c:v>42643.645833333343</c:v>
                </c:pt>
                <c:pt idx="10526">
                  <c:v>42643.65625</c:v>
                </c:pt>
                <c:pt idx="10527">
                  <c:v>42643.666666666621</c:v>
                </c:pt>
                <c:pt idx="10528">
                  <c:v>42643.677083333292</c:v>
                </c:pt>
                <c:pt idx="10529">
                  <c:v>42643.6875</c:v>
                </c:pt>
                <c:pt idx="10530">
                  <c:v>42643.697916666621</c:v>
                </c:pt>
                <c:pt idx="10531">
                  <c:v>42643.708333333343</c:v>
                </c:pt>
                <c:pt idx="10532">
                  <c:v>42643.71875</c:v>
                </c:pt>
                <c:pt idx="10533">
                  <c:v>42643.729166666591</c:v>
                </c:pt>
                <c:pt idx="10534">
                  <c:v>42643.739583333292</c:v>
                </c:pt>
                <c:pt idx="10535">
                  <c:v>42643.75</c:v>
                </c:pt>
                <c:pt idx="10536">
                  <c:v>42643.760416666621</c:v>
                </c:pt>
                <c:pt idx="10537">
                  <c:v>42643.770833333343</c:v>
                </c:pt>
                <c:pt idx="10538">
                  <c:v>42643.78125</c:v>
                </c:pt>
                <c:pt idx="10539">
                  <c:v>42643.791666666591</c:v>
                </c:pt>
                <c:pt idx="10540">
                  <c:v>42643.802083333343</c:v>
                </c:pt>
                <c:pt idx="10541">
                  <c:v>42643.8125</c:v>
                </c:pt>
                <c:pt idx="10542">
                  <c:v>42643.822916666657</c:v>
                </c:pt>
                <c:pt idx="10543">
                  <c:v>42643.833333333343</c:v>
                </c:pt>
                <c:pt idx="10544">
                  <c:v>42643.84375</c:v>
                </c:pt>
                <c:pt idx="10545">
                  <c:v>42643.854166666657</c:v>
                </c:pt>
                <c:pt idx="10546">
                  <c:v>42643.864583333343</c:v>
                </c:pt>
                <c:pt idx="10547">
                  <c:v>42643.875</c:v>
                </c:pt>
                <c:pt idx="10548">
                  <c:v>42643.885416666657</c:v>
                </c:pt>
                <c:pt idx="10549">
                  <c:v>42643.895833333343</c:v>
                </c:pt>
                <c:pt idx="10550">
                  <c:v>42643.90625</c:v>
                </c:pt>
                <c:pt idx="10551">
                  <c:v>42643.916666666657</c:v>
                </c:pt>
                <c:pt idx="10552">
                  <c:v>42643.927083333292</c:v>
                </c:pt>
                <c:pt idx="10553">
                  <c:v>42643.9375</c:v>
                </c:pt>
                <c:pt idx="10554">
                  <c:v>42643.947916666657</c:v>
                </c:pt>
                <c:pt idx="10555">
                  <c:v>42643.958333333343</c:v>
                </c:pt>
                <c:pt idx="10556">
                  <c:v>42643.96875</c:v>
                </c:pt>
                <c:pt idx="10557">
                  <c:v>42643.979166666621</c:v>
                </c:pt>
                <c:pt idx="10558">
                  <c:v>42643.989583333343</c:v>
                </c:pt>
                <c:pt idx="10559">
                  <c:v>42644</c:v>
                </c:pt>
                <c:pt idx="10560">
                  <c:v>42644.010416666657</c:v>
                </c:pt>
                <c:pt idx="10561">
                  <c:v>42644.020833333343</c:v>
                </c:pt>
                <c:pt idx="10562">
                  <c:v>42644.03125</c:v>
                </c:pt>
                <c:pt idx="10563">
                  <c:v>42644.041666666621</c:v>
                </c:pt>
                <c:pt idx="10564">
                  <c:v>42644.052083333343</c:v>
                </c:pt>
                <c:pt idx="10565">
                  <c:v>42644.0625</c:v>
                </c:pt>
                <c:pt idx="10566">
                  <c:v>42644.072916666657</c:v>
                </c:pt>
                <c:pt idx="10567">
                  <c:v>42644.083333333343</c:v>
                </c:pt>
                <c:pt idx="10568">
                  <c:v>42644.093749999993</c:v>
                </c:pt>
                <c:pt idx="10569">
                  <c:v>42644.104166666621</c:v>
                </c:pt>
                <c:pt idx="10570">
                  <c:v>42644.114583333343</c:v>
                </c:pt>
                <c:pt idx="10571">
                  <c:v>42644.125</c:v>
                </c:pt>
                <c:pt idx="10572">
                  <c:v>42644.135416666621</c:v>
                </c:pt>
                <c:pt idx="10573">
                  <c:v>42644.145833333343</c:v>
                </c:pt>
                <c:pt idx="10574">
                  <c:v>42644.15625</c:v>
                </c:pt>
                <c:pt idx="10575">
                  <c:v>42644.166666666621</c:v>
                </c:pt>
                <c:pt idx="10576">
                  <c:v>42644.177083333292</c:v>
                </c:pt>
                <c:pt idx="10577">
                  <c:v>42644.1875</c:v>
                </c:pt>
                <c:pt idx="10578">
                  <c:v>42644.197916666621</c:v>
                </c:pt>
                <c:pt idx="10579">
                  <c:v>42644.208333333343</c:v>
                </c:pt>
                <c:pt idx="10580">
                  <c:v>42644.21875</c:v>
                </c:pt>
                <c:pt idx="10581">
                  <c:v>42644.229166666591</c:v>
                </c:pt>
                <c:pt idx="10582">
                  <c:v>42644.239583333292</c:v>
                </c:pt>
                <c:pt idx="10583">
                  <c:v>42644.25</c:v>
                </c:pt>
                <c:pt idx="10584">
                  <c:v>42644.260416666621</c:v>
                </c:pt>
                <c:pt idx="10585">
                  <c:v>42644.270833333343</c:v>
                </c:pt>
                <c:pt idx="10586">
                  <c:v>42644.28125</c:v>
                </c:pt>
                <c:pt idx="10587">
                  <c:v>42644.291666666591</c:v>
                </c:pt>
                <c:pt idx="10588">
                  <c:v>42644.302083333343</c:v>
                </c:pt>
                <c:pt idx="10589">
                  <c:v>42644.3125</c:v>
                </c:pt>
                <c:pt idx="10590">
                  <c:v>42644.322916666657</c:v>
                </c:pt>
                <c:pt idx="10591">
                  <c:v>42644.333333333343</c:v>
                </c:pt>
                <c:pt idx="10592">
                  <c:v>42644.34375</c:v>
                </c:pt>
                <c:pt idx="10593">
                  <c:v>42644.354166666657</c:v>
                </c:pt>
                <c:pt idx="10594">
                  <c:v>42644.364583333343</c:v>
                </c:pt>
                <c:pt idx="10595">
                  <c:v>42644.375</c:v>
                </c:pt>
                <c:pt idx="10596">
                  <c:v>42644.385416666657</c:v>
                </c:pt>
                <c:pt idx="10597">
                  <c:v>42644.395833333343</c:v>
                </c:pt>
                <c:pt idx="10598">
                  <c:v>42644.40625</c:v>
                </c:pt>
                <c:pt idx="10599">
                  <c:v>42644.416666666657</c:v>
                </c:pt>
                <c:pt idx="10600">
                  <c:v>42644.427083333292</c:v>
                </c:pt>
                <c:pt idx="10601">
                  <c:v>42644.4375</c:v>
                </c:pt>
                <c:pt idx="10602">
                  <c:v>42644.447916666657</c:v>
                </c:pt>
                <c:pt idx="10603">
                  <c:v>42644.458333333343</c:v>
                </c:pt>
                <c:pt idx="10604">
                  <c:v>42644.46875</c:v>
                </c:pt>
                <c:pt idx="10605">
                  <c:v>42644.479166666621</c:v>
                </c:pt>
                <c:pt idx="10606">
                  <c:v>42644.489583333343</c:v>
                </c:pt>
                <c:pt idx="10607">
                  <c:v>42644.5</c:v>
                </c:pt>
                <c:pt idx="10608">
                  <c:v>42644.510416666657</c:v>
                </c:pt>
                <c:pt idx="10609">
                  <c:v>42644.520833333343</c:v>
                </c:pt>
                <c:pt idx="10610">
                  <c:v>42644.53125</c:v>
                </c:pt>
                <c:pt idx="10611">
                  <c:v>42644.541666666621</c:v>
                </c:pt>
                <c:pt idx="10612">
                  <c:v>42644.552083333343</c:v>
                </c:pt>
                <c:pt idx="10613">
                  <c:v>42644.5625</c:v>
                </c:pt>
                <c:pt idx="10614">
                  <c:v>42644.572916666657</c:v>
                </c:pt>
                <c:pt idx="10615">
                  <c:v>42644.583333333343</c:v>
                </c:pt>
                <c:pt idx="10616">
                  <c:v>42644.593749999993</c:v>
                </c:pt>
                <c:pt idx="10617">
                  <c:v>42644.604166666621</c:v>
                </c:pt>
                <c:pt idx="10618">
                  <c:v>42644.614583333343</c:v>
                </c:pt>
                <c:pt idx="10619">
                  <c:v>42644.625</c:v>
                </c:pt>
                <c:pt idx="10620">
                  <c:v>42644.635416666621</c:v>
                </c:pt>
                <c:pt idx="10621">
                  <c:v>42644.645833333343</c:v>
                </c:pt>
                <c:pt idx="10622">
                  <c:v>42644.65625</c:v>
                </c:pt>
                <c:pt idx="10623">
                  <c:v>42644.666666666621</c:v>
                </c:pt>
                <c:pt idx="10624">
                  <c:v>42644.677083333292</c:v>
                </c:pt>
                <c:pt idx="10625">
                  <c:v>42644.6875</c:v>
                </c:pt>
                <c:pt idx="10626">
                  <c:v>42644.697916666621</c:v>
                </c:pt>
                <c:pt idx="10627">
                  <c:v>42644.708333333343</c:v>
                </c:pt>
                <c:pt idx="10628">
                  <c:v>42644.71875</c:v>
                </c:pt>
                <c:pt idx="10629">
                  <c:v>42644.729166666591</c:v>
                </c:pt>
                <c:pt idx="10630">
                  <c:v>42644.739583333292</c:v>
                </c:pt>
                <c:pt idx="10631">
                  <c:v>42644.75</c:v>
                </c:pt>
                <c:pt idx="10632">
                  <c:v>42644.760416666621</c:v>
                </c:pt>
                <c:pt idx="10633">
                  <c:v>42644.770833333343</c:v>
                </c:pt>
                <c:pt idx="10634">
                  <c:v>42644.78125</c:v>
                </c:pt>
                <c:pt idx="10635">
                  <c:v>42644.791666666591</c:v>
                </c:pt>
                <c:pt idx="10636">
                  <c:v>42644.802083333343</c:v>
                </c:pt>
                <c:pt idx="10637">
                  <c:v>42644.8125</c:v>
                </c:pt>
                <c:pt idx="10638">
                  <c:v>42644.822916666657</c:v>
                </c:pt>
                <c:pt idx="10639">
                  <c:v>42644.833333333343</c:v>
                </c:pt>
                <c:pt idx="10640">
                  <c:v>42644.84375</c:v>
                </c:pt>
                <c:pt idx="10641">
                  <c:v>42644.854166666657</c:v>
                </c:pt>
                <c:pt idx="10642">
                  <c:v>42644.864583333343</c:v>
                </c:pt>
                <c:pt idx="10643">
                  <c:v>42644.875</c:v>
                </c:pt>
                <c:pt idx="10644">
                  <c:v>42644.885416666657</c:v>
                </c:pt>
                <c:pt idx="10645">
                  <c:v>42644.895833333343</c:v>
                </c:pt>
                <c:pt idx="10646">
                  <c:v>42644.90625</c:v>
                </c:pt>
                <c:pt idx="10647">
                  <c:v>42644.916666666657</c:v>
                </c:pt>
                <c:pt idx="10648">
                  <c:v>42644.927083333292</c:v>
                </c:pt>
                <c:pt idx="10649">
                  <c:v>42644.9375</c:v>
                </c:pt>
                <c:pt idx="10650">
                  <c:v>42644.947916666657</c:v>
                </c:pt>
                <c:pt idx="10651">
                  <c:v>42644.958333333343</c:v>
                </c:pt>
                <c:pt idx="10652">
                  <c:v>42644.96875</c:v>
                </c:pt>
                <c:pt idx="10653">
                  <c:v>42644.979166666621</c:v>
                </c:pt>
                <c:pt idx="10654">
                  <c:v>42644.989583333343</c:v>
                </c:pt>
                <c:pt idx="10655">
                  <c:v>42645</c:v>
                </c:pt>
                <c:pt idx="10656">
                  <c:v>42645.010416666657</c:v>
                </c:pt>
                <c:pt idx="10657">
                  <c:v>42645.020833333343</c:v>
                </c:pt>
                <c:pt idx="10658">
                  <c:v>42645.03125</c:v>
                </c:pt>
                <c:pt idx="10659">
                  <c:v>42645.041666666621</c:v>
                </c:pt>
                <c:pt idx="10660">
                  <c:v>42645.052083333343</c:v>
                </c:pt>
                <c:pt idx="10661">
                  <c:v>42645.0625</c:v>
                </c:pt>
                <c:pt idx="10662">
                  <c:v>42645.072916666657</c:v>
                </c:pt>
                <c:pt idx="10663">
                  <c:v>42645.083333333343</c:v>
                </c:pt>
                <c:pt idx="10664">
                  <c:v>42645.093749999993</c:v>
                </c:pt>
                <c:pt idx="10665">
                  <c:v>42645.104166666621</c:v>
                </c:pt>
                <c:pt idx="10666">
                  <c:v>42645.114583333343</c:v>
                </c:pt>
                <c:pt idx="10667">
                  <c:v>42645.125</c:v>
                </c:pt>
                <c:pt idx="10668">
                  <c:v>42645.135416666621</c:v>
                </c:pt>
                <c:pt idx="10669">
                  <c:v>42645.145833333343</c:v>
                </c:pt>
                <c:pt idx="10670">
                  <c:v>42645.15625</c:v>
                </c:pt>
                <c:pt idx="10671">
                  <c:v>42645.166666666621</c:v>
                </c:pt>
                <c:pt idx="10672">
                  <c:v>42645.177083333292</c:v>
                </c:pt>
                <c:pt idx="10673">
                  <c:v>42645.1875</c:v>
                </c:pt>
                <c:pt idx="10674">
                  <c:v>42645.197916666621</c:v>
                </c:pt>
                <c:pt idx="10675">
                  <c:v>42645.208333333343</c:v>
                </c:pt>
                <c:pt idx="10676">
                  <c:v>42645.21875</c:v>
                </c:pt>
                <c:pt idx="10677">
                  <c:v>42645.229166666591</c:v>
                </c:pt>
                <c:pt idx="10678">
                  <c:v>42645.239583333292</c:v>
                </c:pt>
                <c:pt idx="10679">
                  <c:v>42645.25</c:v>
                </c:pt>
                <c:pt idx="10680">
                  <c:v>42645.260416666621</c:v>
                </c:pt>
                <c:pt idx="10681">
                  <c:v>42645.270833333343</c:v>
                </c:pt>
                <c:pt idx="10682">
                  <c:v>42645.28125</c:v>
                </c:pt>
                <c:pt idx="10683">
                  <c:v>42645.291666666591</c:v>
                </c:pt>
                <c:pt idx="10684">
                  <c:v>42645.302083333343</c:v>
                </c:pt>
                <c:pt idx="10685">
                  <c:v>42645.3125</c:v>
                </c:pt>
                <c:pt idx="10686">
                  <c:v>42645.322916666657</c:v>
                </c:pt>
                <c:pt idx="10687">
                  <c:v>42645.333333333343</c:v>
                </c:pt>
                <c:pt idx="10688">
                  <c:v>42645.34375</c:v>
                </c:pt>
                <c:pt idx="10689">
                  <c:v>42645.354166666657</c:v>
                </c:pt>
                <c:pt idx="10690">
                  <c:v>42645.364583333343</c:v>
                </c:pt>
                <c:pt idx="10691">
                  <c:v>42645.375</c:v>
                </c:pt>
                <c:pt idx="10692">
                  <c:v>42645.385416666657</c:v>
                </c:pt>
                <c:pt idx="10693">
                  <c:v>42645.395833333343</c:v>
                </c:pt>
                <c:pt idx="10694">
                  <c:v>42645.40625</c:v>
                </c:pt>
                <c:pt idx="10695">
                  <c:v>42645.416666666657</c:v>
                </c:pt>
                <c:pt idx="10696">
                  <c:v>42645.427083333292</c:v>
                </c:pt>
                <c:pt idx="10697">
                  <c:v>42645.4375</c:v>
                </c:pt>
                <c:pt idx="10698">
                  <c:v>42645.447916666657</c:v>
                </c:pt>
                <c:pt idx="10699">
                  <c:v>42645.458333333343</c:v>
                </c:pt>
                <c:pt idx="10700">
                  <c:v>42645.46875</c:v>
                </c:pt>
                <c:pt idx="10701">
                  <c:v>42645.479166666621</c:v>
                </c:pt>
                <c:pt idx="10702">
                  <c:v>42645.489583333343</c:v>
                </c:pt>
                <c:pt idx="10703">
                  <c:v>42645.5</c:v>
                </c:pt>
                <c:pt idx="10704">
                  <c:v>42645.510416666657</c:v>
                </c:pt>
                <c:pt idx="10705">
                  <c:v>42645.520833333343</c:v>
                </c:pt>
                <c:pt idx="10706">
                  <c:v>42645.53125</c:v>
                </c:pt>
                <c:pt idx="10707">
                  <c:v>42645.541666666621</c:v>
                </c:pt>
                <c:pt idx="10708">
                  <c:v>42645.552083333343</c:v>
                </c:pt>
                <c:pt idx="10709">
                  <c:v>42645.5625</c:v>
                </c:pt>
                <c:pt idx="10710">
                  <c:v>42645.572916666657</c:v>
                </c:pt>
                <c:pt idx="10711">
                  <c:v>42645.583333333343</c:v>
                </c:pt>
                <c:pt idx="10712">
                  <c:v>42645.593749999993</c:v>
                </c:pt>
                <c:pt idx="10713">
                  <c:v>42645.604166666621</c:v>
                </c:pt>
                <c:pt idx="10714">
                  <c:v>42645.614583333343</c:v>
                </c:pt>
                <c:pt idx="10715">
                  <c:v>42645.625</c:v>
                </c:pt>
                <c:pt idx="10716">
                  <c:v>42645.635416666621</c:v>
                </c:pt>
                <c:pt idx="10717">
                  <c:v>42645.645833333343</c:v>
                </c:pt>
                <c:pt idx="10718">
                  <c:v>42645.65625</c:v>
                </c:pt>
                <c:pt idx="10719">
                  <c:v>42645.666666666621</c:v>
                </c:pt>
                <c:pt idx="10720">
                  <c:v>42645.677083333292</c:v>
                </c:pt>
                <c:pt idx="10721">
                  <c:v>42645.6875</c:v>
                </c:pt>
                <c:pt idx="10722">
                  <c:v>42645.697916666621</c:v>
                </c:pt>
                <c:pt idx="10723">
                  <c:v>42645.708333333343</c:v>
                </c:pt>
                <c:pt idx="10724">
                  <c:v>42645.71875</c:v>
                </c:pt>
                <c:pt idx="10725">
                  <c:v>42645.729166666591</c:v>
                </c:pt>
                <c:pt idx="10726">
                  <c:v>42645.739583333292</c:v>
                </c:pt>
                <c:pt idx="10727">
                  <c:v>42645.75</c:v>
                </c:pt>
                <c:pt idx="10728">
                  <c:v>42645.760416666621</c:v>
                </c:pt>
                <c:pt idx="10729">
                  <c:v>42645.770833333343</c:v>
                </c:pt>
                <c:pt idx="10730">
                  <c:v>42645.78125</c:v>
                </c:pt>
                <c:pt idx="10731">
                  <c:v>42645.791666666591</c:v>
                </c:pt>
                <c:pt idx="10732">
                  <c:v>42645.802083333343</c:v>
                </c:pt>
                <c:pt idx="10733">
                  <c:v>42645.8125</c:v>
                </c:pt>
                <c:pt idx="10734">
                  <c:v>42645.822916666657</c:v>
                </c:pt>
                <c:pt idx="10735">
                  <c:v>42645.833333333343</c:v>
                </c:pt>
                <c:pt idx="10736">
                  <c:v>42645.84375</c:v>
                </c:pt>
                <c:pt idx="10737">
                  <c:v>42645.854166666657</c:v>
                </c:pt>
                <c:pt idx="10738">
                  <c:v>42645.864583333343</c:v>
                </c:pt>
                <c:pt idx="10739">
                  <c:v>42645.875</c:v>
                </c:pt>
                <c:pt idx="10740">
                  <c:v>42645.885416666657</c:v>
                </c:pt>
                <c:pt idx="10741">
                  <c:v>42645.895833333343</c:v>
                </c:pt>
                <c:pt idx="10742">
                  <c:v>42645.90625</c:v>
                </c:pt>
                <c:pt idx="10743">
                  <c:v>42645.916666666657</c:v>
                </c:pt>
                <c:pt idx="10744">
                  <c:v>42645.927083333292</c:v>
                </c:pt>
                <c:pt idx="10745">
                  <c:v>42645.9375</c:v>
                </c:pt>
                <c:pt idx="10746">
                  <c:v>42645.947916666657</c:v>
                </c:pt>
                <c:pt idx="10747">
                  <c:v>42645.958333333343</c:v>
                </c:pt>
                <c:pt idx="10748">
                  <c:v>42645.96875</c:v>
                </c:pt>
                <c:pt idx="10749">
                  <c:v>42645.979166666621</c:v>
                </c:pt>
                <c:pt idx="10750">
                  <c:v>42645.989583333343</c:v>
                </c:pt>
              </c:numCache>
            </c:numRef>
          </c:xVal>
          <c:yVal>
            <c:numRef>
              <c:f>'extreme drought period'!$F$2:$F$10811</c:f>
              <c:numCache>
                <c:formatCode>0.00</c:formatCode>
                <c:ptCount val="10810"/>
                <c:pt idx="0">
                  <c:v>0.10325090646117301</c:v>
                </c:pt>
                <c:pt idx="1">
                  <c:v>0.109328664283367</c:v>
                </c:pt>
                <c:pt idx="2">
                  <c:v>0.100890585584341</c:v>
                </c:pt>
                <c:pt idx="3">
                  <c:v>8.9747376085176994E-2</c:v>
                </c:pt>
                <c:pt idx="4">
                  <c:v>8.4468917695242701E-2</c:v>
                </c:pt>
                <c:pt idx="5">
                  <c:v>8.5619337126826997E-2</c:v>
                </c:pt>
                <c:pt idx="6">
                  <c:v>0.106722790531232</c:v>
                </c:pt>
                <c:pt idx="7">
                  <c:v>9.4573656247984694E-2</c:v>
                </c:pt>
                <c:pt idx="8">
                  <c:v>9.1988712702026701E-2</c:v>
                </c:pt>
                <c:pt idx="9">
                  <c:v>8.8719892404465497E-2</c:v>
                </c:pt>
                <c:pt idx="10">
                  <c:v>8.6473944296676E-2</c:v>
                </c:pt>
                <c:pt idx="11">
                  <c:v>7.9890073601413703E-2</c:v>
                </c:pt>
                <c:pt idx="12">
                  <c:v>8.2508398859312201E-2</c:v>
                </c:pt>
                <c:pt idx="13">
                  <c:v>0.112205348681389</c:v>
                </c:pt>
                <c:pt idx="14">
                  <c:v>0.12639077545470601</c:v>
                </c:pt>
                <c:pt idx="15">
                  <c:v>0.11039246582798</c:v>
                </c:pt>
                <c:pt idx="16">
                  <c:v>7.5762359776546898E-2</c:v>
                </c:pt>
                <c:pt idx="17">
                  <c:v>7.0525640118666702E-2</c:v>
                </c:pt>
                <c:pt idx="18">
                  <c:v>5.6563131275277199E-2</c:v>
                </c:pt>
                <c:pt idx="19">
                  <c:v>5.6617807277581998E-2</c:v>
                </c:pt>
                <c:pt idx="20">
                  <c:v>3.4823019668843498E-2</c:v>
                </c:pt>
                <c:pt idx="21">
                  <c:v>3.1440928944704599E-2</c:v>
                </c:pt>
                <c:pt idx="22">
                  <c:v>2.46502826347983E-2</c:v>
                </c:pt>
                <c:pt idx="23">
                  <c:v>5.44158111454262E-2</c:v>
                </c:pt>
                <c:pt idx="24">
                  <c:v>8.9142906863400595E-2</c:v>
                </c:pt>
                <c:pt idx="25">
                  <c:v>0.145369684121811</c:v>
                </c:pt>
                <c:pt idx="26">
                  <c:v>0.19417209185871401</c:v>
                </c:pt>
                <c:pt idx="27">
                  <c:v>0.26975871703790699</c:v>
                </c:pt>
                <c:pt idx="28">
                  <c:v>0.38211635629207202</c:v>
                </c:pt>
                <c:pt idx="29">
                  <c:v>0.50371921317175306</c:v>
                </c:pt>
                <c:pt idx="30">
                  <c:v>0.586657237106605</c:v>
                </c:pt>
                <c:pt idx="31">
                  <c:v>0.60126618099052598</c:v>
                </c:pt>
                <c:pt idx="32">
                  <c:v>0.56593399844780201</c:v>
                </c:pt>
                <c:pt idx="33">
                  <c:v>0.54239672745355305</c:v>
                </c:pt>
                <c:pt idx="34">
                  <c:v>0.63857585897417801</c:v>
                </c:pt>
                <c:pt idx="35">
                  <c:v>0.82259370709949897</c:v>
                </c:pt>
                <c:pt idx="36">
                  <c:v>1.031072637473885</c:v>
                </c:pt>
                <c:pt idx="37">
                  <c:v>1.0852266197043501</c:v>
                </c:pt>
                <c:pt idx="38">
                  <c:v>0.99546530318682303</c:v>
                </c:pt>
                <c:pt idx="39">
                  <c:v>1.0318363164636799</c:v>
                </c:pt>
                <c:pt idx="40">
                  <c:v>1.131980969499236</c:v>
                </c:pt>
                <c:pt idx="41">
                  <c:v>1.353025859841045</c:v>
                </c:pt>
                <c:pt idx="42">
                  <c:v>1.4619376092605481</c:v>
                </c:pt>
                <c:pt idx="43">
                  <c:v>1.472741537751715</c:v>
                </c:pt>
                <c:pt idx="44">
                  <c:v>1.48023647914088</c:v>
                </c:pt>
                <c:pt idx="45">
                  <c:v>1.400625723642134</c:v>
                </c:pt>
                <c:pt idx="46">
                  <c:v>1.3159587388540319</c:v>
                </c:pt>
                <c:pt idx="47">
                  <c:v>1.295769102971468</c:v>
                </c:pt>
                <c:pt idx="48">
                  <c:v>1.362202667499014</c:v>
                </c:pt>
                <c:pt idx="49">
                  <c:v>1.4730681032652511</c:v>
                </c:pt>
                <c:pt idx="50">
                  <c:v>1.4892881876854509</c:v>
                </c:pt>
                <c:pt idx="51">
                  <c:v>1.438230489041407</c:v>
                </c:pt>
                <c:pt idx="52">
                  <c:v>1.472532786103772</c:v>
                </c:pt>
                <c:pt idx="53">
                  <c:v>1.5024237498395969</c:v>
                </c:pt>
                <c:pt idx="54">
                  <c:v>1.5868625783868839</c:v>
                </c:pt>
                <c:pt idx="55">
                  <c:v>1.584507181999206</c:v>
                </c:pt>
                <c:pt idx="56">
                  <c:v>1.564348310942191</c:v>
                </c:pt>
                <c:pt idx="57">
                  <c:v>1.5436760448165969</c:v>
                </c:pt>
                <c:pt idx="58">
                  <c:v>1.5396660751607729</c:v>
                </c:pt>
                <c:pt idx="59">
                  <c:v>1.4388270924092561</c:v>
                </c:pt>
                <c:pt idx="60">
                  <c:v>1.521739864252035</c:v>
                </c:pt>
                <c:pt idx="61">
                  <c:v>1.4468663730863409</c:v>
                </c:pt>
                <c:pt idx="62">
                  <c:v>1.411004172977099</c:v>
                </c:pt>
                <c:pt idx="63">
                  <c:v>1.1817589411374101</c:v>
                </c:pt>
                <c:pt idx="64">
                  <c:v>1.0881633830608879</c:v>
                </c:pt>
                <c:pt idx="65">
                  <c:v>1.062226746234638</c:v>
                </c:pt>
                <c:pt idx="66">
                  <c:v>1.023670395554366</c:v>
                </c:pt>
                <c:pt idx="67">
                  <c:v>1.018616710444896</c:v>
                </c:pt>
                <c:pt idx="68">
                  <c:v>0.99810926945383605</c:v>
                </c:pt>
                <c:pt idx="69">
                  <c:v>0.94841227165445996</c:v>
                </c:pt>
                <c:pt idx="70">
                  <c:v>0.89948559184147803</c:v>
                </c:pt>
                <c:pt idx="71">
                  <c:v>0.82933148342886298</c:v>
                </c:pt>
                <c:pt idx="72">
                  <c:v>0.74096881158306904</c:v>
                </c:pt>
                <c:pt idx="73">
                  <c:v>0.64509859633791</c:v>
                </c:pt>
                <c:pt idx="74">
                  <c:v>0.55360484754973305</c:v>
                </c:pt>
                <c:pt idx="75">
                  <c:v>0.48122163955040198</c:v>
                </c:pt>
                <c:pt idx="76">
                  <c:v>0.41207336560789898</c:v>
                </c:pt>
                <c:pt idx="77">
                  <c:v>0.38092944532952</c:v>
                </c:pt>
                <c:pt idx="78">
                  <c:v>0.36468811322217798</c:v>
                </c:pt>
                <c:pt idx="79">
                  <c:v>0.37070109974652199</c:v>
                </c:pt>
                <c:pt idx="80">
                  <c:v>0.35042773815559197</c:v>
                </c:pt>
                <c:pt idx="81">
                  <c:v>0.328634471061305</c:v>
                </c:pt>
                <c:pt idx="82">
                  <c:v>0.29382035404234402</c:v>
                </c:pt>
                <c:pt idx="83">
                  <c:v>0.27266463288950998</c:v>
                </c:pt>
                <c:pt idx="84">
                  <c:v>0.23997901356331799</c:v>
                </c:pt>
                <c:pt idx="85">
                  <c:v>0.212080212662867</c:v>
                </c:pt>
                <c:pt idx="86">
                  <c:v>0.177702653877127</c:v>
                </c:pt>
                <c:pt idx="87">
                  <c:v>0.14591880934406401</c:v>
                </c:pt>
                <c:pt idx="88">
                  <c:v>0.129261163805868</c:v>
                </c:pt>
                <c:pt idx="89">
                  <c:v>0.11236234719079199</c:v>
                </c:pt>
                <c:pt idx="90">
                  <c:v>0.11029628899180099</c:v>
                </c:pt>
                <c:pt idx="91">
                  <c:v>0.10495542544575701</c:v>
                </c:pt>
                <c:pt idx="92">
                  <c:v>0.105685106868528</c:v>
                </c:pt>
                <c:pt idx="93">
                  <c:v>0.10581850221878</c:v>
                </c:pt>
                <c:pt idx="94">
                  <c:v>9.9339938131676297E-2</c:v>
                </c:pt>
                <c:pt idx="95">
                  <c:v>0.107408046370642</c:v>
                </c:pt>
                <c:pt idx="96">
                  <c:v>0.10034477931206801</c:v>
                </c:pt>
                <c:pt idx="97">
                  <c:v>8.9123534175573102E-2</c:v>
                </c:pt>
                <c:pt idx="98">
                  <c:v>7.0365370614220102E-2</c:v>
                </c:pt>
                <c:pt idx="99">
                  <c:v>6.3696283567494599E-2</c:v>
                </c:pt>
                <c:pt idx="100">
                  <c:v>5.7724740934612502E-2</c:v>
                </c:pt>
                <c:pt idx="101">
                  <c:v>5.5785176440083302E-2</c:v>
                </c:pt>
                <c:pt idx="102">
                  <c:v>3.6320187789798099E-2</c:v>
                </c:pt>
                <c:pt idx="103">
                  <c:v>3.1349168352983799E-2</c:v>
                </c:pt>
                <c:pt idx="104">
                  <c:v>2.5244295474220801E-2</c:v>
                </c:pt>
                <c:pt idx="105">
                  <c:v>3.2916937824590202E-2</c:v>
                </c:pt>
                <c:pt idx="106">
                  <c:v>3.5785804663051E-2</c:v>
                </c:pt>
                <c:pt idx="107">
                  <c:v>3.27747099515691E-2</c:v>
                </c:pt>
                <c:pt idx="108">
                  <c:v>3.5644494961622301E-2</c:v>
                </c:pt>
                <c:pt idx="109">
                  <c:v>3.4624652418772203E-2</c:v>
                </c:pt>
                <c:pt idx="110">
                  <c:v>2.4092940560952601E-2</c:v>
                </c:pt>
                <c:pt idx="111">
                  <c:v>1.98111254831672E-2</c:v>
                </c:pt>
                <c:pt idx="112">
                  <c:v>2.0127051097435501E-2</c:v>
                </c:pt>
                <c:pt idx="113">
                  <c:v>4.9648076765178899E-2</c:v>
                </c:pt>
                <c:pt idx="114">
                  <c:v>5.7662644157210799E-2</c:v>
                </c:pt>
                <c:pt idx="115">
                  <c:v>6.3918676854375606E-2</c:v>
                </c:pt>
                <c:pt idx="116">
                  <c:v>8.1798768131846694E-2</c:v>
                </c:pt>
                <c:pt idx="117">
                  <c:v>0.110683236488094</c:v>
                </c:pt>
                <c:pt idx="118">
                  <c:v>0.13650679084658501</c:v>
                </c:pt>
                <c:pt idx="119">
                  <c:v>0.15039273546000101</c:v>
                </c:pt>
                <c:pt idx="120">
                  <c:v>0.18932633020673101</c:v>
                </c:pt>
                <c:pt idx="121">
                  <c:v>0.26126122636676402</c:v>
                </c:pt>
                <c:pt idx="122">
                  <c:v>0.33033052877652602</c:v>
                </c:pt>
                <c:pt idx="123">
                  <c:v>0.43271269445706001</c:v>
                </c:pt>
                <c:pt idx="124">
                  <c:v>0.52850919697399001</c:v>
                </c:pt>
                <c:pt idx="125">
                  <c:v>0.62787729665797098</c:v>
                </c:pt>
                <c:pt idx="126">
                  <c:v>0.69372774869823794</c:v>
                </c:pt>
                <c:pt idx="127">
                  <c:v>0.75599158508461395</c:v>
                </c:pt>
                <c:pt idx="128">
                  <c:v>0.826111217765363</c:v>
                </c:pt>
                <c:pt idx="129">
                  <c:v>0.872017835394434</c:v>
                </c:pt>
                <c:pt idx="130">
                  <c:v>0.93038138914462798</c:v>
                </c:pt>
                <c:pt idx="131">
                  <c:v>0.99632936059569999</c:v>
                </c:pt>
                <c:pt idx="132">
                  <c:v>1.056388003362988</c:v>
                </c:pt>
                <c:pt idx="133">
                  <c:v>1.135872985395646</c:v>
                </c:pt>
                <c:pt idx="134">
                  <c:v>1.2085164136338</c:v>
                </c:pt>
                <c:pt idx="135">
                  <c:v>1.2630817798411429</c:v>
                </c:pt>
                <c:pt idx="136">
                  <c:v>1.3040662385106241</c:v>
                </c:pt>
                <c:pt idx="137">
                  <c:v>1.372265659444394</c:v>
                </c:pt>
                <c:pt idx="138">
                  <c:v>1.5081842606593761</c:v>
                </c:pt>
                <c:pt idx="139">
                  <c:v>1.6735370855621789</c:v>
                </c:pt>
                <c:pt idx="140">
                  <c:v>1.6930927810635401</c:v>
                </c:pt>
                <c:pt idx="141">
                  <c:v>1.611470614668693</c:v>
                </c:pt>
                <c:pt idx="142">
                  <c:v>1.4635455818417371</c:v>
                </c:pt>
                <c:pt idx="143">
                  <c:v>1.4426248812947959</c:v>
                </c:pt>
                <c:pt idx="144">
                  <c:v>1.4632136535632909</c:v>
                </c:pt>
                <c:pt idx="145">
                  <c:v>1.5076016064305271</c:v>
                </c:pt>
                <c:pt idx="146">
                  <c:v>1.57139194056512</c:v>
                </c:pt>
                <c:pt idx="147">
                  <c:v>1.6340433222007651</c:v>
                </c:pt>
                <c:pt idx="148">
                  <c:v>1.669858361361904</c:v>
                </c:pt>
                <c:pt idx="149">
                  <c:v>1.601647805179313</c:v>
                </c:pt>
                <c:pt idx="150">
                  <c:v>1.647756087306637</c:v>
                </c:pt>
                <c:pt idx="151">
                  <c:v>1.6706835910570359</c:v>
                </c:pt>
                <c:pt idx="152">
                  <c:v>1.7386732999383729</c:v>
                </c:pt>
                <c:pt idx="153">
                  <c:v>1.783555218613434</c:v>
                </c:pt>
                <c:pt idx="154">
                  <c:v>1.802130852924815</c:v>
                </c:pt>
                <c:pt idx="155">
                  <c:v>1.8317508073332871</c:v>
                </c:pt>
                <c:pt idx="156">
                  <c:v>1.7808799398760271</c:v>
                </c:pt>
                <c:pt idx="157">
                  <c:v>1.8038208393536319</c:v>
                </c:pt>
                <c:pt idx="158">
                  <c:v>1.7658435143881079</c:v>
                </c:pt>
                <c:pt idx="159">
                  <c:v>1.7035329414926279</c:v>
                </c:pt>
                <c:pt idx="160">
                  <c:v>1.61299371621123</c:v>
                </c:pt>
                <c:pt idx="161">
                  <c:v>1.620112068992245</c:v>
                </c:pt>
                <c:pt idx="162">
                  <c:v>1.62906190259626</c:v>
                </c:pt>
                <c:pt idx="163">
                  <c:v>1.557077257421027</c:v>
                </c:pt>
                <c:pt idx="164">
                  <c:v>1.4334925975021751</c:v>
                </c:pt>
                <c:pt idx="165">
                  <c:v>1.35130811975712</c:v>
                </c:pt>
                <c:pt idx="166">
                  <c:v>1.35716322234621</c:v>
                </c:pt>
                <c:pt idx="167">
                  <c:v>1.31607610693777</c:v>
                </c:pt>
                <c:pt idx="168">
                  <c:v>1.2094563326959851</c:v>
                </c:pt>
                <c:pt idx="169">
                  <c:v>1.094103677654219</c:v>
                </c:pt>
                <c:pt idx="170">
                  <c:v>1.019167649253198</c:v>
                </c:pt>
                <c:pt idx="171">
                  <c:v>0.96935557358637603</c:v>
                </c:pt>
                <c:pt idx="172">
                  <c:v>0.90214024292723305</c:v>
                </c:pt>
                <c:pt idx="173">
                  <c:v>0.80846482324914404</c:v>
                </c:pt>
                <c:pt idx="174">
                  <c:v>0.71588882297199996</c:v>
                </c:pt>
                <c:pt idx="175">
                  <c:v>0.59935443533853905</c:v>
                </c:pt>
                <c:pt idx="176">
                  <c:v>0.47805531957606301</c:v>
                </c:pt>
                <c:pt idx="177">
                  <c:v>0.37679493292118099</c:v>
                </c:pt>
                <c:pt idx="178">
                  <c:v>0.30864536146190602</c:v>
                </c:pt>
                <c:pt idx="179">
                  <c:v>0.2822900834166</c:v>
                </c:pt>
                <c:pt idx="180">
                  <c:v>0.25958397642823799</c:v>
                </c:pt>
                <c:pt idx="181">
                  <c:v>0.249162353282886</c:v>
                </c:pt>
                <c:pt idx="182">
                  <c:v>0.226957935692504</c:v>
                </c:pt>
                <c:pt idx="183">
                  <c:v>0.200040246959931</c:v>
                </c:pt>
                <c:pt idx="184">
                  <c:v>0.16746388591412401</c:v>
                </c:pt>
                <c:pt idx="185">
                  <c:v>0.155850683643567</c:v>
                </c:pt>
                <c:pt idx="186">
                  <c:v>0.15660028891206701</c:v>
                </c:pt>
                <c:pt idx="187">
                  <c:v>0.168706486760268</c:v>
                </c:pt>
                <c:pt idx="188">
                  <c:v>0.155044879314474</c:v>
                </c:pt>
                <c:pt idx="189">
                  <c:v>0.14832142447527999</c:v>
                </c:pt>
                <c:pt idx="190">
                  <c:v>0.130013172303447</c:v>
                </c:pt>
                <c:pt idx="191">
                  <c:v>0.13729586763087101</c:v>
                </c:pt>
                <c:pt idx="192">
                  <c:v>0.14008721852865599</c:v>
                </c:pt>
                <c:pt idx="193">
                  <c:v>0.13067223733908101</c:v>
                </c:pt>
                <c:pt idx="194">
                  <c:v>0.12713388846314899</c:v>
                </c:pt>
                <c:pt idx="195">
                  <c:v>0.114526367294131</c:v>
                </c:pt>
                <c:pt idx="196">
                  <c:v>0.12013670103103</c:v>
                </c:pt>
                <c:pt idx="197">
                  <c:v>0.119893928286661</c:v>
                </c:pt>
                <c:pt idx="198">
                  <c:v>0.12624846770900799</c:v>
                </c:pt>
                <c:pt idx="199">
                  <c:v>0.126164525977289</c:v>
                </c:pt>
                <c:pt idx="200">
                  <c:v>0.11322748115501099</c:v>
                </c:pt>
                <c:pt idx="201">
                  <c:v>9.9462357407391302E-2</c:v>
                </c:pt>
                <c:pt idx="202">
                  <c:v>9.5040167162429301E-2</c:v>
                </c:pt>
                <c:pt idx="203">
                  <c:v>0.102401057431415</c:v>
                </c:pt>
                <c:pt idx="204">
                  <c:v>9.8814223195249407E-2</c:v>
                </c:pt>
                <c:pt idx="205">
                  <c:v>8.8724338902163497E-2</c:v>
                </c:pt>
                <c:pt idx="206">
                  <c:v>6.31436765955357E-2</c:v>
                </c:pt>
                <c:pt idx="207">
                  <c:v>5.2909489640423697E-2</c:v>
                </c:pt>
                <c:pt idx="208">
                  <c:v>5.2638704964703298E-2</c:v>
                </c:pt>
                <c:pt idx="209">
                  <c:v>5.7149961219898099E-2</c:v>
                </c:pt>
                <c:pt idx="210">
                  <c:v>4.7246041443610901E-2</c:v>
                </c:pt>
                <c:pt idx="211">
                  <c:v>3.2853123630204303E-2</c:v>
                </c:pt>
                <c:pt idx="212">
                  <c:v>4.5621784465831601E-2</c:v>
                </c:pt>
                <c:pt idx="213">
                  <c:v>3.5086754848938598E-2</c:v>
                </c:pt>
                <c:pt idx="214">
                  <c:v>2.2782336115325999E-2</c:v>
                </c:pt>
                <c:pt idx="215">
                  <c:v>5.4989264232329298E-2</c:v>
                </c:pt>
                <c:pt idx="216">
                  <c:v>0.142558220848852</c:v>
                </c:pt>
                <c:pt idx="217">
                  <c:v>0.281579970213435</c:v>
                </c:pt>
                <c:pt idx="218">
                  <c:v>0.37925478726452799</c:v>
                </c:pt>
                <c:pt idx="219">
                  <c:v>0.49470366075209299</c:v>
                </c:pt>
                <c:pt idx="220">
                  <c:v>0.62493434656705105</c:v>
                </c:pt>
                <c:pt idx="221">
                  <c:v>0.76773792729519497</c:v>
                </c:pt>
                <c:pt idx="222">
                  <c:v>0.88681193014092397</c:v>
                </c:pt>
                <c:pt idx="223">
                  <c:v>0.96024866035212797</c:v>
                </c:pt>
                <c:pt idx="224">
                  <c:v>1.0237952807768931</c:v>
                </c:pt>
                <c:pt idx="225">
                  <c:v>1.074702825824255</c:v>
                </c:pt>
                <c:pt idx="226">
                  <c:v>1.1542403024484571</c:v>
                </c:pt>
                <c:pt idx="227">
                  <c:v>1.232161921315567</c:v>
                </c:pt>
                <c:pt idx="228">
                  <c:v>1.33809846166607</c:v>
                </c:pt>
                <c:pt idx="229">
                  <c:v>1.3957343986508111</c:v>
                </c:pt>
                <c:pt idx="230">
                  <c:v>1.4427361642893299</c:v>
                </c:pt>
                <c:pt idx="231">
                  <c:v>1.4619891130414311</c:v>
                </c:pt>
                <c:pt idx="232">
                  <c:v>1.513797235935022</c:v>
                </c:pt>
                <c:pt idx="233">
                  <c:v>1.57434361895277</c:v>
                </c:pt>
                <c:pt idx="234">
                  <c:v>1.749093432059039</c:v>
                </c:pt>
                <c:pt idx="235">
                  <c:v>1.956269216271606</c:v>
                </c:pt>
                <c:pt idx="236">
                  <c:v>2.0649607459585759</c:v>
                </c:pt>
                <c:pt idx="237">
                  <c:v>1.9904531128419101</c:v>
                </c:pt>
                <c:pt idx="238">
                  <c:v>1.875451210732725</c:v>
                </c:pt>
                <c:pt idx="239">
                  <c:v>1.8588451494305069</c:v>
                </c:pt>
                <c:pt idx="240">
                  <c:v>1.939492450109642</c:v>
                </c:pt>
                <c:pt idx="241">
                  <c:v>1.9889081160425679</c:v>
                </c:pt>
                <c:pt idx="242">
                  <c:v>2.0505026628239289</c:v>
                </c:pt>
                <c:pt idx="243">
                  <c:v>2.140658629241897</c:v>
                </c:pt>
                <c:pt idx="244">
                  <c:v>2.188644041155674</c:v>
                </c:pt>
                <c:pt idx="245">
                  <c:v>2.0961653323503899</c:v>
                </c:pt>
                <c:pt idx="246">
                  <c:v>2.1568047739300411</c:v>
                </c:pt>
                <c:pt idx="247">
                  <c:v>2.1381262297392829</c:v>
                </c:pt>
                <c:pt idx="248">
                  <c:v>2.215575586999825</c:v>
                </c:pt>
                <c:pt idx="249">
                  <c:v>2.157610132771163</c:v>
                </c:pt>
                <c:pt idx="250">
                  <c:v>2.2839724015683611</c:v>
                </c:pt>
                <c:pt idx="251">
                  <c:v>2.335528750030504</c:v>
                </c:pt>
                <c:pt idx="252">
                  <c:v>2.3041290835901829</c:v>
                </c:pt>
                <c:pt idx="253">
                  <c:v>2.130216533704699</c:v>
                </c:pt>
                <c:pt idx="254">
                  <c:v>2.1111833101002362</c:v>
                </c:pt>
                <c:pt idx="255">
                  <c:v>1.8781430399944681</c:v>
                </c:pt>
                <c:pt idx="256">
                  <c:v>1.7339878460871361</c:v>
                </c:pt>
                <c:pt idx="257">
                  <c:v>1.6402275933311861</c:v>
                </c:pt>
                <c:pt idx="258">
                  <c:v>1.7494479127797209</c:v>
                </c:pt>
                <c:pt idx="259">
                  <c:v>1.874354697959091</c:v>
                </c:pt>
                <c:pt idx="260">
                  <c:v>1.6933652132856989</c:v>
                </c:pt>
                <c:pt idx="261">
                  <c:v>1.5331117073809559</c:v>
                </c:pt>
                <c:pt idx="262">
                  <c:v>1.364729868855824</c:v>
                </c:pt>
                <c:pt idx="263">
                  <c:v>1.2112680963918381</c:v>
                </c:pt>
                <c:pt idx="264">
                  <c:v>1.021292226616513</c:v>
                </c:pt>
                <c:pt idx="265">
                  <c:v>0.80431650053659598</c:v>
                </c:pt>
                <c:pt idx="266">
                  <c:v>0.81784039647012396</c:v>
                </c:pt>
                <c:pt idx="267">
                  <c:v>0.867591982425717</c:v>
                </c:pt>
                <c:pt idx="268">
                  <c:v>0.87109338351210197</c:v>
                </c:pt>
                <c:pt idx="269">
                  <c:v>0.80304591545079296</c:v>
                </c:pt>
                <c:pt idx="270">
                  <c:v>0.67658248432976698</c:v>
                </c:pt>
                <c:pt idx="271">
                  <c:v>0.57401011360924303</c:v>
                </c:pt>
                <c:pt idx="272">
                  <c:v>0.45261678793919102</c:v>
                </c:pt>
                <c:pt idx="273">
                  <c:v>0.36747534831034301</c:v>
                </c:pt>
                <c:pt idx="274">
                  <c:v>0.300643906415691</c:v>
                </c:pt>
                <c:pt idx="275">
                  <c:v>0.27138395032865198</c:v>
                </c:pt>
                <c:pt idx="276">
                  <c:v>0.23720557584531299</c:v>
                </c:pt>
                <c:pt idx="277">
                  <c:v>0.22376474300511701</c:v>
                </c:pt>
                <c:pt idx="278">
                  <c:v>0.18796978975678399</c:v>
                </c:pt>
                <c:pt idx="279">
                  <c:v>0.173482349709533</c:v>
                </c:pt>
                <c:pt idx="280">
                  <c:v>0.15623253681691501</c:v>
                </c:pt>
                <c:pt idx="281">
                  <c:v>0.15258784910547299</c:v>
                </c:pt>
                <c:pt idx="282">
                  <c:v>0.144076950044629</c:v>
                </c:pt>
                <c:pt idx="283">
                  <c:v>0.14014064020304101</c:v>
                </c:pt>
                <c:pt idx="284">
                  <c:v>0.123324953554473</c:v>
                </c:pt>
                <c:pt idx="285">
                  <c:v>0.115468775919637</c:v>
                </c:pt>
                <c:pt idx="286">
                  <c:v>0.11204143378878199</c:v>
                </c:pt>
                <c:pt idx="287">
                  <c:v>0.11317234116451701</c:v>
                </c:pt>
                <c:pt idx="288">
                  <c:v>0.101497651498443</c:v>
                </c:pt>
                <c:pt idx="289">
                  <c:v>8.5954636040289703E-2</c:v>
                </c:pt>
                <c:pt idx="290">
                  <c:v>7.7290545455718299E-2</c:v>
                </c:pt>
                <c:pt idx="291">
                  <c:v>5.0144559340553098E-2</c:v>
                </c:pt>
                <c:pt idx="292">
                  <c:v>3.8826935179806503E-2</c:v>
                </c:pt>
                <c:pt idx="293">
                  <c:v>1.52258998651158E-2</c:v>
                </c:pt>
                <c:pt idx="294">
                  <c:v>2.6722107514986101E-2</c:v>
                </c:pt>
                <c:pt idx="295">
                  <c:v>8.9737600342271098E-4</c:v>
                </c:pt>
                <c:pt idx="296">
                  <c:v>4.7914310793698402E-3</c:v>
                </c:pt>
                <c:pt idx="297">
                  <c:v>4.73018285299845E-3</c:v>
                </c:pt>
                <c:pt idx="298">
                  <c:v>1.89360350152986E-2</c:v>
                </c:pt>
                <c:pt idx="299">
                  <c:v>4.7817922286314297E-3</c:v>
                </c:pt>
                <c:pt idx="300">
                  <c:v>-8.1782424960198802E-3</c:v>
                </c:pt>
                <c:pt idx="301">
                  <c:v>-8.0139270604637994E-3</c:v>
                </c:pt>
                <c:pt idx="302">
                  <c:v>-5.4624886358616903E-3</c:v>
                </c:pt>
                <c:pt idx="303">
                  <c:v>-4.0470758133413602E-2</c:v>
                </c:pt>
                <c:pt idx="304">
                  <c:v>-4.59211971338436E-2</c:v>
                </c:pt>
                <c:pt idx="305">
                  <c:v>-4.9541080496778099E-2</c:v>
                </c:pt>
                <c:pt idx="306">
                  <c:v>-3.9730344508659803E-2</c:v>
                </c:pt>
                <c:pt idx="307">
                  <c:v>-3.98192488989886E-2</c:v>
                </c:pt>
                <c:pt idx="308">
                  <c:v>-4.6784822862395499E-2</c:v>
                </c:pt>
                <c:pt idx="309">
                  <c:v>-2.5341000338446301E-2</c:v>
                </c:pt>
                <c:pt idx="310">
                  <c:v>-3.5504035973997997E-2</c:v>
                </c:pt>
                <c:pt idx="311">
                  <c:v>-1.37066687806605E-2</c:v>
                </c:pt>
                <c:pt idx="312">
                  <c:v>2.60677945519102E-2</c:v>
                </c:pt>
                <c:pt idx="313">
                  <c:v>8.1598315227642201E-2</c:v>
                </c:pt>
                <c:pt idx="314">
                  <c:v>0.163852513822767</c:v>
                </c:pt>
                <c:pt idx="315">
                  <c:v>0.24675080057229401</c:v>
                </c:pt>
                <c:pt idx="316">
                  <c:v>0.32036175522431398</c:v>
                </c:pt>
                <c:pt idx="317">
                  <c:v>0.394728050854458</c:v>
                </c:pt>
                <c:pt idx="318">
                  <c:v>0.48974602522611599</c:v>
                </c:pt>
                <c:pt idx="319">
                  <c:v>0.61478619464582396</c:v>
                </c:pt>
                <c:pt idx="320">
                  <c:v>0.73272275815397103</c:v>
                </c:pt>
                <c:pt idx="321">
                  <c:v>0.84188508387761796</c:v>
                </c:pt>
                <c:pt idx="322">
                  <c:v>0.94584532291266499</c:v>
                </c:pt>
                <c:pt idx="323">
                  <c:v>1.012502580705132</c:v>
                </c:pt>
                <c:pt idx="324">
                  <c:v>1.1963765055702751</c:v>
                </c:pt>
                <c:pt idx="325">
                  <c:v>1.272110969901495</c:v>
                </c:pt>
                <c:pt idx="326">
                  <c:v>1.3985648670487529</c:v>
                </c:pt>
                <c:pt idx="327">
                  <c:v>1.358399200398573</c:v>
                </c:pt>
                <c:pt idx="328">
                  <c:v>1.4992331918106061</c:v>
                </c:pt>
                <c:pt idx="329">
                  <c:v>1.6524807264811301</c:v>
                </c:pt>
                <c:pt idx="330">
                  <c:v>1.936677213956016</c:v>
                </c:pt>
                <c:pt idx="331">
                  <c:v>2.00792371881183</c:v>
                </c:pt>
                <c:pt idx="332">
                  <c:v>2.0610686517537031</c:v>
                </c:pt>
                <c:pt idx="333">
                  <c:v>1.8380351850058061</c:v>
                </c:pt>
                <c:pt idx="334">
                  <c:v>1.820934980972359</c:v>
                </c:pt>
                <c:pt idx="335">
                  <c:v>1.7011980625880021</c:v>
                </c:pt>
                <c:pt idx="336">
                  <c:v>1.790798286490668</c:v>
                </c:pt>
                <c:pt idx="337">
                  <c:v>1.7929637599985511</c:v>
                </c:pt>
                <c:pt idx="338">
                  <c:v>1.829961009481041</c:v>
                </c:pt>
                <c:pt idx="339">
                  <c:v>1.764141717943758</c:v>
                </c:pt>
                <c:pt idx="340">
                  <c:v>1.6459411081826889</c:v>
                </c:pt>
                <c:pt idx="341">
                  <c:v>1.6023016301270441</c:v>
                </c:pt>
                <c:pt idx="342">
                  <c:v>1.4865874335442599</c:v>
                </c:pt>
                <c:pt idx="343">
                  <c:v>1.503781892117358</c:v>
                </c:pt>
                <c:pt idx="344">
                  <c:v>1.571026674575714</c:v>
                </c:pt>
                <c:pt idx="345">
                  <c:v>1.820821099208868</c:v>
                </c:pt>
                <c:pt idx="346">
                  <c:v>1.96357838920868</c:v>
                </c:pt>
                <c:pt idx="347">
                  <c:v>2.0094618551427179</c:v>
                </c:pt>
                <c:pt idx="348">
                  <c:v>1.984390067168607</c:v>
                </c:pt>
                <c:pt idx="349">
                  <c:v>1.935416736202209</c:v>
                </c:pt>
                <c:pt idx="350">
                  <c:v>1.851237487064084</c:v>
                </c:pt>
                <c:pt idx="351">
                  <c:v>1.7591854679555841</c:v>
                </c:pt>
                <c:pt idx="352">
                  <c:v>1.682706477769806</c:v>
                </c:pt>
                <c:pt idx="353">
                  <c:v>1.6163174053709699</c:v>
                </c:pt>
                <c:pt idx="354">
                  <c:v>1.5675787365868521</c:v>
                </c:pt>
                <c:pt idx="355">
                  <c:v>1.553981749366768</c:v>
                </c:pt>
                <c:pt idx="356">
                  <c:v>1.524839754473446</c:v>
                </c:pt>
                <c:pt idx="357">
                  <c:v>1.44029106525724</c:v>
                </c:pt>
                <c:pt idx="358">
                  <c:v>1.34381249896057</c:v>
                </c:pt>
                <c:pt idx="359">
                  <c:v>1.232502620915481</c:v>
                </c:pt>
                <c:pt idx="360">
                  <c:v>1.1236638944753139</c:v>
                </c:pt>
                <c:pt idx="361">
                  <c:v>1.004534278439744</c:v>
                </c:pt>
                <c:pt idx="362">
                  <c:v>0.90099720820613904</c:v>
                </c:pt>
                <c:pt idx="363">
                  <c:v>0.81673373702178798</c:v>
                </c:pt>
                <c:pt idx="364">
                  <c:v>0.724879622963575</c:v>
                </c:pt>
                <c:pt idx="365">
                  <c:v>0.63373433726731598</c:v>
                </c:pt>
                <c:pt idx="366">
                  <c:v>0.529504001059102</c:v>
                </c:pt>
                <c:pt idx="367">
                  <c:v>0.42218403809815502</c:v>
                </c:pt>
                <c:pt idx="368">
                  <c:v>0.33864866658695703</c:v>
                </c:pt>
                <c:pt idx="369">
                  <c:v>0.29284019996507299</c:v>
                </c:pt>
                <c:pt idx="370">
                  <c:v>0.239059439415203</c:v>
                </c:pt>
                <c:pt idx="371">
                  <c:v>0.199529240440529</c:v>
                </c:pt>
                <c:pt idx="372">
                  <c:v>0.16968218095634999</c:v>
                </c:pt>
                <c:pt idx="373">
                  <c:v>0.15588991788666101</c:v>
                </c:pt>
                <c:pt idx="374">
                  <c:v>0.13961230180575601</c:v>
                </c:pt>
                <c:pt idx="375">
                  <c:v>0.108068465224291</c:v>
                </c:pt>
                <c:pt idx="376">
                  <c:v>0.110472012537411</c:v>
                </c:pt>
                <c:pt idx="377">
                  <c:v>0.116418999208682</c:v>
                </c:pt>
                <c:pt idx="378">
                  <c:v>0.111042087941173</c:v>
                </c:pt>
                <c:pt idx="379">
                  <c:v>8.9272270105383703E-2</c:v>
                </c:pt>
                <c:pt idx="380">
                  <c:v>7.1219465481740199E-2</c:v>
                </c:pt>
                <c:pt idx="381">
                  <c:v>4.5855100861021098E-2</c:v>
                </c:pt>
                <c:pt idx="382">
                  <c:v>5.1841480679059797E-2</c:v>
                </c:pt>
                <c:pt idx="383">
                  <c:v>3.9939377868386701E-2</c:v>
                </c:pt>
                <c:pt idx="384">
                  <c:v>5.0220490314760301E-2</c:v>
                </c:pt>
                <c:pt idx="385">
                  <c:v>2.9528228184065398E-2</c:v>
                </c:pt>
                <c:pt idx="386">
                  <c:v>1.8462672195781699E-2</c:v>
                </c:pt>
                <c:pt idx="387">
                  <c:v>4.1328873857084201E-3</c:v>
                </c:pt>
                <c:pt idx="388">
                  <c:v>1.05361217371545E-2</c:v>
                </c:pt>
                <c:pt idx="389">
                  <c:v>1.01204080403279E-2</c:v>
                </c:pt>
                <c:pt idx="390">
                  <c:v>1.53555199228775E-2</c:v>
                </c:pt>
                <c:pt idx="391">
                  <c:v>-1.3646733163153501E-3</c:v>
                </c:pt>
                <c:pt idx="392">
                  <c:v>-1.18577507334343E-2</c:v>
                </c:pt>
                <c:pt idx="393">
                  <c:v>-1.88680090249294E-2</c:v>
                </c:pt>
                <c:pt idx="394">
                  <c:v>-4.03992336381232E-2</c:v>
                </c:pt>
                <c:pt idx="395">
                  <c:v>-4.20750599145822E-2</c:v>
                </c:pt>
                <c:pt idx="396">
                  <c:v>-6.0577086677592699E-2</c:v>
                </c:pt>
                <c:pt idx="397">
                  <c:v>-2.9847624175271498E-2</c:v>
                </c:pt>
                <c:pt idx="398">
                  <c:v>-3.1079205310078399E-2</c:v>
                </c:pt>
                <c:pt idx="399">
                  <c:v>-4.3115478345735203E-3</c:v>
                </c:pt>
                <c:pt idx="400">
                  <c:v>-3.3051811800925097E-2</c:v>
                </c:pt>
                <c:pt idx="401">
                  <c:v>-4.17047420607502E-2</c:v>
                </c:pt>
                <c:pt idx="402">
                  <c:v>-5.1304125466079299E-2</c:v>
                </c:pt>
                <c:pt idx="403">
                  <c:v>-4.3747886250678297E-2</c:v>
                </c:pt>
                <c:pt idx="404">
                  <c:v>-3.6936736416216198E-2</c:v>
                </c:pt>
                <c:pt idx="405">
                  <c:v>-3.6285152097815299E-2</c:v>
                </c:pt>
                <c:pt idx="406">
                  <c:v>-1.7774697851319202E-2</c:v>
                </c:pt>
                <c:pt idx="407">
                  <c:v>-8.0754666475410797E-3</c:v>
                </c:pt>
                <c:pt idx="408">
                  <c:v>1.8396489186025301E-2</c:v>
                </c:pt>
                <c:pt idx="409">
                  <c:v>6.7775855429995494E-2</c:v>
                </c:pt>
                <c:pt idx="410">
                  <c:v>0.13718489801667999</c:v>
                </c:pt>
                <c:pt idx="411">
                  <c:v>0.221480954136374</c:v>
                </c:pt>
                <c:pt idx="412">
                  <c:v>0.31719775185163102</c:v>
                </c:pt>
                <c:pt idx="413">
                  <c:v>0.44391230849415098</c:v>
                </c:pt>
                <c:pt idx="414">
                  <c:v>0.60036203825864898</c:v>
                </c:pt>
                <c:pt idx="415">
                  <c:v>0.71648762897252805</c:v>
                </c:pt>
                <c:pt idx="416">
                  <c:v>0.82256664115135403</c:v>
                </c:pt>
                <c:pt idx="417">
                  <c:v>0.89848367428055698</c:v>
                </c:pt>
                <c:pt idx="418">
                  <c:v>0.97093103556025495</c:v>
                </c:pt>
                <c:pt idx="419">
                  <c:v>1.0527832830508299</c:v>
                </c:pt>
                <c:pt idx="420">
                  <c:v>1.148643122950296</c:v>
                </c:pt>
                <c:pt idx="421">
                  <c:v>1.290628171753234</c:v>
                </c:pt>
                <c:pt idx="422">
                  <c:v>1.345847517850292</c:v>
                </c:pt>
                <c:pt idx="423">
                  <c:v>1.4197395337400369</c:v>
                </c:pt>
                <c:pt idx="424">
                  <c:v>1.4487712042989049</c:v>
                </c:pt>
                <c:pt idx="425">
                  <c:v>1.528231095827455</c:v>
                </c:pt>
                <c:pt idx="426">
                  <c:v>1.6593332529349629</c:v>
                </c:pt>
                <c:pt idx="427">
                  <c:v>1.7718560553533751</c:v>
                </c:pt>
                <c:pt idx="428">
                  <c:v>1.88373622884382</c:v>
                </c:pt>
                <c:pt idx="429">
                  <c:v>1.7209116895453731</c:v>
                </c:pt>
                <c:pt idx="430">
                  <c:v>1.6782106363929681</c:v>
                </c:pt>
                <c:pt idx="431">
                  <c:v>1.606514519240652</c:v>
                </c:pt>
                <c:pt idx="432">
                  <c:v>1.725520410818199</c:v>
                </c:pt>
                <c:pt idx="433">
                  <c:v>1.740596837607195</c:v>
                </c:pt>
                <c:pt idx="434">
                  <c:v>1.8782246986848989</c:v>
                </c:pt>
                <c:pt idx="435">
                  <c:v>1.7713168894844531</c:v>
                </c:pt>
                <c:pt idx="436">
                  <c:v>1.703438868064445</c:v>
                </c:pt>
                <c:pt idx="437">
                  <c:v>1.6500830054188449</c:v>
                </c:pt>
                <c:pt idx="438">
                  <c:v>1.8334652652269481</c:v>
                </c:pt>
                <c:pt idx="439">
                  <c:v>1.9645733800812519</c:v>
                </c:pt>
                <c:pt idx="440">
                  <c:v>1.6567242072803909</c:v>
                </c:pt>
                <c:pt idx="441">
                  <c:v>1.5337903919923279</c:v>
                </c:pt>
                <c:pt idx="442">
                  <c:v>1.468358816227914</c:v>
                </c:pt>
                <c:pt idx="443">
                  <c:v>1.6444846952648571</c:v>
                </c:pt>
                <c:pt idx="444">
                  <c:v>1.678626631341221</c:v>
                </c:pt>
                <c:pt idx="445">
                  <c:v>1.682751660819868</c:v>
                </c:pt>
                <c:pt idx="446">
                  <c:v>1.7945960810695081</c:v>
                </c:pt>
                <c:pt idx="447">
                  <c:v>1.6215555351459601</c:v>
                </c:pt>
                <c:pt idx="448">
                  <c:v>1.495364422094329</c:v>
                </c:pt>
                <c:pt idx="449">
                  <c:v>1.1803898703806801</c:v>
                </c:pt>
                <c:pt idx="450">
                  <c:v>1.08673592536022</c:v>
                </c:pt>
                <c:pt idx="451">
                  <c:v>1.1023871030373851</c:v>
                </c:pt>
                <c:pt idx="452">
                  <c:v>1.19249865399723</c:v>
                </c:pt>
                <c:pt idx="453">
                  <c:v>1.2700899319390619</c:v>
                </c:pt>
                <c:pt idx="454">
                  <c:v>1.173711295124185</c:v>
                </c:pt>
                <c:pt idx="455">
                  <c:v>1.1274675686712801</c:v>
                </c:pt>
                <c:pt idx="456">
                  <c:v>0.97681987053317298</c:v>
                </c:pt>
                <c:pt idx="457">
                  <c:v>0.74862664656136801</c:v>
                </c:pt>
                <c:pt idx="458">
                  <c:v>0.54691043011128604</c:v>
                </c:pt>
                <c:pt idx="459">
                  <c:v>0.41784446618138898</c:v>
                </c:pt>
                <c:pt idx="460">
                  <c:v>0.33814514912990701</c:v>
                </c:pt>
                <c:pt idx="461">
                  <c:v>0.23891086550600299</c:v>
                </c:pt>
                <c:pt idx="462">
                  <c:v>0.186628496854152</c:v>
                </c:pt>
                <c:pt idx="463">
                  <c:v>0.15188840076128601</c:v>
                </c:pt>
                <c:pt idx="464">
                  <c:v>0.13957239077297601</c:v>
                </c:pt>
                <c:pt idx="465">
                  <c:v>0.12137440009426299</c:v>
                </c:pt>
                <c:pt idx="466">
                  <c:v>0.124748581062296</c:v>
                </c:pt>
                <c:pt idx="467">
                  <c:v>9.5244816203000807E-2</c:v>
                </c:pt>
                <c:pt idx="468">
                  <c:v>9.49222179017601E-2</c:v>
                </c:pt>
                <c:pt idx="469">
                  <c:v>6.74676016341898E-2</c:v>
                </c:pt>
                <c:pt idx="470">
                  <c:v>7.7205211693921402E-2</c:v>
                </c:pt>
                <c:pt idx="471">
                  <c:v>7.1897727932153002E-2</c:v>
                </c:pt>
                <c:pt idx="472">
                  <c:v>6.8766462186010499E-2</c:v>
                </c:pt>
                <c:pt idx="473">
                  <c:v>7.9762641045377197E-2</c:v>
                </c:pt>
                <c:pt idx="474">
                  <c:v>4.1742765890165602E-2</c:v>
                </c:pt>
                <c:pt idx="475">
                  <c:v>3.9001386641211902E-2</c:v>
                </c:pt>
                <c:pt idx="476">
                  <c:v>2.3360136120780702E-2</c:v>
                </c:pt>
                <c:pt idx="477">
                  <c:v>1.6769400074295199E-2</c:v>
                </c:pt>
                <c:pt idx="478">
                  <c:v>1.35555336559265E-2</c:v>
                </c:pt>
                <c:pt idx="479">
                  <c:v>-1.6051513533418299E-2</c:v>
                </c:pt>
                <c:pt idx="480">
                  <c:v>-2.0723360154838499E-2</c:v>
                </c:pt>
                <c:pt idx="481">
                  <c:v>-3.4591313209913099E-2</c:v>
                </c:pt>
                <c:pt idx="482">
                  <c:v>-1.96408037895523E-2</c:v>
                </c:pt>
                <c:pt idx="483">
                  <c:v>-2.4356838842802701E-2</c:v>
                </c:pt>
                <c:pt idx="484">
                  <c:v>-2.3272824993202799E-2</c:v>
                </c:pt>
                <c:pt idx="485">
                  <c:v>-3.3668306090275602E-2</c:v>
                </c:pt>
                <c:pt idx="486">
                  <c:v>-3.8618208240885001E-2</c:v>
                </c:pt>
                <c:pt idx="487">
                  <c:v>-5.2151778067738498E-2</c:v>
                </c:pt>
                <c:pt idx="488">
                  <c:v>-6.0858282460558799E-2</c:v>
                </c:pt>
                <c:pt idx="489">
                  <c:v>-4.3581180138840797E-2</c:v>
                </c:pt>
                <c:pt idx="490">
                  <c:v>-4.3633261458703602E-2</c:v>
                </c:pt>
                <c:pt idx="491">
                  <c:v>-5.07860403960547E-2</c:v>
                </c:pt>
                <c:pt idx="492">
                  <c:v>-5.7885488446216798E-2</c:v>
                </c:pt>
                <c:pt idx="493">
                  <c:v>-6.6160723481806502E-2</c:v>
                </c:pt>
                <c:pt idx="494">
                  <c:v>-6.5770854039868099E-2</c:v>
                </c:pt>
                <c:pt idx="495">
                  <c:v>-7.6558180108803997E-2</c:v>
                </c:pt>
                <c:pt idx="496">
                  <c:v>-5.6370876040019301E-2</c:v>
                </c:pt>
                <c:pt idx="497">
                  <c:v>-5.7873808314059597E-2</c:v>
                </c:pt>
                <c:pt idx="498">
                  <c:v>-6.6580534505896696E-2</c:v>
                </c:pt>
                <c:pt idx="499">
                  <c:v>-8.0577458087043405E-2</c:v>
                </c:pt>
                <c:pt idx="500">
                  <c:v>-7.2493918606980304E-2</c:v>
                </c:pt>
                <c:pt idx="501">
                  <c:v>-6.2898121591348E-2</c:v>
                </c:pt>
                <c:pt idx="502">
                  <c:v>-7.7968964350483394E-2</c:v>
                </c:pt>
                <c:pt idx="503">
                  <c:v>-8.1393399372632902E-2</c:v>
                </c:pt>
                <c:pt idx="504">
                  <c:v>-6.8973606573073803E-2</c:v>
                </c:pt>
                <c:pt idx="505">
                  <c:v>-3.0410967640973799E-2</c:v>
                </c:pt>
                <c:pt idx="506">
                  <c:v>3.6681913723185099E-2</c:v>
                </c:pt>
                <c:pt idx="507">
                  <c:v>0.12976854114320499</c:v>
                </c:pt>
                <c:pt idx="508">
                  <c:v>0.277447329009049</c:v>
                </c:pt>
                <c:pt idx="509">
                  <c:v>0.41439637221113901</c:v>
                </c:pt>
                <c:pt idx="510">
                  <c:v>0.58895093822507505</c:v>
                </c:pt>
                <c:pt idx="511">
                  <c:v>0.71591085393313203</c:v>
                </c:pt>
                <c:pt idx="512">
                  <c:v>0.87651892254594099</c:v>
                </c:pt>
                <c:pt idx="513">
                  <c:v>1.002744686816341</c:v>
                </c:pt>
                <c:pt idx="514">
                  <c:v>1.1163462934974739</c:v>
                </c:pt>
                <c:pt idx="515">
                  <c:v>1.2079787472645851</c:v>
                </c:pt>
                <c:pt idx="516">
                  <c:v>1.2721030407042739</c:v>
                </c:pt>
                <c:pt idx="517">
                  <c:v>1.332760691234901</c:v>
                </c:pt>
                <c:pt idx="518">
                  <c:v>1.400342601622286</c:v>
                </c:pt>
                <c:pt idx="519">
                  <c:v>1.4467894994274371</c:v>
                </c:pt>
                <c:pt idx="520">
                  <c:v>1.4633433143047661</c:v>
                </c:pt>
                <c:pt idx="521">
                  <c:v>1.485456571651288</c:v>
                </c:pt>
                <c:pt idx="522">
                  <c:v>1.557588236363346</c:v>
                </c:pt>
                <c:pt idx="523">
                  <c:v>1.658059986967088</c:v>
                </c:pt>
                <c:pt idx="524">
                  <c:v>1.7498982274183461</c:v>
                </c:pt>
                <c:pt idx="525">
                  <c:v>1.634660372815786</c:v>
                </c:pt>
                <c:pt idx="526">
                  <c:v>1.5550731874891719</c:v>
                </c:pt>
                <c:pt idx="527">
                  <c:v>1.466334610966338</c:v>
                </c:pt>
                <c:pt idx="528">
                  <c:v>1.543546314777718</c:v>
                </c:pt>
                <c:pt idx="529">
                  <c:v>1.6181805996165639</c:v>
                </c:pt>
                <c:pt idx="530">
                  <c:v>1.6760330109875721</c:v>
                </c:pt>
                <c:pt idx="531">
                  <c:v>1.7088735296681341</c:v>
                </c:pt>
                <c:pt idx="532">
                  <c:v>1.6965213473590079</c:v>
                </c:pt>
                <c:pt idx="533">
                  <c:v>1.662994111825707</c:v>
                </c:pt>
                <c:pt idx="534">
                  <c:v>1.6351321808245849</c:v>
                </c:pt>
                <c:pt idx="535">
                  <c:v>1.6232053674663309</c:v>
                </c:pt>
                <c:pt idx="536">
                  <c:v>1.565840343785684</c:v>
                </c:pt>
                <c:pt idx="537">
                  <c:v>1.512817361935572</c:v>
                </c:pt>
                <c:pt idx="538">
                  <c:v>1.4515109986018879</c:v>
                </c:pt>
                <c:pt idx="539">
                  <c:v>1.4257459747732619</c:v>
                </c:pt>
                <c:pt idx="540">
                  <c:v>1.4211203561721171</c:v>
                </c:pt>
                <c:pt idx="541">
                  <c:v>1.4302459738009199</c:v>
                </c:pt>
                <c:pt idx="542">
                  <c:v>1.4552127620320381</c:v>
                </c:pt>
                <c:pt idx="543">
                  <c:v>1.4263613366528261</c:v>
                </c:pt>
                <c:pt idx="544">
                  <c:v>1.359201815241738</c:v>
                </c:pt>
                <c:pt idx="545">
                  <c:v>1.2806718235077701</c:v>
                </c:pt>
                <c:pt idx="546">
                  <c:v>1.203543115630731</c:v>
                </c:pt>
                <c:pt idx="547">
                  <c:v>1.1368042577475961</c:v>
                </c:pt>
                <c:pt idx="548">
                  <c:v>1.0656647650203619</c:v>
                </c:pt>
                <c:pt idx="549">
                  <c:v>1.000575895678121</c:v>
                </c:pt>
                <c:pt idx="550">
                  <c:v>0.96267916737481096</c:v>
                </c:pt>
                <c:pt idx="551">
                  <c:v>0.91200376462180899</c:v>
                </c:pt>
                <c:pt idx="552">
                  <c:v>0.88210756496435805</c:v>
                </c:pt>
                <c:pt idx="553">
                  <c:v>0.78972713444535403</c:v>
                </c:pt>
                <c:pt idx="554">
                  <c:v>0.71987732581194797</c:v>
                </c:pt>
                <c:pt idx="555">
                  <c:v>0.62994946705884503</c:v>
                </c:pt>
                <c:pt idx="556">
                  <c:v>0.57158793389445295</c:v>
                </c:pt>
                <c:pt idx="557">
                  <c:v>0.48212810116237298</c:v>
                </c:pt>
                <c:pt idx="558">
                  <c:v>0.381312360099473</c:v>
                </c:pt>
                <c:pt idx="559">
                  <c:v>0.28677875032229599</c:v>
                </c:pt>
                <c:pt idx="560">
                  <c:v>0.213808992882459</c:v>
                </c:pt>
                <c:pt idx="561">
                  <c:v>0.173669751445651</c:v>
                </c:pt>
                <c:pt idx="562">
                  <c:v>0.12933998994684101</c:v>
                </c:pt>
                <c:pt idx="563">
                  <c:v>9.1360674154709595E-2</c:v>
                </c:pt>
                <c:pt idx="564">
                  <c:v>5.69647731986151E-2</c:v>
                </c:pt>
                <c:pt idx="565">
                  <c:v>3.53257222106809E-2</c:v>
                </c:pt>
                <c:pt idx="566">
                  <c:v>1.54045899508804E-2</c:v>
                </c:pt>
                <c:pt idx="567">
                  <c:v>2.00132522272734E-2</c:v>
                </c:pt>
                <c:pt idx="568">
                  <c:v>1.1525106521872599E-2</c:v>
                </c:pt>
                <c:pt idx="569">
                  <c:v>1.3472883929704599E-2</c:v>
                </c:pt>
                <c:pt idx="570">
                  <c:v>1.51514250682117E-3</c:v>
                </c:pt>
                <c:pt idx="571">
                  <c:v>1.11974903237384E-2</c:v>
                </c:pt>
                <c:pt idx="572">
                  <c:v>2.8700592934562002E-3</c:v>
                </c:pt>
                <c:pt idx="573">
                  <c:v>5.3001580644059798E-3</c:v>
                </c:pt>
                <c:pt idx="574">
                  <c:v>1.1924184154832901E-2</c:v>
                </c:pt>
                <c:pt idx="575">
                  <c:v>-1.28668706056694E-3</c:v>
                </c:pt>
                <c:pt idx="576">
                  <c:v>-1.31055230986172E-2</c:v>
                </c:pt>
                <c:pt idx="577">
                  <c:v>-3.5900397473436603E-2</c:v>
                </c:pt>
                <c:pt idx="578">
                  <c:v>-2.4696407388042199E-2</c:v>
                </c:pt>
                <c:pt idx="579">
                  <c:v>-4.3123446294671602E-2</c:v>
                </c:pt>
                <c:pt idx="580">
                  <c:v>-3.0880138217955901E-2</c:v>
                </c:pt>
                <c:pt idx="581">
                  <c:v>-2.92530449410182E-2</c:v>
                </c:pt>
                <c:pt idx="582">
                  <c:v>-2.3722565409009098E-2</c:v>
                </c:pt>
                <c:pt idx="583">
                  <c:v>-3.08032162392326E-2</c:v>
                </c:pt>
                <c:pt idx="584">
                  <c:v>-4.4267842633144303E-2</c:v>
                </c:pt>
                <c:pt idx="585">
                  <c:v>-4.0874500135028601E-2</c:v>
                </c:pt>
                <c:pt idx="586">
                  <c:v>-5.7830731178958802E-2</c:v>
                </c:pt>
                <c:pt idx="587">
                  <c:v>-6.4797621243201306E-2</c:v>
                </c:pt>
                <c:pt idx="588">
                  <c:v>-4.3711810411419499E-2</c:v>
                </c:pt>
                <c:pt idx="589">
                  <c:v>-4.3063695499523803E-2</c:v>
                </c:pt>
                <c:pt idx="590">
                  <c:v>-4.3219164901669799E-2</c:v>
                </c:pt>
                <c:pt idx="591">
                  <c:v>-8.46131996216717E-2</c:v>
                </c:pt>
                <c:pt idx="592">
                  <c:v>-8.1922412336048106E-2</c:v>
                </c:pt>
                <c:pt idx="593">
                  <c:v>-7.4507474944768198E-2</c:v>
                </c:pt>
                <c:pt idx="594">
                  <c:v>-6.3298837941566599E-2</c:v>
                </c:pt>
                <c:pt idx="595">
                  <c:v>-6.7955183462973898E-2</c:v>
                </c:pt>
                <c:pt idx="596">
                  <c:v>-7.6629734940204697E-2</c:v>
                </c:pt>
                <c:pt idx="597">
                  <c:v>-5.6297528931917598E-2</c:v>
                </c:pt>
                <c:pt idx="598">
                  <c:v>-4.5126213889294498E-2</c:v>
                </c:pt>
                <c:pt idx="599">
                  <c:v>-3.61718527637611E-2</c:v>
                </c:pt>
                <c:pt idx="600">
                  <c:v>-4.5675755167398101E-2</c:v>
                </c:pt>
                <c:pt idx="601">
                  <c:v>-5.3574475195711797E-2</c:v>
                </c:pt>
                <c:pt idx="602">
                  <c:v>-4.8616656883316303E-2</c:v>
                </c:pt>
                <c:pt idx="603">
                  <c:v>-5.6904557494424197E-2</c:v>
                </c:pt>
                <c:pt idx="604">
                  <c:v>-4.9692470375077499E-2</c:v>
                </c:pt>
                <c:pt idx="605">
                  <c:v>-3.8456743093923502E-2</c:v>
                </c:pt>
                <c:pt idx="606">
                  <c:v>-4.1709269593735998E-3</c:v>
                </c:pt>
                <c:pt idx="607">
                  <c:v>4.4890997577894998E-2</c:v>
                </c:pt>
                <c:pt idx="608">
                  <c:v>0.157937894779972</c:v>
                </c:pt>
                <c:pt idx="609">
                  <c:v>0.31262165734212999</c:v>
                </c:pt>
                <c:pt idx="610">
                  <c:v>0.48714774506101399</c:v>
                </c:pt>
                <c:pt idx="611">
                  <c:v>0.63174941856781797</c:v>
                </c:pt>
                <c:pt idx="612">
                  <c:v>0.75557257350122098</c:v>
                </c:pt>
                <c:pt idx="613">
                  <c:v>0.886465631371679</c:v>
                </c:pt>
                <c:pt idx="614">
                  <c:v>1.005529557052536</c:v>
                </c:pt>
                <c:pt idx="615">
                  <c:v>1.1221895218165601</c:v>
                </c:pt>
                <c:pt idx="616">
                  <c:v>1.1889504932205901</c:v>
                </c:pt>
                <c:pt idx="617">
                  <c:v>1.2710547820792619</c:v>
                </c:pt>
                <c:pt idx="618">
                  <c:v>1.382934568859344</c:v>
                </c:pt>
                <c:pt idx="619">
                  <c:v>1.494538653814578</c:v>
                </c:pt>
                <c:pt idx="620">
                  <c:v>1.6446713187067801</c:v>
                </c:pt>
                <c:pt idx="621">
                  <c:v>1.567269338845763</c:v>
                </c:pt>
                <c:pt idx="622">
                  <c:v>1.5328550743437881</c:v>
                </c:pt>
                <c:pt idx="623">
                  <c:v>1.3687457556810261</c:v>
                </c:pt>
                <c:pt idx="624">
                  <c:v>1.466032277881534</c:v>
                </c:pt>
                <c:pt idx="625">
                  <c:v>1.469839256152212</c:v>
                </c:pt>
                <c:pt idx="626">
                  <c:v>1.57982819958757</c:v>
                </c:pt>
                <c:pt idx="627">
                  <c:v>1.5236994043969141</c:v>
                </c:pt>
                <c:pt idx="628">
                  <c:v>1.635470747619707</c:v>
                </c:pt>
                <c:pt idx="629">
                  <c:v>1.6337969767906879</c:v>
                </c:pt>
                <c:pt idx="630">
                  <c:v>1.7106663376153941</c:v>
                </c:pt>
                <c:pt idx="631">
                  <c:v>1.7729299683964921</c:v>
                </c:pt>
                <c:pt idx="632">
                  <c:v>1.8130227190539701</c:v>
                </c:pt>
                <c:pt idx="633">
                  <c:v>1.813881501822348</c:v>
                </c:pt>
                <c:pt idx="634">
                  <c:v>1.7450864923861049</c:v>
                </c:pt>
                <c:pt idx="635">
                  <c:v>1.8188055063488631</c:v>
                </c:pt>
                <c:pt idx="636">
                  <c:v>1.95069608353554</c:v>
                </c:pt>
                <c:pt idx="637">
                  <c:v>1.9109740131910691</c:v>
                </c:pt>
                <c:pt idx="638">
                  <c:v>1.865169485196112</c:v>
                </c:pt>
                <c:pt idx="639">
                  <c:v>1.7285328729715961</c:v>
                </c:pt>
                <c:pt idx="640">
                  <c:v>1.555800619791488</c:v>
                </c:pt>
                <c:pt idx="641">
                  <c:v>1.386614912240145</c:v>
                </c:pt>
                <c:pt idx="642">
                  <c:v>1.2284280863620349</c:v>
                </c:pt>
                <c:pt idx="643">
                  <c:v>1.160370488411997</c:v>
                </c:pt>
                <c:pt idx="644">
                  <c:v>1.039412267748711</c:v>
                </c:pt>
                <c:pt idx="645">
                  <c:v>1.030276307472644</c:v>
                </c:pt>
                <c:pt idx="646">
                  <c:v>1.1342930754620539</c:v>
                </c:pt>
                <c:pt idx="647">
                  <c:v>1.1773036651916839</c:v>
                </c:pt>
                <c:pt idx="648">
                  <c:v>1.1049272035698141</c:v>
                </c:pt>
                <c:pt idx="649">
                  <c:v>1.0018567510503209</c:v>
                </c:pt>
                <c:pt idx="650">
                  <c:v>0.89120789869028905</c:v>
                </c:pt>
                <c:pt idx="651">
                  <c:v>0.78495781867641901</c:v>
                </c:pt>
                <c:pt idx="652">
                  <c:v>0.64026774588984603</c:v>
                </c:pt>
                <c:pt idx="653">
                  <c:v>0.57115046382823298</c:v>
                </c:pt>
                <c:pt idx="654">
                  <c:v>0.50766981187033</c:v>
                </c:pt>
                <c:pt idx="655">
                  <c:v>0.44895385846319302</c:v>
                </c:pt>
                <c:pt idx="656">
                  <c:v>0.35784014174076201</c:v>
                </c:pt>
                <c:pt idx="657">
                  <c:v>0.273384257729063</c:v>
                </c:pt>
                <c:pt idx="658">
                  <c:v>0.209247090873075</c:v>
                </c:pt>
                <c:pt idx="659">
                  <c:v>0.15400064487416101</c:v>
                </c:pt>
                <c:pt idx="660">
                  <c:v>0.12722657192883399</c:v>
                </c:pt>
                <c:pt idx="661">
                  <c:v>0.115463691448367</c:v>
                </c:pt>
                <c:pt idx="662">
                  <c:v>0.105072047776228</c:v>
                </c:pt>
                <c:pt idx="663">
                  <c:v>0.109776390081645</c:v>
                </c:pt>
                <c:pt idx="664">
                  <c:v>0.111146437509414</c:v>
                </c:pt>
                <c:pt idx="665">
                  <c:v>0.11061897544707</c:v>
                </c:pt>
                <c:pt idx="666">
                  <c:v>9.9483301052044407E-2</c:v>
                </c:pt>
                <c:pt idx="667">
                  <c:v>8.6216976872764195E-2</c:v>
                </c:pt>
                <c:pt idx="668">
                  <c:v>8.4479908448213806E-2</c:v>
                </c:pt>
                <c:pt idx="669">
                  <c:v>8.5908254789909697E-2</c:v>
                </c:pt>
                <c:pt idx="670">
                  <c:v>0.103008641327066</c:v>
                </c:pt>
                <c:pt idx="671">
                  <c:v>9.5502100350520494E-2</c:v>
                </c:pt>
                <c:pt idx="672">
                  <c:v>9.3416504014049606E-2</c:v>
                </c:pt>
                <c:pt idx="673">
                  <c:v>5.7044655757022902E-2</c:v>
                </c:pt>
                <c:pt idx="674">
                  <c:v>4.4540426667270198E-2</c:v>
                </c:pt>
                <c:pt idx="675">
                  <c:v>3.07647651236585E-2</c:v>
                </c:pt>
                <c:pt idx="676">
                  <c:v>4.3410213797980303E-2</c:v>
                </c:pt>
                <c:pt idx="677">
                  <c:v>4.0964775228601202E-2</c:v>
                </c:pt>
                <c:pt idx="678">
                  <c:v>3.7713288887388202E-2</c:v>
                </c:pt>
                <c:pt idx="679">
                  <c:v>2.3096456475767201E-2</c:v>
                </c:pt>
                <c:pt idx="680">
                  <c:v>1.6853153934170199E-2</c:v>
                </c:pt>
                <c:pt idx="681">
                  <c:v>5.1489452098634099E-3</c:v>
                </c:pt>
                <c:pt idx="682">
                  <c:v>1.0172905113126501E-2</c:v>
                </c:pt>
                <c:pt idx="683">
                  <c:v>-7.0778218176342105E-4</c:v>
                </c:pt>
                <c:pt idx="684">
                  <c:v>1.3288470213505099E-2</c:v>
                </c:pt>
                <c:pt idx="685">
                  <c:v>-5.0244358648032295E-4</c:v>
                </c:pt>
                <c:pt idx="686">
                  <c:v>-1.5730285550864E-3</c:v>
                </c:pt>
                <c:pt idx="687">
                  <c:v>-2.2982764099801899E-2</c:v>
                </c:pt>
                <c:pt idx="688">
                  <c:v>-3.0607253721230299E-2</c:v>
                </c:pt>
                <c:pt idx="689">
                  <c:v>-3.7773440523879598E-2</c:v>
                </c:pt>
                <c:pt idx="690">
                  <c:v>-4.22890394588155E-2</c:v>
                </c:pt>
                <c:pt idx="691">
                  <c:v>-3.5627063579184201E-2</c:v>
                </c:pt>
                <c:pt idx="692">
                  <c:v>-3.2671804474151502E-2</c:v>
                </c:pt>
                <c:pt idx="693">
                  <c:v>-1.3587304370851301E-2</c:v>
                </c:pt>
                <c:pt idx="694">
                  <c:v>-5.80083892161705E-3</c:v>
                </c:pt>
                <c:pt idx="695">
                  <c:v>3.03569587460879E-2</c:v>
                </c:pt>
                <c:pt idx="696">
                  <c:v>5.8665828137505899E-2</c:v>
                </c:pt>
                <c:pt idx="697">
                  <c:v>0.11692280391591001</c:v>
                </c:pt>
                <c:pt idx="698">
                  <c:v>0.19437660506865501</c:v>
                </c:pt>
                <c:pt idx="699">
                  <c:v>0.29388850846317799</c:v>
                </c:pt>
                <c:pt idx="700">
                  <c:v>0.377096961372682</c:v>
                </c:pt>
                <c:pt idx="701">
                  <c:v>0.44586803653521101</c:v>
                </c:pt>
                <c:pt idx="702">
                  <c:v>0.49740222657878402</c:v>
                </c:pt>
                <c:pt idx="703">
                  <c:v>0.56491894586657598</c:v>
                </c:pt>
                <c:pt idx="704">
                  <c:v>0.65756426929174805</c:v>
                </c:pt>
                <c:pt idx="705">
                  <c:v>0.75603220651795899</c:v>
                </c:pt>
                <c:pt idx="706">
                  <c:v>0.81576451460441501</c:v>
                </c:pt>
                <c:pt idx="707">
                  <c:v>0.75154359299957996</c:v>
                </c:pt>
                <c:pt idx="708">
                  <c:v>0.68527833435553498</c:v>
                </c:pt>
                <c:pt idx="709">
                  <c:v>0.70000814612542595</c:v>
                </c:pt>
                <c:pt idx="710">
                  <c:v>0.823113740407171</c:v>
                </c:pt>
                <c:pt idx="711">
                  <c:v>0.96895467386659195</c:v>
                </c:pt>
                <c:pt idx="712">
                  <c:v>1.0359845183692109</c:v>
                </c:pt>
                <c:pt idx="713">
                  <c:v>1.1796816544787201</c:v>
                </c:pt>
                <c:pt idx="714">
                  <c:v>1.3353504892907799</c:v>
                </c:pt>
                <c:pt idx="715">
                  <c:v>1.5304926668732759</c:v>
                </c:pt>
                <c:pt idx="716">
                  <c:v>1.675644146300773</c:v>
                </c:pt>
                <c:pt idx="717">
                  <c:v>1.6126814821421289</c:v>
                </c:pt>
                <c:pt idx="718">
                  <c:v>1.5658358901090821</c:v>
                </c:pt>
                <c:pt idx="719">
                  <c:v>1.445137259836955</c:v>
                </c:pt>
                <c:pt idx="720">
                  <c:v>1.5482047951988309</c:v>
                </c:pt>
                <c:pt idx="721">
                  <c:v>1.555550105610795</c:v>
                </c:pt>
                <c:pt idx="722">
                  <c:v>1.6541085610498061</c:v>
                </c:pt>
                <c:pt idx="723">
                  <c:v>1.699984302203347</c:v>
                </c:pt>
                <c:pt idx="724">
                  <c:v>1.809866182092001</c:v>
                </c:pt>
                <c:pt idx="725">
                  <c:v>1.811273729349193</c:v>
                </c:pt>
                <c:pt idx="726">
                  <c:v>1.8413461387865331</c:v>
                </c:pt>
                <c:pt idx="727">
                  <c:v>1.811874469489102</c:v>
                </c:pt>
                <c:pt idx="728">
                  <c:v>1.8785736853720949</c:v>
                </c:pt>
                <c:pt idx="729">
                  <c:v>1.8274953992946621</c:v>
                </c:pt>
                <c:pt idx="730">
                  <c:v>1.8406436121148619</c:v>
                </c:pt>
                <c:pt idx="731">
                  <c:v>1.7839131864491711</c:v>
                </c:pt>
                <c:pt idx="732">
                  <c:v>1.8214135108037159</c:v>
                </c:pt>
                <c:pt idx="733">
                  <c:v>1.8231287888976651</c:v>
                </c:pt>
                <c:pt idx="734">
                  <c:v>1.8352525968563249</c:v>
                </c:pt>
                <c:pt idx="735">
                  <c:v>1.7940161453230841</c:v>
                </c:pt>
                <c:pt idx="736">
                  <c:v>1.7537251453599361</c:v>
                </c:pt>
                <c:pt idx="737">
                  <c:v>1.7088445955042031</c:v>
                </c:pt>
                <c:pt idx="738">
                  <c:v>1.6620685665326429</c:v>
                </c:pt>
                <c:pt idx="739">
                  <c:v>1.652833771414137</c:v>
                </c:pt>
                <c:pt idx="740">
                  <c:v>1.5469056870257329</c:v>
                </c:pt>
                <c:pt idx="741">
                  <c:v>1.44089619183337</c:v>
                </c:pt>
                <c:pt idx="742">
                  <c:v>1.27875175205724</c:v>
                </c:pt>
                <c:pt idx="743">
                  <c:v>1.2081356472463809</c:v>
                </c:pt>
                <c:pt idx="744">
                  <c:v>1.14771631375987</c:v>
                </c:pt>
                <c:pt idx="745">
                  <c:v>1.120213866934672</c:v>
                </c:pt>
                <c:pt idx="746">
                  <c:v>0.98192121958027501</c:v>
                </c:pt>
                <c:pt idx="747">
                  <c:v>0.82679799121334796</c:v>
                </c:pt>
                <c:pt idx="748">
                  <c:v>0.65053304420246505</c:v>
                </c:pt>
                <c:pt idx="749">
                  <c:v>0.604098834244848</c:v>
                </c:pt>
                <c:pt idx="750">
                  <c:v>0.53963269652399104</c:v>
                </c:pt>
                <c:pt idx="751">
                  <c:v>0.45879062248953101</c:v>
                </c:pt>
                <c:pt idx="752">
                  <c:v>0.32133801852510402</c:v>
                </c:pt>
                <c:pt idx="753">
                  <c:v>0.233031898388846</c:v>
                </c:pt>
                <c:pt idx="754">
                  <c:v>0.17834176841288099</c:v>
                </c:pt>
                <c:pt idx="755">
                  <c:v>0.176723529618456</c:v>
                </c:pt>
                <c:pt idx="756">
                  <c:v>0.18348492918478501</c:v>
                </c:pt>
                <c:pt idx="757">
                  <c:v>0.179623462632856</c:v>
                </c:pt>
                <c:pt idx="758">
                  <c:v>0.159109105968568</c:v>
                </c:pt>
                <c:pt idx="759">
                  <c:v>0.12513869825703899</c:v>
                </c:pt>
                <c:pt idx="760">
                  <c:v>0.13239317893150901</c:v>
                </c:pt>
                <c:pt idx="761">
                  <c:v>0.116486105670506</c:v>
                </c:pt>
                <c:pt idx="762">
                  <c:v>0.11305637850596099</c:v>
                </c:pt>
                <c:pt idx="763">
                  <c:v>9.9741341401802894E-2</c:v>
                </c:pt>
                <c:pt idx="764">
                  <c:v>0.10187269117603499</c:v>
                </c:pt>
                <c:pt idx="765">
                  <c:v>0.10119863538361</c:v>
                </c:pt>
                <c:pt idx="766">
                  <c:v>8.9458688871025593E-2</c:v>
                </c:pt>
                <c:pt idx="767">
                  <c:v>8.1307078661111198E-2</c:v>
                </c:pt>
                <c:pt idx="768">
                  <c:v>7.8370266358254601E-2</c:v>
                </c:pt>
                <c:pt idx="769">
                  <c:v>7.5254764840271798E-2</c:v>
                </c:pt>
                <c:pt idx="770">
                  <c:v>6.6532625268284504E-2</c:v>
                </c:pt>
                <c:pt idx="771">
                  <c:v>6.4298899860449205E-2</c:v>
                </c:pt>
                <c:pt idx="772">
                  <c:v>5.9669077701553899E-2</c:v>
                </c:pt>
                <c:pt idx="773">
                  <c:v>5.54488355722111E-2</c:v>
                </c:pt>
                <c:pt idx="774">
                  <c:v>4.9121620645451398E-2</c:v>
                </c:pt>
                <c:pt idx="775">
                  <c:v>3.1802642134275902E-2</c:v>
                </c:pt>
                <c:pt idx="776">
                  <c:v>2.05776872965262E-2</c:v>
                </c:pt>
                <c:pt idx="777">
                  <c:v>-6.8457743807280799E-3</c:v>
                </c:pt>
                <c:pt idx="778">
                  <c:v>-5.6712326053490504E-3</c:v>
                </c:pt>
                <c:pt idx="779">
                  <c:v>-7.1852785308858299E-3</c:v>
                </c:pt>
                <c:pt idx="780">
                  <c:v>8.0880456790719292E-3</c:v>
                </c:pt>
                <c:pt idx="781">
                  <c:v>1.12230964559173E-3</c:v>
                </c:pt>
                <c:pt idx="782">
                  <c:v>-1.20608371193498E-2</c:v>
                </c:pt>
                <c:pt idx="783">
                  <c:v>-1.8215278012051899E-2</c:v>
                </c:pt>
                <c:pt idx="784">
                  <c:v>-2.7958984753075601E-2</c:v>
                </c:pt>
                <c:pt idx="785">
                  <c:v>-2.5915119134696501E-2</c:v>
                </c:pt>
                <c:pt idx="786">
                  <c:v>-3.12278645713715E-2</c:v>
                </c:pt>
                <c:pt idx="787">
                  <c:v>-3.2395015638915198E-2</c:v>
                </c:pt>
                <c:pt idx="788">
                  <c:v>-3.5250644828936598E-2</c:v>
                </c:pt>
                <c:pt idx="789">
                  <c:v>-4.3832772953017698E-2</c:v>
                </c:pt>
                <c:pt idx="790">
                  <c:v>-4.6893941222318297E-2</c:v>
                </c:pt>
                <c:pt idx="791">
                  <c:v>-4.7745088520239801E-2</c:v>
                </c:pt>
                <c:pt idx="792">
                  <c:v>-5.6776763490889698E-2</c:v>
                </c:pt>
                <c:pt idx="793">
                  <c:v>-5.2198836813875299E-2</c:v>
                </c:pt>
                <c:pt idx="794">
                  <c:v>-5.1017438066105002E-2</c:v>
                </c:pt>
                <c:pt idx="795">
                  <c:v>-3.2438464270582897E-2</c:v>
                </c:pt>
                <c:pt idx="796">
                  <c:v>-3.3296715364497201E-2</c:v>
                </c:pt>
                <c:pt idx="797">
                  <c:v>-2.3495373663550801E-2</c:v>
                </c:pt>
                <c:pt idx="798">
                  <c:v>-1.11438442289764E-2</c:v>
                </c:pt>
                <c:pt idx="799">
                  <c:v>2.11994991188116E-2</c:v>
                </c:pt>
                <c:pt idx="800">
                  <c:v>9.5887305447937193E-2</c:v>
                </c:pt>
                <c:pt idx="801">
                  <c:v>0.21054333184441301</c:v>
                </c:pt>
                <c:pt idx="802">
                  <c:v>0.34066561710134302</c:v>
                </c:pt>
                <c:pt idx="803">
                  <c:v>0.46363593465192299</c:v>
                </c:pt>
                <c:pt idx="804">
                  <c:v>0.55168663827734099</c:v>
                </c:pt>
                <c:pt idx="805">
                  <c:v>0.65713370256408399</c:v>
                </c:pt>
                <c:pt idx="806">
                  <c:v>0.78056366852328496</c:v>
                </c:pt>
                <c:pt idx="807">
                  <c:v>0.876940532454902</c:v>
                </c:pt>
                <c:pt idx="808">
                  <c:v>0.91310488052829897</c:v>
                </c:pt>
                <c:pt idx="809">
                  <c:v>1.01492732349092</c:v>
                </c:pt>
                <c:pt idx="810">
                  <c:v>0.97002643946337197</c:v>
                </c:pt>
                <c:pt idx="811">
                  <c:v>1.151798836356243</c:v>
                </c:pt>
                <c:pt idx="812">
                  <c:v>1.3359536514423711</c:v>
                </c:pt>
                <c:pt idx="813">
                  <c:v>1.6088185466114959</c:v>
                </c:pt>
                <c:pt idx="814">
                  <c:v>1.533037561441926</c:v>
                </c:pt>
                <c:pt idx="815">
                  <c:v>1.4809015907918539</c:v>
                </c:pt>
                <c:pt idx="816">
                  <c:v>1.4644250886477641</c:v>
                </c:pt>
                <c:pt idx="817">
                  <c:v>1.7360058564731129</c:v>
                </c:pt>
                <c:pt idx="818">
                  <c:v>1.8754556217075811</c:v>
                </c:pt>
                <c:pt idx="819">
                  <c:v>2.021032389134922</c:v>
                </c:pt>
                <c:pt idx="820">
                  <c:v>1.98319777868153</c:v>
                </c:pt>
                <c:pt idx="821">
                  <c:v>1.9823375425043659</c:v>
                </c:pt>
                <c:pt idx="822">
                  <c:v>1.9783072462856921</c:v>
                </c:pt>
                <c:pt idx="823">
                  <c:v>1.9882773951518999</c:v>
                </c:pt>
                <c:pt idx="824">
                  <c:v>1.913002045028581</c:v>
                </c:pt>
                <c:pt idx="825">
                  <c:v>1.8516944713997869</c:v>
                </c:pt>
                <c:pt idx="826">
                  <c:v>1.8646335194968751</c:v>
                </c:pt>
                <c:pt idx="827">
                  <c:v>1.871845201651503</c:v>
                </c:pt>
                <c:pt idx="828">
                  <c:v>1.857923258122661</c:v>
                </c:pt>
                <c:pt idx="829">
                  <c:v>1.8167382222013271</c:v>
                </c:pt>
                <c:pt idx="830">
                  <c:v>1.7729085080190901</c:v>
                </c:pt>
                <c:pt idx="831">
                  <c:v>1.7265552488472129</c:v>
                </c:pt>
                <c:pt idx="832">
                  <c:v>1.6462356433732079</c:v>
                </c:pt>
                <c:pt idx="833">
                  <c:v>1.5875497681092621</c:v>
                </c:pt>
                <c:pt idx="834">
                  <c:v>1.5768017038694819</c:v>
                </c:pt>
                <c:pt idx="835">
                  <c:v>1.524116058606648</c:v>
                </c:pt>
                <c:pt idx="836">
                  <c:v>1.4478182227932099</c:v>
                </c:pt>
                <c:pt idx="837">
                  <c:v>1.350464174241661</c:v>
                </c:pt>
                <c:pt idx="838">
                  <c:v>1.286781680407334</c:v>
                </c:pt>
                <c:pt idx="839">
                  <c:v>1.2398496857308221</c:v>
                </c:pt>
                <c:pt idx="840">
                  <c:v>1.1856695620456079</c:v>
                </c:pt>
                <c:pt idx="841">
                  <c:v>1.09718820366835</c:v>
                </c:pt>
                <c:pt idx="842">
                  <c:v>1.0023919118586351</c:v>
                </c:pt>
                <c:pt idx="843">
                  <c:v>0.88654856813733796</c:v>
                </c:pt>
                <c:pt idx="844">
                  <c:v>0.80488649856936401</c:v>
                </c:pt>
                <c:pt idx="845">
                  <c:v>0.69935661321839304</c:v>
                </c:pt>
                <c:pt idx="846">
                  <c:v>0.589982979035508</c:v>
                </c:pt>
                <c:pt idx="847">
                  <c:v>0.45933662482961202</c:v>
                </c:pt>
                <c:pt idx="848">
                  <c:v>0.35089469627956399</c:v>
                </c:pt>
                <c:pt idx="849">
                  <c:v>0.26882599530631102</c:v>
                </c:pt>
                <c:pt idx="850">
                  <c:v>0.202470985814097</c:v>
                </c:pt>
                <c:pt idx="851">
                  <c:v>0.168252474435439</c:v>
                </c:pt>
                <c:pt idx="852">
                  <c:v>0.15942419965269</c:v>
                </c:pt>
                <c:pt idx="853">
                  <c:v>0.145059769437789</c:v>
                </c:pt>
                <c:pt idx="854">
                  <c:v>0.12769201798028401</c:v>
                </c:pt>
                <c:pt idx="855">
                  <c:v>8.8703025071331307E-2</c:v>
                </c:pt>
                <c:pt idx="856">
                  <c:v>8.1105901755508997E-2</c:v>
                </c:pt>
                <c:pt idx="857">
                  <c:v>6.4722043744704E-2</c:v>
                </c:pt>
                <c:pt idx="858">
                  <c:v>6.2656891407802798E-2</c:v>
                </c:pt>
                <c:pt idx="859">
                  <c:v>4.6140593307419799E-2</c:v>
                </c:pt>
                <c:pt idx="860">
                  <c:v>4.76673001308116E-2</c:v>
                </c:pt>
                <c:pt idx="861">
                  <c:v>4.8465491440678E-2</c:v>
                </c:pt>
                <c:pt idx="862">
                  <c:v>5.0945804718163498E-2</c:v>
                </c:pt>
                <c:pt idx="863">
                  <c:v>2.2031603767355599E-2</c:v>
                </c:pt>
                <c:pt idx="864">
                  <c:v>1.5794220672939001E-2</c:v>
                </c:pt>
                <c:pt idx="865">
                  <c:v>1.6181797935021499E-2</c:v>
                </c:pt>
                <c:pt idx="866">
                  <c:v>3.5124630237845497E-2</c:v>
                </c:pt>
                <c:pt idx="867">
                  <c:v>3.0709377285099902E-2</c:v>
                </c:pt>
                <c:pt idx="868">
                  <c:v>2.6165430577841702E-2</c:v>
                </c:pt>
                <c:pt idx="869">
                  <c:v>1.5704904198304299E-2</c:v>
                </c:pt>
                <c:pt idx="870">
                  <c:v>2.0307933563768699E-2</c:v>
                </c:pt>
                <c:pt idx="871">
                  <c:v>1.33056200725128E-2</c:v>
                </c:pt>
                <c:pt idx="872">
                  <c:v>1.6117021657553601E-2</c:v>
                </c:pt>
                <c:pt idx="873">
                  <c:v>9.6458210283759498E-3</c:v>
                </c:pt>
                <c:pt idx="874">
                  <c:v>1.0960033859387701E-2</c:v>
                </c:pt>
                <c:pt idx="875">
                  <c:v>-3.9632408533542699E-3</c:v>
                </c:pt>
                <c:pt idx="876">
                  <c:v>-1.76490990366329E-2</c:v>
                </c:pt>
                <c:pt idx="877">
                  <c:v>-2.8867557010819299E-2</c:v>
                </c:pt>
                <c:pt idx="878">
                  <c:v>-2.7424040928271901E-2</c:v>
                </c:pt>
                <c:pt idx="879">
                  <c:v>-2.3760926063865401E-2</c:v>
                </c:pt>
                <c:pt idx="880">
                  <c:v>-2.7137956394287201E-2</c:v>
                </c:pt>
                <c:pt idx="881">
                  <c:v>-1.7094811931782E-2</c:v>
                </c:pt>
                <c:pt idx="882">
                  <c:v>-3.4095586245697897E-2</c:v>
                </c:pt>
                <c:pt idx="883">
                  <c:v>-3.9925485871157997E-2</c:v>
                </c:pt>
                <c:pt idx="884">
                  <c:v>-4.9520622371628603E-2</c:v>
                </c:pt>
                <c:pt idx="885">
                  <c:v>-4.0280113111688297E-2</c:v>
                </c:pt>
                <c:pt idx="886">
                  <c:v>-2.3606388337682999E-2</c:v>
                </c:pt>
                <c:pt idx="887">
                  <c:v>-3.0609144462636299E-3</c:v>
                </c:pt>
                <c:pt idx="888">
                  <c:v>1.7860761180984001E-2</c:v>
                </c:pt>
                <c:pt idx="889">
                  <c:v>5.6597128364954001E-2</c:v>
                </c:pt>
                <c:pt idx="890">
                  <c:v>0.101725197573675</c:v>
                </c:pt>
                <c:pt idx="891">
                  <c:v>0.18295716888713101</c:v>
                </c:pt>
                <c:pt idx="892">
                  <c:v>0.272843800077262</c:v>
                </c:pt>
                <c:pt idx="893">
                  <c:v>0.37558549194030699</c:v>
                </c:pt>
                <c:pt idx="894">
                  <c:v>0.46860479449647302</c:v>
                </c:pt>
                <c:pt idx="895">
                  <c:v>0.557959363185073</c:v>
                </c:pt>
                <c:pt idx="896">
                  <c:v>0.66777657056762796</c:v>
                </c:pt>
                <c:pt idx="897">
                  <c:v>0.79289651568483799</c:v>
                </c:pt>
                <c:pt idx="898">
                  <c:v>0.87788749412673395</c:v>
                </c:pt>
                <c:pt idx="899">
                  <c:v>0.83108894512203102</c:v>
                </c:pt>
                <c:pt idx="900">
                  <c:v>0.68595739235257303</c:v>
                </c:pt>
                <c:pt idx="901">
                  <c:v>0.52797895037389198</c:v>
                </c:pt>
                <c:pt idx="902">
                  <c:v>0.45504929173966502</c:v>
                </c:pt>
                <c:pt idx="903">
                  <c:v>0.45092384044470601</c:v>
                </c:pt>
                <c:pt idx="904">
                  <c:v>0.54598903257604803</c:v>
                </c:pt>
                <c:pt idx="905">
                  <c:v>0.81235624910621196</c:v>
                </c:pt>
                <c:pt idx="906">
                  <c:v>1.1574893328181219</c:v>
                </c:pt>
                <c:pt idx="907">
                  <c:v>1.2595541903387251</c:v>
                </c:pt>
                <c:pt idx="908">
                  <c:v>1.11310739583861</c:v>
                </c:pt>
                <c:pt idx="909">
                  <c:v>0.81094175696059101</c:v>
                </c:pt>
                <c:pt idx="910">
                  <c:v>0.61513416163975698</c:v>
                </c:pt>
                <c:pt idx="911">
                  <c:v>0.50905038738278996</c:v>
                </c:pt>
                <c:pt idx="912">
                  <c:v>0.45221691621789301</c:v>
                </c:pt>
                <c:pt idx="913">
                  <c:v>0.426562709811524</c:v>
                </c:pt>
                <c:pt idx="914">
                  <c:v>0.32274014537001999</c:v>
                </c:pt>
                <c:pt idx="915">
                  <c:v>0.211338871887982</c:v>
                </c:pt>
                <c:pt idx="916">
                  <c:v>0.120238874681309</c:v>
                </c:pt>
                <c:pt idx="917">
                  <c:v>1.7986172588082501E-2</c:v>
                </c:pt>
                <c:pt idx="918">
                  <c:v>-7.4277629544262499E-3</c:v>
                </c:pt>
                <c:pt idx="919">
                  <c:v>1.67162401177245E-3</c:v>
                </c:pt>
                <c:pt idx="920">
                  <c:v>0.114973696267651</c:v>
                </c:pt>
                <c:pt idx="921">
                  <c:v>0.26968631568211698</c:v>
                </c:pt>
                <c:pt idx="922">
                  <c:v>0.47204887074365398</c:v>
                </c:pt>
                <c:pt idx="923">
                  <c:v>0.70579763280260899</c:v>
                </c:pt>
                <c:pt idx="924">
                  <c:v>0.88527825494407997</c:v>
                </c:pt>
                <c:pt idx="925">
                  <c:v>1.015110447914122</c:v>
                </c:pt>
                <c:pt idx="926">
                  <c:v>1.0999910576070671</c:v>
                </c:pt>
                <c:pt idx="927">
                  <c:v>1.1008896139682269</c:v>
                </c:pt>
                <c:pt idx="928">
                  <c:v>1.0854284346316869</c:v>
                </c:pt>
                <c:pt idx="929">
                  <c:v>1.081189469285492</c:v>
                </c:pt>
                <c:pt idx="930">
                  <c:v>1.121578289515591</c:v>
                </c:pt>
                <c:pt idx="931">
                  <c:v>1.1750722682114301</c:v>
                </c:pt>
                <c:pt idx="932">
                  <c:v>1.1692754443609821</c:v>
                </c:pt>
                <c:pt idx="933">
                  <c:v>1.1526531118248311</c:v>
                </c:pt>
                <c:pt idx="934">
                  <c:v>1.0670224964357069</c:v>
                </c:pt>
                <c:pt idx="935">
                  <c:v>0.99546767315044604</c:v>
                </c:pt>
                <c:pt idx="936">
                  <c:v>0.86536139830862502</c:v>
                </c:pt>
                <c:pt idx="937">
                  <c:v>0.75085164536122195</c:v>
                </c:pt>
                <c:pt idx="938">
                  <c:v>0.70936649110925198</c:v>
                </c:pt>
                <c:pt idx="939">
                  <c:v>0.70210136142300095</c:v>
                </c:pt>
                <c:pt idx="940">
                  <c:v>0.71194991941529295</c:v>
                </c:pt>
                <c:pt idx="941">
                  <c:v>0.63593604918631597</c:v>
                </c:pt>
                <c:pt idx="942">
                  <c:v>0.52661632717375395</c:v>
                </c:pt>
                <c:pt idx="943">
                  <c:v>0.39557754949831397</c:v>
                </c:pt>
                <c:pt idx="944">
                  <c:v>0.27180395793220502</c:v>
                </c:pt>
                <c:pt idx="945">
                  <c:v>0.19558878350439399</c:v>
                </c:pt>
                <c:pt idx="946">
                  <c:v>0.12182843090106101</c:v>
                </c:pt>
                <c:pt idx="947">
                  <c:v>8.4738807972890295E-2</c:v>
                </c:pt>
                <c:pt idx="948">
                  <c:v>6.8078023754166606E-2</c:v>
                </c:pt>
                <c:pt idx="949">
                  <c:v>8.2458979550472294E-2</c:v>
                </c:pt>
                <c:pt idx="950">
                  <c:v>7.4209664681653506E-2</c:v>
                </c:pt>
                <c:pt idx="951">
                  <c:v>5.6277985589361902E-2</c:v>
                </c:pt>
                <c:pt idx="952">
                  <c:v>3.9012786220269602E-2</c:v>
                </c:pt>
                <c:pt idx="953">
                  <c:v>2.8270023578357999E-2</c:v>
                </c:pt>
                <c:pt idx="954">
                  <c:v>2.56748100074707E-2</c:v>
                </c:pt>
                <c:pt idx="955">
                  <c:v>1.9568631240111201E-2</c:v>
                </c:pt>
                <c:pt idx="956">
                  <c:v>1.5955129696278499E-3</c:v>
                </c:pt>
                <c:pt idx="957">
                  <c:v>-6.2288422175387596E-3</c:v>
                </c:pt>
                <c:pt idx="958">
                  <c:v>-9.4318820614376006E-3</c:v>
                </c:pt>
                <c:pt idx="959">
                  <c:v>-9.1614714897862402E-3</c:v>
                </c:pt>
                <c:pt idx="960">
                  <c:v>-3.09918896959431E-2</c:v>
                </c:pt>
                <c:pt idx="961">
                  <c:v>-3.7154163140020798E-2</c:v>
                </c:pt>
                <c:pt idx="962">
                  <c:v>-4.5535266450919799E-2</c:v>
                </c:pt>
                <c:pt idx="963">
                  <c:v>-3.8015990504510003E-2</c:v>
                </c:pt>
                <c:pt idx="964">
                  <c:v>-5.23096285631914E-2</c:v>
                </c:pt>
                <c:pt idx="965">
                  <c:v>-5.9419592916352897E-2</c:v>
                </c:pt>
                <c:pt idx="966">
                  <c:v>-5.2583632164924801E-2</c:v>
                </c:pt>
                <c:pt idx="967">
                  <c:v>-5.57642209467379E-2</c:v>
                </c:pt>
                <c:pt idx="968">
                  <c:v>-6.0712231844825097E-2</c:v>
                </c:pt>
                <c:pt idx="969">
                  <c:v>-6.0183062692956701E-2</c:v>
                </c:pt>
                <c:pt idx="970">
                  <c:v>-6.3394351812871397E-2</c:v>
                </c:pt>
                <c:pt idx="971">
                  <c:v>-5.2524897977959097E-2</c:v>
                </c:pt>
                <c:pt idx="972">
                  <c:v>-7.5809542511583103E-2</c:v>
                </c:pt>
                <c:pt idx="973">
                  <c:v>-7.2411753328508396E-2</c:v>
                </c:pt>
                <c:pt idx="974">
                  <c:v>-7.0546126759234898E-2</c:v>
                </c:pt>
                <c:pt idx="975">
                  <c:v>-7.5448749683630495E-2</c:v>
                </c:pt>
                <c:pt idx="976">
                  <c:v>-7.7409992311821996E-2</c:v>
                </c:pt>
                <c:pt idx="977">
                  <c:v>-9.3131430585272498E-2</c:v>
                </c:pt>
                <c:pt idx="978">
                  <c:v>-6.7575537201560704E-2</c:v>
                </c:pt>
                <c:pt idx="979">
                  <c:v>-7.5882371273416002E-2</c:v>
                </c:pt>
                <c:pt idx="980">
                  <c:v>-7.4619132484782802E-2</c:v>
                </c:pt>
                <c:pt idx="981">
                  <c:v>-8.9447307338580001E-2</c:v>
                </c:pt>
                <c:pt idx="982">
                  <c:v>-7.2488110724979696E-2</c:v>
                </c:pt>
                <c:pt idx="983">
                  <c:v>-7.4511708348827504E-2</c:v>
                </c:pt>
                <c:pt idx="984">
                  <c:v>-7.3617251832560904E-2</c:v>
                </c:pt>
                <c:pt idx="985">
                  <c:v>-7.1353085537628896E-2</c:v>
                </c:pt>
                <c:pt idx="986">
                  <c:v>-4.3269684618211401E-2</c:v>
                </c:pt>
                <c:pt idx="987">
                  <c:v>-2.98507392515013E-2</c:v>
                </c:pt>
                <c:pt idx="988">
                  <c:v>-6.6322542093602502E-3</c:v>
                </c:pt>
                <c:pt idx="989">
                  <c:v>4.0688218305279598E-2</c:v>
                </c:pt>
                <c:pt idx="990">
                  <c:v>0.12586761391748899</c:v>
                </c:pt>
                <c:pt idx="991">
                  <c:v>0.24088829698397299</c:v>
                </c:pt>
                <c:pt idx="992">
                  <c:v>0.35862718866631699</c:v>
                </c:pt>
                <c:pt idx="993">
                  <c:v>0.48718843822592001</c:v>
                </c:pt>
                <c:pt idx="994">
                  <c:v>0.60118729107564295</c:v>
                </c:pt>
                <c:pt idx="995">
                  <c:v>0.716144319785182</c:v>
                </c:pt>
                <c:pt idx="996">
                  <c:v>0.78609222688569003</c:v>
                </c:pt>
                <c:pt idx="997">
                  <c:v>0.86471764923710204</c:v>
                </c:pt>
                <c:pt idx="998">
                  <c:v>0.93317424157656004</c:v>
                </c:pt>
                <c:pt idx="999">
                  <c:v>1.0661930198031551</c:v>
                </c:pt>
                <c:pt idx="1000">
                  <c:v>1.1675544554999411</c:v>
                </c:pt>
                <c:pt idx="1001">
                  <c:v>1.307971329790687</c:v>
                </c:pt>
                <c:pt idx="1002">
                  <c:v>1.4645129339071601</c:v>
                </c:pt>
                <c:pt idx="1003">
                  <c:v>1.471033253655333</c:v>
                </c:pt>
                <c:pt idx="1004">
                  <c:v>1.476897630923766</c:v>
                </c:pt>
                <c:pt idx="1005">
                  <c:v>1.3951185899371881</c:v>
                </c:pt>
                <c:pt idx="1006">
                  <c:v>1.5456314797010551</c:v>
                </c:pt>
                <c:pt idx="1007">
                  <c:v>1.542446144001772</c:v>
                </c:pt>
                <c:pt idx="1008">
                  <c:v>1.616306302186076</c:v>
                </c:pt>
                <c:pt idx="1009">
                  <c:v>1.577181765156515</c:v>
                </c:pt>
                <c:pt idx="1010">
                  <c:v>1.474725320207559</c:v>
                </c:pt>
                <c:pt idx="1011">
                  <c:v>1.442012989345056</c:v>
                </c:pt>
                <c:pt idx="1012">
                  <c:v>1.326249127293301</c:v>
                </c:pt>
                <c:pt idx="1013">
                  <c:v>1.2737815438133751</c:v>
                </c:pt>
                <c:pt idx="1014">
                  <c:v>1.2410055197689061</c:v>
                </c:pt>
                <c:pt idx="1015">
                  <c:v>1.3734410150824921</c:v>
                </c:pt>
                <c:pt idx="1016">
                  <c:v>1.5684612877899611</c:v>
                </c:pt>
                <c:pt idx="1017">
                  <c:v>1.474654173182665</c:v>
                </c:pt>
                <c:pt idx="1018">
                  <c:v>1.2784417888697619</c:v>
                </c:pt>
                <c:pt idx="1019">
                  <c:v>1.248922390264193</c:v>
                </c:pt>
                <c:pt idx="1020">
                  <c:v>1.30331983188926</c:v>
                </c:pt>
                <c:pt idx="1021">
                  <c:v>1.438265167762611</c:v>
                </c:pt>
                <c:pt idx="1022">
                  <c:v>1.4143615512092991</c:v>
                </c:pt>
                <c:pt idx="1023">
                  <c:v>1.248528171995742</c:v>
                </c:pt>
                <c:pt idx="1024">
                  <c:v>1.044103970711153</c:v>
                </c:pt>
                <c:pt idx="1025">
                  <c:v>0.92916406997402401</c:v>
                </c:pt>
                <c:pt idx="1026">
                  <c:v>1.0204939065759639</c:v>
                </c:pt>
                <c:pt idx="1027">
                  <c:v>1.0997364027492029</c:v>
                </c:pt>
                <c:pt idx="1028">
                  <c:v>1.06116062004323</c:v>
                </c:pt>
                <c:pt idx="1029">
                  <c:v>0.99382952953340298</c:v>
                </c:pt>
                <c:pt idx="1030">
                  <c:v>0.89265125244073296</c:v>
                </c:pt>
                <c:pt idx="1031">
                  <c:v>0.84086453558411001</c:v>
                </c:pt>
                <c:pt idx="1032">
                  <c:v>0.78050453358336502</c:v>
                </c:pt>
                <c:pt idx="1033">
                  <c:v>0.74776374072733598</c:v>
                </c:pt>
                <c:pt idx="1034">
                  <c:v>0.66748583363718805</c:v>
                </c:pt>
                <c:pt idx="1035">
                  <c:v>0.56658827434759196</c:v>
                </c:pt>
                <c:pt idx="1036">
                  <c:v>0.477758593328797</c:v>
                </c:pt>
                <c:pt idx="1037">
                  <c:v>0.39948601849401599</c:v>
                </c:pt>
                <c:pt idx="1038">
                  <c:v>0.33616410332430102</c:v>
                </c:pt>
                <c:pt idx="1039">
                  <c:v>0.26546103954606598</c:v>
                </c:pt>
                <c:pt idx="1040">
                  <c:v>0.20899955217277899</c:v>
                </c:pt>
                <c:pt idx="1041">
                  <c:v>0.17195412696564399</c:v>
                </c:pt>
                <c:pt idx="1042">
                  <c:v>0.13097723861277499</c:v>
                </c:pt>
                <c:pt idx="1043">
                  <c:v>0.105387109490904</c:v>
                </c:pt>
                <c:pt idx="1044">
                  <c:v>6.9422004389792596E-2</c:v>
                </c:pt>
                <c:pt idx="1045">
                  <c:v>5.6445799706662199E-2</c:v>
                </c:pt>
                <c:pt idx="1046">
                  <c:v>2.83057653257607E-2</c:v>
                </c:pt>
                <c:pt idx="1047">
                  <c:v>4.0086106391183901E-2</c:v>
                </c:pt>
                <c:pt idx="1048">
                  <c:v>3.1050887388775199E-2</c:v>
                </c:pt>
                <c:pt idx="1049">
                  <c:v>4.3658538089596702E-2</c:v>
                </c:pt>
                <c:pt idx="1050">
                  <c:v>2.29040842934983E-2</c:v>
                </c:pt>
                <c:pt idx="1051">
                  <c:v>1.1126729340684E-2</c:v>
                </c:pt>
                <c:pt idx="1052">
                  <c:v>-1.17840793452662E-2</c:v>
                </c:pt>
                <c:pt idx="1053">
                  <c:v>-7.8055157178024597E-3</c:v>
                </c:pt>
                <c:pt idx="1054">
                  <c:v>-2.5359915998909E-3</c:v>
                </c:pt>
                <c:pt idx="1055">
                  <c:v>1.41416572586154E-2</c:v>
                </c:pt>
                <c:pt idx="1056">
                  <c:v>5.7301459156982697E-3</c:v>
                </c:pt>
                <c:pt idx="1057">
                  <c:v>-5.7363682672924498E-3</c:v>
                </c:pt>
                <c:pt idx="1058">
                  <c:v>-6.0012033714143603E-3</c:v>
                </c:pt>
                <c:pt idx="1059">
                  <c:v>-1.6989900391638699E-3</c:v>
                </c:pt>
                <c:pt idx="1060">
                  <c:v>1.05399317084417E-2</c:v>
                </c:pt>
                <c:pt idx="1061">
                  <c:v>-5.1584934199495403E-4</c:v>
                </c:pt>
                <c:pt idx="1062">
                  <c:v>-2.7054750734167199E-3</c:v>
                </c:pt>
                <c:pt idx="1063">
                  <c:v>-2.71381086359395E-2</c:v>
                </c:pt>
                <c:pt idx="1064">
                  <c:v>-4.0550223044701898E-2</c:v>
                </c:pt>
                <c:pt idx="1065">
                  <c:v>-3.3580631232800903E-2</c:v>
                </c:pt>
                <c:pt idx="1066">
                  <c:v>-3.4565031573726597E-2</c:v>
                </c:pt>
                <c:pt idx="1067">
                  <c:v>-1.9852901084674801E-2</c:v>
                </c:pt>
                <c:pt idx="1068">
                  <c:v>-5.3821263621525998E-2</c:v>
                </c:pt>
                <c:pt idx="1069">
                  <c:v>-5.7087649096009802E-2</c:v>
                </c:pt>
                <c:pt idx="1070">
                  <c:v>-5.8271648989827098E-2</c:v>
                </c:pt>
                <c:pt idx="1071">
                  <c:v>-4.5748568210178697E-2</c:v>
                </c:pt>
                <c:pt idx="1072">
                  <c:v>-3.09479550561098E-2</c:v>
                </c:pt>
                <c:pt idx="1073">
                  <c:v>-4.0513600846300603E-2</c:v>
                </c:pt>
                <c:pt idx="1074">
                  <c:v>-4.34995972494761E-2</c:v>
                </c:pt>
                <c:pt idx="1075">
                  <c:v>-5.8894946399068802E-2</c:v>
                </c:pt>
                <c:pt idx="1076">
                  <c:v>-7.3984577794021206E-2</c:v>
                </c:pt>
                <c:pt idx="1077">
                  <c:v>-7.8499058841445604E-2</c:v>
                </c:pt>
                <c:pt idx="1078">
                  <c:v>-8.3026542100239298E-2</c:v>
                </c:pt>
                <c:pt idx="1079">
                  <c:v>-7.4672993820945499E-2</c:v>
                </c:pt>
                <c:pt idx="1080">
                  <c:v>-5.6731577936772998E-2</c:v>
                </c:pt>
                <c:pt idx="1081">
                  <c:v>-2.36446312806789E-2</c:v>
                </c:pt>
                <c:pt idx="1082">
                  <c:v>2.07812743652998E-2</c:v>
                </c:pt>
                <c:pt idx="1083">
                  <c:v>8.2436740414224594E-2</c:v>
                </c:pt>
                <c:pt idx="1084">
                  <c:v>0.189029845210444</c:v>
                </c:pt>
                <c:pt idx="1085">
                  <c:v>0.30762705599901502</c:v>
                </c:pt>
                <c:pt idx="1086">
                  <c:v>0.41029451556581198</c:v>
                </c:pt>
                <c:pt idx="1087">
                  <c:v>0.46326570230599001</c:v>
                </c:pt>
                <c:pt idx="1088">
                  <c:v>0.543053048917298</c:v>
                </c:pt>
                <c:pt idx="1089">
                  <c:v>0.63855778693819498</c:v>
                </c:pt>
                <c:pt idx="1090">
                  <c:v>0.75207751710633297</c:v>
                </c:pt>
                <c:pt idx="1091">
                  <c:v>0.82321808811427699</c:v>
                </c:pt>
                <c:pt idx="1092">
                  <c:v>0.88944365630836097</c:v>
                </c:pt>
                <c:pt idx="1093">
                  <c:v>0.96624760456247605</c:v>
                </c:pt>
                <c:pt idx="1094">
                  <c:v>1.0161685688763029</c:v>
                </c:pt>
                <c:pt idx="1095">
                  <c:v>1.051619899381792</c:v>
                </c:pt>
                <c:pt idx="1096">
                  <c:v>1.0762740453279691</c:v>
                </c:pt>
                <c:pt idx="1097">
                  <c:v>1.1311430975161409</c:v>
                </c:pt>
                <c:pt idx="1098">
                  <c:v>1.217591641479971</c:v>
                </c:pt>
                <c:pt idx="1099">
                  <c:v>1.270084589955953</c:v>
                </c:pt>
                <c:pt idx="1100">
                  <c:v>1.398401931116187</c:v>
                </c:pt>
                <c:pt idx="1101">
                  <c:v>1.382371865565345</c:v>
                </c:pt>
                <c:pt idx="1102">
                  <c:v>1.366048931594372</c:v>
                </c:pt>
                <c:pt idx="1103">
                  <c:v>1.1504833068951621</c:v>
                </c:pt>
                <c:pt idx="1104">
                  <c:v>1.10614954848772</c:v>
                </c:pt>
                <c:pt idx="1105">
                  <c:v>1.142789542502948</c:v>
                </c:pt>
                <c:pt idx="1106">
                  <c:v>1.25284046632122</c:v>
                </c:pt>
                <c:pt idx="1107">
                  <c:v>1.314805058162211</c:v>
                </c:pt>
                <c:pt idx="1108">
                  <c:v>1.3139083480366369</c:v>
                </c:pt>
                <c:pt idx="1109">
                  <c:v>1.3355121602405149</c:v>
                </c:pt>
                <c:pt idx="1110">
                  <c:v>1.3342300662635</c:v>
                </c:pt>
                <c:pt idx="1111">
                  <c:v>1.3254959052013799</c:v>
                </c:pt>
                <c:pt idx="1112">
                  <c:v>1.318838680264548</c:v>
                </c:pt>
                <c:pt idx="1113">
                  <c:v>1.3099246787683829</c:v>
                </c:pt>
                <c:pt idx="1114">
                  <c:v>1.299065359037453</c:v>
                </c:pt>
                <c:pt idx="1115">
                  <c:v>1.277579172271478</c:v>
                </c:pt>
                <c:pt idx="1116">
                  <c:v>1.2502367716587299</c:v>
                </c:pt>
                <c:pt idx="1117">
                  <c:v>1.2217841764069861</c:v>
                </c:pt>
                <c:pt idx="1118">
                  <c:v>1.2237756168471781</c:v>
                </c:pt>
                <c:pt idx="1119">
                  <c:v>1.196629042598043</c:v>
                </c:pt>
                <c:pt idx="1120">
                  <c:v>1.16199849160378</c:v>
                </c:pt>
                <c:pt idx="1121">
                  <c:v>1.0951144821865499</c:v>
                </c:pt>
                <c:pt idx="1122">
                  <c:v>1.057467531758876</c:v>
                </c:pt>
                <c:pt idx="1123">
                  <c:v>1.020710173193335</c:v>
                </c:pt>
                <c:pt idx="1124">
                  <c:v>0.97801911484479398</c:v>
                </c:pt>
                <c:pt idx="1125">
                  <c:v>0.91412700484990905</c:v>
                </c:pt>
                <c:pt idx="1126">
                  <c:v>0.84429624206732001</c:v>
                </c:pt>
                <c:pt idx="1127">
                  <c:v>0.78660328300781401</c:v>
                </c:pt>
                <c:pt idx="1128">
                  <c:v>0.73004965311437997</c:v>
                </c:pt>
                <c:pt idx="1129">
                  <c:v>0.67445046694039301</c:v>
                </c:pt>
                <c:pt idx="1130">
                  <c:v>0.60429938146214701</c:v>
                </c:pt>
                <c:pt idx="1131">
                  <c:v>0.53034620355071505</c:v>
                </c:pt>
                <c:pt idx="1132">
                  <c:v>0.45567979396504599</c:v>
                </c:pt>
                <c:pt idx="1133">
                  <c:v>0.39039424882333701</c:v>
                </c:pt>
                <c:pt idx="1134">
                  <c:v>0.33145977257259601</c:v>
                </c:pt>
                <c:pt idx="1135">
                  <c:v>0.27182965286137301</c:v>
                </c:pt>
                <c:pt idx="1136">
                  <c:v>0.207732682869256</c:v>
                </c:pt>
                <c:pt idx="1137">
                  <c:v>0.16814689402131899</c:v>
                </c:pt>
                <c:pt idx="1138">
                  <c:v>0.118384913762361</c:v>
                </c:pt>
                <c:pt idx="1139">
                  <c:v>8.7063556257999497E-2</c:v>
                </c:pt>
                <c:pt idx="1140">
                  <c:v>5.6961996761232501E-2</c:v>
                </c:pt>
                <c:pt idx="1141">
                  <c:v>5.40527305850678E-2</c:v>
                </c:pt>
                <c:pt idx="1142">
                  <c:v>5.6331493285132199E-2</c:v>
                </c:pt>
                <c:pt idx="1143">
                  <c:v>4.9068185480221897E-2</c:v>
                </c:pt>
                <c:pt idx="1144">
                  <c:v>3.4678842878393699E-2</c:v>
                </c:pt>
                <c:pt idx="1145">
                  <c:v>2.47164598209373E-2</c:v>
                </c:pt>
                <c:pt idx="1146">
                  <c:v>2.1237128054511299E-2</c:v>
                </c:pt>
                <c:pt idx="1147">
                  <c:v>3.1743599569371402E-2</c:v>
                </c:pt>
                <c:pt idx="1148">
                  <c:v>1.6638117726079701E-2</c:v>
                </c:pt>
                <c:pt idx="1149">
                  <c:v>1.09239155993769E-2</c:v>
                </c:pt>
                <c:pt idx="1150">
                  <c:v>1.01246961228754E-2</c:v>
                </c:pt>
                <c:pt idx="1151">
                  <c:v>2.4401914596484699E-2</c:v>
                </c:pt>
                <c:pt idx="1152">
                  <c:v>2.32650273042973E-2</c:v>
                </c:pt>
                <c:pt idx="1153">
                  <c:v>1.9308735533173499E-2</c:v>
                </c:pt>
                <c:pt idx="1154">
                  <c:v>7.1161453203777902E-3</c:v>
                </c:pt>
                <c:pt idx="1155">
                  <c:v>-3.5797305490764802E-3</c:v>
                </c:pt>
                <c:pt idx="1156">
                  <c:v>-1.8556365245261899E-2</c:v>
                </c:pt>
                <c:pt idx="1157">
                  <c:v>-2.3055196621161199E-2</c:v>
                </c:pt>
                <c:pt idx="1158">
                  <c:v>-1.7135771689850501E-2</c:v>
                </c:pt>
                <c:pt idx="1159">
                  <c:v>-4.0815895825447E-3</c:v>
                </c:pt>
                <c:pt idx="1160">
                  <c:v>7.65613870735889E-3</c:v>
                </c:pt>
                <c:pt idx="1161">
                  <c:v>1.2592055153965E-3</c:v>
                </c:pt>
                <c:pt idx="1162">
                  <c:v>-2.2155118484997099E-2</c:v>
                </c:pt>
                <c:pt idx="1163">
                  <c:v>-4.6143078201953097E-2</c:v>
                </c:pt>
                <c:pt idx="1164">
                  <c:v>-3.9744871425888E-2</c:v>
                </c:pt>
                <c:pt idx="1165">
                  <c:v>-3.8027691884091198E-2</c:v>
                </c:pt>
                <c:pt idx="1166">
                  <c:v>-2.0789794391018301E-2</c:v>
                </c:pt>
                <c:pt idx="1167">
                  <c:v>-2.09676076001248E-2</c:v>
                </c:pt>
                <c:pt idx="1168">
                  <c:v>-1.6875156709312101E-2</c:v>
                </c:pt>
                <c:pt idx="1169">
                  <c:v>-1.88807406309234E-2</c:v>
                </c:pt>
                <c:pt idx="1170">
                  <c:v>-3.0011681910039702E-2</c:v>
                </c:pt>
                <c:pt idx="1171">
                  <c:v>-3.0140595945704399E-2</c:v>
                </c:pt>
                <c:pt idx="1172">
                  <c:v>-5.3063094572419901E-2</c:v>
                </c:pt>
                <c:pt idx="1173">
                  <c:v>-4.4404554453305302E-2</c:v>
                </c:pt>
                <c:pt idx="1174">
                  <c:v>-5.8701345201218898E-2</c:v>
                </c:pt>
                <c:pt idx="1175">
                  <c:v>-4.7013190256350999E-2</c:v>
                </c:pt>
                <c:pt idx="1176">
                  <c:v>-5.1568801888065403E-2</c:v>
                </c:pt>
                <c:pt idx="1177">
                  <c:v>-4.1543476147054302E-2</c:v>
                </c:pt>
                <c:pt idx="1178">
                  <c:v>-3.5443441672488203E-2</c:v>
                </c:pt>
                <c:pt idx="1179">
                  <c:v>-2.3327144174354001E-2</c:v>
                </c:pt>
                <c:pt idx="1180">
                  <c:v>1.66987800037845E-2</c:v>
                </c:pt>
                <c:pt idx="1181">
                  <c:v>9.0338895755066206E-2</c:v>
                </c:pt>
                <c:pt idx="1182">
                  <c:v>0.17578093308843601</c:v>
                </c:pt>
                <c:pt idx="1183">
                  <c:v>0.26136707843991103</c:v>
                </c:pt>
                <c:pt idx="1184">
                  <c:v>0.356132120441019</c:v>
                </c:pt>
                <c:pt idx="1185">
                  <c:v>0.449895751274074</c:v>
                </c:pt>
                <c:pt idx="1186">
                  <c:v>0.56001943590254499</c:v>
                </c:pt>
                <c:pt idx="1187">
                  <c:v>0.672061208773861</c:v>
                </c:pt>
                <c:pt idx="1188">
                  <c:v>0.76565505038279202</c:v>
                </c:pt>
                <c:pt idx="1189">
                  <c:v>0.87141424652490596</c:v>
                </c:pt>
                <c:pt idx="1190">
                  <c:v>0.92384978747699698</c:v>
                </c:pt>
                <c:pt idx="1191">
                  <c:v>0.986444841384986</c:v>
                </c:pt>
                <c:pt idx="1192">
                  <c:v>1.052425254449755</c:v>
                </c:pt>
                <c:pt idx="1193">
                  <c:v>1.107162261193912</c:v>
                </c:pt>
                <c:pt idx="1194">
                  <c:v>1.2669101856818401</c:v>
                </c:pt>
                <c:pt idx="1195">
                  <c:v>1.312540913282364</c:v>
                </c:pt>
                <c:pt idx="1196">
                  <c:v>1.4323654229583449</c:v>
                </c:pt>
                <c:pt idx="1197">
                  <c:v>1.3189268526852349</c:v>
                </c:pt>
                <c:pt idx="1198">
                  <c:v>1.2580036296615651</c:v>
                </c:pt>
                <c:pt idx="1199">
                  <c:v>1.1747856525309399</c:v>
                </c:pt>
                <c:pt idx="1200">
                  <c:v>1.223684489670793</c:v>
                </c:pt>
                <c:pt idx="1201">
                  <c:v>1.2501642372749771</c:v>
                </c:pt>
                <c:pt idx="1202">
                  <c:v>1.2869979777768701</c:v>
                </c:pt>
                <c:pt idx="1203">
                  <c:v>1.3069452010609881</c:v>
                </c:pt>
                <c:pt idx="1204">
                  <c:v>1.321037535064175</c:v>
                </c:pt>
                <c:pt idx="1205">
                  <c:v>1.2961903787480851</c:v>
                </c:pt>
                <c:pt idx="1206">
                  <c:v>1.2833224609095479</c:v>
                </c:pt>
                <c:pt idx="1207">
                  <c:v>1.30405703946609</c:v>
                </c:pt>
                <c:pt idx="1208">
                  <c:v>1.3024857017817979</c:v>
                </c:pt>
                <c:pt idx="1209">
                  <c:v>1.312642039397347</c:v>
                </c:pt>
                <c:pt idx="1210">
                  <c:v>1.3055011067636</c:v>
                </c:pt>
                <c:pt idx="1211">
                  <c:v>1.298056799712376</c:v>
                </c:pt>
                <c:pt idx="1212">
                  <c:v>1.265956415620348</c:v>
                </c:pt>
                <c:pt idx="1213">
                  <c:v>1.232663204337739</c:v>
                </c:pt>
                <c:pt idx="1214">
                  <c:v>1.2228501479292739</c:v>
                </c:pt>
                <c:pt idx="1215">
                  <c:v>1.1876044082906501</c:v>
                </c:pt>
                <c:pt idx="1216">
                  <c:v>1.159561331951332</c:v>
                </c:pt>
                <c:pt idx="1217">
                  <c:v>1.1058288358221791</c:v>
                </c:pt>
                <c:pt idx="1218">
                  <c:v>1.069919337773142</c:v>
                </c:pt>
                <c:pt idx="1219">
                  <c:v>1.032253604824898</c:v>
                </c:pt>
                <c:pt idx="1220">
                  <c:v>0.97543895257033697</c:v>
                </c:pt>
                <c:pt idx="1221">
                  <c:v>0.91255098294993597</c:v>
                </c:pt>
                <c:pt idx="1222">
                  <c:v>0.84505213919643696</c:v>
                </c:pt>
                <c:pt idx="1223">
                  <c:v>0.79609609326324404</c:v>
                </c:pt>
                <c:pt idx="1224">
                  <c:v>0.73927386251429505</c:v>
                </c:pt>
                <c:pt idx="1225">
                  <c:v>0.67836140291462599</c:v>
                </c:pt>
                <c:pt idx="1226">
                  <c:v>0.59699193286999597</c:v>
                </c:pt>
                <c:pt idx="1227">
                  <c:v>0.52147018845408899</c:v>
                </c:pt>
                <c:pt idx="1228">
                  <c:v>0.45859997279841203</c:v>
                </c:pt>
                <c:pt idx="1229">
                  <c:v>0.40085209250188902</c:v>
                </c:pt>
                <c:pt idx="1230">
                  <c:v>0.33639770085234</c:v>
                </c:pt>
                <c:pt idx="1231">
                  <c:v>0.26038440973941501</c:v>
                </c:pt>
                <c:pt idx="1232">
                  <c:v>0.20321736704823701</c:v>
                </c:pt>
                <c:pt idx="1233">
                  <c:v>0.15311420022242</c:v>
                </c:pt>
                <c:pt idx="1234">
                  <c:v>0.122381208978421</c:v>
                </c:pt>
                <c:pt idx="1235">
                  <c:v>9.7310914449841607E-2</c:v>
                </c:pt>
                <c:pt idx="1236">
                  <c:v>8.4348702853494897E-2</c:v>
                </c:pt>
                <c:pt idx="1237">
                  <c:v>6.4252194436462004E-2</c:v>
                </c:pt>
                <c:pt idx="1238">
                  <c:v>5.6684283457072999E-2</c:v>
                </c:pt>
                <c:pt idx="1239">
                  <c:v>4.6067628826269399E-2</c:v>
                </c:pt>
                <c:pt idx="1240">
                  <c:v>3.7205557893211803E-2</c:v>
                </c:pt>
                <c:pt idx="1241">
                  <c:v>3.1090731606392301E-2</c:v>
                </c:pt>
                <c:pt idx="1242">
                  <c:v>3.4351109785678402E-2</c:v>
                </c:pt>
                <c:pt idx="1243">
                  <c:v>3.7128263414616197E-2</c:v>
                </c:pt>
                <c:pt idx="1244">
                  <c:v>2.2365639120432299E-2</c:v>
                </c:pt>
                <c:pt idx="1245">
                  <c:v>-6.2626863406665305E-4</c:v>
                </c:pt>
                <c:pt idx="1246">
                  <c:v>-1.3083911905376999E-2</c:v>
                </c:pt>
                <c:pt idx="1247">
                  <c:v>-1.2403122936265699E-2</c:v>
                </c:pt>
                <c:pt idx="1248">
                  <c:v>-1.0117444851736801E-2</c:v>
                </c:pt>
                <c:pt idx="1249">
                  <c:v>1.52935039516893E-2</c:v>
                </c:pt>
                <c:pt idx="1250">
                  <c:v>2.8919028192293101E-2</c:v>
                </c:pt>
                <c:pt idx="1251">
                  <c:v>2.6475095622011099E-2</c:v>
                </c:pt>
                <c:pt idx="1252">
                  <c:v>6.3768268746604399E-3</c:v>
                </c:pt>
                <c:pt idx="1253">
                  <c:v>-1.490888002877E-2</c:v>
                </c:pt>
                <c:pt idx="1254">
                  <c:v>-3.0491371633416401E-3</c:v>
                </c:pt>
                <c:pt idx="1255">
                  <c:v>-7.5753967719651098E-3</c:v>
                </c:pt>
                <c:pt idx="1256">
                  <c:v>-1.27973883448764E-2</c:v>
                </c:pt>
                <c:pt idx="1257">
                  <c:v>-3.3345753243656802E-2</c:v>
                </c:pt>
                <c:pt idx="1258">
                  <c:v>-3.2162826365375097E-2</c:v>
                </c:pt>
                <c:pt idx="1259">
                  <c:v>-1.84206582899865E-2</c:v>
                </c:pt>
                <c:pt idx="1260">
                  <c:v>-5.6662960242479703E-3</c:v>
                </c:pt>
                <c:pt idx="1261">
                  <c:v>-1.3420391022412599E-3</c:v>
                </c:pt>
                <c:pt idx="1262">
                  <c:v>-7.8230978584145697E-3</c:v>
                </c:pt>
                <c:pt idx="1263">
                  <c:v>-1.3606284997448899E-2</c:v>
                </c:pt>
                <c:pt idx="1264">
                  <c:v>-1.6666541704581001E-2</c:v>
                </c:pt>
                <c:pt idx="1265">
                  <c:v>-2.1448716975504101E-2</c:v>
                </c:pt>
                <c:pt idx="1266">
                  <c:v>-3.1546149767258398E-2</c:v>
                </c:pt>
                <c:pt idx="1267">
                  <c:v>-4.3809588293587803E-2</c:v>
                </c:pt>
                <c:pt idx="1268">
                  <c:v>-4.8096926575642698E-2</c:v>
                </c:pt>
                <c:pt idx="1269">
                  <c:v>-4.2448740650193398E-2</c:v>
                </c:pt>
                <c:pt idx="1270">
                  <c:v>-2.39172541637836E-2</c:v>
                </c:pt>
                <c:pt idx="1271">
                  <c:v>-1.66191953169126E-2</c:v>
                </c:pt>
                <c:pt idx="1272">
                  <c:v>-2.1531975567535298E-2</c:v>
                </c:pt>
                <c:pt idx="1273">
                  <c:v>-3.3266030765775098E-2</c:v>
                </c:pt>
                <c:pt idx="1274">
                  <c:v>-2.0575681977430298E-2</c:v>
                </c:pt>
                <c:pt idx="1275">
                  <c:v>1.6351218435816901E-2</c:v>
                </c:pt>
                <c:pt idx="1276">
                  <c:v>7.4268814899295002E-2</c:v>
                </c:pt>
                <c:pt idx="1277">
                  <c:v>0.13741939533418701</c:v>
                </c:pt>
                <c:pt idx="1278">
                  <c:v>0.224578166063478</c:v>
                </c:pt>
                <c:pt idx="1279">
                  <c:v>0.28624406622471099</c:v>
                </c:pt>
                <c:pt idx="1280">
                  <c:v>0.39831661699781801</c:v>
                </c:pt>
                <c:pt idx="1281">
                  <c:v>0.47706779441373298</c:v>
                </c:pt>
                <c:pt idx="1282">
                  <c:v>0.58338479099551999</c:v>
                </c:pt>
                <c:pt idx="1283">
                  <c:v>0.68825128744570696</c:v>
                </c:pt>
                <c:pt idx="1284">
                  <c:v>0.77783852071656601</c:v>
                </c:pt>
                <c:pt idx="1285">
                  <c:v>0.83727624921678101</c:v>
                </c:pt>
                <c:pt idx="1286">
                  <c:v>0.84876714740753301</c:v>
                </c:pt>
                <c:pt idx="1287">
                  <c:v>0.88484884497925498</c:v>
                </c:pt>
                <c:pt idx="1288">
                  <c:v>0.95641968006297995</c:v>
                </c:pt>
                <c:pt idx="1289">
                  <c:v>0.97536550636630304</c:v>
                </c:pt>
                <c:pt idx="1290">
                  <c:v>1.090236473102927</c:v>
                </c:pt>
                <c:pt idx="1291">
                  <c:v>1.1810735157446579</c:v>
                </c:pt>
                <c:pt idx="1292">
                  <c:v>1.383551855810611</c:v>
                </c:pt>
                <c:pt idx="1293">
                  <c:v>1.3108335854217159</c:v>
                </c:pt>
                <c:pt idx="1294">
                  <c:v>1.238671788418066</c:v>
                </c:pt>
                <c:pt idx="1295">
                  <c:v>1.1113660200799009</c:v>
                </c:pt>
                <c:pt idx="1296">
                  <c:v>1.1534501035845139</c:v>
                </c:pt>
                <c:pt idx="1297">
                  <c:v>1.2297588118653171</c:v>
                </c:pt>
                <c:pt idx="1298">
                  <c:v>1.2283740708240141</c:v>
                </c:pt>
                <c:pt idx="1299">
                  <c:v>1.219247010569847</c:v>
                </c:pt>
                <c:pt idx="1300">
                  <c:v>1.16425802556376</c:v>
                </c:pt>
                <c:pt idx="1301">
                  <c:v>1.170175525054798</c:v>
                </c:pt>
                <c:pt idx="1302">
                  <c:v>1.202651559555578</c:v>
                </c:pt>
                <c:pt idx="1303">
                  <c:v>1.2103097784458861</c:v>
                </c:pt>
                <c:pt idx="1304">
                  <c:v>1.205064400228383</c:v>
                </c:pt>
                <c:pt idx="1305">
                  <c:v>1.178483372936368</c:v>
                </c:pt>
                <c:pt idx="1306">
                  <c:v>1.168421605724999</c:v>
                </c:pt>
                <c:pt idx="1307">
                  <c:v>1.186625149234233</c:v>
                </c:pt>
                <c:pt idx="1308">
                  <c:v>1.2001341366833631</c:v>
                </c:pt>
                <c:pt idx="1309">
                  <c:v>1.217388115090108</c:v>
                </c:pt>
                <c:pt idx="1310">
                  <c:v>1.2120519651363519</c:v>
                </c:pt>
                <c:pt idx="1311">
                  <c:v>1.1595607961473151</c:v>
                </c:pt>
                <c:pt idx="1312">
                  <c:v>1.1096932591167299</c:v>
                </c:pt>
                <c:pt idx="1313">
                  <c:v>1.0411042604216489</c:v>
                </c:pt>
                <c:pt idx="1314">
                  <c:v>0.99013878344846495</c:v>
                </c:pt>
                <c:pt idx="1315">
                  <c:v>0.94869823136085296</c:v>
                </c:pt>
                <c:pt idx="1316">
                  <c:v>0.90301848989144695</c:v>
                </c:pt>
                <c:pt idx="1317">
                  <c:v>0.86624205658125097</c:v>
                </c:pt>
                <c:pt idx="1318">
                  <c:v>0.79612819261747902</c:v>
                </c:pt>
                <c:pt idx="1319">
                  <c:v>0.73170565149942901</c:v>
                </c:pt>
                <c:pt idx="1320">
                  <c:v>0.678813083121244</c:v>
                </c:pt>
                <c:pt idx="1321">
                  <c:v>0.63117436099205804</c:v>
                </c:pt>
                <c:pt idx="1322">
                  <c:v>0.57319467740473296</c:v>
                </c:pt>
                <c:pt idx="1323">
                  <c:v>0.50987798860404199</c:v>
                </c:pt>
                <c:pt idx="1324">
                  <c:v>0.42849068268165003</c:v>
                </c:pt>
                <c:pt idx="1325">
                  <c:v>0.34136295367247499</c:v>
                </c:pt>
                <c:pt idx="1326">
                  <c:v>0.27225150570778001</c:v>
                </c:pt>
                <c:pt idx="1327">
                  <c:v>0.20029897523911699</c:v>
                </c:pt>
                <c:pt idx="1328">
                  <c:v>0.157387114312902</c:v>
                </c:pt>
                <c:pt idx="1329">
                  <c:v>9.9422038687948702E-2</c:v>
                </c:pt>
                <c:pt idx="1330">
                  <c:v>7.5006992786759499E-2</c:v>
                </c:pt>
                <c:pt idx="1331">
                  <c:v>5.2558904162858598E-2</c:v>
                </c:pt>
                <c:pt idx="1332">
                  <c:v>3.3334445931778998E-2</c:v>
                </c:pt>
                <c:pt idx="1333">
                  <c:v>3.6860866748206697E-2</c:v>
                </c:pt>
                <c:pt idx="1334">
                  <c:v>3.7783643756700999E-2</c:v>
                </c:pt>
                <c:pt idx="1335">
                  <c:v>4.4532498056965603E-2</c:v>
                </c:pt>
                <c:pt idx="1336">
                  <c:v>3.4936026886853003E-2</c:v>
                </c:pt>
                <c:pt idx="1337">
                  <c:v>3.3668860144350603E-2</c:v>
                </c:pt>
                <c:pt idx="1338">
                  <c:v>3.2810975556678001E-2</c:v>
                </c:pt>
                <c:pt idx="1339">
                  <c:v>1.7907337292675501E-2</c:v>
                </c:pt>
                <c:pt idx="1340">
                  <c:v>1.82456472064964E-2</c:v>
                </c:pt>
                <c:pt idx="1341">
                  <c:v>1.77444849629665E-2</c:v>
                </c:pt>
                <c:pt idx="1342">
                  <c:v>2.0190448776878499E-2</c:v>
                </c:pt>
                <c:pt idx="1343">
                  <c:v>9.1316921134910398E-3</c:v>
                </c:pt>
                <c:pt idx="1344">
                  <c:v>2.4028465300583099E-3</c:v>
                </c:pt>
                <c:pt idx="1345">
                  <c:v>9.77083670475184E-3</c:v>
                </c:pt>
                <c:pt idx="1346">
                  <c:v>1.2188392876924199E-2</c:v>
                </c:pt>
                <c:pt idx="1347">
                  <c:v>1.57274378155687E-2</c:v>
                </c:pt>
                <c:pt idx="1348">
                  <c:v>1.36300805487077E-2</c:v>
                </c:pt>
                <c:pt idx="1349">
                  <c:v>4.4722041295676097E-3</c:v>
                </c:pt>
                <c:pt idx="1350">
                  <c:v>5.1126263002260501E-3</c:v>
                </c:pt>
                <c:pt idx="1351">
                  <c:v>5.5818132484998896E-3</c:v>
                </c:pt>
                <c:pt idx="1352">
                  <c:v>8.8540283242584308E-3</c:v>
                </c:pt>
                <c:pt idx="1353">
                  <c:v>3.11364205673422E-3</c:v>
                </c:pt>
                <c:pt idx="1354">
                  <c:v>-6.9705838973810504E-3</c:v>
                </c:pt>
                <c:pt idx="1355">
                  <c:v>-1.7616456660975201E-2</c:v>
                </c:pt>
                <c:pt idx="1356">
                  <c:v>-1.8678086337464799E-2</c:v>
                </c:pt>
                <c:pt idx="1357">
                  <c:v>-1.08170480124745E-2</c:v>
                </c:pt>
                <c:pt idx="1358">
                  <c:v>-5.1340792821425601E-4</c:v>
                </c:pt>
                <c:pt idx="1359">
                  <c:v>-1.4546688675566799E-4</c:v>
                </c:pt>
                <c:pt idx="1360">
                  <c:v>-1.0568456559006701E-2</c:v>
                </c:pt>
                <c:pt idx="1361">
                  <c:v>-1.8220693042886701E-2</c:v>
                </c:pt>
                <c:pt idx="1362">
                  <c:v>-2.1741187312414301E-2</c:v>
                </c:pt>
                <c:pt idx="1363">
                  <c:v>-1.9066981162518499E-2</c:v>
                </c:pt>
                <c:pt idx="1364">
                  <c:v>-1.95176284367603E-2</c:v>
                </c:pt>
                <c:pt idx="1365">
                  <c:v>-1.8515885409087399E-2</c:v>
                </c:pt>
                <c:pt idx="1366">
                  <c:v>-2.6724792846422499E-2</c:v>
                </c:pt>
                <c:pt idx="1367">
                  <c:v>-1.79539557032855E-2</c:v>
                </c:pt>
                <c:pt idx="1368">
                  <c:v>-1.92548079924705E-2</c:v>
                </c:pt>
                <c:pt idx="1369">
                  <c:v>5.17138645219287E-3</c:v>
                </c:pt>
                <c:pt idx="1370">
                  <c:v>2.8940498621602299E-2</c:v>
                </c:pt>
                <c:pt idx="1371">
                  <c:v>8.9024339333899999E-2</c:v>
                </c:pt>
                <c:pt idx="1372">
                  <c:v>0.160319702528087</c:v>
                </c:pt>
                <c:pt idx="1373">
                  <c:v>0.26824921083837</c:v>
                </c:pt>
                <c:pt idx="1374">
                  <c:v>0.363381430670979</c:v>
                </c:pt>
                <c:pt idx="1375">
                  <c:v>0.44901620785265001</c:v>
                </c:pt>
                <c:pt idx="1376">
                  <c:v>0.48763984682143102</c:v>
                </c:pt>
                <c:pt idx="1377">
                  <c:v>0.522220871983469</c:v>
                </c:pt>
                <c:pt idx="1378">
                  <c:v>0.58710566128609798</c:v>
                </c:pt>
                <c:pt idx="1379">
                  <c:v>0.67131828178224595</c:v>
                </c:pt>
                <c:pt idx="1380">
                  <c:v>0.77978023752441905</c:v>
                </c:pt>
                <c:pt idx="1381">
                  <c:v>0.858778229385467</c:v>
                </c:pt>
                <c:pt idx="1382">
                  <c:v>0.91692458363809204</c:v>
                </c:pt>
                <c:pt idx="1383">
                  <c:v>0.97669496189305705</c:v>
                </c:pt>
                <c:pt idx="1384">
                  <c:v>1.02175213882127</c:v>
                </c:pt>
                <c:pt idx="1385">
                  <c:v>1.0830134303002901</c:v>
                </c:pt>
                <c:pt idx="1386">
                  <c:v>1.145159292011628</c:v>
                </c:pt>
                <c:pt idx="1387">
                  <c:v>1.160781170141856</c:v>
                </c:pt>
                <c:pt idx="1388">
                  <c:v>1.2787196515397681</c:v>
                </c:pt>
                <c:pt idx="1389">
                  <c:v>1.264796145940273</c:v>
                </c:pt>
                <c:pt idx="1390">
                  <c:v>1.3075718037927031</c:v>
                </c:pt>
                <c:pt idx="1391">
                  <c:v>1.243423722065518</c:v>
                </c:pt>
                <c:pt idx="1392">
                  <c:v>1.323999191227714</c:v>
                </c:pt>
                <c:pt idx="1393">
                  <c:v>1.367346978760003</c:v>
                </c:pt>
                <c:pt idx="1394">
                  <c:v>1.4293043811867869</c:v>
                </c:pt>
                <c:pt idx="1395">
                  <c:v>1.4264336143177361</c:v>
                </c:pt>
                <c:pt idx="1396">
                  <c:v>1.448465132544845</c:v>
                </c:pt>
                <c:pt idx="1397">
                  <c:v>1.41924097652976</c:v>
                </c:pt>
                <c:pt idx="1398">
                  <c:v>1.463620324360785</c:v>
                </c:pt>
                <c:pt idx="1399">
                  <c:v>1.454719860435433</c:v>
                </c:pt>
                <c:pt idx="1400">
                  <c:v>1.4822607794655609</c:v>
                </c:pt>
                <c:pt idx="1401">
                  <c:v>1.3647773768406171</c:v>
                </c:pt>
                <c:pt idx="1402">
                  <c:v>1.277059056676195</c:v>
                </c:pt>
                <c:pt idx="1403">
                  <c:v>1.141076534180498</c:v>
                </c:pt>
                <c:pt idx="1404">
                  <c:v>1.1410003172028651</c:v>
                </c:pt>
                <c:pt idx="1405">
                  <c:v>1.087313881276917</c:v>
                </c:pt>
                <c:pt idx="1406">
                  <c:v>1.0843178025212259</c:v>
                </c:pt>
                <c:pt idx="1407">
                  <c:v>0.99929324088698901</c:v>
                </c:pt>
                <c:pt idx="1408">
                  <c:v>0.99156277721671404</c:v>
                </c:pt>
                <c:pt idx="1409">
                  <c:v>0.98548729984471595</c:v>
                </c:pt>
                <c:pt idx="1410">
                  <c:v>0.98127044580984502</c:v>
                </c:pt>
                <c:pt idx="1411">
                  <c:v>1.0375156709752369</c:v>
                </c:pt>
                <c:pt idx="1412">
                  <c:v>0.95595485258813095</c:v>
                </c:pt>
                <c:pt idx="1413">
                  <c:v>0.89046968145256</c:v>
                </c:pt>
                <c:pt idx="1414">
                  <c:v>0.71849080056205195</c:v>
                </c:pt>
                <c:pt idx="1415">
                  <c:v>0.627150108384676</c:v>
                </c:pt>
                <c:pt idx="1416">
                  <c:v>0.52759367511030697</c:v>
                </c:pt>
                <c:pt idx="1417">
                  <c:v>0.45967853150371901</c:v>
                </c:pt>
                <c:pt idx="1418">
                  <c:v>0.40492839023101501</c:v>
                </c:pt>
                <c:pt idx="1419">
                  <c:v>0.340778253440431</c:v>
                </c:pt>
                <c:pt idx="1420">
                  <c:v>0.27455565592317999</c:v>
                </c:pt>
                <c:pt idx="1421">
                  <c:v>0.232440464658975</c:v>
                </c:pt>
                <c:pt idx="1422">
                  <c:v>0.18504164949896301</c:v>
                </c:pt>
                <c:pt idx="1423">
                  <c:v>0.12895381998563099</c:v>
                </c:pt>
                <c:pt idx="1424">
                  <c:v>8.7597244770872704E-2</c:v>
                </c:pt>
                <c:pt idx="1425">
                  <c:v>6.51438312017113E-2</c:v>
                </c:pt>
                <c:pt idx="1426">
                  <c:v>7.3455007511228701E-2</c:v>
                </c:pt>
                <c:pt idx="1427">
                  <c:v>6.1074614654572E-2</c:v>
                </c:pt>
                <c:pt idx="1428">
                  <c:v>7.1551673625118994E-2</c:v>
                </c:pt>
                <c:pt idx="1429">
                  <c:v>6.4541854347875405E-2</c:v>
                </c:pt>
                <c:pt idx="1430">
                  <c:v>5.9891588858052902E-2</c:v>
                </c:pt>
                <c:pt idx="1431">
                  <c:v>5.2245188469678697E-2</c:v>
                </c:pt>
                <c:pt idx="1432">
                  <c:v>4.5490417023744699E-2</c:v>
                </c:pt>
                <c:pt idx="1433">
                  <c:v>3.2487129606783002E-2</c:v>
                </c:pt>
                <c:pt idx="1434">
                  <c:v>2.96684939652389E-2</c:v>
                </c:pt>
                <c:pt idx="1435">
                  <c:v>7.2284267471406705E-2</c:v>
                </c:pt>
                <c:pt idx="1436">
                  <c:v>8.1431903502303102E-2</c:v>
                </c:pt>
                <c:pt idx="1437">
                  <c:v>8.3707665768381095E-2</c:v>
                </c:pt>
                <c:pt idx="1438">
                  <c:v>3.7216796379939902E-2</c:v>
                </c:pt>
                <c:pt idx="1439">
                  <c:v>4.22907599001048E-2</c:v>
                </c:pt>
                <c:pt idx="1440">
                  <c:v>3.63165465754745E-2</c:v>
                </c:pt>
                <c:pt idx="1441">
                  <c:v>2.5859886121561301E-2</c:v>
                </c:pt>
                <c:pt idx="1442">
                  <c:v>1.6338281094242402E-2</c:v>
                </c:pt>
                <c:pt idx="1443">
                  <c:v>1.8580350400294401E-2</c:v>
                </c:pt>
                <c:pt idx="1444">
                  <c:v>2.38879844355608E-2</c:v>
                </c:pt>
                <c:pt idx="1445">
                  <c:v>2.2497038094044599E-2</c:v>
                </c:pt>
                <c:pt idx="1446">
                  <c:v>1.52963978222197E-2</c:v>
                </c:pt>
                <c:pt idx="1447">
                  <c:v>1.43118464499609E-2</c:v>
                </c:pt>
                <c:pt idx="1448">
                  <c:v>2.0038221690729999E-2</c:v>
                </c:pt>
                <c:pt idx="1449">
                  <c:v>1.7322364865016399E-2</c:v>
                </c:pt>
                <c:pt idx="1450">
                  <c:v>2.1151635647287701E-2</c:v>
                </c:pt>
                <c:pt idx="1451">
                  <c:v>2.1694531073938102E-2</c:v>
                </c:pt>
                <c:pt idx="1452">
                  <c:v>2.3419562682765599E-2</c:v>
                </c:pt>
                <c:pt idx="1453">
                  <c:v>2.5076152683565601E-2</c:v>
                </c:pt>
                <c:pt idx="1454">
                  <c:v>1.8621650957486101E-2</c:v>
                </c:pt>
                <c:pt idx="1455">
                  <c:v>1.53486263896061E-2</c:v>
                </c:pt>
                <c:pt idx="1456">
                  <c:v>1.4920243080606301E-2</c:v>
                </c:pt>
                <c:pt idx="1457">
                  <c:v>5.1278748225645904E-3</c:v>
                </c:pt>
                <c:pt idx="1458">
                  <c:v>-8.9766242065919996E-5</c:v>
                </c:pt>
                <c:pt idx="1459">
                  <c:v>-2.02524835826388E-2</c:v>
                </c:pt>
                <c:pt idx="1460">
                  <c:v>-1.9783155722877799E-2</c:v>
                </c:pt>
                <c:pt idx="1461">
                  <c:v>-2.16653171155489E-2</c:v>
                </c:pt>
                <c:pt idx="1462">
                  <c:v>-1.6855718967522901E-2</c:v>
                </c:pt>
                <c:pt idx="1463">
                  <c:v>-2.2008429641881301E-2</c:v>
                </c:pt>
                <c:pt idx="1464">
                  <c:v>-3.2542300448917698E-2</c:v>
                </c:pt>
                <c:pt idx="1465">
                  <c:v>-4.7708906786542701E-2</c:v>
                </c:pt>
                <c:pt idx="1466">
                  <c:v>-5.3485005142475901E-2</c:v>
                </c:pt>
                <c:pt idx="1467">
                  <c:v>-6.6750552902027499E-2</c:v>
                </c:pt>
                <c:pt idx="1468">
                  <c:v>-6.8938452875295195E-2</c:v>
                </c:pt>
                <c:pt idx="1469">
                  <c:v>-8.3892978670762494E-2</c:v>
                </c:pt>
                <c:pt idx="1470">
                  <c:v>-8.4611778507676205E-2</c:v>
                </c:pt>
                <c:pt idx="1471">
                  <c:v>-8.1872680172815501E-2</c:v>
                </c:pt>
                <c:pt idx="1472">
                  <c:v>-7.7590514852065307E-2</c:v>
                </c:pt>
                <c:pt idx="1473">
                  <c:v>-8.0775091338052996E-2</c:v>
                </c:pt>
                <c:pt idx="1474">
                  <c:v>-9.4669907823020302E-2</c:v>
                </c:pt>
                <c:pt idx="1475">
                  <c:v>-0.100238712311599</c:v>
                </c:pt>
                <c:pt idx="1476">
                  <c:v>-9.2299380544783899E-2</c:v>
                </c:pt>
                <c:pt idx="1477">
                  <c:v>-8.0047142872080507E-2</c:v>
                </c:pt>
                <c:pt idx="1478">
                  <c:v>-6.6339517469159504E-2</c:v>
                </c:pt>
                <c:pt idx="1479">
                  <c:v>-6.2978110807750495E-2</c:v>
                </c:pt>
                <c:pt idx="1480">
                  <c:v>-5.2038167142180798E-2</c:v>
                </c:pt>
                <c:pt idx="1481">
                  <c:v>-4.6311130726773099E-2</c:v>
                </c:pt>
                <c:pt idx="1482">
                  <c:v>-3.9051276508585898E-2</c:v>
                </c:pt>
                <c:pt idx="1483">
                  <c:v>-3.8888095990580102E-2</c:v>
                </c:pt>
                <c:pt idx="1484">
                  <c:v>-4.2714594863172202E-2</c:v>
                </c:pt>
                <c:pt idx="1485">
                  <c:v>-5.0102852676810299E-2</c:v>
                </c:pt>
                <c:pt idx="1486">
                  <c:v>-6.2066892761559002E-2</c:v>
                </c:pt>
                <c:pt idx="1487">
                  <c:v>-6.7039326166844507E-2</c:v>
                </c:pt>
                <c:pt idx="1488">
                  <c:v>-6.0697146058521702E-2</c:v>
                </c:pt>
                <c:pt idx="1489">
                  <c:v>-5.9466792684505401E-2</c:v>
                </c:pt>
                <c:pt idx="1490">
                  <c:v>-4.2320056944658201E-2</c:v>
                </c:pt>
                <c:pt idx="1491">
                  <c:v>-9.8927972713869598E-3</c:v>
                </c:pt>
                <c:pt idx="1492">
                  <c:v>4.6893214815256101E-2</c:v>
                </c:pt>
                <c:pt idx="1493">
                  <c:v>6.7235441181450598E-2</c:v>
                </c:pt>
                <c:pt idx="1494">
                  <c:v>5.9790171702705897E-2</c:v>
                </c:pt>
                <c:pt idx="1495">
                  <c:v>8.2191885788485006E-2</c:v>
                </c:pt>
                <c:pt idx="1496">
                  <c:v>0.15424840836463</c:v>
                </c:pt>
                <c:pt idx="1497">
                  <c:v>0.25639046769058099</c:v>
                </c:pt>
                <c:pt idx="1498">
                  <c:v>0.29213789039117699</c:v>
                </c:pt>
                <c:pt idx="1499">
                  <c:v>0.29640882605847302</c:v>
                </c:pt>
                <c:pt idx="1500">
                  <c:v>0.25238877744375499</c:v>
                </c:pt>
                <c:pt idx="1501">
                  <c:v>0.27210498089650398</c:v>
                </c:pt>
                <c:pt idx="1502">
                  <c:v>0.34418068304064497</c:v>
                </c:pt>
                <c:pt idx="1503">
                  <c:v>0.36965980018365002</c:v>
                </c:pt>
                <c:pt idx="1504">
                  <c:v>0.34877423249139999</c:v>
                </c:pt>
                <c:pt idx="1505">
                  <c:v>0.273074800110924</c:v>
                </c:pt>
                <c:pt idx="1506">
                  <c:v>0.31594000769719099</c:v>
                </c:pt>
                <c:pt idx="1507">
                  <c:v>0.35825486840469101</c:v>
                </c:pt>
                <c:pt idx="1508">
                  <c:v>0.40681791837313902</c:v>
                </c:pt>
                <c:pt idx="1509">
                  <c:v>0.49704171085901699</c:v>
                </c:pt>
                <c:pt idx="1510">
                  <c:v>0.55709466983295297</c:v>
                </c:pt>
                <c:pt idx="1511">
                  <c:v>0.56662721796780802</c:v>
                </c:pt>
                <c:pt idx="1512">
                  <c:v>0.46961698787308498</c:v>
                </c:pt>
                <c:pt idx="1513">
                  <c:v>0.42505161220924198</c:v>
                </c:pt>
                <c:pt idx="1514">
                  <c:v>0.36793270745277601</c:v>
                </c:pt>
                <c:pt idx="1515">
                  <c:v>0.28695913323215599</c:v>
                </c:pt>
                <c:pt idx="1516">
                  <c:v>0.20576105586459101</c:v>
                </c:pt>
                <c:pt idx="1517">
                  <c:v>0.17548596172911199</c:v>
                </c:pt>
                <c:pt idx="1518">
                  <c:v>0.187463205776668</c:v>
                </c:pt>
                <c:pt idx="1519">
                  <c:v>0.184012856718582</c:v>
                </c:pt>
                <c:pt idx="1520">
                  <c:v>0.18781851659064699</c:v>
                </c:pt>
                <c:pt idx="1521">
                  <c:v>0.17137776729330501</c:v>
                </c:pt>
                <c:pt idx="1522">
                  <c:v>0.14788259434708201</c:v>
                </c:pt>
                <c:pt idx="1523">
                  <c:v>0.109703418691368</c:v>
                </c:pt>
                <c:pt idx="1524">
                  <c:v>8.55356208133045E-2</c:v>
                </c:pt>
                <c:pt idx="1525">
                  <c:v>7.0218400220594002E-2</c:v>
                </c:pt>
                <c:pt idx="1526">
                  <c:v>5.6026392455591302E-2</c:v>
                </c:pt>
                <c:pt idx="1527">
                  <c:v>3.32755024634337E-2</c:v>
                </c:pt>
                <c:pt idx="1528">
                  <c:v>1.3161783570329801E-2</c:v>
                </c:pt>
                <c:pt idx="1529">
                  <c:v>7.7046403828610202E-3</c:v>
                </c:pt>
                <c:pt idx="1530">
                  <c:v>-8.7862418512890303E-4</c:v>
                </c:pt>
                <c:pt idx="1531">
                  <c:v>-1.48531305913287E-2</c:v>
                </c:pt>
                <c:pt idx="1532">
                  <c:v>-1.7695225793384201E-2</c:v>
                </c:pt>
                <c:pt idx="1533">
                  <c:v>-2.9466684068289901E-2</c:v>
                </c:pt>
                <c:pt idx="1534">
                  <c:v>-3.2971086062564499E-2</c:v>
                </c:pt>
                <c:pt idx="1535">
                  <c:v>-5.2910721994754599E-2</c:v>
                </c:pt>
                <c:pt idx="1536">
                  <c:v>-4.5748617165405701E-2</c:v>
                </c:pt>
                <c:pt idx="1537">
                  <c:v>-6.3491017281741294E-2</c:v>
                </c:pt>
                <c:pt idx="1538">
                  <c:v>-6.6034247995429105E-2</c:v>
                </c:pt>
                <c:pt idx="1539">
                  <c:v>-6.9554065375224197E-2</c:v>
                </c:pt>
                <c:pt idx="1540">
                  <c:v>-6.3028596728735897E-2</c:v>
                </c:pt>
                <c:pt idx="1541">
                  <c:v>-6.4944655616069297E-2</c:v>
                </c:pt>
                <c:pt idx="1542">
                  <c:v>-7.2392187188789703E-2</c:v>
                </c:pt>
                <c:pt idx="1543">
                  <c:v>-7.8022511057270899E-2</c:v>
                </c:pt>
                <c:pt idx="1544">
                  <c:v>-7.02208029775718E-2</c:v>
                </c:pt>
                <c:pt idx="1545">
                  <c:v>-7.5468347712521797E-2</c:v>
                </c:pt>
                <c:pt idx="1546">
                  <c:v>-7.4981825442941297E-2</c:v>
                </c:pt>
                <c:pt idx="1547">
                  <c:v>-8.8474320075645402E-2</c:v>
                </c:pt>
                <c:pt idx="1548">
                  <c:v>-8.2245395218175005E-2</c:v>
                </c:pt>
                <c:pt idx="1549">
                  <c:v>-7.9366727055698402E-2</c:v>
                </c:pt>
                <c:pt idx="1550">
                  <c:v>-6.4255593427664098E-2</c:v>
                </c:pt>
                <c:pt idx="1551">
                  <c:v>-7.0150623411594407E-2</c:v>
                </c:pt>
                <c:pt idx="1552">
                  <c:v>-6.4906479563177702E-2</c:v>
                </c:pt>
                <c:pt idx="1553">
                  <c:v>-7.1670893102384906E-2</c:v>
                </c:pt>
                <c:pt idx="1554">
                  <c:v>-6.7495959465244504E-2</c:v>
                </c:pt>
                <c:pt idx="1555">
                  <c:v>-7.22274136494922E-2</c:v>
                </c:pt>
                <c:pt idx="1556">
                  <c:v>-5.8589172219825798E-2</c:v>
                </c:pt>
                <c:pt idx="1557">
                  <c:v>-4.8076549834711498E-2</c:v>
                </c:pt>
                <c:pt idx="1558">
                  <c:v>-3.0198881401770801E-2</c:v>
                </c:pt>
                <c:pt idx="1559">
                  <c:v>-3.8674704655868301E-2</c:v>
                </c:pt>
                <c:pt idx="1560">
                  <c:v>-3.52109901876635E-2</c:v>
                </c:pt>
                <c:pt idx="1561">
                  <c:v>-3.10219429617462E-2</c:v>
                </c:pt>
                <c:pt idx="1562">
                  <c:v>-2.98313892622258E-2</c:v>
                </c:pt>
                <c:pt idx="1563">
                  <c:v>-2.7407092305106101E-2</c:v>
                </c:pt>
                <c:pt idx="1564">
                  <c:v>-2.90757947951738E-2</c:v>
                </c:pt>
                <c:pt idx="1565">
                  <c:v>-1.57211980682249E-2</c:v>
                </c:pt>
                <c:pt idx="1566">
                  <c:v>-1.8493940068801298E-2</c:v>
                </c:pt>
                <c:pt idx="1567">
                  <c:v>-1.04520824207706E-2</c:v>
                </c:pt>
                <c:pt idx="1568">
                  <c:v>-1.1964511596345701E-2</c:v>
                </c:pt>
                <c:pt idx="1569">
                  <c:v>-1.9289433971846201E-3</c:v>
                </c:pt>
                <c:pt idx="1570">
                  <c:v>-9.5989519036508708E-3</c:v>
                </c:pt>
                <c:pt idx="1571">
                  <c:v>-8.4170250520138792E-3</c:v>
                </c:pt>
                <c:pt idx="1572">
                  <c:v>3.1104340726138902E-3</c:v>
                </c:pt>
                <c:pt idx="1573">
                  <c:v>2.0586989372706099E-2</c:v>
                </c:pt>
                <c:pt idx="1574">
                  <c:v>3.05950438020101E-2</c:v>
                </c:pt>
                <c:pt idx="1575">
                  <c:v>3.2161809311010099E-2</c:v>
                </c:pt>
                <c:pt idx="1576">
                  <c:v>4.5859193889546998E-2</c:v>
                </c:pt>
                <c:pt idx="1577">
                  <c:v>0.116713589741684</c:v>
                </c:pt>
                <c:pt idx="1578">
                  <c:v>0.143143942092507</c:v>
                </c:pt>
                <c:pt idx="1579">
                  <c:v>0.13443473906794601</c:v>
                </c:pt>
                <c:pt idx="1580">
                  <c:v>9.6699442696813201E-2</c:v>
                </c:pt>
                <c:pt idx="1581">
                  <c:v>8.69336657860975E-2</c:v>
                </c:pt>
                <c:pt idx="1582">
                  <c:v>0.116301872803613</c:v>
                </c:pt>
                <c:pt idx="1583">
                  <c:v>0.12027981119843401</c:v>
                </c:pt>
                <c:pt idx="1584">
                  <c:v>0.12748957856693299</c:v>
                </c:pt>
                <c:pt idx="1585">
                  <c:v>0.20028360203585899</c:v>
                </c:pt>
                <c:pt idx="1586">
                  <c:v>0.303687841235523</c:v>
                </c:pt>
                <c:pt idx="1587">
                  <c:v>0.42233054195831998</c:v>
                </c:pt>
                <c:pt idx="1588">
                  <c:v>0.53093952477558604</c:v>
                </c:pt>
                <c:pt idx="1589">
                  <c:v>0.44295778652385798</c:v>
                </c:pt>
                <c:pt idx="1590">
                  <c:v>0.30561558741580303</c:v>
                </c:pt>
                <c:pt idx="1591">
                  <c:v>9.6150127218551096E-2</c:v>
                </c:pt>
                <c:pt idx="1592">
                  <c:v>6.8309922336523304E-2</c:v>
                </c:pt>
                <c:pt idx="1593">
                  <c:v>8.6705669730442303E-2</c:v>
                </c:pt>
                <c:pt idx="1594">
                  <c:v>0.143662314399845</c:v>
                </c:pt>
                <c:pt idx="1595">
                  <c:v>0.216226315400566</c:v>
                </c:pt>
                <c:pt idx="1596">
                  <c:v>0.26361470522778302</c:v>
                </c:pt>
                <c:pt idx="1597">
                  <c:v>0.250793869134672</c:v>
                </c:pt>
                <c:pt idx="1598">
                  <c:v>0.29100539352675803</c:v>
                </c:pt>
                <c:pt idx="1599">
                  <c:v>0.31087911945279001</c:v>
                </c:pt>
                <c:pt idx="1600">
                  <c:v>0.455953480172682</c:v>
                </c:pt>
                <c:pt idx="1601">
                  <c:v>0.497675310226525</c:v>
                </c:pt>
                <c:pt idx="1602">
                  <c:v>0.59647277417092004</c:v>
                </c:pt>
                <c:pt idx="1603">
                  <c:v>0.60808419285690096</c:v>
                </c:pt>
                <c:pt idx="1604">
                  <c:v>0.59013836743424797</c:v>
                </c:pt>
                <c:pt idx="1605">
                  <c:v>0.57310997644589501</c:v>
                </c:pt>
                <c:pt idx="1606">
                  <c:v>0.53549619801234105</c:v>
                </c:pt>
                <c:pt idx="1607">
                  <c:v>0.57382513888519204</c:v>
                </c:pt>
                <c:pt idx="1608">
                  <c:v>0.57613754640775605</c:v>
                </c:pt>
                <c:pt idx="1609">
                  <c:v>0.53030792156044604</c:v>
                </c:pt>
                <c:pt idx="1610">
                  <c:v>0.442791130253958</c:v>
                </c:pt>
                <c:pt idx="1611">
                  <c:v>0.33869963585552598</c:v>
                </c:pt>
                <c:pt idx="1612">
                  <c:v>0.27544622031552402</c:v>
                </c:pt>
                <c:pt idx="1613">
                  <c:v>0.20570980315023599</c:v>
                </c:pt>
                <c:pt idx="1614">
                  <c:v>0.16518904461077399</c:v>
                </c:pt>
                <c:pt idx="1615">
                  <c:v>0.125252765618383</c:v>
                </c:pt>
                <c:pt idx="1616">
                  <c:v>8.8898331967014202E-2</c:v>
                </c:pt>
                <c:pt idx="1617">
                  <c:v>5.9465173875460998E-2</c:v>
                </c:pt>
                <c:pt idx="1618">
                  <c:v>3.6395380405586597E-2</c:v>
                </c:pt>
                <c:pt idx="1619">
                  <c:v>3.2567231748823901E-2</c:v>
                </c:pt>
                <c:pt idx="1620">
                  <c:v>1.9630443516274101E-2</c:v>
                </c:pt>
                <c:pt idx="1621">
                  <c:v>-1.0310482767738301E-3</c:v>
                </c:pt>
                <c:pt idx="1622">
                  <c:v>-1.7400705285640899E-2</c:v>
                </c:pt>
                <c:pt idx="1623">
                  <c:v>-1.07264935020176E-2</c:v>
                </c:pt>
                <c:pt idx="1624">
                  <c:v>-5.8590032784342199E-3</c:v>
                </c:pt>
                <c:pt idx="1625">
                  <c:v>-1.4767777778980399E-3</c:v>
                </c:pt>
                <c:pt idx="1626">
                  <c:v>-1.0645410609917199E-2</c:v>
                </c:pt>
                <c:pt idx="1627">
                  <c:v>-7.8370539886865702E-3</c:v>
                </c:pt>
                <c:pt idx="1628">
                  <c:v>2.1926443730111E-3</c:v>
                </c:pt>
                <c:pt idx="1629">
                  <c:v>-7.4149820981597302E-4</c:v>
                </c:pt>
                <c:pt idx="1630">
                  <c:v>1.33694753409463E-4</c:v>
                </c:pt>
                <c:pt idx="1631">
                  <c:v>-7.1282356406507496E-3</c:v>
                </c:pt>
                <c:pt idx="1632">
                  <c:v>-3.71678876994503E-3</c:v>
                </c:pt>
                <c:pt idx="1633">
                  <c:v>-3.25467055015414E-3</c:v>
                </c:pt>
                <c:pt idx="1634">
                  <c:v>-1.21126231307434E-2</c:v>
                </c:pt>
                <c:pt idx="1635">
                  <c:v>-1.8445093644159E-2</c:v>
                </c:pt>
                <c:pt idx="1636">
                  <c:v>-1.1006157199721801E-2</c:v>
                </c:pt>
                <c:pt idx="1637">
                  <c:v>-9.1968999307065896E-3</c:v>
                </c:pt>
                <c:pt idx="1638">
                  <c:v>5.5611601026287396E-3</c:v>
                </c:pt>
                <c:pt idx="1639">
                  <c:v>-1.2209468902803E-2</c:v>
                </c:pt>
                <c:pt idx="1640">
                  <c:v>-2.0946290420680601E-2</c:v>
                </c:pt>
                <c:pt idx="1641">
                  <c:v>-2.78448743862506E-2</c:v>
                </c:pt>
                <c:pt idx="1642">
                  <c:v>-1.1548900954667299E-2</c:v>
                </c:pt>
                <c:pt idx="1643">
                  <c:v>-3.5997274523344399E-3</c:v>
                </c:pt>
                <c:pt idx="1644">
                  <c:v>-4.9330705439298904E-4</c:v>
                </c:pt>
                <c:pt idx="1645">
                  <c:v>-6.1888443993514597E-3</c:v>
                </c:pt>
                <c:pt idx="1646">
                  <c:v>-4.9670307592691101E-3</c:v>
                </c:pt>
                <c:pt idx="1647">
                  <c:v>-2.6334443250754201E-2</c:v>
                </c:pt>
                <c:pt idx="1648">
                  <c:v>-3.3618190292112701E-2</c:v>
                </c:pt>
                <c:pt idx="1649">
                  <c:v>1.83717939731117E-2</c:v>
                </c:pt>
                <c:pt idx="1650">
                  <c:v>4.9716025701228003E-2</c:v>
                </c:pt>
                <c:pt idx="1651">
                  <c:v>6.0553419589159503E-2</c:v>
                </c:pt>
                <c:pt idx="1652">
                  <c:v>1.24929271990216E-2</c:v>
                </c:pt>
                <c:pt idx="1653">
                  <c:v>-1.05938132224703E-2</c:v>
                </c:pt>
                <c:pt idx="1654">
                  <c:v>-2.7357102815570099E-2</c:v>
                </c:pt>
                <c:pt idx="1655">
                  <c:v>-2.7669222924661799E-2</c:v>
                </c:pt>
                <c:pt idx="1656">
                  <c:v>-2.6294508024953499E-2</c:v>
                </c:pt>
                <c:pt idx="1657">
                  <c:v>-1.45737947931772E-2</c:v>
                </c:pt>
                <c:pt idx="1658">
                  <c:v>-1.6469493094968E-2</c:v>
                </c:pt>
                <c:pt idx="1659">
                  <c:v>-5.0362396444653497E-3</c:v>
                </c:pt>
                <c:pt idx="1660">
                  <c:v>4.2158591487300402E-3</c:v>
                </c:pt>
                <c:pt idx="1661">
                  <c:v>2.6828406219714E-2</c:v>
                </c:pt>
                <c:pt idx="1662">
                  <c:v>5.2331054919527102E-2</c:v>
                </c:pt>
                <c:pt idx="1663">
                  <c:v>0.106446310936257</c:v>
                </c:pt>
                <c:pt idx="1664">
                  <c:v>0.19752768886560401</c:v>
                </c:pt>
                <c:pt idx="1665">
                  <c:v>0.30980996843024899</c:v>
                </c:pt>
                <c:pt idx="1666">
                  <c:v>0.41776052350014697</c:v>
                </c:pt>
                <c:pt idx="1667">
                  <c:v>0.50013561382185001</c:v>
                </c:pt>
                <c:pt idx="1668">
                  <c:v>0.58937589073594399</c:v>
                </c:pt>
                <c:pt idx="1669">
                  <c:v>0.66852177335343299</c:v>
                </c:pt>
                <c:pt idx="1670">
                  <c:v>0.74809654644690105</c:v>
                </c:pt>
                <c:pt idx="1671">
                  <c:v>0.790482757200204</c:v>
                </c:pt>
                <c:pt idx="1672">
                  <c:v>0.88687666220296102</c:v>
                </c:pt>
                <c:pt idx="1673">
                  <c:v>0.92014228446834201</c:v>
                </c:pt>
                <c:pt idx="1674">
                  <c:v>1.0818124086548799</c:v>
                </c:pt>
                <c:pt idx="1675">
                  <c:v>1.1690505602928969</c:v>
                </c:pt>
                <c:pt idx="1676">
                  <c:v>1.35207930008002</c:v>
                </c:pt>
                <c:pt idx="1677">
                  <c:v>1.2139928946883709</c:v>
                </c:pt>
                <c:pt idx="1678">
                  <c:v>1.173255504026258</c:v>
                </c:pt>
                <c:pt idx="1679">
                  <c:v>1.05197850977623</c:v>
                </c:pt>
                <c:pt idx="1680">
                  <c:v>1.22680120054277</c:v>
                </c:pt>
                <c:pt idx="1681">
                  <c:v>1.256913570480358</c:v>
                </c:pt>
                <c:pt idx="1682">
                  <c:v>1.19824139713816</c:v>
                </c:pt>
                <c:pt idx="1683">
                  <c:v>1.19215038555242</c:v>
                </c:pt>
                <c:pt idx="1684">
                  <c:v>1.2202235079641981</c:v>
                </c:pt>
                <c:pt idx="1685">
                  <c:v>1.2518625683089371</c:v>
                </c:pt>
                <c:pt idx="1686">
                  <c:v>1.2068395613057299</c:v>
                </c:pt>
                <c:pt idx="1687">
                  <c:v>1.193198060828125</c:v>
                </c:pt>
                <c:pt idx="1688">
                  <c:v>1.289353316451854</c:v>
                </c:pt>
                <c:pt idx="1689">
                  <c:v>1.267448483148804</c:v>
                </c:pt>
                <c:pt idx="1690">
                  <c:v>1.2576616609815381</c:v>
                </c:pt>
                <c:pt idx="1691">
                  <c:v>1.2042232653458369</c:v>
                </c:pt>
                <c:pt idx="1692">
                  <c:v>1.2320815889928121</c:v>
                </c:pt>
                <c:pt idx="1693">
                  <c:v>1.1568370374094821</c:v>
                </c:pt>
                <c:pt idx="1694">
                  <c:v>1.209515411969776</c:v>
                </c:pt>
                <c:pt idx="1695">
                  <c:v>1.1623474837802219</c:v>
                </c:pt>
                <c:pt idx="1696">
                  <c:v>1.1929624511971311</c:v>
                </c:pt>
                <c:pt idx="1697">
                  <c:v>1.0910891166054</c:v>
                </c:pt>
                <c:pt idx="1698">
                  <c:v>1.0218407602119099</c:v>
                </c:pt>
                <c:pt idx="1699">
                  <c:v>0.98572309239850797</c:v>
                </c:pt>
                <c:pt idx="1700">
                  <c:v>0.94739326722786699</c:v>
                </c:pt>
                <c:pt idx="1701">
                  <c:v>0.92045548535661004</c:v>
                </c:pt>
                <c:pt idx="1702">
                  <c:v>0.87347907995906804</c:v>
                </c:pt>
                <c:pt idx="1703">
                  <c:v>0.80506413676883504</c:v>
                </c:pt>
                <c:pt idx="1704">
                  <c:v>0.75778285098280096</c:v>
                </c:pt>
                <c:pt idx="1705">
                  <c:v>0.64136331222653498</c:v>
                </c:pt>
                <c:pt idx="1706">
                  <c:v>0.56572543036971201</c:v>
                </c:pt>
                <c:pt idx="1707">
                  <c:v>0.45351243210037101</c:v>
                </c:pt>
                <c:pt idx="1708">
                  <c:v>0.37611303549902803</c:v>
                </c:pt>
                <c:pt idx="1709">
                  <c:v>0.31101414460773302</c:v>
                </c:pt>
                <c:pt idx="1710">
                  <c:v>0.25629467269688999</c:v>
                </c:pt>
                <c:pt idx="1711">
                  <c:v>0.20089674146543099</c:v>
                </c:pt>
                <c:pt idx="1712">
                  <c:v>0.15189931616483501</c:v>
                </c:pt>
                <c:pt idx="1713">
                  <c:v>0.12165741190120299</c:v>
                </c:pt>
                <c:pt idx="1714">
                  <c:v>0.108293656737627</c:v>
                </c:pt>
                <c:pt idx="1715">
                  <c:v>9.8905539276738993E-2</c:v>
                </c:pt>
                <c:pt idx="1716">
                  <c:v>9.7517021099203696E-2</c:v>
                </c:pt>
                <c:pt idx="1717">
                  <c:v>8.1534382585197004E-2</c:v>
                </c:pt>
                <c:pt idx="1718">
                  <c:v>7.3473634032998197E-2</c:v>
                </c:pt>
                <c:pt idx="1719">
                  <c:v>6.5007920976903902E-2</c:v>
                </c:pt>
                <c:pt idx="1720">
                  <c:v>5.8739503212934599E-2</c:v>
                </c:pt>
                <c:pt idx="1721">
                  <c:v>6.1581697403718903E-2</c:v>
                </c:pt>
                <c:pt idx="1722">
                  <c:v>5.07180173917956E-2</c:v>
                </c:pt>
                <c:pt idx="1723">
                  <c:v>6.5271497715725504E-2</c:v>
                </c:pt>
                <c:pt idx="1724">
                  <c:v>7.3524712956098706E-2</c:v>
                </c:pt>
                <c:pt idx="1725">
                  <c:v>7.0340038600700303E-2</c:v>
                </c:pt>
                <c:pt idx="1726">
                  <c:v>6.0529133930353397E-2</c:v>
                </c:pt>
                <c:pt idx="1727">
                  <c:v>3.3305845981242199E-2</c:v>
                </c:pt>
                <c:pt idx="1728">
                  <c:v>2.9850254653527E-2</c:v>
                </c:pt>
                <c:pt idx="1729">
                  <c:v>2.9159069719266999E-2</c:v>
                </c:pt>
                <c:pt idx="1730">
                  <c:v>3.09183717949294E-2</c:v>
                </c:pt>
                <c:pt idx="1731">
                  <c:v>3.5221942348705702E-2</c:v>
                </c:pt>
                <c:pt idx="1732">
                  <c:v>1.91950454302308E-2</c:v>
                </c:pt>
                <c:pt idx="1733">
                  <c:v>1.9107799751295701E-2</c:v>
                </c:pt>
                <c:pt idx="1734">
                  <c:v>1.38291800593104E-2</c:v>
                </c:pt>
                <c:pt idx="1735">
                  <c:v>1.17938999975798E-2</c:v>
                </c:pt>
                <c:pt idx="1736">
                  <c:v>9.6722544157508694E-3</c:v>
                </c:pt>
                <c:pt idx="1737">
                  <c:v>3.1284042653092802E-3</c:v>
                </c:pt>
                <c:pt idx="1738">
                  <c:v>6.2626157846207798E-3</c:v>
                </c:pt>
                <c:pt idx="1739">
                  <c:v>-8.6549273439579608E-3</c:v>
                </c:pt>
                <c:pt idx="1740">
                  <c:v>-1.0077390637577E-2</c:v>
                </c:pt>
                <c:pt idx="1741">
                  <c:v>-2.6709415735756501E-2</c:v>
                </c:pt>
                <c:pt idx="1742">
                  <c:v>-3.0015803914419301E-2</c:v>
                </c:pt>
                <c:pt idx="1743">
                  <c:v>-4.40714206659805E-2</c:v>
                </c:pt>
                <c:pt idx="1744">
                  <c:v>-3.0958769733117598E-2</c:v>
                </c:pt>
                <c:pt idx="1745">
                  <c:v>-3.4426774369635801E-2</c:v>
                </c:pt>
                <c:pt idx="1746">
                  <c:v>-2.3212762877430699E-2</c:v>
                </c:pt>
                <c:pt idx="1747">
                  <c:v>-1.7784215629265701E-2</c:v>
                </c:pt>
                <c:pt idx="1748">
                  <c:v>-1.4161708446576399E-2</c:v>
                </c:pt>
                <c:pt idx="1749">
                  <c:v>-2.8201133992334002E-3</c:v>
                </c:pt>
                <c:pt idx="1750">
                  <c:v>-1.20577962281698E-2</c:v>
                </c:pt>
                <c:pt idx="1751">
                  <c:v>-4.7942093188262499E-3</c:v>
                </c:pt>
                <c:pt idx="1752">
                  <c:v>-1.59952687094587E-2</c:v>
                </c:pt>
                <c:pt idx="1753">
                  <c:v>-2.4962972182642401E-2</c:v>
                </c:pt>
                <c:pt idx="1754">
                  <c:v>-3.0844655269626601E-2</c:v>
                </c:pt>
                <c:pt idx="1755">
                  <c:v>-1.7763852383826301E-2</c:v>
                </c:pt>
                <c:pt idx="1756">
                  <c:v>4.5549831514279902E-3</c:v>
                </c:pt>
                <c:pt idx="1757">
                  <c:v>5.5188469536276097E-2</c:v>
                </c:pt>
                <c:pt idx="1758">
                  <c:v>0.118498149166195</c:v>
                </c:pt>
                <c:pt idx="1759">
                  <c:v>0.22077057235063199</c:v>
                </c:pt>
                <c:pt idx="1760">
                  <c:v>0.33653506166157998</c:v>
                </c:pt>
                <c:pt idx="1761">
                  <c:v>0.43715145841321801</c:v>
                </c:pt>
                <c:pt idx="1762">
                  <c:v>0.54374781820885598</c:v>
                </c:pt>
                <c:pt idx="1763">
                  <c:v>0.63504961516112801</c:v>
                </c:pt>
                <c:pt idx="1764">
                  <c:v>0.71692923368183203</c:v>
                </c:pt>
                <c:pt idx="1765">
                  <c:v>0.74661166767746401</c:v>
                </c:pt>
                <c:pt idx="1766">
                  <c:v>0.78154947429316801</c:v>
                </c:pt>
                <c:pt idx="1767">
                  <c:v>0.81781329868942798</c:v>
                </c:pt>
                <c:pt idx="1768">
                  <c:v>0.890200827797891</c:v>
                </c:pt>
                <c:pt idx="1769">
                  <c:v>0.90498843897937697</c:v>
                </c:pt>
                <c:pt idx="1770">
                  <c:v>1.0069396070592569</c:v>
                </c:pt>
                <c:pt idx="1771">
                  <c:v>1.0288121994795341</c:v>
                </c:pt>
                <c:pt idx="1772">
                  <c:v>1.2009081152263359</c:v>
                </c:pt>
                <c:pt idx="1773">
                  <c:v>1.2092160650936321</c:v>
                </c:pt>
                <c:pt idx="1774">
                  <c:v>1.2407945588611531</c:v>
                </c:pt>
                <c:pt idx="1775">
                  <c:v>1.14892015801382</c:v>
                </c:pt>
                <c:pt idx="1776">
                  <c:v>1.1233480220749921</c:v>
                </c:pt>
                <c:pt idx="1777">
                  <c:v>1.051126071878868</c:v>
                </c:pt>
                <c:pt idx="1778">
                  <c:v>0.99770261217419798</c:v>
                </c:pt>
                <c:pt idx="1779">
                  <c:v>0.90368999447530995</c:v>
                </c:pt>
                <c:pt idx="1780">
                  <c:v>0.91619463152314895</c:v>
                </c:pt>
                <c:pt idx="1781">
                  <c:v>0.89870158558727897</c:v>
                </c:pt>
                <c:pt idx="1782">
                  <c:v>0.93017577477580504</c:v>
                </c:pt>
                <c:pt idx="1783">
                  <c:v>0.88229914808905796</c:v>
                </c:pt>
                <c:pt idx="1784">
                  <c:v>0.98021624305424804</c:v>
                </c:pt>
                <c:pt idx="1785">
                  <c:v>1.08741229297508</c:v>
                </c:pt>
                <c:pt idx="1786">
                  <c:v>1.073512650239226</c:v>
                </c:pt>
                <c:pt idx="1787">
                  <c:v>1.0377145585120391</c:v>
                </c:pt>
                <c:pt idx="1788">
                  <c:v>0.90206837724614797</c:v>
                </c:pt>
                <c:pt idx="1789">
                  <c:v>0.90831070165238503</c:v>
                </c:pt>
                <c:pt idx="1790">
                  <c:v>0.76952391568174305</c:v>
                </c:pt>
                <c:pt idx="1791">
                  <c:v>0.72842008399522395</c:v>
                </c:pt>
                <c:pt idx="1792">
                  <c:v>0.679584266009162</c:v>
                </c:pt>
                <c:pt idx="1793">
                  <c:v>0.61702967129845998</c:v>
                </c:pt>
                <c:pt idx="1794">
                  <c:v>0.47126857703974601</c:v>
                </c:pt>
                <c:pt idx="1795">
                  <c:v>0.40066971789660599</c:v>
                </c:pt>
                <c:pt idx="1796">
                  <c:v>0.49167717811341999</c:v>
                </c:pt>
                <c:pt idx="1797">
                  <c:v>0.55868570393421002</c:v>
                </c:pt>
                <c:pt idx="1798">
                  <c:v>0.51002413827202697</c:v>
                </c:pt>
                <c:pt idx="1799">
                  <c:v>0.35097210930196798</c:v>
                </c:pt>
                <c:pt idx="1800">
                  <c:v>0.33785644586471603</c:v>
                </c:pt>
                <c:pt idx="1801">
                  <c:v>0.349620450279027</c:v>
                </c:pt>
                <c:pt idx="1802">
                  <c:v>0.34998482115466401</c:v>
                </c:pt>
                <c:pt idx="1803">
                  <c:v>0.25326612034075802</c:v>
                </c:pt>
                <c:pt idx="1804">
                  <c:v>0.217271639046551</c:v>
                </c:pt>
                <c:pt idx="1805">
                  <c:v>0.16110376651482</c:v>
                </c:pt>
                <c:pt idx="1806">
                  <c:v>0.129896603686774</c:v>
                </c:pt>
                <c:pt idx="1807">
                  <c:v>8.3653374474346606E-2</c:v>
                </c:pt>
                <c:pt idx="1808">
                  <c:v>5.9765407207303702E-2</c:v>
                </c:pt>
                <c:pt idx="1809">
                  <c:v>4.9826891105767102E-2</c:v>
                </c:pt>
                <c:pt idx="1810">
                  <c:v>4.7722776866831199E-2</c:v>
                </c:pt>
                <c:pt idx="1811">
                  <c:v>4.5789787099746099E-2</c:v>
                </c:pt>
                <c:pt idx="1812">
                  <c:v>4.8905580804715597E-2</c:v>
                </c:pt>
                <c:pt idx="1813">
                  <c:v>4.2193462990064198E-2</c:v>
                </c:pt>
                <c:pt idx="1814">
                  <c:v>3.4160549142827797E-2</c:v>
                </c:pt>
                <c:pt idx="1815">
                  <c:v>3.0720063629981101E-2</c:v>
                </c:pt>
                <c:pt idx="1816">
                  <c:v>3.5366185820086903E-2</c:v>
                </c:pt>
                <c:pt idx="1817">
                  <c:v>3.00382504620175E-2</c:v>
                </c:pt>
                <c:pt idx="1818">
                  <c:v>2.13039404251005E-2</c:v>
                </c:pt>
                <c:pt idx="1819">
                  <c:v>-5.5995150591811099E-3</c:v>
                </c:pt>
                <c:pt idx="1820">
                  <c:v>-1.37436399242142E-2</c:v>
                </c:pt>
                <c:pt idx="1821">
                  <c:v>-2.5336878067654899E-2</c:v>
                </c:pt>
                <c:pt idx="1822">
                  <c:v>-1.27735189624326E-2</c:v>
                </c:pt>
                <c:pt idx="1823">
                  <c:v>-1.0520235782138E-2</c:v>
                </c:pt>
                <c:pt idx="1824">
                  <c:v>-1.58504897567961E-2</c:v>
                </c:pt>
                <c:pt idx="1825">
                  <c:v>-2.10711856991634E-2</c:v>
                </c:pt>
                <c:pt idx="1826">
                  <c:v>-2.7072602600442201E-2</c:v>
                </c:pt>
                <c:pt idx="1827">
                  <c:v>-3.01251100331958E-2</c:v>
                </c:pt>
                <c:pt idx="1828">
                  <c:v>-3.4736301550396101E-2</c:v>
                </c:pt>
                <c:pt idx="1829">
                  <c:v>-3.65930584868309E-2</c:v>
                </c:pt>
                <c:pt idx="1830">
                  <c:v>-3.2584879493963E-2</c:v>
                </c:pt>
                <c:pt idx="1831">
                  <c:v>-3.6327974814876998E-2</c:v>
                </c:pt>
                <c:pt idx="1832">
                  <c:v>-5.4688934570603802E-2</c:v>
                </c:pt>
                <c:pt idx="1833">
                  <c:v>-7.2970254910017504E-2</c:v>
                </c:pt>
                <c:pt idx="1834">
                  <c:v>-8.5414695472833202E-2</c:v>
                </c:pt>
                <c:pt idx="1835">
                  <c:v>-8.2888576978918396E-2</c:v>
                </c:pt>
                <c:pt idx="1836">
                  <c:v>-7.9573773794214903E-2</c:v>
                </c:pt>
                <c:pt idx="1837">
                  <c:v>-6.2000139485813802E-2</c:v>
                </c:pt>
                <c:pt idx="1838">
                  <c:v>-6.11335042718033E-2</c:v>
                </c:pt>
                <c:pt idx="1839">
                  <c:v>-8.5747748441036997E-2</c:v>
                </c:pt>
                <c:pt idx="1840">
                  <c:v>-9.9143117463319594E-2</c:v>
                </c:pt>
                <c:pt idx="1841">
                  <c:v>-9.5895088948035001E-2</c:v>
                </c:pt>
                <c:pt idx="1842">
                  <c:v>-7.5691604414073493E-2</c:v>
                </c:pt>
                <c:pt idx="1843">
                  <c:v>-8.1461470122770205E-2</c:v>
                </c:pt>
                <c:pt idx="1844">
                  <c:v>-8.9489771075234398E-2</c:v>
                </c:pt>
                <c:pt idx="1845">
                  <c:v>-8.1300482991780804E-2</c:v>
                </c:pt>
                <c:pt idx="1846">
                  <c:v>-7.3496245193315907E-2</c:v>
                </c:pt>
                <c:pt idx="1847">
                  <c:v>-6.5669533246172904E-2</c:v>
                </c:pt>
                <c:pt idx="1848">
                  <c:v>-6.7696631661797499E-2</c:v>
                </c:pt>
                <c:pt idx="1849">
                  <c:v>-6.6492162431990506E-2</c:v>
                </c:pt>
                <c:pt idx="1850">
                  <c:v>-5.2199373799686297E-2</c:v>
                </c:pt>
                <c:pt idx="1851">
                  <c:v>-3.3081582606802197E-2</c:v>
                </c:pt>
                <c:pt idx="1852">
                  <c:v>6.8643055514184604E-4</c:v>
                </c:pt>
                <c:pt idx="1853">
                  <c:v>5.1321023689382697E-2</c:v>
                </c:pt>
                <c:pt idx="1854">
                  <c:v>0.13701752897296601</c:v>
                </c:pt>
                <c:pt idx="1855">
                  <c:v>0.24500449973479099</c:v>
                </c:pt>
                <c:pt idx="1856">
                  <c:v>0.33765560064887101</c:v>
                </c:pt>
                <c:pt idx="1857">
                  <c:v>0.407770950500567</c:v>
                </c:pt>
                <c:pt idx="1858">
                  <c:v>0.449827802938847</c:v>
                </c:pt>
                <c:pt idx="1859">
                  <c:v>0.48631692372068502</c:v>
                </c:pt>
                <c:pt idx="1860">
                  <c:v>0.53905206944101902</c:v>
                </c:pt>
                <c:pt idx="1861">
                  <c:v>0.59020268646760898</c:v>
                </c:pt>
                <c:pt idx="1862">
                  <c:v>0.64486664773643199</c:v>
                </c:pt>
                <c:pt idx="1863">
                  <c:v>0.68872166111002497</c:v>
                </c:pt>
                <c:pt idx="1864">
                  <c:v>0.73038324628172502</c:v>
                </c:pt>
                <c:pt idx="1865">
                  <c:v>0.78982977726933001</c:v>
                </c:pt>
                <c:pt idx="1866">
                  <c:v>0.87666789469803297</c:v>
                </c:pt>
                <c:pt idx="1867">
                  <c:v>0.93746009010953202</c:v>
                </c:pt>
                <c:pt idx="1868">
                  <c:v>0.97747200093370501</c:v>
                </c:pt>
                <c:pt idx="1869">
                  <c:v>0.94377990659050703</c:v>
                </c:pt>
                <c:pt idx="1870">
                  <c:v>0.89872231953737702</c:v>
                </c:pt>
                <c:pt idx="1871">
                  <c:v>0.83597698291884803</c:v>
                </c:pt>
                <c:pt idx="1872">
                  <c:v>0.798276990525425</c:v>
                </c:pt>
                <c:pt idx="1873">
                  <c:v>0.85863852337358804</c:v>
                </c:pt>
                <c:pt idx="1874">
                  <c:v>0.96880236359483696</c:v>
                </c:pt>
                <c:pt idx="1875">
                  <c:v>1.0970290322576211</c:v>
                </c:pt>
                <c:pt idx="1876">
                  <c:v>1.0377185206410271</c:v>
                </c:pt>
                <c:pt idx="1877">
                  <c:v>0.96329155809856604</c:v>
                </c:pt>
                <c:pt idx="1878">
                  <c:v>0.91165711424342399</c:v>
                </c:pt>
                <c:pt idx="1879">
                  <c:v>0.92495703448215005</c:v>
                </c:pt>
                <c:pt idx="1880">
                  <c:v>0.98127902991664295</c:v>
                </c:pt>
                <c:pt idx="1881">
                  <c:v>0.89187820239196203</c:v>
                </c:pt>
                <c:pt idx="1882">
                  <c:v>0.85644002719263501</c:v>
                </c:pt>
                <c:pt idx="1883">
                  <c:v>0.79256095557544004</c:v>
                </c:pt>
                <c:pt idx="1884">
                  <c:v>0.90707168712961395</c:v>
                </c:pt>
                <c:pt idx="1885">
                  <c:v>0.98254851655255304</c:v>
                </c:pt>
                <c:pt idx="1886">
                  <c:v>0.98637231443757001</c:v>
                </c:pt>
                <c:pt idx="1887">
                  <c:v>0.86970422022840899</c:v>
                </c:pt>
                <c:pt idx="1888">
                  <c:v>0.85093254642081395</c:v>
                </c:pt>
                <c:pt idx="1889">
                  <c:v>0.84833516270482401</c:v>
                </c:pt>
                <c:pt idx="1890">
                  <c:v>0.87039115598028205</c:v>
                </c:pt>
                <c:pt idx="1891">
                  <c:v>0.74674334070647697</c:v>
                </c:pt>
                <c:pt idx="1892">
                  <c:v>0.63455665611786605</c:v>
                </c:pt>
                <c:pt idx="1893">
                  <c:v>0.55250236272111197</c:v>
                </c:pt>
                <c:pt idx="1894">
                  <c:v>0.58635357174816005</c:v>
                </c:pt>
                <c:pt idx="1895">
                  <c:v>0.57557953659040195</c:v>
                </c:pt>
                <c:pt idx="1896">
                  <c:v>0.53136142001492004</c:v>
                </c:pt>
                <c:pt idx="1897">
                  <c:v>0.44536322938825801</c:v>
                </c:pt>
                <c:pt idx="1898">
                  <c:v>0.43627203426248301</c:v>
                </c:pt>
                <c:pt idx="1899">
                  <c:v>0.41787127797679602</c:v>
                </c:pt>
                <c:pt idx="1900">
                  <c:v>0.40044202802790702</c:v>
                </c:pt>
                <c:pt idx="1901">
                  <c:v>0.31175471798854698</c:v>
                </c:pt>
                <c:pt idx="1902">
                  <c:v>0.25002745386471698</c:v>
                </c:pt>
                <c:pt idx="1903">
                  <c:v>0.19043405327558</c:v>
                </c:pt>
                <c:pt idx="1904">
                  <c:v>0.13811105450271299</c:v>
                </c:pt>
                <c:pt idx="1905">
                  <c:v>7.6387899873884793E-2</c:v>
                </c:pt>
                <c:pt idx="1906">
                  <c:v>2.9694938225541999E-2</c:v>
                </c:pt>
                <c:pt idx="1907">
                  <c:v>2.42061986310841E-2</c:v>
                </c:pt>
                <c:pt idx="1908">
                  <c:v>2.4167456495754198E-2</c:v>
                </c:pt>
                <c:pt idx="1909">
                  <c:v>3.4108037499001299E-2</c:v>
                </c:pt>
                <c:pt idx="1910">
                  <c:v>2.8206607948755E-2</c:v>
                </c:pt>
                <c:pt idx="1911">
                  <c:v>3.6488831631487299E-2</c:v>
                </c:pt>
                <c:pt idx="1912">
                  <c:v>1.9215725360531601E-2</c:v>
                </c:pt>
                <c:pt idx="1913">
                  <c:v>2.3149059783715498E-2</c:v>
                </c:pt>
                <c:pt idx="1914">
                  <c:v>1.5663544474603001E-2</c:v>
                </c:pt>
                <c:pt idx="1915">
                  <c:v>1.2874774346197999E-2</c:v>
                </c:pt>
                <c:pt idx="1916">
                  <c:v>4.1603178363461496E-3</c:v>
                </c:pt>
                <c:pt idx="1917">
                  <c:v>5.9272761269780604E-3</c:v>
                </c:pt>
                <c:pt idx="1918">
                  <c:v>1.95748568167603E-2</c:v>
                </c:pt>
                <c:pt idx="1919">
                  <c:v>3.09072009989841E-2</c:v>
                </c:pt>
                <c:pt idx="1920">
                  <c:v>2.21977403813001E-2</c:v>
                </c:pt>
                <c:pt idx="1921">
                  <c:v>3.10969808395679E-3</c:v>
                </c:pt>
                <c:pt idx="1922">
                  <c:v>-2.53576803912803E-2</c:v>
                </c:pt>
                <c:pt idx="1923">
                  <c:v>-2.4203754775631699E-2</c:v>
                </c:pt>
                <c:pt idx="1924">
                  <c:v>-1.4689145215688801E-2</c:v>
                </c:pt>
                <c:pt idx="1925">
                  <c:v>7.66971154837491E-4</c:v>
                </c:pt>
                <c:pt idx="1926">
                  <c:v>4.2776335469932704E-3</c:v>
                </c:pt>
                <c:pt idx="1927">
                  <c:v>-1.88658614153254E-2</c:v>
                </c:pt>
                <c:pt idx="1928">
                  <c:v>-1.16896517392835E-2</c:v>
                </c:pt>
                <c:pt idx="1929">
                  <c:v>-1.17541521938932E-2</c:v>
                </c:pt>
                <c:pt idx="1930">
                  <c:v>9.7200514393434596E-3</c:v>
                </c:pt>
                <c:pt idx="1931">
                  <c:v>7.5746996049789496E-3</c:v>
                </c:pt>
                <c:pt idx="1932">
                  <c:v>1.55789561598439E-2</c:v>
                </c:pt>
                <c:pt idx="1933">
                  <c:v>1.4334894509681E-2</c:v>
                </c:pt>
                <c:pt idx="1934">
                  <c:v>1.9159957012696901E-2</c:v>
                </c:pt>
                <c:pt idx="1935">
                  <c:v>1.03918965285087E-2</c:v>
                </c:pt>
                <c:pt idx="1936">
                  <c:v>4.1744416790500099E-3</c:v>
                </c:pt>
                <c:pt idx="1937">
                  <c:v>-6.4619154701372802E-3</c:v>
                </c:pt>
                <c:pt idx="1938">
                  <c:v>-9.7628694728903107E-3</c:v>
                </c:pt>
                <c:pt idx="1939">
                  <c:v>-4.6916100766220504E-3</c:v>
                </c:pt>
                <c:pt idx="1940">
                  <c:v>-3.6910341913100101E-3</c:v>
                </c:pt>
                <c:pt idx="1941">
                  <c:v>1.42900226047363E-3</c:v>
                </c:pt>
                <c:pt idx="1942">
                  <c:v>3.7873711368671399E-3</c:v>
                </c:pt>
                <c:pt idx="1943">
                  <c:v>8.73504020447877E-4</c:v>
                </c:pt>
                <c:pt idx="1944">
                  <c:v>5.4585497204327803E-4</c:v>
                </c:pt>
                <c:pt idx="1945">
                  <c:v>2.0267180950357701E-2</c:v>
                </c:pt>
                <c:pt idx="1946">
                  <c:v>4.96619819015982E-2</c:v>
                </c:pt>
                <c:pt idx="1947">
                  <c:v>8.8087419548643894E-2</c:v>
                </c:pt>
                <c:pt idx="1948">
                  <c:v>0.128089369495092</c:v>
                </c:pt>
                <c:pt idx="1949">
                  <c:v>0.190954992740927</c:v>
                </c:pt>
                <c:pt idx="1950">
                  <c:v>0.265381631224475</c:v>
                </c:pt>
                <c:pt idx="1951">
                  <c:v>0.31944607779122097</c:v>
                </c:pt>
                <c:pt idx="1952">
                  <c:v>0.38628555184764202</c:v>
                </c:pt>
                <c:pt idx="1953">
                  <c:v>0.45048304054627702</c:v>
                </c:pt>
                <c:pt idx="1954">
                  <c:v>0.53584316173219604</c:v>
                </c:pt>
                <c:pt idx="1955">
                  <c:v>0.60461454947028703</c:v>
                </c:pt>
                <c:pt idx="1956">
                  <c:v>0.64778477587500305</c:v>
                </c:pt>
                <c:pt idx="1957">
                  <c:v>0.71166318857129895</c:v>
                </c:pt>
                <c:pt idx="1958">
                  <c:v>0.76367074243937105</c:v>
                </c:pt>
                <c:pt idx="1959">
                  <c:v>0.79743735280481498</c:v>
                </c:pt>
                <c:pt idx="1960">
                  <c:v>0.812290571539666</c:v>
                </c:pt>
                <c:pt idx="1961">
                  <c:v>0.84408545614218</c:v>
                </c:pt>
                <c:pt idx="1962">
                  <c:v>0.91287179730568602</c:v>
                </c:pt>
                <c:pt idx="1963">
                  <c:v>0.95720398820042296</c:v>
                </c:pt>
                <c:pt idx="1964">
                  <c:v>1.0843882799756099</c:v>
                </c:pt>
                <c:pt idx="1965">
                  <c:v>1.049518362171121</c:v>
                </c:pt>
                <c:pt idx="1966">
                  <c:v>1.0252487577204401</c:v>
                </c:pt>
                <c:pt idx="1967">
                  <c:v>0.92476341553101504</c:v>
                </c:pt>
                <c:pt idx="1968">
                  <c:v>0.95092634775951901</c:v>
                </c:pt>
                <c:pt idx="1969">
                  <c:v>0.957742784085584</c:v>
                </c:pt>
                <c:pt idx="1970">
                  <c:v>0.97276161922964599</c:v>
                </c:pt>
                <c:pt idx="1971">
                  <c:v>1.008132125479807</c:v>
                </c:pt>
                <c:pt idx="1972">
                  <c:v>1.0451928692271899</c:v>
                </c:pt>
                <c:pt idx="1973">
                  <c:v>1.0197717529329049</c:v>
                </c:pt>
                <c:pt idx="1974">
                  <c:v>1.057508213262061</c:v>
                </c:pt>
                <c:pt idx="1975">
                  <c:v>1.0818598163649951</c:v>
                </c:pt>
                <c:pt idx="1976">
                  <c:v>1.131922358839234</c:v>
                </c:pt>
                <c:pt idx="1977">
                  <c:v>1.093272936151414</c:v>
                </c:pt>
                <c:pt idx="1978">
                  <c:v>1.053854373723645</c:v>
                </c:pt>
                <c:pt idx="1979">
                  <c:v>1.0442900168476721</c:v>
                </c:pt>
                <c:pt idx="1980">
                  <c:v>1.016899290413136</c:v>
                </c:pt>
                <c:pt idx="1981">
                  <c:v>1.0197794999980341</c:v>
                </c:pt>
                <c:pt idx="1982">
                  <c:v>0.92689086711492497</c:v>
                </c:pt>
                <c:pt idx="1983">
                  <c:v>0.949658139280249</c:v>
                </c:pt>
                <c:pt idx="1984">
                  <c:v>0.85248336806705305</c:v>
                </c:pt>
                <c:pt idx="1985">
                  <c:v>0.88206483519452195</c:v>
                </c:pt>
                <c:pt idx="1986">
                  <c:v>0.82450074397158302</c:v>
                </c:pt>
                <c:pt idx="1987">
                  <c:v>0.87886538687000204</c:v>
                </c:pt>
                <c:pt idx="1988">
                  <c:v>0.82232322286942705</c:v>
                </c:pt>
                <c:pt idx="1989">
                  <c:v>0.75668259966269102</c:v>
                </c:pt>
                <c:pt idx="1990">
                  <c:v>0.72705735710677899</c:v>
                </c:pt>
                <c:pt idx="1991">
                  <c:v>0.66224056377192697</c:v>
                </c:pt>
                <c:pt idx="1992">
                  <c:v>0.614880835989985</c:v>
                </c:pt>
                <c:pt idx="1993">
                  <c:v>0.54644761896710603</c:v>
                </c:pt>
                <c:pt idx="1994">
                  <c:v>0.50903138450040097</c:v>
                </c:pt>
                <c:pt idx="1995">
                  <c:v>0.463720190893121</c:v>
                </c:pt>
                <c:pt idx="1996">
                  <c:v>0.35241493326135898</c:v>
                </c:pt>
                <c:pt idx="1997">
                  <c:v>0.258170896464608</c:v>
                </c:pt>
                <c:pt idx="1998">
                  <c:v>0.18792972544301401</c:v>
                </c:pt>
                <c:pt idx="1999">
                  <c:v>0.156845257221986</c:v>
                </c:pt>
                <c:pt idx="2000">
                  <c:v>0.14641352507817099</c:v>
                </c:pt>
                <c:pt idx="2001">
                  <c:v>0.125310630288269</c:v>
                </c:pt>
                <c:pt idx="2002">
                  <c:v>9.6356851552053896E-2</c:v>
                </c:pt>
                <c:pt idx="2003">
                  <c:v>8.2950668043288295E-2</c:v>
                </c:pt>
                <c:pt idx="2004">
                  <c:v>6.3507580297930299E-2</c:v>
                </c:pt>
                <c:pt idx="2005">
                  <c:v>6.7822292555512406E-2</c:v>
                </c:pt>
                <c:pt idx="2006">
                  <c:v>6.6188758414151297E-2</c:v>
                </c:pt>
                <c:pt idx="2007">
                  <c:v>6.6227579103122797E-2</c:v>
                </c:pt>
                <c:pt idx="2008">
                  <c:v>6.86242659110258E-2</c:v>
                </c:pt>
                <c:pt idx="2009">
                  <c:v>5.1205595717008501E-2</c:v>
                </c:pt>
                <c:pt idx="2010">
                  <c:v>5.2266047440883701E-2</c:v>
                </c:pt>
                <c:pt idx="2011">
                  <c:v>3.36746104184985E-2</c:v>
                </c:pt>
                <c:pt idx="2012">
                  <c:v>2.8218947589370699E-2</c:v>
                </c:pt>
                <c:pt idx="2013">
                  <c:v>1.67888140869887E-2</c:v>
                </c:pt>
                <c:pt idx="2014">
                  <c:v>3.5407944744917298E-2</c:v>
                </c:pt>
                <c:pt idx="2015">
                  <c:v>4.50870461717158E-2</c:v>
                </c:pt>
                <c:pt idx="2016">
                  <c:v>7.0029987876287197E-2</c:v>
                </c:pt>
                <c:pt idx="2017">
                  <c:v>5.9688162419719297E-2</c:v>
                </c:pt>
                <c:pt idx="2018">
                  <c:v>4.9350299524889403E-2</c:v>
                </c:pt>
                <c:pt idx="2019">
                  <c:v>3.0820694889804399E-2</c:v>
                </c:pt>
                <c:pt idx="2020">
                  <c:v>4.0299414253261697E-3</c:v>
                </c:pt>
                <c:pt idx="2021">
                  <c:v>-3.7458825243567601E-3</c:v>
                </c:pt>
                <c:pt idx="2022">
                  <c:v>-2.25647339039554E-2</c:v>
                </c:pt>
                <c:pt idx="2023">
                  <c:v>-5.4187637914124599E-3</c:v>
                </c:pt>
                <c:pt idx="2024">
                  <c:v>7.0986344104982202E-4</c:v>
                </c:pt>
                <c:pt idx="2025">
                  <c:v>1.6789399915919399E-2</c:v>
                </c:pt>
                <c:pt idx="2026">
                  <c:v>1.23862652444566E-2</c:v>
                </c:pt>
                <c:pt idx="2027">
                  <c:v>2.6899221386647399E-2</c:v>
                </c:pt>
                <c:pt idx="2028">
                  <c:v>1.6235700800524201E-2</c:v>
                </c:pt>
                <c:pt idx="2029">
                  <c:v>-7.4287397165584195E-4</c:v>
                </c:pt>
                <c:pt idx="2030">
                  <c:v>-3.4527323467497401E-3</c:v>
                </c:pt>
                <c:pt idx="2031">
                  <c:v>1.14589323847033E-2</c:v>
                </c:pt>
                <c:pt idx="2032">
                  <c:v>5.4829404612235802E-2</c:v>
                </c:pt>
                <c:pt idx="2033">
                  <c:v>4.92555689277165E-2</c:v>
                </c:pt>
                <c:pt idx="2034">
                  <c:v>3.7087246228305303E-2</c:v>
                </c:pt>
                <c:pt idx="2035">
                  <c:v>2.4327500160028201E-2</c:v>
                </c:pt>
                <c:pt idx="2036">
                  <c:v>2.8332450627773901E-2</c:v>
                </c:pt>
                <c:pt idx="2037">
                  <c:v>3.2346985389568102E-2</c:v>
                </c:pt>
                <c:pt idx="2038">
                  <c:v>2.43928224834646E-2</c:v>
                </c:pt>
                <c:pt idx="2039">
                  <c:v>2.6611508689077398E-2</c:v>
                </c:pt>
                <c:pt idx="2040">
                  <c:v>4.0431766477945497E-2</c:v>
                </c:pt>
                <c:pt idx="2041">
                  <c:v>7.5244911040926205E-2</c:v>
                </c:pt>
                <c:pt idx="2042">
                  <c:v>0.12015577789538499</c:v>
                </c:pt>
                <c:pt idx="2043">
                  <c:v>0.17212385255489299</c:v>
                </c:pt>
                <c:pt idx="2044">
                  <c:v>0.22349162982970799</c:v>
                </c:pt>
                <c:pt idx="2045">
                  <c:v>0.299577639211278</c:v>
                </c:pt>
                <c:pt idx="2046">
                  <c:v>0.40409541916467201</c:v>
                </c:pt>
                <c:pt idx="2047">
                  <c:v>0.46001869997442502</c:v>
                </c:pt>
                <c:pt idx="2048">
                  <c:v>0.53159347844463201</c:v>
                </c:pt>
                <c:pt idx="2049">
                  <c:v>0.593641834900556</c:v>
                </c:pt>
                <c:pt idx="2050">
                  <c:v>0.67021064339793301</c:v>
                </c:pt>
                <c:pt idx="2051">
                  <c:v>0.73506080603271395</c:v>
                </c:pt>
                <c:pt idx="2052">
                  <c:v>0.78143688347790297</c:v>
                </c:pt>
                <c:pt idx="2053">
                  <c:v>0.83355578527410101</c:v>
                </c:pt>
                <c:pt idx="2054">
                  <c:v>0.82334488674885398</c:v>
                </c:pt>
                <c:pt idx="2055">
                  <c:v>0.86132465416524895</c:v>
                </c:pt>
                <c:pt idx="2056">
                  <c:v>0.907668970975548</c:v>
                </c:pt>
                <c:pt idx="2057">
                  <c:v>0.98777344859404703</c:v>
                </c:pt>
                <c:pt idx="2058">
                  <c:v>1.0348149932566639</c:v>
                </c:pt>
                <c:pt idx="2059">
                  <c:v>1.09358835193672</c:v>
                </c:pt>
                <c:pt idx="2060">
                  <c:v>1.186296459549893</c:v>
                </c:pt>
                <c:pt idx="2061">
                  <c:v>1.1382319109753141</c:v>
                </c:pt>
                <c:pt idx="2062">
                  <c:v>1.06707731834861</c:v>
                </c:pt>
                <c:pt idx="2063">
                  <c:v>0.98028443742569105</c:v>
                </c:pt>
                <c:pt idx="2064">
                  <c:v>1.00699337763997</c:v>
                </c:pt>
                <c:pt idx="2065">
                  <c:v>1.0298310432805531</c:v>
                </c:pt>
                <c:pt idx="2066">
                  <c:v>1.0899774129287561</c:v>
                </c:pt>
                <c:pt idx="2067">
                  <c:v>1.085311496837825</c:v>
                </c:pt>
                <c:pt idx="2068">
                  <c:v>1.086516629782444</c:v>
                </c:pt>
                <c:pt idx="2069">
                  <c:v>1.041003811235947</c:v>
                </c:pt>
                <c:pt idx="2070">
                  <c:v>1.04952185260821</c:v>
                </c:pt>
                <c:pt idx="2071">
                  <c:v>1.1312585986008199</c:v>
                </c:pt>
                <c:pt idx="2072">
                  <c:v>1.175296387993477</c:v>
                </c:pt>
                <c:pt idx="2073">
                  <c:v>1.1848948107198769</c:v>
                </c:pt>
                <c:pt idx="2074">
                  <c:v>1.132299704158642</c:v>
                </c:pt>
                <c:pt idx="2075">
                  <c:v>1.1111976111769251</c:v>
                </c:pt>
                <c:pt idx="2076">
                  <c:v>1.112505218672833</c:v>
                </c:pt>
                <c:pt idx="2077">
                  <c:v>1.0899177988523909</c:v>
                </c:pt>
                <c:pt idx="2078">
                  <c:v>1.0385870319787851</c:v>
                </c:pt>
                <c:pt idx="2079">
                  <c:v>0.990953138847808</c:v>
                </c:pt>
                <c:pt idx="2080">
                  <c:v>0.99225224786548205</c:v>
                </c:pt>
                <c:pt idx="2081">
                  <c:v>0.96086346129340106</c:v>
                </c:pt>
                <c:pt idx="2082">
                  <c:v>0.94486627673084</c:v>
                </c:pt>
                <c:pt idx="2083">
                  <c:v>0.93610811517502301</c:v>
                </c:pt>
                <c:pt idx="2084">
                  <c:v>0.93162432903238002</c:v>
                </c:pt>
                <c:pt idx="2085">
                  <c:v>0.91531311684943695</c:v>
                </c:pt>
                <c:pt idx="2086">
                  <c:v>0.825976399133177</c:v>
                </c:pt>
                <c:pt idx="2087">
                  <c:v>0.76859113125381195</c:v>
                </c:pt>
                <c:pt idx="2088">
                  <c:v>0.76010437121763996</c:v>
                </c:pt>
                <c:pt idx="2089">
                  <c:v>0.74798602951960502</c:v>
                </c:pt>
                <c:pt idx="2090">
                  <c:v>0.67482760296172595</c:v>
                </c:pt>
                <c:pt idx="2091">
                  <c:v>0.51321729849187703</c:v>
                </c:pt>
                <c:pt idx="2092">
                  <c:v>0.37712410393996898</c:v>
                </c:pt>
                <c:pt idx="2093">
                  <c:v>0.30511572250910102</c:v>
                </c:pt>
                <c:pt idx="2094">
                  <c:v>0.24091036612144701</c:v>
                </c:pt>
                <c:pt idx="2095">
                  <c:v>0.17921853213349301</c:v>
                </c:pt>
                <c:pt idx="2096">
                  <c:v>0.129585677222085</c:v>
                </c:pt>
                <c:pt idx="2097">
                  <c:v>0.10612244172975201</c:v>
                </c:pt>
                <c:pt idx="2098">
                  <c:v>8.9856876579095094E-2</c:v>
                </c:pt>
                <c:pt idx="2099">
                  <c:v>7.80110377628732E-2</c:v>
                </c:pt>
                <c:pt idx="2100">
                  <c:v>5.9054015682787397E-2</c:v>
                </c:pt>
                <c:pt idx="2101">
                  <c:v>5.10766113275423E-2</c:v>
                </c:pt>
                <c:pt idx="2102">
                  <c:v>4.0003689608419699E-2</c:v>
                </c:pt>
                <c:pt idx="2103">
                  <c:v>4.1419832492346299E-2</c:v>
                </c:pt>
                <c:pt idx="2104">
                  <c:v>4.0505801681016897E-2</c:v>
                </c:pt>
                <c:pt idx="2105">
                  <c:v>3.83884916596023E-2</c:v>
                </c:pt>
                <c:pt idx="2106">
                  <c:v>4.6578689239673801E-2</c:v>
                </c:pt>
                <c:pt idx="2107">
                  <c:v>4.2730537036150699E-2</c:v>
                </c:pt>
                <c:pt idx="2108">
                  <c:v>3.6824329052378001E-2</c:v>
                </c:pt>
                <c:pt idx="2109">
                  <c:v>3.1857439829124798E-2</c:v>
                </c:pt>
                <c:pt idx="2110">
                  <c:v>3.0945761186575101E-2</c:v>
                </c:pt>
                <c:pt idx="2111">
                  <c:v>3.02541296128216E-2</c:v>
                </c:pt>
                <c:pt idx="2112">
                  <c:v>2.61222743578521E-2</c:v>
                </c:pt>
                <c:pt idx="2113">
                  <c:v>3.44353385328562E-2</c:v>
                </c:pt>
                <c:pt idx="2114">
                  <c:v>4.0985413364698499E-2</c:v>
                </c:pt>
                <c:pt idx="2115">
                  <c:v>4.5788136218973298E-2</c:v>
                </c:pt>
                <c:pt idx="2116">
                  <c:v>4.9669238076974598E-2</c:v>
                </c:pt>
                <c:pt idx="2117">
                  <c:v>3.89200222956156E-2</c:v>
                </c:pt>
                <c:pt idx="2118">
                  <c:v>4.0349166864064999E-2</c:v>
                </c:pt>
                <c:pt idx="2119">
                  <c:v>3.2588214893118202E-2</c:v>
                </c:pt>
                <c:pt idx="2120">
                  <c:v>3.7856384394774699E-2</c:v>
                </c:pt>
                <c:pt idx="2121">
                  <c:v>4.0469027325145901E-2</c:v>
                </c:pt>
                <c:pt idx="2122">
                  <c:v>4.3684953133436601E-2</c:v>
                </c:pt>
                <c:pt idx="2123">
                  <c:v>3.4768962419520898E-2</c:v>
                </c:pt>
                <c:pt idx="2124">
                  <c:v>3.7477573326472099E-2</c:v>
                </c:pt>
                <c:pt idx="2125">
                  <c:v>3.4679587511823803E-2</c:v>
                </c:pt>
                <c:pt idx="2126">
                  <c:v>3.8517718798914101E-2</c:v>
                </c:pt>
                <c:pt idx="2127">
                  <c:v>1.7409414351819998E-2</c:v>
                </c:pt>
                <c:pt idx="2128">
                  <c:v>1.9245533508700001E-2</c:v>
                </c:pt>
                <c:pt idx="2129">
                  <c:v>1.60486071949331E-2</c:v>
                </c:pt>
                <c:pt idx="2130">
                  <c:v>1.9129184286571E-2</c:v>
                </c:pt>
                <c:pt idx="2131">
                  <c:v>6.9534122268943904E-3</c:v>
                </c:pt>
                <c:pt idx="2132">
                  <c:v>1.3066753077456699E-2</c:v>
                </c:pt>
                <c:pt idx="2133">
                  <c:v>2.4008739683900601E-2</c:v>
                </c:pt>
                <c:pt idx="2134">
                  <c:v>4.21342264653259E-2</c:v>
                </c:pt>
                <c:pt idx="2135">
                  <c:v>3.99117726075899E-2</c:v>
                </c:pt>
                <c:pt idx="2136">
                  <c:v>5.3157145630301703E-2</c:v>
                </c:pt>
                <c:pt idx="2137">
                  <c:v>5.5649949725949999E-2</c:v>
                </c:pt>
                <c:pt idx="2138">
                  <c:v>7.5011906146762106E-2</c:v>
                </c:pt>
                <c:pt idx="2139">
                  <c:v>0.106312686280171</c:v>
                </c:pt>
                <c:pt idx="2140">
                  <c:v>0.13590449273640701</c:v>
                </c:pt>
                <c:pt idx="2141">
                  <c:v>0.192121204979496</c:v>
                </c:pt>
                <c:pt idx="2142">
                  <c:v>0.21215622554549901</c:v>
                </c:pt>
                <c:pt idx="2143">
                  <c:v>0.28832560193179302</c:v>
                </c:pt>
                <c:pt idx="2144">
                  <c:v>0.353185120986233</c:v>
                </c:pt>
                <c:pt idx="2145">
                  <c:v>0.44533159679016998</c:v>
                </c:pt>
                <c:pt idx="2146">
                  <c:v>0.44641198716380598</c:v>
                </c:pt>
                <c:pt idx="2147">
                  <c:v>0.43732013628809402</c:v>
                </c:pt>
                <c:pt idx="2148">
                  <c:v>0.42687028375549702</c:v>
                </c:pt>
                <c:pt idx="2149">
                  <c:v>0.45199012759951301</c:v>
                </c:pt>
                <c:pt idx="2150">
                  <c:v>0.458259895214438</c:v>
                </c:pt>
                <c:pt idx="2151">
                  <c:v>0.44694627409301801</c:v>
                </c:pt>
                <c:pt idx="2152">
                  <c:v>0.44592420836611002</c:v>
                </c:pt>
                <c:pt idx="2153">
                  <c:v>0.43887972545827297</c:v>
                </c:pt>
                <c:pt idx="2154">
                  <c:v>0.45950605544617001</c:v>
                </c:pt>
                <c:pt idx="2155">
                  <c:v>0.59915527072489805</c:v>
                </c:pt>
                <c:pt idx="2156">
                  <c:v>0.66438837943970197</c:v>
                </c:pt>
                <c:pt idx="2157">
                  <c:v>0.79422615349371695</c:v>
                </c:pt>
                <c:pt idx="2158">
                  <c:v>0.78278065328181401</c:v>
                </c:pt>
                <c:pt idx="2159">
                  <c:v>0.78605503608723004</c:v>
                </c:pt>
                <c:pt idx="2160">
                  <c:v>0.77875498758431005</c:v>
                </c:pt>
                <c:pt idx="2161">
                  <c:v>0.85570746668868103</c:v>
                </c:pt>
                <c:pt idx="2162">
                  <c:v>0.84070447228800205</c:v>
                </c:pt>
                <c:pt idx="2163">
                  <c:v>0.76096989011598803</c:v>
                </c:pt>
                <c:pt idx="2164">
                  <c:v>0.63953236824636495</c:v>
                </c:pt>
                <c:pt idx="2165">
                  <c:v>0.77590372025352805</c:v>
                </c:pt>
                <c:pt idx="2166">
                  <c:v>0.89721416525508102</c:v>
                </c:pt>
                <c:pt idx="2167">
                  <c:v>0.90330367209875195</c:v>
                </c:pt>
                <c:pt idx="2168">
                  <c:v>0.91079045593976304</c:v>
                </c:pt>
                <c:pt idx="2169">
                  <c:v>0.81386071241747404</c:v>
                </c:pt>
                <c:pt idx="2170">
                  <c:v>0.80688825986627899</c:v>
                </c:pt>
                <c:pt idx="2171">
                  <c:v>0.80521553085231901</c:v>
                </c:pt>
                <c:pt idx="2172">
                  <c:v>0.73779713879850495</c:v>
                </c:pt>
                <c:pt idx="2173">
                  <c:v>0.66420252378637001</c:v>
                </c:pt>
                <c:pt idx="2174">
                  <c:v>0.48055102418579698</c:v>
                </c:pt>
                <c:pt idx="2175">
                  <c:v>0.58550785275407102</c:v>
                </c:pt>
                <c:pt idx="2176">
                  <c:v>0.69285960842974303</c:v>
                </c:pt>
                <c:pt idx="2177">
                  <c:v>0.81583893350950498</c:v>
                </c:pt>
                <c:pt idx="2178">
                  <c:v>0.78610413352166297</c:v>
                </c:pt>
                <c:pt idx="2179">
                  <c:v>0.76747972041376</c:v>
                </c:pt>
                <c:pt idx="2180">
                  <c:v>0.71348979636409304</c:v>
                </c:pt>
                <c:pt idx="2181">
                  <c:v>0.68342341207898805</c:v>
                </c:pt>
                <c:pt idx="2182">
                  <c:v>0.63211708122010601</c:v>
                </c:pt>
                <c:pt idx="2183">
                  <c:v>0.58863228765620301</c:v>
                </c:pt>
                <c:pt idx="2184">
                  <c:v>0.52400564694131402</c:v>
                </c:pt>
                <c:pt idx="2185">
                  <c:v>0.45585869380913602</c:v>
                </c:pt>
                <c:pt idx="2186">
                  <c:v>0.37692688464063601</c:v>
                </c:pt>
                <c:pt idx="2187">
                  <c:v>0.33802949736044602</c:v>
                </c:pt>
                <c:pt idx="2188">
                  <c:v>0.28442256556810802</c:v>
                </c:pt>
                <c:pt idx="2189">
                  <c:v>0.24222915496827299</c:v>
                </c:pt>
                <c:pt idx="2190">
                  <c:v>0.16735270108880901</c:v>
                </c:pt>
                <c:pt idx="2191">
                  <c:v>0.120691882121535</c:v>
                </c:pt>
                <c:pt idx="2192">
                  <c:v>8.08454048249342E-2</c:v>
                </c:pt>
                <c:pt idx="2193">
                  <c:v>8.2254729453802897E-2</c:v>
                </c:pt>
                <c:pt idx="2194">
                  <c:v>6.7457963251505507E-2</c:v>
                </c:pt>
                <c:pt idx="2195">
                  <c:v>6.5334777710135503E-2</c:v>
                </c:pt>
                <c:pt idx="2196">
                  <c:v>5.0474583156370503E-2</c:v>
                </c:pt>
                <c:pt idx="2197">
                  <c:v>4.4103753113220602E-2</c:v>
                </c:pt>
                <c:pt idx="2198">
                  <c:v>4.6068394974123801E-2</c:v>
                </c:pt>
                <c:pt idx="2199">
                  <c:v>4.0462196812392298E-2</c:v>
                </c:pt>
                <c:pt idx="2200">
                  <c:v>5.38781633313377E-2</c:v>
                </c:pt>
                <c:pt idx="2201">
                  <c:v>5.9233532174162197E-2</c:v>
                </c:pt>
                <c:pt idx="2202">
                  <c:v>7.2595099845391697E-2</c:v>
                </c:pt>
                <c:pt idx="2203">
                  <c:v>6.6338491274773301E-2</c:v>
                </c:pt>
                <c:pt idx="2204">
                  <c:v>5.5433391619329898E-2</c:v>
                </c:pt>
                <c:pt idx="2205">
                  <c:v>4.5873593088669402E-2</c:v>
                </c:pt>
                <c:pt idx="2206">
                  <c:v>5.0010087955058499E-2</c:v>
                </c:pt>
                <c:pt idx="2207">
                  <c:v>5.5173867020901997E-2</c:v>
                </c:pt>
                <c:pt idx="2208">
                  <c:v>5.0006651786160802E-2</c:v>
                </c:pt>
                <c:pt idx="2209">
                  <c:v>4.7948963272262099E-2</c:v>
                </c:pt>
                <c:pt idx="2210">
                  <c:v>5.3939463012162799E-2</c:v>
                </c:pt>
                <c:pt idx="2211">
                  <c:v>5.3293885892048302E-2</c:v>
                </c:pt>
                <c:pt idx="2212">
                  <c:v>4.3364878679220502E-2</c:v>
                </c:pt>
                <c:pt idx="2213">
                  <c:v>3.8084715041138001E-2</c:v>
                </c:pt>
                <c:pt idx="2214">
                  <c:v>2.8728815028102501E-2</c:v>
                </c:pt>
                <c:pt idx="2215">
                  <c:v>3.3813852670318001E-2</c:v>
                </c:pt>
                <c:pt idx="2216">
                  <c:v>2.9870867815789001E-2</c:v>
                </c:pt>
                <c:pt idx="2217">
                  <c:v>3.01389311053494E-2</c:v>
                </c:pt>
                <c:pt idx="2218">
                  <c:v>2.2683004942467701E-2</c:v>
                </c:pt>
                <c:pt idx="2219">
                  <c:v>2.2802079614171401E-2</c:v>
                </c:pt>
                <c:pt idx="2220">
                  <c:v>2.1969049337106299E-2</c:v>
                </c:pt>
                <c:pt idx="2221">
                  <c:v>2.11397981906199E-2</c:v>
                </c:pt>
                <c:pt idx="2222">
                  <c:v>1.04325995255777E-2</c:v>
                </c:pt>
                <c:pt idx="2223">
                  <c:v>8.7901311496437901E-3</c:v>
                </c:pt>
                <c:pt idx="2224">
                  <c:v>-2.2131835180819901E-3</c:v>
                </c:pt>
                <c:pt idx="2225">
                  <c:v>1.9328112965404699E-3</c:v>
                </c:pt>
                <c:pt idx="2226">
                  <c:v>-3.4202788452520499E-3</c:v>
                </c:pt>
                <c:pt idx="2227">
                  <c:v>1.99672298940465E-3</c:v>
                </c:pt>
                <c:pt idx="2228">
                  <c:v>-4.41214961168884E-3</c:v>
                </c:pt>
                <c:pt idx="2229">
                  <c:v>-9.9170350876004697E-3</c:v>
                </c:pt>
                <c:pt idx="2230">
                  <c:v>-1.5987435860732601E-2</c:v>
                </c:pt>
                <c:pt idx="2231">
                  <c:v>-2.16946165103932E-2</c:v>
                </c:pt>
                <c:pt idx="2232">
                  <c:v>-1.9483061046409299E-2</c:v>
                </c:pt>
                <c:pt idx="2233">
                  <c:v>-1.1440222708087099E-2</c:v>
                </c:pt>
                <c:pt idx="2234">
                  <c:v>-1.70393271333004E-3</c:v>
                </c:pt>
                <c:pt idx="2235">
                  <c:v>5.9374575878873501E-3</c:v>
                </c:pt>
                <c:pt idx="2236">
                  <c:v>2.24790597522656E-2</c:v>
                </c:pt>
                <c:pt idx="2237">
                  <c:v>9.4042791486176294E-2</c:v>
                </c:pt>
                <c:pt idx="2238">
                  <c:v>0.21880068189146501</c:v>
                </c:pt>
                <c:pt idx="2239">
                  <c:v>0.35292728307674798</c:v>
                </c:pt>
                <c:pt idx="2240">
                  <c:v>0.46944570446835199</c:v>
                </c:pt>
                <c:pt idx="2241">
                  <c:v>0.53728145085122503</c:v>
                </c:pt>
                <c:pt idx="2242">
                  <c:v>0.621651583722446</c:v>
                </c:pt>
                <c:pt idx="2243">
                  <c:v>0.73145632871197397</c:v>
                </c:pt>
                <c:pt idx="2244">
                  <c:v>0.81419373698047304</c:v>
                </c:pt>
                <c:pt idx="2245">
                  <c:v>0.87489373942620896</c:v>
                </c:pt>
                <c:pt idx="2246">
                  <c:v>0.87643591457036596</c:v>
                </c:pt>
                <c:pt idx="2247">
                  <c:v>0.93258598689322802</c:v>
                </c:pt>
                <c:pt idx="2248">
                  <c:v>0.98877233592885405</c:v>
                </c:pt>
                <c:pt idx="2249">
                  <c:v>1.071814192945683</c:v>
                </c:pt>
                <c:pt idx="2250">
                  <c:v>1.1340597451900249</c:v>
                </c:pt>
                <c:pt idx="2251">
                  <c:v>1.144602269055482</c:v>
                </c:pt>
                <c:pt idx="2252">
                  <c:v>1.168784278666398</c:v>
                </c:pt>
                <c:pt idx="2253">
                  <c:v>1.14389266788872</c:v>
                </c:pt>
                <c:pt idx="2254">
                  <c:v>1.177424604001486</c:v>
                </c:pt>
                <c:pt idx="2255">
                  <c:v>1.1077666737861069</c:v>
                </c:pt>
                <c:pt idx="2256">
                  <c:v>1.124542507436346</c:v>
                </c:pt>
                <c:pt idx="2257">
                  <c:v>1.087098670805871</c:v>
                </c:pt>
                <c:pt idx="2258">
                  <c:v>1.143309692935349</c:v>
                </c:pt>
                <c:pt idx="2259">
                  <c:v>1.176254547660994</c:v>
                </c:pt>
                <c:pt idx="2260">
                  <c:v>1.227192804372653</c:v>
                </c:pt>
                <c:pt idx="2261">
                  <c:v>1.2090950197535979</c:v>
                </c:pt>
                <c:pt idx="2262">
                  <c:v>1.175313860735631</c:v>
                </c:pt>
                <c:pt idx="2263">
                  <c:v>1.0735698964953559</c:v>
                </c:pt>
                <c:pt idx="2264">
                  <c:v>1.132913957910517</c:v>
                </c:pt>
                <c:pt idx="2265">
                  <c:v>1.127089930414136</c:v>
                </c:pt>
                <c:pt idx="2266">
                  <c:v>1.1831323150652151</c:v>
                </c:pt>
                <c:pt idx="2267">
                  <c:v>0.95268120669219403</c:v>
                </c:pt>
                <c:pt idx="2268">
                  <c:v>0.79973890167480599</c:v>
                </c:pt>
                <c:pt idx="2269">
                  <c:v>0.68656574073485099</c:v>
                </c:pt>
                <c:pt idx="2270">
                  <c:v>0.81226978366185398</c:v>
                </c:pt>
                <c:pt idx="2271">
                  <c:v>0.81170925685539297</c:v>
                </c:pt>
                <c:pt idx="2272">
                  <c:v>0.748631908306296</c:v>
                </c:pt>
                <c:pt idx="2273">
                  <c:v>0.73592346855929902</c:v>
                </c:pt>
                <c:pt idx="2274">
                  <c:v>0.81979392401606299</c:v>
                </c:pt>
                <c:pt idx="2275">
                  <c:v>0.83981104375611604</c:v>
                </c:pt>
                <c:pt idx="2276">
                  <c:v>0.76645107337733098</c:v>
                </c:pt>
                <c:pt idx="2277">
                  <c:v>0.71489370823717802</c:v>
                </c:pt>
                <c:pt idx="2278">
                  <c:v>0.74161838565689697</c:v>
                </c:pt>
                <c:pt idx="2279">
                  <c:v>0.70861377258407199</c:v>
                </c:pt>
                <c:pt idx="2280">
                  <c:v>0.64407973920842398</c:v>
                </c:pt>
                <c:pt idx="2281">
                  <c:v>0.57066049349243997</c:v>
                </c:pt>
                <c:pt idx="2282">
                  <c:v>0.49890169343633101</c:v>
                </c:pt>
                <c:pt idx="2283">
                  <c:v>0.43013279113885999</c:v>
                </c:pt>
                <c:pt idx="2284">
                  <c:v>0.35565908493336201</c:v>
                </c:pt>
                <c:pt idx="2285">
                  <c:v>0.28508917285376401</c:v>
                </c:pt>
                <c:pt idx="2286">
                  <c:v>0.20571461042102601</c:v>
                </c:pt>
                <c:pt idx="2287">
                  <c:v>0.14354977772025099</c:v>
                </c:pt>
                <c:pt idx="2288">
                  <c:v>0.104969597362499</c:v>
                </c:pt>
                <c:pt idx="2289">
                  <c:v>7.3547555935897804E-2</c:v>
                </c:pt>
                <c:pt idx="2290">
                  <c:v>6.9449784711951595E-2</c:v>
                </c:pt>
                <c:pt idx="2291">
                  <c:v>4.7254700329062302E-2</c:v>
                </c:pt>
                <c:pt idx="2292">
                  <c:v>4.6976937757884002E-2</c:v>
                </c:pt>
                <c:pt idx="2293">
                  <c:v>3.42158137983372E-2</c:v>
                </c:pt>
                <c:pt idx="2294">
                  <c:v>3.81330597939512E-2</c:v>
                </c:pt>
                <c:pt idx="2295">
                  <c:v>3.81918524183643E-2</c:v>
                </c:pt>
                <c:pt idx="2296">
                  <c:v>3.4874968159577802E-2</c:v>
                </c:pt>
                <c:pt idx="2297">
                  <c:v>2.7867781793837799E-2</c:v>
                </c:pt>
                <c:pt idx="2298">
                  <c:v>2.28147343221244E-2</c:v>
                </c:pt>
                <c:pt idx="2299">
                  <c:v>2.8136784211661801E-2</c:v>
                </c:pt>
                <c:pt idx="2300">
                  <c:v>3.5681686610995002E-2</c:v>
                </c:pt>
                <c:pt idx="2301">
                  <c:v>3.1771495715541498E-2</c:v>
                </c:pt>
                <c:pt idx="2302">
                  <c:v>2.94381798667133E-2</c:v>
                </c:pt>
                <c:pt idx="2303">
                  <c:v>3.7526826059803E-3</c:v>
                </c:pt>
                <c:pt idx="2304">
                  <c:v>1.2834114562833201E-2</c:v>
                </c:pt>
                <c:pt idx="2305">
                  <c:v>2.4877888936143699E-3</c:v>
                </c:pt>
                <c:pt idx="2306">
                  <c:v>2.3510011103718802E-2</c:v>
                </c:pt>
                <c:pt idx="2307">
                  <c:v>7.5755757129437598E-3</c:v>
                </c:pt>
                <c:pt idx="2308">
                  <c:v>2.5082447595722899E-2</c:v>
                </c:pt>
                <c:pt idx="2309">
                  <c:v>3.19700069764264E-2</c:v>
                </c:pt>
                <c:pt idx="2310">
                  <c:v>4.62681742688692E-2</c:v>
                </c:pt>
                <c:pt idx="2311">
                  <c:v>3.5499250960312999E-2</c:v>
                </c:pt>
                <c:pt idx="2312">
                  <c:v>3.2561313508622999E-2</c:v>
                </c:pt>
                <c:pt idx="2313">
                  <c:v>3.0431388136187499E-2</c:v>
                </c:pt>
                <c:pt idx="2314">
                  <c:v>2.39069871952814E-2</c:v>
                </c:pt>
                <c:pt idx="2315">
                  <c:v>2.3055859076867601E-2</c:v>
                </c:pt>
                <c:pt idx="2316">
                  <c:v>3.1436084527173801E-2</c:v>
                </c:pt>
                <c:pt idx="2317">
                  <c:v>2.5758654188296998E-2</c:v>
                </c:pt>
                <c:pt idx="2318">
                  <c:v>2.53922769566923E-2</c:v>
                </c:pt>
                <c:pt idx="2319">
                  <c:v>9.19185294199251E-4</c:v>
                </c:pt>
                <c:pt idx="2320">
                  <c:v>1.7832213873400799E-2</c:v>
                </c:pt>
                <c:pt idx="2321">
                  <c:v>3.5880208443286E-3</c:v>
                </c:pt>
                <c:pt idx="2322">
                  <c:v>1.5199148891211701E-2</c:v>
                </c:pt>
                <c:pt idx="2323">
                  <c:v>1.5857294279596298E-2</c:v>
                </c:pt>
                <c:pt idx="2324">
                  <c:v>4.9960252980293003E-3</c:v>
                </c:pt>
                <c:pt idx="2325">
                  <c:v>7.9032108470033797E-3</c:v>
                </c:pt>
                <c:pt idx="2326">
                  <c:v>-2.0806869761271302E-2</c:v>
                </c:pt>
                <c:pt idx="2327">
                  <c:v>-6.5149812986549198E-3</c:v>
                </c:pt>
                <c:pt idx="2328">
                  <c:v>-8.4532246292121794E-3</c:v>
                </c:pt>
                <c:pt idx="2329">
                  <c:v>4.6305476264737102E-3</c:v>
                </c:pt>
                <c:pt idx="2330">
                  <c:v>3.6109178715112898E-2</c:v>
                </c:pt>
                <c:pt idx="2331">
                  <c:v>6.1223335216973401E-2</c:v>
                </c:pt>
                <c:pt idx="2332">
                  <c:v>9.7490578237863001E-2</c:v>
                </c:pt>
                <c:pt idx="2333">
                  <c:v>0.12511923803316699</c:v>
                </c:pt>
                <c:pt idx="2334">
                  <c:v>0.142816591151844</c:v>
                </c:pt>
                <c:pt idx="2335">
                  <c:v>0.173292883017861</c:v>
                </c:pt>
                <c:pt idx="2336">
                  <c:v>0.16867943781545</c:v>
                </c:pt>
                <c:pt idx="2337">
                  <c:v>0.17534353762159799</c:v>
                </c:pt>
                <c:pt idx="2338">
                  <c:v>0.18868925834314801</c:v>
                </c:pt>
                <c:pt idx="2339">
                  <c:v>0.22100040324843501</c:v>
                </c:pt>
                <c:pt idx="2340">
                  <c:v>0.25653830109215198</c:v>
                </c:pt>
                <c:pt idx="2341">
                  <c:v>0.32310722041506101</c:v>
                </c:pt>
                <c:pt idx="2342">
                  <c:v>0.35935108399875099</c:v>
                </c:pt>
                <c:pt idx="2343">
                  <c:v>0.36823798286570802</c:v>
                </c:pt>
                <c:pt idx="2344">
                  <c:v>0.32943915327398299</c:v>
                </c:pt>
                <c:pt idx="2345">
                  <c:v>0.38650678592418802</c:v>
                </c:pt>
                <c:pt idx="2346">
                  <c:v>0.42942755262257998</c:v>
                </c:pt>
                <c:pt idx="2347">
                  <c:v>0.47844509960766102</c:v>
                </c:pt>
                <c:pt idx="2348">
                  <c:v>0.44812357940198499</c:v>
                </c:pt>
                <c:pt idx="2349">
                  <c:v>0.427126574088671</c:v>
                </c:pt>
                <c:pt idx="2350">
                  <c:v>0.43147490814807399</c:v>
                </c:pt>
                <c:pt idx="2351">
                  <c:v>0.48161279850169397</c:v>
                </c:pt>
                <c:pt idx="2352">
                  <c:v>0.53510834711185895</c:v>
                </c:pt>
                <c:pt idx="2353">
                  <c:v>0.53045748145601601</c:v>
                </c:pt>
                <c:pt idx="2354">
                  <c:v>0.54759983780726995</c:v>
                </c:pt>
                <c:pt idx="2355">
                  <c:v>0.59796554775482902</c:v>
                </c:pt>
                <c:pt idx="2356">
                  <c:v>0.62551896557065401</c:v>
                </c:pt>
                <c:pt idx="2357">
                  <c:v>0.66750381757953003</c:v>
                </c:pt>
                <c:pt idx="2358">
                  <c:v>0.67332297188601498</c:v>
                </c:pt>
                <c:pt idx="2359">
                  <c:v>0.77767733918502102</c:v>
                </c:pt>
                <c:pt idx="2360">
                  <c:v>0.77326530503693702</c:v>
                </c:pt>
                <c:pt idx="2361">
                  <c:v>0.74805960373557401</c:v>
                </c:pt>
                <c:pt idx="2362">
                  <c:v>0.70455503735931901</c:v>
                </c:pt>
                <c:pt idx="2363">
                  <c:v>0.70439833115955497</c:v>
                </c:pt>
                <c:pt idx="2364">
                  <c:v>0.76918244858587004</c:v>
                </c:pt>
                <c:pt idx="2365">
                  <c:v>0.80405198979318504</c:v>
                </c:pt>
                <c:pt idx="2366">
                  <c:v>0.80067657026443595</c:v>
                </c:pt>
                <c:pt idx="2367">
                  <c:v>0.708625077527548</c:v>
                </c:pt>
                <c:pt idx="2368">
                  <c:v>0.63605928431450498</c:v>
                </c:pt>
                <c:pt idx="2369">
                  <c:v>0.58482833200019801</c:v>
                </c:pt>
                <c:pt idx="2370">
                  <c:v>0.60364497268239503</c:v>
                </c:pt>
                <c:pt idx="2371">
                  <c:v>0.55850690493834798</c:v>
                </c:pt>
                <c:pt idx="2372">
                  <c:v>0.49959279057804801</c:v>
                </c:pt>
                <c:pt idx="2373">
                  <c:v>0.40623013755745502</c:v>
                </c:pt>
                <c:pt idx="2374">
                  <c:v>0.33122284398744201</c:v>
                </c:pt>
                <c:pt idx="2375">
                  <c:v>0.263101881046506</c:v>
                </c:pt>
                <c:pt idx="2376">
                  <c:v>0.234701542122488</c:v>
                </c:pt>
                <c:pt idx="2377">
                  <c:v>0.21405810730164901</c:v>
                </c:pt>
                <c:pt idx="2378">
                  <c:v>0.19212402203883799</c:v>
                </c:pt>
                <c:pt idx="2379">
                  <c:v>0.16245035242973199</c:v>
                </c:pt>
                <c:pt idx="2380">
                  <c:v>0.12081368778788699</c:v>
                </c:pt>
                <c:pt idx="2381">
                  <c:v>8.76125550393477E-2</c:v>
                </c:pt>
                <c:pt idx="2382">
                  <c:v>7.1170288134603202E-2</c:v>
                </c:pt>
                <c:pt idx="2383">
                  <c:v>6.4436223289067895E-2</c:v>
                </c:pt>
                <c:pt idx="2384">
                  <c:v>4.9142475857703302E-2</c:v>
                </c:pt>
                <c:pt idx="2385">
                  <c:v>2.91338671792238E-2</c:v>
                </c:pt>
                <c:pt idx="2386">
                  <c:v>2.2132141540225601E-2</c:v>
                </c:pt>
                <c:pt idx="2387">
                  <c:v>2.37513609461159E-2</c:v>
                </c:pt>
                <c:pt idx="2388">
                  <c:v>1.028561331129E-2</c:v>
                </c:pt>
                <c:pt idx="2389">
                  <c:v>-3.5241806228451702E-4</c:v>
                </c:pt>
                <c:pt idx="2390">
                  <c:v>-2.2603525559347699E-2</c:v>
                </c:pt>
                <c:pt idx="2391">
                  <c:v>-5.7771701846293197E-4</c:v>
                </c:pt>
                <c:pt idx="2392">
                  <c:v>1.1709041488386999E-2</c:v>
                </c:pt>
                <c:pt idx="2393">
                  <c:v>2.6353615495351E-2</c:v>
                </c:pt>
                <c:pt idx="2394">
                  <c:v>8.9701611706132292E-3</c:v>
                </c:pt>
                <c:pt idx="2395">
                  <c:v>1.11339837671584E-3</c:v>
                </c:pt>
                <c:pt idx="2396">
                  <c:v>1.02715673340294E-2</c:v>
                </c:pt>
                <c:pt idx="2397">
                  <c:v>1.0583616505268701E-2</c:v>
                </c:pt>
                <c:pt idx="2398">
                  <c:v>1.04978395529437E-2</c:v>
                </c:pt>
                <c:pt idx="2399">
                  <c:v>8.1638121583063497E-4</c:v>
                </c:pt>
                <c:pt idx="2400">
                  <c:v>-7.42219599501379E-4</c:v>
                </c:pt>
                <c:pt idx="2401">
                  <c:v>-8.8441118613149204E-3</c:v>
                </c:pt>
                <c:pt idx="2402">
                  <c:v>-6.5852890835805698E-3</c:v>
                </c:pt>
                <c:pt idx="2403">
                  <c:v>-3.6238149168287899E-3</c:v>
                </c:pt>
                <c:pt idx="2404">
                  <c:v>-2.6404131133214498E-4</c:v>
                </c:pt>
                <c:pt idx="2405">
                  <c:v>8.3956920156197604E-3</c:v>
                </c:pt>
                <c:pt idx="2406">
                  <c:v>-1.6532078336471601E-3</c:v>
                </c:pt>
                <c:pt idx="2407">
                  <c:v>1.9264664002845499E-2</c:v>
                </c:pt>
                <c:pt idx="2408">
                  <c:v>1.27325258794216E-2</c:v>
                </c:pt>
                <c:pt idx="2409">
                  <c:v>1.3797767153910699E-2</c:v>
                </c:pt>
                <c:pt idx="2410">
                  <c:v>-1.52443916277987E-2</c:v>
                </c:pt>
                <c:pt idx="2411">
                  <c:v>-2.93804243540111E-2</c:v>
                </c:pt>
                <c:pt idx="2412">
                  <c:v>-3.5810510938831898E-2</c:v>
                </c:pt>
                <c:pt idx="2413">
                  <c:v>-2.4240503815076E-2</c:v>
                </c:pt>
                <c:pt idx="2414">
                  <c:v>-1.5855287374795898E-2</c:v>
                </c:pt>
                <c:pt idx="2415">
                  <c:v>-2.07394676472746E-2</c:v>
                </c:pt>
                <c:pt idx="2416">
                  <c:v>-2.6422606808543699E-2</c:v>
                </c:pt>
                <c:pt idx="2417">
                  <c:v>-3.6375050708150898E-2</c:v>
                </c:pt>
                <c:pt idx="2418">
                  <c:v>-4.39035752829883E-2</c:v>
                </c:pt>
                <c:pt idx="2419">
                  <c:v>-4.1356310918169097E-2</c:v>
                </c:pt>
                <c:pt idx="2420">
                  <c:v>-3.2100183372326903E-2</c:v>
                </c:pt>
                <c:pt idx="2421">
                  <c:v>-1.2119158150976901E-2</c:v>
                </c:pt>
                <c:pt idx="2422">
                  <c:v>-2.4408897663706401E-2</c:v>
                </c:pt>
                <c:pt idx="2423">
                  <c:v>-2.7160865446348801E-2</c:v>
                </c:pt>
                <c:pt idx="2424">
                  <c:v>-3.5033654626458702E-2</c:v>
                </c:pt>
                <c:pt idx="2425">
                  <c:v>-3.2534562233725403E-2</c:v>
                </c:pt>
                <c:pt idx="2426">
                  <c:v>-3.76498914427323E-2</c:v>
                </c:pt>
                <c:pt idx="2427">
                  <c:v>-3.3195115431031999E-2</c:v>
                </c:pt>
                <c:pt idx="2428">
                  <c:v>-2.9721867543757E-2</c:v>
                </c:pt>
                <c:pt idx="2429">
                  <c:v>-1.56593129467976E-2</c:v>
                </c:pt>
                <c:pt idx="2430">
                  <c:v>3.9355517355737198E-3</c:v>
                </c:pt>
                <c:pt idx="2431">
                  <c:v>4.1778012287665603E-2</c:v>
                </c:pt>
                <c:pt idx="2432">
                  <c:v>6.8867452050104597E-2</c:v>
                </c:pt>
                <c:pt idx="2433">
                  <c:v>8.2468502951145106E-2</c:v>
                </c:pt>
                <c:pt idx="2434">
                  <c:v>0.12938321290447199</c:v>
                </c:pt>
                <c:pt idx="2435">
                  <c:v>0.173488737373272</c:v>
                </c:pt>
                <c:pt idx="2436">
                  <c:v>0.221983309740306</c:v>
                </c:pt>
                <c:pt idx="2437">
                  <c:v>0.24201653422962</c:v>
                </c:pt>
                <c:pt idx="2438">
                  <c:v>0.27835329018177801</c:v>
                </c:pt>
                <c:pt idx="2439">
                  <c:v>0.32489107115913701</c:v>
                </c:pt>
                <c:pt idx="2440">
                  <c:v>0.357098945642146</c:v>
                </c:pt>
                <c:pt idx="2441">
                  <c:v>0.35180104796817402</c:v>
                </c:pt>
                <c:pt idx="2442">
                  <c:v>0.33872785015741802</c:v>
                </c:pt>
                <c:pt idx="2443">
                  <c:v>0.35334997567689502</c:v>
                </c:pt>
                <c:pt idx="2444">
                  <c:v>0.46200874810847697</c:v>
                </c:pt>
                <c:pt idx="2445">
                  <c:v>0.50015921815966602</c:v>
                </c:pt>
                <c:pt idx="2446">
                  <c:v>0.48574437622525102</c:v>
                </c:pt>
                <c:pt idx="2447">
                  <c:v>0.38066879535498699</c:v>
                </c:pt>
                <c:pt idx="2448">
                  <c:v>0.32879586137674199</c:v>
                </c:pt>
                <c:pt idx="2449">
                  <c:v>0.29274511482065002</c:v>
                </c:pt>
                <c:pt idx="2450">
                  <c:v>0.28401983635385902</c:v>
                </c:pt>
                <c:pt idx="2451">
                  <c:v>0.26963193685893599</c:v>
                </c:pt>
                <c:pt idx="2452">
                  <c:v>0.28327920364401898</c:v>
                </c:pt>
                <c:pt idx="2453">
                  <c:v>0.29533987799553302</c:v>
                </c:pt>
                <c:pt idx="2454">
                  <c:v>0.31444749809259198</c:v>
                </c:pt>
                <c:pt idx="2455">
                  <c:v>0.29769471615413301</c:v>
                </c:pt>
                <c:pt idx="2456">
                  <c:v>0.27439424052127298</c:v>
                </c:pt>
                <c:pt idx="2457">
                  <c:v>0.27643224921680298</c:v>
                </c:pt>
                <c:pt idx="2458">
                  <c:v>0.29430161264965599</c:v>
                </c:pt>
                <c:pt idx="2459">
                  <c:v>0.30999838385543299</c:v>
                </c:pt>
                <c:pt idx="2460">
                  <c:v>0.306273041065664</c:v>
                </c:pt>
                <c:pt idx="2461">
                  <c:v>0.29594631699857898</c:v>
                </c:pt>
                <c:pt idx="2462">
                  <c:v>0.26373317907009902</c:v>
                </c:pt>
                <c:pt idx="2463">
                  <c:v>0.23694631101135799</c:v>
                </c:pt>
                <c:pt idx="2464">
                  <c:v>0.19986099814130201</c:v>
                </c:pt>
                <c:pt idx="2465">
                  <c:v>0.18842824535177</c:v>
                </c:pt>
                <c:pt idx="2466">
                  <c:v>0.19262727484879499</c:v>
                </c:pt>
                <c:pt idx="2467">
                  <c:v>0.21739941807624999</c:v>
                </c:pt>
                <c:pt idx="2468">
                  <c:v>0.227743897322226</c:v>
                </c:pt>
                <c:pt idx="2469">
                  <c:v>0.223518549479822</c:v>
                </c:pt>
                <c:pt idx="2470">
                  <c:v>0.19476107344566701</c:v>
                </c:pt>
                <c:pt idx="2471">
                  <c:v>0.17608413833002201</c:v>
                </c:pt>
                <c:pt idx="2472">
                  <c:v>0.14732955948516199</c:v>
                </c:pt>
                <c:pt idx="2473">
                  <c:v>0.14040678771029999</c:v>
                </c:pt>
                <c:pt idx="2474">
                  <c:v>0.12041826503657101</c:v>
                </c:pt>
                <c:pt idx="2475">
                  <c:v>8.88449650684216E-2</c:v>
                </c:pt>
                <c:pt idx="2476">
                  <c:v>7.8109726292094298E-2</c:v>
                </c:pt>
                <c:pt idx="2477">
                  <c:v>7.0276093321554101E-2</c:v>
                </c:pt>
                <c:pt idx="2478">
                  <c:v>7.9337331998240307E-2</c:v>
                </c:pt>
                <c:pt idx="2479">
                  <c:v>6.2528240284607198E-2</c:v>
                </c:pt>
                <c:pt idx="2480">
                  <c:v>6.0984284059173499E-2</c:v>
                </c:pt>
                <c:pt idx="2481">
                  <c:v>6.2494904941833102E-2</c:v>
                </c:pt>
                <c:pt idx="2482">
                  <c:v>5.6351161805240801E-2</c:v>
                </c:pt>
                <c:pt idx="2483">
                  <c:v>4.8684896902430497E-2</c:v>
                </c:pt>
                <c:pt idx="2484">
                  <c:v>3.3631336662714603E-2</c:v>
                </c:pt>
                <c:pt idx="2485">
                  <c:v>2.8692144468145001E-2</c:v>
                </c:pt>
                <c:pt idx="2486">
                  <c:v>3.3613020455183197E-2</c:v>
                </c:pt>
                <c:pt idx="2487">
                  <c:v>3.7297726306600401E-2</c:v>
                </c:pt>
                <c:pt idx="2488">
                  <c:v>2.72787067421199E-2</c:v>
                </c:pt>
                <c:pt idx="2489">
                  <c:v>1.41103487647342E-2</c:v>
                </c:pt>
                <c:pt idx="2490">
                  <c:v>8.0538596252105205E-3</c:v>
                </c:pt>
                <c:pt idx="2491">
                  <c:v>1.6376755095392499E-2</c:v>
                </c:pt>
                <c:pt idx="2492">
                  <c:v>1.8943170076580699E-2</c:v>
                </c:pt>
                <c:pt idx="2493">
                  <c:v>1.0197965734099999E-2</c:v>
                </c:pt>
                <c:pt idx="2494">
                  <c:v>8.7339228965849103E-3</c:v>
                </c:pt>
                <c:pt idx="2495">
                  <c:v>1.02548424723444E-2</c:v>
                </c:pt>
                <c:pt idx="2496">
                  <c:v>1.1525803031878201E-2</c:v>
                </c:pt>
                <c:pt idx="2497">
                  <c:v>1.1474808372915301E-2</c:v>
                </c:pt>
                <c:pt idx="2498">
                  <c:v>7.1977815671793498E-3</c:v>
                </c:pt>
                <c:pt idx="2499">
                  <c:v>1.2887825976054101E-2</c:v>
                </c:pt>
                <c:pt idx="2500">
                  <c:v>2.3714281397496598E-3</c:v>
                </c:pt>
                <c:pt idx="2501">
                  <c:v>1.1968441940756701E-3</c:v>
                </c:pt>
                <c:pt idx="2502">
                  <c:v>-9.1665517374278395E-3</c:v>
                </c:pt>
                <c:pt idx="2503">
                  <c:v>-5.1703134991031002E-3</c:v>
                </c:pt>
                <c:pt idx="2504">
                  <c:v>-1.0513127772494701E-2</c:v>
                </c:pt>
                <c:pt idx="2505">
                  <c:v>-6.2995125391195096E-3</c:v>
                </c:pt>
                <c:pt idx="2506">
                  <c:v>-2.4977225432936401E-2</c:v>
                </c:pt>
                <c:pt idx="2507">
                  <c:v>-3.88435853475513E-2</c:v>
                </c:pt>
                <c:pt idx="2508">
                  <c:v>-5.3259341165991299E-2</c:v>
                </c:pt>
                <c:pt idx="2509">
                  <c:v>-4.5369371775747999E-2</c:v>
                </c:pt>
                <c:pt idx="2510">
                  <c:v>-3.4555992243346302E-2</c:v>
                </c:pt>
                <c:pt idx="2511">
                  <c:v>-2.5271657838027001E-2</c:v>
                </c:pt>
                <c:pt idx="2512">
                  <c:v>-2.49297702326935E-2</c:v>
                </c:pt>
                <c:pt idx="2513">
                  <c:v>-3.1164693668362602E-2</c:v>
                </c:pt>
                <c:pt idx="2514">
                  <c:v>-3.6728613849968297E-2</c:v>
                </c:pt>
                <c:pt idx="2515">
                  <c:v>-3.5577398130260403E-2</c:v>
                </c:pt>
                <c:pt idx="2516">
                  <c:v>-3.3111276900698698E-2</c:v>
                </c:pt>
                <c:pt idx="2517">
                  <c:v>-2.8691351983648101E-2</c:v>
                </c:pt>
                <c:pt idx="2518">
                  <c:v>-2.9096484563729201E-2</c:v>
                </c:pt>
                <c:pt idx="2519">
                  <c:v>-2.72121735912009E-2</c:v>
                </c:pt>
                <c:pt idx="2520">
                  <c:v>-2.4322603196493101E-2</c:v>
                </c:pt>
                <c:pt idx="2521">
                  <c:v>-2.5309549793656499E-2</c:v>
                </c:pt>
                <c:pt idx="2522">
                  <c:v>-3.04672437865629E-2</c:v>
                </c:pt>
                <c:pt idx="2523">
                  <c:v>-3.6933597817726697E-2</c:v>
                </c:pt>
                <c:pt idx="2524">
                  <c:v>-2.7060886274048901E-2</c:v>
                </c:pt>
                <c:pt idx="2525">
                  <c:v>-2.5011804333061601E-2</c:v>
                </c:pt>
                <c:pt idx="2526">
                  <c:v>-3.1345127139138299E-2</c:v>
                </c:pt>
                <c:pt idx="2527">
                  <c:v>-3.45205406273442E-2</c:v>
                </c:pt>
                <c:pt idx="2528">
                  <c:v>-3.9464894411781103E-2</c:v>
                </c:pt>
                <c:pt idx="2529">
                  <c:v>-2.3037352921032199E-2</c:v>
                </c:pt>
                <c:pt idx="2530">
                  <c:v>-1.4239643453158E-2</c:v>
                </c:pt>
                <c:pt idx="2531">
                  <c:v>-4.6544880289316696E-3</c:v>
                </c:pt>
                <c:pt idx="2532">
                  <c:v>5.97849641057602E-3</c:v>
                </c:pt>
                <c:pt idx="2533">
                  <c:v>3.0845517600201701E-3</c:v>
                </c:pt>
                <c:pt idx="2534">
                  <c:v>8.2714069729876005E-3</c:v>
                </c:pt>
                <c:pt idx="2535">
                  <c:v>-1.6111292882557101E-3</c:v>
                </c:pt>
                <c:pt idx="2536">
                  <c:v>7.5465681422680099E-3</c:v>
                </c:pt>
                <c:pt idx="2537">
                  <c:v>5.5793940499744296E-3</c:v>
                </c:pt>
                <c:pt idx="2538">
                  <c:v>7.6131228766011102E-3</c:v>
                </c:pt>
                <c:pt idx="2539">
                  <c:v>-4.8779888584870599E-3</c:v>
                </c:pt>
                <c:pt idx="2540">
                  <c:v>-1.50740308636149E-2</c:v>
                </c:pt>
                <c:pt idx="2541">
                  <c:v>-1.6054815994913998E-2</c:v>
                </c:pt>
                <c:pt idx="2542">
                  <c:v>-2.4433135426752899E-2</c:v>
                </c:pt>
                <c:pt idx="2543">
                  <c:v>-6.6057241792251602E-3</c:v>
                </c:pt>
                <c:pt idx="2544">
                  <c:v>5.9226798357238201E-3</c:v>
                </c:pt>
                <c:pt idx="2545">
                  <c:v>1.7998274377569401E-2</c:v>
                </c:pt>
                <c:pt idx="2546">
                  <c:v>1.3099388735417499E-2</c:v>
                </c:pt>
                <c:pt idx="2547">
                  <c:v>9.8108193811375505E-3</c:v>
                </c:pt>
                <c:pt idx="2548">
                  <c:v>6.3502572079371898E-3</c:v>
                </c:pt>
                <c:pt idx="2549">
                  <c:v>4.99796023015739E-4</c:v>
                </c:pt>
                <c:pt idx="2550">
                  <c:v>-7.3013438042295303E-3</c:v>
                </c:pt>
                <c:pt idx="2551">
                  <c:v>-1.16841272036669E-2</c:v>
                </c:pt>
                <c:pt idx="2552">
                  <c:v>3.23110025577462E-3</c:v>
                </c:pt>
                <c:pt idx="2553">
                  <c:v>-1.8519745001973999E-3</c:v>
                </c:pt>
                <c:pt idx="2554">
                  <c:v>1.48321126952291E-2</c:v>
                </c:pt>
                <c:pt idx="2555">
                  <c:v>8.5427340195954396E-3</c:v>
                </c:pt>
                <c:pt idx="2556">
                  <c:v>3.05084444377966E-2</c:v>
                </c:pt>
                <c:pt idx="2557">
                  <c:v>3.4782814347073102E-2</c:v>
                </c:pt>
                <c:pt idx="2558">
                  <c:v>4.8446537706199402E-2</c:v>
                </c:pt>
                <c:pt idx="2559">
                  <c:v>3.5552812944479803E-2</c:v>
                </c:pt>
                <c:pt idx="2560">
                  <c:v>4.1806650496149497E-2</c:v>
                </c:pt>
                <c:pt idx="2561">
                  <c:v>4.15389373894419E-2</c:v>
                </c:pt>
                <c:pt idx="2562">
                  <c:v>5.1128413053812397E-2</c:v>
                </c:pt>
                <c:pt idx="2563">
                  <c:v>4.6138187062308197E-2</c:v>
                </c:pt>
                <c:pt idx="2564">
                  <c:v>4.3104518420528801E-2</c:v>
                </c:pt>
                <c:pt idx="2565">
                  <c:v>3.4454175340838299E-2</c:v>
                </c:pt>
                <c:pt idx="2566">
                  <c:v>1.6305495040923199E-2</c:v>
                </c:pt>
                <c:pt idx="2567">
                  <c:v>3.8743877988067901E-4</c:v>
                </c:pt>
                <c:pt idx="2568">
                  <c:v>-2.30287934210095E-2</c:v>
                </c:pt>
                <c:pt idx="2569">
                  <c:v>-2.77580486047199E-2</c:v>
                </c:pt>
                <c:pt idx="2570">
                  <c:v>-4.23548219950768E-2</c:v>
                </c:pt>
                <c:pt idx="2571">
                  <c:v>-3.2634290209603303E-2</c:v>
                </c:pt>
                <c:pt idx="2572">
                  <c:v>-4.3806212930982399E-2</c:v>
                </c:pt>
                <c:pt idx="2573">
                  <c:v>-2.9033266022390598E-2</c:v>
                </c:pt>
                <c:pt idx="2574">
                  <c:v>-2.70444408401475E-2</c:v>
                </c:pt>
                <c:pt idx="2575">
                  <c:v>-2.72476234849016E-2</c:v>
                </c:pt>
                <c:pt idx="2576">
                  <c:v>-4.8989541983266403E-2</c:v>
                </c:pt>
                <c:pt idx="2577">
                  <c:v>-4.9711947115882303E-2</c:v>
                </c:pt>
                <c:pt idx="2578">
                  <c:v>-3.9855514916822599E-2</c:v>
                </c:pt>
                <c:pt idx="2579">
                  <c:v>-2.4005326160799999E-2</c:v>
                </c:pt>
                <c:pt idx="2580">
                  <c:v>-3.4344044621042603E-2</c:v>
                </c:pt>
                <c:pt idx="2581">
                  <c:v>-3.5494080791286402E-2</c:v>
                </c:pt>
                <c:pt idx="2582">
                  <c:v>-3.8732464920988099E-2</c:v>
                </c:pt>
                <c:pt idx="2583">
                  <c:v>-3.12062708407169E-2</c:v>
                </c:pt>
                <c:pt idx="2584">
                  <c:v>-3.7855572795525601E-2</c:v>
                </c:pt>
                <c:pt idx="2585">
                  <c:v>-5.1245592436474599E-2</c:v>
                </c:pt>
                <c:pt idx="2586">
                  <c:v>-5.9645490333615901E-2</c:v>
                </c:pt>
                <c:pt idx="2587">
                  <c:v>-6.0188788061154103E-2</c:v>
                </c:pt>
                <c:pt idx="2588">
                  <c:v>-5.1123954081950501E-2</c:v>
                </c:pt>
                <c:pt idx="2589">
                  <c:v>-3.78159687129659E-2</c:v>
                </c:pt>
                <c:pt idx="2590">
                  <c:v>-3.7405681101499597E-2</c:v>
                </c:pt>
                <c:pt idx="2591">
                  <c:v>-2.74748239731341E-2</c:v>
                </c:pt>
                <c:pt idx="2592">
                  <c:v>-2.9477482608586101E-2</c:v>
                </c:pt>
                <c:pt idx="2593">
                  <c:v>-1.37213570155816E-2</c:v>
                </c:pt>
                <c:pt idx="2594">
                  <c:v>-1.6337881582767E-2</c:v>
                </c:pt>
                <c:pt idx="2595">
                  <c:v>-3.4744668026171599E-2</c:v>
                </c:pt>
                <c:pt idx="2596">
                  <c:v>-4.7311109807257799E-2</c:v>
                </c:pt>
                <c:pt idx="2597">
                  <c:v>-4.46298885189804E-2</c:v>
                </c:pt>
                <c:pt idx="2598">
                  <c:v>-3.2597199501207902E-2</c:v>
                </c:pt>
                <c:pt idx="2599">
                  <c:v>-3.7380172798426203E-2</c:v>
                </c:pt>
                <c:pt idx="2600">
                  <c:v>-5.2104437855236899E-2</c:v>
                </c:pt>
                <c:pt idx="2601">
                  <c:v>-6.9030354913201503E-2</c:v>
                </c:pt>
                <c:pt idx="2602">
                  <c:v>-7.7298637394128594E-2</c:v>
                </c:pt>
                <c:pt idx="2603">
                  <c:v>-8.6003617345455502E-2</c:v>
                </c:pt>
                <c:pt idx="2604">
                  <c:v>-8.9062639724609302E-2</c:v>
                </c:pt>
                <c:pt idx="2605">
                  <c:v>-9.1983770550666102E-2</c:v>
                </c:pt>
                <c:pt idx="2606">
                  <c:v>-9.7542926665141305E-2</c:v>
                </c:pt>
                <c:pt idx="2607">
                  <c:v>-8.9789256802477596E-2</c:v>
                </c:pt>
                <c:pt idx="2608">
                  <c:v>-8.4648459282582494E-2</c:v>
                </c:pt>
                <c:pt idx="2609">
                  <c:v>-7.9278743605234403E-2</c:v>
                </c:pt>
                <c:pt idx="2610">
                  <c:v>-7.8919835840545197E-2</c:v>
                </c:pt>
                <c:pt idx="2611">
                  <c:v>-7.6622271432564198E-2</c:v>
                </c:pt>
                <c:pt idx="2612">
                  <c:v>-6.6859246173750705E-2</c:v>
                </c:pt>
                <c:pt idx="2613">
                  <c:v>-6.8826015496982904E-2</c:v>
                </c:pt>
                <c:pt idx="2614">
                  <c:v>-7.2166838532378999E-2</c:v>
                </c:pt>
                <c:pt idx="2615">
                  <c:v>-8.3005341763093002E-2</c:v>
                </c:pt>
                <c:pt idx="2616">
                  <c:v>-8.9962362563015694E-2</c:v>
                </c:pt>
                <c:pt idx="2617">
                  <c:v>-9.9625237393295707E-2</c:v>
                </c:pt>
                <c:pt idx="2618">
                  <c:v>-0.101596159014141</c:v>
                </c:pt>
                <c:pt idx="2619">
                  <c:v>-9.9545304793550601E-2</c:v>
                </c:pt>
                <c:pt idx="2620">
                  <c:v>-9.3904386195417897E-2</c:v>
                </c:pt>
                <c:pt idx="2621">
                  <c:v>-9.8798926414218599E-2</c:v>
                </c:pt>
                <c:pt idx="2622">
                  <c:v>-9.4805930448129599E-2</c:v>
                </c:pt>
                <c:pt idx="2623">
                  <c:v>-8.8801911506009107E-2</c:v>
                </c:pt>
                <c:pt idx="2624">
                  <c:v>-7.9471574649664201E-2</c:v>
                </c:pt>
                <c:pt idx="2625">
                  <c:v>-7.2216551497429199E-2</c:v>
                </c:pt>
                <c:pt idx="2626">
                  <c:v>-7.6578846419628796E-2</c:v>
                </c:pt>
                <c:pt idx="2627">
                  <c:v>-7.4530214425193003E-2</c:v>
                </c:pt>
                <c:pt idx="2628">
                  <c:v>-7.7264321079713205E-2</c:v>
                </c:pt>
                <c:pt idx="2629">
                  <c:v>-7.3147337626909698E-2</c:v>
                </c:pt>
                <c:pt idx="2630">
                  <c:v>-6.9399209959987093E-2</c:v>
                </c:pt>
                <c:pt idx="2631">
                  <c:v>-6.6748851719132696E-2</c:v>
                </c:pt>
                <c:pt idx="2632">
                  <c:v>-5.55442375962849E-2</c:v>
                </c:pt>
                <c:pt idx="2633">
                  <c:v>-4.80523516998793E-2</c:v>
                </c:pt>
                <c:pt idx="2634">
                  <c:v>-3.95652144527356E-2</c:v>
                </c:pt>
                <c:pt idx="2635">
                  <c:v>-4.3918252128113497E-2</c:v>
                </c:pt>
                <c:pt idx="2636">
                  <c:v>-4.5544153665153297E-2</c:v>
                </c:pt>
                <c:pt idx="2637">
                  <c:v>-3.85750022929452E-2</c:v>
                </c:pt>
                <c:pt idx="2638">
                  <c:v>-2.69617633543861E-2</c:v>
                </c:pt>
                <c:pt idx="2639">
                  <c:v>-5.8686996059141199E-3</c:v>
                </c:pt>
                <c:pt idx="2640">
                  <c:v>7.8028906601572403E-3</c:v>
                </c:pt>
                <c:pt idx="2641">
                  <c:v>2.83296926116028E-2</c:v>
                </c:pt>
                <c:pt idx="2642">
                  <c:v>3.04297342237171E-2</c:v>
                </c:pt>
                <c:pt idx="2643">
                  <c:v>4.6359240065839198E-2</c:v>
                </c:pt>
                <c:pt idx="2644">
                  <c:v>3.9792908249403403E-2</c:v>
                </c:pt>
                <c:pt idx="2645">
                  <c:v>3.2846464086988901E-2</c:v>
                </c:pt>
                <c:pt idx="2646">
                  <c:v>1.68295190181235E-2</c:v>
                </c:pt>
                <c:pt idx="2647">
                  <c:v>1.9370081153822001E-2</c:v>
                </c:pt>
                <c:pt idx="2648">
                  <c:v>1.5976902551604499E-2</c:v>
                </c:pt>
                <c:pt idx="2649">
                  <c:v>2.3614748885973098E-2</c:v>
                </c:pt>
                <c:pt idx="2650">
                  <c:v>1.4502175973378301E-2</c:v>
                </c:pt>
                <c:pt idx="2651">
                  <c:v>1.8005471325761E-2</c:v>
                </c:pt>
                <c:pt idx="2652">
                  <c:v>1.48492246068189E-2</c:v>
                </c:pt>
                <c:pt idx="2653">
                  <c:v>2.27481313874827E-2</c:v>
                </c:pt>
                <c:pt idx="2654">
                  <c:v>2.7796347563354699E-2</c:v>
                </c:pt>
                <c:pt idx="2655">
                  <c:v>2.9515932776961299E-2</c:v>
                </c:pt>
                <c:pt idx="2656">
                  <c:v>3.8440765354405597E-2</c:v>
                </c:pt>
                <c:pt idx="2657">
                  <c:v>3.6299908269703599E-2</c:v>
                </c:pt>
                <c:pt idx="2658">
                  <c:v>4.5494094269420297E-2</c:v>
                </c:pt>
                <c:pt idx="2659">
                  <c:v>3.97768078585242E-2</c:v>
                </c:pt>
                <c:pt idx="2660">
                  <c:v>4.20181813837322E-2</c:v>
                </c:pt>
                <c:pt idx="2661">
                  <c:v>2.2690981930990398E-2</c:v>
                </c:pt>
                <c:pt idx="2662">
                  <c:v>1.9267354201923399E-2</c:v>
                </c:pt>
                <c:pt idx="2663">
                  <c:v>2.01553149271196E-2</c:v>
                </c:pt>
                <c:pt idx="2664">
                  <c:v>2.5612456703235999E-2</c:v>
                </c:pt>
                <c:pt idx="2665">
                  <c:v>3.0191296008689701E-2</c:v>
                </c:pt>
                <c:pt idx="2666">
                  <c:v>2.3876998617342601E-2</c:v>
                </c:pt>
                <c:pt idx="2667">
                  <c:v>9.7846280916102299E-3</c:v>
                </c:pt>
                <c:pt idx="2668">
                  <c:v>6.3312013494973502E-4</c:v>
                </c:pt>
                <c:pt idx="2669">
                  <c:v>5.9979833697227404E-3</c:v>
                </c:pt>
                <c:pt idx="2670">
                  <c:v>-4.8253733280901098E-3</c:v>
                </c:pt>
                <c:pt idx="2671">
                  <c:v>-1.89334232266191E-2</c:v>
                </c:pt>
                <c:pt idx="2672">
                  <c:v>-4.1396914455116E-2</c:v>
                </c:pt>
                <c:pt idx="2673">
                  <c:v>-3.7330086551806099E-2</c:v>
                </c:pt>
                <c:pt idx="2674">
                  <c:v>-4.16538380511879E-2</c:v>
                </c:pt>
                <c:pt idx="2675">
                  <c:v>-3.6317820805763103E-2</c:v>
                </c:pt>
                <c:pt idx="2676">
                  <c:v>-3.8825990744338401E-2</c:v>
                </c:pt>
                <c:pt idx="2677">
                  <c:v>-2.9029464274566E-2</c:v>
                </c:pt>
                <c:pt idx="2678">
                  <c:v>-3.97565792122637E-2</c:v>
                </c:pt>
                <c:pt idx="2679">
                  <c:v>-3.0860924745376099E-2</c:v>
                </c:pt>
                <c:pt idx="2680">
                  <c:v>-4.6729286554486299E-2</c:v>
                </c:pt>
                <c:pt idx="2681">
                  <c:v>-4.7080667495262102E-2</c:v>
                </c:pt>
                <c:pt idx="2682">
                  <c:v>-4.0435789148097499E-2</c:v>
                </c:pt>
                <c:pt idx="2683">
                  <c:v>-3.6366341429960099E-2</c:v>
                </c:pt>
                <c:pt idx="2684">
                  <c:v>-3.11601222596329E-2</c:v>
                </c:pt>
                <c:pt idx="2685">
                  <c:v>-4.7841558454772601E-2</c:v>
                </c:pt>
                <c:pt idx="2686">
                  <c:v>-4.1419674076481297E-2</c:v>
                </c:pt>
                <c:pt idx="2687">
                  <c:v>-4.1652080107462901E-2</c:v>
                </c:pt>
                <c:pt idx="2688">
                  <c:v>-3.5482151335788803E-2</c:v>
                </c:pt>
                <c:pt idx="2689">
                  <c:v>-3.4705063808433002E-2</c:v>
                </c:pt>
                <c:pt idx="2690">
                  <c:v>-2.8267578824340601E-2</c:v>
                </c:pt>
                <c:pt idx="2691">
                  <c:v>-2.5440385776174398E-2</c:v>
                </c:pt>
                <c:pt idx="2692">
                  <c:v>-3.6823637186229503E-2</c:v>
                </c:pt>
                <c:pt idx="2693">
                  <c:v>-3.9538971282103999E-2</c:v>
                </c:pt>
                <c:pt idx="2694">
                  <c:v>-5.0418161304577498E-2</c:v>
                </c:pt>
                <c:pt idx="2695">
                  <c:v>-4.0913613213520501E-2</c:v>
                </c:pt>
                <c:pt idx="2696">
                  <c:v>-4.5546252494400703E-2</c:v>
                </c:pt>
                <c:pt idx="2697">
                  <c:v>-3.9532786136088099E-2</c:v>
                </c:pt>
                <c:pt idx="2698">
                  <c:v>-4.1819314202682499E-2</c:v>
                </c:pt>
                <c:pt idx="2699">
                  <c:v>-3.8057977096973901E-2</c:v>
                </c:pt>
                <c:pt idx="2700">
                  <c:v>-4.3659301661888798E-2</c:v>
                </c:pt>
                <c:pt idx="2701">
                  <c:v>-5.0896540641029803E-2</c:v>
                </c:pt>
                <c:pt idx="2702">
                  <c:v>-5.8852502595297902E-2</c:v>
                </c:pt>
                <c:pt idx="2703">
                  <c:v>-5.4255598440142001E-2</c:v>
                </c:pt>
                <c:pt idx="2704">
                  <c:v>-4.5512705114615998E-2</c:v>
                </c:pt>
                <c:pt idx="2705">
                  <c:v>-3.5538614095819897E-2</c:v>
                </c:pt>
                <c:pt idx="2706">
                  <c:v>-3.4686712685879598E-2</c:v>
                </c:pt>
                <c:pt idx="2707">
                  <c:v>-3.3982986698883298E-2</c:v>
                </c:pt>
                <c:pt idx="2708">
                  <c:v>-3.6089437223044203E-2</c:v>
                </c:pt>
                <c:pt idx="2709">
                  <c:v>-3.6225987215192802E-2</c:v>
                </c:pt>
                <c:pt idx="2710">
                  <c:v>-3.5854403766610303E-2</c:v>
                </c:pt>
                <c:pt idx="2711">
                  <c:v>-2.7428169666060799E-2</c:v>
                </c:pt>
                <c:pt idx="2712">
                  <c:v>-2.6688476739337299E-2</c:v>
                </c:pt>
                <c:pt idx="2713">
                  <c:v>-2.4608868089812001E-2</c:v>
                </c:pt>
                <c:pt idx="2714">
                  <c:v>-2.1982960084128301E-2</c:v>
                </c:pt>
                <c:pt idx="2715">
                  <c:v>-2.25040432127603E-2</c:v>
                </c:pt>
                <c:pt idx="2716">
                  <c:v>-1.9813552591797502E-2</c:v>
                </c:pt>
                <c:pt idx="2717">
                  <c:v>-2.6451988784719001E-2</c:v>
                </c:pt>
                <c:pt idx="2718">
                  <c:v>-2.1457083279189298E-2</c:v>
                </c:pt>
                <c:pt idx="2719">
                  <c:v>-1.67598652910474E-2</c:v>
                </c:pt>
                <c:pt idx="2720">
                  <c:v>-2.0744178521342999E-2</c:v>
                </c:pt>
                <c:pt idx="2721">
                  <c:v>-2.8602366501513401E-2</c:v>
                </c:pt>
                <c:pt idx="2722">
                  <c:v>-2.6974558992815E-2</c:v>
                </c:pt>
                <c:pt idx="2723">
                  <c:v>-1.52409829690348E-2</c:v>
                </c:pt>
                <c:pt idx="2724">
                  <c:v>5.4158099813166299E-4</c:v>
                </c:pt>
                <c:pt idx="2725">
                  <c:v>2.83225992191115E-2</c:v>
                </c:pt>
                <c:pt idx="2726">
                  <c:v>9.46476859531208E-2</c:v>
                </c:pt>
                <c:pt idx="2727">
                  <c:v>0.207830461198318</c:v>
                </c:pt>
                <c:pt idx="2728">
                  <c:v>0.27169326788558001</c:v>
                </c:pt>
                <c:pt idx="2729">
                  <c:v>0.30589319634693501</c:v>
                </c:pt>
                <c:pt idx="2730">
                  <c:v>0.26034770167938898</c:v>
                </c:pt>
                <c:pt idx="2731">
                  <c:v>0.31608162714256799</c:v>
                </c:pt>
                <c:pt idx="2732">
                  <c:v>0.43463402060220302</c:v>
                </c:pt>
                <c:pt idx="2733">
                  <c:v>0.57834999510290497</c:v>
                </c:pt>
                <c:pt idx="2734">
                  <c:v>0.66024826523640301</c:v>
                </c:pt>
                <c:pt idx="2735">
                  <c:v>0.67430438086274302</c:v>
                </c:pt>
                <c:pt idx="2736">
                  <c:v>0.71872687724094597</c:v>
                </c:pt>
                <c:pt idx="2737">
                  <c:v>0.76253087990873003</c:v>
                </c:pt>
                <c:pt idx="2738">
                  <c:v>0.79187010157538895</c:v>
                </c:pt>
                <c:pt idx="2739">
                  <c:v>0.82934283315998603</c:v>
                </c:pt>
                <c:pt idx="2740">
                  <c:v>0.85760197450256703</c:v>
                </c:pt>
                <c:pt idx="2741">
                  <c:v>0.90756336249831304</c:v>
                </c:pt>
                <c:pt idx="2742">
                  <c:v>0.91569236641874296</c:v>
                </c:pt>
                <c:pt idx="2743">
                  <c:v>0.97068258954665698</c:v>
                </c:pt>
                <c:pt idx="2744">
                  <c:v>0.99369542002445399</c:v>
                </c:pt>
                <c:pt idx="2745">
                  <c:v>0.98602691025903799</c:v>
                </c:pt>
                <c:pt idx="2746">
                  <c:v>0.94371274779695002</c:v>
                </c:pt>
                <c:pt idx="2747">
                  <c:v>0.93060379173253704</c:v>
                </c:pt>
                <c:pt idx="2748">
                  <c:v>0.90271541790045595</c:v>
                </c:pt>
                <c:pt idx="2749">
                  <c:v>0.90087984437427504</c:v>
                </c:pt>
                <c:pt idx="2750">
                  <c:v>0.86187736969642004</c:v>
                </c:pt>
                <c:pt idx="2751">
                  <c:v>0.87854396930689804</c:v>
                </c:pt>
                <c:pt idx="2752">
                  <c:v>0.80460738725959902</c:v>
                </c:pt>
                <c:pt idx="2753">
                  <c:v>0.75212110082715</c:v>
                </c:pt>
                <c:pt idx="2754">
                  <c:v>0.69804200673537597</c:v>
                </c:pt>
                <c:pt idx="2755">
                  <c:v>0.69796839260496202</c:v>
                </c:pt>
                <c:pt idx="2756">
                  <c:v>0.68997286024258897</c:v>
                </c:pt>
                <c:pt idx="2757">
                  <c:v>0.70552330395639296</c:v>
                </c:pt>
                <c:pt idx="2758">
                  <c:v>0.71381234680507399</c:v>
                </c:pt>
                <c:pt idx="2759">
                  <c:v>0.67592407563868795</c:v>
                </c:pt>
                <c:pt idx="2760">
                  <c:v>0.64781332999322905</c:v>
                </c:pt>
                <c:pt idx="2761">
                  <c:v>0.55165415709239596</c:v>
                </c:pt>
                <c:pt idx="2762">
                  <c:v>0.48238027080530599</c:v>
                </c:pt>
                <c:pt idx="2763">
                  <c:v>0.35872758331153598</c:v>
                </c:pt>
                <c:pt idx="2764">
                  <c:v>0.27882671315207702</c:v>
                </c:pt>
                <c:pt idx="2765">
                  <c:v>0.21857451258282001</c:v>
                </c:pt>
                <c:pt idx="2766">
                  <c:v>0.15973336202520599</c:v>
                </c:pt>
                <c:pt idx="2767">
                  <c:v>0.120268541869422</c:v>
                </c:pt>
                <c:pt idx="2768">
                  <c:v>9.2711407004548996E-2</c:v>
                </c:pt>
                <c:pt idx="2769">
                  <c:v>8.0269443889089798E-2</c:v>
                </c:pt>
                <c:pt idx="2770">
                  <c:v>6.2675487367242697E-2</c:v>
                </c:pt>
                <c:pt idx="2771">
                  <c:v>5.0867669866489398E-2</c:v>
                </c:pt>
                <c:pt idx="2772">
                  <c:v>3.3600466518995599E-2</c:v>
                </c:pt>
                <c:pt idx="2773">
                  <c:v>2.9365195578445399E-2</c:v>
                </c:pt>
                <c:pt idx="2774">
                  <c:v>2.6605842999555099E-2</c:v>
                </c:pt>
                <c:pt idx="2775">
                  <c:v>2.8894349494397401E-2</c:v>
                </c:pt>
                <c:pt idx="2776">
                  <c:v>2.1778507361312101E-2</c:v>
                </c:pt>
                <c:pt idx="2777">
                  <c:v>1.5174384117237099E-2</c:v>
                </c:pt>
                <c:pt idx="2778">
                  <c:v>6.9512282972462197E-4</c:v>
                </c:pt>
                <c:pt idx="2779">
                  <c:v>5.8730466698348801E-3</c:v>
                </c:pt>
                <c:pt idx="2780">
                  <c:v>8.9801099868317205E-3</c:v>
                </c:pt>
                <c:pt idx="2781">
                  <c:v>2.79922977442746E-2</c:v>
                </c:pt>
                <c:pt idx="2782">
                  <c:v>1.68186379997802E-2</c:v>
                </c:pt>
                <c:pt idx="2783">
                  <c:v>-6.2904659212874902E-3</c:v>
                </c:pt>
                <c:pt idx="2784">
                  <c:v>-2.71393742834861E-2</c:v>
                </c:pt>
                <c:pt idx="2785">
                  <c:v>-2.2327869197177001E-2</c:v>
                </c:pt>
                <c:pt idx="2786">
                  <c:v>-1.61334386821902E-2</c:v>
                </c:pt>
                <c:pt idx="2787">
                  <c:v>-5.9189519019541099E-3</c:v>
                </c:pt>
                <c:pt idx="2788">
                  <c:v>-2.5821864985667499E-2</c:v>
                </c:pt>
                <c:pt idx="2789">
                  <c:v>-3.0910036883955602E-2</c:v>
                </c:pt>
                <c:pt idx="2790">
                  <c:v>-3.42393286531779E-2</c:v>
                </c:pt>
                <c:pt idx="2791">
                  <c:v>-2.3607873521429502E-2</c:v>
                </c:pt>
                <c:pt idx="2792">
                  <c:v>-2.7549880544525101E-2</c:v>
                </c:pt>
                <c:pt idx="2793">
                  <c:v>-3.5507267060567699E-2</c:v>
                </c:pt>
                <c:pt idx="2794">
                  <c:v>-4.09181504955069E-2</c:v>
                </c:pt>
                <c:pt idx="2795">
                  <c:v>-3.6179852887761203E-2</c:v>
                </c:pt>
                <c:pt idx="2796">
                  <c:v>-3.3482661587080603E-2</c:v>
                </c:pt>
                <c:pt idx="2797">
                  <c:v>-1.9556228332089799E-2</c:v>
                </c:pt>
                <c:pt idx="2798">
                  <c:v>-1.2794941503658499E-2</c:v>
                </c:pt>
                <c:pt idx="2799">
                  <c:v>-9.0844307649368405E-3</c:v>
                </c:pt>
                <c:pt idx="2800">
                  <c:v>-2.0107778473378E-2</c:v>
                </c:pt>
                <c:pt idx="2801">
                  <c:v>-2.1792433487260201E-2</c:v>
                </c:pt>
                <c:pt idx="2802">
                  <c:v>-1.03828246419925E-2</c:v>
                </c:pt>
                <c:pt idx="2803">
                  <c:v>1.7742005062847601E-3</c:v>
                </c:pt>
                <c:pt idx="2804">
                  <c:v>6.0917651167676301E-3</c:v>
                </c:pt>
                <c:pt idx="2805">
                  <c:v>-2.34964416120553E-3</c:v>
                </c:pt>
                <c:pt idx="2806">
                  <c:v>-6.4893080657880504E-3</c:v>
                </c:pt>
                <c:pt idx="2807">
                  <c:v>-1.0452406046654801E-2</c:v>
                </c:pt>
                <c:pt idx="2808">
                  <c:v>-3.0622510079248901E-2</c:v>
                </c:pt>
                <c:pt idx="2809">
                  <c:v>-3.2883985885789398E-2</c:v>
                </c:pt>
                <c:pt idx="2810">
                  <c:v>-3.13367247468231E-2</c:v>
                </c:pt>
                <c:pt idx="2811">
                  <c:v>-1.6717580952369401E-2</c:v>
                </c:pt>
                <c:pt idx="2812">
                  <c:v>-6.0211515516299203E-3</c:v>
                </c:pt>
                <c:pt idx="2813">
                  <c:v>7.7733665992344202E-3</c:v>
                </c:pt>
                <c:pt idx="2814">
                  <c:v>2.6024957017018201E-2</c:v>
                </c:pt>
                <c:pt idx="2815">
                  <c:v>4.1719783929686401E-2</c:v>
                </c:pt>
                <c:pt idx="2816">
                  <c:v>8.3482663082140807E-2</c:v>
                </c:pt>
                <c:pt idx="2817">
                  <c:v>0.17843142582303401</c:v>
                </c:pt>
                <c:pt idx="2818">
                  <c:v>0.27923789806617499</c:v>
                </c:pt>
                <c:pt idx="2819">
                  <c:v>0.41578669761300702</c:v>
                </c:pt>
                <c:pt idx="2820">
                  <c:v>0.49995320110611602</c:v>
                </c:pt>
                <c:pt idx="2821">
                  <c:v>0.60628129830248101</c:v>
                </c:pt>
                <c:pt idx="2822">
                  <c:v>0.68626907061414399</c:v>
                </c:pt>
                <c:pt idx="2823">
                  <c:v>0.76651993288198705</c:v>
                </c:pt>
                <c:pt idx="2824">
                  <c:v>0.84843382439503001</c:v>
                </c:pt>
                <c:pt idx="2825">
                  <c:v>0.92549852902533203</c:v>
                </c:pt>
                <c:pt idx="2826">
                  <c:v>1.0147951814518901</c:v>
                </c:pt>
                <c:pt idx="2827">
                  <c:v>1.0486725178194169</c:v>
                </c:pt>
                <c:pt idx="2828">
                  <c:v>1.08175853522518</c:v>
                </c:pt>
                <c:pt idx="2829">
                  <c:v>1.063657974419475</c:v>
                </c:pt>
                <c:pt idx="2830">
                  <c:v>1.0677732898225869</c:v>
                </c:pt>
                <c:pt idx="2831">
                  <c:v>1.0443556310141811</c:v>
                </c:pt>
                <c:pt idx="2832">
                  <c:v>1.0639503857802339</c:v>
                </c:pt>
                <c:pt idx="2833">
                  <c:v>1.0854304495916181</c:v>
                </c:pt>
                <c:pt idx="2834">
                  <c:v>1.1353764022900059</c:v>
                </c:pt>
                <c:pt idx="2835">
                  <c:v>1.119584712710932</c:v>
                </c:pt>
                <c:pt idx="2836">
                  <c:v>1.0818225987893879</c:v>
                </c:pt>
                <c:pt idx="2837">
                  <c:v>1.0516523061499019</c:v>
                </c:pt>
                <c:pt idx="2838">
                  <c:v>1.045574639240801</c:v>
                </c:pt>
                <c:pt idx="2839">
                  <c:v>1.0614125591661261</c:v>
                </c:pt>
                <c:pt idx="2840">
                  <c:v>1.0704410940931199</c:v>
                </c:pt>
                <c:pt idx="2841">
                  <c:v>1.144350394793838</c:v>
                </c:pt>
                <c:pt idx="2842">
                  <c:v>1.1730227228019019</c:v>
                </c:pt>
                <c:pt idx="2843">
                  <c:v>1.138355405561386</c:v>
                </c:pt>
                <c:pt idx="2844">
                  <c:v>1.05400190431831</c:v>
                </c:pt>
                <c:pt idx="2845">
                  <c:v>1.0466534957617351</c:v>
                </c:pt>
                <c:pt idx="2846">
                  <c:v>1.0661911036428631</c:v>
                </c:pt>
                <c:pt idx="2847">
                  <c:v>1.063298573044847</c:v>
                </c:pt>
                <c:pt idx="2848">
                  <c:v>1.0626239902518599</c:v>
                </c:pt>
                <c:pt idx="2849">
                  <c:v>1.0537655611501759</c:v>
                </c:pt>
                <c:pt idx="2850">
                  <c:v>1.0514719381878499</c:v>
                </c:pt>
                <c:pt idx="2851">
                  <c:v>0.969779524213912</c:v>
                </c:pt>
                <c:pt idx="2852">
                  <c:v>0.88891083647146396</c:v>
                </c:pt>
                <c:pt idx="2853">
                  <c:v>0.83729625880194902</c:v>
                </c:pt>
                <c:pt idx="2854">
                  <c:v>0.79681287610302098</c:v>
                </c:pt>
                <c:pt idx="2855">
                  <c:v>0.80054172673384705</c:v>
                </c:pt>
                <c:pt idx="2856">
                  <c:v>0.73527005048684602</c:v>
                </c:pt>
                <c:pt idx="2857">
                  <c:v>0.61315330073246699</c:v>
                </c:pt>
                <c:pt idx="2858">
                  <c:v>0.51274518677626801</c:v>
                </c:pt>
                <c:pt idx="2859">
                  <c:v>0.45997469652596601</c:v>
                </c:pt>
                <c:pt idx="2860">
                  <c:v>0.461706297387733</c:v>
                </c:pt>
                <c:pt idx="2861">
                  <c:v>0.35977469478873197</c:v>
                </c:pt>
                <c:pt idx="2862">
                  <c:v>0.282186864852569</c:v>
                </c:pt>
                <c:pt idx="2863">
                  <c:v>0.20637384842333101</c:v>
                </c:pt>
                <c:pt idx="2864">
                  <c:v>0.18011707906105301</c:v>
                </c:pt>
                <c:pt idx="2865">
                  <c:v>0.13633910010537001</c:v>
                </c:pt>
                <c:pt idx="2866">
                  <c:v>0.10816909749780999</c:v>
                </c:pt>
                <c:pt idx="2867">
                  <c:v>5.4626332887410901E-2</c:v>
                </c:pt>
                <c:pt idx="2868">
                  <c:v>9.9628656374850105E-3</c:v>
                </c:pt>
                <c:pt idx="2869">
                  <c:v>-2.3990735633674199E-2</c:v>
                </c:pt>
                <c:pt idx="2870">
                  <c:v>-3.7553417709698701E-2</c:v>
                </c:pt>
                <c:pt idx="2871">
                  <c:v>-4.74458986356774E-2</c:v>
                </c:pt>
                <c:pt idx="2872">
                  <c:v>-5.8562914706217703E-2</c:v>
                </c:pt>
                <c:pt idx="2873">
                  <c:v>-5.3025250324332501E-2</c:v>
                </c:pt>
                <c:pt idx="2874">
                  <c:v>-5.3655126915422402E-2</c:v>
                </c:pt>
                <c:pt idx="2875">
                  <c:v>-4.18041486050926E-2</c:v>
                </c:pt>
                <c:pt idx="2876">
                  <c:v>-4.0756436211800098E-2</c:v>
                </c:pt>
                <c:pt idx="2877">
                  <c:v>-3.6945382998386803E-2</c:v>
                </c:pt>
                <c:pt idx="2878">
                  <c:v>-3.7939848667028701E-2</c:v>
                </c:pt>
                <c:pt idx="2879">
                  <c:v>-5.9320290830916E-2</c:v>
                </c:pt>
                <c:pt idx="2880">
                  <c:v>-6.8788382624654698E-2</c:v>
                </c:pt>
                <c:pt idx="2881">
                  <c:v>-8.3855297595763101E-2</c:v>
                </c:pt>
                <c:pt idx="2882">
                  <c:v>-7.3702121867304196E-2</c:v>
                </c:pt>
                <c:pt idx="2883">
                  <c:v>-6.1795461259105303E-2</c:v>
                </c:pt>
                <c:pt idx="2884">
                  <c:v>-6.1916278367847397E-2</c:v>
                </c:pt>
                <c:pt idx="2885">
                  <c:v>-5.5912412102341498E-2</c:v>
                </c:pt>
                <c:pt idx="2886">
                  <c:v>-6.6946460686469103E-2</c:v>
                </c:pt>
                <c:pt idx="2887">
                  <c:v>-5.1354732163604901E-2</c:v>
                </c:pt>
                <c:pt idx="2888">
                  <c:v>-6.2210301640522402E-2</c:v>
                </c:pt>
                <c:pt idx="2889">
                  <c:v>-5.6736842378685898E-2</c:v>
                </c:pt>
                <c:pt idx="2890">
                  <c:v>-6.2163339998235999E-2</c:v>
                </c:pt>
                <c:pt idx="2891">
                  <c:v>-4.84605431777759E-2</c:v>
                </c:pt>
                <c:pt idx="2892">
                  <c:v>-5.11614990499508E-2</c:v>
                </c:pt>
                <c:pt idx="2893">
                  <c:v>-5.9766854717509303E-2</c:v>
                </c:pt>
                <c:pt idx="2894">
                  <c:v>-6.6807096318064904E-2</c:v>
                </c:pt>
                <c:pt idx="2895">
                  <c:v>-6.6856606711441599E-2</c:v>
                </c:pt>
                <c:pt idx="2896">
                  <c:v>-6.1724126149815199E-2</c:v>
                </c:pt>
                <c:pt idx="2897">
                  <c:v>-7.0555831796603297E-2</c:v>
                </c:pt>
                <c:pt idx="2898">
                  <c:v>-6.4058864135769195E-2</c:v>
                </c:pt>
                <c:pt idx="2899">
                  <c:v>-6.7079258106925402E-2</c:v>
                </c:pt>
                <c:pt idx="2900">
                  <c:v>-6.9456309558027493E-2</c:v>
                </c:pt>
                <c:pt idx="2901">
                  <c:v>-8.0229230284829506E-2</c:v>
                </c:pt>
                <c:pt idx="2902">
                  <c:v>-7.4483545235552298E-2</c:v>
                </c:pt>
                <c:pt idx="2903">
                  <c:v>-5.9697121624958702E-2</c:v>
                </c:pt>
                <c:pt idx="2904">
                  <c:v>-4.6111874767034502E-2</c:v>
                </c:pt>
                <c:pt idx="2905">
                  <c:v>-3.1360129058763002E-2</c:v>
                </c:pt>
                <c:pt idx="2906">
                  <c:v>7.5098802947189401E-5</c:v>
                </c:pt>
                <c:pt idx="2907">
                  <c:v>4.1247689279404899E-2</c:v>
                </c:pt>
                <c:pt idx="2908">
                  <c:v>8.8071783644035298E-2</c:v>
                </c:pt>
                <c:pt idx="2909">
                  <c:v>0.13066250956453099</c:v>
                </c:pt>
                <c:pt idx="2910">
                  <c:v>0.19478978345182199</c:v>
                </c:pt>
                <c:pt idx="2911">
                  <c:v>0.25494118001349098</c:v>
                </c:pt>
                <c:pt idx="2912">
                  <c:v>0.30811227247890699</c:v>
                </c:pt>
                <c:pt idx="2913">
                  <c:v>0.35171884974687201</c:v>
                </c:pt>
                <c:pt idx="2914">
                  <c:v>0.387303959075464</c:v>
                </c:pt>
                <c:pt idx="2915">
                  <c:v>0.43798971686118598</c:v>
                </c:pt>
                <c:pt idx="2916">
                  <c:v>0.47120173465152199</c:v>
                </c:pt>
                <c:pt idx="2917">
                  <c:v>0.52313063852401398</c:v>
                </c:pt>
                <c:pt idx="2918">
                  <c:v>0.56923459340194604</c:v>
                </c:pt>
                <c:pt idx="2919">
                  <c:v>0.64363912509327603</c:v>
                </c:pt>
                <c:pt idx="2920">
                  <c:v>0.69616693249382799</c:v>
                </c:pt>
                <c:pt idx="2921">
                  <c:v>0.77617413557050297</c:v>
                </c:pt>
                <c:pt idx="2922">
                  <c:v>0.80392764629621105</c:v>
                </c:pt>
                <c:pt idx="2923">
                  <c:v>0.82912519095930104</c:v>
                </c:pt>
                <c:pt idx="2924">
                  <c:v>0.88052843310585205</c:v>
                </c:pt>
                <c:pt idx="2925">
                  <c:v>0.93164328192117896</c:v>
                </c:pt>
                <c:pt idx="2926">
                  <c:v>0.94453465142999304</c:v>
                </c:pt>
                <c:pt idx="2927">
                  <c:v>0.87411676211830003</c:v>
                </c:pt>
                <c:pt idx="2928">
                  <c:v>0.86390702488458404</c:v>
                </c:pt>
                <c:pt idx="2929">
                  <c:v>0.90967728383298396</c:v>
                </c:pt>
                <c:pt idx="2930">
                  <c:v>0.95545762209376395</c:v>
                </c:pt>
                <c:pt idx="2931">
                  <c:v>0.95758055712245704</c:v>
                </c:pt>
                <c:pt idx="2932">
                  <c:v>0.97703736247350803</c:v>
                </c:pt>
                <c:pt idx="2933">
                  <c:v>1.02462649714709</c:v>
                </c:pt>
                <c:pt idx="2934">
                  <c:v>1.1313465706523409</c:v>
                </c:pt>
                <c:pt idx="2935">
                  <c:v>1.1028881536973429</c:v>
                </c:pt>
                <c:pt idx="2936">
                  <c:v>1.0651697345930879</c:v>
                </c:pt>
                <c:pt idx="2937">
                  <c:v>0.96240107902347505</c:v>
                </c:pt>
                <c:pt idx="2938">
                  <c:v>0.89415996265262299</c:v>
                </c:pt>
                <c:pt idx="2939">
                  <c:v>0.89910948521563505</c:v>
                </c:pt>
                <c:pt idx="2940">
                  <c:v>0.77426860027210498</c:v>
                </c:pt>
                <c:pt idx="2941">
                  <c:v>0.74368963572406299</c:v>
                </c:pt>
                <c:pt idx="2942">
                  <c:v>0.55359830072983696</c:v>
                </c:pt>
                <c:pt idx="2943">
                  <c:v>0.59896017037343396</c:v>
                </c:pt>
                <c:pt idx="2944">
                  <c:v>0.59326061187915702</c:v>
                </c:pt>
                <c:pt idx="2945">
                  <c:v>0.79607090013956405</c:v>
                </c:pt>
                <c:pt idx="2946">
                  <c:v>0.90240109585339401</c:v>
                </c:pt>
                <c:pt idx="2947">
                  <c:v>0.92124774488614003</c:v>
                </c:pt>
                <c:pt idx="2948">
                  <c:v>0.85528208709688003</c:v>
                </c:pt>
                <c:pt idx="2949">
                  <c:v>0.79532964452672195</c:v>
                </c:pt>
                <c:pt idx="2950">
                  <c:v>0.84587783963001495</c:v>
                </c:pt>
                <c:pt idx="2951">
                  <c:v>0.81199627262023899</c:v>
                </c:pt>
                <c:pt idx="2952">
                  <c:v>0.70764757223989705</c:v>
                </c:pt>
                <c:pt idx="2953">
                  <c:v>0.56784751423938895</c:v>
                </c:pt>
                <c:pt idx="2954">
                  <c:v>0.48475897817281299</c:v>
                </c:pt>
                <c:pt idx="2955">
                  <c:v>0.39876970849077298</c:v>
                </c:pt>
                <c:pt idx="2956">
                  <c:v>0.36579869379250601</c:v>
                </c:pt>
                <c:pt idx="2957">
                  <c:v>0.251105168175773</c:v>
                </c:pt>
                <c:pt idx="2958">
                  <c:v>0.24445669039258799</c:v>
                </c:pt>
                <c:pt idx="2959">
                  <c:v>0.179820071891061</c:v>
                </c:pt>
                <c:pt idx="2960">
                  <c:v>0.151223858013456</c:v>
                </c:pt>
                <c:pt idx="2961">
                  <c:v>9.83223633010782E-2</c:v>
                </c:pt>
                <c:pt idx="2962">
                  <c:v>7.0538215315279096E-2</c:v>
                </c:pt>
                <c:pt idx="2963">
                  <c:v>6.10088857951291E-2</c:v>
                </c:pt>
                <c:pt idx="2964">
                  <c:v>3.6130715553573202E-2</c:v>
                </c:pt>
                <c:pt idx="2965">
                  <c:v>2.0746193695227099E-3</c:v>
                </c:pt>
                <c:pt idx="2966">
                  <c:v>-3.91276600655682E-3</c:v>
                </c:pt>
                <c:pt idx="2967">
                  <c:v>-1.35657217969588E-2</c:v>
                </c:pt>
                <c:pt idx="2968">
                  <c:v>-6.6435863620814299E-3</c:v>
                </c:pt>
                <c:pt idx="2969">
                  <c:v>-1.52674638419534E-2</c:v>
                </c:pt>
                <c:pt idx="2970">
                  <c:v>-1.9435755349790699E-2</c:v>
                </c:pt>
                <c:pt idx="2971">
                  <c:v>-9.1531418564995103E-3</c:v>
                </c:pt>
                <c:pt idx="2972">
                  <c:v>8.4499030491132499E-3</c:v>
                </c:pt>
                <c:pt idx="2973">
                  <c:v>1.4720414660410601E-2</c:v>
                </c:pt>
                <c:pt idx="2974">
                  <c:v>7.9137731208282405E-3</c:v>
                </c:pt>
                <c:pt idx="2975">
                  <c:v>-2.3454868052346801E-3</c:v>
                </c:pt>
                <c:pt idx="2976">
                  <c:v>-6.3967591045354004E-3</c:v>
                </c:pt>
                <c:pt idx="2977">
                  <c:v>1.6323399613483499E-3</c:v>
                </c:pt>
                <c:pt idx="2978">
                  <c:v>9.6481286226419397E-5</c:v>
                </c:pt>
                <c:pt idx="2979">
                  <c:v>-4.1470483104185602E-3</c:v>
                </c:pt>
                <c:pt idx="2980">
                  <c:v>-1.29217258074066E-2</c:v>
                </c:pt>
                <c:pt idx="2981">
                  <c:v>-2.0269531747100999E-2</c:v>
                </c:pt>
                <c:pt idx="2982">
                  <c:v>-2.14542200244273E-2</c:v>
                </c:pt>
                <c:pt idx="2983">
                  <c:v>-1.94349018636839E-2</c:v>
                </c:pt>
                <c:pt idx="2984">
                  <c:v>-9.5179434590607504E-3</c:v>
                </c:pt>
                <c:pt idx="2985">
                  <c:v>-4.9080284990102602E-3</c:v>
                </c:pt>
                <c:pt idx="2986">
                  <c:v>-1.5795666545374901E-2</c:v>
                </c:pt>
                <c:pt idx="2987">
                  <c:v>-2.4416826698386698E-2</c:v>
                </c:pt>
                <c:pt idx="2988">
                  <c:v>-3.5596115192254599E-2</c:v>
                </c:pt>
                <c:pt idx="2989">
                  <c:v>-4.0561571322951802E-2</c:v>
                </c:pt>
                <c:pt idx="2990">
                  <c:v>-5.9648752883477603E-2</c:v>
                </c:pt>
                <c:pt idx="2991">
                  <c:v>-6.9387712272388199E-2</c:v>
                </c:pt>
                <c:pt idx="2992">
                  <c:v>-6.6488550365993701E-2</c:v>
                </c:pt>
                <c:pt idx="2993">
                  <c:v>-6.5241485659533305E-2</c:v>
                </c:pt>
                <c:pt idx="2994">
                  <c:v>-6.6892299344208303E-2</c:v>
                </c:pt>
                <c:pt idx="2995">
                  <c:v>-6.6336487495921706E-2</c:v>
                </c:pt>
                <c:pt idx="2996">
                  <c:v>-6.0123691187754701E-2</c:v>
                </c:pt>
                <c:pt idx="2997">
                  <c:v>-5.6385834030474799E-2</c:v>
                </c:pt>
                <c:pt idx="2998">
                  <c:v>-4.8039491691630902E-2</c:v>
                </c:pt>
                <c:pt idx="2999">
                  <c:v>-3.9926770321007499E-2</c:v>
                </c:pt>
                <c:pt idx="3000">
                  <c:v>-1.8573539198193299E-2</c:v>
                </c:pt>
                <c:pt idx="3001">
                  <c:v>8.2330279206822895E-3</c:v>
                </c:pt>
                <c:pt idx="3002">
                  <c:v>5.1947916535837697E-2</c:v>
                </c:pt>
                <c:pt idx="3003">
                  <c:v>0.107781901115223</c:v>
                </c:pt>
                <c:pt idx="3004">
                  <c:v>0.154635890978638</c:v>
                </c:pt>
                <c:pt idx="3005">
                  <c:v>0.19420262994411799</c:v>
                </c:pt>
                <c:pt idx="3006">
                  <c:v>0.24084076861857101</c:v>
                </c:pt>
                <c:pt idx="3007">
                  <c:v>0.255404326011821</c:v>
                </c:pt>
                <c:pt idx="3008">
                  <c:v>0.26874331685112302</c:v>
                </c:pt>
                <c:pt idx="3009">
                  <c:v>0.26349238708998302</c:v>
                </c:pt>
                <c:pt idx="3010">
                  <c:v>0.29094485412280402</c:v>
                </c:pt>
                <c:pt idx="3011">
                  <c:v>0.33077477781688702</c:v>
                </c:pt>
                <c:pt idx="3012">
                  <c:v>0.403563615628177</c:v>
                </c:pt>
                <c:pt idx="3013">
                  <c:v>0.45098026218266801</c:v>
                </c:pt>
                <c:pt idx="3014">
                  <c:v>0.51103557497794805</c:v>
                </c:pt>
                <c:pt idx="3015">
                  <c:v>0.46937515210924402</c:v>
                </c:pt>
                <c:pt idx="3016">
                  <c:v>0.42272657545790499</c:v>
                </c:pt>
                <c:pt idx="3017">
                  <c:v>0.32891264337160803</c:v>
                </c:pt>
                <c:pt idx="3018">
                  <c:v>0.29208553948413202</c:v>
                </c:pt>
                <c:pt idx="3019">
                  <c:v>0.24564551924633299</c:v>
                </c:pt>
                <c:pt idx="3020">
                  <c:v>0.24382877839004299</c:v>
                </c:pt>
                <c:pt idx="3021">
                  <c:v>0.28634435611402997</c:v>
                </c:pt>
                <c:pt idx="3022">
                  <c:v>0.348627358374064</c:v>
                </c:pt>
                <c:pt idx="3023">
                  <c:v>0.43998176673266998</c:v>
                </c:pt>
                <c:pt idx="3024">
                  <c:v>0.427652239121463</c:v>
                </c:pt>
                <c:pt idx="3025">
                  <c:v>0.446875842564807</c:v>
                </c:pt>
                <c:pt idx="3026">
                  <c:v>0.45161798954374399</c:v>
                </c:pt>
                <c:pt idx="3027">
                  <c:v>0.62248477582555595</c:v>
                </c:pt>
                <c:pt idx="3028">
                  <c:v>0.76905441092207405</c:v>
                </c:pt>
                <c:pt idx="3029">
                  <c:v>0.81478443529740496</c:v>
                </c:pt>
                <c:pt idx="3030">
                  <c:v>0.70483010111245903</c:v>
                </c:pt>
                <c:pt idx="3031">
                  <c:v>0.68239301026892696</c:v>
                </c:pt>
                <c:pt idx="3032">
                  <c:v>0.63813604682692504</c:v>
                </c:pt>
                <c:pt idx="3033">
                  <c:v>0.74205339441838702</c:v>
                </c:pt>
                <c:pt idx="3034">
                  <c:v>0.81399955162580495</c:v>
                </c:pt>
                <c:pt idx="3035">
                  <c:v>0.87404534220926999</c:v>
                </c:pt>
                <c:pt idx="3036">
                  <c:v>0.80605704375881104</c:v>
                </c:pt>
                <c:pt idx="3037">
                  <c:v>0.71730059373479005</c:v>
                </c:pt>
                <c:pt idx="3038">
                  <c:v>0.67133880601294305</c:v>
                </c:pt>
                <c:pt idx="3039">
                  <c:v>0.66383402881269904</c:v>
                </c:pt>
                <c:pt idx="3040">
                  <c:v>0.58392132430258703</c:v>
                </c:pt>
                <c:pt idx="3041">
                  <c:v>0.68447038931541004</c:v>
                </c:pt>
                <c:pt idx="3042">
                  <c:v>0.73766542210284503</c:v>
                </c:pt>
                <c:pt idx="3043">
                  <c:v>0.81126801443837104</c:v>
                </c:pt>
                <c:pt idx="3044">
                  <c:v>0.71679655641964501</c:v>
                </c:pt>
                <c:pt idx="3045">
                  <c:v>0.62061664500083102</c:v>
                </c:pt>
                <c:pt idx="3046">
                  <c:v>0.53077268986356696</c:v>
                </c:pt>
                <c:pt idx="3047">
                  <c:v>0.44879024052078298</c:v>
                </c:pt>
                <c:pt idx="3048">
                  <c:v>0.39375554917021</c:v>
                </c:pt>
                <c:pt idx="3049">
                  <c:v>0.31519470330410898</c:v>
                </c:pt>
                <c:pt idx="3050">
                  <c:v>0.269094809943553</c:v>
                </c:pt>
                <c:pt idx="3051">
                  <c:v>0.207476570712363</c:v>
                </c:pt>
                <c:pt idx="3052">
                  <c:v>0.181165647047419</c:v>
                </c:pt>
                <c:pt idx="3053">
                  <c:v>0.109153264285069</c:v>
                </c:pt>
                <c:pt idx="3054">
                  <c:v>8.8229200978911099E-2</c:v>
                </c:pt>
                <c:pt idx="3055">
                  <c:v>6.5299919184682101E-2</c:v>
                </c:pt>
                <c:pt idx="3056">
                  <c:v>8.0022496283842295E-2</c:v>
                </c:pt>
                <c:pt idx="3057">
                  <c:v>7.1888540918363594E-2</c:v>
                </c:pt>
                <c:pt idx="3058">
                  <c:v>4.24898410743242E-2</c:v>
                </c:pt>
                <c:pt idx="3059">
                  <c:v>1.94101546478752E-2</c:v>
                </c:pt>
                <c:pt idx="3060">
                  <c:v>-4.7113969954127796E-3</c:v>
                </c:pt>
                <c:pt idx="3061">
                  <c:v>-2.8125821340060499E-2</c:v>
                </c:pt>
                <c:pt idx="3062">
                  <c:v>-4.3315389280183997E-2</c:v>
                </c:pt>
                <c:pt idx="3063">
                  <c:v>-7.2415232421698894E-2</c:v>
                </c:pt>
                <c:pt idx="3064">
                  <c:v>-6.4726147207487206E-2</c:v>
                </c:pt>
                <c:pt idx="3065">
                  <c:v>-8.4904483816028706E-2</c:v>
                </c:pt>
                <c:pt idx="3066">
                  <c:v>-8.2436294444910699E-2</c:v>
                </c:pt>
                <c:pt idx="3067">
                  <c:v>-9.4631555711277807E-2</c:v>
                </c:pt>
                <c:pt idx="3068">
                  <c:v>-8.3886083945767104E-2</c:v>
                </c:pt>
                <c:pt idx="3069">
                  <c:v>-7.9480393291454704E-2</c:v>
                </c:pt>
                <c:pt idx="3070">
                  <c:v>-7.4513828899984202E-2</c:v>
                </c:pt>
                <c:pt idx="3071">
                  <c:v>-7.7210510512273095E-2</c:v>
                </c:pt>
                <c:pt idx="3072">
                  <c:v>-7.9100149594993993E-2</c:v>
                </c:pt>
                <c:pt idx="3073">
                  <c:v>-8.8806655124496495E-2</c:v>
                </c:pt>
                <c:pt idx="3074">
                  <c:v>-8.1890458099663194E-2</c:v>
                </c:pt>
                <c:pt idx="3075">
                  <c:v>-7.4155450902132394E-2</c:v>
                </c:pt>
                <c:pt idx="3076">
                  <c:v>-6.0620667864211698E-2</c:v>
                </c:pt>
                <c:pt idx="3077">
                  <c:v>-5.2139891960682798E-2</c:v>
                </c:pt>
                <c:pt idx="3078">
                  <c:v>-6.4015215198198805E-2</c:v>
                </c:pt>
                <c:pt idx="3079">
                  <c:v>-6.4190021789775606E-2</c:v>
                </c:pt>
                <c:pt idx="3080">
                  <c:v>-6.6690404230986502E-2</c:v>
                </c:pt>
                <c:pt idx="3081">
                  <c:v>-5.7158582387206898E-2</c:v>
                </c:pt>
                <c:pt idx="3082">
                  <c:v>-4.4572916615678998E-2</c:v>
                </c:pt>
                <c:pt idx="3083">
                  <c:v>-3.5867551729312899E-2</c:v>
                </c:pt>
                <c:pt idx="3084">
                  <c:v>-3.8966935984214399E-2</c:v>
                </c:pt>
                <c:pt idx="3085">
                  <c:v>-5.3929428436211402E-2</c:v>
                </c:pt>
                <c:pt idx="3086">
                  <c:v>-5.2585671784473202E-2</c:v>
                </c:pt>
                <c:pt idx="3087">
                  <c:v>-4.1447461621553501E-2</c:v>
                </c:pt>
                <c:pt idx="3088">
                  <c:v>-3.9285815635945402E-2</c:v>
                </c:pt>
                <c:pt idx="3089">
                  <c:v>-5.1931986960110199E-2</c:v>
                </c:pt>
                <c:pt idx="3090">
                  <c:v>-5.69133101003782E-2</c:v>
                </c:pt>
                <c:pt idx="3091">
                  <c:v>-5.4494206267228798E-2</c:v>
                </c:pt>
                <c:pt idx="3092">
                  <c:v>-4.9337261030576299E-2</c:v>
                </c:pt>
                <c:pt idx="3093">
                  <c:v>-5.1131342967563699E-2</c:v>
                </c:pt>
                <c:pt idx="3094">
                  <c:v>-3.5339085075462101E-2</c:v>
                </c:pt>
                <c:pt idx="3095">
                  <c:v>-3.9956960343801202E-2</c:v>
                </c:pt>
                <c:pt idx="3096">
                  <c:v>-3.1451663191144702E-2</c:v>
                </c:pt>
                <c:pt idx="3097">
                  <c:v>-4.6126373856770202E-2</c:v>
                </c:pt>
                <c:pt idx="3098">
                  <c:v>-4.2280630081380201E-2</c:v>
                </c:pt>
                <c:pt idx="3099">
                  <c:v>-3.5631659365395203E-2</c:v>
                </c:pt>
                <c:pt idx="3100">
                  <c:v>-1.9271500940393701E-2</c:v>
                </c:pt>
                <c:pt idx="3101">
                  <c:v>1.13768923403246E-2</c:v>
                </c:pt>
                <c:pt idx="3102">
                  <c:v>6.1614386577711198E-2</c:v>
                </c:pt>
                <c:pt idx="3103">
                  <c:v>0.14804762439326299</c:v>
                </c:pt>
                <c:pt idx="3104">
                  <c:v>0.24271302423184901</c:v>
                </c:pt>
                <c:pt idx="3105">
                  <c:v>0.280578606266502</c:v>
                </c:pt>
                <c:pt idx="3106">
                  <c:v>0.312072238820089</c:v>
                </c:pt>
                <c:pt idx="3107">
                  <c:v>0.33541765580363198</c:v>
                </c:pt>
                <c:pt idx="3108">
                  <c:v>0.416953828967002</c:v>
                </c:pt>
                <c:pt idx="3109">
                  <c:v>0.52839243435472005</c:v>
                </c:pt>
                <c:pt idx="3110">
                  <c:v>0.62726331008747305</c:v>
                </c:pt>
                <c:pt idx="3111">
                  <c:v>0.72872362370918198</c:v>
                </c:pt>
                <c:pt idx="3112">
                  <c:v>0.78544501945230805</c:v>
                </c:pt>
                <c:pt idx="3113">
                  <c:v>0.82713453189144504</c:v>
                </c:pt>
                <c:pt idx="3114">
                  <c:v>0.95396761656856199</c:v>
                </c:pt>
                <c:pt idx="3115">
                  <c:v>1.0129805398046721</c:v>
                </c:pt>
                <c:pt idx="3116">
                  <c:v>1.2051043020450409</c:v>
                </c:pt>
                <c:pt idx="3117">
                  <c:v>1.232303973142439</c:v>
                </c:pt>
                <c:pt idx="3118">
                  <c:v>1.309728370155353</c:v>
                </c:pt>
                <c:pt idx="3119">
                  <c:v>1.2340813251102041</c:v>
                </c:pt>
                <c:pt idx="3120">
                  <c:v>1.255219784075287</c:v>
                </c:pt>
                <c:pt idx="3121">
                  <c:v>1.2512454723250639</c:v>
                </c:pt>
                <c:pt idx="3122">
                  <c:v>1.2803928698150799</c:v>
                </c:pt>
                <c:pt idx="3123">
                  <c:v>1.2703031473201809</c:v>
                </c:pt>
                <c:pt idx="3124">
                  <c:v>1.2444154741583551</c:v>
                </c:pt>
                <c:pt idx="3125">
                  <c:v>1.230319416909105</c:v>
                </c:pt>
                <c:pt idx="3126">
                  <c:v>1.206061191512142</c:v>
                </c:pt>
                <c:pt idx="3127">
                  <c:v>1.246520548738862</c:v>
                </c:pt>
                <c:pt idx="3128">
                  <c:v>1.26082299557741</c:v>
                </c:pt>
                <c:pt idx="3129">
                  <c:v>1.233973610770279</c:v>
                </c:pt>
                <c:pt idx="3130">
                  <c:v>1.179499563727241</c:v>
                </c:pt>
                <c:pt idx="3131">
                  <c:v>1.140432900311745</c:v>
                </c:pt>
                <c:pt idx="3132">
                  <c:v>1.0743478776383739</c:v>
                </c:pt>
                <c:pt idx="3133">
                  <c:v>1.076483465569894</c:v>
                </c:pt>
                <c:pt idx="3134">
                  <c:v>1.052409510312414</c:v>
                </c:pt>
                <c:pt idx="3135">
                  <c:v>1.1227989227396939</c:v>
                </c:pt>
                <c:pt idx="3136">
                  <c:v>1.074262453983766</c:v>
                </c:pt>
                <c:pt idx="3137">
                  <c:v>1.080961618417827</c:v>
                </c:pt>
                <c:pt idx="3138">
                  <c:v>0.92457723583026796</c:v>
                </c:pt>
                <c:pt idx="3139">
                  <c:v>0.85397541469186899</c:v>
                </c:pt>
                <c:pt idx="3140">
                  <c:v>0.76865594706089502</c:v>
                </c:pt>
                <c:pt idx="3141">
                  <c:v>0.83642317002417199</c:v>
                </c:pt>
                <c:pt idx="3142">
                  <c:v>0.84493572593025401</c:v>
                </c:pt>
                <c:pt idx="3143">
                  <c:v>0.75043579021767404</c:v>
                </c:pt>
                <c:pt idx="3144">
                  <c:v>0.557962073276287</c:v>
                </c:pt>
                <c:pt idx="3145">
                  <c:v>0.37333075000141402</c:v>
                </c:pt>
                <c:pt idx="3146">
                  <c:v>0.306503268010271</c:v>
                </c:pt>
                <c:pt idx="3147">
                  <c:v>0.25113000638222599</c:v>
                </c:pt>
                <c:pt idx="3148">
                  <c:v>0.190310115741014</c:v>
                </c:pt>
                <c:pt idx="3149">
                  <c:v>0.11308635288268</c:v>
                </c:pt>
                <c:pt idx="3150">
                  <c:v>0.102396416809255</c:v>
                </c:pt>
                <c:pt idx="3151">
                  <c:v>0.104566039259649</c:v>
                </c:pt>
                <c:pt idx="3152">
                  <c:v>0.102836526086706</c:v>
                </c:pt>
                <c:pt idx="3153">
                  <c:v>0.106611503983443</c:v>
                </c:pt>
                <c:pt idx="3154">
                  <c:v>8.2609009391810498E-2</c:v>
                </c:pt>
                <c:pt idx="3155">
                  <c:v>4.7368375521701103E-2</c:v>
                </c:pt>
                <c:pt idx="3156">
                  <c:v>1.24084576303512E-2</c:v>
                </c:pt>
                <c:pt idx="3157">
                  <c:v>9.4374994208492706E-3</c:v>
                </c:pt>
                <c:pt idx="3158">
                  <c:v>1.10735411029791E-2</c:v>
                </c:pt>
                <c:pt idx="3159">
                  <c:v>1.45448860909917E-2</c:v>
                </c:pt>
                <c:pt idx="3160">
                  <c:v>2.5654933180010501E-2</c:v>
                </c:pt>
                <c:pt idx="3161">
                  <c:v>9.0882747050647101E-3</c:v>
                </c:pt>
                <c:pt idx="3162">
                  <c:v>9.9790756521719506E-3</c:v>
                </c:pt>
                <c:pt idx="3163">
                  <c:v>-3.3046621358510898E-3</c:v>
                </c:pt>
                <c:pt idx="3164">
                  <c:v>1.60095896563511E-2</c:v>
                </c:pt>
                <c:pt idx="3165">
                  <c:v>-7.54481930981831E-4</c:v>
                </c:pt>
                <c:pt idx="3166">
                  <c:v>2.4614876036020699E-3</c:v>
                </c:pt>
                <c:pt idx="3167">
                  <c:v>-1.18007037399207E-2</c:v>
                </c:pt>
                <c:pt idx="3168">
                  <c:v>-4.1452511678162296E-3</c:v>
                </c:pt>
                <c:pt idx="3169">
                  <c:v>-6.0319009518946497E-3</c:v>
                </c:pt>
                <c:pt idx="3170">
                  <c:v>1.3390894432040199E-2</c:v>
                </c:pt>
                <c:pt idx="3171">
                  <c:v>1.3865823950824601E-2</c:v>
                </c:pt>
                <c:pt idx="3172">
                  <c:v>1.9877690909056799E-2</c:v>
                </c:pt>
                <c:pt idx="3173">
                  <c:v>7.9862391596245991E-3</c:v>
                </c:pt>
                <c:pt idx="3174">
                  <c:v>1.10278568145438E-2</c:v>
                </c:pt>
                <c:pt idx="3175">
                  <c:v>1.1440698527231501E-2</c:v>
                </c:pt>
                <c:pt idx="3176">
                  <c:v>2.3016321320779999E-2</c:v>
                </c:pt>
                <c:pt idx="3177">
                  <c:v>2.2347387705925301E-2</c:v>
                </c:pt>
                <c:pt idx="3178">
                  <c:v>2.4913895858256301E-2</c:v>
                </c:pt>
                <c:pt idx="3179">
                  <c:v>1.7464693633234898E-2</c:v>
                </c:pt>
                <c:pt idx="3180">
                  <c:v>1.30656168479302E-3</c:v>
                </c:pt>
                <c:pt idx="3181">
                  <c:v>-1.8965949803389899E-2</c:v>
                </c:pt>
                <c:pt idx="3182">
                  <c:v>-2.9234464160257899E-2</c:v>
                </c:pt>
                <c:pt idx="3183">
                  <c:v>-2.0470451415059099E-2</c:v>
                </c:pt>
                <c:pt idx="3184">
                  <c:v>-2.5275961916113601E-2</c:v>
                </c:pt>
                <c:pt idx="3185">
                  <c:v>-3.9778007220169401E-2</c:v>
                </c:pt>
                <c:pt idx="3186">
                  <c:v>-5.9929749231335497E-2</c:v>
                </c:pt>
                <c:pt idx="3187">
                  <c:v>-5.1002331923228103E-2</c:v>
                </c:pt>
                <c:pt idx="3188">
                  <c:v>-5.1102025906609803E-2</c:v>
                </c:pt>
                <c:pt idx="3189">
                  <c:v>-4.05785653504636E-2</c:v>
                </c:pt>
                <c:pt idx="3190">
                  <c:v>-4.4849711747573302E-2</c:v>
                </c:pt>
                <c:pt idx="3191">
                  <c:v>-2.61608931636256E-2</c:v>
                </c:pt>
                <c:pt idx="3192">
                  <c:v>-1.1763776223582999E-2</c:v>
                </c:pt>
                <c:pt idx="3193">
                  <c:v>7.7099926875708099E-3</c:v>
                </c:pt>
                <c:pt idx="3194">
                  <c:v>4.5482761320504099E-2</c:v>
                </c:pt>
                <c:pt idx="3195">
                  <c:v>9.9060152920569203E-2</c:v>
                </c:pt>
                <c:pt idx="3196">
                  <c:v>0.16403605307491001</c:v>
                </c:pt>
                <c:pt idx="3197">
                  <c:v>0.22003166753851</c:v>
                </c:pt>
                <c:pt idx="3198">
                  <c:v>0.30400029019305402</c:v>
                </c:pt>
                <c:pt idx="3199">
                  <c:v>0.38615261046733701</c:v>
                </c:pt>
                <c:pt idx="3200">
                  <c:v>0.461081305552206</c:v>
                </c:pt>
                <c:pt idx="3201">
                  <c:v>0.50956087578025799</c:v>
                </c:pt>
                <c:pt idx="3202">
                  <c:v>0.57154087372793105</c:v>
                </c:pt>
                <c:pt idx="3203">
                  <c:v>0.64719847571914402</c:v>
                </c:pt>
                <c:pt idx="3204">
                  <c:v>0.73191706297585102</c:v>
                </c:pt>
                <c:pt idx="3205">
                  <c:v>0.79541454965717795</c:v>
                </c:pt>
                <c:pt idx="3206">
                  <c:v>0.83348439098323401</c:v>
                </c:pt>
                <c:pt idx="3207">
                  <c:v>0.83811786020785195</c:v>
                </c:pt>
                <c:pt idx="3208">
                  <c:v>0.86088226765419396</c:v>
                </c:pt>
                <c:pt idx="3209">
                  <c:v>0.91409876134926105</c:v>
                </c:pt>
                <c:pt idx="3210">
                  <c:v>0.96571044928086902</c:v>
                </c:pt>
                <c:pt idx="3211">
                  <c:v>1.0083042420769941</c:v>
                </c:pt>
                <c:pt idx="3212">
                  <c:v>1.021168948772474</c:v>
                </c:pt>
                <c:pt idx="3213">
                  <c:v>1.035788031887205</c:v>
                </c:pt>
                <c:pt idx="3214">
                  <c:v>1.036804630907292</c:v>
                </c:pt>
                <c:pt idx="3215">
                  <c:v>1.0378708085726129</c:v>
                </c:pt>
                <c:pt idx="3216">
                  <c:v>1.0787936151169031</c:v>
                </c:pt>
                <c:pt idx="3217">
                  <c:v>1.0262184011978039</c:v>
                </c:pt>
                <c:pt idx="3218">
                  <c:v>1.0082581034261999</c:v>
                </c:pt>
                <c:pt idx="3219">
                  <c:v>1.0003092283310151</c:v>
                </c:pt>
                <c:pt idx="3220">
                  <c:v>1.1279282534771751</c:v>
                </c:pt>
                <c:pt idx="3221">
                  <c:v>1.1862329728633341</c:v>
                </c:pt>
                <c:pt idx="3222">
                  <c:v>1.1767275128745021</c:v>
                </c:pt>
                <c:pt idx="3223">
                  <c:v>1.141393464114338</c:v>
                </c:pt>
                <c:pt idx="3224">
                  <c:v>1.081920340433884</c:v>
                </c:pt>
                <c:pt idx="3225">
                  <c:v>1.0844062683552631</c:v>
                </c:pt>
                <c:pt idx="3226">
                  <c:v>0.99768592738316098</c:v>
                </c:pt>
                <c:pt idx="3227">
                  <c:v>0.95692982190862097</c:v>
                </c:pt>
                <c:pt idx="3228">
                  <c:v>0.87800334692432203</c:v>
                </c:pt>
                <c:pt idx="3229">
                  <c:v>0.89433188125737995</c:v>
                </c:pt>
                <c:pt idx="3230">
                  <c:v>0.93879421915653205</c:v>
                </c:pt>
                <c:pt idx="3231">
                  <c:v>0.96412847316220296</c:v>
                </c:pt>
                <c:pt idx="3232">
                  <c:v>0.980242397699015</c:v>
                </c:pt>
                <c:pt idx="3233">
                  <c:v>1.00025170915279</c:v>
                </c:pt>
                <c:pt idx="3234">
                  <c:v>0.98964575747289696</c:v>
                </c:pt>
                <c:pt idx="3235">
                  <c:v>0.94438801478508305</c:v>
                </c:pt>
                <c:pt idx="3236">
                  <c:v>0.80405163270375002</c:v>
                </c:pt>
                <c:pt idx="3237">
                  <c:v>0.72606515438235397</c:v>
                </c:pt>
                <c:pt idx="3238">
                  <c:v>0.726451412714189</c:v>
                </c:pt>
                <c:pt idx="3239">
                  <c:v>0.70542402565873596</c:v>
                </c:pt>
                <c:pt idx="3240">
                  <c:v>0.67554290124935501</c:v>
                </c:pt>
                <c:pt idx="3241">
                  <c:v>0.55157949875352896</c:v>
                </c:pt>
                <c:pt idx="3242">
                  <c:v>0.43555847613007098</c:v>
                </c:pt>
                <c:pt idx="3243">
                  <c:v>0.33871617159671802</c:v>
                </c:pt>
                <c:pt idx="3244">
                  <c:v>0.22796299170517301</c:v>
                </c:pt>
                <c:pt idx="3245">
                  <c:v>0.20483041433552199</c:v>
                </c:pt>
                <c:pt idx="3246">
                  <c:v>0.14839703230975401</c:v>
                </c:pt>
                <c:pt idx="3247">
                  <c:v>0.14557720074213601</c:v>
                </c:pt>
                <c:pt idx="3248">
                  <c:v>0.126075318965651</c:v>
                </c:pt>
                <c:pt idx="3249">
                  <c:v>0.102800164756118</c:v>
                </c:pt>
                <c:pt idx="3250">
                  <c:v>7.2791064774815006E-2</c:v>
                </c:pt>
                <c:pt idx="3251">
                  <c:v>5.9262931783528601E-2</c:v>
                </c:pt>
                <c:pt idx="3252">
                  <c:v>5.4804651474604602E-2</c:v>
                </c:pt>
                <c:pt idx="3253">
                  <c:v>5.9888004651375101E-2</c:v>
                </c:pt>
                <c:pt idx="3254">
                  <c:v>5.9696008730488498E-2</c:v>
                </c:pt>
                <c:pt idx="3255">
                  <c:v>5.8322412558716501E-2</c:v>
                </c:pt>
                <c:pt idx="3256">
                  <c:v>5.5189809764072E-2</c:v>
                </c:pt>
                <c:pt idx="3257">
                  <c:v>3.5204941103588898E-2</c:v>
                </c:pt>
                <c:pt idx="3258">
                  <c:v>1.6840303913398101E-2</c:v>
                </c:pt>
                <c:pt idx="3259">
                  <c:v>1.17399874617551E-2</c:v>
                </c:pt>
                <c:pt idx="3260">
                  <c:v>1.1429876803183201E-2</c:v>
                </c:pt>
                <c:pt idx="3261">
                  <c:v>1.60205488207774E-2</c:v>
                </c:pt>
                <c:pt idx="3262">
                  <c:v>1.2233176638077501E-2</c:v>
                </c:pt>
                <c:pt idx="3263">
                  <c:v>8.1538671543662303E-3</c:v>
                </c:pt>
                <c:pt idx="3264">
                  <c:v>1.8559301405276799E-2</c:v>
                </c:pt>
                <c:pt idx="3265">
                  <c:v>2.10320953997413E-2</c:v>
                </c:pt>
                <c:pt idx="3266">
                  <c:v>3.1745115231365598E-2</c:v>
                </c:pt>
                <c:pt idx="3267">
                  <c:v>1.7577103001105699E-2</c:v>
                </c:pt>
                <c:pt idx="3268">
                  <c:v>8.6249042862894202E-3</c:v>
                </c:pt>
                <c:pt idx="3269">
                  <c:v>1.0846591905754901E-2</c:v>
                </c:pt>
                <c:pt idx="3270">
                  <c:v>1.7256325124484301E-2</c:v>
                </c:pt>
                <c:pt idx="3271">
                  <c:v>1.58579783630984E-2</c:v>
                </c:pt>
                <c:pt idx="3272">
                  <c:v>8.9725958267798198E-3</c:v>
                </c:pt>
                <c:pt idx="3273">
                  <c:v>1.60927910114947E-2</c:v>
                </c:pt>
                <c:pt idx="3274">
                  <c:v>3.1600579374799702E-2</c:v>
                </c:pt>
                <c:pt idx="3275">
                  <c:v>3.2619766670981702E-2</c:v>
                </c:pt>
                <c:pt idx="3276">
                  <c:v>3.1486369142040699E-2</c:v>
                </c:pt>
                <c:pt idx="3277">
                  <c:v>7.3299572236320701E-3</c:v>
                </c:pt>
                <c:pt idx="3278">
                  <c:v>2.1342470848180001E-4</c:v>
                </c:pt>
                <c:pt idx="3279">
                  <c:v>-1.04465712072299E-2</c:v>
                </c:pt>
                <c:pt idx="3280">
                  <c:v>-7.0688715665891801E-3</c:v>
                </c:pt>
                <c:pt idx="3281">
                  <c:v>-1.38536085777618E-2</c:v>
                </c:pt>
                <c:pt idx="3282">
                  <c:v>-1.5942019358775601E-2</c:v>
                </c:pt>
                <c:pt idx="3283">
                  <c:v>-1.9109515478680599E-2</c:v>
                </c:pt>
                <c:pt idx="3284">
                  <c:v>-1.7901583328528699E-2</c:v>
                </c:pt>
                <c:pt idx="3285">
                  <c:v>-2.1160904668973201E-2</c:v>
                </c:pt>
                <c:pt idx="3286">
                  <c:v>-2.45737739599012E-2</c:v>
                </c:pt>
                <c:pt idx="3287">
                  <c:v>-2.3785538405941199E-2</c:v>
                </c:pt>
                <c:pt idx="3288">
                  <c:v>-1.7096759957732601E-2</c:v>
                </c:pt>
                <c:pt idx="3289">
                  <c:v>-1.9398604978931901E-3</c:v>
                </c:pt>
                <c:pt idx="3290">
                  <c:v>2.1151774137669201E-2</c:v>
                </c:pt>
                <c:pt idx="3291">
                  <c:v>3.8111247894130902E-2</c:v>
                </c:pt>
                <c:pt idx="3292">
                  <c:v>5.7131130352160303E-2</c:v>
                </c:pt>
                <c:pt idx="3293">
                  <c:v>8.3165873671597598E-2</c:v>
                </c:pt>
                <c:pt idx="3294">
                  <c:v>0.106618888105908</c:v>
                </c:pt>
                <c:pt idx="3295">
                  <c:v>0.12049042114825601</c:v>
                </c:pt>
                <c:pt idx="3296">
                  <c:v>0.12576725990693699</c:v>
                </c:pt>
                <c:pt idx="3297">
                  <c:v>0.175216463781069</c:v>
                </c:pt>
                <c:pt idx="3298">
                  <c:v>0.23944842608591799</c:v>
                </c:pt>
                <c:pt idx="3299">
                  <c:v>0.29758061738527097</c:v>
                </c:pt>
                <c:pt idx="3300">
                  <c:v>0.34096921776378297</c:v>
                </c:pt>
                <c:pt idx="3301">
                  <c:v>0.41136087046519998</c:v>
                </c:pt>
                <c:pt idx="3302">
                  <c:v>0.49658837943601802</c:v>
                </c:pt>
                <c:pt idx="3303">
                  <c:v>0.51265511696351196</c:v>
                </c:pt>
                <c:pt idx="3304">
                  <c:v>0.479593494968444</c:v>
                </c:pt>
                <c:pt idx="3305">
                  <c:v>0.43121687406102899</c:v>
                </c:pt>
                <c:pt idx="3306">
                  <c:v>0.44465138059753201</c:v>
                </c:pt>
                <c:pt idx="3307">
                  <c:v>0.52503459986143197</c:v>
                </c:pt>
                <c:pt idx="3308">
                  <c:v>0.622181353655618</c:v>
                </c:pt>
                <c:pt idx="3309">
                  <c:v>0.57599385443376705</c:v>
                </c:pt>
                <c:pt idx="3310">
                  <c:v>0.47729176277305901</c:v>
                </c:pt>
                <c:pt idx="3311">
                  <c:v>0.50342261451442905</c:v>
                </c:pt>
                <c:pt idx="3312">
                  <c:v>0.68372155908607402</c:v>
                </c:pt>
                <c:pt idx="3313">
                  <c:v>0.87954407053672701</c:v>
                </c:pt>
                <c:pt idx="3314">
                  <c:v>0.91510664568559996</c:v>
                </c:pt>
                <c:pt idx="3315">
                  <c:v>0.93134227826865101</c:v>
                </c:pt>
                <c:pt idx="3316">
                  <c:v>0.89184705547861798</c:v>
                </c:pt>
                <c:pt idx="3317">
                  <c:v>0.89387421892045404</c:v>
                </c:pt>
                <c:pt idx="3318">
                  <c:v>0.84777487474082802</c:v>
                </c:pt>
                <c:pt idx="3319">
                  <c:v>0.87570272805739902</c:v>
                </c:pt>
                <c:pt idx="3320">
                  <c:v>0.88268276697964199</c:v>
                </c:pt>
                <c:pt idx="3321">
                  <c:v>0.876749299209858</c:v>
                </c:pt>
                <c:pt idx="3322">
                  <c:v>0.85258560495409996</c:v>
                </c:pt>
                <c:pt idx="3323">
                  <c:v>0.81841754342089601</c:v>
                </c:pt>
                <c:pt idx="3324">
                  <c:v>0.81509404886922299</c:v>
                </c:pt>
                <c:pt idx="3325">
                  <c:v>0.79873787122503903</c:v>
                </c:pt>
                <c:pt idx="3326">
                  <c:v>0.77695359634861205</c:v>
                </c:pt>
                <c:pt idx="3327">
                  <c:v>0.77025509405776205</c:v>
                </c:pt>
                <c:pt idx="3328">
                  <c:v>0.75685616995248695</c:v>
                </c:pt>
                <c:pt idx="3329">
                  <c:v>0.74013259686897903</c:v>
                </c:pt>
                <c:pt idx="3330">
                  <c:v>0.71536668338318898</c:v>
                </c:pt>
                <c:pt idx="3331">
                  <c:v>0.67394829447907201</c:v>
                </c:pt>
                <c:pt idx="3332">
                  <c:v>0.62183143871705404</c:v>
                </c:pt>
                <c:pt idx="3333">
                  <c:v>0.57905832530275003</c:v>
                </c:pt>
                <c:pt idx="3334">
                  <c:v>0.53519402731205601</c:v>
                </c:pt>
                <c:pt idx="3335">
                  <c:v>0.49684500532290898</c:v>
                </c:pt>
                <c:pt idx="3336">
                  <c:v>0.44136496608291498</c:v>
                </c:pt>
                <c:pt idx="3337">
                  <c:v>0.396440693564375</c:v>
                </c:pt>
                <c:pt idx="3338">
                  <c:v>0.34914729165938102</c:v>
                </c:pt>
                <c:pt idx="3339">
                  <c:v>0.30313871293711397</c:v>
                </c:pt>
                <c:pt idx="3340">
                  <c:v>0.24017588873956999</c:v>
                </c:pt>
                <c:pt idx="3341">
                  <c:v>0.18073360137545799</c:v>
                </c:pt>
                <c:pt idx="3342">
                  <c:v>0.131625032978196</c:v>
                </c:pt>
                <c:pt idx="3343">
                  <c:v>8.9256562469144707E-2</c:v>
                </c:pt>
                <c:pt idx="3344">
                  <c:v>7.3621677412874703E-2</c:v>
                </c:pt>
                <c:pt idx="3345">
                  <c:v>5.5383389544322703E-2</c:v>
                </c:pt>
                <c:pt idx="3346">
                  <c:v>5.38952180761956E-2</c:v>
                </c:pt>
                <c:pt idx="3347">
                  <c:v>4.0931923874114998E-2</c:v>
                </c:pt>
                <c:pt idx="3348">
                  <c:v>3.5576624659988898E-2</c:v>
                </c:pt>
                <c:pt idx="3349">
                  <c:v>5.2283192880810597E-2</c:v>
                </c:pt>
                <c:pt idx="3350">
                  <c:v>5.4891007435870103E-2</c:v>
                </c:pt>
                <c:pt idx="3351">
                  <c:v>4.4089087956636498E-2</c:v>
                </c:pt>
                <c:pt idx="3352">
                  <c:v>1.03364581383391E-2</c:v>
                </c:pt>
                <c:pt idx="3353">
                  <c:v>1.6466180702271801E-3</c:v>
                </c:pt>
                <c:pt idx="3354">
                  <c:v>7.7600438012772801E-3</c:v>
                </c:pt>
                <c:pt idx="3355">
                  <c:v>1.4280254031744001E-2</c:v>
                </c:pt>
                <c:pt idx="3356">
                  <c:v>1.9198182208461801E-2</c:v>
                </c:pt>
                <c:pt idx="3357">
                  <c:v>2.1817051976551802E-2</c:v>
                </c:pt>
                <c:pt idx="3358">
                  <c:v>1.6092863525344499E-2</c:v>
                </c:pt>
                <c:pt idx="3359">
                  <c:v>1.56003736140615E-2</c:v>
                </c:pt>
                <c:pt idx="3360">
                  <c:v>1.8568420993965402E-2</c:v>
                </c:pt>
                <c:pt idx="3361">
                  <c:v>2.59005891298641E-2</c:v>
                </c:pt>
                <c:pt idx="3362">
                  <c:v>1.78407147320611E-2</c:v>
                </c:pt>
                <c:pt idx="3363">
                  <c:v>2.4120519563821202E-2</c:v>
                </c:pt>
                <c:pt idx="3364">
                  <c:v>2.7497147082283201E-2</c:v>
                </c:pt>
                <c:pt idx="3365">
                  <c:v>3.5670964712313298E-2</c:v>
                </c:pt>
                <c:pt idx="3366">
                  <c:v>1.7029867471959202E-2</c:v>
                </c:pt>
                <c:pt idx="3367">
                  <c:v>1.3069865589922699E-2</c:v>
                </c:pt>
                <c:pt idx="3368">
                  <c:v>1.94151849781889E-2</c:v>
                </c:pt>
                <c:pt idx="3369">
                  <c:v>2.46712521060258E-2</c:v>
                </c:pt>
                <c:pt idx="3370">
                  <c:v>8.9376772424015795E-3</c:v>
                </c:pt>
                <c:pt idx="3371">
                  <c:v>-5.5945273475700502E-3</c:v>
                </c:pt>
                <c:pt idx="3372">
                  <c:v>-6.2912731545471598E-3</c:v>
                </c:pt>
                <c:pt idx="3373">
                  <c:v>-6.1445396687415598E-4</c:v>
                </c:pt>
                <c:pt idx="3374">
                  <c:v>-1.2634396970985499E-2</c:v>
                </c:pt>
                <c:pt idx="3375">
                  <c:v>-1.6667725183893201E-2</c:v>
                </c:pt>
                <c:pt idx="3376">
                  <c:v>-2.1082246334491499E-2</c:v>
                </c:pt>
                <c:pt idx="3377">
                  <c:v>-1.12383978908739E-2</c:v>
                </c:pt>
                <c:pt idx="3378">
                  <c:v>-2.1975584955767499E-2</c:v>
                </c:pt>
                <c:pt idx="3379">
                  <c:v>-1.9234758679564999E-2</c:v>
                </c:pt>
                <c:pt idx="3380">
                  <c:v>-3.28047312719335E-2</c:v>
                </c:pt>
                <c:pt idx="3381">
                  <c:v>-3.2882595554207097E-2</c:v>
                </c:pt>
                <c:pt idx="3382">
                  <c:v>-3.46767773014394E-2</c:v>
                </c:pt>
                <c:pt idx="3383">
                  <c:v>-2.6411512624312398E-2</c:v>
                </c:pt>
                <c:pt idx="3384">
                  <c:v>-1.5932727690172E-2</c:v>
                </c:pt>
                <c:pt idx="3385">
                  <c:v>-2.5296096100441701E-2</c:v>
                </c:pt>
                <c:pt idx="3386">
                  <c:v>-3.2187294615662602E-2</c:v>
                </c:pt>
                <c:pt idx="3387">
                  <c:v>-4.5849840491996197E-2</c:v>
                </c:pt>
                <c:pt idx="3388">
                  <c:v>-4.2592452966304303E-2</c:v>
                </c:pt>
                <c:pt idx="3389">
                  <c:v>-4.3417806844840701E-2</c:v>
                </c:pt>
                <c:pt idx="3390">
                  <c:v>-3.4656521044351199E-2</c:v>
                </c:pt>
                <c:pt idx="3391">
                  <c:v>-5.0620948669230798E-3</c:v>
                </c:pt>
                <c:pt idx="3392">
                  <c:v>8.7916486428080504E-2</c:v>
                </c:pt>
                <c:pt idx="3393">
                  <c:v>0.19996276575397601</c:v>
                </c:pt>
                <c:pt idx="3394">
                  <c:v>0.351436341543719</c:v>
                </c:pt>
                <c:pt idx="3395">
                  <c:v>0.48807450193616098</c:v>
                </c:pt>
                <c:pt idx="3396">
                  <c:v>0.60390894720780497</c:v>
                </c:pt>
                <c:pt idx="3397">
                  <c:v>0.65230403438083795</c:v>
                </c:pt>
                <c:pt idx="3398">
                  <c:v>0.71078346470371001</c:v>
                </c:pt>
                <c:pt idx="3399">
                  <c:v>0.780155902173023</c:v>
                </c:pt>
                <c:pt idx="3400">
                  <c:v>0.87558414294722797</c:v>
                </c:pt>
                <c:pt idx="3401">
                  <c:v>0.88481482742009299</c:v>
                </c:pt>
                <c:pt idx="3402">
                  <c:v>0.965795429504271</c:v>
                </c:pt>
                <c:pt idx="3403">
                  <c:v>1.0083833634792301</c:v>
                </c:pt>
                <c:pt idx="3404">
                  <c:v>1.06978993601504</c:v>
                </c:pt>
                <c:pt idx="3405">
                  <c:v>1.0130463414374471</c:v>
                </c:pt>
                <c:pt idx="3406">
                  <c:v>1.0022994022016101</c:v>
                </c:pt>
                <c:pt idx="3407">
                  <c:v>1.0366795974639871</c:v>
                </c:pt>
                <c:pt idx="3408">
                  <c:v>1.063801974999754</c:v>
                </c:pt>
                <c:pt idx="3409">
                  <c:v>1.055366475728527</c:v>
                </c:pt>
                <c:pt idx="3410">
                  <c:v>1.04704200941187</c:v>
                </c:pt>
                <c:pt idx="3411">
                  <c:v>1.0354065641694821</c:v>
                </c:pt>
                <c:pt idx="3412">
                  <c:v>1.038737095286284</c:v>
                </c:pt>
                <c:pt idx="3413">
                  <c:v>1.022551514451961</c:v>
                </c:pt>
                <c:pt idx="3414">
                  <c:v>1.0062966606247381</c:v>
                </c:pt>
                <c:pt idx="3415">
                  <c:v>0.92884546023187398</c:v>
                </c:pt>
                <c:pt idx="3416">
                  <c:v>0.90288994111351295</c:v>
                </c:pt>
                <c:pt idx="3417">
                  <c:v>0.86732779841557806</c:v>
                </c:pt>
                <c:pt idx="3418">
                  <c:v>0.84211466757145403</c:v>
                </c:pt>
                <c:pt idx="3419">
                  <c:v>0.76551532313726101</c:v>
                </c:pt>
                <c:pt idx="3420">
                  <c:v>0.59266042536258501</c:v>
                </c:pt>
                <c:pt idx="3421">
                  <c:v>0.40129785571596699</c:v>
                </c:pt>
                <c:pt idx="3422">
                  <c:v>0.17433322751282501</c:v>
                </c:pt>
                <c:pt idx="3423">
                  <c:v>9.66773824139774E-2</c:v>
                </c:pt>
                <c:pt idx="3424">
                  <c:v>7.2755509450179695E-2</c:v>
                </c:pt>
                <c:pt idx="3425">
                  <c:v>8.4357712216559105E-2</c:v>
                </c:pt>
                <c:pt idx="3426">
                  <c:v>7.0891381333323206E-2</c:v>
                </c:pt>
                <c:pt idx="3427">
                  <c:v>7.1799537642992795E-2</c:v>
                </c:pt>
                <c:pt idx="3428">
                  <c:v>5.38416381629961E-2</c:v>
                </c:pt>
                <c:pt idx="3429">
                  <c:v>5.4309453849196103E-2</c:v>
                </c:pt>
                <c:pt idx="3430">
                  <c:v>5.7362623680250698E-2</c:v>
                </c:pt>
                <c:pt idx="3431">
                  <c:v>5.3152486646448699E-2</c:v>
                </c:pt>
                <c:pt idx="3432">
                  <c:v>6.1629736034097098E-2</c:v>
                </c:pt>
                <c:pt idx="3433">
                  <c:v>6.0712257586460303E-2</c:v>
                </c:pt>
                <c:pt idx="3434">
                  <c:v>6.8576061248040998E-2</c:v>
                </c:pt>
                <c:pt idx="3435">
                  <c:v>6.7902615540697597E-2</c:v>
                </c:pt>
                <c:pt idx="3436">
                  <c:v>6.6369993820290907E-2</c:v>
                </c:pt>
                <c:pt idx="3437">
                  <c:v>7.1158033336711293E-2</c:v>
                </c:pt>
                <c:pt idx="3438">
                  <c:v>6.1548595528553102E-2</c:v>
                </c:pt>
                <c:pt idx="3439">
                  <c:v>5.7894967382916003E-2</c:v>
                </c:pt>
                <c:pt idx="3440">
                  <c:v>5.68003958576664E-2</c:v>
                </c:pt>
                <c:pt idx="3441">
                  <c:v>5.87956371437027E-2</c:v>
                </c:pt>
                <c:pt idx="3442">
                  <c:v>5.3052758205083698E-2</c:v>
                </c:pt>
                <c:pt idx="3443">
                  <c:v>4.5366271080038698E-2</c:v>
                </c:pt>
                <c:pt idx="3444">
                  <c:v>4.4323851537433803E-2</c:v>
                </c:pt>
                <c:pt idx="3445">
                  <c:v>4.5640141513949198E-2</c:v>
                </c:pt>
                <c:pt idx="3446">
                  <c:v>4.34291003506104E-2</c:v>
                </c:pt>
                <c:pt idx="3447">
                  <c:v>3.0273132869271E-2</c:v>
                </c:pt>
                <c:pt idx="3448">
                  <c:v>2.49117381282455E-2</c:v>
                </c:pt>
                <c:pt idx="3449">
                  <c:v>2.0270327803438799E-2</c:v>
                </c:pt>
                <c:pt idx="3450">
                  <c:v>3.0624590082158801E-2</c:v>
                </c:pt>
                <c:pt idx="3451">
                  <c:v>3.6562393599019E-2</c:v>
                </c:pt>
                <c:pt idx="3452">
                  <c:v>4.1258880361523802E-2</c:v>
                </c:pt>
                <c:pt idx="3453">
                  <c:v>3.3323363167730102E-2</c:v>
                </c:pt>
                <c:pt idx="3454">
                  <c:v>2.15806943737595E-2</c:v>
                </c:pt>
                <c:pt idx="3455">
                  <c:v>1.04607983770744E-2</c:v>
                </c:pt>
                <c:pt idx="3456">
                  <c:v>2.6411808340470699E-2</c:v>
                </c:pt>
                <c:pt idx="3457">
                  <c:v>2.3172060315828E-2</c:v>
                </c:pt>
                <c:pt idx="3458">
                  <c:v>2.2197533145118901E-2</c:v>
                </c:pt>
                <c:pt idx="3459">
                  <c:v>6.5274410362114697E-3</c:v>
                </c:pt>
                <c:pt idx="3460">
                  <c:v>8.6740342264775509E-3</c:v>
                </c:pt>
                <c:pt idx="3461">
                  <c:v>4.2396200333786301E-3</c:v>
                </c:pt>
                <c:pt idx="3462">
                  <c:v>-5.4562522750301497E-3</c:v>
                </c:pt>
                <c:pt idx="3463">
                  <c:v>-3.3262009099059302E-3</c:v>
                </c:pt>
                <c:pt idx="3464">
                  <c:v>-8.0230269275454891E-3</c:v>
                </c:pt>
                <c:pt idx="3465">
                  <c:v>-5.6840185331709803E-3</c:v>
                </c:pt>
                <c:pt idx="3466">
                  <c:v>-1.3416147602186399E-2</c:v>
                </c:pt>
                <c:pt idx="3467">
                  <c:v>-2.1747311952639299E-2</c:v>
                </c:pt>
                <c:pt idx="3468">
                  <c:v>-4.0563490019684297E-3</c:v>
                </c:pt>
                <c:pt idx="3469">
                  <c:v>5.977363885268E-4</c:v>
                </c:pt>
                <c:pt idx="3470">
                  <c:v>1.46142415379268E-2</c:v>
                </c:pt>
                <c:pt idx="3471">
                  <c:v>-1.2533873266655201E-2</c:v>
                </c:pt>
                <c:pt idx="3472">
                  <c:v>-2.3602070066657502E-2</c:v>
                </c:pt>
                <c:pt idx="3473">
                  <c:v>-3.2566983207288097E-2</c:v>
                </c:pt>
                <c:pt idx="3474">
                  <c:v>-3.3320689172912601E-2</c:v>
                </c:pt>
                <c:pt idx="3475">
                  <c:v>-3.3909318978951497E-2</c:v>
                </c:pt>
                <c:pt idx="3476">
                  <c:v>-4.0274220888526301E-2</c:v>
                </c:pt>
                <c:pt idx="3477">
                  <c:v>-4.2215748168302397E-2</c:v>
                </c:pt>
                <c:pt idx="3478">
                  <c:v>-5.1698541594903301E-2</c:v>
                </c:pt>
                <c:pt idx="3479">
                  <c:v>-5.1082455809797603E-2</c:v>
                </c:pt>
                <c:pt idx="3480">
                  <c:v>-5.2765195719408603E-2</c:v>
                </c:pt>
                <c:pt idx="3481">
                  <c:v>-4.30067751861926E-2</c:v>
                </c:pt>
                <c:pt idx="3482">
                  <c:v>-3.0145992571150301E-2</c:v>
                </c:pt>
                <c:pt idx="3483">
                  <c:v>-1.26567751037867E-2</c:v>
                </c:pt>
                <c:pt idx="3484">
                  <c:v>2.7642590227637399E-3</c:v>
                </c:pt>
                <c:pt idx="3485">
                  <c:v>3.8632379188051902E-2</c:v>
                </c:pt>
                <c:pt idx="3486">
                  <c:v>8.2929065169363006E-2</c:v>
                </c:pt>
                <c:pt idx="3487">
                  <c:v>0.14944048948312</c:v>
                </c:pt>
                <c:pt idx="3488">
                  <c:v>0.192096477959419</c:v>
                </c:pt>
                <c:pt idx="3489">
                  <c:v>0.236456805480251</c:v>
                </c:pt>
                <c:pt idx="3490">
                  <c:v>0.33101823911418399</c:v>
                </c:pt>
                <c:pt idx="3491">
                  <c:v>0.37477364012164599</c:v>
                </c:pt>
                <c:pt idx="3492">
                  <c:v>0.41025540421900097</c:v>
                </c:pt>
                <c:pt idx="3493">
                  <c:v>0.36105416085307201</c:v>
                </c:pt>
                <c:pt idx="3494">
                  <c:v>0.45210750986477599</c:v>
                </c:pt>
                <c:pt idx="3495">
                  <c:v>0.54045949359346102</c:v>
                </c:pt>
                <c:pt idx="3496">
                  <c:v>0.66953345166827305</c:v>
                </c:pt>
                <c:pt idx="3497">
                  <c:v>0.72536507007140005</c:v>
                </c:pt>
                <c:pt idx="3498">
                  <c:v>0.78980377569039995</c:v>
                </c:pt>
                <c:pt idx="3499">
                  <c:v>0.77950081498954304</c:v>
                </c:pt>
                <c:pt idx="3500">
                  <c:v>0.84771507282705205</c:v>
                </c:pt>
                <c:pt idx="3501">
                  <c:v>0.79432331148977897</c:v>
                </c:pt>
                <c:pt idx="3502">
                  <c:v>0.76345558042219397</c:v>
                </c:pt>
                <c:pt idx="3503">
                  <c:v>0.58657722853015204</c:v>
                </c:pt>
                <c:pt idx="3504">
                  <c:v>0.651125229716781</c:v>
                </c:pt>
                <c:pt idx="3505">
                  <c:v>0.76413150195342505</c:v>
                </c:pt>
                <c:pt idx="3506">
                  <c:v>0.91977394749539498</c:v>
                </c:pt>
                <c:pt idx="3507">
                  <c:v>0.93512676491862401</c:v>
                </c:pt>
                <c:pt idx="3508">
                  <c:v>0.89210608504812905</c:v>
                </c:pt>
                <c:pt idx="3509">
                  <c:v>0.87609677181809698</c:v>
                </c:pt>
                <c:pt idx="3510">
                  <c:v>0.85184620233945996</c:v>
                </c:pt>
                <c:pt idx="3511">
                  <c:v>0.83401007180654896</c:v>
                </c:pt>
                <c:pt idx="3512">
                  <c:v>0.79347006582718005</c:v>
                </c:pt>
                <c:pt idx="3513">
                  <c:v>0.79144546018158801</c:v>
                </c:pt>
                <c:pt idx="3514">
                  <c:v>0.80464791071226605</c:v>
                </c:pt>
                <c:pt idx="3515">
                  <c:v>0.84221370511398497</c:v>
                </c:pt>
                <c:pt idx="3516">
                  <c:v>0.86786491144501199</c:v>
                </c:pt>
                <c:pt idx="3517">
                  <c:v>0.88234570629091502</c:v>
                </c:pt>
                <c:pt idx="3518">
                  <c:v>0.84963568059154304</c:v>
                </c:pt>
                <c:pt idx="3519">
                  <c:v>0.836674563228755</c:v>
                </c:pt>
                <c:pt idx="3520">
                  <c:v>0.80022499927259705</c:v>
                </c:pt>
                <c:pt idx="3521">
                  <c:v>0.75792624694747002</c:v>
                </c:pt>
                <c:pt idx="3522">
                  <c:v>0.70364266193115399</c:v>
                </c:pt>
                <c:pt idx="3523">
                  <c:v>0.67410994168903005</c:v>
                </c:pt>
                <c:pt idx="3524">
                  <c:v>0.66317764344198205</c:v>
                </c:pt>
                <c:pt idx="3525">
                  <c:v>0.64546281361606594</c:v>
                </c:pt>
                <c:pt idx="3526">
                  <c:v>0.61527151925012502</c:v>
                </c:pt>
                <c:pt idx="3527">
                  <c:v>0.56831225125436002</c:v>
                </c:pt>
                <c:pt idx="3528">
                  <c:v>0.49482904105971398</c:v>
                </c:pt>
                <c:pt idx="3529">
                  <c:v>0.44598816943011899</c:v>
                </c:pt>
                <c:pt idx="3530">
                  <c:v>0.39857764419314101</c:v>
                </c:pt>
                <c:pt idx="3531">
                  <c:v>0.34793418516549302</c:v>
                </c:pt>
                <c:pt idx="3532">
                  <c:v>0.27186913533864898</c:v>
                </c:pt>
                <c:pt idx="3533">
                  <c:v>0.211085812480339</c:v>
                </c:pt>
                <c:pt idx="3534">
                  <c:v>0.15408909523471301</c:v>
                </c:pt>
                <c:pt idx="3535">
                  <c:v>0.13137532949650901</c:v>
                </c:pt>
                <c:pt idx="3536">
                  <c:v>0.10027139985218</c:v>
                </c:pt>
                <c:pt idx="3537">
                  <c:v>9.2007668729254505E-2</c:v>
                </c:pt>
                <c:pt idx="3538">
                  <c:v>9.00192504664383E-2</c:v>
                </c:pt>
                <c:pt idx="3539">
                  <c:v>7.9028505862882403E-2</c:v>
                </c:pt>
                <c:pt idx="3540">
                  <c:v>6.6753139825892205E-2</c:v>
                </c:pt>
                <c:pt idx="3541">
                  <c:v>5.1537884259312799E-2</c:v>
                </c:pt>
                <c:pt idx="3542">
                  <c:v>4.1179597767241803E-2</c:v>
                </c:pt>
                <c:pt idx="3543">
                  <c:v>3.7451866377710703E-2</c:v>
                </c:pt>
                <c:pt idx="3544">
                  <c:v>2.0926927701163701E-2</c:v>
                </c:pt>
                <c:pt idx="3545">
                  <c:v>2.4255736395604899E-2</c:v>
                </c:pt>
                <c:pt idx="3546">
                  <c:v>9.2255210260953398E-3</c:v>
                </c:pt>
                <c:pt idx="3547">
                  <c:v>-9.2731272955965307E-3</c:v>
                </c:pt>
                <c:pt idx="3548">
                  <c:v>-8.9220950139379702E-3</c:v>
                </c:pt>
                <c:pt idx="3549">
                  <c:v>-1.2344347543780099E-2</c:v>
                </c:pt>
                <c:pt idx="3550">
                  <c:v>-1.83888583820137E-3</c:v>
                </c:pt>
                <c:pt idx="3551">
                  <c:v>-2.07271375116065E-2</c:v>
                </c:pt>
                <c:pt idx="3552">
                  <c:v>-5.7676129774688004E-3</c:v>
                </c:pt>
                <c:pt idx="3553">
                  <c:v>3.0378473757371801E-4</c:v>
                </c:pt>
                <c:pt idx="3554">
                  <c:v>5.24651156234147E-3</c:v>
                </c:pt>
                <c:pt idx="3555">
                  <c:v>-3.4811911555075199E-3</c:v>
                </c:pt>
                <c:pt idx="3556">
                  <c:v>-3.4789691543217699E-3</c:v>
                </c:pt>
                <c:pt idx="3557">
                  <c:v>9.0150356122445704E-3</c:v>
                </c:pt>
                <c:pt idx="3558">
                  <c:v>6.4280381212155797E-3</c:v>
                </c:pt>
                <c:pt idx="3559">
                  <c:v>-1.01464807068362E-2</c:v>
                </c:pt>
                <c:pt idx="3560">
                  <c:v>-3.4698642630948302E-2</c:v>
                </c:pt>
                <c:pt idx="3561">
                  <c:v>-5.1298251611910699E-2</c:v>
                </c:pt>
                <c:pt idx="3562">
                  <c:v>-4.8934851816028399E-2</c:v>
                </c:pt>
                <c:pt idx="3563">
                  <c:v>-4.44814160909918E-2</c:v>
                </c:pt>
                <c:pt idx="3564">
                  <c:v>-4.2908054505958998E-2</c:v>
                </c:pt>
                <c:pt idx="3565">
                  <c:v>-4.8253862754312697E-2</c:v>
                </c:pt>
                <c:pt idx="3566">
                  <c:v>-3.9104058790491003E-2</c:v>
                </c:pt>
                <c:pt idx="3567">
                  <c:v>-3.54891689432126E-2</c:v>
                </c:pt>
                <c:pt idx="3568">
                  <c:v>-3.8168949122885501E-2</c:v>
                </c:pt>
                <c:pt idx="3569">
                  <c:v>-4.7731211271304599E-2</c:v>
                </c:pt>
                <c:pt idx="3570">
                  <c:v>-4.9574404967540002E-2</c:v>
                </c:pt>
                <c:pt idx="3571">
                  <c:v>-3.44759998049219E-2</c:v>
                </c:pt>
                <c:pt idx="3572">
                  <c:v>-2.7079738290529901E-2</c:v>
                </c:pt>
                <c:pt idx="3573">
                  <c:v>-2.99482868940373E-2</c:v>
                </c:pt>
                <c:pt idx="3574">
                  <c:v>-6.0436151222793201E-2</c:v>
                </c:pt>
                <c:pt idx="3575">
                  <c:v>-6.9211756989102494E-2</c:v>
                </c:pt>
                <c:pt idx="3576">
                  <c:v>-3.3945191653311502E-2</c:v>
                </c:pt>
                <c:pt idx="3577">
                  <c:v>-6.85968733701048E-3</c:v>
                </c:pt>
                <c:pt idx="3578">
                  <c:v>2.8029755420887901E-2</c:v>
                </c:pt>
                <c:pt idx="3579">
                  <c:v>3.7146011445148397E-2</c:v>
                </c:pt>
                <c:pt idx="3580">
                  <c:v>8.9456283046755306E-2</c:v>
                </c:pt>
                <c:pt idx="3581">
                  <c:v>0.13072743099616099</c:v>
                </c:pt>
                <c:pt idx="3582">
                  <c:v>0.183041679455757</c:v>
                </c:pt>
                <c:pt idx="3583">
                  <c:v>0.242168959371516</c:v>
                </c:pt>
                <c:pt idx="3584">
                  <c:v>0.30961418989918599</c:v>
                </c:pt>
                <c:pt idx="3585">
                  <c:v>0.37819172455300698</c:v>
                </c:pt>
                <c:pt idx="3586">
                  <c:v>0.43826937714909697</c:v>
                </c:pt>
                <c:pt idx="3587">
                  <c:v>0.48017116399656601</c:v>
                </c:pt>
                <c:pt idx="3588">
                  <c:v>0.52595687026095495</c:v>
                </c:pt>
                <c:pt idx="3589">
                  <c:v>0.56537006727682804</c:v>
                </c:pt>
                <c:pt idx="3590">
                  <c:v>0.62453581385516699</c:v>
                </c:pt>
                <c:pt idx="3591">
                  <c:v>0.665700795256433</c:v>
                </c:pt>
                <c:pt idx="3592">
                  <c:v>0.70270646212776799</c:v>
                </c:pt>
                <c:pt idx="3593">
                  <c:v>0.73601925091262599</c:v>
                </c:pt>
                <c:pt idx="3594">
                  <c:v>0.76470842684450102</c:v>
                </c:pt>
                <c:pt idx="3595">
                  <c:v>0.77640239058053895</c:v>
                </c:pt>
                <c:pt idx="3596">
                  <c:v>0.77595116003838305</c:v>
                </c:pt>
                <c:pt idx="3597">
                  <c:v>0.76504120144126797</c:v>
                </c:pt>
                <c:pt idx="3598">
                  <c:v>0.77062008398486304</c:v>
                </c:pt>
                <c:pt idx="3599">
                  <c:v>0.77315863947040797</c:v>
                </c:pt>
                <c:pt idx="3600">
                  <c:v>0.79150874597182697</c:v>
                </c:pt>
                <c:pt idx="3601">
                  <c:v>0.818901342061364</c:v>
                </c:pt>
                <c:pt idx="3602">
                  <c:v>0.83420699432236201</c:v>
                </c:pt>
                <c:pt idx="3603">
                  <c:v>0.86021827678778195</c:v>
                </c:pt>
                <c:pt idx="3604">
                  <c:v>0.860094149087412</c:v>
                </c:pt>
                <c:pt idx="3605">
                  <c:v>0.900687676110003</c:v>
                </c:pt>
                <c:pt idx="3606">
                  <c:v>0.88441670125265903</c:v>
                </c:pt>
                <c:pt idx="3607">
                  <c:v>0.88785510417493396</c:v>
                </c:pt>
                <c:pt idx="3608">
                  <c:v>0.86814582605930202</c:v>
                </c:pt>
                <c:pt idx="3609">
                  <c:v>0.86359745012721101</c:v>
                </c:pt>
                <c:pt idx="3610">
                  <c:v>0.83786768968166003</c:v>
                </c:pt>
                <c:pt idx="3611">
                  <c:v>0.81808511936188999</c:v>
                </c:pt>
                <c:pt idx="3612">
                  <c:v>0.78318640830742803</c:v>
                </c:pt>
                <c:pt idx="3613">
                  <c:v>0.77616965954699102</c:v>
                </c:pt>
                <c:pt idx="3614">
                  <c:v>0.74818713369242495</c:v>
                </c:pt>
                <c:pt idx="3615">
                  <c:v>0.74810583840424405</c:v>
                </c:pt>
                <c:pt idx="3616">
                  <c:v>0.72931193343051803</c:v>
                </c:pt>
                <c:pt idx="3617">
                  <c:v>0.70638090051487901</c:v>
                </c:pt>
                <c:pt idx="3618">
                  <c:v>0.69910274258939298</c:v>
                </c:pt>
                <c:pt idx="3619">
                  <c:v>0.64307799173390301</c:v>
                </c:pt>
                <c:pt idx="3620">
                  <c:v>0.59981733795807501</c:v>
                </c:pt>
                <c:pt idx="3621">
                  <c:v>0.547101666643386</c:v>
                </c:pt>
                <c:pt idx="3622">
                  <c:v>0.54616591381114599</c:v>
                </c:pt>
                <c:pt idx="3623">
                  <c:v>0.52552549822541605</c:v>
                </c:pt>
                <c:pt idx="3624">
                  <c:v>0.49409952686476</c:v>
                </c:pt>
                <c:pt idx="3625">
                  <c:v>0.43733743277478199</c:v>
                </c:pt>
                <c:pt idx="3626">
                  <c:v>0.38874249717058501</c:v>
                </c:pt>
                <c:pt idx="3627">
                  <c:v>0.33229149395998903</c:v>
                </c:pt>
                <c:pt idx="3628">
                  <c:v>0.26893271658962498</c:v>
                </c:pt>
                <c:pt idx="3629">
                  <c:v>0.210808712104611</c:v>
                </c:pt>
                <c:pt idx="3630">
                  <c:v>0.155512384475852</c:v>
                </c:pt>
                <c:pt idx="3631">
                  <c:v>0.107801572115461</c:v>
                </c:pt>
                <c:pt idx="3632">
                  <c:v>7.4008564857440798E-2</c:v>
                </c:pt>
                <c:pt idx="3633">
                  <c:v>5.73960812454513E-2</c:v>
                </c:pt>
                <c:pt idx="3634">
                  <c:v>5.6010821607495098E-2</c:v>
                </c:pt>
                <c:pt idx="3635">
                  <c:v>4.2947908637569102E-2</c:v>
                </c:pt>
                <c:pt idx="3636">
                  <c:v>3.4097476997523003E-2</c:v>
                </c:pt>
                <c:pt idx="3637">
                  <c:v>3.2884974633550501E-2</c:v>
                </c:pt>
                <c:pt idx="3638">
                  <c:v>3.1500387512656901E-2</c:v>
                </c:pt>
                <c:pt idx="3639">
                  <c:v>2.0919825581343102E-2</c:v>
                </c:pt>
                <c:pt idx="3640">
                  <c:v>1.6354300440377001E-2</c:v>
                </c:pt>
                <c:pt idx="3641">
                  <c:v>2.52498281371893E-2</c:v>
                </c:pt>
                <c:pt idx="3642">
                  <c:v>3.2660634654034799E-2</c:v>
                </c:pt>
                <c:pt idx="3643">
                  <c:v>2.2680206863386398E-2</c:v>
                </c:pt>
                <c:pt idx="3644">
                  <c:v>6.3153997065009604E-3</c:v>
                </c:pt>
                <c:pt idx="3645">
                  <c:v>-3.8473252919907098E-3</c:v>
                </c:pt>
                <c:pt idx="3646">
                  <c:v>-1.2731494485160101E-2</c:v>
                </c:pt>
                <c:pt idx="3647">
                  <c:v>-1.51938533765672E-2</c:v>
                </c:pt>
                <c:pt idx="3648">
                  <c:v>-5.8290016597424598E-3</c:v>
                </c:pt>
                <c:pt idx="3649">
                  <c:v>-5.3004011475551798E-4</c:v>
                </c:pt>
                <c:pt idx="3650">
                  <c:v>1.1616893619672599E-2</c:v>
                </c:pt>
                <c:pt idx="3651">
                  <c:v>7.6654978402189702E-3</c:v>
                </c:pt>
                <c:pt idx="3652">
                  <c:v>2.4043679918455598E-3</c:v>
                </c:pt>
                <c:pt idx="3653">
                  <c:v>-3.3841848482946899E-3</c:v>
                </c:pt>
                <c:pt idx="3654">
                  <c:v>-2.0106378972145102E-2</c:v>
                </c:pt>
                <c:pt idx="3655">
                  <c:v>-1.0552134237831801E-2</c:v>
                </c:pt>
                <c:pt idx="3656">
                  <c:v>-1.9029803068876298E-2</c:v>
                </c:pt>
                <c:pt idx="3657">
                  <c:v>-8.9834266825603599E-3</c:v>
                </c:pt>
                <c:pt idx="3658">
                  <c:v>-1.2668531008205501E-2</c:v>
                </c:pt>
                <c:pt idx="3659">
                  <c:v>-1.9540002137526402E-3</c:v>
                </c:pt>
                <c:pt idx="3660">
                  <c:v>-6.0261382994950203E-3</c:v>
                </c:pt>
                <c:pt idx="3661">
                  <c:v>1.81168599621095E-3</c:v>
                </c:pt>
                <c:pt idx="3662">
                  <c:v>-1.2346868002761E-2</c:v>
                </c:pt>
                <c:pt idx="3663">
                  <c:v>-9.8783176772269405E-3</c:v>
                </c:pt>
                <c:pt idx="3664">
                  <c:v>-1.46951573543998E-2</c:v>
                </c:pt>
                <c:pt idx="3665">
                  <c:v>-1.071126316936E-2</c:v>
                </c:pt>
                <c:pt idx="3666">
                  <c:v>-2.5747998462953999E-2</c:v>
                </c:pt>
                <c:pt idx="3667">
                  <c:v>-2.2089821005578401E-2</c:v>
                </c:pt>
                <c:pt idx="3668">
                  <c:v>-2.3963559245760199E-2</c:v>
                </c:pt>
                <c:pt idx="3669">
                  <c:v>-9.7364692591082897E-3</c:v>
                </c:pt>
                <c:pt idx="3670">
                  <c:v>-2.04577012891436E-2</c:v>
                </c:pt>
                <c:pt idx="3671">
                  <c:v>-2.2288292712845301E-2</c:v>
                </c:pt>
                <c:pt idx="3672">
                  <c:v>-2.2969027923033802E-2</c:v>
                </c:pt>
                <c:pt idx="3673">
                  <c:v>-7.9124155819668297E-3</c:v>
                </c:pt>
                <c:pt idx="3674">
                  <c:v>1.9118269125618099E-2</c:v>
                </c:pt>
                <c:pt idx="3675">
                  <c:v>4.9364501286785101E-2</c:v>
                </c:pt>
                <c:pt idx="3676">
                  <c:v>8.4656985481204594E-2</c:v>
                </c:pt>
                <c:pt idx="3677">
                  <c:v>0.120743158691306</c:v>
                </c:pt>
                <c:pt idx="3678">
                  <c:v>0.16659717846671901</c:v>
                </c:pt>
                <c:pt idx="3679">
                  <c:v>0.222373997000791</c:v>
                </c:pt>
                <c:pt idx="3680">
                  <c:v>0.26768627054385102</c:v>
                </c:pt>
                <c:pt idx="3681">
                  <c:v>0.331402078714083</c:v>
                </c:pt>
                <c:pt idx="3682">
                  <c:v>0.37622097812757799</c:v>
                </c:pt>
                <c:pt idx="3683">
                  <c:v>0.41500721666767398</c:v>
                </c:pt>
                <c:pt idx="3684">
                  <c:v>0.475455533366136</c:v>
                </c:pt>
                <c:pt idx="3685">
                  <c:v>0.58492723663470203</c:v>
                </c:pt>
                <c:pt idx="3686">
                  <c:v>0.707734556997764</c:v>
                </c:pt>
                <c:pt idx="3687">
                  <c:v>0.76851162707088005</c:v>
                </c:pt>
                <c:pt idx="3688">
                  <c:v>0.77461936522238695</c:v>
                </c:pt>
                <c:pt idx="3689">
                  <c:v>0.78763687644043301</c:v>
                </c:pt>
                <c:pt idx="3690">
                  <c:v>0.88900988199923603</c:v>
                </c:pt>
                <c:pt idx="3691">
                  <c:v>0.95191692600281097</c:v>
                </c:pt>
                <c:pt idx="3692">
                  <c:v>0.98760453730368503</c:v>
                </c:pt>
                <c:pt idx="3693">
                  <c:v>0.98183171977027395</c:v>
                </c:pt>
                <c:pt idx="3694">
                  <c:v>0.99162132842052098</c:v>
                </c:pt>
                <c:pt idx="3695">
                  <c:v>1.059885221071986</c:v>
                </c:pt>
                <c:pt idx="3696">
                  <c:v>1.0486916075601289</c:v>
                </c:pt>
                <c:pt idx="3697">
                  <c:v>1.0275776400009511</c:v>
                </c:pt>
                <c:pt idx="3698">
                  <c:v>0.956750279662543</c:v>
                </c:pt>
                <c:pt idx="3699">
                  <c:v>0.89882908489778002</c:v>
                </c:pt>
                <c:pt idx="3700">
                  <c:v>0.86910183693382603</c:v>
                </c:pt>
                <c:pt idx="3701">
                  <c:v>0.87921764457822504</c:v>
                </c:pt>
                <c:pt idx="3702">
                  <c:v>0.93311859796179697</c:v>
                </c:pt>
                <c:pt idx="3703">
                  <c:v>1.002865918084592</c:v>
                </c:pt>
                <c:pt idx="3704">
                  <c:v>0.993145385182574</c:v>
                </c:pt>
                <c:pt idx="3705">
                  <c:v>0.94074471925887604</c:v>
                </c:pt>
                <c:pt idx="3706">
                  <c:v>0.90824719479446803</c:v>
                </c:pt>
                <c:pt idx="3707">
                  <c:v>0.84711357404237297</c:v>
                </c:pt>
                <c:pt idx="3708">
                  <c:v>0.87426403562883903</c:v>
                </c:pt>
                <c:pt idx="3709">
                  <c:v>0.85048298471629402</c:v>
                </c:pt>
                <c:pt idx="3710">
                  <c:v>0.87356364403922904</c:v>
                </c:pt>
                <c:pt idx="3711">
                  <c:v>0.82844889722164405</c:v>
                </c:pt>
                <c:pt idx="3712">
                  <c:v>0.79455971219480004</c:v>
                </c:pt>
                <c:pt idx="3713">
                  <c:v>0.79475494972794702</c:v>
                </c:pt>
                <c:pt idx="3714">
                  <c:v>0.74902403113204896</c:v>
                </c:pt>
                <c:pt idx="3715">
                  <c:v>0.71603015626579702</c:v>
                </c:pt>
                <c:pt idx="3716">
                  <c:v>0.64326306942324096</c:v>
                </c:pt>
                <c:pt idx="3717">
                  <c:v>0.65185292586132604</c:v>
                </c:pt>
                <c:pt idx="3718">
                  <c:v>0.62547486187013601</c:v>
                </c:pt>
                <c:pt idx="3719">
                  <c:v>0.61692710814444696</c:v>
                </c:pt>
                <c:pt idx="3720">
                  <c:v>0.56329832302931804</c:v>
                </c:pt>
                <c:pt idx="3721">
                  <c:v>0.51011774317769298</c:v>
                </c:pt>
                <c:pt idx="3722">
                  <c:v>0.43134123379049899</c:v>
                </c:pt>
                <c:pt idx="3723">
                  <c:v>0.329453151144457</c:v>
                </c:pt>
                <c:pt idx="3724">
                  <c:v>0.25222550651747999</c:v>
                </c:pt>
                <c:pt idx="3725">
                  <c:v>0.182734821832015</c:v>
                </c:pt>
                <c:pt idx="3726">
                  <c:v>0.157794477645086</c:v>
                </c:pt>
                <c:pt idx="3727">
                  <c:v>9.8528723112104005E-2</c:v>
                </c:pt>
                <c:pt idx="3728">
                  <c:v>9.9251348296025305E-2</c:v>
                </c:pt>
                <c:pt idx="3729">
                  <c:v>6.3188843116550694E-2</c:v>
                </c:pt>
                <c:pt idx="3730">
                  <c:v>7.2058654504342998E-2</c:v>
                </c:pt>
                <c:pt idx="3731">
                  <c:v>4.0195370616217599E-2</c:v>
                </c:pt>
                <c:pt idx="3732">
                  <c:v>3.7944668968724803E-2</c:v>
                </c:pt>
                <c:pt idx="3733">
                  <c:v>2.6656988398646601E-2</c:v>
                </c:pt>
                <c:pt idx="3734">
                  <c:v>2.7920493546532199E-2</c:v>
                </c:pt>
                <c:pt idx="3735">
                  <c:v>3.1533621770299398E-2</c:v>
                </c:pt>
                <c:pt idx="3736">
                  <c:v>2.1433271052332201E-2</c:v>
                </c:pt>
                <c:pt idx="3737">
                  <c:v>6.7835220468399999E-3</c:v>
                </c:pt>
                <c:pt idx="3738">
                  <c:v>4.19213055884597E-3</c:v>
                </c:pt>
                <c:pt idx="3739">
                  <c:v>1.16131186666136E-2</c:v>
                </c:pt>
                <c:pt idx="3740">
                  <c:v>9.8332126344085006E-3</c:v>
                </c:pt>
                <c:pt idx="3741">
                  <c:v>1.94664103793656E-3</c:v>
                </c:pt>
                <c:pt idx="3742">
                  <c:v>1.48562723037642E-2</c:v>
                </c:pt>
                <c:pt idx="3743">
                  <c:v>3.0689059447058201E-2</c:v>
                </c:pt>
                <c:pt idx="3744">
                  <c:v>4.0028299164437002E-2</c:v>
                </c:pt>
                <c:pt idx="3745">
                  <c:v>2.0763257928451399E-2</c:v>
                </c:pt>
                <c:pt idx="3746">
                  <c:v>1.7163886907398201E-2</c:v>
                </c:pt>
                <c:pt idx="3747">
                  <c:v>2.3606258376824601E-2</c:v>
                </c:pt>
                <c:pt idx="3748">
                  <c:v>4.4957514042977098E-2</c:v>
                </c:pt>
                <c:pt idx="3749">
                  <c:v>4.2563570867312703E-2</c:v>
                </c:pt>
                <c:pt idx="3750">
                  <c:v>3.0197101957428599E-2</c:v>
                </c:pt>
                <c:pt idx="3751">
                  <c:v>2.7085231186615401E-2</c:v>
                </c:pt>
                <c:pt idx="3752">
                  <c:v>2.5968153257211701E-2</c:v>
                </c:pt>
                <c:pt idx="3753">
                  <c:v>3.0695547464260502E-2</c:v>
                </c:pt>
                <c:pt idx="3754">
                  <c:v>1.5185590652334401E-2</c:v>
                </c:pt>
                <c:pt idx="3755">
                  <c:v>1.16627522144004E-2</c:v>
                </c:pt>
                <c:pt idx="3756">
                  <c:v>-1.6146422171148399E-3</c:v>
                </c:pt>
                <c:pt idx="3757">
                  <c:v>-2.3776519676059E-4</c:v>
                </c:pt>
                <c:pt idx="3758">
                  <c:v>-8.6151353207492599E-3</c:v>
                </c:pt>
                <c:pt idx="3759">
                  <c:v>-1.3411908548004999E-2</c:v>
                </c:pt>
                <c:pt idx="3760">
                  <c:v>-7.9976455657996808E-3</c:v>
                </c:pt>
                <c:pt idx="3761">
                  <c:v>-1.54414100776957E-2</c:v>
                </c:pt>
                <c:pt idx="3762">
                  <c:v>-1.00353683079215E-2</c:v>
                </c:pt>
                <c:pt idx="3763">
                  <c:v>-1.33575446074544E-2</c:v>
                </c:pt>
                <c:pt idx="3764">
                  <c:v>3.1381472353801598E-3</c:v>
                </c:pt>
                <c:pt idx="3765">
                  <c:v>7.7724353131965402E-3</c:v>
                </c:pt>
                <c:pt idx="3766">
                  <c:v>1.3448214303487999E-3</c:v>
                </c:pt>
                <c:pt idx="3767">
                  <c:v>-9.0433729888498796E-3</c:v>
                </c:pt>
                <c:pt idx="3768">
                  <c:v>-1.63415068198354E-2</c:v>
                </c:pt>
                <c:pt idx="3769">
                  <c:v>4.6766008930373398E-3</c:v>
                </c:pt>
                <c:pt idx="3770">
                  <c:v>3.8335604423005903E-2</c:v>
                </c:pt>
                <c:pt idx="3771">
                  <c:v>8.8218202308604998E-2</c:v>
                </c:pt>
                <c:pt idx="3772">
                  <c:v>0.13006905057348001</c:v>
                </c:pt>
                <c:pt idx="3773">
                  <c:v>0.179033517077098</c:v>
                </c:pt>
                <c:pt idx="3774">
                  <c:v>0.238773047532502</c:v>
                </c:pt>
                <c:pt idx="3775">
                  <c:v>0.31221563610188902</c:v>
                </c:pt>
                <c:pt idx="3776">
                  <c:v>0.34163930210636001</c:v>
                </c:pt>
                <c:pt idx="3777">
                  <c:v>0.38100541025653301</c:v>
                </c:pt>
                <c:pt idx="3778">
                  <c:v>0.418124720877315</c:v>
                </c:pt>
                <c:pt idx="3779">
                  <c:v>0.44549429086939102</c:v>
                </c:pt>
                <c:pt idx="3780">
                  <c:v>0.43818552793856502</c:v>
                </c:pt>
                <c:pt idx="3781">
                  <c:v>0.41379731668527298</c:v>
                </c:pt>
                <c:pt idx="3782">
                  <c:v>0.422861371107073</c:v>
                </c:pt>
                <c:pt idx="3783">
                  <c:v>0.445759103554148</c:v>
                </c:pt>
                <c:pt idx="3784">
                  <c:v>0.53730396158423499</c:v>
                </c:pt>
                <c:pt idx="3785">
                  <c:v>0.71089854228601201</c:v>
                </c:pt>
                <c:pt idx="3786">
                  <c:v>0.86527572475827097</c:v>
                </c:pt>
                <c:pt idx="3787">
                  <c:v>0.91193007526134795</c:v>
                </c:pt>
                <c:pt idx="3788">
                  <c:v>0.89822439974103296</c:v>
                </c:pt>
                <c:pt idx="3789">
                  <c:v>0.909415101992329</c:v>
                </c:pt>
                <c:pt idx="3790">
                  <c:v>0.99634315630732895</c:v>
                </c:pt>
                <c:pt idx="3791">
                  <c:v>1.1128051595455699</c:v>
                </c:pt>
                <c:pt idx="3792">
                  <c:v>1.102804377243028</c:v>
                </c:pt>
                <c:pt idx="3793">
                  <c:v>1.0504854654542659</c:v>
                </c:pt>
                <c:pt idx="3794">
                  <c:v>0.98291788703263905</c:v>
                </c:pt>
                <c:pt idx="3795">
                  <c:v>1.053602493222934</c:v>
                </c:pt>
                <c:pt idx="3796">
                  <c:v>1.0641284258732799</c:v>
                </c:pt>
                <c:pt idx="3797">
                  <c:v>0.97749538122153001</c:v>
                </c:pt>
                <c:pt idx="3798">
                  <c:v>0.94133825385820902</c:v>
                </c:pt>
                <c:pt idx="3799">
                  <c:v>0.92520255421735498</c:v>
                </c:pt>
                <c:pt idx="3800">
                  <c:v>1.036951246451155</c:v>
                </c:pt>
                <c:pt idx="3801">
                  <c:v>1.0464885771691541</c:v>
                </c:pt>
                <c:pt idx="3802">
                  <c:v>1.038339889632492</c:v>
                </c:pt>
                <c:pt idx="3803">
                  <c:v>0.91960905381014302</c:v>
                </c:pt>
                <c:pt idx="3804">
                  <c:v>0.91556479950940695</c:v>
                </c:pt>
                <c:pt idx="3805">
                  <c:v>0.907457490893543</c:v>
                </c:pt>
                <c:pt idx="3806">
                  <c:v>0.956874730842868</c:v>
                </c:pt>
                <c:pt idx="3807">
                  <c:v>0.81435398751183796</c:v>
                </c:pt>
                <c:pt idx="3808">
                  <c:v>0.81963265501540095</c:v>
                </c:pt>
                <c:pt idx="3809">
                  <c:v>0.80370191934069302</c:v>
                </c:pt>
                <c:pt idx="3810">
                  <c:v>0.72178297015063098</c:v>
                </c:pt>
                <c:pt idx="3811">
                  <c:v>0.65226272930346196</c:v>
                </c:pt>
                <c:pt idx="3812">
                  <c:v>0.62370293653975695</c:v>
                </c:pt>
                <c:pt idx="3813">
                  <c:v>0.744260921335821</c:v>
                </c:pt>
                <c:pt idx="3814">
                  <c:v>0.71005068334893395</c:v>
                </c:pt>
                <c:pt idx="3815">
                  <c:v>0.61303957796330399</c:v>
                </c:pt>
                <c:pt idx="3816">
                  <c:v>0.595967561823882</c:v>
                </c:pt>
                <c:pt idx="3817">
                  <c:v>0.56515833552550898</c:v>
                </c:pt>
                <c:pt idx="3818">
                  <c:v>0.52661871887326195</c:v>
                </c:pt>
                <c:pt idx="3819">
                  <c:v>0.40631240296700899</c:v>
                </c:pt>
                <c:pt idx="3820">
                  <c:v>0.35267989405456601</c:v>
                </c:pt>
                <c:pt idx="3821">
                  <c:v>0.32341963236237598</c:v>
                </c:pt>
                <c:pt idx="3822">
                  <c:v>0.27050983929713801</c:v>
                </c:pt>
                <c:pt idx="3823">
                  <c:v>0.171733398661013</c:v>
                </c:pt>
                <c:pt idx="3824">
                  <c:v>9.5249023349810502E-2</c:v>
                </c:pt>
                <c:pt idx="3825">
                  <c:v>4.7398447572876E-2</c:v>
                </c:pt>
                <c:pt idx="3826">
                  <c:v>5.1716937270386197E-2</c:v>
                </c:pt>
                <c:pt idx="3827">
                  <c:v>5.3171215604812999E-2</c:v>
                </c:pt>
                <c:pt idx="3828">
                  <c:v>4.7945278937120597E-2</c:v>
                </c:pt>
                <c:pt idx="3829">
                  <c:v>3.8088627802419998E-2</c:v>
                </c:pt>
                <c:pt idx="3830">
                  <c:v>2.89469319525732E-2</c:v>
                </c:pt>
                <c:pt idx="3831">
                  <c:v>2.8672752006628398E-2</c:v>
                </c:pt>
                <c:pt idx="3832">
                  <c:v>3.1651128045797103E-2</c:v>
                </c:pt>
                <c:pt idx="3833">
                  <c:v>2.98200188670877E-2</c:v>
                </c:pt>
                <c:pt idx="3834">
                  <c:v>2.09379503017245E-2</c:v>
                </c:pt>
                <c:pt idx="3835">
                  <c:v>1.46417937313121E-2</c:v>
                </c:pt>
                <c:pt idx="3836">
                  <c:v>1.37778790093939E-2</c:v>
                </c:pt>
                <c:pt idx="3837">
                  <c:v>3.8006463195543801E-2</c:v>
                </c:pt>
                <c:pt idx="3838">
                  <c:v>7.7391258400990696E-3</c:v>
                </c:pt>
                <c:pt idx="3839">
                  <c:v>-1.91913355470044E-3</c:v>
                </c:pt>
                <c:pt idx="3840">
                  <c:v>-2.4139163407490598E-2</c:v>
                </c:pt>
                <c:pt idx="3841">
                  <c:v>-2.5456492715697599E-2</c:v>
                </c:pt>
                <c:pt idx="3842">
                  <c:v>-3.2834734629994797E-2</c:v>
                </c:pt>
                <c:pt idx="3843">
                  <c:v>-4.1508164654391798E-2</c:v>
                </c:pt>
                <c:pt idx="3844">
                  <c:v>-1.67892656432297E-2</c:v>
                </c:pt>
                <c:pt idx="3845">
                  <c:v>-1.1165109245924801E-2</c:v>
                </c:pt>
                <c:pt idx="3846">
                  <c:v>-8.51456647301445E-3</c:v>
                </c:pt>
                <c:pt idx="3847">
                  <c:v>-1.58954562795686E-2</c:v>
                </c:pt>
                <c:pt idx="3848">
                  <c:v>-2.14939838282554E-2</c:v>
                </c:pt>
                <c:pt idx="3849">
                  <c:v>-3.1302296896859101E-2</c:v>
                </c:pt>
                <c:pt idx="3850">
                  <c:v>-3.5878389087477897E-2</c:v>
                </c:pt>
                <c:pt idx="3851">
                  <c:v>-2.8448031325538699E-2</c:v>
                </c:pt>
                <c:pt idx="3852">
                  <c:v>-1.6682606600583402E-2</c:v>
                </c:pt>
                <c:pt idx="3853">
                  <c:v>1.13057059482982E-3</c:v>
                </c:pt>
                <c:pt idx="3854">
                  <c:v>-3.2234033975584498E-3</c:v>
                </c:pt>
                <c:pt idx="3855">
                  <c:v>-1.6181741284111501E-2</c:v>
                </c:pt>
                <c:pt idx="3856">
                  <c:v>-3.0085512118904499E-2</c:v>
                </c:pt>
                <c:pt idx="3857">
                  <c:v>-3.6207453685847303E-2</c:v>
                </c:pt>
                <c:pt idx="3858">
                  <c:v>-2.4097319788589099E-2</c:v>
                </c:pt>
                <c:pt idx="3859">
                  <c:v>-4.3960753185150296E-3</c:v>
                </c:pt>
                <c:pt idx="3860">
                  <c:v>2.8167499399557E-3</c:v>
                </c:pt>
                <c:pt idx="3861">
                  <c:v>3.58344969428021E-3</c:v>
                </c:pt>
                <c:pt idx="3862">
                  <c:v>3.9163644133140599E-4</c:v>
                </c:pt>
                <c:pt idx="3863">
                  <c:v>-3.9263527596511702E-3</c:v>
                </c:pt>
                <c:pt idx="3864">
                  <c:v>1.20531016181514E-2</c:v>
                </c:pt>
                <c:pt idx="3865">
                  <c:v>7.7378871734021101E-3</c:v>
                </c:pt>
                <c:pt idx="3866">
                  <c:v>4.5404692862614601E-2</c:v>
                </c:pt>
                <c:pt idx="3867">
                  <c:v>6.6471471587101802E-2</c:v>
                </c:pt>
                <c:pt idx="3868">
                  <c:v>0.12451578961896199</c:v>
                </c:pt>
                <c:pt idx="3869">
                  <c:v>0.188290774134978</c:v>
                </c:pt>
                <c:pt idx="3870">
                  <c:v>0.28594232346401499</c:v>
                </c:pt>
                <c:pt idx="3871">
                  <c:v>0.39249343949505699</c:v>
                </c:pt>
                <c:pt idx="3872">
                  <c:v>0.48554420849350599</c:v>
                </c:pt>
                <c:pt idx="3873">
                  <c:v>0.566204351072642</c:v>
                </c:pt>
                <c:pt idx="3874">
                  <c:v>0.650767076220503</c:v>
                </c:pt>
                <c:pt idx="3875">
                  <c:v>0.716513661309506</c:v>
                </c:pt>
                <c:pt idx="3876">
                  <c:v>0.77214791752219403</c:v>
                </c:pt>
                <c:pt idx="3877">
                  <c:v>0.78554383264268801</c:v>
                </c:pt>
                <c:pt idx="3878">
                  <c:v>0.81655275855466702</c:v>
                </c:pt>
                <c:pt idx="3879">
                  <c:v>0.81602431530249597</c:v>
                </c:pt>
                <c:pt idx="3880">
                  <c:v>0.86191266154165003</c:v>
                </c:pt>
                <c:pt idx="3881">
                  <c:v>0.91077066834167097</c:v>
                </c:pt>
                <c:pt idx="3882">
                  <c:v>0.98038089530595496</c:v>
                </c:pt>
                <c:pt idx="3883">
                  <c:v>0.97739312904457099</c:v>
                </c:pt>
                <c:pt idx="3884">
                  <c:v>0.95799094321628897</c:v>
                </c:pt>
                <c:pt idx="3885">
                  <c:v>0.95420975373457395</c:v>
                </c:pt>
                <c:pt idx="3886">
                  <c:v>0.94127439362032195</c:v>
                </c:pt>
                <c:pt idx="3887">
                  <c:v>0.94212105045953298</c:v>
                </c:pt>
                <c:pt idx="3888">
                  <c:v>0.99236584826901497</c:v>
                </c:pt>
                <c:pt idx="3889">
                  <c:v>0.96131721959972005</c:v>
                </c:pt>
                <c:pt idx="3890">
                  <c:v>0.97214408126999596</c:v>
                </c:pt>
                <c:pt idx="3891">
                  <c:v>0.81526801397665005</c:v>
                </c:pt>
                <c:pt idx="3892">
                  <c:v>0.89279331422158303</c:v>
                </c:pt>
                <c:pt idx="3893">
                  <c:v>0.85600269295055398</c:v>
                </c:pt>
                <c:pt idx="3894">
                  <c:v>0.95790806770905201</c:v>
                </c:pt>
                <c:pt idx="3895">
                  <c:v>0.78924971961283297</c:v>
                </c:pt>
                <c:pt idx="3896">
                  <c:v>0.806379988012769</c:v>
                </c:pt>
                <c:pt idx="3897">
                  <c:v>0.77029360250972101</c:v>
                </c:pt>
                <c:pt idx="3898">
                  <c:v>1.009149688933312</c:v>
                </c:pt>
                <c:pt idx="3899">
                  <c:v>1.012198275037598</c:v>
                </c:pt>
                <c:pt idx="3900">
                  <c:v>0.91723649604671598</c:v>
                </c:pt>
                <c:pt idx="3901">
                  <c:v>0.66734370833620205</c:v>
                </c:pt>
                <c:pt idx="3902">
                  <c:v>0.60148815053781501</c:v>
                </c:pt>
                <c:pt idx="3903">
                  <c:v>0.75195464933350298</c:v>
                </c:pt>
                <c:pt idx="3904">
                  <c:v>0.743687072101615</c:v>
                </c:pt>
                <c:pt idx="3905">
                  <c:v>0.58545448340570405</c:v>
                </c:pt>
                <c:pt idx="3906">
                  <c:v>0.33104016878397502</c:v>
                </c:pt>
                <c:pt idx="3907">
                  <c:v>0.26474953117954803</c:v>
                </c:pt>
                <c:pt idx="3908">
                  <c:v>0.27043180606559297</c:v>
                </c:pt>
                <c:pt idx="3909">
                  <c:v>0.33211126171565197</c:v>
                </c:pt>
                <c:pt idx="3910">
                  <c:v>0.33954199196685603</c:v>
                </c:pt>
                <c:pt idx="3911">
                  <c:v>0.31385169846306799</c:v>
                </c:pt>
                <c:pt idx="3912">
                  <c:v>0.170170748984982</c:v>
                </c:pt>
                <c:pt idx="3913">
                  <c:v>9.0712375808142107E-2</c:v>
                </c:pt>
                <c:pt idx="3914">
                  <c:v>4.4109669288077899E-2</c:v>
                </c:pt>
                <c:pt idx="3915">
                  <c:v>5.6615658022476402E-2</c:v>
                </c:pt>
                <c:pt idx="3916">
                  <c:v>4.8358523907451802E-2</c:v>
                </c:pt>
                <c:pt idx="3917">
                  <c:v>3.8049884230609197E-2</c:v>
                </c:pt>
                <c:pt idx="3918">
                  <c:v>1.18162810219536E-2</c:v>
                </c:pt>
                <c:pt idx="3919">
                  <c:v>1.30144941036517E-2</c:v>
                </c:pt>
                <c:pt idx="3920">
                  <c:v>-6.9217618835155396E-3</c:v>
                </c:pt>
                <c:pt idx="3921">
                  <c:v>1.18034700327829E-2</c:v>
                </c:pt>
                <c:pt idx="3922">
                  <c:v>-7.8322461153191494E-3</c:v>
                </c:pt>
                <c:pt idx="3923">
                  <c:v>-9.9720863402665595E-3</c:v>
                </c:pt>
                <c:pt idx="3924">
                  <c:v>-1.7312557949499201E-2</c:v>
                </c:pt>
                <c:pt idx="3925">
                  <c:v>1.1238727382742101E-2</c:v>
                </c:pt>
                <c:pt idx="3926">
                  <c:v>2.4189320159638299E-2</c:v>
                </c:pt>
                <c:pt idx="3927">
                  <c:v>2.6803727883312201E-2</c:v>
                </c:pt>
                <c:pt idx="3928">
                  <c:v>2.1405601231151698E-2</c:v>
                </c:pt>
                <c:pt idx="3929">
                  <c:v>3.4837421362973298E-2</c:v>
                </c:pt>
                <c:pt idx="3930">
                  <c:v>4.61864347512176E-2</c:v>
                </c:pt>
                <c:pt idx="3931">
                  <c:v>3.5260749553074101E-2</c:v>
                </c:pt>
                <c:pt idx="3932">
                  <c:v>3.91394597995798E-2</c:v>
                </c:pt>
                <c:pt idx="3933">
                  <c:v>6.2503555590384501E-3</c:v>
                </c:pt>
                <c:pt idx="3934">
                  <c:v>1.4896721210719501E-2</c:v>
                </c:pt>
                <c:pt idx="3935">
                  <c:v>6.7434233137966502E-3</c:v>
                </c:pt>
                <c:pt idx="3936">
                  <c:v>2.70526024312716E-2</c:v>
                </c:pt>
                <c:pt idx="3937">
                  <c:v>2.9480516716355199E-2</c:v>
                </c:pt>
                <c:pt idx="3938">
                  <c:v>4.04739270768084E-2</c:v>
                </c:pt>
                <c:pt idx="3939">
                  <c:v>3.78063383759039E-2</c:v>
                </c:pt>
                <c:pt idx="3940">
                  <c:v>3.51945852806533E-2</c:v>
                </c:pt>
                <c:pt idx="3941">
                  <c:v>2.4954417253184698E-2</c:v>
                </c:pt>
                <c:pt idx="3942">
                  <c:v>2.14632386394648E-2</c:v>
                </c:pt>
                <c:pt idx="3943">
                  <c:v>3.61217346723504E-2</c:v>
                </c:pt>
                <c:pt idx="3944">
                  <c:v>2.9418200283466901E-2</c:v>
                </c:pt>
                <c:pt idx="3945">
                  <c:v>3.5925398134801001E-2</c:v>
                </c:pt>
                <c:pt idx="3946">
                  <c:v>2.4130637011388099E-2</c:v>
                </c:pt>
                <c:pt idx="3947">
                  <c:v>2.1900007420881499E-2</c:v>
                </c:pt>
                <c:pt idx="3948">
                  <c:v>7.1861969622722703E-3</c:v>
                </c:pt>
                <c:pt idx="3949">
                  <c:v>9.8150985647738509E-4</c:v>
                </c:pt>
                <c:pt idx="3950">
                  <c:v>3.8458609227796699E-3</c:v>
                </c:pt>
                <c:pt idx="3951">
                  <c:v>1.4133759960150601E-2</c:v>
                </c:pt>
                <c:pt idx="3952">
                  <c:v>1.8191196678416999E-2</c:v>
                </c:pt>
                <c:pt idx="3953">
                  <c:v>1.7333533115503799E-2</c:v>
                </c:pt>
                <c:pt idx="3954">
                  <c:v>-1.8610322974695599E-3</c:v>
                </c:pt>
                <c:pt idx="3955">
                  <c:v>-1.04545960803817E-2</c:v>
                </c:pt>
                <c:pt idx="3956">
                  <c:v>-1.7291688428769901E-2</c:v>
                </c:pt>
                <c:pt idx="3957">
                  <c:v>-5.7442811681940502E-3</c:v>
                </c:pt>
                <c:pt idx="3958">
                  <c:v>-5.1274350222364701E-3</c:v>
                </c:pt>
                <c:pt idx="3959">
                  <c:v>-1.3151211353291E-2</c:v>
                </c:pt>
                <c:pt idx="3960">
                  <c:v>-9.0331830860054408E-3</c:v>
                </c:pt>
                <c:pt idx="3961">
                  <c:v>-1.61875807129848E-2</c:v>
                </c:pt>
                <c:pt idx="3962">
                  <c:v>4.9998970561572096E-3</c:v>
                </c:pt>
                <c:pt idx="3963">
                  <c:v>1.5506392615323199E-2</c:v>
                </c:pt>
                <c:pt idx="3964">
                  <c:v>4.5151068361355899E-2</c:v>
                </c:pt>
                <c:pt idx="3965">
                  <c:v>6.44898062207057E-2</c:v>
                </c:pt>
                <c:pt idx="3966">
                  <c:v>0.111161344863107</c:v>
                </c:pt>
                <c:pt idx="3967">
                  <c:v>0.18637000370918499</c:v>
                </c:pt>
                <c:pt idx="3968">
                  <c:v>0.27074669541827401</c:v>
                </c:pt>
                <c:pt idx="3969">
                  <c:v>0.33561518477566799</c:v>
                </c:pt>
                <c:pt idx="3970">
                  <c:v>0.373207515132842</c:v>
                </c:pt>
                <c:pt idx="3971">
                  <c:v>0.40445244526805801</c:v>
                </c:pt>
                <c:pt idx="3972">
                  <c:v>0.43991903900679202</c:v>
                </c:pt>
                <c:pt idx="3973">
                  <c:v>0.47096461304305698</c:v>
                </c:pt>
                <c:pt idx="3974">
                  <c:v>0.53640186003804902</c:v>
                </c:pt>
                <c:pt idx="3975">
                  <c:v>0.57721375683188603</c:v>
                </c:pt>
                <c:pt idx="3976">
                  <c:v>0.62326466190630803</c:v>
                </c:pt>
                <c:pt idx="3977">
                  <c:v>0.66282918998473195</c:v>
                </c:pt>
                <c:pt idx="3978">
                  <c:v>0.69403631027567803</c:v>
                </c:pt>
                <c:pt idx="3979">
                  <c:v>0.69853938840446705</c:v>
                </c:pt>
                <c:pt idx="3980">
                  <c:v>0.65893389435540595</c:v>
                </c:pt>
                <c:pt idx="3981">
                  <c:v>0.62221222323105096</c:v>
                </c:pt>
                <c:pt idx="3982">
                  <c:v>0.62446979120805202</c:v>
                </c:pt>
                <c:pt idx="3983">
                  <c:v>0.652433543064045</c:v>
                </c:pt>
                <c:pt idx="3984">
                  <c:v>0.75091315179931895</c:v>
                </c:pt>
                <c:pt idx="3985">
                  <c:v>0.75719800539459403</c:v>
                </c:pt>
                <c:pt idx="3986">
                  <c:v>0.79927671311081505</c:v>
                </c:pt>
                <c:pt idx="3987">
                  <c:v>0.77818639036297399</c:v>
                </c:pt>
                <c:pt idx="3988">
                  <c:v>0.84449556881755605</c:v>
                </c:pt>
                <c:pt idx="3989">
                  <c:v>0.92532011123473701</c:v>
                </c:pt>
                <c:pt idx="3990">
                  <c:v>0.97469101915316303</c:v>
                </c:pt>
                <c:pt idx="3991">
                  <c:v>0.98885508468552596</c:v>
                </c:pt>
                <c:pt idx="3992">
                  <c:v>0.974139108177422</c:v>
                </c:pt>
                <c:pt idx="3993">
                  <c:v>0.95805566085026705</c:v>
                </c:pt>
                <c:pt idx="3994">
                  <c:v>0.93973020887161696</c:v>
                </c:pt>
                <c:pt idx="3995">
                  <c:v>0.87642354785785404</c:v>
                </c:pt>
                <c:pt idx="3996">
                  <c:v>0.83971120394954002</c:v>
                </c:pt>
                <c:pt idx="3997">
                  <c:v>0.83688099012079897</c:v>
                </c:pt>
                <c:pt idx="3998">
                  <c:v>0.80945753682580301</c:v>
                </c:pt>
                <c:pt idx="3999">
                  <c:v>0.78456586921464599</c:v>
                </c:pt>
                <c:pt idx="4000">
                  <c:v>0.73691393318838505</c:v>
                </c:pt>
                <c:pt idx="4001">
                  <c:v>0.70309698138847398</c:v>
                </c:pt>
                <c:pt idx="4002">
                  <c:v>0.77186584049338303</c:v>
                </c:pt>
                <c:pt idx="4003">
                  <c:v>0.74449830123989602</c:v>
                </c:pt>
                <c:pt idx="4004">
                  <c:v>0.72994086964468397</c:v>
                </c:pt>
                <c:pt idx="4005">
                  <c:v>0.63053469215138702</c:v>
                </c:pt>
                <c:pt idx="4006">
                  <c:v>0.65192827043378698</c:v>
                </c:pt>
                <c:pt idx="4007">
                  <c:v>0.61776424365668203</c:v>
                </c:pt>
                <c:pt idx="4008">
                  <c:v>0.60916543605800799</c:v>
                </c:pt>
                <c:pt idx="4009">
                  <c:v>0.54432677969955101</c:v>
                </c:pt>
                <c:pt idx="4010">
                  <c:v>0.504848260669853</c:v>
                </c:pt>
                <c:pt idx="4011">
                  <c:v>0.37243802035822099</c:v>
                </c:pt>
                <c:pt idx="4012">
                  <c:v>0.24726913405911999</c:v>
                </c:pt>
                <c:pt idx="4013">
                  <c:v>0.17472409010427201</c:v>
                </c:pt>
                <c:pt idx="4014">
                  <c:v>0.149346007654657</c:v>
                </c:pt>
                <c:pt idx="4015">
                  <c:v>0.141368852029331</c:v>
                </c:pt>
                <c:pt idx="4016">
                  <c:v>0.103841685792085</c:v>
                </c:pt>
                <c:pt idx="4017">
                  <c:v>6.7785024583751893E-2</c:v>
                </c:pt>
                <c:pt idx="4018">
                  <c:v>5.49375006617773E-2</c:v>
                </c:pt>
                <c:pt idx="4019">
                  <c:v>4.6426260157760003E-2</c:v>
                </c:pt>
                <c:pt idx="4020">
                  <c:v>4.9354692901712599E-2</c:v>
                </c:pt>
                <c:pt idx="4021">
                  <c:v>4.33932753800381E-2</c:v>
                </c:pt>
                <c:pt idx="4022">
                  <c:v>5.3504904544272099E-2</c:v>
                </c:pt>
                <c:pt idx="4023">
                  <c:v>4.9926487070194502E-2</c:v>
                </c:pt>
                <c:pt idx="4024">
                  <c:v>3.26874397615948E-2</c:v>
                </c:pt>
                <c:pt idx="4025">
                  <c:v>2.16448880690828E-2</c:v>
                </c:pt>
                <c:pt idx="4026">
                  <c:v>1.76826115972431E-2</c:v>
                </c:pt>
                <c:pt idx="4027">
                  <c:v>1.5675171898964901E-2</c:v>
                </c:pt>
                <c:pt idx="4028">
                  <c:v>3.0475496426650001E-2</c:v>
                </c:pt>
                <c:pt idx="4029">
                  <c:v>1.50246862628648E-2</c:v>
                </c:pt>
                <c:pt idx="4030">
                  <c:v>7.7186111201397499E-3</c:v>
                </c:pt>
                <c:pt idx="4031">
                  <c:v>-2.5365672404833901E-2</c:v>
                </c:pt>
                <c:pt idx="4032">
                  <c:v>-1.69071009178547E-2</c:v>
                </c:pt>
                <c:pt idx="4033">
                  <c:v>-9.6784374925546601E-3</c:v>
                </c:pt>
                <c:pt idx="4034">
                  <c:v>-1.28323555462635E-2</c:v>
                </c:pt>
                <c:pt idx="4035">
                  <c:v>-1.0964270895493599E-2</c:v>
                </c:pt>
                <c:pt idx="4036">
                  <c:v>-1.2680082514538E-2</c:v>
                </c:pt>
                <c:pt idx="4037">
                  <c:v>-2.1332041239621501E-3</c:v>
                </c:pt>
                <c:pt idx="4038">
                  <c:v>-7.65863142071657E-3</c:v>
                </c:pt>
                <c:pt idx="4039">
                  <c:v>-1.8409172449414202E-2</c:v>
                </c:pt>
                <c:pt idx="4040">
                  <c:v>-2.1936118992246699E-2</c:v>
                </c:pt>
                <c:pt idx="4041">
                  <c:v>-2.4529129588407798E-2</c:v>
                </c:pt>
                <c:pt idx="4042">
                  <c:v>-4.6758174640972698E-3</c:v>
                </c:pt>
                <c:pt idx="4043">
                  <c:v>-1.6679811969215301E-2</c:v>
                </c:pt>
                <c:pt idx="4044">
                  <c:v>-3.01596074060736E-2</c:v>
                </c:pt>
                <c:pt idx="4045">
                  <c:v>-4.0882430852955197E-2</c:v>
                </c:pt>
                <c:pt idx="4046">
                  <c:v>-4.0922457528198099E-2</c:v>
                </c:pt>
                <c:pt idx="4047">
                  <c:v>-2.4345283479432999E-2</c:v>
                </c:pt>
                <c:pt idx="4048">
                  <c:v>-2.80097659963899E-2</c:v>
                </c:pt>
                <c:pt idx="4049">
                  <c:v>2.1628636890859698E-3</c:v>
                </c:pt>
                <c:pt idx="4050">
                  <c:v>-1.6640406856703101E-2</c:v>
                </c:pt>
                <c:pt idx="4051">
                  <c:v>-1.73191800167895E-2</c:v>
                </c:pt>
                <c:pt idx="4052">
                  <c:v>-4.2513846359424803E-2</c:v>
                </c:pt>
                <c:pt idx="4053">
                  <c:v>-4.0257493982748901E-2</c:v>
                </c:pt>
                <c:pt idx="4054">
                  <c:v>-3.6659888555077201E-2</c:v>
                </c:pt>
                <c:pt idx="4055">
                  <c:v>-4.7824429600473901E-2</c:v>
                </c:pt>
                <c:pt idx="4056">
                  <c:v>-4.6543841155046797E-2</c:v>
                </c:pt>
                <c:pt idx="4057">
                  <c:v>-4.98453488923567E-2</c:v>
                </c:pt>
                <c:pt idx="4058">
                  <c:v>-4.7492294311414898E-2</c:v>
                </c:pt>
                <c:pt idx="4059">
                  <c:v>-3.6044337867525499E-2</c:v>
                </c:pt>
                <c:pt idx="4060">
                  <c:v>-3.6322136446476701E-2</c:v>
                </c:pt>
                <c:pt idx="4061">
                  <c:v>-2.0799862735322801E-2</c:v>
                </c:pt>
                <c:pt idx="4062">
                  <c:v>-1.6864248652524401E-2</c:v>
                </c:pt>
                <c:pt idx="4063">
                  <c:v>-2.3591030660819199E-3</c:v>
                </c:pt>
                <c:pt idx="4064">
                  <c:v>2.21238295512638E-2</c:v>
                </c:pt>
                <c:pt idx="4065">
                  <c:v>4.8833591197861299E-2</c:v>
                </c:pt>
                <c:pt idx="4066">
                  <c:v>0.105243745285433</c:v>
                </c:pt>
                <c:pt idx="4067">
                  <c:v>0.16168549215733899</c:v>
                </c:pt>
                <c:pt idx="4068">
                  <c:v>0.240298983512614</c:v>
                </c:pt>
                <c:pt idx="4069">
                  <c:v>0.32490774805834699</c:v>
                </c:pt>
                <c:pt idx="4070">
                  <c:v>0.42712601576509401</c:v>
                </c:pt>
                <c:pt idx="4071">
                  <c:v>0.53994262955314698</c:v>
                </c:pt>
                <c:pt idx="4072">
                  <c:v>0.58313527203610904</c:v>
                </c:pt>
                <c:pt idx="4073">
                  <c:v>0.65996006434143695</c:v>
                </c:pt>
                <c:pt idx="4074">
                  <c:v>0.68972216573978695</c:v>
                </c:pt>
                <c:pt idx="4075">
                  <c:v>0.71666339807663404</c:v>
                </c:pt>
                <c:pt idx="4076">
                  <c:v>0.69630147364003203</c:v>
                </c:pt>
                <c:pt idx="4077">
                  <c:v>0.69352469287870999</c:v>
                </c:pt>
                <c:pt idx="4078">
                  <c:v>0.76481910051024105</c:v>
                </c:pt>
                <c:pt idx="4079">
                  <c:v>0.79299967856084996</c:v>
                </c:pt>
                <c:pt idx="4080">
                  <c:v>0.81339543436487904</c:v>
                </c:pt>
                <c:pt idx="4081">
                  <c:v>0.79690480215736004</c:v>
                </c:pt>
                <c:pt idx="4082">
                  <c:v>0.773638118146456</c:v>
                </c:pt>
                <c:pt idx="4083">
                  <c:v>0.78481839712406498</c:v>
                </c:pt>
                <c:pt idx="4084">
                  <c:v>0.76988385367835599</c:v>
                </c:pt>
                <c:pt idx="4085">
                  <c:v>0.71991967972911497</c:v>
                </c:pt>
                <c:pt idx="4086">
                  <c:v>0.67540262667837303</c:v>
                </c:pt>
                <c:pt idx="4087">
                  <c:v>0.567818168803507</c:v>
                </c:pt>
                <c:pt idx="4088">
                  <c:v>0.664347960526671</c:v>
                </c:pt>
                <c:pt idx="4089">
                  <c:v>0.69300414082747896</c:v>
                </c:pt>
                <c:pt idx="4090">
                  <c:v>0.80295392627266504</c:v>
                </c:pt>
                <c:pt idx="4091">
                  <c:v>0.75494637734354797</c:v>
                </c:pt>
                <c:pt idx="4092">
                  <c:v>0.72079398554151997</c:v>
                </c:pt>
                <c:pt idx="4093">
                  <c:v>0.63843806492438504</c:v>
                </c:pt>
                <c:pt idx="4094">
                  <c:v>0.58146738774856999</c:v>
                </c:pt>
                <c:pt idx="4095">
                  <c:v>0.56182051944595002</c:v>
                </c:pt>
                <c:pt idx="4096">
                  <c:v>0.53043730725044402</c:v>
                </c:pt>
                <c:pt idx="4097">
                  <c:v>0.47698019082613602</c:v>
                </c:pt>
                <c:pt idx="4098">
                  <c:v>0.37587631185544301</c:v>
                </c:pt>
                <c:pt idx="4099">
                  <c:v>0.34356054416084703</c:v>
                </c:pt>
                <c:pt idx="4100">
                  <c:v>0.28867649485336999</c:v>
                </c:pt>
                <c:pt idx="4101">
                  <c:v>0.20567129963399999</c:v>
                </c:pt>
                <c:pt idx="4102">
                  <c:v>0.12422200735453599</c:v>
                </c:pt>
                <c:pt idx="4103">
                  <c:v>9.5023940674983903E-2</c:v>
                </c:pt>
                <c:pt idx="4104">
                  <c:v>0.10983990647342801</c:v>
                </c:pt>
                <c:pt idx="4105">
                  <c:v>0.107386825690459</c:v>
                </c:pt>
                <c:pt idx="4106">
                  <c:v>8.0537096792627993E-2</c:v>
                </c:pt>
                <c:pt idx="4107">
                  <c:v>5.1258280247447503E-2</c:v>
                </c:pt>
                <c:pt idx="4108">
                  <c:v>6.8587661378775797E-3</c:v>
                </c:pt>
                <c:pt idx="4109">
                  <c:v>-2.8113694318518099E-2</c:v>
                </c:pt>
                <c:pt idx="4110">
                  <c:v>-5.68080086475291E-2</c:v>
                </c:pt>
                <c:pt idx="4111">
                  <c:v>-6.83694657563505E-2</c:v>
                </c:pt>
                <c:pt idx="4112">
                  <c:v>-6.8822072216811594E-2</c:v>
                </c:pt>
                <c:pt idx="4113">
                  <c:v>-6.9790370760001399E-2</c:v>
                </c:pt>
                <c:pt idx="4114">
                  <c:v>-7.1201736967922799E-2</c:v>
                </c:pt>
                <c:pt idx="4115">
                  <c:v>-8.4467352774281801E-2</c:v>
                </c:pt>
                <c:pt idx="4116">
                  <c:v>-8.1402092495824294E-2</c:v>
                </c:pt>
                <c:pt idx="4117">
                  <c:v>-7.48891465805437E-2</c:v>
                </c:pt>
                <c:pt idx="4118">
                  <c:v>-4.97225822504428E-2</c:v>
                </c:pt>
                <c:pt idx="4119">
                  <c:v>-6.4375311819140899E-2</c:v>
                </c:pt>
                <c:pt idx="4120">
                  <c:v>-5.3898057274227203E-2</c:v>
                </c:pt>
                <c:pt idx="4121">
                  <c:v>-7.2357103218258903E-2</c:v>
                </c:pt>
                <c:pt idx="4122">
                  <c:v>-6.7253824594965303E-2</c:v>
                </c:pt>
                <c:pt idx="4123">
                  <c:v>-7.71575353520111E-2</c:v>
                </c:pt>
                <c:pt idx="4124">
                  <c:v>-8.6947448995468399E-2</c:v>
                </c:pt>
                <c:pt idx="4125">
                  <c:v>-8.1407981941317695E-2</c:v>
                </c:pt>
                <c:pt idx="4126">
                  <c:v>-8.4192521211275601E-2</c:v>
                </c:pt>
                <c:pt idx="4127">
                  <c:v>-7.2566066655482098E-2</c:v>
                </c:pt>
                <c:pt idx="4128">
                  <c:v>-7.9171208841324198E-2</c:v>
                </c:pt>
                <c:pt idx="4129">
                  <c:v>-7.2060710539582504E-2</c:v>
                </c:pt>
                <c:pt idx="4130">
                  <c:v>-7.0287938476696704E-2</c:v>
                </c:pt>
                <c:pt idx="4131">
                  <c:v>-6.4265847646786403E-2</c:v>
                </c:pt>
                <c:pt idx="4132">
                  <c:v>-6.1698193338602297E-2</c:v>
                </c:pt>
                <c:pt idx="4133">
                  <c:v>-6.9122549019780197E-2</c:v>
                </c:pt>
                <c:pt idx="4134">
                  <c:v>-7.3338319541517302E-2</c:v>
                </c:pt>
                <c:pt idx="4135">
                  <c:v>-8.6648389723136404E-2</c:v>
                </c:pt>
                <c:pt idx="4136">
                  <c:v>-8.9046492502642904E-2</c:v>
                </c:pt>
                <c:pt idx="4137">
                  <c:v>-0.103140955166688</c:v>
                </c:pt>
                <c:pt idx="4138">
                  <c:v>-9.9262953038371002E-2</c:v>
                </c:pt>
                <c:pt idx="4139">
                  <c:v>-0.103158936915965</c:v>
                </c:pt>
                <c:pt idx="4140">
                  <c:v>-9.9406131304426604E-2</c:v>
                </c:pt>
                <c:pt idx="4141">
                  <c:v>-0.115967015814223</c:v>
                </c:pt>
                <c:pt idx="4142">
                  <c:v>-0.110775219167841</c:v>
                </c:pt>
                <c:pt idx="4143">
                  <c:v>-0.105595525752446</c:v>
                </c:pt>
                <c:pt idx="4144">
                  <c:v>-9.86584237811471E-2</c:v>
                </c:pt>
                <c:pt idx="4145">
                  <c:v>-9.9907834651177099E-2</c:v>
                </c:pt>
                <c:pt idx="4146">
                  <c:v>-8.8910663919380295E-2</c:v>
                </c:pt>
                <c:pt idx="4147">
                  <c:v>-8.6855156477385204E-2</c:v>
                </c:pt>
                <c:pt idx="4148">
                  <c:v>-8.57834766701185E-2</c:v>
                </c:pt>
                <c:pt idx="4149">
                  <c:v>-9.8037654627893905E-2</c:v>
                </c:pt>
                <c:pt idx="4150">
                  <c:v>-9.5435105397796996E-2</c:v>
                </c:pt>
                <c:pt idx="4151">
                  <c:v>-9.9231100874695194E-2</c:v>
                </c:pt>
                <c:pt idx="4152">
                  <c:v>-8.9225577461157696E-2</c:v>
                </c:pt>
                <c:pt idx="4153">
                  <c:v>-8.3856034324661599E-2</c:v>
                </c:pt>
                <c:pt idx="4154">
                  <c:v>-7.8404689104991696E-2</c:v>
                </c:pt>
                <c:pt idx="4155">
                  <c:v>-8.6781306448931395E-2</c:v>
                </c:pt>
                <c:pt idx="4156">
                  <c:v>-8.5513717366087594E-2</c:v>
                </c:pt>
                <c:pt idx="4157">
                  <c:v>-8.6039268516780801E-2</c:v>
                </c:pt>
                <c:pt idx="4158">
                  <c:v>-5.3981573980239297E-2</c:v>
                </c:pt>
                <c:pt idx="4159">
                  <c:v>-9.2727491180812603E-3</c:v>
                </c:pt>
                <c:pt idx="4160">
                  <c:v>1.8211411673840099E-2</c:v>
                </c:pt>
                <c:pt idx="4161">
                  <c:v>3.5567980051844597E-2</c:v>
                </c:pt>
                <c:pt idx="4162">
                  <c:v>5.24029305953694E-2</c:v>
                </c:pt>
                <c:pt idx="4163">
                  <c:v>0.11112000524325399</c:v>
                </c:pt>
                <c:pt idx="4164">
                  <c:v>0.16858099649488201</c:v>
                </c:pt>
                <c:pt idx="4165">
                  <c:v>0.25598967198318201</c:v>
                </c:pt>
                <c:pt idx="4166">
                  <c:v>0.36018105943186102</c:v>
                </c:pt>
                <c:pt idx="4167">
                  <c:v>0.47630225718010699</c:v>
                </c:pt>
                <c:pt idx="4168">
                  <c:v>0.54930175654103797</c:v>
                </c:pt>
                <c:pt idx="4169">
                  <c:v>0.64762484961742905</c:v>
                </c:pt>
                <c:pt idx="4170">
                  <c:v>0.78224798743880197</c:v>
                </c:pt>
                <c:pt idx="4171">
                  <c:v>0.89155326350332997</c:v>
                </c:pt>
                <c:pt idx="4172">
                  <c:v>0.902685376549067</c:v>
                </c:pt>
                <c:pt idx="4173">
                  <c:v>0.88723824697921005</c:v>
                </c:pt>
                <c:pt idx="4174">
                  <c:v>0.88648279294501597</c:v>
                </c:pt>
                <c:pt idx="4175">
                  <c:v>0.92813163841498003</c:v>
                </c:pt>
                <c:pt idx="4176">
                  <c:v>0.93624698510669202</c:v>
                </c:pt>
                <c:pt idx="4177">
                  <c:v>0.94030616243326204</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0.64090243874104902</c:v>
                </c:pt>
                <c:pt idx="4292">
                  <c:v>0.60912773967234102</c:v>
                </c:pt>
                <c:pt idx="4293">
                  <c:v>0.55293145106901398</c:v>
                </c:pt>
                <c:pt idx="4294">
                  <c:v>0.50151320713628</c:v>
                </c:pt>
                <c:pt idx="4295">
                  <c:v>0.43840877390605298</c:v>
                </c:pt>
                <c:pt idx="4296">
                  <c:v>0.41499818726011301</c:v>
                </c:pt>
                <c:pt idx="4297">
                  <c:v>0.39686677654699698</c:v>
                </c:pt>
                <c:pt idx="4298">
                  <c:v>0.36262676872135902</c:v>
                </c:pt>
                <c:pt idx="4299">
                  <c:v>0.30191783101868702</c:v>
                </c:pt>
                <c:pt idx="4300">
                  <c:v>0.21146672894078899</c:v>
                </c:pt>
                <c:pt idx="4301">
                  <c:v>0.15559951471267</c:v>
                </c:pt>
                <c:pt idx="4302">
                  <c:v>7.8824004229124597E-2</c:v>
                </c:pt>
                <c:pt idx="4303">
                  <c:v>4.2504094627518502E-2</c:v>
                </c:pt>
                <c:pt idx="4304">
                  <c:v>2.0484496898995198E-3</c:v>
                </c:pt>
                <c:pt idx="4305">
                  <c:v>-1.4763741510963199E-2</c:v>
                </c:pt>
                <c:pt idx="4306">
                  <c:v>-3.4945093447716298E-2</c:v>
                </c:pt>
                <c:pt idx="4307">
                  <c:v>-3.7599370872494299E-2</c:v>
                </c:pt>
                <c:pt idx="4308">
                  <c:v>-3.9526863149647803E-2</c:v>
                </c:pt>
                <c:pt idx="4309">
                  <c:v>-3.5038127712652703E-2</c:v>
                </c:pt>
                <c:pt idx="4310">
                  <c:v>-5.31205498789937E-2</c:v>
                </c:pt>
                <c:pt idx="4311">
                  <c:v>-6.5891731640442194E-2</c:v>
                </c:pt>
                <c:pt idx="4312">
                  <c:v>-8.3660033960557906E-2</c:v>
                </c:pt>
                <c:pt idx="4313">
                  <c:v>-8.5115913225134399E-2</c:v>
                </c:pt>
                <c:pt idx="4314">
                  <c:v>-9.5379560490385498E-2</c:v>
                </c:pt>
                <c:pt idx="4315">
                  <c:v>-8.67755429953809E-2</c:v>
                </c:pt>
                <c:pt idx="4316">
                  <c:v>-8.7850326514277197E-2</c:v>
                </c:pt>
                <c:pt idx="4317">
                  <c:v>-7.4364456974987406E-2</c:v>
                </c:pt>
                <c:pt idx="4318">
                  <c:v>-7.6975783296046804E-2</c:v>
                </c:pt>
                <c:pt idx="4319">
                  <c:v>-7.8116234679233898E-2</c:v>
                </c:pt>
                <c:pt idx="4320">
                  <c:v>-7.3030766992055796E-2</c:v>
                </c:pt>
                <c:pt idx="4321">
                  <c:v>-6.35590947691939E-2</c:v>
                </c:pt>
                <c:pt idx="4322">
                  <c:v>-4.5997757357100898E-2</c:v>
                </c:pt>
                <c:pt idx="4323">
                  <c:v>-4.2345521702305502E-2</c:v>
                </c:pt>
                <c:pt idx="4324">
                  <c:v>-4.9886204303330302E-2</c:v>
                </c:pt>
                <c:pt idx="4325">
                  <c:v>-5.9389242183167303E-2</c:v>
                </c:pt>
                <c:pt idx="4326">
                  <c:v>-6.0459324664148502E-2</c:v>
                </c:pt>
                <c:pt idx="4327">
                  <c:v>-6.3502533782322901E-2</c:v>
                </c:pt>
                <c:pt idx="4328">
                  <c:v>-5.4967541787471402E-2</c:v>
                </c:pt>
                <c:pt idx="4329">
                  <c:v>-6.3787853938477801E-2</c:v>
                </c:pt>
                <c:pt idx="4330">
                  <c:v>-6.14523652206522E-2</c:v>
                </c:pt>
                <c:pt idx="4331">
                  <c:v>-7.5061544657700499E-2</c:v>
                </c:pt>
                <c:pt idx="4332">
                  <c:v>-6.7042942452017501E-2</c:v>
                </c:pt>
                <c:pt idx="4333">
                  <c:v>-6.9328373332687099E-2</c:v>
                </c:pt>
                <c:pt idx="4334">
                  <c:v>-6.67516083984947E-2</c:v>
                </c:pt>
                <c:pt idx="4335">
                  <c:v>-6.6166354810581696E-2</c:v>
                </c:pt>
                <c:pt idx="4336">
                  <c:v>-6.4561089413097197E-2</c:v>
                </c:pt>
                <c:pt idx="4337">
                  <c:v>-5.35949999248534E-2</c:v>
                </c:pt>
                <c:pt idx="4338">
                  <c:v>-5.31280448127293E-2</c:v>
                </c:pt>
                <c:pt idx="4339">
                  <c:v>-5.8363235562505701E-2</c:v>
                </c:pt>
                <c:pt idx="4340">
                  <c:v>-6.3042665320141994E-2</c:v>
                </c:pt>
                <c:pt idx="4341">
                  <c:v>-6.2166381146695399E-2</c:v>
                </c:pt>
                <c:pt idx="4342">
                  <c:v>-4.9859262474358901E-2</c:v>
                </c:pt>
                <c:pt idx="4343">
                  <c:v>-5.9884764255623703E-2</c:v>
                </c:pt>
                <c:pt idx="4344">
                  <c:v>-7.0386999153311106E-2</c:v>
                </c:pt>
                <c:pt idx="4345">
                  <c:v>-8.8860843489576499E-2</c:v>
                </c:pt>
                <c:pt idx="4346">
                  <c:v>-6.8874976366843602E-2</c:v>
                </c:pt>
                <c:pt idx="4347">
                  <c:v>-5.8672758667892101E-2</c:v>
                </c:pt>
                <c:pt idx="4348">
                  <c:v>-5.0565226041145599E-2</c:v>
                </c:pt>
                <c:pt idx="4349">
                  <c:v>-4.3175311109808101E-2</c:v>
                </c:pt>
                <c:pt idx="4350">
                  <c:v>-6.4135421649947899E-3</c:v>
                </c:pt>
                <c:pt idx="4351">
                  <c:v>7.9360718033220395E-2</c:v>
                </c:pt>
                <c:pt idx="4352">
                  <c:v>0.16897639018771099</c:v>
                </c:pt>
                <c:pt idx="4353">
                  <c:v>0.26662132709144098</c:v>
                </c:pt>
                <c:pt idx="4354">
                  <c:v>0.35198754589845699</c:v>
                </c:pt>
                <c:pt idx="4355">
                  <c:v>0.39599415196256099</c:v>
                </c:pt>
                <c:pt idx="4356">
                  <c:v>0.48632324640446001</c:v>
                </c:pt>
                <c:pt idx="4357">
                  <c:v>0.55258213787035004</c:v>
                </c:pt>
                <c:pt idx="4358">
                  <c:v>0.65466168805285097</c:v>
                </c:pt>
                <c:pt idx="4359">
                  <c:v>0.67705112510505605</c:v>
                </c:pt>
                <c:pt idx="4360">
                  <c:v>0.742997770211831</c:v>
                </c:pt>
                <c:pt idx="4361">
                  <c:v>0.84580944183233597</c:v>
                </c:pt>
                <c:pt idx="4362">
                  <c:v>0.97123761000050102</c:v>
                </c:pt>
                <c:pt idx="4363">
                  <c:v>0.99289819207056196</c:v>
                </c:pt>
                <c:pt idx="4364">
                  <c:v>0.95315841736209495</c:v>
                </c:pt>
                <c:pt idx="4365">
                  <c:v>0.97237976216322097</c:v>
                </c:pt>
                <c:pt idx="4366">
                  <c:v>1.0519702658837029</c:v>
                </c:pt>
                <c:pt idx="4367">
                  <c:v>1.076296828929354</c:v>
                </c:pt>
                <c:pt idx="4368">
                  <c:v>1.072917156491257</c:v>
                </c:pt>
                <c:pt idx="4369">
                  <c:v>1.044621181778034</c:v>
                </c:pt>
                <c:pt idx="4370">
                  <c:v>1.052531813576798</c:v>
                </c:pt>
                <c:pt idx="4371">
                  <c:v>1.0468698686258029</c:v>
                </c:pt>
                <c:pt idx="4372">
                  <c:v>1.120750044538843</c:v>
                </c:pt>
                <c:pt idx="4373">
                  <c:v>1.188355526394441</c:v>
                </c:pt>
                <c:pt idx="4374">
                  <c:v>1.164394135622131</c:v>
                </c:pt>
                <c:pt idx="4375">
                  <c:v>1.067550062302314</c:v>
                </c:pt>
                <c:pt idx="4376">
                  <c:v>0.96252866863818398</c:v>
                </c:pt>
                <c:pt idx="4377">
                  <c:v>0.82996878232946703</c:v>
                </c:pt>
                <c:pt idx="4378">
                  <c:v>0.70842244085851702</c:v>
                </c:pt>
                <c:pt idx="4379">
                  <c:v>0.65978732696534204</c:v>
                </c:pt>
                <c:pt idx="4380">
                  <c:v>0.79937873755046795</c:v>
                </c:pt>
                <c:pt idx="4381">
                  <c:v>0.90485764608499797</c:v>
                </c:pt>
                <c:pt idx="4382">
                  <c:v>0.88106331825462003</c:v>
                </c:pt>
                <c:pt idx="4383">
                  <c:v>0.81906599069977104</c:v>
                </c:pt>
                <c:pt idx="4384">
                  <c:v>0.77011574531865101</c:v>
                </c:pt>
                <c:pt idx="4385">
                  <c:v>0.80506543862424196</c:v>
                </c:pt>
                <c:pt idx="4386">
                  <c:v>0.71162393127783496</c:v>
                </c:pt>
                <c:pt idx="4387">
                  <c:v>0.60403816023873502</c:v>
                </c:pt>
                <c:pt idx="4388">
                  <c:v>0.48174721661272302</c:v>
                </c:pt>
                <c:pt idx="4389">
                  <c:v>0.37514125258410302</c:v>
                </c:pt>
                <c:pt idx="4390">
                  <c:v>0.27150671439614499</c:v>
                </c:pt>
                <c:pt idx="4391">
                  <c:v>0.19396122632754401</c:v>
                </c:pt>
                <c:pt idx="4392">
                  <c:v>0.17985654853397801</c:v>
                </c:pt>
                <c:pt idx="4393">
                  <c:v>0.18687099438132901</c:v>
                </c:pt>
                <c:pt idx="4394">
                  <c:v>0.17788082289172699</c:v>
                </c:pt>
                <c:pt idx="4395">
                  <c:v>0.156582499879521</c:v>
                </c:pt>
                <c:pt idx="4396">
                  <c:v>0.119908238794787</c:v>
                </c:pt>
                <c:pt idx="4397">
                  <c:v>9.4950476574845802E-2</c:v>
                </c:pt>
                <c:pt idx="4398">
                  <c:v>6.9148370839926504E-2</c:v>
                </c:pt>
                <c:pt idx="4399">
                  <c:v>5.1833242406829898E-2</c:v>
                </c:pt>
                <c:pt idx="4400">
                  <c:v>2.9528508825787801E-2</c:v>
                </c:pt>
                <c:pt idx="4401">
                  <c:v>-7.1764475295647403E-5</c:v>
                </c:pt>
                <c:pt idx="4402">
                  <c:v>-1.2765522696072E-2</c:v>
                </c:pt>
                <c:pt idx="4403">
                  <c:v>-4.8119141849104798E-3</c:v>
                </c:pt>
                <c:pt idx="4404">
                  <c:v>-6.91681301817573E-3</c:v>
                </c:pt>
                <c:pt idx="4405">
                  <c:v>-6.0126998426500199E-3</c:v>
                </c:pt>
                <c:pt idx="4406">
                  <c:v>-3.0677025776945199E-2</c:v>
                </c:pt>
                <c:pt idx="4407">
                  <c:v>-4.60317321494823E-2</c:v>
                </c:pt>
                <c:pt idx="4408">
                  <c:v>-6.3414547690462605E-2</c:v>
                </c:pt>
                <c:pt idx="4409">
                  <c:v>-6.9753906220607204E-2</c:v>
                </c:pt>
                <c:pt idx="4410">
                  <c:v>-9.0509731060094301E-2</c:v>
                </c:pt>
                <c:pt idx="4411">
                  <c:v>-9.3772083350332006E-2</c:v>
                </c:pt>
                <c:pt idx="4412">
                  <c:v>-0.10046406167438</c:v>
                </c:pt>
                <c:pt idx="4413">
                  <c:v>-7.7761726047442803E-2</c:v>
                </c:pt>
                <c:pt idx="4414">
                  <c:v>-7.36960510024052E-2</c:v>
                </c:pt>
                <c:pt idx="4415">
                  <c:v>-7.2928600128483206E-2</c:v>
                </c:pt>
                <c:pt idx="4416">
                  <c:v>-8.2970098869800404E-2</c:v>
                </c:pt>
                <c:pt idx="4417">
                  <c:v>-9.0565510044801706E-2</c:v>
                </c:pt>
                <c:pt idx="4418">
                  <c:v>-8.7901074135879595E-2</c:v>
                </c:pt>
                <c:pt idx="4419">
                  <c:v>-8.5721946859200204E-2</c:v>
                </c:pt>
                <c:pt idx="4420">
                  <c:v>-7.47304916546538E-2</c:v>
                </c:pt>
                <c:pt idx="4421">
                  <c:v>-6.8861849487805896E-2</c:v>
                </c:pt>
                <c:pt idx="4422">
                  <c:v>-6.44819736152481E-2</c:v>
                </c:pt>
                <c:pt idx="4423">
                  <c:v>-7.3501330360182998E-2</c:v>
                </c:pt>
                <c:pt idx="4424">
                  <c:v>-7.7101275413264697E-2</c:v>
                </c:pt>
                <c:pt idx="4425">
                  <c:v>-6.9282178468202102E-2</c:v>
                </c:pt>
                <c:pt idx="4426">
                  <c:v>-6.2879173378696598E-2</c:v>
                </c:pt>
                <c:pt idx="4427">
                  <c:v>-5.4258059819161902E-2</c:v>
                </c:pt>
                <c:pt idx="4428">
                  <c:v>-5.3912108531853298E-2</c:v>
                </c:pt>
                <c:pt idx="4429">
                  <c:v>-5.3089064849775401E-2</c:v>
                </c:pt>
                <c:pt idx="4430">
                  <c:v>-6.4856602751157205E-2</c:v>
                </c:pt>
                <c:pt idx="4431">
                  <c:v>-6.9264282598116497E-2</c:v>
                </c:pt>
                <c:pt idx="4432">
                  <c:v>-6.7630941847243095E-2</c:v>
                </c:pt>
                <c:pt idx="4433">
                  <c:v>-6.1411614728734701E-2</c:v>
                </c:pt>
                <c:pt idx="4434">
                  <c:v>-5.1239272594638702E-2</c:v>
                </c:pt>
                <c:pt idx="4435">
                  <c:v>-5.4691616257188803E-2</c:v>
                </c:pt>
                <c:pt idx="4436">
                  <c:v>-4.4611797046747899E-2</c:v>
                </c:pt>
                <c:pt idx="4437">
                  <c:v>-4.7134652473244998E-2</c:v>
                </c:pt>
                <c:pt idx="4438">
                  <c:v>-4.57002500250299E-2</c:v>
                </c:pt>
                <c:pt idx="4439">
                  <c:v>-5.2185733250532503E-2</c:v>
                </c:pt>
                <c:pt idx="4440">
                  <c:v>-5.1080963918878598E-2</c:v>
                </c:pt>
                <c:pt idx="4441">
                  <c:v>-5.2296517237449699E-2</c:v>
                </c:pt>
                <c:pt idx="4442">
                  <c:v>-4.6685942025853799E-2</c:v>
                </c:pt>
                <c:pt idx="4443">
                  <c:v>-4.8655988923215501E-2</c:v>
                </c:pt>
                <c:pt idx="4444">
                  <c:v>-4.4676545412241198E-2</c:v>
                </c:pt>
                <c:pt idx="4445">
                  <c:v>-5.3992452039008203E-2</c:v>
                </c:pt>
                <c:pt idx="4446">
                  <c:v>-6.0760506134332197E-2</c:v>
                </c:pt>
                <c:pt idx="4447">
                  <c:v>-5.9888857967341697E-2</c:v>
                </c:pt>
                <c:pt idx="4448">
                  <c:v>-5.48765856336942E-2</c:v>
                </c:pt>
                <c:pt idx="4449">
                  <c:v>-5.2208479630349199E-2</c:v>
                </c:pt>
                <c:pt idx="4450">
                  <c:v>-5.0251903198357498E-2</c:v>
                </c:pt>
                <c:pt idx="4451">
                  <c:v>-4.8966347262743001E-2</c:v>
                </c:pt>
                <c:pt idx="4452">
                  <c:v>-4.1902759261664903E-2</c:v>
                </c:pt>
                <c:pt idx="4453">
                  <c:v>-4.5871660544616E-2</c:v>
                </c:pt>
                <c:pt idx="4454">
                  <c:v>-4.8792012899866503E-2</c:v>
                </c:pt>
                <c:pt idx="4455">
                  <c:v>-4.8862713674525E-2</c:v>
                </c:pt>
                <c:pt idx="4456">
                  <c:v>-4.8998103993362498E-2</c:v>
                </c:pt>
                <c:pt idx="4457">
                  <c:v>-4.3383196397698102E-2</c:v>
                </c:pt>
                <c:pt idx="4458">
                  <c:v>-5.2482917139988802E-2</c:v>
                </c:pt>
                <c:pt idx="4459">
                  <c:v>-4.3056030896848597E-2</c:v>
                </c:pt>
                <c:pt idx="4460">
                  <c:v>-2.1319955843551001E-2</c:v>
                </c:pt>
                <c:pt idx="4461">
                  <c:v>1.44972636936201E-2</c:v>
                </c:pt>
                <c:pt idx="4462">
                  <c:v>4.7207564215815498E-2</c:v>
                </c:pt>
                <c:pt idx="4463">
                  <c:v>7.4212594187515399E-2</c:v>
                </c:pt>
                <c:pt idx="4464">
                  <c:v>0.108622746952879</c:v>
                </c:pt>
                <c:pt idx="4465">
                  <c:v>0.16164499060354101</c:v>
                </c:pt>
                <c:pt idx="4466">
                  <c:v>0.197027804792622</c:v>
                </c:pt>
                <c:pt idx="4467">
                  <c:v>0.23539726186377399</c:v>
                </c:pt>
                <c:pt idx="4468">
                  <c:v>0.260285395192763</c:v>
                </c:pt>
                <c:pt idx="4469">
                  <c:v>0.31882341125758301</c:v>
                </c:pt>
                <c:pt idx="4470">
                  <c:v>0.40781836090759299</c:v>
                </c:pt>
                <c:pt idx="4471">
                  <c:v>0.48001613386579101</c:v>
                </c:pt>
                <c:pt idx="4472">
                  <c:v>0.51609388312598103</c:v>
                </c:pt>
                <c:pt idx="4473">
                  <c:v>0.56939291800486802</c:v>
                </c:pt>
                <c:pt idx="4474">
                  <c:v>0.56864845085691096</c:v>
                </c:pt>
                <c:pt idx="4475">
                  <c:v>0.60370744051505798</c:v>
                </c:pt>
                <c:pt idx="4476">
                  <c:v>0.62271019314883203</c:v>
                </c:pt>
                <c:pt idx="4477">
                  <c:v>0.68650399042509402</c:v>
                </c:pt>
                <c:pt idx="4478">
                  <c:v>0.75577743754050797</c:v>
                </c:pt>
                <c:pt idx="4479">
                  <c:v>0.75157379783302203</c:v>
                </c:pt>
                <c:pt idx="4480">
                  <c:v>0.76520205219343695</c:v>
                </c:pt>
                <c:pt idx="4481">
                  <c:v>0.63143188328894295</c:v>
                </c:pt>
                <c:pt idx="4482">
                  <c:v>0.56514621193338399</c:v>
                </c:pt>
                <c:pt idx="4483">
                  <c:v>0.496662897237309</c:v>
                </c:pt>
                <c:pt idx="4484">
                  <c:v>0.507561225355324</c:v>
                </c:pt>
                <c:pt idx="4485">
                  <c:v>0.416426447909445</c:v>
                </c:pt>
                <c:pt idx="4486">
                  <c:v>0.29656661461728501</c:v>
                </c:pt>
                <c:pt idx="4487">
                  <c:v>0.209181227971105</c:v>
                </c:pt>
                <c:pt idx="4488">
                  <c:v>0.17308214393065</c:v>
                </c:pt>
                <c:pt idx="4489">
                  <c:v>0.15968702593262499</c:v>
                </c:pt>
                <c:pt idx="4490">
                  <c:v>0.145840652028465</c:v>
                </c:pt>
                <c:pt idx="4491">
                  <c:v>0.126191997593565</c:v>
                </c:pt>
                <c:pt idx="4492">
                  <c:v>0.116718322552951</c:v>
                </c:pt>
                <c:pt idx="4493">
                  <c:v>9.0936228173487593E-2</c:v>
                </c:pt>
                <c:pt idx="4494">
                  <c:v>6.0790735956645102E-2</c:v>
                </c:pt>
                <c:pt idx="4495">
                  <c:v>1.3133753006525001E-2</c:v>
                </c:pt>
                <c:pt idx="4496">
                  <c:v>-7.6060301243653303E-3</c:v>
                </c:pt>
                <c:pt idx="4497">
                  <c:v>-2.9218784874763901E-2</c:v>
                </c:pt>
                <c:pt idx="4498">
                  <c:v>-4.1628173946949197E-2</c:v>
                </c:pt>
                <c:pt idx="4499">
                  <c:v>-5.3193351144923698E-2</c:v>
                </c:pt>
                <c:pt idx="4500">
                  <c:v>-4.4779378097437102E-2</c:v>
                </c:pt>
                <c:pt idx="4501">
                  <c:v>-3.7022584906987399E-2</c:v>
                </c:pt>
                <c:pt idx="4502">
                  <c:v>-3.6517044848666899E-2</c:v>
                </c:pt>
                <c:pt idx="4503">
                  <c:v>-4.7850435107105502E-2</c:v>
                </c:pt>
                <c:pt idx="4504">
                  <c:v>-4.5498179458276E-2</c:v>
                </c:pt>
                <c:pt idx="4505">
                  <c:v>-4.6608001441329802E-2</c:v>
                </c:pt>
                <c:pt idx="4506">
                  <c:v>-4.52871348723499E-2</c:v>
                </c:pt>
                <c:pt idx="4507">
                  <c:v>-4.6910186875133E-2</c:v>
                </c:pt>
                <c:pt idx="4508">
                  <c:v>-5.2719736681792501E-2</c:v>
                </c:pt>
                <c:pt idx="4509">
                  <c:v>-4.3110680758376901E-2</c:v>
                </c:pt>
                <c:pt idx="4510">
                  <c:v>-3.6079402641380001E-2</c:v>
                </c:pt>
                <c:pt idx="4511">
                  <c:v>-2.8835839020101599E-2</c:v>
                </c:pt>
                <c:pt idx="4512">
                  <c:v>-3.7315143755437402E-2</c:v>
                </c:pt>
                <c:pt idx="4513">
                  <c:v>-3.1607904217374201E-2</c:v>
                </c:pt>
                <c:pt idx="4514">
                  <c:v>-3.2388209779021002E-2</c:v>
                </c:pt>
                <c:pt idx="4515">
                  <c:v>-3.2935736618377301E-2</c:v>
                </c:pt>
                <c:pt idx="4516">
                  <c:v>-4.9046050268182602E-2</c:v>
                </c:pt>
                <c:pt idx="4517">
                  <c:v>-4.8400542531948101E-2</c:v>
                </c:pt>
                <c:pt idx="4518">
                  <c:v>-3.9076783477727299E-2</c:v>
                </c:pt>
                <c:pt idx="4519">
                  <c:v>-3.9611750845228402E-2</c:v>
                </c:pt>
                <c:pt idx="4520">
                  <c:v>-3.4603944131122902E-2</c:v>
                </c:pt>
                <c:pt idx="4521">
                  <c:v>-2.42217574158613E-2</c:v>
                </c:pt>
                <c:pt idx="4522">
                  <c:v>-1.8718265348718701E-2</c:v>
                </c:pt>
                <c:pt idx="4523">
                  <c:v>-1.8263688730248102E-2</c:v>
                </c:pt>
                <c:pt idx="4524">
                  <c:v>-1.7027943200855902E-2</c:v>
                </c:pt>
                <c:pt idx="4525">
                  <c:v>-1.1017219586918999E-3</c:v>
                </c:pt>
                <c:pt idx="4526">
                  <c:v>-2.24041034368128E-3</c:v>
                </c:pt>
                <c:pt idx="4527">
                  <c:v>-1.44701886375238E-3</c:v>
                </c:pt>
                <c:pt idx="4528">
                  <c:v>-1.01213039651108E-2</c:v>
                </c:pt>
                <c:pt idx="4529">
                  <c:v>1.3310600823081199E-2</c:v>
                </c:pt>
                <c:pt idx="4530">
                  <c:v>9.4975907435074203E-4</c:v>
                </c:pt>
                <c:pt idx="4531">
                  <c:v>3.8324069189778001E-3</c:v>
                </c:pt>
                <c:pt idx="4532">
                  <c:v>-1.77018008058576E-2</c:v>
                </c:pt>
                <c:pt idx="4533">
                  <c:v>-4.0759597536143598E-3</c:v>
                </c:pt>
                <c:pt idx="4534">
                  <c:v>-6.7772110150760801E-3</c:v>
                </c:pt>
                <c:pt idx="4535">
                  <c:v>7.9282242462147996E-3</c:v>
                </c:pt>
                <c:pt idx="4536">
                  <c:v>-3.5622732797869401E-3</c:v>
                </c:pt>
                <c:pt idx="4537">
                  <c:v>7.8820748960634398E-3</c:v>
                </c:pt>
                <c:pt idx="4538">
                  <c:v>1.08434296934915E-2</c:v>
                </c:pt>
                <c:pt idx="4539">
                  <c:v>2.9594645458277901E-2</c:v>
                </c:pt>
                <c:pt idx="4540">
                  <c:v>3.6073143162631001E-2</c:v>
                </c:pt>
                <c:pt idx="4541">
                  <c:v>4.3053259406982403E-2</c:v>
                </c:pt>
                <c:pt idx="4542">
                  <c:v>7.4066985164198101E-2</c:v>
                </c:pt>
                <c:pt idx="4543">
                  <c:v>0.12561745969823401</c:v>
                </c:pt>
                <c:pt idx="4544">
                  <c:v>0.21756932769241999</c:v>
                </c:pt>
                <c:pt idx="4545">
                  <c:v>0.32127591766542102</c:v>
                </c:pt>
                <c:pt idx="4546">
                  <c:v>0.44108074703632899</c:v>
                </c:pt>
                <c:pt idx="4547">
                  <c:v>0.50109990390453996</c:v>
                </c:pt>
                <c:pt idx="4548">
                  <c:v>0.58058212590682001</c:v>
                </c:pt>
                <c:pt idx="4549">
                  <c:v>0.62670281011695395</c:v>
                </c:pt>
                <c:pt idx="4550">
                  <c:v>0.65910471527884396</c:v>
                </c:pt>
                <c:pt idx="4551">
                  <c:v>0.65454573816577299</c:v>
                </c:pt>
                <c:pt idx="4552">
                  <c:v>0.65968994143389903</c:v>
                </c:pt>
                <c:pt idx="4553">
                  <c:v>0.70698028670963997</c:v>
                </c:pt>
                <c:pt idx="4554">
                  <c:v>0.80598416957077401</c:v>
                </c:pt>
                <c:pt idx="4555">
                  <c:v>0.89602421073122096</c:v>
                </c:pt>
                <c:pt idx="4556">
                  <c:v>0.95265643518021303</c:v>
                </c:pt>
                <c:pt idx="4557">
                  <c:v>0.91163671966181103</c:v>
                </c:pt>
                <c:pt idx="4558">
                  <c:v>0.93409134719779996</c:v>
                </c:pt>
                <c:pt idx="4559">
                  <c:v>0.97826101959897105</c:v>
                </c:pt>
                <c:pt idx="4560">
                  <c:v>0.99539728318875498</c:v>
                </c:pt>
                <c:pt idx="4561">
                  <c:v>0.97771697080401399</c:v>
                </c:pt>
                <c:pt idx="4562">
                  <c:v>0.91590006978336302</c:v>
                </c:pt>
                <c:pt idx="4563">
                  <c:v>0.94421282003460405</c:v>
                </c:pt>
                <c:pt idx="4564">
                  <c:v>0.85626220877560799</c:v>
                </c:pt>
                <c:pt idx="4565">
                  <c:v>0.89706045180557803</c:v>
                </c:pt>
                <c:pt idx="4566">
                  <c:v>0.95235226879202695</c:v>
                </c:pt>
                <c:pt idx="4567">
                  <c:v>1.0857337416555239</c:v>
                </c:pt>
                <c:pt idx="4568">
                  <c:v>1.147094396852566</c:v>
                </c:pt>
                <c:pt idx="4569">
                  <c:v>1.1235580298772621</c:v>
                </c:pt>
                <c:pt idx="4570">
                  <c:v>1.114509203251578</c:v>
                </c:pt>
                <c:pt idx="4571">
                  <c:v>1.049762324869143</c:v>
                </c:pt>
                <c:pt idx="4572">
                  <c:v>0.98612950394844401</c:v>
                </c:pt>
                <c:pt idx="4573">
                  <c:v>0.97240011177925201</c:v>
                </c:pt>
                <c:pt idx="4574">
                  <c:v>0.92541705167565202</c:v>
                </c:pt>
                <c:pt idx="4575">
                  <c:v>0.920786066918725</c:v>
                </c:pt>
                <c:pt idx="4576">
                  <c:v>0.84437056509737896</c:v>
                </c:pt>
                <c:pt idx="4577">
                  <c:v>0.79970093188117097</c:v>
                </c:pt>
                <c:pt idx="4578">
                  <c:v>0.74422014815818005</c:v>
                </c:pt>
                <c:pt idx="4579">
                  <c:v>0.67769475623681996</c:v>
                </c:pt>
                <c:pt idx="4580">
                  <c:v>0.654199306627126</c:v>
                </c:pt>
                <c:pt idx="4581">
                  <c:v>0.61907297716165999</c:v>
                </c:pt>
                <c:pt idx="4582">
                  <c:v>0.60106486255098401</c:v>
                </c:pt>
                <c:pt idx="4583">
                  <c:v>0.56757304945024101</c:v>
                </c:pt>
                <c:pt idx="4584">
                  <c:v>0.538414368234297</c:v>
                </c:pt>
                <c:pt idx="4585">
                  <c:v>0.45045653336302599</c:v>
                </c:pt>
                <c:pt idx="4586">
                  <c:v>0.36684466192121701</c:v>
                </c:pt>
                <c:pt idx="4587">
                  <c:v>0.25781365271657303</c:v>
                </c:pt>
                <c:pt idx="4588">
                  <c:v>0.18657432746555</c:v>
                </c:pt>
                <c:pt idx="4589">
                  <c:v>0.11560277883695599</c:v>
                </c:pt>
                <c:pt idx="4590">
                  <c:v>6.5241215784961504E-2</c:v>
                </c:pt>
                <c:pt idx="4591">
                  <c:v>3.6963618782656499E-2</c:v>
                </c:pt>
                <c:pt idx="4592">
                  <c:v>8.2822065453528795E-3</c:v>
                </c:pt>
                <c:pt idx="4593">
                  <c:v>-6.38134532975325E-3</c:v>
                </c:pt>
                <c:pt idx="4594">
                  <c:v>-2.43154179529145E-2</c:v>
                </c:pt>
                <c:pt idx="4595">
                  <c:v>-3.4472499403988603E-2</c:v>
                </c:pt>
                <c:pt idx="4596">
                  <c:v>-4.5608418492972702E-2</c:v>
                </c:pt>
                <c:pt idx="4597">
                  <c:v>-6.0005173700613798E-2</c:v>
                </c:pt>
                <c:pt idx="4598">
                  <c:v>-9.1642665363441303E-2</c:v>
                </c:pt>
                <c:pt idx="4599">
                  <c:v>-9.63246229916222E-2</c:v>
                </c:pt>
                <c:pt idx="4600">
                  <c:v>-9.1798430271824605E-2</c:v>
                </c:pt>
                <c:pt idx="4601">
                  <c:v>-6.6137431855425796E-2</c:v>
                </c:pt>
                <c:pt idx="4602">
                  <c:v>-6.5729420916482803E-2</c:v>
                </c:pt>
                <c:pt idx="4603">
                  <c:v>-7.3686027510049795E-2</c:v>
                </c:pt>
                <c:pt idx="4604">
                  <c:v>-7.1587103689124701E-2</c:v>
                </c:pt>
                <c:pt idx="4605">
                  <c:v>-7.1830453759521698E-2</c:v>
                </c:pt>
                <c:pt idx="4606">
                  <c:v>-6.5701392513118101E-2</c:v>
                </c:pt>
                <c:pt idx="4607">
                  <c:v>-6.9701206036819896E-2</c:v>
                </c:pt>
                <c:pt idx="4608">
                  <c:v>-7.0324319454181494E-2</c:v>
                </c:pt>
                <c:pt idx="4609">
                  <c:v>-7.2597392326190197E-2</c:v>
                </c:pt>
                <c:pt idx="4610">
                  <c:v>-6.6447019808519997E-2</c:v>
                </c:pt>
                <c:pt idx="4611">
                  <c:v>-6.5803974072339497E-2</c:v>
                </c:pt>
                <c:pt idx="4612">
                  <c:v>-6.0661641609047898E-2</c:v>
                </c:pt>
                <c:pt idx="4613">
                  <c:v>-7.18335758649159E-2</c:v>
                </c:pt>
                <c:pt idx="4614">
                  <c:v>-7.6380386082368107E-2</c:v>
                </c:pt>
                <c:pt idx="4615">
                  <c:v>-7.58494810245849E-2</c:v>
                </c:pt>
                <c:pt idx="4616">
                  <c:v>-5.9923858534501002E-2</c:v>
                </c:pt>
                <c:pt idx="4617">
                  <c:v>-4.4836956157231801E-2</c:v>
                </c:pt>
                <c:pt idx="4618">
                  <c:v>-5.04815273689741E-2</c:v>
                </c:pt>
                <c:pt idx="4619">
                  <c:v>-7.0973549292725702E-2</c:v>
                </c:pt>
                <c:pt idx="4620">
                  <c:v>-7.9518129988976893E-2</c:v>
                </c:pt>
                <c:pt idx="4621">
                  <c:v>-7.5693246729212793E-2</c:v>
                </c:pt>
                <c:pt idx="4622">
                  <c:v>-5.6510526149414798E-2</c:v>
                </c:pt>
                <c:pt idx="4623">
                  <c:v>-6.5986274567749498E-2</c:v>
                </c:pt>
                <c:pt idx="4624">
                  <c:v>-5.6969827174573898E-2</c:v>
                </c:pt>
                <c:pt idx="4625">
                  <c:v>-6.5352553031103697E-2</c:v>
                </c:pt>
                <c:pt idx="4626">
                  <c:v>-5.9452493696766202E-2</c:v>
                </c:pt>
                <c:pt idx="4627">
                  <c:v>-5.9567234046328701E-2</c:v>
                </c:pt>
                <c:pt idx="4628">
                  <c:v>-5.7169153704771603E-2</c:v>
                </c:pt>
                <c:pt idx="4629">
                  <c:v>-5.7792981466495898E-2</c:v>
                </c:pt>
                <c:pt idx="4630">
                  <c:v>-6.4362645761111698E-2</c:v>
                </c:pt>
                <c:pt idx="4631">
                  <c:v>-6.4544849241755395E-2</c:v>
                </c:pt>
                <c:pt idx="4632">
                  <c:v>-5.38083430916967E-2</c:v>
                </c:pt>
                <c:pt idx="4633">
                  <c:v>-6.0799401758104901E-2</c:v>
                </c:pt>
                <c:pt idx="4634">
                  <c:v>-5.8915191350234299E-2</c:v>
                </c:pt>
                <c:pt idx="4635">
                  <c:v>-6.2117449455269501E-2</c:v>
                </c:pt>
                <c:pt idx="4636">
                  <c:v>-6.0142243371961501E-2</c:v>
                </c:pt>
                <c:pt idx="4637">
                  <c:v>-6.3264157044695096E-2</c:v>
                </c:pt>
                <c:pt idx="4638">
                  <c:v>-6.6860589381487895E-2</c:v>
                </c:pt>
                <c:pt idx="4639">
                  <c:v>-6.3730759361962597E-2</c:v>
                </c:pt>
                <c:pt idx="4640">
                  <c:v>-5.7248607431155299E-2</c:v>
                </c:pt>
                <c:pt idx="4641">
                  <c:v>-5.3711161311051199E-2</c:v>
                </c:pt>
                <c:pt idx="4642">
                  <c:v>-5.4807657289098199E-2</c:v>
                </c:pt>
                <c:pt idx="4643">
                  <c:v>-5.6542819431958401E-2</c:v>
                </c:pt>
                <c:pt idx="4644">
                  <c:v>-5.1940133881535303E-2</c:v>
                </c:pt>
                <c:pt idx="4645">
                  <c:v>-4.5833180292706902E-2</c:v>
                </c:pt>
                <c:pt idx="4646">
                  <c:v>-5.2590904352427602E-2</c:v>
                </c:pt>
                <c:pt idx="4647">
                  <c:v>-5.8385933907620299E-2</c:v>
                </c:pt>
                <c:pt idx="4648">
                  <c:v>-4.666373731686E-2</c:v>
                </c:pt>
                <c:pt idx="4649">
                  <c:v>-4.3512957042624797E-2</c:v>
                </c:pt>
                <c:pt idx="4650">
                  <c:v>-3.9115945493846498E-2</c:v>
                </c:pt>
                <c:pt idx="4651">
                  <c:v>-5.6920790441694798E-2</c:v>
                </c:pt>
                <c:pt idx="4652">
                  <c:v>-4.6611798118661903E-2</c:v>
                </c:pt>
                <c:pt idx="4653">
                  <c:v>-5.1766737533197701E-2</c:v>
                </c:pt>
                <c:pt idx="4654">
                  <c:v>-4.3708925034891703E-2</c:v>
                </c:pt>
                <c:pt idx="4655">
                  <c:v>-3.8280354446491499E-2</c:v>
                </c:pt>
                <c:pt idx="4656">
                  <c:v>-2.21947888714914E-2</c:v>
                </c:pt>
                <c:pt idx="4657">
                  <c:v>-1.48994322124379E-2</c:v>
                </c:pt>
                <c:pt idx="4658">
                  <c:v>-1.6905637952137901E-2</c:v>
                </c:pt>
                <c:pt idx="4659">
                  <c:v>-1.1726707511986499E-2</c:v>
                </c:pt>
                <c:pt idx="4660">
                  <c:v>-1.43186623261812E-3</c:v>
                </c:pt>
                <c:pt idx="4661">
                  <c:v>2.0272229919955E-2</c:v>
                </c:pt>
                <c:pt idx="4662">
                  <c:v>4.42835660670063E-2</c:v>
                </c:pt>
                <c:pt idx="4663">
                  <c:v>6.2458529748960698E-2</c:v>
                </c:pt>
                <c:pt idx="4664">
                  <c:v>6.4029520180726704E-2</c:v>
                </c:pt>
                <c:pt idx="4665">
                  <c:v>6.1837039437786699E-2</c:v>
                </c:pt>
                <c:pt idx="4666">
                  <c:v>5.8468643714342398E-2</c:v>
                </c:pt>
                <c:pt idx="4667">
                  <c:v>5.3275753202177298E-2</c:v>
                </c:pt>
                <c:pt idx="4668">
                  <c:v>4.3404944003772698E-2</c:v>
                </c:pt>
                <c:pt idx="4669">
                  <c:v>3.8062809740174702E-2</c:v>
                </c:pt>
                <c:pt idx="4670">
                  <c:v>4.0341796390489501E-2</c:v>
                </c:pt>
                <c:pt idx="4671">
                  <c:v>4.45388683683468E-2</c:v>
                </c:pt>
                <c:pt idx="4672">
                  <c:v>4.9498646290325597E-2</c:v>
                </c:pt>
                <c:pt idx="4673">
                  <c:v>5.2554711894340203E-2</c:v>
                </c:pt>
                <c:pt idx="4674">
                  <c:v>4.87886054010793E-2</c:v>
                </c:pt>
                <c:pt idx="4675">
                  <c:v>4.3116688313040399E-2</c:v>
                </c:pt>
                <c:pt idx="4676">
                  <c:v>3.8508900609926698E-2</c:v>
                </c:pt>
                <c:pt idx="4677">
                  <c:v>2.01201113667113E-2</c:v>
                </c:pt>
                <c:pt idx="4678">
                  <c:v>8.0082404011446399E-3</c:v>
                </c:pt>
                <c:pt idx="4679">
                  <c:v>-8.0777138327101494E-3</c:v>
                </c:pt>
                <c:pt idx="4680">
                  <c:v>-6.6953919747413599E-3</c:v>
                </c:pt>
                <c:pt idx="4681">
                  <c:v>-9.6415368452289797E-3</c:v>
                </c:pt>
                <c:pt idx="4682">
                  <c:v>-6.2362068792073799E-3</c:v>
                </c:pt>
                <c:pt idx="4683">
                  <c:v>-1.9594203854315199E-2</c:v>
                </c:pt>
                <c:pt idx="4684">
                  <c:v>-1.63056679870743E-2</c:v>
                </c:pt>
                <c:pt idx="4685">
                  <c:v>-3.9430877906199299E-2</c:v>
                </c:pt>
                <c:pt idx="4686">
                  <c:v>-3.8074829335945699E-2</c:v>
                </c:pt>
                <c:pt idx="4687">
                  <c:v>-5.3834580001806499E-2</c:v>
                </c:pt>
                <c:pt idx="4688">
                  <c:v>-4.9206559448989003E-2</c:v>
                </c:pt>
                <c:pt idx="4689">
                  <c:v>-4.5689364912457703E-2</c:v>
                </c:pt>
                <c:pt idx="4690">
                  <c:v>-5.20081150915917E-2</c:v>
                </c:pt>
                <c:pt idx="4691">
                  <c:v>-5.0408072541523297E-2</c:v>
                </c:pt>
                <c:pt idx="4692">
                  <c:v>-5.87894401583288E-2</c:v>
                </c:pt>
                <c:pt idx="4693">
                  <c:v>-5.1531984681629797E-2</c:v>
                </c:pt>
                <c:pt idx="4694">
                  <c:v>-5.6709529090447998E-2</c:v>
                </c:pt>
                <c:pt idx="4695">
                  <c:v>-6.5071436284204101E-2</c:v>
                </c:pt>
                <c:pt idx="4696">
                  <c:v>-6.98171228165132E-2</c:v>
                </c:pt>
                <c:pt idx="4697">
                  <c:v>-6.7086263910534294E-2</c:v>
                </c:pt>
                <c:pt idx="4698">
                  <c:v>-5.6653925278598097E-2</c:v>
                </c:pt>
                <c:pt idx="4699">
                  <c:v>-5.49748443301213E-2</c:v>
                </c:pt>
                <c:pt idx="4700">
                  <c:v>-5.3565415473003697E-2</c:v>
                </c:pt>
                <c:pt idx="4701">
                  <c:v>-6.3090768099346398E-2</c:v>
                </c:pt>
                <c:pt idx="4702">
                  <c:v>-6.9254391963851095E-2</c:v>
                </c:pt>
                <c:pt idx="4703">
                  <c:v>-7.4292455128405196E-2</c:v>
                </c:pt>
                <c:pt idx="4704">
                  <c:v>-7.0351267209817506E-2</c:v>
                </c:pt>
                <c:pt idx="4705">
                  <c:v>-6.5651401330603501E-2</c:v>
                </c:pt>
                <c:pt idx="4706">
                  <c:v>-6.9963513401624697E-2</c:v>
                </c:pt>
                <c:pt idx="4707">
                  <c:v>-6.7189913747257093E-2</c:v>
                </c:pt>
                <c:pt idx="4708">
                  <c:v>-6.6425882387476098E-2</c:v>
                </c:pt>
                <c:pt idx="4709">
                  <c:v>-5.1104776792047703E-2</c:v>
                </c:pt>
                <c:pt idx="4710">
                  <c:v>-5.4542630844722599E-2</c:v>
                </c:pt>
                <c:pt idx="4711">
                  <c:v>-4.85366658045032E-2</c:v>
                </c:pt>
                <c:pt idx="4712">
                  <c:v>-5.2197168317107398E-2</c:v>
                </c:pt>
                <c:pt idx="4713">
                  <c:v>-3.5940457446862202E-2</c:v>
                </c:pt>
                <c:pt idx="4714">
                  <c:v>-4.1194295460573301E-2</c:v>
                </c:pt>
                <c:pt idx="4715">
                  <c:v>-3.7307584676553998E-2</c:v>
                </c:pt>
                <c:pt idx="4716">
                  <c:v>-3.9192135515477199E-2</c:v>
                </c:pt>
                <c:pt idx="4717">
                  <c:v>-3.1238300385437501E-2</c:v>
                </c:pt>
                <c:pt idx="4718">
                  <c:v>-2.7631145697023098E-2</c:v>
                </c:pt>
                <c:pt idx="4719">
                  <c:v>-2.7438492354758499E-2</c:v>
                </c:pt>
                <c:pt idx="4720">
                  <c:v>-2.8114879185494299E-2</c:v>
                </c:pt>
                <c:pt idx="4721">
                  <c:v>-1.9647985261128001E-2</c:v>
                </c:pt>
                <c:pt idx="4722">
                  <c:v>-1.46529275921064E-2</c:v>
                </c:pt>
                <c:pt idx="4723">
                  <c:v>-1.2887900020309701E-2</c:v>
                </c:pt>
                <c:pt idx="4724">
                  <c:v>-1.1327442070192E-2</c:v>
                </c:pt>
                <c:pt idx="4725">
                  <c:v>-9.0201947445084901E-3</c:v>
                </c:pt>
                <c:pt idx="4726">
                  <c:v>7.6116616249097199E-3</c:v>
                </c:pt>
                <c:pt idx="4727">
                  <c:v>1.1301913252461099E-2</c:v>
                </c:pt>
                <c:pt idx="4728">
                  <c:v>1.6446851492853201E-2</c:v>
                </c:pt>
                <c:pt idx="4729">
                  <c:v>1.1217940711359E-2</c:v>
                </c:pt>
                <c:pt idx="4730">
                  <c:v>4.6922807674709896E-3</c:v>
                </c:pt>
                <c:pt idx="4731">
                  <c:v>1.34677844116027E-2</c:v>
                </c:pt>
                <c:pt idx="4732">
                  <c:v>1.9445018731539799E-2</c:v>
                </c:pt>
                <c:pt idx="4733">
                  <c:v>3.5548708777528797E-2</c:v>
                </c:pt>
                <c:pt idx="4734">
                  <c:v>3.0134124324733901E-2</c:v>
                </c:pt>
                <c:pt idx="4735">
                  <c:v>2.4761046464474301E-2</c:v>
                </c:pt>
                <c:pt idx="4736">
                  <c:v>1.98601274963646E-2</c:v>
                </c:pt>
                <c:pt idx="4737">
                  <c:v>3.08400415697817E-2</c:v>
                </c:pt>
                <c:pt idx="4738">
                  <c:v>3.9970967932008099E-2</c:v>
                </c:pt>
                <c:pt idx="4739">
                  <c:v>4.2836915936395603E-2</c:v>
                </c:pt>
                <c:pt idx="4740">
                  <c:v>4.2094384588731701E-2</c:v>
                </c:pt>
                <c:pt idx="4741">
                  <c:v>5.2206929562358499E-2</c:v>
                </c:pt>
                <c:pt idx="4742">
                  <c:v>6.6637218784815197E-2</c:v>
                </c:pt>
                <c:pt idx="4743">
                  <c:v>0.10028269569433899</c:v>
                </c:pt>
                <c:pt idx="4744">
                  <c:v>0.133690569318348</c:v>
                </c:pt>
                <c:pt idx="4745">
                  <c:v>0.15817893920412501</c:v>
                </c:pt>
                <c:pt idx="4746">
                  <c:v>0.16805109553133499</c:v>
                </c:pt>
                <c:pt idx="4747">
                  <c:v>0.17929358799796799</c:v>
                </c:pt>
                <c:pt idx="4748">
                  <c:v>0.19449963082344299</c:v>
                </c:pt>
                <c:pt idx="4749">
                  <c:v>0.21271793244443599</c:v>
                </c:pt>
                <c:pt idx="4750">
                  <c:v>0.21115457729763601</c:v>
                </c:pt>
                <c:pt idx="4751">
                  <c:v>0.212410195264888</c:v>
                </c:pt>
                <c:pt idx="4752">
                  <c:v>0.204067330552511</c:v>
                </c:pt>
                <c:pt idx="4753">
                  <c:v>0.18953600710365501</c:v>
                </c:pt>
                <c:pt idx="4754">
                  <c:v>0.17868757679914599</c:v>
                </c:pt>
                <c:pt idx="4755">
                  <c:v>0.16661093623661999</c:v>
                </c:pt>
                <c:pt idx="4756">
                  <c:v>0.152535812622725</c:v>
                </c:pt>
                <c:pt idx="4757">
                  <c:v>0.121462894738566</c:v>
                </c:pt>
                <c:pt idx="4758">
                  <c:v>8.3249262196920096E-2</c:v>
                </c:pt>
                <c:pt idx="4759">
                  <c:v>7.5680374438117301E-2</c:v>
                </c:pt>
                <c:pt idx="4760">
                  <c:v>6.4681562443147003E-2</c:v>
                </c:pt>
                <c:pt idx="4761">
                  <c:v>6.46801512347987E-2</c:v>
                </c:pt>
                <c:pt idx="4762">
                  <c:v>6.3705670218014293E-2</c:v>
                </c:pt>
                <c:pt idx="4763">
                  <c:v>7.3503614419028696E-2</c:v>
                </c:pt>
                <c:pt idx="4764">
                  <c:v>7.4489533239000899E-2</c:v>
                </c:pt>
                <c:pt idx="4765">
                  <c:v>7.3360965748348106E-2</c:v>
                </c:pt>
                <c:pt idx="4766">
                  <c:v>7.5121079762873494E-2</c:v>
                </c:pt>
                <c:pt idx="4767">
                  <c:v>6.0325300739501903E-2</c:v>
                </c:pt>
                <c:pt idx="4768">
                  <c:v>5.5999017319151398E-2</c:v>
                </c:pt>
                <c:pt idx="4769">
                  <c:v>4.8632212057370401E-2</c:v>
                </c:pt>
                <c:pt idx="4770">
                  <c:v>5.5128036216140097E-2</c:v>
                </c:pt>
                <c:pt idx="4771">
                  <c:v>4.71091918197259E-2</c:v>
                </c:pt>
                <c:pt idx="4772">
                  <c:v>3.8528442002510398E-2</c:v>
                </c:pt>
                <c:pt idx="4773">
                  <c:v>3.4283490488941901E-2</c:v>
                </c:pt>
                <c:pt idx="4774">
                  <c:v>3.2138357888792699E-2</c:v>
                </c:pt>
                <c:pt idx="4775">
                  <c:v>2.9373600781452899E-2</c:v>
                </c:pt>
                <c:pt idx="4776">
                  <c:v>2.5986587259806002E-2</c:v>
                </c:pt>
                <c:pt idx="4777">
                  <c:v>1.6208428326601299E-2</c:v>
                </c:pt>
                <c:pt idx="4778">
                  <c:v>1.5585985131619601E-2</c:v>
                </c:pt>
                <c:pt idx="4779">
                  <c:v>1.3781829838707399E-2</c:v>
                </c:pt>
                <c:pt idx="4780">
                  <c:v>1.28570685063903E-2</c:v>
                </c:pt>
                <c:pt idx="4781">
                  <c:v>2.7962251690061002E-3</c:v>
                </c:pt>
                <c:pt idx="4782">
                  <c:v>1.7758255295618401E-3</c:v>
                </c:pt>
                <c:pt idx="4783">
                  <c:v>6.8769470957504401E-3</c:v>
                </c:pt>
                <c:pt idx="4784">
                  <c:v>1.42559705517396E-2</c:v>
                </c:pt>
                <c:pt idx="4785">
                  <c:v>2.4415440380328699E-2</c:v>
                </c:pt>
                <c:pt idx="4786">
                  <c:v>2.1446624765193E-2</c:v>
                </c:pt>
                <c:pt idx="4787">
                  <c:v>1.9158555757371E-2</c:v>
                </c:pt>
                <c:pt idx="4788">
                  <c:v>8.4788086552261208E-3</c:v>
                </c:pt>
                <c:pt idx="4789">
                  <c:v>-2.9442078476848198E-3</c:v>
                </c:pt>
                <c:pt idx="4790">
                  <c:v>-8.4443897985368895E-3</c:v>
                </c:pt>
                <c:pt idx="4791">
                  <c:v>-4.6340958678309603E-3</c:v>
                </c:pt>
                <c:pt idx="4792">
                  <c:v>9.2021995071842905E-3</c:v>
                </c:pt>
                <c:pt idx="4793">
                  <c:v>7.3532173168262003E-3</c:v>
                </c:pt>
                <c:pt idx="4794">
                  <c:v>-1.3961768592500701E-2</c:v>
                </c:pt>
                <c:pt idx="4795">
                  <c:v>-2.5518294910069399E-2</c:v>
                </c:pt>
                <c:pt idx="4796">
                  <c:v>-2.3617317718257699E-2</c:v>
                </c:pt>
                <c:pt idx="4797">
                  <c:v>-1.77769692261464E-2</c:v>
                </c:pt>
                <c:pt idx="4798">
                  <c:v>-1.7896536551465399E-2</c:v>
                </c:pt>
                <c:pt idx="4799">
                  <c:v>-2.4290246777474999E-2</c:v>
                </c:pt>
                <c:pt idx="4800">
                  <c:v>-2.2541655739641901E-2</c:v>
                </c:pt>
                <c:pt idx="4801">
                  <c:v>-7.5233091211177701E-3</c:v>
                </c:pt>
                <c:pt idx="4802">
                  <c:v>-7.2167195784485997E-3</c:v>
                </c:pt>
                <c:pt idx="4803">
                  <c:v>-7.2295651843029603E-3</c:v>
                </c:pt>
                <c:pt idx="4804">
                  <c:v>-2.5429798357908599E-2</c:v>
                </c:pt>
                <c:pt idx="4805">
                  <c:v>-2.4940163566339602E-2</c:v>
                </c:pt>
                <c:pt idx="4806">
                  <c:v>-3.2694376853927599E-2</c:v>
                </c:pt>
                <c:pt idx="4807">
                  <c:v>-3.6784151811255897E-2</c:v>
                </c:pt>
                <c:pt idx="4808">
                  <c:v>-3.7399707064100798E-2</c:v>
                </c:pt>
                <c:pt idx="4809">
                  <c:v>-3.86888513944652E-2</c:v>
                </c:pt>
                <c:pt idx="4810">
                  <c:v>-2.5744082640310199E-2</c:v>
                </c:pt>
                <c:pt idx="4811">
                  <c:v>-2.9118901768642701E-2</c:v>
                </c:pt>
                <c:pt idx="4812">
                  <c:v>-2.4882649522915801E-2</c:v>
                </c:pt>
                <c:pt idx="4813">
                  <c:v>-3.7787224639016501E-2</c:v>
                </c:pt>
                <c:pt idx="4814">
                  <c:v>-4.0236579655085897E-2</c:v>
                </c:pt>
                <c:pt idx="4815">
                  <c:v>-3.9565255876188303E-2</c:v>
                </c:pt>
                <c:pt idx="4816">
                  <c:v>-3.5370396158802497E-2</c:v>
                </c:pt>
                <c:pt idx="4817">
                  <c:v>-3.3866880816653899E-2</c:v>
                </c:pt>
                <c:pt idx="4818">
                  <c:v>-3.8279728527266098E-2</c:v>
                </c:pt>
                <c:pt idx="4819">
                  <c:v>-4.89974212393747E-2</c:v>
                </c:pt>
                <c:pt idx="4820">
                  <c:v>-5.1135253821377701E-2</c:v>
                </c:pt>
                <c:pt idx="4821">
                  <c:v>-5.1168512541667197E-2</c:v>
                </c:pt>
                <c:pt idx="4822">
                  <c:v>-4.7168591213991903E-2</c:v>
                </c:pt>
                <c:pt idx="4823">
                  <c:v>-4.4478176950474499E-2</c:v>
                </c:pt>
                <c:pt idx="4824">
                  <c:v>-4.3580085639297099E-2</c:v>
                </c:pt>
                <c:pt idx="4825">
                  <c:v>-4.0054418167406902E-2</c:v>
                </c:pt>
                <c:pt idx="4826">
                  <c:v>-4.3366473984713202E-2</c:v>
                </c:pt>
                <c:pt idx="4827">
                  <c:v>-2.9422057104719401E-2</c:v>
                </c:pt>
                <c:pt idx="4828">
                  <c:v>-2.72434944429874E-2</c:v>
                </c:pt>
                <c:pt idx="4829">
                  <c:v>-2.9460849459573901E-2</c:v>
                </c:pt>
                <c:pt idx="4830">
                  <c:v>-4.2356304179655697E-2</c:v>
                </c:pt>
                <c:pt idx="4831">
                  <c:v>-4.63002800392412E-2</c:v>
                </c:pt>
                <c:pt idx="4832">
                  <c:v>-3.72958719831031E-2</c:v>
                </c:pt>
                <c:pt idx="4833">
                  <c:v>-3.8433208011232498E-2</c:v>
                </c:pt>
                <c:pt idx="4834">
                  <c:v>-3.1070349733108699E-2</c:v>
                </c:pt>
                <c:pt idx="4835">
                  <c:v>-1.57571895316873E-2</c:v>
                </c:pt>
                <c:pt idx="4836">
                  <c:v>8.7242762823700592E-3</c:v>
                </c:pt>
                <c:pt idx="4837">
                  <c:v>2.6045831759554001E-2</c:v>
                </c:pt>
                <c:pt idx="4838">
                  <c:v>4.1839404371719797E-2</c:v>
                </c:pt>
                <c:pt idx="4839">
                  <c:v>5.92547819037091E-2</c:v>
                </c:pt>
                <c:pt idx="4840">
                  <c:v>8.1316675364908303E-2</c:v>
                </c:pt>
                <c:pt idx="4841">
                  <c:v>0.10844023968703601</c:v>
                </c:pt>
                <c:pt idx="4842">
                  <c:v>0.192906285771721</c:v>
                </c:pt>
                <c:pt idx="4843">
                  <c:v>0.27349992258079597</c:v>
                </c:pt>
                <c:pt idx="4844">
                  <c:v>0.32893381029041102</c:v>
                </c:pt>
                <c:pt idx="4845">
                  <c:v>0.32449743827350802</c:v>
                </c:pt>
                <c:pt idx="4846">
                  <c:v>0.35284305547828199</c:v>
                </c:pt>
                <c:pt idx="4847">
                  <c:v>0.34544001200093299</c:v>
                </c:pt>
                <c:pt idx="4848">
                  <c:v>0.39524312091133501</c:v>
                </c:pt>
                <c:pt idx="4849">
                  <c:v>0.47798316443039401</c:v>
                </c:pt>
                <c:pt idx="4850">
                  <c:v>0.64108371068325998</c:v>
                </c:pt>
                <c:pt idx="4851">
                  <c:v>0.714378763267279</c:v>
                </c:pt>
                <c:pt idx="4852">
                  <c:v>0.68942972883438403</c:v>
                </c:pt>
                <c:pt idx="4853">
                  <c:v>0.70408842932572402</c:v>
                </c:pt>
                <c:pt idx="4854">
                  <c:v>0.70473336559614297</c:v>
                </c:pt>
                <c:pt idx="4855">
                  <c:v>0.77825389847777904</c:v>
                </c:pt>
                <c:pt idx="4856">
                  <c:v>0.77517821010136201</c:v>
                </c:pt>
                <c:pt idx="4857">
                  <c:v>0.80786972914695998</c:v>
                </c:pt>
                <c:pt idx="4858">
                  <c:v>0.81604151022593296</c:v>
                </c:pt>
                <c:pt idx="4859">
                  <c:v>0.85938199940290505</c:v>
                </c:pt>
                <c:pt idx="4860">
                  <c:v>0.88791190715184798</c:v>
                </c:pt>
                <c:pt idx="4861">
                  <c:v>0.89750429522909203</c:v>
                </c:pt>
                <c:pt idx="4862">
                  <c:v>0.84914806150315203</c:v>
                </c:pt>
                <c:pt idx="4863">
                  <c:v>0.80231669305261599</c:v>
                </c:pt>
                <c:pt idx="4864">
                  <c:v>0.76160627667286096</c:v>
                </c:pt>
                <c:pt idx="4865">
                  <c:v>0.71986290812704001</c:v>
                </c:pt>
                <c:pt idx="4866">
                  <c:v>0.65966362712193805</c:v>
                </c:pt>
                <c:pt idx="4867">
                  <c:v>0.60474808928146295</c:v>
                </c:pt>
                <c:pt idx="4868">
                  <c:v>0.55058194395391102</c:v>
                </c:pt>
                <c:pt idx="4869">
                  <c:v>0.51819510589772699</c:v>
                </c:pt>
                <c:pt idx="4870">
                  <c:v>0.45142144364178699</c:v>
                </c:pt>
                <c:pt idx="4871">
                  <c:v>0.39106083984594697</c:v>
                </c:pt>
                <c:pt idx="4872">
                  <c:v>0.345092786819585</c:v>
                </c:pt>
                <c:pt idx="4873">
                  <c:v>0.302658594093422</c:v>
                </c:pt>
                <c:pt idx="4874">
                  <c:v>0.26384986297466301</c:v>
                </c:pt>
                <c:pt idx="4875">
                  <c:v>0.19590092390834299</c:v>
                </c:pt>
                <c:pt idx="4876">
                  <c:v>0.120091795928866</c:v>
                </c:pt>
                <c:pt idx="4877">
                  <c:v>5.2839550270229699E-2</c:v>
                </c:pt>
                <c:pt idx="4878">
                  <c:v>2.0479397616485601E-3</c:v>
                </c:pt>
                <c:pt idx="4879">
                  <c:v>-1.7869298241108202E-2</c:v>
                </c:pt>
                <c:pt idx="4880">
                  <c:v>-4.5872094442045902E-2</c:v>
                </c:pt>
                <c:pt idx="4881">
                  <c:v>-6.2548564406143495E-2</c:v>
                </c:pt>
                <c:pt idx="4882">
                  <c:v>-7.5035953326983498E-2</c:v>
                </c:pt>
                <c:pt idx="4883">
                  <c:v>-7.5251850608871795E-2</c:v>
                </c:pt>
                <c:pt idx="4884">
                  <c:v>-6.4573008331659798E-2</c:v>
                </c:pt>
                <c:pt idx="4885">
                  <c:v>-7.8891767944394398E-2</c:v>
                </c:pt>
                <c:pt idx="4886">
                  <c:v>-8.0512733505433101E-2</c:v>
                </c:pt>
                <c:pt idx="4887">
                  <c:v>-8.7641302894335096E-2</c:v>
                </c:pt>
                <c:pt idx="4888">
                  <c:v>-7.0673349064160798E-2</c:v>
                </c:pt>
                <c:pt idx="4889">
                  <c:v>-7.0397668967755206E-2</c:v>
                </c:pt>
                <c:pt idx="4890">
                  <c:v>-7.7365656768407107E-2</c:v>
                </c:pt>
                <c:pt idx="4891">
                  <c:v>-8.3421631794933906E-2</c:v>
                </c:pt>
                <c:pt idx="4892">
                  <c:v>-9.0461520022007497E-2</c:v>
                </c:pt>
                <c:pt idx="4893">
                  <c:v>-9.6302725907338294E-2</c:v>
                </c:pt>
                <c:pt idx="4894">
                  <c:v>-0.10805901339689999</c:v>
                </c:pt>
                <c:pt idx="4895">
                  <c:v>-0.10281463688124801</c:v>
                </c:pt>
                <c:pt idx="4896">
                  <c:v>-8.6513660012201093E-2</c:v>
                </c:pt>
                <c:pt idx="4897">
                  <c:v>-7.5484163854491401E-2</c:v>
                </c:pt>
                <c:pt idx="4898">
                  <c:v>-7.5681338320107899E-2</c:v>
                </c:pt>
                <c:pt idx="4899">
                  <c:v>-8.5878292841152004E-2</c:v>
                </c:pt>
                <c:pt idx="4900">
                  <c:v>-9.5162402277579397E-2</c:v>
                </c:pt>
                <c:pt idx="4901">
                  <c:v>-0.114213899715259</c:v>
                </c:pt>
                <c:pt idx="4902">
                  <c:v>-0.1166267809943</c:v>
                </c:pt>
                <c:pt idx="4903">
                  <c:v>-0.108843612543524</c:v>
                </c:pt>
                <c:pt idx="4904">
                  <c:v>-0.10609789188277199</c:v>
                </c:pt>
                <c:pt idx="4905">
                  <c:v>-0.100498864912446</c:v>
                </c:pt>
                <c:pt idx="4906">
                  <c:v>-9.5875610376768602E-2</c:v>
                </c:pt>
                <c:pt idx="4907">
                  <c:v>-8.3938197660549496E-2</c:v>
                </c:pt>
                <c:pt idx="4908">
                  <c:v>-8.8469861884797704E-2</c:v>
                </c:pt>
                <c:pt idx="4909">
                  <c:v>-9.7072745232910193E-2</c:v>
                </c:pt>
                <c:pt idx="4910">
                  <c:v>-9.6466604515371299E-2</c:v>
                </c:pt>
                <c:pt idx="4911">
                  <c:v>-0.101703184298302</c:v>
                </c:pt>
                <c:pt idx="4912">
                  <c:v>-0.103729789337516</c:v>
                </c:pt>
                <c:pt idx="4913">
                  <c:v>-0.105348949287036</c:v>
                </c:pt>
                <c:pt idx="4914">
                  <c:v>-9.8189225017288301E-2</c:v>
                </c:pt>
                <c:pt idx="4915">
                  <c:v>-0.101855175928996</c:v>
                </c:pt>
                <c:pt idx="4916">
                  <c:v>-0.10719139465480799</c:v>
                </c:pt>
                <c:pt idx="4917">
                  <c:v>-9.30443528595115E-2</c:v>
                </c:pt>
                <c:pt idx="4918">
                  <c:v>-8.4893818108076793E-2</c:v>
                </c:pt>
                <c:pt idx="4919">
                  <c:v>-7.1462930719401199E-2</c:v>
                </c:pt>
                <c:pt idx="4920">
                  <c:v>-9.1707260800012194E-2</c:v>
                </c:pt>
                <c:pt idx="4921">
                  <c:v>-8.6401145460569095E-2</c:v>
                </c:pt>
                <c:pt idx="4922">
                  <c:v>-9.4680719976770605E-2</c:v>
                </c:pt>
                <c:pt idx="4923">
                  <c:v>-8.2009368781196801E-2</c:v>
                </c:pt>
                <c:pt idx="4924">
                  <c:v>-8.8239374392324404E-2</c:v>
                </c:pt>
                <c:pt idx="4925">
                  <c:v>-9.1641578386980199E-2</c:v>
                </c:pt>
                <c:pt idx="4926">
                  <c:v>-9.8796810024631199E-2</c:v>
                </c:pt>
                <c:pt idx="4927">
                  <c:v>-8.9684532587801194E-2</c:v>
                </c:pt>
                <c:pt idx="4928">
                  <c:v>-5.6430858106362697E-2</c:v>
                </c:pt>
                <c:pt idx="4929">
                  <c:v>-1.0196166874031701E-2</c:v>
                </c:pt>
                <c:pt idx="4930">
                  <c:v>4.0052596267974798E-2</c:v>
                </c:pt>
                <c:pt idx="4931">
                  <c:v>0.11044387813906401</c:v>
                </c:pt>
                <c:pt idx="4932">
                  <c:v>0.20499953187158901</c:v>
                </c:pt>
                <c:pt idx="4933">
                  <c:v>0.316037165535906</c:v>
                </c:pt>
                <c:pt idx="4934">
                  <c:v>0.40633883244521102</c:v>
                </c:pt>
                <c:pt idx="4935">
                  <c:v>0.48645757452007199</c:v>
                </c:pt>
                <c:pt idx="4936">
                  <c:v>0.556542929534247</c:v>
                </c:pt>
                <c:pt idx="4937">
                  <c:v>0.65108008512163296</c:v>
                </c:pt>
                <c:pt idx="4938">
                  <c:v>0.69882852166186704</c:v>
                </c:pt>
                <c:pt idx="4939">
                  <c:v>0.78371379154754395</c:v>
                </c:pt>
                <c:pt idx="4940">
                  <c:v>0.788611440736116</c:v>
                </c:pt>
                <c:pt idx="4941">
                  <c:v>0.81110182616895798</c:v>
                </c:pt>
                <c:pt idx="4942">
                  <c:v>0.82086055131125801</c:v>
                </c:pt>
                <c:pt idx="4943">
                  <c:v>0.830923425458446</c:v>
                </c:pt>
                <c:pt idx="4944">
                  <c:v>0.85249144182992898</c:v>
                </c:pt>
                <c:pt idx="4945">
                  <c:v>0.83356166282619604</c:v>
                </c:pt>
                <c:pt idx="4946">
                  <c:v>0.83541660188073097</c:v>
                </c:pt>
                <c:pt idx="4947">
                  <c:v>0.83858804685814003</c:v>
                </c:pt>
                <c:pt idx="4948">
                  <c:v>0.84147127700328195</c:v>
                </c:pt>
                <c:pt idx="4949">
                  <c:v>0.83829799273907502</c:v>
                </c:pt>
                <c:pt idx="4950">
                  <c:v>0.83305064326673905</c:v>
                </c:pt>
                <c:pt idx="4951">
                  <c:v>0.81606219723842899</c:v>
                </c:pt>
                <c:pt idx="4952">
                  <c:v>0.83094242647819505</c:v>
                </c:pt>
                <c:pt idx="4953">
                  <c:v>0.87496054677965496</c:v>
                </c:pt>
                <c:pt idx="4954">
                  <c:v>0.86895947294559295</c:v>
                </c:pt>
                <c:pt idx="4955">
                  <c:v>0.83639505341172304</c:v>
                </c:pt>
                <c:pt idx="4956">
                  <c:v>0.75218301406868904</c:v>
                </c:pt>
                <c:pt idx="4957">
                  <c:v>0.74698245798867602</c:v>
                </c:pt>
                <c:pt idx="4958">
                  <c:v>0.76160411850778698</c:v>
                </c:pt>
                <c:pt idx="4959">
                  <c:v>0.77274599100003605</c:v>
                </c:pt>
                <c:pt idx="4960">
                  <c:v>0.77683960094798399</c:v>
                </c:pt>
                <c:pt idx="4961">
                  <c:v>0.75077465673766497</c:v>
                </c:pt>
                <c:pt idx="4962">
                  <c:v>0.73125148923349603</c:v>
                </c:pt>
                <c:pt idx="4963">
                  <c:v>0.67819416361061802</c:v>
                </c:pt>
                <c:pt idx="4964">
                  <c:v>0.63927997735386899</c:v>
                </c:pt>
                <c:pt idx="4965">
                  <c:v>0.58648273283086505</c:v>
                </c:pt>
                <c:pt idx="4966">
                  <c:v>0.55688030074982497</c:v>
                </c:pt>
                <c:pt idx="4967">
                  <c:v>0.50774150854932498</c:v>
                </c:pt>
                <c:pt idx="4968">
                  <c:v>0.47227787019616702</c:v>
                </c:pt>
                <c:pt idx="4969">
                  <c:v>0.391783092308509</c:v>
                </c:pt>
                <c:pt idx="4970">
                  <c:v>0.34110271279600402</c:v>
                </c:pt>
                <c:pt idx="4971">
                  <c:v>0.26352345500031499</c:v>
                </c:pt>
                <c:pt idx="4972">
                  <c:v>0.205131476339112</c:v>
                </c:pt>
                <c:pt idx="4973">
                  <c:v>0.138331806537242</c:v>
                </c:pt>
                <c:pt idx="4974">
                  <c:v>9.3909513850333304E-2</c:v>
                </c:pt>
                <c:pt idx="4975">
                  <c:v>4.57507418223424E-2</c:v>
                </c:pt>
                <c:pt idx="4976">
                  <c:v>2.6302476481535501E-2</c:v>
                </c:pt>
                <c:pt idx="4977">
                  <c:v>1.36214562232343E-2</c:v>
                </c:pt>
                <c:pt idx="4978">
                  <c:v>1.71195203384183E-2</c:v>
                </c:pt>
                <c:pt idx="4979">
                  <c:v>1.48754775652041E-2</c:v>
                </c:pt>
                <c:pt idx="4980">
                  <c:v>2.97184246380232E-3</c:v>
                </c:pt>
                <c:pt idx="4981">
                  <c:v>3.7200626360709599E-3</c:v>
                </c:pt>
                <c:pt idx="4982">
                  <c:v>-7.4542103619572603E-3</c:v>
                </c:pt>
                <c:pt idx="4983">
                  <c:v>-2.4211751883536502E-3</c:v>
                </c:pt>
                <c:pt idx="4984">
                  <c:v>4.6816752978189498E-3</c:v>
                </c:pt>
                <c:pt idx="4985">
                  <c:v>9.7704580789238792E-4</c:v>
                </c:pt>
                <c:pt idx="4986">
                  <c:v>2.7280212105150199E-4</c:v>
                </c:pt>
                <c:pt idx="4987">
                  <c:v>-5.2524381897234296E-3</c:v>
                </c:pt>
                <c:pt idx="4988">
                  <c:v>-8.2096679148522603E-3</c:v>
                </c:pt>
                <c:pt idx="4989">
                  <c:v>-8.4438471920883496E-3</c:v>
                </c:pt>
                <c:pt idx="4990">
                  <c:v>-1.8862180496148202E-2</c:v>
                </c:pt>
                <c:pt idx="4991">
                  <c:v>-2.4515008237993401E-2</c:v>
                </c:pt>
                <c:pt idx="4992">
                  <c:v>-5.2989843053856803E-2</c:v>
                </c:pt>
                <c:pt idx="4993">
                  <c:v>-5.4310103914322602E-2</c:v>
                </c:pt>
                <c:pt idx="4994">
                  <c:v>-5.5666396477235501E-2</c:v>
                </c:pt>
                <c:pt idx="4995">
                  <c:v>-3.2066307052694802E-2</c:v>
                </c:pt>
                <c:pt idx="4996">
                  <c:v>-3.24522181119088E-2</c:v>
                </c:pt>
                <c:pt idx="4997">
                  <c:v>-3.0967397999565102E-2</c:v>
                </c:pt>
                <c:pt idx="4998">
                  <c:v>-3.53174745483247E-2</c:v>
                </c:pt>
                <c:pt idx="4999">
                  <c:v>-3.8327064400878699E-2</c:v>
                </c:pt>
                <c:pt idx="5000">
                  <c:v>-4.9252265110001602E-2</c:v>
                </c:pt>
                <c:pt idx="5001">
                  <c:v>-5.3866734396834703E-2</c:v>
                </c:pt>
                <c:pt idx="5002">
                  <c:v>-6.4924186720383206E-2</c:v>
                </c:pt>
                <c:pt idx="5003">
                  <c:v>-6.7059356697439301E-2</c:v>
                </c:pt>
                <c:pt idx="5004">
                  <c:v>-7.4766486729826095E-2</c:v>
                </c:pt>
                <c:pt idx="5005">
                  <c:v>-7.6532554814373405E-2</c:v>
                </c:pt>
                <c:pt idx="5006">
                  <c:v>-7.5565610410901707E-2</c:v>
                </c:pt>
                <c:pt idx="5007">
                  <c:v>-6.8445506305156403E-2</c:v>
                </c:pt>
                <c:pt idx="5008">
                  <c:v>-7.7619718763934101E-2</c:v>
                </c:pt>
                <c:pt idx="5009">
                  <c:v>-7.5513652505447906E-2</c:v>
                </c:pt>
                <c:pt idx="5010">
                  <c:v>-0.100526314059719</c:v>
                </c:pt>
                <c:pt idx="5011">
                  <c:v>-8.9384916359649194E-2</c:v>
                </c:pt>
                <c:pt idx="5012">
                  <c:v>-9.2315595113087595E-2</c:v>
                </c:pt>
                <c:pt idx="5013">
                  <c:v>-8.9445511787197493E-2</c:v>
                </c:pt>
                <c:pt idx="5014">
                  <c:v>-9.0121853125589096E-2</c:v>
                </c:pt>
                <c:pt idx="5015">
                  <c:v>-8.7834522507569499E-2</c:v>
                </c:pt>
                <c:pt idx="5016">
                  <c:v>-8.3887808114848195E-2</c:v>
                </c:pt>
                <c:pt idx="5017">
                  <c:v>-8.9384322526413998E-2</c:v>
                </c:pt>
                <c:pt idx="5018">
                  <c:v>-8.4186869705942996E-2</c:v>
                </c:pt>
                <c:pt idx="5019">
                  <c:v>-7.8308426034717701E-2</c:v>
                </c:pt>
                <c:pt idx="5020">
                  <c:v>-5.82206997298894E-2</c:v>
                </c:pt>
                <c:pt idx="5021">
                  <c:v>-4.6606389252090798E-2</c:v>
                </c:pt>
                <c:pt idx="5022">
                  <c:v>-2.91755541470986E-2</c:v>
                </c:pt>
                <c:pt idx="5023">
                  <c:v>1.5284510342087001E-2</c:v>
                </c:pt>
                <c:pt idx="5024">
                  <c:v>6.9803154823502106E-2</c:v>
                </c:pt>
                <c:pt idx="5025">
                  <c:v>0.15692151173191601</c:v>
                </c:pt>
                <c:pt idx="5026">
                  <c:v>0.23274142127386299</c:v>
                </c:pt>
                <c:pt idx="5027">
                  <c:v>0.31524308021486103</c:v>
                </c:pt>
                <c:pt idx="5028">
                  <c:v>0.387417667643568</c:v>
                </c:pt>
                <c:pt idx="5029">
                  <c:v>0.44416490397798503</c:v>
                </c:pt>
                <c:pt idx="5030">
                  <c:v>0.50663632777441003</c:v>
                </c:pt>
                <c:pt idx="5031">
                  <c:v>0.57943635901482304</c:v>
                </c:pt>
                <c:pt idx="5032">
                  <c:v>0.65738692015766498</c:v>
                </c:pt>
                <c:pt idx="5033">
                  <c:v>0.743997090926108</c:v>
                </c:pt>
                <c:pt idx="5034">
                  <c:v>0.77993218890917404</c:v>
                </c:pt>
                <c:pt idx="5035">
                  <c:v>0.86243367675657601</c:v>
                </c:pt>
                <c:pt idx="5036">
                  <c:v>0.89475951353069705</c:v>
                </c:pt>
                <c:pt idx="5037">
                  <c:v>0.96676464955465902</c:v>
                </c:pt>
                <c:pt idx="5038">
                  <c:v>0.92820772253892103</c:v>
                </c:pt>
                <c:pt idx="5039">
                  <c:v>0.94420045060453905</c:v>
                </c:pt>
                <c:pt idx="5040">
                  <c:v>0.93027796444803201</c:v>
                </c:pt>
                <c:pt idx="5041">
                  <c:v>0.9603021349309</c:v>
                </c:pt>
                <c:pt idx="5042">
                  <c:v>0.83271291168694195</c:v>
                </c:pt>
                <c:pt idx="5043">
                  <c:v>0.83478047916049003</c:v>
                </c:pt>
                <c:pt idx="5044">
                  <c:v>0.79307934429334503</c:v>
                </c:pt>
                <c:pt idx="5045">
                  <c:v>0.88588242650867</c:v>
                </c:pt>
                <c:pt idx="5046">
                  <c:v>0.79331463087473097</c:v>
                </c:pt>
                <c:pt idx="5047">
                  <c:v>0.69968806471242095</c:v>
                </c:pt>
                <c:pt idx="5048">
                  <c:v>0.66587198181339002</c:v>
                </c:pt>
                <c:pt idx="5049">
                  <c:v>0.70603101878294705</c:v>
                </c:pt>
                <c:pt idx="5050">
                  <c:v>0.86289883735153805</c:v>
                </c:pt>
                <c:pt idx="5051">
                  <c:v>0.88957720174310895</c:v>
                </c:pt>
                <c:pt idx="5052">
                  <c:v>0.93718778224279897</c:v>
                </c:pt>
                <c:pt idx="5053">
                  <c:v>0.872221811823783</c:v>
                </c:pt>
                <c:pt idx="5054">
                  <c:v>0.88431522015193897</c:v>
                </c:pt>
                <c:pt idx="5055">
                  <c:v>0.82755615798879001</c:v>
                </c:pt>
                <c:pt idx="5056">
                  <c:v>0.82697196267093698</c:v>
                </c:pt>
                <c:pt idx="5057">
                  <c:v>0.79165844345562397</c:v>
                </c:pt>
                <c:pt idx="5058">
                  <c:v>0.76938504454908796</c:v>
                </c:pt>
                <c:pt idx="5059">
                  <c:v>0.72569642453941297</c:v>
                </c:pt>
                <c:pt idx="5060">
                  <c:v>0.67171252495790601</c:v>
                </c:pt>
                <c:pt idx="5061">
                  <c:v>0.60410977731771498</c:v>
                </c:pt>
                <c:pt idx="5062">
                  <c:v>0.53227321447500897</c:v>
                </c:pt>
                <c:pt idx="5063">
                  <c:v>0.47792704312978102</c:v>
                </c:pt>
                <c:pt idx="5064">
                  <c:v>0.45491516284506101</c:v>
                </c:pt>
                <c:pt idx="5065">
                  <c:v>0.42204891011159201</c:v>
                </c:pt>
                <c:pt idx="5066">
                  <c:v>0.36094800655051301</c:v>
                </c:pt>
                <c:pt idx="5067">
                  <c:v>0.28211032154356902</c:v>
                </c:pt>
                <c:pt idx="5068">
                  <c:v>0.20420238538239699</c:v>
                </c:pt>
                <c:pt idx="5069">
                  <c:v>0.15174453475551899</c:v>
                </c:pt>
                <c:pt idx="5070">
                  <c:v>0.112868724527454</c:v>
                </c:pt>
                <c:pt idx="5071">
                  <c:v>9.1160041857237001E-2</c:v>
                </c:pt>
                <c:pt idx="5072">
                  <c:v>6.6475907367293696E-2</c:v>
                </c:pt>
                <c:pt idx="5073">
                  <c:v>4.2169943864211197E-2</c:v>
                </c:pt>
                <c:pt idx="5074">
                  <c:v>2.1043200388626299E-2</c:v>
                </c:pt>
                <c:pt idx="5075">
                  <c:v>1.00230200739642E-2</c:v>
                </c:pt>
                <c:pt idx="5076">
                  <c:v>1.87303887567093E-2</c:v>
                </c:pt>
                <c:pt idx="5077">
                  <c:v>2.5702289432290401E-2</c:v>
                </c:pt>
                <c:pt idx="5078">
                  <c:v>2.2041202928248901E-2</c:v>
                </c:pt>
                <c:pt idx="5079">
                  <c:v>1.85024422443874E-2</c:v>
                </c:pt>
                <c:pt idx="5080">
                  <c:v>6.3816364083348299E-3</c:v>
                </c:pt>
                <c:pt idx="5081">
                  <c:v>5.9285854938821703E-4</c:v>
                </c:pt>
                <c:pt idx="5082">
                  <c:v>-8.2642908446629807E-3</c:v>
                </c:pt>
                <c:pt idx="5083">
                  <c:v>-1.10406501516776E-2</c:v>
                </c:pt>
                <c:pt idx="5084">
                  <c:v>-1.6074113217910201E-2</c:v>
                </c:pt>
                <c:pt idx="5085">
                  <c:v>-1.80961474511179E-2</c:v>
                </c:pt>
                <c:pt idx="5086">
                  <c:v>-2.8642048267949902E-2</c:v>
                </c:pt>
                <c:pt idx="5087">
                  <c:v>-3.6329218309632601E-2</c:v>
                </c:pt>
                <c:pt idx="5088">
                  <c:v>-3.9960157438077001E-2</c:v>
                </c:pt>
                <c:pt idx="5089">
                  <c:v>-2.8415683780828399E-2</c:v>
                </c:pt>
                <c:pt idx="5090">
                  <c:v>-1.7105516066132299E-2</c:v>
                </c:pt>
                <c:pt idx="5091">
                  <c:v>-1.50714696839404E-2</c:v>
                </c:pt>
                <c:pt idx="5092">
                  <c:v>-1.8715872243278701E-2</c:v>
                </c:pt>
                <c:pt idx="5093">
                  <c:v>-9.6385372620925603E-3</c:v>
                </c:pt>
                <c:pt idx="5094">
                  <c:v>-1.22164945538653E-2</c:v>
                </c:pt>
                <c:pt idx="5095">
                  <c:v>-7.97029070344683E-3</c:v>
                </c:pt>
                <c:pt idx="5096">
                  <c:v>-1.35773924617819E-2</c:v>
                </c:pt>
                <c:pt idx="5097">
                  <c:v>-1.92751620625543E-2</c:v>
                </c:pt>
                <c:pt idx="5098">
                  <c:v>-2.6472856908687899E-2</c:v>
                </c:pt>
                <c:pt idx="5099">
                  <c:v>-2.7412668682216201E-2</c:v>
                </c:pt>
                <c:pt idx="5100">
                  <c:v>-2.1549247087105199E-2</c:v>
                </c:pt>
                <c:pt idx="5101">
                  <c:v>-1.21127627072284E-2</c:v>
                </c:pt>
                <c:pt idx="5102">
                  <c:v>-2.2195565388055699E-2</c:v>
                </c:pt>
                <c:pt idx="5103">
                  <c:v>-1.20793330730549E-2</c:v>
                </c:pt>
                <c:pt idx="5104">
                  <c:v>-1.9356106204313599E-2</c:v>
                </c:pt>
                <c:pt idx="5105">
                  <c:v>-8.5690678507386805E-3</c:v>
                </c:pt>
                <c:pt idx="5106">
                  <c:v>-1.6784246768247298E-2</c:v>
                </c:pt>
                <c:pt idx="5107">
                  <c:v>-1.85385069046132E-2</c:v>
                </c:pt>
                <c:pt idx="5108">
                  <c:v>-5.3101660756487701E-3</c:v>
                </c:pt>
                <c:pt idx="5109">
                  <c:v>-1.05646226067813E-2</c:v>
                </c:pt>
                <c:pt idx="5110">
                  <c:v>-1.6456740634509401E-2</c:v>
                </c:pt>
                <c:pt idx="5111">
                  <c:v>-1.91735934130998E-2</c:v>
                </c:pt>
                <c:pt idx="5112">
                  <c:v>-8.1922944239318403E-3</c:v>
                </c:pt>
                <c:pt idx="5113">
                  <c:v>-1.9289539738410001E-2</c:v>
                </c:pt>
                <c:pt idx="5114">
                  <c:v>-4.2217165120291403E-2</c:v>
                </c:pt>
                <c:pt idx="5115">
                  <c:v>-5.0161905308930499E-2</c:v>
                </c:pt>
                <c:pt idx="5116">
                  <c:v>-2.48493065459344E-2</c:v>
                </c:pt>
                <c:pt idx="5117">
                  <c:v>1.06839956568424E-2</c:v>
                </c:pt>
                <c:pt idx="5118">
                  <c:v>5.3976546718880303E-2</c:v>
                </c:pt>
                <c:pt idx="5119">
                  <c:v>0.111426088780728</c:v>
                </c:pt>
                <c:pt idx="5120">
                  <c:v>0.170798698027775</c:v>
                </c:pt>
                <c:pt idx="5121">
                  <c:v>0.241329302285203</c:v>
                </c:pt>
                <c:pt idx="5122">
                  <c:v>0.33071685837459602</c:v>
                </c:pt>
                <c:pt idx="5123">
                  <c:v>0.40597051975318499</c:v>
                </c:pt>
                <c:pt idx="5124">
                  <c:v>0.47282644275470698</c:v>
                </c:pt>
                <c:pt idx="5125">
                  <c:v>0.51302824476333997</c:v>
                </c:pt>
                <c:pt idx="5126">
                  <c:v>0.55784347174618698</c:v>
                </c:pt>
                <c:pt idx="5127">
                  <c:v>0.59633123132967003</c:v>
                </c:pt>
                <c:pt idx="5128">
                  <c:v>0.65334683535276505</c:v>
                </c:pt>
                <c:pt idx="5129">
                  <c:v>0.70179389592034902</c:v>
                </c:pt>
                <c:pt idx="5130">
                  <c:v>0.762248098943893</c:v>
                </c:pt>
                <c:pt idx="5131">
                  <c:v>0.86758905812024101</c:v>
                </c:pt>
                <c:pt idx="5132">
                  <c:v>0.947108222353785</c:v>
                </c:pt>
                <c:pt idx="5133">
                  <c:v>1.0251390016550781</c:v>
                </c:pt>
                <c:pt idx="5134">
                  <c:v>0.99010435380551398</c:v>
                </c:pt>
                <c:pt idx="5135">
                  <c:v>1.013196512027462</c:v>
                </c:pt>
                <c:pt idx="5136">
                  <c:v>1.0412877722813769</c:v>
                </c:pt>
                <c:pt idx="5137">
                  <c:v>1.081531807020772</c:v>
                </c:pt>
                <c:pt idx="5138">
                  <c:v>1.0186014743662879</c:v>
                </c:pt>
                <c:pt idx="5139">
                  <c:v>0.91362367838096503</c:v>
                </c:pt>
                <c:pt idx="5140">
                  <c:v>0.88382235324756997</c:v>
                </c:pt>
                <c:pt idx="5141">
                  <c:v>0.89495928666499402</c:v>
                </c:pt>
                <c:pt idx="5142">
                  <c:v>0.98655817005261204</c:v>
                </c:pt>
                <c:pt idx="5143">
                  <c:v>1.0338900471792729</c:v>
                </c:pt>
                <c:pt idx="5144">
                  <c:v>1.005011014158486</c:v>
                </c:pt>
                <c:pt idx="5145">
                  <c:v>0.965012117029317</c:v>
                </c:pt>
                <c:pt idx="5146">
                  <c:v>0.82392558980970299</c:v>
                </c:pt>
                <c:pt idx="5147">
                  <c:v>0.85217716326053705</c:v>
                </c:pt>
                <c:pt idx="5148">
                  <c:v>0.81776973229330396</c:v>
                </c:pt>
                <c:pt idx="5149">
                  <c:v>0.77692370019414503</c:v>
                </c:pt>
                <c:pt idx="5150">
                  <c:v>0.77226211828282298</c:v>
                </c:pt>
                <c:pt idx="5151">
                  <c:v>0.73103613801643497</c:v>
                </c:pt>
                <c:pt idx="5152">
                  <c:v>0.76163317150217102</c:v>
                </c:pt>
                <c:pt idx="5153">
                  <c:v>0.70523489120703697</c:v>
                </c:pt>
                <c:pt idx="5154">
                  <c:v>0.68618029359578303</c:v>
                </c:pt>
                <c:pt idx="5155">
                  <c:v>0.59845579270309601</c:v>
                </c:pt>
                <c:pt idx="5156">
                  <c:v>0.53297695104378195</c:v>
                </c:pt>
                <c:pt idx="5157">
                  <c:v>0.47565745766065398</c:v>
                </c:pt>
                <c:pt idx="5158">
                  <c:v>0.50593891529399204</c:v>
                </c:pt>
                <c:pt idx="5159">
                  <c:v>0.47771408939938798</c:v>
                </c:pt>
                <c:pt idx="5160">
                  <c:v>0.45300338970232801</c:v>
                </c:pt>
                <c:pt idx="5161">
                  <c:v>0.40824609663282801</c:v>
                </c:pt>
                <c:pt idx="5162">
                  <c:v>0.36178943476602399</c:v>
                </c:pt>
                <c:pt idx="5163">
                  <c:v>0.28789436667796903</c:v>
                </c:pt>
                <c:pt idx="5164">
                  <c:v>0.21301020733487799</c:v>
                </c:pt>
                <c:pt idx="5165">
                  <c:v>0.15617272383577899</c:v>
                </c:pt>
                <c:pt idx="5166">
                  <c:v>0.115024978891096</c:v>
                </c:pt>
                <c:pt idx="5167">
                  <c:v>8.1866711774350995E-2</c:v>
                </c:pt>
                <c:pt idx="5168">
                  <c:v>5.4600043471923897E-2</c:v>
                </c:pt>
                <c:pt idx="5169">
                  <c:v>3.5315879345908699E-2</c:v>
                </c:pt>
                <c:pt idx="5170">
                  <c:v>2.3000862581506E-2</c:v>
                </c:pt>
                <c:pt idx="5171">
                  <c:v>3.07965544366934E-2</c:v>
                </c:pt>
                <c:pt idx="5172">
                  <c:v>2.7385564160257399E-2</c:v>
                </c:pt>
                <c:pt idx="5173">
                  <c:v>3.2333100919102797E-2</c:v>
                </c:pt>
                <c:pt idx="5174">
                  <c:v>1.47957266425514E-2</c:v>
                </c:pt>
                <c:pt idx="5175">
                  <c:v>9.9128280289951902E-3</c:v>
                </c:pt>
                <c:pt idx="5176">
                  <c:v>1.38245959955381E-2</c:v>
                </c:pt>
                <c:pt idx="5177">
                  <c:v>1.69447645570583E-2</c:v>
                </c:pt>
                <c:pt idx="5178">
                  <c:v>2.2356394096353701E-2</c:v>
                </c:pt>
                <c:pt idx="5179">
                  <c:v>1.7203692045722301E-2</c:v>
                </c:pt>
                <c:pt idx="5180">
                  <c:v>1.81496779514209E-2</c:v>
                </c:pt>
                <c:pt idx="5181">
                  <c:v>1.18206234659201E-2</c:v>
                </c:pt>
                <c:pt idx="5182">
                  <c:v>9.8261374085838807E-3</c:v>
                </c:pt>
                <c:pt idx="5183">
                  <c:v>-1.68798050160923E-3</c:v>
                </c:pt>
                <c:pt idx="5184">
                  <c:v>-6.6854743195183903E-3</c:v>
                </c:pt>
                <c:pt idx="5185">
                  <c:v>-1.8302232180120101E-2</c:v>
                </c:pt>
                <c:pt idx="5186">
                  <c:v>-1.51648799048295E-2</c:v>
                </c:pt>
                <c:pt idx="5187">
                  <c:v>-2.1054926004053801E-2</c:v>
                </c:pt>
                <c:pt idx="5188">
                  <c:v>-3.9141390314704197E-3</c:v>
                </c:pt>
                <c:pt idx="5189">
                  <c:v>-1.47168025471839E-2</c:v>
                </c:pt>
                <c:pt idx="5190">
                  <c:v>-4.4722997699329697E-3</c:v>
                </c:pt>
                <c:pt idx="5191">
                  <c:v>-7.0958430157426096E-3</c:v>
                </c:pt>
                <c:pt idx="5192">
                  <c:v>6.3872733822082899E-3</c:v>
                </c:pt>
                <c:pt idx="5193">
                  <c:v>2.93644723132893E-3</c:v>
                </c:pt>
                <c:pt idx="5194">
                  <c:v>-4.2489564071045696E-3</c:v>
                </c:pt>
                <c:pt idx="5195">
                  <c:v>-9.1453383254138498E-3</c:v>
                </c:pt>
                <c:pt idx="5196">
                  <c:v>-1.49805656992814E-2</c:v>
                </c:pt>
                <c:pt idx="5197">
                  <c:v>-1.7146877315651801E-2</c:v>
                </c:pt>
                <c:pt idx="5198">
                  <c:v>-2.8466053745041998E-2</c:v>
                </c:pt>
                <c:pt idx="5199">
                  <c:v>-2.4295664511803001E-2</c:v>
                </c:pt>
                <c:pt idx="5200">
                  <c:v>-9.6337508623441197E-3</c:v>
                </c:pt>
                <c:pt idx="5201">
                  <c:v>-8.5413234659192201E-4</c:v>
                </c:pt>
                <c:pt idx="5202">
                  <c:v>-1.09914006500119E-2</c:v>
                </c:pt>
                <c:pt idx="5203">
                  <c:v>-2.2884590856923799E-2</c:v>
                </c:pt>
                <c:pt idx="5204">
                  <c:v>-2.0723027879238399E-2</c:v>
                </c:pt>
                <c:pt idx="5205">
                  <c:v>-1.3455647087597101E-2</c:v>
                </c:pt>
                <c:pt idx="5206">
                  <c:v>-2.94884642862632E-3</c:v>
                </c:pt>
                <c:pt idx="5207">
                  <c:v>7.5450231538236301E-4</c:v>
                </c:pt>
                <c:pt idx="5208">
                  <c:v>1.12625745296208E-4</c:v>
                </c:pt>
                <c:pt idx="5209">
                  <c:v>-1.8992783887069299E-2</c:v>
                </c:pt>
                <c:pt idx="5210">
                  <c:v>-1.7205826286496698E-2</c:v>
                </c:pt>
                <c:pt idx="5211">
                  <c:v>-3.04765760466722E-3</c:v>
                </c:pt>
                <c:pt idx="5212">
                  <c:v>6.64388057274357E-3</c:v>
                </c:pt>
                <c:pt idx="5213">
                  <c:v>6.2191623738858297E-3</c:v>
                </c:pt>
                <c:pt idx="5214">
                  <c:v>7.5873113069067097E-4</c:v>
                </c:pt>
                <c:pt idx="5215">
                  <c:v>-1.4997357529381299E-3</c:v>
                </c:pt>
                <c:pt idx="5216">
                  <c:v>-1.18311590319815E-2</c:v>
                </c:pt>
                <c:pt idx="5217">
                  <c:v>-1.7767144804698199E-2</c:v>
                </c:pt>
                <c:pt idx="5218">
                  <c:v>-1.5346773161497299E-2</c:v>
                </c:pt>
                <c:pt idx="5219">
                  <c:v>-1.10038083862411E-2</c:v>
                </c:pt>
                <c:pt idx="5220">
                  <c:v>-1.23573385075468E-2</c:v>
                </c:pt>
                <c:pt idx="5221">
                  <c:v>-1.0708543165328099E-2</c:v>
                </c:pt>
                <c:pt idx="5222">
                  <c:v>-1.8308682397538099E-2</c:v>
                </c:pt>
                <c:pt idx="5223">
                  <c:v>-1.5984313529338701E-2</c:v>
                </c:pt>
                <c:pt idx="5224">
                  <c:v>-7.8516976782545597E-3</c:v>
                </c:pt>
                <c:pt idx="5225">
                  <c:v>1.8751928459817501E-2</c:v>
                </c:pt>
                <c:pt idx="5226">
                  <c:v>4.1818540250692801E-2</c:v>
                </c:pt>
                <c:pt idx="5227">
                  <c:v>6.3046171490886996E-2</c:v>
                </c:pt>
                <c:pt idx="5228">
                  <c:v>9.1042640483002493E-2</c:v>
                </c:pt>
                <c:pt idx="5229">
                  <c:v>0.117269880036787</c:v>
                </c:pt>
                <c:pt idx="5230">
                  <c:v>0.15967976894981001</c:v>
                </c:pt>
                <c:pt idx="5231">
                  <c:v>0.21192040161599199</c:v>
                </c:pt>
                <c:pt idx="5232">
                  <c:v>0.34262384310142002</c:v>
                </c:pt>
                <c:pt idx="5233">
                  <c:v>0.44317938847243199</c:v>
                </c:pt>
                <c:pt idx="5234">
                  <c:v>0.57879908456320694</c:v>
                </c:pt>
                <c:pt idx="5235">
                  <c:v>0.61908098105907605</c:v>
                </c:pt>
                <c:pt idx="5236">
                  <c:v>0.67097206387397301</c:v>
                </c:pt>
                <c:pt idx="5237">
                  <c:v>0.67495818892223103</c:v>
                </c:pt>
                <c:pt idx="5238">
                  <c:v>0.74241852749381398</c:v>
                </c:pt>
                <c:pt idx="5239">
                  <c:v>0.80393962785323003</c:v>
                </c:pt>
                <c:pt idx="5240">
                  <c:v>0.747731496941756</c:v>
                </c:pt>
                <c:pt idx="5241">
                  <c:v>0.769317045194435</c:v>
                </c:pt>
                <c:pt idx="5242">
                  <c:v>0.75619153740786105</c:v>
                </c:pt>
                <c:pt idx="5243">
                  <c:v>0.86810981279011901</c:v>
                </c:pt>
                <c:pt idx="5244">
                  <c:v>0.86701631097847798</c:v>
                </c:pt>
                <c:pt idx="5245">
                  <c:v>0.91045728505497303</c:v>
                </c:pt>
                <c:pt idx="5246">
                  <c:v>0.94080309793474504</c:v>
                </c:pt>
                <c:pt idx="5247">
                  <c:v>0.97344260987720899</c:v>
                </c:pt>
                <c:pt idx="5248">
                  <c:v>0.960953592412089</c:v>
                </c:pt>
                <c:pt idx="5249">
                  <c:v>0.74800969940133</c:v>
                </c:pt>
                <c:pt idx="5250">
                  <c:v>0.51562461874177901</c:v>
                </c:pt>
                <c:pt idx="5251">
                  <c:v>0.431389984801333</c:v>
                </c:pt>
                <c:pt idx="5252">
                  <c:v>0.53617057398225099</c:v>
                </c:pt>
                <c:pt idx="5253">
                  <c:v>0.67188580660090202</c:v>
                </c:pt>
                <c:pt idx="5254">
                  <c:v>0.63865209299968795</c:v>
                </c:pt>
                <c:pt idx="5255">
                  <c:v>0.60494678473865204</c:v>
                </c:pt>
                <c:pt idx="5256">
                  <c:v>0.53211259078980699</c:v>
                </c:pt>
                <c:pt idx="5257">
                  <c:v>0.50089739670872702</c:v>
                </c:pt>
                <c:pt idx="5258">
                  <c:v>0.440367231694546</c:v>
                </c:pt>
                <c:pt idx="5259">
                  <c:v>0.33546692144810902</c:v>
                </c:pt>
                <c:pt idx="5260">
                  <c:v>0.25207750049289301</c:v>
                </c:pt>
                <c:pt idx="5261">
                  <c:v>0.182627912494297</c:v>
                </c:pt>
                <c:pt idx="5262">
                  <c:v>0.154100803236704</c:v>
                </c:pt>
                <c:pt idx="5263">
                  <c:v>0.100486008630449</c:v>
                </c:pt>
                <c:pt idx="5264">
                  <c:v>7.2319456933950907E-2</c:v>
                </c:pt>
                <c:pt idx="5265">
                  <c:v>4.8678765351706101E-2</c:v>
                </c:pt>
                <c:pt idx="5266">
                  <c:v>4.7297543091635703E-2</c:v>
                </c:pt>
                <c:pt idx="5267">
                  <c:v>3.6228556431395803E-2</c:v>
                </c:pt>
                <c:pt idx="5268">
                  <c:v>3.2511392357043201E-2</c:v>
                </c:pt>
                <c:pt idx="5269">
                  <c:v>2.7588614460628401E-2</c:v>
                </c:pt>
                <c:pt idx="5270">
                  <c:v>3.11424322083108E-2</c:v>
                </c:pt>
                <c:pt idx="5271">
                  <c:v>2.5040238921540899E-2</c:v>
                </c:pt>
                <c:pt idx="5272">
                  <c:v>1.6778542495161398E-2</c:v>
                </c:pt>
                <c:pt idx="5273">
                  <c:v>3.258793366367E-3</c:v>
                </c:pt>
                <c:pt idx="5274">
                  <c:v>-4.7211907520183297E-3</c:v>
                </c:pt>
                <c:pt idx="5275">
                  <c:v>-1.10840069245925E-2</c:v>
                </c:pt>
                <c:pt idx="5276">
                  <c:v>-6.3197932137203398E-3</c:v>
                </c:pt>
                <c:pt idx="5277">
                  <c:v>6.3265700100561097E-3</c:v>
                </c:pt>
                <c:pt idx="5278">
                  <c:v>2.02420818916015E-2</c:v>
                </c:pt>
                <c:pt idx="5279">
                  <c:v>2.5031510181771702E-2</c:v>
                </c:pt>
                <c:pt idx="5280">
                  <c:v>1.87297007495811E-2</c:v>
                </c:pt>
                <c:pt idx="5281">
                  <c:v>4.4389627069505496E-3</c:v>
                </c:pt>
                <c:pt idx="5282">
                  <c:v>-6.3534460020840703E-3</c:v>
                </c:pt>
                <c:pt idx="5283">
                  <c:v>4.8759890617275899E-3</c:v>
                </c:pt>
                <c:pt idx="5284">
                  <c:v>1.3019475533865199E-2</c:v>
                </c:pt>
                <c:pt idx="5285">
                  <c:v>9.5462738542953195E-3</c:v>
                </c:pt>
                <c:pt idx="5286">
                  <c:v>-1.6103057084567499E-2</c:v>
                </c:pt>
                <c:pt idx="5287">
                  <c:v>-1.9510637787360501E-2</c:v>
                </c:pt>
                <c:pt idx="5288">
                  <c:v>-2.4048539273116801E-2</c:v>
                </c:pt>
                <c:pt idx="5289">
                  <c:v>-1.47876230024842E-2</c:v>
                </c:pt>
                <c:pt idx="5290">
                  <c:v>-1.14456813844564E-2</c:v>
                </c:pt>
                <c:pt idx="5291">
                  <c:v>-1.6155505857119801E-3</c:v>
                </c:pt>
                <c:pt idx="5292">
                  <c:v>8.3403825586956509E-3</c:v>
                </c:pt>
                <c:pt idx="5293">
                  <c:v>-3.8980386481423002E-3</c:v>
                </c:pt>
                <c:pt idx="5294">
                  <c:v>8.4146911099794897E-4</c:v>
                </c:pt>
                <c:pt idx="5295">
                  <c:v>1.27742900709944E-3</c:v>
                </c:pt>
                <c:pt idx="5296">
                  <c:v>2.1931830180355202E-3</c:v>
                </c:pt>
                <c:pt idx="5297">
                  <c:v>-7.4048264959424501E-3</c:v>
                </c:pt>
                <c:pt idx="5298">
                  <c:v>-2.0982207996130198E-2</c:v>
                </c:pt>
                <c:pt idx="5299">
                  <c:v>-1.01717980503914E-2</c:v>
                </c:pt>
                <c:pt idx="5300">
                  <c:v>1.5649907533460299E-3</c:v>
                </c:pt>
                <c:pt idx="5301">
                  <c:v>1.42586560303426E-2</c:v>
                </c:pt>
                <c:pt idx="5302">
                  <c:v>4.2315604039403704E-3</c:v>
                </c:pt>
                <c:pt idx="5303">
                  <c:v>-1.6533800778673599E-2</c:v>
                </c:pt>
                <c:pt idx="5304">
                  <c:v>-1.48913350420527E-2</c:v>
                </c:pt>
                <c:pt idx="5305">
                  <c:v>-1.31294565114884E-3</c:v>
                </c:pt>
                <c:pt idx="5306">
                  <c:v>3.4241215715130897E-2</c:v>
                </c:pt>
                <c:pt idx="5307">
                  <c:v>6.2714772665424995E-2</c:v>
                </c:pt>
                <c:pt idx="5308">
                  <c:v>9.5024328042164499E-2</c:v>
                </c:pt>
                <c:pt idx="5309">
                  <c:v>0.13276308265791301</c:v>
                </c:pt>
                <c:pt idx="5310">
                  <c:v>0.189203859864151</c:v>
                </c:pt>
                <c:pt idx="5311">
                  <c:v>0.24199000584975</c:v>
                </c:pt>
                <c:pt idx="5312">
                  <c:v>0.31361900770004902</c:v>
                </c:pt>
                <c:pt idx="5313">
                  <c:v>0.39181782688925199</c:v>
                </c:pt>
                <c:pt idx="5314">
                  <c:v>0.47273190878224602</c:v>
                </c:pt>
                <c:pt idx="5315">
                  <c:v>0.53658719317820402</c:v>
                </c:pt>
                <c:pt idx="5316">
                  <c:v>0.56463005358255602</c:v>
                </c:pt>
                <c:pt idx="5317">
                  <c:v>0.60982621226617195</c:v>
                </c:pt>
                <c:pt idx="5318">
                  <c:v>0.65376533337385301</c:v>
                </c:pt>
                <c:pt idx="5319">
                  <c:v>0.68830297674146801</c:v>
                </c:pt>
                <c:pt idx="5320">
                  <c:v>0.76563277434480703</c:v>
                </c:pt>
                <c:pt idx="5321">
                  <c:v>0.82934518064874496</c:v>
                </c:pt>
                <c:pt idx="5322">
                  <c:v>0.90436628745913406</c:v>
                </c:pt>
                <c:pt idx="5323">
                  <c:v>0.91717549337200299</c:v>
                </c:pt>
                <c:pt idx="5324">
                  <c:v>0.89522427674795402</c:v>
                </c:pt>
                <c:pt idx="5325">
                  <c:v>0.87866578233724701</c:v>
                </c:pt>
                <c:pt idx="5326">
                  <c:v>0.84702517635446295</c:v>
                </c:pt>
                <c:pt idx="5327">
                  <c:v>0.89186335660917404</c:v>
                </c:pt>
                <c:pt idx="5328">
                  <c:v>0.87238195558859399</c:v>
                </c:pt>
                <c:pt idx="5329">
                  <c:v>0.87928283641767102</c:v>
                </c:pt>
                <c:pt idx="5330">
                  <c:v>0.79898000778047495</c:v>
                </c:pt>
                <c:pt idx="5331">
                  <c:v>0.82516750932758798</c:v>
                </c:pt>
                <c:pt idx="5332">
                  <c:v>0.85322136055974895</c:v>
                </c:pt>
                <c:pt idx="5333">
                  <c:v>0.80659357393283104</c:v>
                </c:pt>
                <c:pt idx="5334">
                  <c:v>0.70256724942901305</c:v>
                </c:pt>
                <c:pt idx="5335">
                  <c:v>0.683332692448547</c:v>
                </c:pt>
                <c:pt idx="5336">
                  <c:v>0.77805529376524696</c:v>
                </c:pt>
                <c:pt idx="5337">
                  <c:v>0.89547362995215096</c:v>
                </c:pt>
                <c:pt idx="5338">
                  <c:v>0.86572564080863501</c:v>
                </c:pt>
                <c:pt idx="5339">
                  <c:v>0.86808942145453505</c:v>
                </c:pt>
                <c:pt idx="5340">
                  <c:v>0.85521320747611596</c:v>
                </c:pt>
                <c:pt idx="5341">
                  <c:v>0.78528652566401702</c:v>
                </c:pt>
                <c:pt idx="5342">
                  <c:v>0.70338875634331199</c:v>
                </c:pt>
                <c:pt idx="5343">
                  <c:v>0.66789628209528895</c:v>
                </c:pt>
                <c:pt idx="5344">
                  <c:v>0.74955452183500804</c:v>
                </c:pt>
                <c:pt idx="5345">
                  <c:v>0.78904327091623605</c:v>
                </c:pt>
                <c:pt idx="5346">
                  <c:v>0.77566536891867699</c:v>
                </c:pt>
                <c:pt idx="5347">
                  <c:v>0.74054443671936399</c:v>
                </c:pt>
                <c:pt idx="5348">
                  <c:v>0.69570492575769305</c:v>
                </c:pt>
                <c:pt idx="5349">
                  <c:v>0.64689762976712795</c:v>
                </c:pt>
                <c:pt idx="5350">
                  <c:v>0.57612402618330405</c:v>
                </c:pt>
                <c:pt idx="5351">
                  <c:v>0.51830853634168705</c:v>
                </c:pt>
                <c:pt idx="5352">
                  <c:v>0.45822022714691601</c:v>
                </c:pt>
                <c:pt idx="5353">
                  <c:v>0.40226506734615702</c:v>
                </c:pt>
                <c:pt idx="5354">
                  <c:v>0.35070983363326402</c:v>
                </c:pt>
                <c:pt idx="5355">
                  <c:v>0.29106211988354103</c:v>
                </c:pt>
                <c:pt idx="5356">
                  <c:v>0.227664459278864</c:v>
                </c:pt>
                <c:pt idx="5357">
                  <c:v>0.171542290102496</c:v>
                </c:pt>
                <c:pt idx="5358">
                  <c:v>0.115911563574217</c:v>
                </c:pt>
                <c:pt idx="5359">
                  <c:v>9.3735469442668598E-2</c:v>
                </c:pt>
                <c:pt idx="5360">
                  <c:v>7.6583016939276494E-2</c:v>
                </c:pt>
                <c:pt idx="5361">
                  <c:v>7.0134542774915404E-2</c:v>
                </c:pt>
                <c:pt idx="5362">
                  <c:v>5.70690722048178E-2</c:v>
                </c:pt>
                <c:pt idx="5363">
                  <c:v>4.8625637480731503E-2</c:v>
                </c:pt>
                <c:pt idx="5364">
                  <c:v>3.7067122452383999E-2</c:v>
                </c:pt>
                <c:pt idx="5365">
                  <c:v>3.2768128622670499E-2</c:v>
                </c:pt>
                <c:pt idx="5366">
                  <c:v>1.3383250914216801E-2</c:v>
                </c:pt>
                <c:pt idx="5367">
                  <c:v>1.36540893540002E-2</c:v>
                </c:pt>
                <c:pt idx="5368">
                  <c:v>-5.5956457246595596E-3</c:v>
                </c:pt>
                <c:pt idx="5369">
                  <c:v>6.56092863040365E-3</c:v>
                </c:pt>
                <c:pt idx="5370">
                  <c:v>-1.1047297386179201E-2</c:v>
                </c:pt>
                <c:pt idx="5371">
                  <c:v>4.9100327181774697E-3</c:v>
                </c:pt>
                <c:pt idx="5372">
                  <c:v>-4.8923877243113303E-3</c:v>
                </c:pt>
                <c:pt idx="5373">
                  <c:v>3.9128353261890098E-3</c:v>
                </c:pt>
                <c:pt idx="5374">
                  <c:v>-6.3951541019314599E-3</c:v>
                </c:pt>
                <c:pt idx="5375">
                  <c:v>-1.0920602786246601E-2</c:v>
                </c:pt>
                <c:pt idx="5376">
                  <c:v>-8.4061790486899997E-3</c:v>
                </c:pt>
                <c:pt idx="5377">
                  <c:v>3.6386516742654201E-3</c:v>
                </c:pt>
                <c:pt idx="5378">
                  <c:v>1.6821426747709899E-3</c:v>
                </c:pt>
                <c:pt idx="5379">
                  <c:v>3.4499671899897799E-3</c:v>
                </c:pt>
                <c:pt idx="5380">
                  <c:v>2.84647247345608E-3</c:v>
                </c:pt>
                <c:pt idx="5381">
                  <c:v>8.0202515154670206E-3</c:v>
                </c:pt>
                <c:pt idx="5382">
                  <c:v>5.5808646795074699E-3</c:v>
                </c:pt>
                <c:pt idx="5383">
                  <c:v>-4.9444733092793101E-3</c:v>
                </c:pt>
                <c:pt idx="5384">
                  <c:v>-6.0384789865277604E-3</c:v>
                </c:pt>
                <c:pt idx="5385">
                  <c:v>-1.0095644887577301E-2</c:v>
                </c:pt>
                <c:pt idx="5386">
                  <c:v>-1.17180071032182E-2</c:v>
                </c:pt>
                <c:pt idx="5387">
                  <c:v>-4.9278474158381703E-3</c:v>
                </c:pt>
                <c:pt idx="5388">
                  <c:v>-1.3600769488902899E-2</c:v>
                </c:pt>
                <c:pt idx="5389">
                  <c:v>-1.51160689019097E-2</c:v>
                </c:pt>
                <c:pt idx="5390">
                  <c:v>-2.1183488946828199E-2</c:v>
                </c:pt>
                <c:pt idx="5391">
                  <c:v>-2.0961381543749599E-2</c:v>
                </c:pt>
                <c:pt idx="5392">
                  <c:v>-2.15047173040297E-2</c:v>
                </c:pt>
                <c:pt idx="5393">
                  <c:v>-1.7516178183727801E-2</c:v>
                </c:pt>
                <c:pt idx="5394">
                  <c:v>-9.7196766664239508E-3</c:v>
                </c:pt>
                <c:pt idx="5395">
                  <c:v>-1.44697632894182E-2</c:v>
                </c:pt>
                <c:pt idx="5396">
                  <c:v>-3.05133746169036E-2</c:v>
                </c:pt>
                <c:pt idx="5397">
                  <c:v>-1.02391074219856E-2</c:v>
                </c:pt>
                <c:pt idx="5398">
                  <c:v>1.62448234188441E-2</c:v>
                </c:pt>
                <c:pt idx="5399">
                  <c:v>2.46401305531657E-2</c:v>
                </c:pt>
                <c:pt idx="5400">
                  <c:v>1.0779646197525699E-2</c:v>
                </c:pt>
                <c:pt idx="5401">
                  <c:v>7.0842593936974903E-3</c:v>
                </c:pt>
                <c:pt idx="5402">
                  <c:v>1.7003321498831901E-2</c:v>
                </c:pt>
                <c:pt idx="5403">
                  <c:v>3.6708513278833302E-2</c:v>
                </c:pt>
                <c:pt idx="5404">
                  <c:v>5.2012279503259602E-2</c:v>
                </c:pt>
                <c:pt idx="5405">
                  <c:v>9.2506947372200804E-2</c:v>
                </c:pt>
                <c:pt idx="5406">
                  <c:v>0.14879043328587099</c:v>
                </c:pt>
                <c:pt idx="5407">
                  <c:v>0.22187439135054801</c:v>
                </c:pt>
                <c:pt idx="5408">
                  <c:v>0.30434392286376899</c:v>
                </c:pt>
                <c:pt idx="5409">
                  <c:v>0.38548645852965602</c:v>
                </c:pt>
                <c:pt idx="5410">
                  <c:v>0.45079622547395698</c:v>
                </c:pt>
                <c:pt idx="5411">
                  <c:v>0.51223551682383295</c:v>
                </c:pt>
                <c:pt idx="5412">
                  <c:v>0.55658192789370997</c:v>
                </c:pt>
                <c:pt idx="5413">
                  <c:v>0.58908827445262102</c:v>
                </c:pt>
                <c:pt idx="5414">
                  <c:v>0.60626070497190199</c:v>
                </c:pt>
                <c:pt idx="5415">
                  <c:v>0.63366542397751902</c:v>
                </c:pt>
                <c:pt idx="5416">
                  <c:v>0.66501487652327596</c:v>
                </c:pt>
                <c:pt idx="5417">
                  <c:v>0.74764145228687695</c:v>
                </c:pt>
                <c:pt idx="5418">
                  <c:v>0.78023108853924905</c:v>
                </c:pt>
                <c:pt idx="5419">
                  <c:v>0.79228625955488596</c:v>
                </c:pt>
                <c:pt idx="5420">
                  <c:v>0.75570478559181098</c:v>
                </c:pt>
                <c:pt idx="5421">
                  <c:v>0.72945368787614895</c:v>
                </c:pt>
                <c:pt idx="5422">
                  <c:v>0.73280931819251305</c:v>
                </c:pt>
                <c:pt idx="5423">
                  <c:v>0.73122209521590198</c:v>
                </c:pt>
                <c:pt idx="5424">
                  <c:v>0.79627255505175398</c:v>
                </c:pt>
                <c:pt idx="5425">
                  <c:v>0.77229736612286803</c:v>
                </c:pt>
                <c:pt idx="5426">
                  <c:v>0.78742325910225697</c:v>
                </c:pt>
                <c:pt idx="5427">
                  <c:v>0.75329528339275698</c:v>
                </c:pt>
                <c:pt idx="5428">
                  <c:v>0.82197339265940805</c:v>
                </c:pt>
                <c:pt idx="5429">
                  <c:v>0.79274745079076503</c:v>
                </c:pt>
                <c:pt idx="5430">
                  <c:v>0.78971193087007596</c:v>
                </c:pt>
                <c:pt idx="5431">
                  <c:v>0.76784804554864905</c:v>
                </c:pt>
                <c:pt idx="5432">
                  <c:v>0.78517330669504104</c:v>
                </c:pt>
                <c:pt idx="5433">
                  <c:v>0.80853123189544396</c:v>
                </c:pt>
                <c:pt idx="5434">
                  <c:v>0.806651418719596</c:v>
                </c:pt>
                <c:pt idx="5435">
                  <c:v>0.77469935450481398</c:v>
                </c:pt>
                <c:pt idx="5436">
                  <c:v>0.72345087229856497</c:v>
                </c:pt>
                <c:pt idx="5437">
                  <c:v>0.65637265328665195</c:v>
                </c:pt>
                <c:pt idx="5438">
                  <c:v>0.70084999740855003</c:v>
                </c:pt>
                <c:pt idx="5439">
                  <c:v>0.63867140513697895</c:v>
                </c:pt>
                <c:pt idx="5440">
                  <c:v>0.66168780622383905</c:v>
                </c:pt>
                <c:pt idx="5441">
                  <c:v>0.61915663519007802</c:v>
                </c:pt>
                <c:pt idx="5442">
                  <c:v>0.63805719628810298</c:v>
                </c:pt>
                <c:pt idx="5443">
                  <c:v>0.58276906656926797</c:v>
                </c:pt>
                <c:pt idx="5444">
                  <c:v>0.53517887589977797</c:v>
                </c:pt>
                <c:pt idx="5445">
                  <c:v>0.51730838086831399</c:v>
                </c:pt>
                <c:pt idx="5446">
                  <c:v>0.43992079142149099</c:v>
                </c:pt>
                <c:pt idx="5447">
                  <c:v>0.42469929911691501</c:v>
                </c:pt>
                <c:pt idx="5448">
                  <c:v>0.35609987982781199</c:v>
                </c:pt>
                <c:pt idx="5449">
                  <c:v>0.35949437023535302</c:v>
                </c:pt>
                <c:pt idx="5450">
                  <c:v>0.27309164260540902</c:v>
                </c:pt>
                <c:pt idx="5451">
                  <c:v>0.23745085467032101</c:v>
                </c:pt>
                <c:pt idx="5452">
                  <c:v>0.19507868034981801</c:v>
                </c:pt>
                <c:pt idx="5453">
                  <c:v>0.148785244406481</c:v>
                </c:pt>
                <c:pt idx="5454">
                  <c:v>9.7451915235698697E-2</c:v>
                </c:pt>
                <c:pt idx="5455">
                  <c:v>6.1855435516469701E-2</c:v>
                </c:pt>
                <c:pt idx="5456">
                  <c:v>5.1335299898820103E-2</c:v>
                </c:pt>
                <c:pt idx="5457">
                  <c:v>3.53730053769577E-2</c:v>
                </c:pt>
                <c:pt idx="5458">
                  <c:v>2.1919636852737501E-2</c:v>
                </c:pt>
                <c:pt idx="5459">
                  <c:v>1.3236874819448101E-2</c:v>
                </c:pt>
                <c:pt idx="5460">
                  <c:v>1.41602011024553E-2</c:v>
                </c:pt>
                <c:pt idx="5461">
                  <c:v>1.87710680030145E-2</c:v>
                </c:pt>
                <c:pt idx="5462">
                  <c:v>1.65829735146375E-2</c:v>
                </c:pt>
                <c:pt idx="5463">
                  <c:v>6.7562841412792301E-3</c:v>
                </c:pt>
                <c:pt idx="5464">
                  <c:v>-2.8657978724336199E-3</c:v>
                </c:pt>
                <c:pt idx="5465">
                  <c:v>-4.4094241277864701E-3</c:v>
                </c:pt>
                <c:pt idx="5466">
                  <c:v>9.2023216566978101E-3</c:v>
                </c:pt>
                <c:pt idx="5467">
                  <c:v>2.0004642441615102E-2</c:v>
                </c:pt>
                <c:pt idx="5468">
                  <c:v>2.4514579841619699E-2</c:v>
                </c:pt>
                <c:pt idx="5469">
                  <c:v>1.6483981243085599E-2</c:v>
                </c:pt>
                <c:pt idx="5470">
                  <c:v>1.50252754079956E-2</c:v>
                </c:pt>
                <c:pt idx="5471">
                  <c:v>-2.5015293000645001E-4</c:v>
                </c:pt>
                <c:pt idx="5472">
                  <c:v>-2.3851855125875201E-4</c:v>
                </c:pt>
                <c:pt idx="5473">
                  <c:v>-8.3971823954574493E-3</c:v>
                </c:pt>
                <c:pt idx="5474">
                  <c:v>2.3153407353157201E-3</c:v>
                </c:pt>
                <c:pt idx="5475">
                  <c:v>-5.9828792804170403E-3</c:v>
                </c:pt>
                <c:pt idx="5476">
                  <c:v>-3.3030559087136101E-3</c:v>
                </c:pt>
                <c:pt idx="5477">
                  <c:v>-9.2377218550358797E-3</c:v>
                </c:pt>
                <c:pt idx="5478">
                  <c:v>-8.6774195623525105E-3</c:v>
                </c:pt>
                <c:pt idx="5479">
                  <c:v>1.16408604858258E-3</c:v>
                </c:pt>
                <c:pt idx="5480">
                  <c:v>1.4107429614871001E-2</c:v>
                </c:pt>
                <c:pt idx="5481">
                  <c:v>2.1093417523434799E-2</c:v>
                </c:pt>
                <c:pt idx="5482">
                  <c:v>5.4698847797404696E-3</c:v>
                </c:pt>
                <c:pt idx="5483">
                  <c:v>-5.9026293725990503E-4</c:v>
                </c:pt>
                <c:pt idx="5484">
                  <c:v>-6.5478828056741104E-3</c:v>
                </c:pt>
                <c:pt idx="5485">
                  <c:v>-6.4124741538425997E-3</c:v>
                </c:pt>
                <c:pt idx="5486">
                  <c:v>6.0006016583265299E-3</c:v>
                </c:pt>
                <c:pt idx="5487">
                  <c:v>-1.68047059772141E-3</c:v>
                </c:pt>
                <c:pt idx="5488">
                  <c:v>9.5489263893136708E-3</c:v>
                </c:pt>
                <c:pt idx="5489">
                  <c:v>-1.9281362873799401E-2</c:v>
                </c:pt>
                <c:pt idx="5490">
                  <c:v>-2.07338272851127E-4</c:v>
                </c:pt>
                <c:pt idx="5491">
                  <c:v>-1.5813643346763499E-2</c:v>
                </c:pt>
                <c:pt idx="5492">
                  <c:v>-8.3310044981439006E-3</c:v>
                </c:pt>
                <c:pt idx="5493">
                  <c:v>-1.8734303369500601E-2</c:v>
                </c:pt>
                <c:pt idx="5494">
                  <c:v>-1.3120418345201701E-2</c:v>
                </c:pt>
                <c:pt idx="5495">
                  <c:v>-1.35139036944957E-2</c:v>
                </c:pt>
                <c:pt idx="5496">
                  <c:v>-3.1879245349911299E-3</c:v>
                </c:pt>
                <c:pt idx="5497">
                  <c:v>3.1981278265332501E-3</c:v>
                </c:pt>
                <c:pt idx="5498">
                  <c:v>-1.59343352273937E-3</c:v>
                </c:pt>
                <c:pt idx="5499">
                  <c:v>-3.5917245168394498E-3</c:v>
                </c:pt>
                <c:pt idx="5500">
                  <c:v>1.8153399470443001E-2</c:v>
                </c:pt>
                <c:pt idx="5501">
                  <c:v>5.7012816030553602E-2</c:v>
                </c:pt>
                <c:pt idx="5502">
                  <c:v>0.10672582156756701</c:v>
                </c:pt>
                <c:pt idx="5503">
                  <c:v>0.15916920658869199</c:v>
                </c:pt>
                <c:pt idx="5504">
                  <c:v>0.226476058334554</c:v>
                </c:pt>
                <c:pt idx="5505">
                  <c:v>0.29347630987032403</c:v>
                </c:pt>
                <c:pt idx="5506">
                  <c:v>0.38238704057780998</c:v>
                </c:pt>
                <c:pt idx="5507">
                  <c:v>0.475782693226663</c:v>
                </c:pt>
                <c:pt idx="5508">
                  <c:v>0.561540481208609</c:v>
                </c:pt>
                <c:pt idx="5509">
                  <c:v>0.60180024100837803</c:v>
                </c:pt>
                <c:pt idx="5510">
                  <c:v>0.61273507927391802</c:v>
                </c:pt>
                <c:pt idx="5511">
                  <c:v>0.64246548425653704</c:v>
                </c:pt>
                <c:pt idx="5512">
                  <c:v>0.66240416194387397</c:v>
                </c:pt>
                <c:pt idx="5513">
                  <c:v>0.70817227699970198</c:v>
                </c:pt>
                <c:pt idx="5514">
                  <c:v>0.72370981163759696</c:v>
                </c:pt>
                <c:pt idx="5515">
                  <c:v>0.73262698816127603</c:v>
                </c:pt>
                <c:pt idx="5516">
                  <c:v>0.73185856517095804</c:v>
                </c:pt>
                <c:pt idx="5517">
                  <c:v>0.69326868633633698</c:v>
                </c:pt>
                <c:pt idx="5518">
                  <c:v>0.71876916716545303</c:v>
                </c:pt>
                <c:pt idx="5519">
                  <c:v>0.734650844583846</c:v>
                </c:pt>
                <c:pt idx="5520">
                  <c:v>0.77113370590118802</c:v>
                </c:pt>
                <c:pt idx="5521">
                  <c:v>0.73769210679809505</c:v>
                </c:pt>
                <c:pt idx="5522">
                  <c:v>0.71156257311197801</c:v>
                </c:pt>
                <c:pt idx="5523">
                  <c:v>0.70359903255335898</c:v>
                </c:pt>
                <c:pt idx="5524">
                  <c:v>0.70227850877339604</c:v>
                </c:pt>
                <c:pt idx="5525">
                  <c:v>0.68374235789247695</c:v>
                </c:pt>
                <c:pt idx="5526">
                  <c:v>0.68259334543872396</c:v>
                </c:pt>
                <c:pt idx="5527">
                  <c:v>0.69950657830667595</c:v>
                </c:pt>
                <c:pt idx="5528">
                  <c:v>0.70310358755136304</c:v>
                </c:pt>
                <c:pt idx="5529">
                  <c:v>0.69843545071795099</c:v>
                </c:pt>
                <c:pt idx="5530">
                  <c:v>0.66324820875758905</c:v>
                </c:pt>
                <c:pt idx="5531">
                  <c:v>0.65344086534049595</c:v>
                </c:pt>
                <c:pt idx="5532">
                  <c:v>0.62597240369779805</c:v>
                </c:pt>
                <c:pt idx="5533">
                  <c:v>0.64127355964297905</c:v>
                </c:pt>
                <c:pt idx="5534">
                  <c:v>0.57413045979281996</c:v>
                </c:pt>
                <c:pt idx="5535">
                  <c:v>0.54508221335090601</c:v>
                </c:pt>
                <c:pt idx="5536">
                  <c:v>0.48540563874588599</c:v>
                </c:pt>
                <c:pt idx="5537">
                  <c:v>0.48273301343348901</c:v>
                </c:pt>
                <c:pt idx="5538">
                  <c:v>0.44178943338041499</c:v>
                </c:pt>
                <c:pt idx="5539">
                  <c:v>0.41383788254967702</c:v>
                </c:pt>
                <c:pt idx="5540">
                  <c:v>0.41539061356328</c:v>
                </c:pt>
                <c:pt idx="5541">
                  <c:v>0.40523821439010799</c:v>
                </c:pt>
                <c:pt idx="5542">
                  <c:v>0.37357951302468501</c:v>
                </c:pt>
                <c:pt idx="5543">
                  <c:v>0.33205882742244902</c:v>
                </c:pt>
                <c:pt idx="5544">
                  <c:v>0.30781307788874301</c:v>
                </c:pt>
                <c:pt idx="5545">
                  <c:v>0.28729643384418602</c:v>
                </c:pt>
                <c:pt idx="5546">
                  <c:v>0.234968533961391</c:v>
                </c:pt>
                <c:pt idx="5547">
                  <c:v>0.17013290394237199</c:v>
                </c:pt>
                <c:pt idx="5548">
                  <c:v>0.12407234804257</c:v>
                </c:pt>
                <c:pt idx="5549">
                  <c:v>0.100058711076128</c:v>
                </c:pt>
                <c:pt idx="5550">
                  <c:v>7.3435507206925599E-2</c:v>
                </c:pt>
                <c:pt idx="5551">
                  <c:v>5.0200384048672303E-2</c:v>
                </c:pt>
                <c:pt idx="5552">
                  <c:v>2.6515468527397501E-2</c:v>
                </c:pt>
                <c:pt idx="5553">
                  <c:v>2.76928241447701E-2</c:v>
                </c:pt>
                <c:pt idx="5554">
                  <c:v>1.3740134881123699E-2</c:v>
                </c:pt>
                <c:pt idx="5555">
                  <c:v>3.5931476509678997E-2</c:v>
                </c:pt>
                <c:pt idx="5556">
                  <c:v>1.8174046234485298E-2</c:v>
                </c:pt>
                <c:pt idx="5557">
                  <c:v>2.70576728174984E-2</c:v>
                </c:pt>
                <c:pt idx="5558">
                  <c:v>2.2731355291937998E-3</c:v>
                </c:pt>
                <c:pt idx="5559">
                  <c:v>1.1833542151408199E-2</c:v>
                </c:pt>
                <c:pt idx="5560">
                  <c:v>-9.3102682633144603E-4</c:v>
                </c:pt>
                <c:pt idx="5561">
                  <c:v>-4.7391769836698102E-4</c:v>
                </c:pt>
                <c:pt idx="5562">
                  <c:v>-3.3191971261093498E-3</c:v>
                </c:pt>
                <c:pt idx="5563">
                  <c:v>-4.3910455178803702E-3</c:v>
                </c:pt>
                <c:pt idx="5564">
                  <c:v>-5.0981360482452399E-3</c:v>
                </c:pt>
                <c:pt idx="5565">
                  <c:v>-1.2972814293024699E-2</c:v>
                </c:pt>
                <c:pt idx="5566">
                  <c:v>-1.6823805533712599E-2</c:v>
                </c:pt>
                <c:pt idx="5567">
                  <c:v>-1.3250496447132099E-2</c:v>
                </c:pt>
                <c:pt idx="5568">
                  <c:v>-8.5119139223993803E-3</c:v>
                </c:pt>
                <c:pt idx="5569">
                  <c:v>7.7771899207805702E-3</c:v>
                </c:pt>
                <c:pt idx="5570">
                  <c:v>5.5696727096668404E-3</c:v>
                </c:pt>
                <c:pt idx="5571">
                  <c:v>1.34544176966947E-2</c:v>
                </c:pt>
                <c:pt idx="5572">
                  <c:v>6.6741147335694596E-3</c:v>
                </c:pt>
                <c:pt idx="5573">
                  <c:v>-3.7825695104352799E-3</c:v>
                </c:pt>
                <c:pt idx="5574">
                  <c:v>-1.4886258029470001E-2</c:v>
                </c:pt>
                <c:pt idx="5575">
                  <c:v>-1.55712565600059E-2</c:v>
                </c:pt>
                <c:pt idx="5576">
                  <c:v>-1.35738417776311E-2</c:v>
                </c:pt>
                <c:pt idx="5577">
                  <c:v>-5.1365647652001903E-3</c:v>
                </c:pt>
                <c:pt idx="5578">
                  <c:v>-2.28207663631343E-2</c:v>
                </c:pt>
                <c:pt idx="5579">
                  <c:v>-8.5509931044074703E-3</c:v>
                </c:pt>
                <c:pt idx="5580">
                  <c:v>-1.46633992842654E-2</c:v>
                </c:pt>
                <c:pt idx="5581">
                  <c:v>3.5868636283385999E-3</c:v>
                </c:pt>
                <c:pt idx="5582">
                  <c:v>7.3955271898600199E-3</c:v>
                </c:pt>
                <c:pt idx="5583">
                  <c:v>-2.1997020201035199E-4</c:v>
                </c:pt>
                <c:pt idx="5584">
                  <c:v>-7.53044462718755E-3</c:v>
                </c:pt>
                <c:pt idx="5585">
                  <c:v>-2.15830008422907E-2</c:v>
                </c:pt>
                <c:pt idx="5586">
                  <c:v>-8.6887724060328297E-3</c:v>
                </c:pt>
                <c:pt idx="5587">
                  <c:v>-1.29174482087268E-2</c:v>
                </c:pt>
                <c:pt idx="5588">
                  <c:v>-3.3425965237682599E-3</c:v>
                </c:pt>
                <c:pt idx="5589">
                  <c:v>8.6357731487751704E-3</c:v>
                </c:pt>
                <c:pt idx="5590">
                  <c:v>2.2417353069519499E-2</c:v>
                </c:pt>
                <c:pt idx="5591">
                  <c:v>1.4143044279374699E-2</c:v>
                </c:pt>
                <c:pt idx="5592">
                  <c:v>2.0572781914358E-3</c:v>
                </c:pt>
                <c:pt idx="5593">
                  <c:v>6.7989493291417697E-3</c:v>
                </c:pt>
                <c:pt idx="5594">
                  <c:v>2.3088993482742902E-3</c:v>
                </c:pt>
                <c:pt idx="5595">
                  <c:v>-5.6041901698204296E-3</c:v>
                </c:pt>
                <c:pt idx="5596">
                  <c:v>-9.8069944279777603E-3</c:v>
                </c:pt>
                <c:pt idx="5597">
                  <c:v>-5.3947131557224399E-3</c:v>
                </c:pt>
                <c:pt idx="5598">
                  <c:v>-7.2297249025878698E-3</c:v>
                </c:pt>
                <c:pt idx="5599">
                  <c:v>-1.47592407062019E-3</c:v>
                </c:pt>
                <c:pt idx="5600">
                  <c:v>1.4467095999676599E-2</c:v>
                </c:pt>
                <c:pt idx="5601">
                  <c:v>3.7962024411729002E-2</c:v>
                </c:pt>
                <c:pt idx="5602">
                  <c:v>4.04417489623735E-2</c:v>
                </c:pt>
                <c:pt idx="5603">
                  <c:v>3.7496668965821399E-2</c:v>
                </c:pt>
                <c:pt idx="5604">
                  <c:v>2.0253822680914201E-2</c:v>
                </c:pt>
                <c:pt idx="5605">
                  <c:v>1.4304991381202101E-2</c:v>
                </c:pt>
                <c:pt idx="5606">
                  <c:v>1.5847661365426501E-3</c:v>
                </c:pt>
                <c:pt idx="5607">
                  <c:v>3.6640823200892901E-3</c:v>
                </c:pt>
                <c:pt idx="5608">
                  <c:v>-7.0686632920342303E-3</c:v>
                </c:pt>
                <c:pt idx="5609">
                  <c:v>-9.5993684456018406E-3</c:v>
                </c:pt>
                <c:pt idx="5610">
                  <c:v>-1.07781989270361E-2</c:v>
                </c:pt>
                <c:pt idx="5611">
                  <c:v>-1.7038167855206902E-2</c:v>
                </c:pt>
                <c:pt idx="5612">
                  <c:v>-1.0507426165993801E-2</c:v>
                </c:pt>
                <c:pt idx="5613">
                  <c:v>-1.3245371572181201E-2</c:v>
                </c:pt>
                <c:pt idx="5614">
                  <c:v>-1.2449979630657099E-3</c:v>
                </c:pt>
                <c:pt idx="5615">
                  <c:v>-1.9975289471785299E-2</c:v>
                </c:pt>
                <c:pt idx="5616">
                  <c:v>-1.04414000053868E-2</c:v>
                </c:pt>
                <c:pt idx="5617">
                  <c:v>-1.1922589418774601E-2</c:v>
                </c:pt>
                <c:pt idx="5618">
                  <c:v>-2.27081129225662E-2</c:v>
                </c:pt>
                <c:pt idx="5619">
                  <c:v>-5.3438621474710103E-2</c:v>
                </c:pt>
                <c:pt idx="5620">
                  <c:v>-6.8542657372869895E-2</c:v>
                </c:pt>
                <c:pt idx="5621">
                  <c:v>-3.8672136731426297E-2</c:v>
                </c:pt>
                <c:pt idx="5622">
                  <c:v>4.3287481130190901E-3</c:v>
                </c:pt>
                <c:pt idx="5623">
                  <c:v>2.11914504612771E-2</c:v>
                </c:pt>
                <c:pt idx="5624">
                  <c:v>3.2538385159211397E-2</c:v>
                </c:pt>
                <c:pt idx="5625">
                  <c:v>-4.6915635507133501E-3</c:v>
                </c:pt>
                <c:pt idx="5626">
                  <c:v>-2.4545934509213201E-2</c:v>
                </c:pt>
                <c:pt idx="5627">
                  <c:v>-6.0659730256671297E-2</c:v>
                </c:pt>
                <c:pt idx="5628">
                  <c:v>-2.65992848973787E-2</c:v>
                </c:pt>
                <c:pt idx="5629">
                  <c:v>-2.6814914637982499E-2</c:v>
                </c:pt>
                <c:pt idx="5630">
                  <c:v>3.7802118521292803E-2</c:v>
                </c:pt>
                <c:pt idx="5631">
                  <c:v>5.9352825882052297E-2</c:v>
                </c:pt>
                <c:pt idx="5632">
                  <c:v>0.16794375880793</c:v>
                </c:pt>
                <c:pt idx="5633">
                  <c:v>0.145396752190905</c:v>
                </c:pt>
                <c:pt idx="5634">
                  <c:v>0.114069203122311</c:v>
                </c:pt>
                <c:pt idx="5635">
                  <c:v>5.9595603053969798E-2</c:v>
                </c:pt>
                <c:pt idx="5636">
                  <c:v>6.5458309283569702E-2</c:v>
                </c:pt>
                <c:pt idx="5637">
                  <c:v>0.107722495431223</c:v>
                </c:pt>
                <c:pt idx="5638">
                  <c:v>8.8934590109249104E-2</c:v>
                </c:pt>
                <c:pt idx="5639">
                  <c:v>8.2608714425155202E-2</c:v>
                </c:pt>
                <c:pt idx="5640">
                  <c:v>6.61808101269655E-2</c:v>
                </c:pt>
                <c:pt idx="5641">
                  <c:v>8.3156260531810605E-2</c:v>
                </c:pt>
                <c:pt idx="5642">
                  <c:v>8.73914728603324E-2</c:v>
                </c:pt>
                <c:pt idx="5643">
                  <c:v>8.9951693924998202E-2</c:v>
                </c:pt>
                <c:pt idx="5644">
                  <c:v>8.9776663381933602E-2</c:v>
                </c:pt>
                <c:pt idx="5645">
                  <c:v>5.28315040461384E-2</c:v>
                </c:pt>
                <c:pt idx="5646">
                  <c:v>-9.6666556698525394E-3</c:v>
                </c:pt>
                <c:pt idx="5647">
                  <c:v>-4.15552015140025E-2</c:v>
                </c:pt>
                <c:pt idx="5648">
                  <c:v>-4.8660497883987699E-2</c:v>
                </c:pt>
                <c:pt idx="5649">
                  <c:v>-3.2604779535215699E-2</c:v>
                </c:pt>
                <c:pt idx="5650">
                  <c:v>-3.5764571835293898E-2</c:v>
                </c:pt>
                <c:pt idx="5651">
                  <c:v>-2.1696775961850701E-2</c:v>
                </c:pt>
                <c:pt idx="5652">
                  <c:v>-2.4574210542827799E-2</c:v>
                </c:pt>
                <c:pt idx="5653">
                  <c:v>-2.8597717040198201E-2</c:v>
                </c:pt>
                <c:pt idx="5654">
                  <c:v>-3.46658111219929E-2</c:v>
                </c:pt>
                <c:pt idx="5655">
                  <c:v>-2.9405640218647E-2</c:v>
                </c:pt>
                <c:pt idx="5656">
                  <c:v>-2.50389792298896E-2</c:v>
                </c:pt>
                <c:pt idx="5657">
                  <c:v>-9.4044191198742293E-3</c:v>
                </c:pt>
                <c:pt idx="5658">
                  <c:v>-9.28752791827917E-3</c:v>
                </c:pt>
                <c:pt idx="5659">
                  <c:v>-1.37006061908473E-2</c:v>
                </c:pt>
                <c:pt idx="5660">
                  <c:v>-2.6104854597680398E-2</c:v>
                </c:pt>
                <c:pt idx="5661">
                  <c:v>-1.74008844347848E-2</c:v>
                </c:pt>
                <c:pt idx="5662">
                  <c:v>-1.61224359450793E-2</c:v>
                </c:pt>
                <c:pt idx="5663">
                  <c:v>-5.6554879490823802E-3</c:v>
                </c:pt>
                <c:pt idx="5664">
                  <c:v>-1.32973070411377E-2</c:v>
                </c:pt>
                <c:pt idx="5665">
                  <c:v>-2.1416940493162201E-2</c:v>
                </c:pt>
                <c:pt idx="5666">
                  <c:v>-3.6850480686639202E-2</c:v>
                </c:pt>
                <c:pt idx="5667">
                  <c:v>-4.55109039390501E-2</c:v>
                </c:pt>
                <c:pt idx="5668">
                  <c:v>-4.3196334445605097E-2</c:v>
                </c:pt>
                <c:pt idx="5669">
                  <c:v>-3.5759229553084401E-2</c:v>
                </c:pt>
                <c:pt idx="5670">
                  <c:v>-2.73345989444727E-2</c:v>
                </c:pt>
                <c:pt idx="5671">
                  <c:v>-3.01446136078325E-2</c:v>
                </c:pt>
                <c:pt idx="5672">
                  <c:v>-4.0495869045443701E-2</c:v>
                </c:pt>
                <c:pt idx="5673">
                  <c:v>-3.8164337693822402E-2</c:v>
                </c:pt>
                <c:pt idx="5674">
                  <c:v>-3.6773489750951502E-2</c:v>
                </c:pt>
                <c:pt idx="5675">
                  <c:v>-2.42681376448971E-2</c:v>
                </c:pt>
                <c:pt idx="5676">
                  <c:v>-2.1979767271032399E-2</c:v>
                </c:pt>
                <c:pt idx="5677">
                  <c:v>-4.4735801246988498E-3</c:v>
                </c:pt>
                <c:pt idx="5678">
                  <c:v>-1.46467840443605E-3</c:v>
                </c:pt>
                <c:pt idx="5679">
                  <c:v>-1.0836621650492601E-3</c:v>
                </c:pt>
                <c:pt idx="5680">
                  <c:v>-9.2078808903972593E-3</c:v>
                </c:pt>
                <c:pt idx="5681">
                  <c:v>-4.2078662223821901E-3</c:v>
                </c:pt>
                <c:pt idx="5682">
                  <c:v>1.9855366669576601E-3</c:v>
                </c:pt>
                <c:pt idx="5683">
                  <c:v>-4.5717804316932403E-3</c:v>
                </c:pt>
                <c:pt idx="5684">
                  <c:v>-9.8838345951934303E-3</c:v>
                </c:pt>
                <c:pt idx="5685">
                  <c:v>-1.4141355466284901E-2</c:v>
                </c:pt>
                <c:pt idx="5686">
                  <c:v>-2.17708774831351E-3</c:v>
                </c:pt>
                <c:pt idx="5687">
                  <c:v>-1.4021081590112399E-2</c:v>
                </c:pt>
                <c:pt idx="5688">
                  <c:v>-2.3893152064427901E-2</c:v>
                </c:pt>
                <c:pt idx="5689">
                  <c:v>-1.8577389993760799E-2</c:v>
                </c:pt>
                <c:pt idx="5690">
                  <c:v>-2.96412856147587E-3</c:v>
                </c:pt>
                <c:pt idx="5691">
                  <c:v>1.5975177413642401E-3</c:v>
                </c:pt>
                <c:pt idx="5692">
                  <c:v>-8.0668935224133109E-3</c:v>
                </c:pt>
                <c:pt idx="5693">
                  <c:v>-1.9181105405624399E-2</c:v>
                </c:pt>
                <c:pt idx="5694">
                  <c:v>-1.6520263319334101E-2</c:v>
                </c:pt>
                <c:pt idx="5695">
                  <c:v>8.6933132165062099E-3</c:v>
                </c:pt>
                <c:pt idx="5696">
                  <c:v>2.95228337216796E-2</c:v>
                </c:pt>
                <c:pt idx="5697">
                  <c:v>6.3335667460850398E-2</c:v>
                </c:pt>
                <c:pt idx="5698">
                  <c:v>0.102175793270982</c:v>
                </c:pt>
                <c:pt idx="5699">
                  <c:v>0.16232990053045901</c:v>
                </c:pt>
                <c:pt idx="5700">
                  <c:v>0.21399591115528199</c:v>
                </c:pt>
                <c:pt idx="5701">
                  <c:v>0.28322829070952699</c:v>
                </c:pt>
                <c:pt idx="5702">
                  <c:v>0.38197707559740202</c:v>
                </c:pt>
                <c:pt idx="5703">
                  <c:v>0.50599604826069999</c:v>
                </c:pt>
                <c:pt idx="5704">
                  <c:v>0.56156823160053204</c:v>
                </c:pt>
                <c:pt idx="5705">
                  <c:v>0.619827298851088</c:v>
                </c:pt>
                <c:pt idx="5706">
                  <c:v>0.66756143752150898</c:v>
                </c:pt>
                <c:pt idx="5707">
                  <c:v>0.682345423213369</c:v>
                </c:pt>
                <c:pt idx="5708">
                  <c:v>0.67231097103744497</c:v>
                </c:pt>
                <c:pt idx="5709">
                  <c:v>0.64085660320792404</c:v>
                </c:pt>
                <c:pt idx="5710">
                  <c:v>0.71056088504794201</c:v>
                </c:pt>
                <c:pt idx="5711">
                  <c:v>0.77225479664353303</c:v>
                </c:pt>
                <c:pt idx="5712">
                  <c:v>0.83743973699887797</c:v>
                </c:pt>
                <c:pt idx="5713">
                  <c:v>0.81383682779338296</c:v>
                </c:pt>
                <c:pt idx="5714">
                  <c:v>0.77645309479446101</c:v>
                </c:pt>
                <c:pt idx="5715">
                  <c:v>0.74492663366554701</c:v>
                </c:pt>
                <c:pt idx="5716">
                  <c:v>0.77221694173899902</c:v>
                </c:pt>
                <c:pt idx="5717">
                  <c:v>0.74146445500698899</c:v>
                </c:pt>
                <c:pt idx="5718">
                  <c:v>0.76745985919658299</c:v>
                </c:pt>
                <c:pt idx="5719">
                  <c:v>0.73344776784791998</c:v>
                </c:pt>
                <c:pt idx="5720">
                  <c:v>0.792178053414061</c:v>
                </c:pt>
                <c:pt idx="5721">
                  <c:v>0.77270126370734205</c:v>
                </c:pt>
                <c:pt idx="5722">
                  <c:v>0.84661679799488399</c:v>
                </c:pt>
                <c:pt idx="5723">
                  <c:v>0.77744593192287104</c:v>
                </c:pt>
                <c:pt idx="5724">
                  <c:v>0.75839797677909804</c:v>
                </c:pt>
                <c:pt idx="5725">
                  <c:v>0.75594700979799001</c:v>
                </c:pt>
                <c:pt idx="5726">
                  <c:v>0.77153960123082899</c:v>
                </c:pt>
                <c:pt idx="5727">
                  <c:v>0.72591056392995801</c:v>
                </c:pt>
                <c:pt idx="5728">
                  <c:v>0.65470007697765398</c:v>
                </c:pt>
                <c:pt idx="5729">
                  <c:v>0.68780925755028199</c:v>
                </c:pt>
                <c:pt idx="5730">
                  <c:v>0.69902182028008597</c:v>
                </c:pt>
                <c:pt idx="5731">
                  <c:v>0.70839330624772201</c:v>
                </c:pt>
                <c:pt idx="5732">
                  <c:v>0.566106071094167</c:v>
                </c:pt>
                <c:pt idx="5733">
                  <c:v>0.58126782430234603</c:v>
                </c:pt>
                <c:pt idx="5734">
                  <c:v>0.50979325414438703</c:v>
                </c:pt>
                <c:pt idx="5735">
                  <c:v>0.61615985772038895</c:v>
                </c:pt>
                <c:pt idx="5736">
                  <c:v>0.51614651382997301</c:v>
                </c:pt>
                <c:pt idx="5737">
                  <c:v>0.47684000468878801</c:v>
                </c:pt>
                <c:pt idx="5738">
                  <c:v>0.322283234973891</c:v>
                </c:pt>
                <c:pt idx="5739">
                  <c:v>0.285469759909941</c:v>
                </c:pt>
                <c:pt idx="5740">
                  <c:v>0.20845403424615699</c:v>
                </c:pt>
                <c:pt idx="5741">
                  <c:v>0.15498750395104599</c:v>
                </c:pt>
                <c:pt idx="5742">
                  <c:v>9.2416798529248695E-2</c:v>
                </c:pt>
                <c:pt idx="5743">
                  <c:v>4.3104911475964201E-2</c:v>
                </c:pt>
                <c:pt idx="5744">
                  <c:v>3.9347441716781298E-2</c:v>
                </c:pt>
                <c:pt idx="5745">
                  <c:v>2.8576914557068001E-2</c:v>
                </c:pt>
                <c:pt idx="5746">
                  <c:v>2.1355834791849E-2</c:v>
                </c:pt>
                <c:pt idx="5747">
                  <c:v>1.65820897011742E-2</c:v>
                </c:pt>
                <c:pt idx="5748">
                  <c:v>-3.2312866104074802E-4</c:v>
                </c:pt>
                <c:pt idx="5749">
                  <c:v>7.1261376993847101E-3</c:v>
                </c:pt>
                <c:pt idx="5750">
                  <c:v>1.6454352027205101E-2</c:v>
                </c:pt>
                <c:pt idx="5751">
                  <c:v>2.8362979299008099E-2</c:v>
                </c:pt>
                <c:pt idx="5752">
                  <c:v>2.2890368200040302E-2</c:v>
                </c:pt>
                <c:pt idx="5753">
                  <c:v>1.87219276947523E-2</c:v>
                </c:pt>
                <c:pt idx="5754">
                  <c:v>1.7724756402871598E-2</c:v>
                </c:pt>
                <c:pt idx="5755">
                  <c:v>9.4737598501201201E-3</c:v>
                </c:pt>
                <c:pt idx="5756">
                  <c:v>9.9984245069825693E-3</c:v>
                </c:pt>
                <c:pt idx="5757">
                  <c:v>1.9892636859836698E-3</c:v>
                </c:pt>
                <c:pt idx="5758">
                  <c:v>9.1607638377372302E-4</c:v>
                </c:pt>
                <c:pt idx="5759">
                  <c:v>-3.6893345495597201E-3</c:v>
                </c:pt>
                <c:pt idx="5760">
                  <c:v>-4.5236823325194402E-3</c:v>
                </c:pt>
                <c:pt idx="5761">
                  <c:v>-3.3065687575784702E-3</c:v>
                </c:pt>
                <c:pt idx="5762">
                  <c:v>-6.9854780755181697E-3</c:v>
                </c:pt>
                <c:pt idx="5763">
                  <c:v>1.36444927022523E-3</c:v>
                </c:pt>
                <c:pt idx="5764">
                  <c:v>2.1949701914147899E-3</c:v>
                </c:pt>
                <c:pt idx="5765">
                  <c:v>8.8808921614857202E-4</c:v>
                </c:pt>
                <c:pt idx="5766">
                  <c:v>6.0310546062002297E-4</c:v>
                </c:pt>
                <c:pt idx="5767">
                  <c:v>-7.59275554736166E-3</c:v>
                </c:pt>
                <c:pt idx="5768">
                  <c:v>1.4716053609892799E-2</c:v>
                </c:pt>
                <c:pt idx="5769">
                  <c:v>9.1271905296758105E-3</c:v>
                </c:pt>
                <c:pt idx="5770">
                  <c:v>1.5295612248083901E-2</c:v>
                </c:pt>
                <c:pt idx="5771">
                  <c:v>1.08101425107925E-2</c:v>
                </c:pt>
                <c:pt idx="5772">
                  <c:v>8.8411905050064105E-3</c:v>
                </c:pt>
                <c:pt idx="5773">
                  <c:v>1.6846618841658501E-2</c:v>
                </c:pt>
                <c:pt idx="5774">
                  <c:v>7.3447070255749502E-4</c:v>
                </c:pt>
                <c:pt idx="5775">
                  <c:v>-4.0907503409491402E-3</c:v>
                </c:pt>
                <c:pt idx="5776">
                  <c:v>-8.8663526040110296E-3</c:v>
                </c:pt>
                <c:pt idx="5777">
                  <c:v>-1.2688869341949301E-2</c:v>
                </c:pt>
                <c:pt idx="5778">
                  <c:v>-5.7872581168010896E-3</c:v>
                </c:pt>
                <c:pt idx="5779">
                  <c:v>-2.33110551336576E-2</c:v>
                </c:pt>
                <c:pt idx="5780">
                  <c:v>-2.6270337136171499E-2</c:v>
                </c:pt>
                <c:pt idx="5781">
                  <c:v>-3.55303668248707E-2</c:v>
                </c:pt>
                <c:pt idx="5782">
                  <c:v>-2.4988713893289601E-2</c:v>
                </c:pt>
                <c:pt idx="5783">
                  <c:v>-1.2153809679152401E-2</c:v>
                </c:pt>
                <c:pt idx="5784">
                  <c:v>6.4341316222554503E-3</c:v>
                </c:pt>
                <c:pt idx="5785">
                  <c:v>1.09201051222193E-2</c:v>
                </c:pt>
                <c:pt idx="5786">
                  <c:v>7.72164245748204E-3</c:v>
                </c:pt>
                <c:pt idx="5787">
                  <c:v>9.6352269890442998E-3</c:v>
                </c:pt>
                <c:pt idx="5788">
                  <c:v>3.4545407927388798E-2</c:v>
                </c:pt>
                <c:pt idx="5789">
                  <c:v>7.0956883476043203E-2</c:v>
                </c:pt>
                <c:pt idx="5790">
                  <c:v>0.106602740798127</c:v>
                </c:pt>
                <c:pt idx="5791">
                  <c:v>0.14877501930940501</c:v>
                </c:pt>
                <c:pt idx="5792">
                  <c:v>0.21318316513445601</c:v>
                </c:pt>
                <c:pt idx="5793">
                  <c:v>0.270231555997129</c:v>
                </c:pt>
                <c:pt idx="5794">
                  <c:v>0.34720620982919198</c:v>
                </c:pt>
                <c:pt idx="5795">
                  <c:v>0.40285754102282001</c:v>
                </c:pt>
                <c:pt idx="5796">
                  <c:v>0.48878267593813102</c:v>
                </c:pt>
                <c:pt idx="5797">
                  <c:v>0.56506845122682203</c:v>
                </c:pt>
                <c:pt idx="5798">
                  <c:v>0.53204450415174598</c:v>
                </c:pt>
                <c:pt idx="5799">
                  <c:v>0.58073868657072403</c:v>
                </c:pt>
                <c:pt idx="5800">
                  <c:v>0.633536858889856</c:v>
                </c:pt>
                <c:pt idx="5801">
                  <c:v>0.75408625325210799</c:v>
                </c:pt>
                <c:pt idx="5802">
                  <c:v>0.73562741396499898</c:v>
                </c:pt>
                <c:pt idx="5803">
                  <c:v>0.68252183056516103</c:v>
                </c:pt>
                <c:pt idx="5804">
                  <c:v>0.69766056722607295</c:v>
                </c:pt>
                <c:pt idx="5805">
                  <c:v>0.68623317870357003</c:v>
                </c:pt>
                <c:pt idx="5806">
                  <c:v>0.66832742557668101</c:v>
                </c:pt>
                <c:pt idx="5807">
                  <c:v>0.62827086632780804</c:v>
                </c:pt>
                <c:pt idx="5808">
                  <c:v>0.68470373613853197</c:v>
                </c:pt>
                <c:pt idx="5809">
                  <c:v>0.69149793900270495</c:v>
                </c:pt>
                <c:pt idx="5810">
                  <c:v>0.70708060573631404</c:v>
                </c:pt>
                <c:pt idx="5811">
                  <c:v>0.67487921606224999</c:v>
                </c:pt>
                <c:pt idx="5812">
                  <c:v>0.70084629367685802</c:v>
                </c:pt>
                <c:pt idx="5813">
                  <c:v>0.703881953853017</c:v>
                </c:pt>
                <c:pt idx="5814">
                  <c:v>0.67822152035725902</c:v>
                </c:pt>
                <c:pt idx="5815">
                  <c:v>0.68136677427273395</c:v>
                </c:pt>
                <c:pt idx="5816">
                  <c:v>0.66764623297908698</c:v>
                </c:pt>
                <c:pt idx="5817">
                  <c:v>0.67456923972393001</c:v>
                </c:pt>
                <c:pt idx="5818">
                  <c:v>0.62030571861240302</c:v>
                </c:pt>
                <c:pt idx="5819">
                  <c:v>0.59164471903201599</c:v>
                </c:pt>
                <c:pt idx="5820">
                  <c:v>0.58260195290524597</c:v>
                </c:pt>
                <c:pt idx="5821">
                  <c:v>0.61934316833940195</c:v>
                </c:pt>
                <c:pt idx="5822">
                  <c:v>0.64535674350565997</c:v>
                </c:pt>
                <c:pt idx="5823">
                  <c:v>0.660935115222689</c:v>
                </c:pt>
                <c:pt idx="5824">
                  <c:v>0.61186809463925895</c:v>
                </c:pt>
                <c:pt idx="5825">
                  <c:v>0.58646930282112797</c:v>
                </c:pt>
                <c:pt idx="5826">
                  <c:v>0.55968691172458396</c:v>
                </c:pt>
                <c:pt idx="5827">
                  <c:v>0.58667567030385404</c:v>
                </c:pt>
                <c:pt idx="5828">
                  <c:v>0.56304870368291005</c:v>
                </c:pt>
                <c:pt idx="5829">
                  <c:v>0.51390516491954297</c:v>
                </c:pt>
                <c:pt idx="5830">
                  <c:v>0.468929133799456</c:v>
                </c:pt>
                <c:pt idx="5831">
                  <c:v>0.41682128746205599</c:v>
                </c:pt>
                <c:pt idx="5832">
                  <c:v>0.28159731041594799</c:v>
                </c:pt>
                <c:pt idx="5833">
                  <c:v>0.153213024133139</c:v>
                </c:pt>
                <c:pt idx="5834">
                  <c:v>5.7456188730980698E-2</c:v>
                </c:pt>
                <c:pt idx="5835">
                  <c:v>6.4871672679022899E-2</c:v>
                </c:pt>
                <c:pt idx="5836">
                  <c:v>5.5906828462551003E-2</c:v>
                </c:pt>
                <c:pt idx="5837">
                  <c:v>4.4992516457817898E-2</c:v>
                </c:pt>
                <c:pt idx="5838">
                  <c:v>4.5624478312324801E-2</c:v>
                </c:pt>
                <c:pt idx="5839">
                  <c:v>4.86661964666152E-2</c:v>
                </c:pt>
                <c:pt idx="5840">
                  <c:v>4.8376945014871602E-2</c:v>
                </c:pt>
                <c:pt idx="5841">
                  <c:v>4.3733164927358098E-2</c:v>
                </c:pt>
                <c:pt idx="5842">
                  <c:v>3.0931011049912999E-2</c:v>
                </c:pt>
                <c:pt idx="5843">
                  <c:v>2.2301660592327601E-2</c:v>
                </c:pt>
                <c:pt idx="5844">
                  <c:v>9.3071132248733895E-3</c:v>
                </c:pt>
                <c:pt idx="5845">
                  <c:v>1.12904680497358E-2</c:v>
                </c:pt>
                <c:pt idx="5846">
                  <c:v>1.3805404318267E-2</c:v>
                </c:pt>
                <c:pt idx="5847">
                  <c:v>2.33154873018519E-2</c:v>
                </c:pt>
                <c:pt idx="5848">
                  <c:v>1.86335190639365E-2</c:v>
                </c:pt>
                <c:pt idx="5849">
                  <c:v>-4.5381144619328403E-3</c:v>
                </c:pt>
                <c:pt idx="5850">
                  <c:v>-1.7102537761123599E-2</c:v>
                </c:pt>
                <c:pt idx="5851">
                  <c:v>-1.85541745270425E-2</c:v>
                </c:pt>
                <c:pt idx="5852">
                  <c:v>-1.2311820933047599E-3</c:v>
                </c:pt>
                <c:pt idx="5853">
                  <c:v>4.1793598656084101E-3</c:v>
                </c:pt>
                <c:pt idx="5854">
                  <c:v>1.8237898075411901E-2</c:v>
                </c:pt>
                <c:pt idx="5855">
                  <c:v>6.5567741969794697E-3</c:v>
                </c:pt>
                <c:pt idx="5856">
                  <c:v>1.84386201069889E-2</c:v>
                </c:pt>
                <c:pt idx="5857">
                  <c:v>6.23642357925153E-3</c:v>
                </c:pt>
                <c:pt idx="5858">
                  <c:v>2.2938852197537302E-2</c:v>
                </c:pt>
                <c:pt idx="5859">
                  <c:v>2.6484587228118401E-3</c:v>
                </c:pt>
                <c:pt idx="5860">
                  <c:v>7.9428443108530804E-3</c:v>
                </c:pt>
                <c:pt idx="5861">
                  <c:v>1.1830739723505301E-2</c:v>
                </c:pt>
                <c:pt idx="5862">
                  <c:v>2.62926150065982E-2</c:v>
                </c:pt>
                <c:pt idx="5863">
                  <c:v>-1.07004354346227E-2</c:v>
                </c:pt>
                <c:pt idx="5864">
                  <c:v>-3.6209593544178298E-2</c:v>
                </c:pt>
                <c:pt idx="5865">
                  <c:v>-7.7023224981873403E-2</c:v>
                </c:pt>
                <c:pt idx="5866">
                  <c:v>-5.5405061749159899E-2</c:v>
                </c:pt>
                <c:pt idx="5867">
                  <c:v>-1.6938265238550399E-2</c:v>
                </c:pt>
                <c:pt idx="5868">
                  <c:v>2.5652503397999599E-2</c:v>
                </c:pt>
                <c:pt idx="5869">
                  <c:v>3.6059359568839697E-2</c:v>
                </c:pt>
                <c:pt idx="5870">
                  <c:v>1.0009260505470199E-2</c:v>
                </c:pt>
                <c:pt idx="5871">
                  <c:v>5.1925716415140198E-3</c:v>
                </c:pt>
                <c:pt idx="5872">
                  <c:v>-1.8257656233992699E-3</c:v>
                </c:pt>
                <c:pt idx="5873">
                  <c:v>1.1964205765925599E-2</c:v>
                </c:pt>
                <c:pt idx="5874">
                  <c:v>-1.1438355724617401E-3</c:v>
                </c:pt>
                <c:pt idx="5875">
                  <c:v>1.7372952300669701E-2</c:v>
                </c:pt>
                <c:pt idx="5876">
                  <c:v>1.6529394326853099E-2</c:v>
                </c:pt>
                <c:pt idx="5877">
                  <c:v>1.7450429153048199E-2</c:v>
                </c:pt>
                <c:pt idx="5878">
                  <c:v>-5.05449073194459E-3</c:v>
                </c:pt>
                <c:pt idx="5879">
                  <c:v>-1.7071958456807701E-2</c:v>
                </c:pt>
                <c:pt idx="5880">
                  <c:v>-6.0651211026507496E-3</c:v>
                </c:pt>
                <c:pt idx="5881">
                  <c:v>7.3782482124966301E-3</c:v>
                </c:pt>
                <c:pt idx="5882">
                  <c:v>1.7191257765206899E-2</c:v>
                </c:pt>
                <c:pt idx="5883">
                  <c:v>3.5012447282473602E-2</c:v>
                </c:pt>
                <c:pt idx="5884">
                  <c:v>5.7315117815889098E-2</c:v>
                </c:pt>
                <c:pt idx="5885">
                  <c:v>7.8810809516850294E-2</c:v>
                </c:pt>
                <c:pt idx="5886">
                  <c:v>0.10450768664122401</c:v>
                </c:pt>
                <c:pt idx="5887">
                  <c:v>0.13016365428712701</c:v>
                </c:pt>
                <c:pt idx="5888">
                  <c:v>0.18356379421866001</c:v>
                </c:pt>
                <c:pt idx="5889">
                  <c:v>0.20002865854407101</c:v>
                </c:pt>
                <c:pt idx="5890">
                  <c:v>0.20098187518067001</c:v>
                </c:pt>
                <c:pt idx="5891">
                  <c:v>0.169822180630885</c:v>
                </c:pt>
                <c:pt idx="5892">
                  <c:v>0.210964059164085</c:v>
                </c:pt>
                <c:pt idx="5893">
                  <c:v>0.25228397024197502</c:v>
                </c:pt>
                <c:pt idx="5894">
                  <c:v>0.28447745218559101</c:v>
                </c:pt>
                <c:pt idx="5895">
                  <c:v>0.28656786461614497</c:v>
                </c:pt>
                <c:pt idx="5896">
                  <c:v>0.31138491280864999</c:v>
                </c:pt>
                <c:pt idx="5897">
                  <c:v>0.36045166992863797</c:v>
                </c:pt>
                <c:pt idx="5898">
                  <c:v>0.38149742009966098</c:v>
                </c:pt>
                <c:pt idx="5899">
                  <c:v>0.450749951970767</c:v>
                </c:pt>
                <c:pt idx="5900">
                  <c:v>0.45948486449536702</c:v>
                </c:pt>
                <c:pt idx="5901">
                  <c:v>0.48027807430967201</c:v>
                </c:pt>
                <c:pt idx="5902">
                  <c:v>0.43232242688120898</c:v>
                </c:pt>
                <c:pt idx="5903">
                  <c:v>0.47237649593287301</c:v>
                </c:pt>
                <c:pt idx="5904">
                  <c:v>0.54460421461744701</c:v>
                </c:pt>
                <c:pt idx="5905">
                  <c:v>0.57020602996233005</c:v>
                </c:pt>
                <c:pt idx="5906">
                  <c:v>0.56391084209200604</c:v>
                </c:pt>
                <c:pt idx="5907">
                  <c:v>0.49928387568885102</c:v>
                </c:pt>
                <c:pt idx="5908">
                  <c:v>0.47376208044948398</c:v>
                </c:pt>
                <c:pt idx="5909">
                  <c:v>0.47478519462177399</c:v>
                </c:pt>
                <c:pt idx="5910">
                  <c:v>0.49371088571338101</c:v>
                </c:pt>
                <c:pt idx="5911">
                  <c:v>0.53373684578051295</c:v>
                </c:pt>
                <c:pt idx="5912">
                  <c:v>0.54463709041543995</c:v>
                </c:pt>
                <c:pt idx="5913">
                  <c:v>0.54850258206052505</c:v>
                </c:pt>
                <c:pt idx="5914">
                  <c:v>0.51993933353587996</c:v>
                </c:pt>
                <c:pt idx="5915">
                  <c:v>0.48075882807745401</c:v>
                </c:pt>
                <c:pt idx="5916">
                  <c:v>0.45083803771374198</c:v>
                </c:pt>
                <c:pt idx="5917">
                  <c:v>0.41593659614740502</c:v>
                </c:pt>
                <c:pt idx="5918">
                  <c:v>0.35519353739443998</c:v>
                </c:pt>
                <c:pt idx="5919">
                  <c:v>0.30081528968585303</c:v>
                </c:pt>
                <c:pt idx="5920">
                  <c:v>0.23271623527653101</c:v>
                </c:pt>
                <c:pt idx="5921">
                  <c:v>0.237046302451041</c:v>
                </c:pt>
                <c:pt idx="5922">
                  <c:v>0.21564880353091401</c:v>
                </c:pt>
                <c:pt idx="5923">
                  <c:v>0.20152741522218501</c:v>
                </c:pt>
                <c:pt idx="5924">
                  <c:v>0.124330704602783</c:v>
                </c:pt>
                <c:pt idx="5925">
                  <c:v>6.8393730040671105E-2</c:v>
                </c:pt>
                <c:pt idx="5926">
                  <c:v>6.0921575369909997E-2</c:v>
                </c:pt>
                <c:pt idx="5927">
                  <c:v>6.8223022234832204E-2</c:v>
                </c:pt>
                <c:pt idx="5928">
                  <c:v>5.2723567522327701E-2</c:v>
                </c:pt>
                <c:pt idx="5929">
                  <c:v>3.0439112776673001E-2</c:v>
                </c:pt>
                <c:pt idx="5930">
                  <c:v>2.5414104836338498E-2</c:v>
                </c:pt>
                <c:pt idx="5931">
                  <c:v>3.5122853599022501E-2</c:v>
                </c:pt>
                <c:pt idx="5932">
                  <c:v>4.88435200381067E-2</c:v>
                </c:pt>
                <c:pt idx="5933">
                  <c:v>5.4453497420476199E-2</c:v>
                </c:pt>
                <c:pt idx="5934">
                  <c:v>5.0342963933808001E-2</c:v>
                </c:pt>
                <c:pt idx="5935">
                  <c:v>3.8056945875198103E-2</c:v>
                </c:pt>
                <c:pt idx="5936">
                  <c:v>1.15527697510134E-2</c:v>
                </c:pt>
                <c:pt idx="5937">
                  <c:v>1.10423105247608E-2</c:v>
                </c:pt>
                <c:pt idx="5938">
                  <c:v>1.53244143795852E-2</c:v>
                </c:pt>
                <c:pt idx="5939">
                  <c:v>2.4537574812241801E-2</c:v>
                </c:pt>
                <c:pt idx="5940">
                  <c:v>2.4546463169527102E-2</c:v>
                </c:pt>
                <c:pt idx="5941">
                  <c:v>3.24523224074241E-2</c:v>
                </c:pt>
                <c:pt idx="5942">
                  <c:v>3.4221235169716403E-2</c:v>
                </c:pt>
                <c:pt idx="5943">
                  <c:v>2.19654962828712E-2</c:v>
                </c:pt>
                <c:pt idx="5944">
                  <c:v>1.60469277891018E-2</c:v>
                </c:pt>
                <c:pt idx="5945">
                  <c:v>2.3075923795093899E-2</c:v>
                </c:pt>
                <c:pt idx="5946">
                  <c:v>4.5708382010536001E-2</c:v>
                </c:pt>
                <c:pt idx="5947">
                  <c:v>3.7518791022140202E-2</c:v>
                </c:pt>
                <c:pt idx="5948">
                  <c:v>2.05755720644311E-2</c:v>
                </c:pt>
                <c:pt idx="5949">
                  <c:v>5.6338432286169903E-3</c:v>
                </c:pt>
                <c:pt idx="5950">
                  <c:v>-1.0347136384040001E-3</c:v>
                </c:pt>
                <c:pt idx="5951">
                  <c:v>1.1864366470067E-2</c:v>
                </c:pt>
                <c:pt idx="5952">
                  <c:v>2.2302648325336499E-2</c:v>
                </c:pt>
                <c:pt idx="5953">
                  <c:v>1.10707916114045E-2</c:v>
                </c:pt>
                <c:pt idx="5954">
                  <c:v>2.6028773325791999E-2</c:v>
                </c:pt>
                <c:pt idx="5955">
                  <c:v>6.5031318341962404E-3</c:v>
                </c:pt>
                <c:pt idx="5956">
                  <c:v>3.0887820924048001E-2</c:v>
                </c:pt>
                <c:pt idx="5957">
                  <c:v>3.0386205818207401E-2</c:v>
                </c:pt>
                <c:pt idx="5958">
                  <c:v>4.1729883629461798E-2</c:v>
                </c:pt>
                <c:pt idx="5959">
                  <c:v>3.7665185012666601E-2</c:v>
                </c:pt>
                <c:pt idx="5960">
                  <c:v>2.4331485788642301E-2</c:v>
                </c:pt>
                <c:pt idx="5961">
                  <c:v>3.43653244258715E-2</c:v>
                </c:pt>
                <c:pt idx="5962">
                  <c:v>4.0242085418204399E-2</c:v>
                </c:pt>
                <c:pt idx="5963">
                  <c:v>5.0446066521343702E-2</c:v>
                </c:pt>
                <c:pt idx="5964">
                  <c:v>3.13258560133386E-2</c:v>
                </c:pt>
                <c:pt idx="5965">
                  <c:v>1.93996954239367E-2</c:v>
                </c:pt>
                <c:pt idx="5966">
                  <c:v>2.1111152066218698E-2</c:v>
                </c:pt>
                <c:pt idx="5967">
                  <c:v>4.8932721931871197E-2</c:v>
                </c:pt>
                <c:pt idx="5968">
                  <c:v>5.7562179019940103E-2</c:v>
                </c:pt>
                <c:pt idx="5969">
                  <c:v>4.7209547073852699E-2</c:v>
                </c:pt>
                <c:pt idx="5970">
                  <c:v>3.7637300084647198E-2</c:v>
                </c:pt>
                <c:pt idx="5971">
                  <c:v>4.1471163091682001E-2</c:v>
                </c:pt>
                <c:pt idx="5972">
                  <c:v>4.3455103441028799E-2</c:v>
                </c:pt>
                <c:pt idx="5973">
                  <c:v>4.0875803456392197E-2</c:v>
                </c:pt>
                <c:pt idx="5974">
                  <c:v>3.6913108339321897E-2</c:v>
                </c:pt>
                <c:pt idx="5975">
                  <c:v>1.96734324520507E-2</c:v>
                </c:pt>
                <c:pt idx="5976">
                  <c:v>2.0332357633373099E-2</c:v>
                </c:pt>
                <c:pt idx="5977">
                  <c:v>2.4811732622389102E-2</c:v>
                </c:pt>
                <c:pt idx="5978">
                  <c:v>2.6164127152224902E-2</c:v>
                </c:pt>
                <c:pt idx="5979">
                  <c:v>1.69256228832672E-2</c:v>
                </c:pt>
                <c:pt idx="5980">
                  <c:v>1.13354188031065E-2</c:v>
                </c:pt>
                <c:pt idx="5981">
                  <c:v>1.06820623932465E-2</c:v>
                </c:pt>
                <c:pt idx="5982">
                  <c:v>1.7495540506282999E-2</c:v>
                </c:pt>
                <c:pt idx="5983">
                  <c:v>9.9997890420418199E-3</c:v>
                </c:pt>
                <c:pt idx="5984">
                  <c:v>2.4913290934050002E-2</c:v>
                </c:pt>
                <c:pt idx="5985">
                  <c:v>3.2064274980405497E-2</c:v>
                </c:pt>
                <c:pt idx="5986">
                  <c:v>5.2799209831292701E-2</c:v>
                </c:pt>
                <c:pt idx="5987">
                  <c:v>5.5159645004581599E-2</c:v>
                </c:pt>
                <c:pt idx="5988">
                  <c:v>7.5599138454616993E-2</c:v>
                </c:pt>
                <c:pt idx="5989">
                  <c:v>0.108222815158389</c:v>
                </c:pt>
                <c:pt idx="5990">
                  <c:v>0.222956464962593</c:v>
                </c:pt>
                <c:pt idx="5991">
                  <c:v>0.29096846640788798</c:v>
                </c:pt>
                <c:pt idx="5992">
                  <c:v>0.30790402370489001</c:v>
                </c:pt>
                <c:pt idx="5993">
                  <c:v>0.25807931151608898</c:v>
                </c:pt>
                <c:pt idx="5994">
                  <c:v>0.248347866088339</c:v>
                </c:pt>
                <c:pt idx="5995">
                  <c:v>0.292059799459162</c:v>
                </c:pt>
                <c:pt idx="5996">
                  <c:v>0.33732891446456198</c:v>
                </c:pt>
                <c:pt idx="5997">
                  <c:v>0.37914612768793898</c:v>
                </c:pt>
                <c:pt idx="5998">
                  <c:v>0.49152551538685002</c:v>
                </c:pt>
                <c:pt idx="5999">
                  <c:v>0.56561846310568098</c:v>
                </c:pt>
                <c:pt idx="6000">
                  <c:v>0.64032136011817797</c:v>
                </c:pt>
                <c:pt idx="6001">
                  <c:v>0.58720947743083896</c:v>
                </c:pt>
                <c:pt idx="6002">
                  <c:v>0.61283809956401702</c:v>
                </c:pt>
                <c:pt idx="6003">
                  <c:v>0.62915662535447203</c:v>
                </c:pt>
                <c:pt idx="6004">
                  <c:v>0.67982991436915596</c:v>
                </c:pt>
                <c:pt idx="6005">
                  <c:v>0.64455663979752498</c:v>
                </c:pt>
                <c:pt idx="6006">
                  <c:v>0.61282345145506001</c:v>
                </c:pt>
                <c:pt idx="6007">
                  <c:v>0.59448726100826599</c:v>
                </c:pt>
                <c:pt idx="6008">
                  <c:v>0.61711385065255298</c:v>
                </c:pt>
                <c:pt idx="6009">
                  <c:v>0.57435087558622699</c:v>
                </c:pt>
                <c:pt idx="6010">
                  <c:v>0.60220727840054</c:v>
                </c:pt>
                <c:pt idx="6011">
                  <c:v>0.59073208678535805</c:v>
                </c:pt>
                <c:pt idx="6012">
                  <c:v>0.590802999965926</c:v>
                </c:pt>
                <c:pt idx="6013">
                  <c:v>0.56871856745167504</c:v>
                </c:pt>
                <c:pt idx="6014">
                  <c:v>0.55852001137267804</c:v>
                </c:pt>
                <c:pt idx="6015">
                  <c:v>0.61273827303969397</c:v>
                </c:pt>
                <c:pt idx="6016">
                  <c:v>0.60019509780426095</c:v>
                </c:pt>
                <c:pt idx="6017">
                  <c:v>0.575062622783996</c:v>
                </c:pt>
                <c:pt idx="6018">
                  <c:v>0.530512401175673</c:v>
                </c:pt>
                <c:pt idx="6019">
                  <c:v>0.467810486231934</c:v>
                </c:pt>
                <c:pt idx="6020">
                  <c:v>0.44404311712252997</c:v>
                </c:pt>
                <c:pt idx="6021">
                  <c:v>0.40526296715875998</c:v>
                </c:pt>
                <c:pt idx="6022">
                  <c:v>0.34484307325354802</c:v>
                </c:pt>
                <c:pt idx="6023">
                  <c:v>0.28852241555830499</c:v>
                </c:pt>
                <c:pt idx="6024">
                  <c:v>0.27700512668995297</c:v>
                </c:pt>
                <c:pt idx="6025">
                  <c:v>0.25853576684774698</c:v>
                </c:pt>
                <c:pt idx="6026">
                  <c:v>0.2115671470245</c:v>
                </c:pt>
                <c:pt idx="6027">
                  <c:v>0.11350424143712599</c:v>
                </c:pt>
                <c:pt idx="6028">
                  <c:v>7.3784381630305998E-2</c:v>
                </c:pt>
                <c:pt idx="6029">
                  <c:v>3.4865583040453597E-2</c:v>
                </c:pt>
                <c:pt idx="6030">
                  <c:v>5.0700368929576398E-2</c:v>
                </c:pt>
                <c:pt idx="6031">
                  <c:v>5.80633082045037E-2</c:v>
                </c:pt>
                <c:pt idx="6032">
                  <c:v>4.9518400525644699E-2</c:v>
                </c:pt>
                <c:pt idx="6033">
                  <c:v>2.5447606321007499E-2</c:v>
                </c:pt>
                <c:pt idx="6034">
                  <c:v>1.7867004928310601E-2</c:v>
                </c:pt>
                <c:pt idx="6035">
                  <c:v>3.3163326478754099E-2</c:v>
                </c:pt>
                <c:pt idx="6036">
                  <c:v>3.5324648317455201E-2</c:v>
                </c:pt>
                <c:pt idx="6037">
                  <c:v>3.2814580404256798E-2</c:v>
                </c:pt>
                <c:pt idx="6038">
                  <c:v>3.4554144239413498E-2</c:v>
                </c:pt>
                <c:pt idx="6039">
                  <c:v>4.6948840308206299E-2</c:v>
                </c:pt>
                <c:pt idx="6040">
                  <c:v>4.86277523846083E-2</c:v>
                </c:pt>
                <c:pt idx="6041">
                  <c:v>3.9040616870163303E-2</c:v>
                </c:pt>
                <c:pt idx="6042">
                  <c:v>3.5832587747048401E-2</c:v>
                </c:pt>
                <c:pt idx="6043">
                  <c:v>3.1938484200444699E-2</c:v>
                </c:pt>
                <c:pt idx="6044">
                  <c:v>3.8310987339813397E-2</c:v>
                </c:pt>
                <c:pt idx="6045">
                  <c:v>3.9050437980915703E-2</c:v>
                </c:pt>
                <c:pt idx="6046">
                  <c:v>3.8129515855273598E-2</c:v>
                </c:pt>
                <c:pt idx="6047">
                  <c:v>3.9317991886363299E-2</c:v>
                </c:pt>
                <c:pt idx="6048">
                  <c:v>3.1227477118315201E-2</c:v>
                </c:pt>
                <c:pt idx="6049">
                  <c:v>2.67471361672675E-2</c:v>
                </c:pt>
                <c:pt idx="6050">
                  <c:v>2.0269666961360198E-2</c:v>
                </c:pt>
                <c:pt idx="6051">
                  <c:v>2.04702308735869E-2</c:v>
                </c:pt>
                <c:pt idx="6052">
                  <c:v>2.4463210779429201E-2</c:v>
                </c:pt>
                <c:pt idx="6053">
                  <c:v>1.92442415517407E-2</c:v>
                </c:pt>
                <c:pt idx="6054">
                  <c:v>1.67395837105252E-2</c:v>
                </c:pt>
                <c:pt idx="6055">
                  <c:v>1.18015500214123E-2</c:v>
                </c:pt>
                <c:pt idx="6056">
                  <c:v>1.6772527467020799E-2</c:v>
                </c:pt>
                <c:pt idx="6057">
                  <c:v>2.6864411677572302E-2</c:v>
                </c:pt>
                <c:pt idx="6058">
                  <c:v>2.96638020336631E-2</c:v>
                </c:pt>
                <c:pt idx="6059">
                  <c:v>3.53443166932291E-2</c:v>
                </c:pt>
                <c:pt idx="6060">
                  <c:v>3.3408379729008002E-2</c:v>
                </c:pt>
                <c:pt idx="6061">
                  <c:v>2.8999974092723702E-2</c:v>
                </c:pt>
                <c:pt idx="6062">
                  <c:v>2.9364347016233101E-2</c:v>
                </c:pt>
                <c:pt idx="6063">
                  <c:v>2.4556870592587401E-2</c:v>
                </c:pt>
                <c:pt idx="6064">
                  <c:v>2.7677875245001E-2</c:v>
                </c:pt>
                <c:pt idx="6065">
                  <c:v>1.68417607223477E-2</c:v>
                </c:pt>
                <c:pt idx="6066">
                  <c:v>1.9358984348938799E-3</c:v>
                </c:pt>
                <c:pt idx="6067">
                  <c:v>-7.9210622359150197E-4</c:v>
                </c:pt>
                <c:pt idx="6068">
                  <c:v>8.4790166840398307E-3</c:v>
                </c:pt>
                <c:pt idx="6069">
                  <c:v>2.3828031997614602E-2</c:v>
                </c:pt>
                <c:pt idx="6070">
                  <c:v>2.61070830644239E-2</c:v>
                </c:pt>
                <c:pt idx="6071">
                  <c:v>1.9490262724768202E-2</c:v>
                </c:pt>
                <c:pt idx="6072">
                  <c:v>1.27726530602628E-2</c:v>
                </c:pt>
                <c:pt idx="6073">
                  <c:v>1.01204390143598E-2</c:v>
                </c:pt>
                <c:pt idx="6074">
                  <c:v>1.6327756144117401E-2</c:v>
                </c:pt>
                <c:pt idx="6075">
                  <c:v>2.5499539746729499E-2</c:v>
                </c:pt>
                <c:pt idx="6076">
                  <c:v>4.2654164674317298E-2</c:v>
                </c:pt>
                <c:pt idx="6077">
                  <c:v>7.0048406854330197E-2</c:v>
                </c:pt>
                <c:pt idx="6078">
                  <c:v>0.11217051345060999</c:v>
                </c:pt>
                <c:pt idx="6079">
                  <c:v>0.15317937892255501</c:v>
                </c:pt>
                <c:pt idx="6080">
                  <c:v>0.17767264167348601</c:v>
                </c:pt>
                <c:pt idx="6081">
                  <c:v>0.21483414497901299</c:v>
                </c:pt>
                <c:pt idx="6082">
                  <c:v>0.257864485845892</c:v>
                </c:pt>
                <c:pt idx="6083">
                  <c:v>0.33181129354011901</c:v>
                </c:pt>
                <c:pt idx="6084">
                  <c:v>0.39830853019155099</c:v>
                </c:pt>
                <c:pt idx="6085">
                  <c:v>0.45933846167982101</c:v>
                </c:pt>
                <c:pt idx="6086">
                  <c:v>0.52823825222444798</c:v>
                </c:pt>
                <c:pt idx="6087">
                  <c:v>0.56145619911724198</c:v>
                </c:pt>
                <c:pt idx="6088">
                  <c:v>0.59132816113001696</c:v>
                </c:pt>
                <c:pt idx="6089">
                  <c:v>0.57756054822035297</c:v>
                </c:pt>
                <c:pt idx="6090">
                  <c:v>0.590866612025439</c:v>
                </c:pt>
                <c:pt idx="6091">
                  <c:v>0.58837789436424903</c:v>
                </c:pt>
                <c:pt idx="6092">
                  <c:v>0.61788078897489296</c:v>
                </c:pt>
                <c:pt idx="6093">
                  <c:v>0.62013853448721001</c:v>
                </c:pt>
                <c:pt idx="6094">
                  <c:v>0.64053802738764898</c:v>
                </c:pt>
                <c:pt idx="6095">
                  <c:v>0.63104022269929805</c:v>
                </c:pt>
                <c:pt idx="6096">
                  <c:v>0.62056496665705796</c:v>
                </c:pt>
                <c:pt idx="6097">
                  <c:v>0.61543996495981301</c:v>
                </c:pt>
                <c:pt idx="6098">
                  <c:v>0.622801930290662</c:v>
                </c:pt>
                <c:pt idx="6099">
                  <c:v>0.62642917334067605</c:v>
                </c:pt>
                <c:pt idx="6100">
                  <c:v>0.61554025392952105</c:v>
                </c:pt>
                <c:pt idx="6101">
                  <c:v>0.613610562258326</c:v>
                </c:pt>
                <c:pt idx="6102">
                  <c:v>0.62368829520755797</c:v>
                </c:pt>
                <c:pt idx="6103">
                  <c:v>0.628333761159247</c:v>
                </c:pt>
                <c:pt idx="6104">
                  <c:v>0.61965102414946605</c:v>
                </c:pt>
                <c:pt idx="6105">
                  <c:v>0.61017504533522005</c:v>
                </c:pt>
                <c:pt idx="6106">
                  <c:v>0.60432717075673903</c:v>
                </c:pt>
                <c:pt idx="6107">
                  <c:v>0.59639477920476303</c:v>
                </c:pt>
                <c:pt idx="6108">
                  <c:v>0.55830926509531997</c:v>
                </c:pt>
                <c:pt idx="6109">
                  <c:v>0.52830855459375603</c:v>
                </c:pt>
                <c:pt idx="6110">
                  <c:v>0.48760864129058101</c:v>
                </c:pt>
                <c:pt idx="6111">
                  <c:v>0.46813744797669699</c:v>
                </c:pt>
                <c:pt idx="6112">
                  <c:v>0.44953133161807601</c:v>
                </c:pt>
                <c:pt idx="6113">
                  <c:v>0.42022262547350803</c:v>
                </c:pt>
                <c:pt idx="6114">
                  <c:v>0.39365477714572999</c:v>
                </c:pt>
                <c:pt idx="6115">
                  <c:v>0.36920518890016801</c:v>
                </c:pt>
                <c:pt idx="6116">
                  <c:v>0.36604018036157598</c:v>
                </c:pt>
                <c:pt idx="6117">
                  <c:v>0.35514255045106702</c:v>
                </c:pt>
                <c:pt idx="6118">
                  <c:v>0.32965326167106102</c:v>
                </c:pt>
                <c:pt idx="6119">
                  <c:v>0.29547883086209897</c:v>
                </c:pt>
                <c:pt idx="6120">
                  <c:v>0.27282911093725998</c:v>
                </c:pt>
                <c:pt idx="6121">
                  <c:v>0.22963286801395999</c:v>
                </c:pt>
                <c:pt idx="6122">
                  <c:v>0.17427070666695399</c:v>
                </c:pt>
                <c:pt idx="6123">
                  <c:v>0.11360192177822501</c:v>
                </c:pt>
                <c:pt idx="6124">
                  <c:v>9.1277109330976505E-2</c:v>
                </c:pt>
                <c:pt idx="6125">
                  <c:v>6.2337198858464601E-2</c:v>
                </c:pt>
                <c:pt idx="6126">
                  <c:v>5.1305375703997097E-2</c:v>
                </c:pt>
                <c:pt idx="6127">
                  <c:v>2.6647607451121401E-2</c:v>
                </c:pt>
                <c:pt idx="6128">
                  <c:v>3.10204093731433E-2</c:v>
                </c:pt>
                <c:pt idx="6129">
                  <c:v>2.70758259423215E-2</c:v>
                </c:pt>
                <c:pt idx="6130">
                  <c:v>2.7973066807381299E-2</c:v>
                </c:pt>
                <c:pt idx="6131">
                  <c:v>1.3552835853763301E-2</c:v>
                </c:pt>
                <c:pt idx="6132">
                  <c:v>1.63943471804796E-2</c:v>
                </c:pt>
                <c:pt idx="6133">
                  <c:v>6.98625402610978E-3</c:v>
                </c:pt>
                <c:pt idx="6134">
                  <c:v>1.1423717875695899E-2</c:v>
                </c:pt>
                <c:pt idx="6135">
                  <c:v>1.06310200300997E-2</c:v>
                </c:pt>
                <c:pt idx="6136">
                  <c:v>6.5364923236920901E-3</c:v>
                </c:pt>
                <c:pt idx="6137">
                  <c:v>4.74581676197291E-3</c:v>
                </c:pt>
                <c:pt idx="6138">
                  <c:v>-1.4374851609879401E-3</c:v>
                </c:pt>
                <c:pt idx="6139">
                  <c:v>-3.8897026118332001E-3</c:v>
                </c:pt>
                <c:pt idx="6140">
                  <c:v>-1.4316107882620799E-2</c:v>
                </c:pt>
                <c:pt idx="6141">
                  <c:v>-2.0257826614040901E-2</c:v>
                </c:pt>
                <c:pt idx="6142">
                  <c:v>-1.8772803420336201E-2</c:v>
                </c:pt>
                <c:pt idx="6143">
                  <c:v>-1.4713043882575799E-2</c:v>
                </c:pt>
                <c:pt idx="6144">
                  <c:v>-7.2912175689687098E-3</c:v>
                </c:pt>
                <c:pt idx="6145">
                  <c:v>-1.09087057711024E-2</c:v>
                </c:pt>
                <c:pt idx="6146">
                  <c:v>-1.37333333966379E-3</c:v>
                </c:pt>
                <c:pt idx="6147">
                  <c:v>-8.7537281325768199E-3</c:v>
                </c:pt>
                <c:pt idx="6148">
                  <c:v>7.3504094190356801E-4</c:v>
                </c:pt>
                <c:pt idx="6149">
                  <c:v>1.84698951695189E-3</c:v>
                </c:pt>
                <c:pt idx="6150">
                  <c:v>-3.7399425305782801E-3</c:v>
                </c:pt>
                <c:pt idx="6151">
                  <c:v>-7.3387980311731497E-3</c:v>
                </c:pt>
                <c:pt idx="6152">
                  <c:v>-2.7031267132221499E-2</c:v>
                </c:pt>
                <c:pt idx="6153">
                  <c:v>-2.22269102656742E-2</c:v>
                </c:pt>
                <c:pt idx="6154">
                  <c:v>-9.2717784423953994E-3</c:v>
                </c:pt>
                <c:pt idx="6155">
                  <c:v>6.4021396124940696E-3</c:v>
                </c:pt>
                <c:pt idx="6156">
                  <c:v>7.9261959966283792E-3</c:v>
                </c:pt>
                <c:pt idx="6157">
                  <c:v>-3.2384176385333698E-4</c:v>
                </c:pt>
                <c:pt idx="6158">
                  <c:v>7.1632676487066202E-4</c:v>
                </c:pt>
                <c:pt idx="6159">
                  <c:v>9.6776925602890806E-3</c:v>
                </c:pt>
                <c:pt idx="6160">
                  <c:v>7.4026790375866401E-3</c:v>
                </c:pt>
                <c:pt idx="6161">
                  <c:v>4.7589224241573002E-4</c:v>
                </c:pt>
                <c:pt idx="6162">
                  <c:v>-4.8094984834420301E-3</c:v>
                </c:pt>
                <c:pt idx="6163">
                  <c:v>-3.5018844512978002E-3</c:v>
                </c:pt>
                <c:pt idx="6164">
                  <c:v>-5.3445917815916396E-3</c:v>
                </c:pt>
                <c:pt idx="6165">
                  <c:v>-5.8974662907800898E-3</c:v>
                </c:pt>
                <c:pt idx="6166">
                  <c:v>-9.2130946409454892E-3</c:v>
                </c:pt>
                <c:pt idx="6167">
                  <c:v>-8.0730875633280002E-3</c:v>
                </c:pt>
                <c:pt idx="6168">
                  <c:v>-4.2971120190973197E-3</c:v>
                </c:pt>
                <c:pt idx="6169">
                  <c:v>-8.7523598964474193E-3</c:v>
                </c:pt>
                <c:pt idx="6170">
                  <c:v>-5.3672453745171296E-3</c:v>
                </c:pt>
                <c:pt idx="6171">
                  <c:v>-1.82915240616431E-2</c:v>
                </c:pt>
                <c:pt idx="6172">
                  <c:v>-1.25706516445646E-2</c:v>
                </c:pt>
                <c:pt idx="6173">
                  <c:v>-1.0814200016561901E-2</c:v>
                </c:pt>
                <c:pt idx="6174">
                  <c:v>4.0953640385837199E-4</c:v>
                </c:pt>
                <c:pt idx="6175">
                  <c:v>2.0301574745274699E-2</c:v>
                </c:pt>
                <c:pt idx="6176">
                  <c:v>3.8796694323705298E-2</c:v>
                </c:pt>
                <c:pt idx="6177">
                  <c:v>7.0504061014072E-2</c:v>
                </c:pt>
                <c:pt idx="6178">
                  <c:v>9.9240119127396401E-2</c:v>
                </c:pt>
                <c:pt idx="6179">
                  <c:v>0.122973401050119</c:v>
                </c:pt>
                <c:pt idx="6180">
                  <c:v>0.11517854367689</c:v>
                </c:pt>
                <c:pt idx="6181">
                  <c:v>0.105196138425727</c:v>
                </c:pt>
                <c:pt idx="6182">
                  <c:v>0.10163270309222799</c:v>
                </c:pt>
                <c:pt idx="6183">
                  <c:v>0.19782869022156199</c:v>
                </c:pt>
                <c:pt idx="6184">
                  <c:v>0.27643904297104799</c:v>
                </c:pt>
                <c:pt idx="6185">
                  <c:v>0.33536981619970402</c:v>
                </c:pt>
                <c:pt idx="6186">
                  <c:v>0.32819538799804598</c:v>
                </c:pt>
                <c:pt idx="6187">
                  <c:v>0.30664484701179101</c:v>
                </c:pt>
                <c:pt idx="6188">
                  <c:v>0.28328394452653699</c:v>
                </c:pt>
                <c:pt idx="6189">
                  <c:v>0.255791035359483</c:v>
                </c:pt>
                <c:pt idx="6190">
                  <c:v>0.25282810052515398</c:v>
                </c:pt>
                <c:pt idx="6191">
                  <c:v>0.28834519585635898</c:v>
                </c:pt>
                <c:pt idx="6192">
                  <c:v>0.32534535859355901</c:v>
                </c:pt>
                <c:pt idx="6193">
                  <c:v>0.37251043403939499</c:v>
                </c:pt>
                <c:pt idx="6194">
                  <c:v>0.46459399184662098</c:v>
                </c:pt>
                <c:pt idx="6195">
                  <c:v>0.47645062252546599</c:v>
                </c:pt>
                <c:pt idx="6196">
                  <c:v>0.51941816278411002</c:v>
                </c:pt>
                <c:pt idx="6197">
                  <c:v>0.48366994933563601</c:v>
                </c:pt>
                <c:pt idx="6198">
                  <c:v>0.49251228439794997</c:v>
                </c:pt>
                <c:pt idx="6199">
                  <c:v>0.50583080507933698</c:v>
                </c:pt>
                <c:pt idx="6200">
                  <c:v>0.51470198645144105</c:v>
                </c:pt>
                <c:pt idx="6201">
                  <c:v>0.55592803394838197</c:v>
                </c:pt>
                <c:pt idx="6202">
                  <c:v>0.52347567862062105</c:v>
                </c:pt>
                <c:pt idx="6203">
                  <c:v>0.49810062110213899</c:v>
                </c:pt>
                <c:pt idx="6204">
                  <c:v>0.37054259167917503</c:v>
                </c:pt>
                <c:pt idx="6205">
                  <c:v>0.25929268259389199</c:v>
                </c:pt>
                <c:pt idx="6206">
                  <c:v>0.153908529647269</c:v>
                </c:pt>
                <c:pt idx="6207">
                  <c:v>0.13049152463357899</c:v>
                </c:pt>
                <c:pt idx="6208">
                  <c:v>0.12399722177623899</c:v>
                </c:pt>
                <c:pt idx="6209">
                  <c:v>0.105889628915097</c:v>
                </c:pt>
                <c:pt idx="6210">
                  <c:v>9.3340861401355196E-2</c:v>
                </c:pt>
                <c:pt idx="6211">
                  <c:v>6.0321961354134798E-2</c:v>
                </c:pt>
                <c:pt idx="6212">
                  <c:v>4.0130351280928997E-2</c:v>
                </c:pt>
                <c:pt idx="6213">
                  <c:v>2.15120251131132E-2</c:v>
                </c:pt>
                <c:pt idx="6214">
                  <c:v>1.3690250565851599E-2</c:v>
                </c:pt>
                <c:pt idx="6215">
                  <c:v>4.2333073490667603E-3</c:v>
                </c:pt>
                <c:pt idx="6216">
                  <c:v>1.4462694741108699E-3</c:v>
                </c:pt>
                <c:pt idx="6217">
                  <c:v>-4.43983233520429E-3</c:v>
                </c:pt>
                <c:pt idx="6218">
                  <c:v>-3.3026708483015099E-3</c:v>
                </c:pt>
                <c:pt idx="6219">
                  <c:v>-1.6995311678233298E-2</c:v>
                </c:pt>
                <c:pt idx="6220">
                  <c:v>-7.3599864081741097E-3</c:v>
                </c:pt>
                <c:pt idx="6221">
                  <c:v>-1.07921071357101E-2</c:v>
                </c:pt>
                <c:pt idx="6222">
                  <c:v>9.3608865335194401E-4</c:v>
                </c:pt>
                <c:pt idx="6223">
                  <c:v>-1.8209423180806102E-2</c:v>
                </c:pt>
                <c:pt idx="6224">
                  <c:v>-2.39618875227052E-2</c:v>
                </c:pt>
                <c:pt idx="6225">
                  <c:v>-3.0328876623863001E-2</c:v>
                </c:pt>
                <c:pt idx="6226">
                  <c:v>-2.4309866087687301E-2</c:v>
                </c:pt>
                <c:pt idx="6227">
                  <c:v>-1.6498133440936601E-2</c:v>
                </c:pt>
                <c:pt idx="6228">
                  <c:v>-1.2705431666340699E-2</c:v>
                </c:pt>
                <c:pt idx="6229">
                  <c:v>-1.1373929349051E-2</c:v>
                </c:pt>
                <c:pt idx="6230">
                  <c:v>-9.3777337028284301E-3</c:v>
                </c:pt>
                <c:pt idx="6231">
                  <c:v>-1.6357452711873399E-2</c:v>
                </c:pt>
                <c:pt idx="6232">
                  <c:v>-1.5591922208352701E-2</c:v>
                </c:pt>
                <c:pt idx="6233">
                  <c:v>-3.5603471056160803E-2</c:v>
                </c:pt>
                <c:pt idx="6234">
                  <c:v>-2.99747479178031E-2</c:v>
                </c:pt>
                <c:pt idx="6235">
                  <c:v>-3.2273187625561597E-2</c:v>
                </c:pt>
                <c:pt idx="6236">
                  <c:v>-1.6782682289100501E-2</c:v>
                </c:pt>
                <c:pt idx="6237">
                  <c:v>-1.9896401727076501E-2</c:v>
                </c:pt>
                <c:pt idx="6238">
                  <c:v>-2.5111704498868501E-2</c:v>
                </c:pt>
                <c:pt idx="6239">
                  <c:v>-3.2914779715796198E-2</c:v>
                </c:pt>
                <c:pt idx="6240">
                  <c:v>-4.3566207251569199E-2</c:v>
                </c:pt>
                <c:pt idx="6241">
                  <c:v>-4.1509207173712398E-2</c:v>
                </c:pt>
                <c:pt idx="6242">
                  <c:v>-3.3551747981143097E-2</c:v>
                </c:pt>
                <c:pt idx="6243">
                  <c:v>-2.5712771779603402E-2</c:v>
                </c:pt>
                <c:pt idx="6244">
                  <c:v>-2.0257832413953101E-2</c:v>
                </c:pt>
                <c:pt idx="6245">
                  <c:v>-1.49648417456647E-2</c:v>
                </c:pt>
                <c:pt idx="6246">
                  <c:v>-1.9436881545312298E-2</c:v>
                </c:pt>
                <c:pt idx="6247">
                  <c:v>-2.6783355039219602E-2</c:v>
                </c:pt>
                <c:pt idx="6248">
                  <c:v>-3.6381628142324401E-2</c:v>
                </c:pt>
                <c:pt idx="6249">
                  <c:v>-3.3493702630102699E-2</c:v>
                </c:pt>
                <c:pt idx="6250">
                  <c:v>-3.5735562271933002E-2</c:v>
                </c:pt>
                <c:pt idx="6251">
                  <c:v>-4.0586216707575402E-2</c:v>
                </c:pt>
                <c:pt idx="6252">
                  <c:v>-3.9344417069872101E-2</c:v>
                </c:pt>
                <c:pt idx="6253">
                  <c:v>-3.4721207155566397E-2</c:v>
                </c:pt>
                <c:pt idx="6254">
                  <c:v>-3.1193517208268299E-2</c:v>
                </c:pt>
                <c:pt idx="6255">
                  <c:v>-4.9205383421908999E-2</c:v>
                </c:pt>
                <c:pt idx="6256">
                  <c:v>-5.0889129068251597E-2</c:v>
                </c:pt>
                <c:pt idx="6257">
                  <c:v>-4.8279265061919499E-2</c:v>
                </c:pt>
                <c:pt idx="6258">
                  <c:v>-3.4113561756457501E-2</c:v>
                </c:pt>
                <c:pt idx="6259">
                  <c:v>-3.15433765858813E-2</c:v>
                </c:pt>
                <c:pt idx="6260">
                  <c:v>-3.05048766628063E-2</c:v>
                </c:pt>
                <c:pt idx="6261">
                  <c:v>-2.4610877650488101E-2</c:v>
                </c:pt>
                <c:pt idx="6262">
                  <c:v>-2.4985847243053201E-2</c:v>
                </c:pt>
                <c:pt idx="6263">
                  <c:v>-3.0478386817932902E-2</c:v>
                </c:pt>
                <c:pt idx="6264">
                  <c:v>-4.0735134762710498E-2</c:v>
                </c:pt>
                <c:pt idx="6265">
                  <c:v>-2.95454232698425E-2</c:v>
                </c:pt>
                <c:pt idx="6266">
                  <c:v>-1.03619173733999E-2</c:v>
                </c:pt>
                <c:pt idx="6267">
                  <c:v>2.87303832164553E-2</c:v>
                </c:pt>
                <c:pt idx="6268">
                  <c:v>7.99961289573594E-2</c:v>
                </c:pt>
                <c:pt idx="6269">
                  <c:v>0.14363010999719</c:v>
                </c:pt>
                <c:pt idx="6270">
                  <c:v>0.18965465739709</c:v>
                </c:pt>
                <c:pt idx="6271">
                  <c:v>0.205437092260364</c:v>
                </c:pt>
                <c:pt idx="6272">
                  <c:v>0.211248293967228</c:v>
                </c:pt>
                <c:pt idx="6273">
                  <c:v>0.22685925851342101</c:v>
                </c:pt>
                <c:pt idx="6274">
                  <c:v>0.23156353248490399</c:v>
                </c:pt>
                <c:pt idx="6275">
                  <c:v>0.26284712417253903</c:v>
                </c:pt>
                <c:pt idx="6276">
                  <c:v>0.32387267196262598</c:v>
                </c:pt>
                <c:pt idx="6277">
                  <c:v>0.402411663738655</c:v>
                </c:pt>
                <c:pt idx="6278">
                  <c:v>0.46777369777564998</c:v>
                </c:pt>
                <c:pt idx="6279">
                  <c:v>0.45802410605488603</c:v>
                </c:pt>
                <c:pt idx="6280">
                  <c:v>0.46055367629673699</c:v>
                </c:pt>
                <c:pt idx="6281">
                  <c:v>0.44423045998741001</c:v>
                </c:pt>
                <c:pt idx="6282">
                  <c:v>0.47447968619717201</c:v>
                </c:pt>
                <c:pt idx="6283">
                  <c:v>0.48830619037955703</c:v>
                </c:pt>
                <c:pt idx="6284">
                  <c:v>0.50747913620932705</c:v>
                </c:pt>
                <c:pt idx="6285">
                  <c:v>0.47640082819578899</c:v>
                </c:pt>
                <c:pt idx="6286">
                  <c:v>0.431170470185817</c:v>
                </c:pt>
                <c:pt idx="6287">
                  <c:v>0.41317234286995902</c:v>
                </c:pt>
                <c:pt idx="6288">
                  <c:v>0.43588412074382199</c:v>
                </c:pt>
                <c:pt idx="6289">
                  <c:v>0.48890390860153699</c:v>
                </c:pt>
                <c:pt idx="6290">
                  <c:v>0.50912983624698904</c:v>
                </c:pt>
                <c:pt idx="6291">
                  <c:v>0.50757726041515705</c:v>
                </c:pt>
                <c:pt idx="6292">
                  <c:v>0.47458612270612699</c:v>
                </c:pt>
                <c:pt idx="6293">
                  <c:v>0.44838072899905901</c:v>
                </c:pt>
                <c:pt idx="6294">
                  <c:v>0.45044746658257101</c:v>
                </c:pt>
                <c:pt idx="6295">
                  <c:v>0.47287223096908798</c:v>
                </c:pt>
                <c:pt idx="6296">
                  <c:v>0.48735731168191398</c:v>
                </c:pt>
                <c:pt idx="6297">
                  <c:v>0.50530616914710003</c:v>
                </c:pt>
                <c:pt idx="6298">
                  <c:v>0.47376763157110502</c:v>
                </c:pt>
                <c:pt idx="6299">
                  <c:v>0.477664650574394</c:v>
                </c:pt>
                <c:pt idx="6300">
                  <c:v>0.463622656951999</c:v>
                </c:pt>
                <c:pt idx="6301">
                  <c:v>0.474513583446314</c:v>
                </c:pt>
                <c:pt idx="6302">
                  <c:v>0.46162676490372201</c:v>
                </c:pt>
                <c:pt idx="6303">
                  <c:v>0.44767201834836201</c:v>
                </c:pt>
                <c:pt idx="6304">
                  <c:v>0.460675228058053</c:v>
                </c:pt>
                <c:pt idx="6305">
                  <c:v>0.44319013858282702</c:v>
                </c:pt>
                <c:pt idx="6306">
                  <c:v>0.39065371173322</c:v>
                </c:pt>
                <c:pt idx="6307">
                  <c:v>0.33447616077501802</c:v>
                </c:pt>
                <c:pt idx="6308">
                  <c:v>0.29461337421777001</c:v>
                </c:pt>
                <c:pt idx="6309">
                  <c:v>0.26465045100005802</c:v>
                </c:pt>
                <c:pt idx="6310">
                  <c:v>0.24557608493900199</c:v>
                </c:pt>
                <c:pt idx="6311">
                  <c:v>0.19246486297409501</c:v>
                </c:pt>
                <c:pt idx="6312">
                  <c:v>0.19185220972813699</c:v>
                </c:pt>
                <c:pt idx="6313">
                  <c:v>0.15705769963178101</c:v>
                </c:pt>
                <c:pt idx="6314">
                  <c:v>0.148016015649717</c:v>
                </c:pt>
                <c:pt idx="6315">
                  <c:v>0.10847805134215099</c:v>
                </c:pt>
                <c:pt idx="6316">
                  <c:v>7.7965519111359405E-2</c:v>
                </c:pt>
                <c:pt idx="6317">
                  <c:v>4.6092301324186298E-2</c:v>
                </c:pt>
                <c:pt idx="6318">
                  <c:v>1.8552019056078901E-2</c:v>
                </c:pt>
                <c:pt idx="6319">
                  <c:v>6.0133055565355104E-3</c:v>
                </c:pt>
                <c:pt idx="6320">
                  <c:v>4.3200763052784396E-3</c:v>
                </c:pt>
                <c:pt idx="6321">
                  <c:v>1.3582244941709299E-2</c:v>
                </c:pt>
                <c:pt idx="6322">
                  <c:v>1.1396720934668401E-2</c:v>
                </c:pt>
                <c:pt idx="6323">
                  <c:v>1.20235819601062E-2</c:v>
                </c:pt>
                <c:pt idx="6324">
                  <c:v>2.0689995352509701E-2</c:v>
                </c:pt>
                <c:pt idx="6325">
                  <c:v>1.6515248265860299E-2</c:v>
                </c:pt>
                <c:pt idx="6326">
                  <c:v>3.2607838108596597E-2</c:v>
                </c:pt>
                <c:pt idx="6327">
                  <c:v>2.3331457600353999E-2</c:v>
                </c:pt>
                <c:pt idx="6328">
                  <c:v>3.5670607634279601E-2</c:v>
                </c:pt>
                <c:pt idx="6329">
                  <c:v>1.6566670608663101E-2</c:v>
                </c:pt>
                <c:pt idx="6330">
                  <c:v>1.4854132071113101E-2</c:v>
                </c:pt>
                <c:pt idx="6331">
                  <c:v>5.8972043914402401E-3</c:v>
                </c:pt>
                <c:pt idx="6332">
                  <c:v>-2.4829115510086202E-3</c:v>
                </c:pt>
                <c:pt idx="6333">
                  <c:v>-5.9318882436073502E-3</c:v>
                </c:pt>
                <c:pt idx="6334">
                  <c:v>-7.24277210556725E-3</c:v>
                </c:pt>
                <c:pt idx="6335">
                  <c:v>-4.8007401039524599E-3</c:v>
                </c:pt>
                <c:pt idx="6336">
                  <c:v>-1.5193713835271599E-2</c:v>
                </c:pt>
                <c:pt idx="6337">
                  <c:v>-1.8706810010245E-2</c:v>
                </c:pt>
                <c:pt idx="6338">
                  <c:v>-3.1091866257400599E-3</c:v>
                </c:pt>
                <c:pt idx="6339">
                  <c:v>4.4582256609028096E-3</c:v>
                </c:pt>
                <c:pt idx="6340">
                  <c:v>-1.1305149537656101E-2</c:v>
                </c:pt>
                <c:pt idx="6341">
                  <c:v>-4.9780475086869003E-2</c:v>
                </c:pt>
                <c:pt idx="6342">
                  <c:v>-4.86594922990536E-2</c:v>
                </c:pt>
                <c:pt idx="6343">
                  <c:v>-3.9349432865356797E-2</c:v>
                </c:pt>
                <c:pt idx="6344">
                  <c:v>-1.26500431764961E-2</c:v>
                </c:pt>
                <c:pt idx="6345">
                  <c:v>-2.3555634168200799E-2</c:v>
                </c:pt>
                <c:pt idx="6346">
                  <c:v>-1.1432007691900401E-2</c:v>
                </c:pt>
                <c:pt idx="6347">
                  <c:v>-2.31213279083091E-3</c:v>
                </c:pt>
                <c:pt idx="6348">
                  <c:v>3.6867261884196002E-3</c:v>
                </c:pt>
                <c:pt idx="6349">
                  <c:v>-1.91344007848505E-3</c:v>
                </c:pt>
                <c:pt idx="6350">
                  <c:v>-1.35652081867305E-2</c:v>
                </c:pt>
                <c:pt idx="6351">
                  <c:v>-4.7774360477877602E-3</c:v>
                </c:pt>
                <c:pt idx="6352">
                  <c:v>-9.81726621187449E-3</c:v>
                </c:pt>
                <c:pt idx="6353">
                  <c:v>-9.6511163661467704E-4</c:v>
                </c:pt>
                <c:pt idx="6354">
                  <c:v>-1.40538148269911E-2</c:v>
                </c:pt>
                <c:pt idx="6355">
                  <c:v>-1.2537715752475E-2</c:v>
                </c:pt>
                <c:pt idx="6356">
                  <c:v>-2.1270663248158999E-2</c:v>
                </c:pt>
                <c:pt idx="6357">
                  <c:v>-9.64855960036466E-3</c:v>
                </c:pt>
                <c:pt idx="6358">
                  <c:v>-1.94868700579202E-4</c:v>
                </c:pt>
                <c:pt idx="6359">
                  <c:v>-7.2001846129742097E-3</c:v>
                </c:pt>
                <c:pt idx="6360">
                  <c:v>-4.7274065898127203E-3</c:v>
                </c:pt>
                <c:pt idx="6361">
                  <c:v>-1.96821002136463E-2</c:v>
                </c:pt>
                <c:pt idx="6362">
                  <c:v>-1.0886687424778701E-2</c:v>
                </c:pt>
                <c:pt idx="6363">
                  <c:v>-2.8864589969436E-2</c:v>
                </c:pt>
                <c:pt idx="6364">
                  <c:v>-1.9688452799586101E-2</c:v>
                </c:pt>
                <c:pt idx="6365">
                  <c:v>-2.68642516179428E-2</c:v>
                </c:pt>
                <c:pt idx="6366">
                  <c:v>-1.2421278906854299E-3</c:v>
                </c:pt>
                <c:pt idx="6367">
                  <c:v>-8.4459068554918696E-3</c:v>
                </c:pt>
                <c:pt idx="6368">
                  <c:v>-7.4465347585716104E-3</c:v>
                </c:pt>
                <c:pt idx="6369">
                  <c:v>-2.4014615928795901E-2</c:v>
                </c:pt>
                <c:pt idx="6370">
                  <c:v>-6.1296809763304099E-3</c:v>
                </c:pt>
                <c:pt idx="6371">
                  <c:v>4.6150218026859797E-3</c:v>
                </c:pt>
                <c:pt idx="6372">
                  <c:v>4.79428247848371E-2</c:v>
                </c:pt>
                <c:pt idx="6373">
                  <c:v>0.107810026482903</c:v>
                </c:pt>
                <c:pt idx="6374">
                  <c:v>0.22291750657005099</c:v>
                </c:pt>
                <c:pt idx="6375">
                  <c:v>0.29973598847357302</c:v>
                </c:pt>
                <c:pt idx="6376">
                  <c:v>0.36993064537994502</c:v>
                </c:pt>
                <c:pt idx="6377">
                  <c:v>0.373261544314406</c:v>
                </c:pt>
                <c:pt idx="6378">
                  <c:v>0.41431357729901203</c:v>
                </c:pt>
                <c:pt idx="6379">
                  <c:v>0.446491106772124</c:v>
                </c:pt>
                <c:pt idx="6380">
                  <c:v>0.47287146397480301</c:v>
                </c:pt>
                <c:pt idx="6381">
                  <c:v>0.47797142142290899</c:v>
                </c:pt>
                <c:pt idx="6382">
                  <c:v>0.43590686625193997</c:v>
                </c:pt>
                <c:pt idx="6383">
                  <c:v>0.42211491888639702</c:v>
                </c:pt>
                <c:pt idx="6384">
                  <c:v>0.42719839447848401</c:v>
                </c:pt>
                <c:pt idx="6385">
                  <c:v>0.45974300809930102</c:v>
                </c:pt>
                <c:pt idx="6386">
                  <c:v>0.49426959778990598</c:v>
                </c:pt>
                <c:pt idx="6387">
                  <c:v>0.48345422334912003</c:v>
                </c:pt>
                <c:pt idx="6388">
                  <c:v>0.49676858347962499</c:v>
                </c:pt>
                <c:pt idx="6389">
                  <c:v>0.449743513896734</c:v>
                </c:pt>
                <c:pt idx="6390">
                  <c:v>0.48140708476994398</c:v>
                </c:pt>
                <c:pt idx="6391">
                  <c:v>0.47942851704787098</c:v>
                </c:pt>
                <c:pt idx="6392">
                  <c:v>0.50340874626739596</c:v>
                </c:pt>
                <c:pt idx="6393">
                  <c:v>0.48620168542786701</c:v>
                </c:pt>
                <c:pt idx="6394">
                  <c:v>0.48147947080523201</c:v>
                </c:pt>
                <c:pt idx="6395">
                  <c:v>0.50650300648176905</c:v>
                </c:pt>
                <c:pt idx="6396">
                  <c:v>0.49318894026715598</c:v>
                </c:pt>
                <c:pt idx="6397">
                  <c:v>0.46395390084222798</c:v>
                </c:pt>
                <c:pt idx="6398">
                  <c:v>0.40962546747336898</c:v>
                </c:pt>
                <c:pt idx="6399">
                  <c:v>0.37936220231713602</c:v>
                </c:pt>
                <c:pt idx="6400">
                  <c:v>0.394337038200259</c:v>
                </c:pt>
                <c:pt idx="6401">
                  <c:v>0.37952712483575002</c:v>
                </c:pt>
                <c:pt idx="6402">
                  <c:v>0.376859425709062</c:v>
                </c:pt>
                <c:pt idx="6403">
                  <c:v>0.36999573901176303</c:v>
                </c:pt>
                <c:pt idx="6404">
                  <c:v>0.40137593010002898</c:v>
                </c:pt>
                <c:pt idx="6405">
                  <c:v>0.39283894473036901</c:v>
                </c:pt>
                <c:pt idx="6406">
                  <c:v>0.34315638272255999</c:v>
                </c:pt>
                <c:pt idx="6407">
                  <c:v>0.28733415160457099</c:v>
                </c:pt>
                <c:pt idx="6408">
                  <c:v>0.23310746190822401</c:v>
                </c:pt>
                <c:pt idx="6409">
                  <c:v>0.182506706742429</c:v>
                </c:pt>
                <c:pt idx="6410">
                  <c:v>0.14143238308116701</c:v>
                </c:pt>
                <c:pt idx="6411">
                  <c:v>0.10722416611739</c:v>
                </c:pt>
                <c:pt idx="6412">
                  <c:v>7.6342342484081505E-2</c:v>
                </c:pt>
                <c:pt idx="6413">
                  <c:v>5.6217074237537697E-2</c:v>
                </c:pt>
                <c:pt idx="6414">
                  <c:v>4.60233666788495E-2</c:v>
                </c:pt>
                <c:pt idx="6415">
                  <c:v>3.4433003640400001E-2</c:v>
                </c:pt>
                <c:pt idx="6416">
                  <c:v>2.7900933381520901E-2</c:v>
                </c:pt>
                <c:pt idx="6417">
                  <c:v>1.5555665862446499E-2</c:v>
                </c:pt>
                <c:pt idx="6418">
                  <c:v>1.8949694958496199E-2</c:v>
                </c:pt>
                <c:pt idx="6419">
                  <c:v>1.27463666168409E-2</c:v>
                </c:pt>
                <c:pt idx="6420">
                  <c:v>1.41181523348941E-2</c:v>
                </c:pt>
                <c:pt idx="6421">
                  <c:v>1.16859046432632E-2</c:v>
                </c:pt>
                <c:pt idx="6422">
                  <c:v>1.2583713152385699E-2</c:v>
                </c:pt>
                <c:pt idx="6423">
                  <c:v>1.5298214249339101E-2</c:v>
                </c:pt>
                <c:pt idx="6424">
                  <c:v>5.5285782382563896E-3</c:v>
                </c:pt>
                <c:pt idx="6425">
                  <c:v>7.5600659881116597E-3</c:v>
                </c:pt>
                <c:pt idx="6426">
                  <c:v>-4.1029135077443098E-3</c:v>
                </c:pt>
                <c:pt idx="6427">
                  <c:v>1.1817562010701299E-2</c:v>
                </c:pt>
                <c:pt idx="6428">
                  <c:v>-2.9029355930048901E-3</c:v>
                </c:pt>
                <c:pt idx="6429">
                  <c:v>5.8260401210406397E-4</c:v>
                </c:pt>
                <c:pt idx="6430">
                  <c:v>-1.25197856106201E-2</c:v>
                </c:pt>
                <c:pt idx="6431">
                  <c:v>-8.5854509776948102E-3</c:v>
                </c:pt>
                <c:pt idx="6432">
                  <c:v>-9.5315722329826907E-3</c:v>
                </c:pt>
                <c:pt idx="6433">
                  <c:v>-2.4468215770596699E-2</c:v>
                </c:pt>
                <c:pt idx="6434">
                  <c:v>-2.2625196779691201E-2</c:v>
                </c:pt>
                <c:pt idx="6435">
                  <c:v>-2.5991473998301502E-2</c:v>
                </c:pt>
                <c:pt idx="6436">
                  <c:v>-4.7401545747928096E-3</c:v>
                </c:pt>
                <c:pt idx="6437">
                  <c:v>-9.0238564938760705E-3</c:v>
                </c:pt>
                <c:pt idx="6438">
                  <c:v>-1.10698374988011E-2</c:v>
                </c:pt>
                <c:pt idx="6439">
                  <c:v>-1.0533731596066199E-2</c:v>
                </c:pt>
                <c:pt idx="6440">
                  <c:v>1.1894885655469999E-3</c:v>
                </c:pt>
                <c:pt idx="6441">
                  <c:v>7.4857335211673199E-3</c:v>
                </c:pt>
                <c:pt idx="6442">
                  <c:v>-5.6659857925965198E-3</c:v>
                </c:pt>
                <c:pt idx="6443">
                  <c:v>-2.6117644426349201E-2</c:v>
                </c:pt>
                <c:pt idx="6444">
                  <c:v>-2.03527527052033E-2</c:v>
                </c:pt>
                <c:pt idx="6445">
                  <c:v>-1.9770410621762699E-2</c:v>
                </c:pt>
                <c:pt idx="6446">
                  <c:v>1.71537692532646E-3</c:v>
                </c:pt>
                <c:pt idx="6447">
                  <c:v>-3.2789214893996E-3</c:v>
                </c:pt>
                <c:pt idx="6448">
                  <c:v>6.4890678164643001E-3</c:v>
                </c:pt>
                <c:pt idx="6449">
                  <c:v>4.5047244743847102E-3</c:v>
                </c:pt>
                <c:pt idx="6450">
                  <c:v>-1.4085580135740901E-3</c:v>
                </c:pt>
                <c:pt idx="6451">
                  <c:v>-3.9433218799636799E-4</c:v>
                </c:pt>
                <c:pt idx="6452">
                  <c:v>-1.3288356160375501E-2</c:v>
                </c:pt>
                <c:pt idx="6453">
                  <c:v>-5.1285076692756297E-3</c:v>
                </c:pt>
                <c:pt idx="6454">
                  <c:v>-1.6984113779455101E-3</c:v>
                </c:pt>
                <c:pt idx="6455">
                  <c:v>9.4131389746199695E-3</c:v>
                </c:pt>
                <c:pt idx="6456">
                  <c:v>3.9580071355536399E-3</c:v>
                </c:pt>
                <c:pt idx="6457">
                  <c:v>-1.13746377005671E-4</c:v>
                </c:pt>
                <c:pt idx="6458">
                  <c:v>2.4381194944427501E-3</c:v>
                </c:pt>
                <c:pt idx="6459">
                  <c:v>1.6997633942416799E-2</c:v>
                </c:pt>
                <c:pt idx="6460">
                  <c:v>2.6464251383354499E-2</c:v>
                </c:pt>
                <c:pt idx="6461">
                  <c:v>4.0652558269684398E-2</c:v>
                </c:pt>
                <c:pt idx="6462">
                  <c:v>5.9561851258669002E-2</c:v>
                </c:pt>
                <c:pt idx="6463">
                  <c:v>9.0477185211330205E-2</c:v>
                </c:pt>
                <c:pt idx="6464">
                  <c:v>0.13978689023835</c:v>
                </c:pt>
                <c:pt idx="6465">
                  <c:v>0.18147650187009601</c:v>
                </c:pt>
                <c:pt idx="6466">
                  <c:v>0.223672610381103</c:v>
                </c:pt>
                <c:pt idx="6467">
                  <c:v>0.25297913761795099</c:v>
                </c:pt>
                <c:pt idx="6468">
                  <c:v>0.28589009524331299</c:v>
                </c:pt>
                <c:pt idx="6469">
                  <c:v>0.30677744973389198</c:v>
                </c:pt>
                <c:pt idx="6470">
                  <c:v>0.33570338339530198</c:v>
                </c:pt>
                <c:pt idx="6471">
                  <c:v>0.35240441719093102</c:v>
                </c:pt>
                <c:pt idx="6472">
                  <c:v>0.36934683304906601</c:v>
                </c:pt>
                <c:pt idx="6473">
                  <c:v>0.38792618503070903</c:v>
                </c:pt>
                <c:pt idx="6474">
                  <c:v>0.452250291324436</c:v>
                </c:pt>
                <c:pt idx="6475">
                  <c:v>0.48078207266265499</c:v>
                </c:pt>
                <c:pt idx="6476">
                  <c:v>0.47316610339980197</c:v>
                </c:pt>
                <c:pt idx="6477">
                  <c:v>0.45666895403434499</c:v>
                </c:pt>
                <c:pt idx="6478">
                  <c:v>0.46823927708701601</c:v>
                </c:pt>
                <c:pt idx="6479">
                  <c:v>0.494933769244009</c:v>
                </c:pt>
                <c:pt idx="6480">
                  <c:v>0.45573625659617301</c:v>
                </c:pt>
                <c:pt idx="6481">
                  <c:v>0.44140924287969802</c:v>
                </c:pt>
                <c:pt idx="6482">
                  <c:v>0.38012850965909001</c:v>
                </c:pt>
                <c:pt idx="6483">
                  <c:v>0.32288339916481901</c:v>
                </c:pt>
                <c:pt idx="6484">
                  <c:v>0.29233888345169601</c:v>
                </c:pt>
                <c:pt idx="6485">
                  <c:v>0.34969035972013202</c:v>
                </c:pt>
                <c:pt idx="6486">
                  <c:v>0.43478522857744401</c:v>
                </c:pt>
                <c:pt idx="6487">
                  <c:v>0.448558845130693</c:v>
                </c:pt>
                <c:pt idx="6488">
                  <c:v>0.45429989421226602</c:v>
                </c:pt>
                <c:pt idx="6489">
                  <c:v>0.46860219983197299</c:v>
                </c:pt>
                <c:pt idx="6490">
                  <c:v>0.49518759664158202</c:v>
                </c:pt>
                <c:pt idx="6491">
                  <c:v>0.45849144659349</c:v>
                </c:pt>
                <c:pt idx="6492">
                  <c:v>0.42365378731371001</c:v>
                </c:pt>
                <c:pt idx="6493">
                  <c:v>0.396367458585071</c:v>
                </c:pt>
                <c:pt idx="6494">
                  <c:v>0.406008192517887</c:v>
                </c:pt>
                <c:pt idx="6495">
                  <c:v>0.39948888209393701</c:v>
                </c:pt>
                <c:pt idx="6496">
                  <c:v>0.396007137283785</c:v>
                </c:pt>
                <c:pt idx="6497">
                  <c:v>0.37717226615777999</c:v>
                </c:pt>
                <c:pt idx="6498">
                  <c:v>0.357428748650088</c:v>
                </c:pt>
                <c:pt idx="6499">
                  <c:v>0.33093476594704402</c:v>
                </c:pt>
                <c:pt idx="6500">
                  <c:v>0.31622074874665401</c:v>
                </c:pt>
                <c:pt idx="6501">
                  <c:v>0.29373156744156798</c:v>
                </c:pt>
                <c:pt idx="6502">
                  <c:v>0.27054090552174298</c:v>
                </c:pt>
                <c:pt idx="6503">
                  <c:v>0.24556168595569999</c:v>
                </c:pt>
                <c:pt idx="6504">
                  <c:v>0.220020806366889</c:v>
                </c:pt>
                <c:pt idx="6505">
                  <c:v>0.18977065068269</c:v>
                </c:pt>
                <c:pt idx="6506">
                  <c:v>0.15199544983662899</c:v>
                </c:pt>
                <c:pt idx="6507">
                  <c:v>0.11512695664149999</c:v>
                </c:pt>
                <c:pt idx="6508">
                  <c:v>9.58519442540825E-2</c:v>
                </c:pt>
                <c:pt idx="6509">
                  <c:v>5.8891418831691099E-2</c:v>
                </c:pt>
                <c:pt idx="6510">
                  <c:v>2.14088585541303E-2</c:v>
                </c:pt>
                <c:pt idx="6511">
                  <c:v>1.99904748300174E-2</c:v>
                </c:pt>
                <c:pt idx="6512">
                  <c:v>1.8338698364252101E-2</c:v>
                </c:pt>
                <c:pt idx="6513">
                  <c:v>4.1427898409597499E-2</c:v>
                </c:pt>
                <c:pt idx="6514">
                  <c:v>2.1937766295625199E-2</c:v>
                </c:pt>
                <c:pt idx="6515">
                  <c:v>2.6584057577254499E-2</c:v>
                </c:pt>
                <c:pt idx="6516">
                  <c:v>1.65550208311099E-2</c:v>
                </c:pt>
                <c:pt idx="6517">
                  <c:v>1.24085709641522E-2</c:v>
                </c:pt>
                <c:pt idx="6518">
                  <c:v>6.4081882125024596E-3</c:v>
                </c:pt>
                <c:pt idx="6519">
                  <c:v>5.2529935777280001E-4</c:v>
                </c:pt>
                <c:pt idx="6520">
                  <c:v>-1.15653367338499E-2</c:v>
                </c:pt>
                <c:pt idx="6521">
                  <c:v>-1.8749296252781801E-2</c:v>
                </c:pt>
                <c:pt idx="6522">
                  <c:v>-1.06144679703858E-2</c:v>
                </c:pt>
                <c:pt idx="6523">
                  <c:v>-7.8637567123192205E-3</c:v>
                </c:pt>
                <c:pt idx="6524">
                  <c:v>3.8769771651455702E-3</c:v>
                </c:pt>
                <c:pt idx="6525">
                  <c:v>5.0875366250544797E-3</c:v>
                </c:pt>
                <c:pt idx="6526">
                  <c:v>1.4585575991357401E-2</c:v>
                </c:pt>
                <c:pt idx="6527">
                  <c:v>6.1980848800060103E-3</c:v>
                </c:pt>
                <c:pt idx="6528">
                  <c:v>8.3120942865544008E-3</c:v>
                </c:pt>
                <c:pt idx="6529">
                  <c:v>-4.3745591575135899E-3</c:v>
                </c:pt>
                <c:pt idx="6530">
                  <c:v>-3.3389227642524597E-5</c:v>
                </c:pt>
                <c:pt idx="6531">
                  <c:v>-1.14401483308708E-2</c:v>
                </c:pt>
                <c:pt idx="6532">
                  <c:v>-1.2685280590257E-3</c:v>
                </c:pt>
                <c:pt idx="6533">
                  <c:v>-5.1621608539532101E-3</c:v>
                </c:pt>
                <c:pt idx="6534">
                  <c:v>-7.51493175983667E-3</c:v>
                </c:pt>
                <c:pt idx="6535">
                  <c:v>-8.6422626182806293E-3</c:v>
                </c:pt>
                <c:pt idx="6536">
                  <c:v>-8.4954151932883602E-3</c:v>
                </c:pt>
                <c:pt idx="6537">
                  <c:v>-1.0663725788742501E-2</c:v>
                </c:pt>
                <c:pt idx="6538">
                  <c:v>-9.86730106813382E-3</c:v>
                </c:pt>
                <c:pt idx="6539">
                  <c:v>-9.9894422744102492E-3</c:v>
                </c:pt>
                <c:pt idx="6540">
                  <c:v>-2.6046798039011799E-3</c:v>
                </c:pt>
                <c:pt idx="6541">
                  <c:v>3.6130272870089201E-3</c:v>
                </c:pt>
                <c:pt idx="6542">
                  <c:v>3.7245330825498402E-3</c:v>
                </c:pt>
                <c:pt idx="6543">
                  <c:v>6.8406264231916101E-4</c:v>
                </c:pt>
                <c:pt idx="6544">
                  <c:v>-1.32945938155092E-2</c:v>
                </c:pt>
                <c:pt idx="6545">
                  <c:v>-1.50329250395775E-2</c:v>
                </c:pt>
                <c:pt idx="6546">
                  <c:v>-4.5829818069863101E-3</c:v>
                </c:pt>
                <c:pt idx="6547">
                  <c:v>-2.5684871282567199E-3</c:v>
                </c:pt>
                <c:pt idx="6548">
                  <c:v>6.3470266514385296E-5</c:v>
                </c:pt>
                <c:pt idx="6549">
                  <c:v>-1.09381547281149E-2</c:v>
                </c:pt>
                <c:pt idx="6550">
                  <c:v>-9.7898824023870696E-3</c:v>
                </c:pt>
                <c:pt idx="6551">
                  <c:v>-1.35090739692099E-2</c:v>
                </c:pt>
                <c:pt idx="6552">
                  <c:v>-1.4949799879842799E-3</c:v>
                </c:pt>
                <c:pt idx="6553">
                  <c:v>-6.3800653086330296E-4</c:v>
                </c:pt>
                <c:pt idx="6554">
                  <c:v>3.0064498339792598E-3</c:v>
                </c:pt>
                <c:pt idx="6555">
                  <c:v>-1.0984165055616901E-2</c:v>
                </c:pt>
                <c:pt idx="6556">
                  <c:v>-6.8552497507695402E-3</c:v>
                </c:pt>
                <c:pt idx="6557">
                  <c:v>1.1679127852196601E-2</c:v>
                </c:pt>
                <c:pt idx="6558">
                  <c:v>3.6660444460532099E-2</c:v>
                </c:pt>
                <c:pt idx="6559">
                  <c:v>5.9209381390100298E-2</c:v>
                </c:pt>
                <c:pt idx="6560">
                  <c:v>6.20288763614937E-2</c:v>
                </c:pt>
                <c:pt idx="6561">
                  <c:v>8.4830058330852401E-2</c:v>
                </c:pt>
                <c:pt idx="6562">
                  <c:v>8.8649236269188095E-2</c:v>
                </c:pt>
                <c:pt idx="6563">
                  <c:v>0.111074940892151</c:v>
                </c:pt>
                <c:pt idx="6564">
                  <c:v>0.12828483031423199</c:v>
                </c:pt>
                <c:pt idx="6565">
                  <c:v>0.20504784685875899</c:v>
                </c:pt>
                <c:pt idx="6566">
                  <c:v>0.22792305419070699</c:v>
                </c:pt>
                <c:pt idx="6567">
                  <c:v>0.22746973340726701</c:v>
                </c:pt>
                <c:pt idx="6568">
                  <c:v>0.20220663162873501</c:v>
                </c:pt>
                <c:pt idx="6569">
                  <c:v>0.22099573942665601</c:v>
                </c:pt>
                <c:pt idx="6570">
                  <c:v>0.261252073834774</c:v>
                </c:pt>
                <c:pt idx="6571">
                  <c:v>0.236588727982666</c:v>
                </c:pt>
                <c:pt idx="6572">
                  <c:v>0.31847283076807098</c:v>
                </c:pt>
                <c:pt idx="6573">
                  <c:v>0.38315647075180698</c:v>
                </c:pt>
                <c:pt idx="6574">
                  <c:v>0.50465774832494503</c:v>
                </c:pt>
                <c:pt idx="6575">
                  <c:v>0.44749842956225599</c:v>
                </c:pt>
                <c:pt idx="6576">
                  <c:v>0.40689680942304501</c:v>
                </c:pt>
                <c:pt idx="6577">
                  <c:v>0.39238924002124997</c:v>
                </c:pt>
                <c:pt idx="6578">
                  <c:v>0.41142095925479599</c:v>
                </c:pt>
                <c:pt idx="6579">
                  <c:v>0.40741625310044499</c:v>
                </c:pt>
                <c:pt idx="6580">
                  <c:v>0.38690183957999402</c:v>
                </c:pt>
                <c:pt idx="6581">
                  <c:v>0.33686148043814301</c:v>
                </c:pt>
                <c:pt idx="6582">
                  <c:v>0.31612585656757503</c:v>
                </c:pt>
                <c:pt idx="6583">
                  <c:v>0.32986900629819399</c:v>
                </c:pt>
                <c:pt idx="6584">
                  <c:v>0.41794880517469502</c:v>
                </c:pt>
                <c:pt idx="6585">
                  <c:v>0.48997400964306498</c:v>
                </c:pt>
                <c:pt idx="6586">
                  <c:v>0.45762052919755303</c:v>
                </c:pt>
                <c:pt idx="6587">
                  <c:v>0.41420077217804502</c:v>
                </c:pt>
                <c:pt idx="6588">
                  <c:v>0.37070963489904202</c:v>
                </c:pt>
                <c:pt idx="6589">
                  <c:v>0.36868314299653199</c:v>
                </c:pt>
                <c:pt idx="6590">
                  <c:v>0.35110554082296502</c:v>
                </c:pt>
                <c:pt idx="6591">
                  <c:v>0.34770429310665601</c:v>
                </c:pt>
                <c:pt idx="6592">
                  <c:v>0.34116980649997702</c:v>
                </c:pt>
                <c:pt idx="6593">
                  <c:v>0.347620957845026</c:v>
                </c:pt>
                <c:pt idx="6594">
                  <c:v>0.30863447807905903</c:v>
                </c:pt>
                <c:pt idx="6595">
                  <c:v>0.26811126710863598</c:v>
                </c:pt>
                <c:pt idx="6596">
                  <c:v>0.23578293154932201</c:v>
                </c:pt>
                <c:pt idx="6597">
                  <c:v>0.222670879893445</c:v>
                </c:pt>
                <c:pt idx="6598">
                  <c:v>0.20749565374789</c:v>
                </c:pt>
                <c:pt idx="6599">
                  <c:v>0.193296994549675</c:v>
                </c:pt>
                <c:pt idx="6600">
                  <c:v>0.16404886112705</c:v>
                </c:pt>
                <c:pt idx="6601">
                  <c:v>0.16816400612080401</c:v>
                </c:pt>
                <c:pt idx="6602">
                  <c:v>0.139759880832244</c:v>
                </c:pt>
                <c:pt idx="6603">
                  <c:v>0.12633478522813199</c:v>
                </c:pt>
                <c:pt idx="6604">
                  <c:v>9.35894456327067E-2</c:v>
                </c:pt>
                <c:pt idx="6605">
                  <c:v>6.5570304721726397E-2</c:v>
                </c:pt>
                <c:pt idx="6606">
                  <c:v>4.7790353819366201E-2</c:v>
                </c:pt>
                <c:pt idx="6607">
                  <c:v>3.1550544892366202E-2</c:v>
                </c:pt>
                <c:pt idx="6608">
                  <c:v>3.6328655991804501E-2</c:v>
                </c:pt>
                <c:pt idx="6609">
                  <c:v>3.3252264407684501E-2</c:v>
                </c:pt>
                <c:pt idx="6610">
                  <c:v>2.6431276489034299E-2</c:v>
                </c:pt>
                <c:pt idx="6611">
                  <c:v>1.8099155317273099E-2</c:v>
                </c:pt>
                <c:pt idx="6612">
                  <c:v>1.2602659075994701E-2</c:v>
                </c:pt>
                <c:pt idx="6613">
                  <c:v>1.1956694891913301E-2</c:v>
                </c:pt>
                <c:pt idx="6614">
                  <c:v>1.06895721051388E-2</c:v>
                </c:pt>
                <c:pt idx="6615">
                  <c:v>1.93971647613842E-2</c:v>
                </c:pt>
                <c:pt idx="6616">
                  <c:v>1.5871555861575199E-2</c:v>
                </c:pt>
                <c:pt idx="6617">
                  <c:v>1.6668865550359999E-2</c:v>
                </c:pt>
                <c:pt idx="6618">
                  <c:v>1.4887273475079199E-2</c:v>
                </c:pt>
                <c:pt idx="6619">
                  <c:v>1.8172801200531601E-2</c:v>
                </c:pt>
                <c:pt idx="6620">
                  <c:v>1.43958477406142E-2</c:v>
                </c:pt>
                <c:pt idx="6621">
                  <c:v>-4.3640023191322203E-3</c:v>
                </c:pt>
                <c:pt idx="6622">
                  <c:v>-3.9553094885209396E-3</c:v>
                </c:pt>
                <c:pt idx="6623">
                  <c:v>-4.8203080415008103E-3</c:v>
                </c:pt>
                <c:pt idx="6624">
                  <c:v>2.1874736668578499E-3</c:v>
                </c:pt>
                <c:pt idx="6625">
                  <c:v>-5.9218306757037303E-3</c:v>
                </c:pt>
                <c:pt idx="6626">
                  <c:v>-1.8434739891541801E-2</c:v>
                </c:pt>
                <c:pt idx="6627">
                  <c:v>-5.6817455338696804E-3</c:v>
                </c:pt>
                <c:pt idx="6628">
                  <c:v>-6.9620975419028702E-3</c:v>
                </c:pt>
                <c:pt idx="6629">
                  <c:v>-3.9282238197102899E-3</c:v>
                </c:pt>
                <c:pt idx="6630">
                  <c:v>-2.0231006619446001E-2</c:v>
                </c:pt>
                <c:pt idx="6631">
                  <c:v>-1.0149742919225799E-2</c:v>
                </c:pt>
                <c:pt idx="6632">
                  <c:v>4.4478905220172796E-3</c:v>
                </c:pt>
                <c:pt idx="6633">
                  <c:v>-7.6626746988108403E-3</c:v>
                </c:pt>
                <c:pt idx="6634">
                  <c:v>-4.9317104521431699E-3</c:v>
                </c:pt>
                <c:pt idx="6635">
                  <c:v>-9.5135361430240001E-3</c:v>
                </c:pt>
                <c:pt idx="6636">
                  <c:v>5.4828355216405902E-3</c:v>
                </c:pt>
                <c:pt idx="6637">
                  <c:v>1.12952220301993E-2</c:v>
                </c:pt>
                <c:pt idx="6638">
                  <c:v>3.0193118572278001E-2</c:v>
                </c:pt>
                <c:pt idx="6639">
                  <c:v>4.1781659989394503E-2</c:v>
                </c:pt>
                <c:pt idx="6640">
                  <c:v>2.2022624950110901E-2</c:v>
                </c:pt>
                <c:pt idx="6641">
                  <c:v>4.3534564963586004E-3</c:v>
                </c:pt>
                <c:pt idx="6642">
                  <c:v>-1.24614468641905E-2</c:v>
                </c:pt>
                <c:pt idx="6643">
                  <c:v>-8.1529247992080094E-3</c:v>
                </c:pt>
                <c:pt idx="6644">
                  <c:v>-6.2140210001746599E-3</c:v>
                </c:pt>
                <c:pt idx="6645">
                  <c:v>4.3817168485828003E-3</c:v>
                </c:pt>
                <c:pt idx="6646">
                  <c:v>-1.63112190601086E-3</c:v>
                </c:pt>
                <c:pt idx="6647">
                  <c:v>-1.6660721776611601E-3</c:v>
                </c:pt>
                <c:pt idx="6648">
                  <c:v>-6.2794757099691196E-3</c:v>
                </c:pt>
                <c:pt idx="6649">
                  <c:v>-4.3550165447007001E-3</c:v>
                </c:pt>
                <c:pt idx="6650">
                  <c:v>-9.0084578723437607E-3</c:v>
                </c:pt>
                <c:pt idx="6651">
                  <c:v>-2.7492518268775602E-3</c:v>
                </c:pt>
                <c:pt idx="6652">
                  <c:v>4.2582538606984102E-3</c:v>
                </c:pt>
                <c:pt idx="6653">
                  <c:v>9.7269109319789702E-4</c:v>
                </c:pt>
                <c:pt idx="6654">
                  <c:v>1.41055643796113E-2</c:v>
                </c:pt>
                <c:pt idx="6655">
                  <c:v>3.9595012088187102E-2</c:v>
                </c:pt>
                <c:pt idx="6656">
                  <c:v>8.1678765658665206E-2</c:v>
                </c:pt>
                <c:pt idx="6657">
                  <c:v>0.114644589338621</c:v>
                </c:pt>
                <c:pt idx="6658">
                  <c:v>0.14694239943944901</c:v>
                </c:pt>
                <c:pt idx="6659">
                  <c:v>0.16520949378528299</c:v>
                </c:pt>
                <c:pt idx="6660">
                  <c:v>0.18480059044619099</c:v>
                </c:pt>
                <c:pt idx="6661">
                  <c:v>0.224403125879101</c:v>
                </c:pt>
                <c:pt idx="6662">
                  <c:v>0.26935419030448898</c:v>
                </c:pt>
                <c:pt idx="6663">
                  <c:v>0.30290818192514202</c:v>
                </c:pt>
                <c:pt idx="6664">
                  <c:v>0.318001365438769</c:v>
                </c:pt>
                <c:pt idx="6665">
                  <c:v>0.33619091788692201</c:v>
                </c:pt>
                <c:pt idx="6666">
                  <c:v>0.34470610221881498</c:v>
                </c:pt>
                <c:pt idx="6667">
                  <c:v>0.37428514721341</c:v>
                </c:pt>
                <c:pt idx="6668">
                  <c:v>0.37908594513225302</c:v>
                </c:pt>
                <c:pt idx="6669">
                  <c:v>0.39014034122546798</c:v>
                </c:pt>
                <c:pt idx="6670">
                  <c:v>0.35474190785407</c:v>
                </c:pt>
                <c:pt idx="6671">
                  <c:v>0.337118609208022</c:v>
                </c:pt>
                <c:pt idx="6672">
                  <c:v>0.32607022617103099</c:v>
                </c:pt>
                <c:pt idx="6673">
                  <c:v>0.33561810302947198</c:v>
                </c:pt>
                <c:pt idx="6674">
                  <c:v>0.351065125941876</c:v>
                </c:pt>
                <c:pt idx="6675">
                  <c:v>0.34137401139811802</c:v>
                </c:pt>
                <c:pt idx="6676">
                  <c:v>0.31614984183436301</c:v>
                </c:pt>
                <c:pt idx="6677">
                  <c:v>0.302992860451266</c:v>
                </c:pt>
                <c:pt idx="6678">
                  <c:v>0.31454419812349899</c:v>
                </c:pt>
                <c:pt idx="6679">
                  <c:v>0.33527657154129797</c:v>
                </c:pt>
                <c:pt idx="6680">
                  <c:v>0.33907142287568198</c:v>
                </c:pt>
                <c:pt idx="6681">
                  <c:v>0.36411132609566699</c:v>
                </c:pt>
                <c:pt idx="6682">
                  <c:v>0.35815486967784999</c:v>
                </c:pt>
                <c:pt idx="6683">
                  <c:v>0.33746926575189201</c:v>
                </c:pt>
                <c:pt idx="6684">
                  <c:v>0.29961121867926299</c:v>
                </c:pt>
                <c:pt idx="6685">
                  <c:v>0.28593141657647098</c:v>
                </c:pt>
                <c:pt idx="6686">
                  <c:v>0.291540119253407</c:v>
                </c:pt>
                <c:pt idx="6687">
                  <c:v>0.286833189079651</c:v>
                </c:pt>
                <c:pt idx="6688">
                  <c:v>0.28258187549670999</c:v>
                </c:pt>
                <c:pt idx="6689">
                  <c:v>0.26744178527371598</c:v>
                </c:pt>
                <c:pt idx="6690">
                  <c:v>0.24063388432735999</c:v>
                </c:pt>
                <c:pt idx="6691">
                  <c:v>0.22086778935304299</c:v>
                </c:pt>
                <c:pt idx="6692">
                  <c:v>0.19786296743162299</c:v>
                </c:pt>
                <c:pt idx="6693">
                  <c:v>0.18982725876403</c:v>
                </c:pt>
                <c:pt idx="6694">
                  <c:v>0.16396030527966399</c:v>
                </c:pt>
                <c:pt idx="6695">
                  <c:v>0.13585458019587399</c:v>
                </c:pt>
                <c:pt idx="6696">
                  <c:v>0.117765284573737</c:v>
                </c:pt>
                <c:pt idx="6697">
                  <c:v>0.10339992254363101</c:v>
                </c:pt>
                <c:pt idx="6698">
                  <c:v>7.9060909402557805E-2</c:v>
                </c:pt>
                <c:pt idx="6699">
                  <c:v>6.0166844575492297E-2</c:v>
                </c:pt>
                <c:pt idx="6700">
                  <c:v>3.5252884446574297E-2</c:v>
                </c:pt>
                <c:pt idx="6701">
                  <c:v>2.9498238710557199E-2</c:v>
                </c:pt>
                <c:pt idx="6702">
                  <c:v>1.6717349909381299E-2</c:v>
                </c:pt>
                <c:pt idx="6703">
                  <c:v>1.43510396662618E-2</c:v>
                </c:pt>
                <c:pt idx="6704">
                  <c:v>1.7644081671132999E-2</c:v>
                </c:pt>
                <c:pt idx="6705">
                  <c:v>9.3243095235173799E-3</c:v>
                </c:pt>
                <c:pt idx="6706">
                  <c:v>6.4843987282694696E-3</c:v>
                </c:pt>
                <c:pt idx="6707">
                  <c:v>-4.5854229871011704E-3</c:v>
                </c:pt>
                <c:pt idx="6708">
                  <c:v>-5.9018396822682097E-3</c:v>
                </c:pt>
                <c:pt idx="6709">
                  <c:v>1.4966395974208601E-3</c:v>
                </c:pt>
                <c:pt idx="6710">
                  <c:v>4.0177563851693703E-3</c:v>
                </c:pt>
                <c:pt idx="6711">
                  <c:v>9.9344822272205095E-3</c:v>
                </c:pt>
                <c:pt idx="6712">
                  <c:v>2.63703456505827E-3</c:v>
                </c:pt>
                <c:pt idx="6713">
                  <c:v>-6.1048369878304596E-4</c:v>
                </c:pt>
                <c:pt idx="6714">
                  <c:v>-1.2215677181272399E-2</c:v>
                </c:pt>
                <c:pt idx="6715">
                  <c:v>-1.33199998258378E-2</c:v>
                </c:pt>
                <c:pt idx="6716">
                  <c:v>-3.2213056579764301E-3</c:v>
                </c:pt>
                <c:pt idx="6717">
                  <c:v>-2.4746065210985799E-3</c:v>
                </c:pt>
                <c:pt idx="6718">
                  <c:v>8.1218707661621301E-3</c:v>
                </c:pt>
                <c:pt idx="6719">
                  <c:v>1.3029961455911799E-2</c:v>
                </c:pt>
                <c:pt idx="6720">
                  <c:v>8.4298511543634599E-3</c:v>
                </c:pt>
                <c:pt idx="6721">
                  <c:v>3.5397180368768002E-7</c:v>
                </c:pt>
                <c:pt idx="6722">
                  <c:v>-1.2831143031899099E-2</c:v>
                </c:pt>
                <c:pt idx="6723">
                  <c:v>-7.1329866975373699E-3</c:v>
                </c:pt>
                <c:pt idx="6724">
                  <c:v>-3.1684610076593098E-3</c:v>
                </c:pt>
                <c:pt idx="6725">
                  <c:v>-7.3843038831168297E-3</c:v>
                </c:pt>
                <c:pt idx="6726">
                  <c:v>-1.4857083590895099E-3</c:v>
                </c:pt>
                <c:pt idx="6727">
                  <c:v>-1.0005420881146899E-2</c:v>
                </c:pt>
                <c:pt idx="6728">
                  <c:v>-6.8688802491220398E-3</c:v>
                </c:pt>
                <c:pt idx="6729">
                  <c:v>-1.5703138805792001E-2</c:v>
                </c:pt>
                <c:pt idx="6730">
                  <c:v>-1.34878550279068E-2</c:v>
                </c:pt>
                <c:pt idx="6731">
                  <c:v>4.8975703331135601E-4</c:v>
                </c:pt>
                <c:pt idx="6732">
                  <c:v>9.0488537916273894E-3</c:v>
                </c:pt>
                <c:pt idx="6733">
                  <c:v>4.1826539548193101E-3</c:v>
                </c:pt>
                <c:pt idx="6734">
                  <c:v>-2.14813302183221E-2</c:v>
                </c:pt>
                <c:pt idx="6735">
                  <c:v>-2.3342819942581E-2</c:v>
                </c:pt>
                <c:pt idx="6736">
                  <c:v>-2.2048257923678202E-2</c:v>
                </c:pt>
                <c:pt idx="6737">
                  <c:v>-1.6951234012951199E-3</c:v>
                </c:pt>
                <c:pt idx="6738">
                  <c:v>1.9388406610667899E-2</c:v>
                </c:pt>
                <c:pt idx="6739">
                  <c:v>4.3713268090873801E-2</c:v>
                </c:pt>
                <c:pt idx="6740">
                  <c:v>5.7932824738321002E-2</c:v>
                </c:pt>
                <c:pt idx="6741">
                  <c:v>4.82096168210683E-2</c:v>
                </c:pt>
                <c:pt idx="6742">
                  <c:v>4.1899023466794298E-2</c:v>
                </c:pt>
                <c:pt idx="6743">
                  <c:v>3.5991278611790897E-2</c:v>
                </c:pt>
                <c:pt idx="6744">
                  <c:v>4.5633174779501302E-2</c:v>
                </c:pt>
                <c:pt idx="6745">
                  <c:v>4.8200501580598902E-2</c:v>
                </c:pt>
                <c:pt idx="6746">
                  <c:v>3.9642126137171801E-2</c:v>
                </c:pt>
                <c:pt idx="6747">
                  <c:v>2.99323513298719E-2</c:v>
                </c:pt>
                <c:pt idx="6748">
                  <c:v>3.4362803526927402E-2</c:v>
                </c:pt>
                <c:pt idx="6749">
                  <c:v>5.3214348663607899E-2</c:v>
                </c:pt>
                <c:pt idx="6750">
                  <c:v>6.3963521221250305E-2</c:v>
                </c:pt>
                <c:pt idx="6751">
                  <c:v>7.13717814886103E-2</c:v>
                </c:pt>
                <c:pt idx="6752">
                  <c:v>8.2529861364853296E-2</c:v>
                </c:pt>
                <c:pt idx="6753">
                  <c:v>0.111384504223852</c:v>
                </c:pt>
                <c:pt idx="6754">
                  <c:v>0.134011774452856</c:v>
                </c:pt>
                <c:pt idx="6755">
                  <c:v>0.15855002474691601</c:v>
                </c:pt>
                <c:pt idx="6756">
                  <c:v>0.18054786544106599</c:v>
                </c:pt>
                <c:pt idx="6757">
                  <c:v>0.21811111931859001</c:v>
                </c:pt>
                <c:pt idx="6758">
                  <c:v>0.269983880481452</c:v>
                </c:pt>
                <c:pt idx="6759">
                  <c:v>0.31049793213660098</c:v>
                </c:pt>
                <c:pt idx="6760">
                  <c:v>0.358314263041419</c:v>
                </c:pt>
                <c:pt idx="6761">
                  <c:v>0.39204599610649599</c:v>
                </c:pt>
                <c:pt idx="6762">
                  <c:v>0.41821726987352997</c:v>
                </c:pt>
                <c:pt idx="6763">
                  <c:v>0.42640943116020302</c:v>
                </c:pt>
                <c:pt idx="6764">
                  <c:v>0.42629849306844603</c:v>
                </c:pt>
                <c:pt idx="6765">
                  <c:v>0.43485059925758202</c:v>
                </c:pt>
                <c:pt idx="6766">
                  <c:v>0.45547656816573401</c:v>
                </c:pt>
                <c:pt idx="6767">
                  <c:v>0.46479413986310503</c:v>
                </c:pt>
                <c:pt idx="6768">
                  <c:v>0.47524117965555002</c:v>
                </c:pt>
                <c:pt idx="6769">
                  <c:v>0.46413690915882599</c:v>
                </c:pt>
                <c:pt idx="6770">
                  <c:v>0.47236409053196099</c:v>
                </c:pt>
                <c:pt idx="6771">
                  <c:v>0.47731995444662001</c:v>
                </c:pt>
                <c:pt idx="6772">
                  <c:v>0.49986548794444602</c:v>
                </c:pt>
                <c:pt idx="6773">
                  <c:v>0.49687584034607801</c:v>
                </c:pt>
                <c:pt idx="6774">
                  <c:v>0.47913365544746001</c:v>
                </c:pt>
                <c:pt idx="6775">
                  <c:v>0.479136800911803</c:v>
                </c:pt>
                <c:pt idx="6776">
                  <c:v>0.47215465458965</c:v>
                </c:pt>
                <c:pt idx="6777">
                  <c:v>0.487896962564901</c:v>
                </c:pt>
                <c:pt idx="6778">
                  <c:v>0.47002758523048299</c:v>
                </c:pt>
                <c:pt idx="6779">
                  <c:v>0.45341784812351699</c:v>
                </c:pt>
                <c:pt idx="6780">
                  <c:v>0.40215364621722299</c:v>
                </c:pt>
                <c:pt idx="6781">
                  <c:v>0.35469340314925102</c:v>
                </c:pt>
                <c:pt idx="6782">
                  <c:v>0.33522445501332998</c:v>
                </c:pt>
                <c:pt idx="6783">
                  <c:v>0.339578007561748</c:v>
                </c:pt>
                <c:pt idx="6784">
                  <c:v>0.34587777508789302</c:v>
                </c:pt>
                <c:pt idx="6785">
                  <c:v>0.33971538967342801</c:v>
                </c:pt>
                <c:pt idx="6786">
                  <c:v>0.33400369035314798</c:v>
                </c:pt>
                <c:pt idx="6787">
                  <c:v>0.30787914716328901</c:v>
                </c:pt>
                <c:pt idx="6788">
                  <c:v>0.30451233379425602</c:v>
                </c:pt>
                <c:pt idx="6789">
                  <c:v>0.279967441907083</c:v>
                </c:pt>
                <c:pt idx="6790">
                  <c:v>0.265795464701503</c:v>
                </c:pt>
                <c:pt idx="6791">
                  <c:v>0.225769776744527</c:v>
                </c:pt>
                <c:pt idx="6792">
                  <c:v>0.20348397931926801</c:v>
                </c:pt>
                <c:pt idx="6793">
                  <c:v>0.190302062935925</c:v>
                </c:pt>
                <c:pt idx="6794">
                  <c:v>0.173363618193974</c:v>
                </c:pt>
                <c:pt idx="6795">
                  <c:v>0.14499204528256401</c:v>
                </c:pt>
                <c:pt idx="6796">
                  <c:v>0.110860365051394</c:v>
                </c:pt>
                <c:pt idx="6797">
                  <c:v>9.0644454208081204E-2</c:v>
                </c:pt>
                <c:pt idx="6798">
                  <c:v>7.3675388384282101E-2</c:v>
                </c:pt>
                <c:pt idx="6799">
                  <c:v>5.4949636107840302E-2</c:v>
                </c:pt>
                <c:pt idx="6800">
                  <c:v>3.8475607129543697E-2</c:v>
                </c:pt>
                <c:pt idx="6801">
                  <c:v>3.1853338445319401E-2</c:v>
                </c:pt>
                <c:pt idx="6802">
                  <c:v>2.9506160193755501E-2</c:v>
                </c:pt>
                <c:pt idx="6803">
                  <c:v>3.8214745637746399E-2</c:v>
                </c:pt>
                <c:pt idx="6804">
                  <c:v>1.2495733833582E-2</c:v>
                </c:pt>
                <c:pt idx="6805">
                  <c:v>1.58350923903205E-2</c:v>
                </c:pt>
                <c:pt idx="6806">
                  <c:v>9.8091124690384297E-3</c:v>
                </c:pt>
                <c:pt idx="6807">
                  <c:v>3.2709402821269801E-2</c:v>
                </c:pt>
                <c:pt idx="6808">
                  <c:v>3.3512779452476597E-2</c:v>
                </c:pt>
                <c:pt idx="6809">
                  <c:v>1.2781293741631001E-2</c:v>
                </c:pt>
                <c:pt idx="6810">
                  <c:v>1.3028981853417099E-2</c:v>
                </c:pt>
                <c:pt idx="6811">
                  <c:v>8.2839466426321299E-4</c:v>
                </c:pt>
                <c:pt idx="6812">
                  <c:v>1.4347980637527701E-2</c:v>
                </c:pt>
                <c:pt idx="6813">
                  <c:v>1.28012497340279E-2</c:v>
                </c:pt>
                <c:pt idx="6814">
                  <c:v>1.7367722161802199E-2</c:v>
                </c:pt>
                <c:pt idx="6815">
                  <c:v>1.43717418976978E-2</c:v>
                </c:pt>
                <c:pt idx="6816">
                  <c:v>1.3840774937766099E-2</c:v>
                </c:pt>
                <c:pt idx="6817">
                  <c:v>1.2642731027455801E-2</c:v>
                </c:pt>
                <c:pt idx="6818">
                  <c:v>1.10944098080105E-2</c:v>
                </c:pt>
                <c:pt idx="6819">
                  <c:v>9.5380948410670307E-3</c:v>
                </c:pt>
                <c:pt idx="6820">
                  <c:v>8.0512554451966992E-3</c:v>
                </c:pt>
                <c:pt idx="6821">
                  <c:v>1.26452501166795E-2</c:v>
                </c:pt>
                <c:pt idx="6822">
                  <c:v>6.3890121486276704E-3</c:v>
                </c:pt>
                <c:pt idx="6823">
                  <c:v>9.9467489001629598E-4</c:v>
                </c:pt>
                <c:pt idx="6824">
                  <c:v>-2.4516823657885398E-3</c:v>
                </c:pt>
                <c:pt idx="6825">
                  <c:v>1.6807065021890799E-3</c:v>
                </c:pt>
                <c:pt idx="6826">
                  <c:v>3.9479466932991099E-3</c:v>
                </c:pt>
                <c:pt idx="6827">
                  <c:v>2.6803197731693502E-3</c:v>
                </c:pt>
                <c:pt idx="6828">
                  <c:v>-4.69243838570423E-4</c:v>
                </c:pt>
                <c:pt idx="6829">
                  <c:v>7.8834059999720301E-3</c:v>
                </c:pt>
                <c:pt idx="6830">
                  <c:v>6.8349006913990401E-3</c:v>
                </c:pt>
                <c:pt idx="6831">
                  <c:v>1.43725423677332E-2</c:v>
                </c:pt>
                <c:pt idx="6832">
                  <c:v>5.0145070848196501E-3</c:v>
                </c:pt>
                <c:pt idx="6833">
                  <c:v>2.66867141911031E-4</c:v>
                </c:pt>
                <c:pt idx="6834">
                  <c:v>3.4032757208070801E-3</c:v>
                </c:pt>
                <c:pt idx="6835">
                  <c:v>1.7178883661124501E-2</c:v>
                </c:pt>
                <c:pt idx="6836">
                  <c:v>3.18946417048891E-2</c:v>
                </c:pt>
                <c:pt idx="6837">
                  <c:v>2.2965322183485799E-2</c:v>
                </c:pt>
                <c:pt idx="6838">
                  <c:v>1.1382327414894601E-2</c:v>
                </c:pt>
                <c:pt idx="6839">
                  <c:v>-1.2103780482090099E-3</c:v>
                </c:pt>
                <c:pt idx="6840">
                  <c:v>2.6559854921736599E-3</c:v>
                </c:pt>
                <c:pt idx="6841">
                  <c:v>9.4375347956036307E-3</c:v>
                </c:pt>
                <c:pt idx="6842">
                  <c:v>2.0792003639765699E-2</c:v>
                </c:pt>
                <c:pt idx="6843">
                  <c:v>3.7671548113006798E-2</c:v>
                </c:pt>
                <c:pt idx="6844">
                  <c:v>5.9015363390852602E-2</c:v>
                </c:pt>
                <c:pt idx="6845">
                  <c:v>8.0537310371722695E-2</c:v>
                </c:pt>
                <c:pt idx="6846">
                  <c:v>0.103465595485505</c:v>
                </c:pt>
                <c:pt idx="6847">
                  <c:v>0.133078726997506</c:v>
                </c:pt>
                <c:pt idx="6848">
                  <c:v>0.16188775891989299</c:v>
                </c:pt>
                <c:pt idx="6849">
                  <c:v>0.19349575386620299</c:v>
                </c:pt>
                <c:pt idx="6850">
                  <c:v>0.21313226557065601</c:v>
                </c:pt>
                <c:pt idx="6851">
                  <c:v>0.242777325952755</c:v>
                </c:pt>
                <c:pt idx="6852">
                  <c:v>0.27307996890638703</c:v>
                </c:pt>
                <c:pt idx="6853">
                  <c:v>0.29596338676917999</c:v>
                </c:pt>
                <c:pt idx="6854">
                  <c:v>0.30581111062394301</c:v>
                </c:pt>
                <c:pt idx="6855">
                  <c:v>0.318483212903302</c:v>
                </c:pt>
                <c:pt idx="6856">
                  <c:v>0.34278836101177901</c:v>
                </c:pt>
                <c:pt idx="6857">
                  <c:v>0.38229201433546001</c:v>
                </c:pt>
                <c:pt idx="6858">
                  <c:v>0.44795705595490898</c:v>
                </c:pt>
                <c:pt idx="6859">
                  <c:v>0.46153839287381498</c:v>
                </c:pt>
                <c:pt idx="6860">
                  <c:v>0.478688012563736</c:v>
                </c:pt>
                <c:pt idx="6861">
                  <c:v>0.45454269229892102</c:v>
                </c:pt>
                <c:pt idx="6862">
                  <c:v>0.46721729210898499</c:v>
                </c:pt>
                <c:pt idx="6863">
                  <c:v>0.43390217616236598</c:v>
                </c:pt>
                <c:pt idx="6864">
                  <c:v>0.41524915633663601</c:v>
                </c:pt>
                <c:pt idx="6865">
                  <c:v>0.417114316063875</c:v>
                </c:pt>
                <c:pt idx="6866">
                  <c:v>0.45541512420416702</c:v>
                </c:pt>
                <c:pt idx="6867">
                  <c:v>0.45453143887595299</c:v>
                </c:pt>
                <c:pt idx="6868">
                  <c:v>0.42473351384604702</c:v>
                </c:pt>
                <c:pt idx="6869">
                  <c:v>0.43022092600636502</c:v>
                </c:pt>
                <c:pt idx="6870">
                  <c:v>0.45416607890178701</c:v>
                </c:pt>
                <c:pt idx="6871">
                  <c:v>0.48533351549942899</c:v>
                </c:pt>
                <c:pt idx="6872">
                  <c:v>0.48360025477031199</c:v>
                </c:pt>
                <c:pt idx="6873">
                  <c:v>0.505809247431382</c:v>
                </c:pt>
                <c:pt idx="6874">
                  <c:v>0.49541898770029202</c:v>
                </c:pt>
                <c:pt idx="6875">
                  <c:v>0.44524385309407499</c:v>
                </c:pt>
                <c:pt idx="6876">
                  <c:v>0.424150456600767</c:v>
                </c:pt>
                <c:pt idx="6877">
                  <c:v>0.41788372441870097</c:v>
                </c:pt>
                <c:pt idx="6878">
                  <c:v>0.42103613796377798</c:v>
                </c:pt>
                <c:pt idx="6879">
                  <c:v>0.39783243922775202</c:v>
                </c:pt>
                <c:pt idx="6880">
                  <c:v>0.41432907204285702</c:v>
                </c:pt>
                <c:pt idx="6881">
                  <c:v>0.41055182527783302</c:v>
                </c:pt>
                <c:pt idx="6882">
                  <c:v>0.39188239385349499</c:v>
                </c:pt>
                <c:pt idx="6883">
                  <c:v>0.35938563840494903</c:v>
                </c:pt>
                <c:pt idx="6884">
                  <c:v>0.35149603774813498</c:v>
                </c:pt>
                <c:pt idx="6885">
                  <c:v>0.31191151011128099</c:v>
                </c:pt>
                <c:pt idx="6886">
                  <c:v>0.280010675756522</c:v>
                </c:pt>
                <c:pt idx="6887">
                  <c:v>0.24759908388594501</c:v>
                </c:pt>
                <c:pt idx="6888">
                  <c:v>0.235163078147656</c:v>
                </c:pt>
                <c:pt idx="6889">
                  <c:v>0.20458605731646901</c:v>
                </c:pt>
                <c:pt idx="6890">
                  <c:v>0.18010209362746099</c:v>
                </c:pt>
                <c:pt idx="6891">
                  <c:v>0.130349793167443</c:v>
                </c:pt>
                <c:pt idx="6892">
                  <c:v>9.6317664362017205E-2</c:v>
                </c:pt>
                <c:pt idx="6893">
                  <c:v>7.1743606099220397E-2</c:v>
                </c:pt>
                <c:pt idx="6894">
                  <c:v>7.5189081421773898E-2</c:v>
                </c:pt>
                <c:pt idx="6895">
                  <c:v>6.1930678797952103E-2</c:v>
                </c:pt>
                <c:pt idx="6896">
                  <c:v>4.6395096219499297E-2</c:v>
                </c:pt>
                <c:pt idx="6897">
                  <c:v>2.45350406546735E-2</c:v>
                </c:pt>
                <c:pt idx="6898">
                  <c:v>2.1034890389460201E-2</c:v>
                </c:pt>
                <c:pt idx="6899">
                  <c:v>1.9117862243966301E-2</c:v>
                </c:pt>
                <c:pt idx="6900">
                  <c:v>2.6603461028694701E-2</c:v>
                </c:pt>
                <c:pt idx="6901">
                  <c:v>3.0011561303135099E-2</c:v>
                </c:pt>
                <c:pt idx="6902">
                  <c:v>3.8865701255213103E-2</c:v>
                </c:pt>
                <c:pt idx="6903">
                  <c:v>4.2520526512108699E-2</c:v>
                </c:pt>
                <c:pt idx="6904">
                  <c:v>3.8591710167032202E-2</c:v>
                </c:pt>
                <c:pt idx="6905">
                  <c:v>2.36970614212728E-2</c:v>
                </c:pt>
                <c:pt idx="6906">
                  <c:v>4.7427982384193098E-3</c:v>
                </c:pt>
                <c:pt idx="6907">
                  <c:v>9.1296433834526201E-3</c:v>
                </c:pt>
                <c:pt idx="6908">
                  <c:v>1.8013584412055899E-2</c:v>
                </c:pt>
                <c:pt idx="6909">
                  <c:v>3.4324724788685201E-2</c:v>
                </c:pt>
                <c:pt idx="6910">
                  <c:v>2.0734851469629102E-2</c:v>
                </c:pt>
                <c:pt idx="6911">
                  <c:v>1.9410646958445701E-2</c:v>
                </c:pt>
                <c:pt idx="6912">
                  <c:v>1.5918679940746801E-2</c:v>
                </c:pt>
                <c:pt idx="6913">
                  <c:v>2.0825152629444298E-2</c:v>
                </c:pt>
                <c:pt idx="6914">
                  <c:v>1.9660757658557501E-2</c:v>
                </c:pt>
                <c:pt idx="6915">
                  <c:v>1.4705450878528E-2</c:v>
                </c:pt>
                <c:pt idx="6916">
                  <c:v>1.20784186425922E-2</c:v>
                </c:pt>
                <c:pt idx="6917">
                  <c:v>1.47810884107481E-3</c:v>
                </c:pt>
                <c:pt idx="6918">
                  <c:v>1.2100846101987301E-2</c:v>
                </c:pt>
                <c:pt idx="6919">
                  <c:v>1.2786769070999101E-2</c:v>
                </c:pt>
                <c:pt idx="6920">
                  <c:v>2.33520779893229E-2</c:v>
                </c:pt>
                <c:pt idx="6921">
                  <c:v>-3.4493970476419098E-3</c:v>
                </c:pt>
                <c:pt idx="6922">
                  <c:v>-1.4969493658401299E-3</c:v>
                </c:pt>
                <c:pt idx="6923">
                  <c:v>9.1311589669447798E-3</c:v>
                </c:pt>
                <c:pt idx="6924">
                  <c:v>2.3977269653393099E-2</c:v>
                </c:pt>
                <c:pt idx="6925">
                  <c:v>2.5537609628611301E-2</c:v>
                </c:pt>
                <c:pt idx="6926">
                  <c:v>1.60857643809534E-2</c:v>
                </c:pt>
                <c:pt idx="6927">
                  <c:v>1.8053602106914899E-2</c:v>
                </c:pt>
                <c:pt idx="6928">
                  <c:v>1.27622095332452E-2</c:v>
                </c:pt>
                <c:pt idx="6929">
                  <c:v>1.4902060186367399E-3</c:v>
                </c:pt>
                <c:pt idx="6930">
                  <c:v>-5.1772450038463404E-3</c:v>
                </c:pt>
                <c:pt idx="6931">
                  <c:v>-7.3435787481343001E-3</c:v>
                </c:pt>
                <c:pt idx="6932">
                  <c:v>-1.06576070082148E-2</c:v>
                </c:pt>
                <c:pt idx="6933">
                  <c:v>-7.5095825648251197E-3</c:v>
                </c:pt>
                <c:pt idx="6934">
                  <c:v>-8.0753825919852792E-3</c:v>
                </c:pt>
                <c:pt idx="6935">
                  <c:v>1.12642246539519E-3</c:v>
                </c:pt>
                <c:pt idx="6936">
                  <c:v>1.90239661557691E-3</c:v>
                </c:pt>
                <c:pt idx="6937">
                  <c:v>7.3675183254134999E-3</c:v>
                </c:pt>
                <c:pt idx="6938">
                  <c:v>1.28020932964702E-2</c:v>
                </c:pt>
                <c:pt idx="6939">
                  <c:v>2.2007610003697799E-2</c:v>
                </c:pt>
                <c:pt idx="6940">
                  <c:v>1.85455088688487E-2</c:v>
                </c:pt>
                <c:pt idx="6941">
                  <c:v>2.22065786662193E-2</c:v>
                </c:pt>
                <c:pt idx="6942">
                  <c:v>2.9478952167476799E-2</c:v>
                </c:pt>
                <c:pt idx="6943">
                  <c:v>7.2851219962254202E-2</c:v>
                </c:pt>
                <c:pt idx="6944">
                  <c:v>0.110327405822625</c:v>
                </c:pt>
                <c:pt idx="6945">
                  <c:v>0.15346322217668601</c:v>
                </c:pt>
                <c:pt idx="6946">
                  <c:v>0.19161781104509701</c:v>
                </c:pt>
                <c:pt idx="6947">
                  <c:v>0.22093536312711101</c:v>
                </c:pt>
                <c:pt idx="6948">
                  <c:v>0.26915687722894699</c:v>
                </c:pt>
                <c:pt idx="6949">
                  <c:v>0.30128049968065601</c:v>
                </c:pt>
                <c:pt idx="6950">
                  <c:v>0.34105317953147202</c:v>
                </c:pt>
                <c:pt idx="6951">
                  <c:v>0.36475511758431201</c:v>
                </c:pt>
                <c:pt idx="6952">
                  <c:v>0.39468490291627001</c:v>
                </c:pt>
                <c:pt idx="6953">
                  <c:v>0.43398485052697899</c:v>
                </c:pt>
                <c:pt idx="6954">
                  <c:v>0.45185962109863298</c:v>
                </c:pt>
                <c:pt idx="6955">
                  <c:v>0.47597879612522398</c:v>
                </c:pt>
                <c:pt idx="6956">
                  <c:v>0.46631661915401201</c:v>
                </c:pt>
                <c:pt idx="6957">
                  <c:v>0.483781169599656</c:v>
                </c:pt>
                <c:pt idx="6958">
                  <c:v>0.45802515249642101</c:v>
                </c:pt>
                <c:pt idx="6959">
                  <c:v>0.51309345082863</c:v>
                </c:pt>
                <c:pt idx="6960">
                  <c:v>0.46621861850616902</c:v>
                </c:pt>
                <c:pt idx="6961">
                  <c:v>0.47864778387845203</c:v>
                </c:pt>
                <c:pt idx="6962">
                  <c:v>0.43856185149666099</c:v>
                </c:pt>
                <c:pt idx="6963">
                  <c:v>0.49550789148435098</c:v>
                </c:pt>
                <c:pt idx="6964">
                  <c:v>0.50725320418637199</c:v>
                </c:pt>
                <c:pt idx="6965">
                  <c:v>0.49754318846544399</c:v>
                </c:pt>
                <c:pt idx="6966">
                  <c:v>0.47105442841102602</c:v>
                </c:pt>
                <c:pt idx="6967">
                  <c:v>0.49684562423436002</c:v>
                </c:pt>
                <c:pt idx="6968">
                  <c:v>0.52768256122485602</c:v>
                </c:pt>
                <c:pt idx="6969">
                  <c:v>0.54704997442355796</c:v>
                </c:pt>
                <c:pt idx="6970">
                  <c:v>0.53717224090597704</c:v>
                </c:pt>
                <c:pt idx="6971">
                  <c:v>0.49895910207260302</c:v>
                </c:pt>
                <c:pt idx="6972">
                  <c:v>0.47458766690640197</c:v>
                </c:pt>
                <c:pt idx="6973">
                  <c:v>0.41470298914157</c:v>
                </c:pt>
                <c:pt idx="6974">
                  <c:v>0.42772149315489399</c:v>
                </c:pt>
                <c:pt idx="6975">
                  <c:v>0.44699218520694101</c:v>
                </c:pt>
                <c:pt idx="6976">
                  <c:v>0.48462177107542997</c:v>
                </c:pt>
                <c:pt idx="6977">
                  <c:v>0.47018152848584199</c:v>
                </c:pt>
                <c:pt idx="6978">
                  <c:v>0.43450102361664</c:v>
                </c:pt>
                <c:pt idx="6979">
                  <c:v>0.41180491572824202</c:v>
                </c:pt>
                <c:pt idx="6980">
                  <c:v>0.35084361047545398</c:v>
                </c:pt>
                <c:pt idx="6981">
                  <c:v>0.294678199779423</c:v>
                </c:pt>
                <c:pt idx="6982">
                  <c:v>0.21519579143734799</c:v>
                </c:pt>
                <c:pt idx="6983">
                  <c:v>0.172614541915799</c:v>
                </c:pt>
                <c:pt idx="6984">
                  <c:v>0.13717721858766699</c:v>
                </c:pt>
                <c:pt idx="6985">
                  <c:v>0.12728590823358399</c:v>
                </c:pt>
                <c:pt idx="6986">
                  <c:v>0.122363671926803</c:v>
                </c:pt>
                <c:pt idx="6987">
                  <c:v>0.13685608919853501</c:v>
                </c:pt>
                <c:pt idx="6988">
                  <c:v>0.105880992813605</c:v>
                </c:pt>
                <c:pt idx="6989">
                  <c:v>9.1919963295527304E-2</c:v>
                </c:pt>
                <c:pt idx="6990">
                  <c:v>5.44583064876639E-2</c:v>
                </c:pt>
                <c:pt idx="6991">
                  <c:v>6.2950814592349094E-2</c:v>
                </c:pt>
                <c:pt idx="6992">
                  <c:v>5.42789863088513E-2</c:v>
                </c:pt>
                <c:pt idx="6993">
                  <c:v>4.54875904388315E-2</c:v>
                </c:pt>
                <c:pt idx="6994">
                  <c:v>3.6407697682710703E-2</c:v>
                </c:pt>
                <c:pt idx="6995">
                  <c:v>3.7713277140836603E-2</c:v>
                </c:pt>
                <c:pt idx="6996">
                  <c:v>3.2765393880634701E-2</c:v>
                </c:pt>
                <c:pt idx="6997">
                  <c:v>2.9611705364306899E-2</c:v>
                </c:pt>
                <c:pt idx="6998">
                  <c:v>1.77295615921562E-2</c:v>
                </c:pt>
                <c:pt idx="6999">
                  <c:v>1.9260607760555298E-2</c:v>
                </c:pt>
                <c:pt idx="7000">
                  <c:v>1.46634040307936E-2</c:v>
                </c:pt>
                <c:pt idx="7001">
                  <c:v>1.37765231642738E-2</c:v>
                </c:pt>
                <c:pt idx="7002">
                  <c:v>1.7505100880912301E-2</c:v>
                </c:pt>
                <c:pt idx="7003">
                  <c:v>2.09829146058623E-2</c:v>
                </c:pt>
                <c:pt idx="7004">
                  <c:v>1.87849139056665E-2</c:v>
                </c:pt>
                <c:pt idx="7005">
                  <c:v>2.0883887993262299E-2</c:v>
                </c:pt>
                <c:pt idx="7006">
                  <c:v>2.4235348137890501E-2</c:v>
                </c:pt>
                <c:pt idx="7007">
                  <c:v>3.6327838354134299E-2</c:v>
                </c:pt>
                <c:pt idx="7008">
                  <c:v>3.3413109728019801E-2</c:v>
                </c:pt>
                <c:pt idx="7009">
                  <c:v>3.3307556613610997E-2</c:v>
                </c:pt>
                <c:pt idx="7010">
                  <c:v>2.7807501130474199E-2</c:v>
                </c:pt>
                <c:pt idx="7011">
                  <c:v>2.10690809661403E-2</c:v>
                </c:pt>
                <c:pt idx="7012">
                  <c:v>1.98446794776479E-3</c:v>
                </c:pt>
                <c:pt idx="7013">
                  <c:v>1.25507316779223E-3</c:v>
                </c:pt>
                <c:pt idx="7014">
                  <c:v>2.4341937361506399E-3</c:v>
                </c:pt>
                <c:pt idx="7015">
                  <c:v>1.3014968014973699E-2</c:v>
                </c:pt>
                <c:pt idx="7016">
                  <c:v>1.5973270579163999E-2</c:v>
                </c:pt>
                <c:pt idx="7017">
                  <c:v>2.0279307828783202E-2</c:v>
                </c:pt>
                <c:pt idx="7018">
                  <c:v>1.5977403783559802E-2</c:v>
                </c:pt>
                <c:pt idx="7019">
                  <c:v>1.7663529172529401E-2</c:v>
                </c:pt>
                <c:pt idx="7020">
                  <c:v>2.0433408271447399E-2</c:v>
                </c:pt>
                <c:pt idx="7021">
                  <c:v>2.0981406369505601E-2</c:v>
                </c:pt>
                <c:pt idx="7022">
                  <c:v>1.17716344902161E-2</c:v>
                </c:pt>
                <c:pt idx="7023">
                  <c:v>2.3785050702207402E-3</c:v>
                </c:pt>
                <c:pt idx="7024">
                  <c:v>-2.87008429767458E-3</c:v>
                </c:pt>
                <c:pt idx="7025">
                  <c:v>-3.5146442248909201E-3</c:v>
                </c:pt>
                <c:pt idx="7026">
                  <c:v>-1.22945656633186E-3</c:v>
                </c:pt>
                <c:pt idx="7027">
                  <c:v>1.7485065721170499E-2</c:v>
                </c:pt>
                <c:pt idx="7028">
                  <c:v>2.5146393027811201E-2</c:v>
                </c:pt>
                <c:pt idx="7029">
                  <c:v>2.2821808596239501E-2</c:v>
                </c:pt>
                <c:pt idx="7030">
                  <c:v>1.34671544046873E-2</c:v>
                </c:pt>
                <c:pt idx="7031">
                  <c:v>9.3853204705362896E-3</c:v>
                </c:pt>
                <c:pt idx="7032">
                  <c:v>8.1154083156554594E-3</c:v>
                </c:pt>
                <c:pt idx="7033">
                  <c:v>1.6896101742776799E-2</c:v>
                </c:pt>
                <c:pt idx="7034">
                  <c:v>1.8227298511943098E-2</c:v>
                </c:pt>
                <c:pt idx="7035">
                  <c:v>2.20928191489198E-2</c:v>
                </c:pt>
                <c:pt idx="7036">
                  <c:v>2.1731381244130099E-2</c:v>
                </c:pt>
                <c:pt idx="7037">
                  <c:v>2.4332304082723199E-2</c:v>
                </c:pt>
                <c:pt idx="7038">
                  <c:v>4.4076351922291999E-2</c:v>
                </c:pt>
                <c:pt idx="7039">
                  <c:v>5.5697744330507601E-2</c:v>
                </c:pt>
                <c:pt idx="7040">
                  <c:v>9.2932834730219294E-2</c:v>
                </c:pt>
                <c:pt idx="7041">
                  <c:v>0.123540454437523</c:v>
                </c:pt>
                <c:pt idx="7042">
                  <c:v>0.164807448309262</c:v>
                </c:pt>
                <c:pt idx="7043">
                  <c:v>0.20328216940270399</c:v>
                </c:pt>
                <c:pt idx="7044">
                  <c:v>0.25360921490254701</c:v>
                </c:pt>
                <c:pt idx="7045">
                  <c:v>0.31327092030995501</c:v>
                </c:pt>
                <c:pt idx="7046">
                  <c:v>0.33861169866062502</c:v>
                </c:pt>
                <c:pt idx="7047">
                  <c:v>0.36838823789587999</c:v>
                </c:pt>
                <c:pt idx="7048">
                  <c:v>0.38746614870257501</c:v>
                </c:pt>
                <c:pt idx="7049">
                  <c:v>0.43360526244227299</c:v>
                </c:pt>
                <c:pt idx="7050">
                  <c:v>0.448711792916684</c:v>
                </c:pt>
                <c:pt idx="7051">
                  <c:v>0.45713070518272703</c:v>
                </c:pt>
                <c:pt idx="7052">
                  <c:v>0.47091946037035198</c:v>
                </c:pt>
                <c:pt idx="7053">
                  <c:v>0.45671759537204298</c:v>
                </c:pt>
                <c:pt idx="7054">
                  <c:v>0.46756205862220501</c:v>
                </c:pt>
                <c:pt idx="7055">
                  <c:v>0.38824519464984802</c:v>
                </c:pt>
                <c:pt idx="7056">
                  <c:v>0.40312279587628302</c:v>
                </c:pt>
                <c:pt idx="7057">
                  <c:v>0.43497203296956</c:v>
                </c:pt>
                <c:pt idx="7058">
                  <c:v>0.478038679935197</c:v>
                </c:pt>
                <c:pt idx="7059">
                  <c:v>0.46475039076500801</c:v>
                </c:pt>
                <c:pt idx="7060">
                  <c:v>0.37919926241190399</c:v>
                </c:pt>
                <c:pt idx="7061">
                  <c:v>0.378428118522177</c:v>
                </c:pt>
                <c:pt idx="7062">
                  <c:v>0.45388900494344198</c:v>
                </c:pt>
                <c:pt idx="7063">
                  <c:v>0.470641334807472</c:v>
                </c:pt>
                <c:pt idx="7064">
                  <c:v>0.49259201838204603</c:v>
                </c:pt>
                <c:pt idx="7065">
                  <c:v>0.39264880046571499</c:v>
                </c:pt>
                <c:pt idx="7066">
                  <c:v>0.34610598638777901</c:v>
                </c:pt>
                <c:pt idx="7067">
                  <c:v>0.30356099986023299</c:v>
                </c:pt>
                <c:pt idx="7068">
                  <c:v>0.29501750527524201</c:v>
                </c:pt>
                <c:pt idx="7069">
                  <c:v>0.30386319675305701</c:v>
                </c:pt>
                <c:pt idx="7070">
                  <c:v>0.290767584747399</c:v>
                </c:pt>
                <c:pt idx="7071">
                  <c:v>0.29624874099486997</c:v>
                </c:pt>
                <c:pt idx="7072">
                  <c:v>0.31264357581767199</c:v>
                </c:pt>
                <c:pt idx="7073">
                  <c:v>0.33905050319017899</c:v>
                </c:pt>
                <c:pt idx="7074">
                  <c:v>0.341655183168452</c:v>
                </c:pt>
                <c:pt idx="7075">
                  <c:v>0.329446328903926</c:v>
                </c:pt>
                <c:pt idx="7076">
                  <c:v>0.262075617058667</c:v>
                </c:pt>
                <c:pt idx="7077">
                  <c:v>0.193334063256205</c:v>
                </c:pt>
                <c:pt idx="7078">
                  <c:v>0.128718211730798</c:v>
                </c:pt>
                <c:pt idx="7079">
                  <c:v>0.11198585788700199</c:v>
                </c:pt>
                <c:pt idx="7080">
                  <c:v>8.6433532380047695E-2</c:v>
                </c:pt>
                <c:pt idx="7081">
                  <c:v>7.63682856874148E-2</c:v>
                </c:pt>
                <c:pt idx="7082">
                  <c:v>3.6539630391764097E-2</c:v>
                </c:pt>
                <c:pt idx="7083">
                  <c:v>3.4098295244920702E-2</c:v>
                </c:pt>
                <c:pt idx="7084">
                  <c:v>2.6664187632177899E-2</c:v>
                </c:pt>
                <c:pt idx="7085">
                  <c:v>3.5508909926030799E-2</c:v>
                </c:pt>
                <c:pt idx="7086">
                  <c:v>3.3006622052171697E-2</c:v>
                </c:pt>
                <c:pt idx="7087">
                  <c:v>2.7238547759351799E-2</c:v>
                </c:pt>
                <c:pt idx="7088">
                  <c:v>1.6428546748460102E-2</c:v>
                </c:pt>
                <c:pt idx="7089">
                  <c:v>1.45246569561238E-2</c:v>
                </c:pt>
                <c:pt idx="7090">
                  <c:v>2.05401607916205E-2</c:v>
                </c:pt>
                <c:pt idx="7091">
                  <c:v>2.3567779130038199E-2</c:v>
                </c:pt>
                <c:pt idx="7092">
                  <c:v>1.7572245117003199E-2</c:v>
                </c:pt>
                <c:pt idx="7093">
                  <c:v>1.1153374930468401E-2</c:v>
                </c:pt>
                <c:pt idx="7094">
                  <c:v>1.1126939005879801E-2</c:v>
                </c:pt>
                <c:pt idx="7095">
                  <c:v>9.2329952074547902E-3</c:v>
                </c:pt>
                <c:pt idx="7096">
                  <c:v>1.1119776946417401E-2</c:v>
                </c:pt>
                <c:pt idx="7097">
                  <c:v>9.1885859359819196E-3</c:v>
                </c:pt>
                <c:pt idx="7098">
                  <c:v>1.6637377808447502E-2</c:v>
                </c:pt>
                <c:pt idx="7099">
                  <c:v>1.0463287131650199E-2</c:v>
                </c:pt>
                <c:pt idx="7100">
                  <c:v>1.41116854571222E-2</c:v>
                </c:pt>
                <c:pt idx="7101">
                  <c:v>1.52902863160098E-2</c:v>
                </c:pt>
                <c:pt idx="7102">
                  <c:v>2.4231725103665901E-2</c:v>
                </c:pt>
                <c:pt idx="7103">
                  <c:v>2.7333757010591798E-2</c:v>
                </c:pt>
                <c:pt idx="7104">
                  <c:v>2.51266203417604E-2</c:v>
                </c:pt>
                <c:pt idx="7105">
                  <c:v>2.2129151208631601E-2</c:v>
                </c:pt>
                <c:pt idx="7106">
                  <c:v>1.51833662225532E-2</c:v>
                </c:pt>
                <c:pt idx="7107">
                  <c:v>1.10898792658742E-2</c:v>
                </c:pt>
                <c:pt idx="7108">
                  <c:v>8.5281744034142303E-3</c:v>
                </c:pt>
                <c:pt idx="7109">
                  <c:v>1.0979274069661199E-2</c:v>
                </c:pt>
                <c:pt idx="7110">
                  <c:v>1.4276930585113401E-2</c:v>
                </c:pt>
                <c:pt idx="7111">
                  <c:v>1.26632581931421E-2</c:v>
                </c:pt>
                <c:pt idx="7112">
                  <c:v>1.44211727491903E-2</c:v>
                </c:pt>
                <c:pt idx="7113">
                  <c:v>2.1204744600687099E-3</c:v>
                </c:pt>
                <c:pt idx="7114">
                  <c:v>1.9999791652539601E-4</c:v>
                </c:pt>
                <c:pt idx="7115">
                  <c:v>-3.8733012400383299E-3</c:v>
                </c:pt>
                <c:pt idx="7116">
                  <c:v>5.4986141698517002E-3</c:v>
                </c:pt>
                <c:pt idx="7117">
                  <c:v>7.0202446826000096E-3</c:v>
                </c:pt>
                <c:pt idx="7118">
                  <c:v>1.173432818785E-2</c:v>
                </c:pt>
                <c:pt idx="7119">
                  <c:v>1.5139609391037199E-2</c:v>
                </c:pt>
                <c:pt idx="7120">
                  <c:v>1.3551621007630899E-2</c:v>
                </c:pt>
                <c:pt idx="7121">
                  <c:v>9.5930073279802408E-3</c:v>
                </c:pt>
                <c:pt idx="7122">
                  <c:v>4.5459207117619404E-3</c:v>
                </c:pt>
                <c:pt idx="7123">
                  <c:v>5.2347107256720902E-3</c:v>
                </c:pt>
                <c:pt idx="7124">
                  <c:v>3.8923710192750299E-3</c:v>
                </c:pt>
                <c:pt idx="7125">
                  <c:v>1.86150890702373E-3</c:v>
                </c:pt>
                <c:pt idx="7126">
                  <c:v>1.8653291820742901E-3</c:v>
                </c:pt>
                <c:pt idx="7127">
                  <c:v>1.32417152599553E-2</c:v>
                </c:pt>
                <c:pt idx="7128">
                  <c:v>1.2352541518470799E-2</c:v>
                </c:pt>
                <c:pt idx="7129">
                  <c:v>1.5953050398737401E-2</c:v>
                </c:pt>
                <c:pt idx="7130">
                  <c:v>1.5466556263704001E-2</c:v>
                </c:pt>
                <c:pt idx="7131">
                  <c:v>2.7070911427335E-2</c:v>
                </c:pt>
                <c:pt idx="7132">
                  <c:v>3.4393458161332803E-2</c:v>
                </c:pt>
                <c:pt idx="7133">
                  <c:v>4.3662962205347502E-2</c:v>
                </c:pt>
                <c:pt idx="7134">
                  <c:v>4.51701099372823E-2</c:v>
                </c:pt>
                <c:pt idx="7135">
                  <c:v>5.8834716166772001E-2</c:v>
                </c:pt>
                <c:pt idx="7136">
                  <c:v>6.0331406046493098E-2</c:v>
                </c:pt>
                <c:pt idx="7137">
                  <c:v>7.3059493474852799E-2</c:v>
                </c:pt>
                <c:pt idx="7138">
                  <c:v>6.2789840955242607E-2</c:v>
                </c:pt>
                <c:pt idx="7139">
                  <c:v>5.6350211936198998E-2</c:v>
                </c:pt>
                <c:pt idx="7140">
                  <c:v>4.3383642807817098E-2</c:v>
                </c:pt>
                <c:pt idx="7141">
                  <c:v>4.5205810301870299E-2</c:v>
                </c:pt>
                <c:pt idx="7142">
                  <c:v>5.25773830715466E-2</c:v>
                </c:pt>
                <c:pt idx="7143">
                  <c:v>5.7702675936750103E-2</c:v>
                </c:pt>
                <c:pt idx="7144">
                  <c:v>8.34292319964553E-2</c:v>
                </c:pt>
                <c:pt idx="7145">
                  <c:v>0.13585206229639701</c:v>
                </c:pt>
                <c:pt idx="7146">
                  <c:v>0.18257849664101</c:v>
                </c:pt>
                <c:pt idx="7147">
                  <c:v>0.21750347898114</c:v>
                </c:pt>
                <c:pt idx="7148">
                  <c:v>0.213010570497218</c:v>
                </c:pt>
                <c:pt idx="7149">
                  <c:v>0.208050360954671</c:v>
                </c:pt>
                <c:pt idx="7150">
                  <c:v>0.218466935244263</c:v>
                </c:pt>
                <c:pt idx="7151">
                  <c:v>0.207834502674758</c:v>
                </c:pt>
                <c:pt idx="7152">
                  <c:v>0.20575712353077399</c:v>
                </c:pt>
                <c:pt idx="7153">
                  <c:v>0.24113656766670399</c:v>
                </c:pt>
                <c:pt idx="7154">
                  <c:v>0.26466897034443598</c:v>
                </c:pt>
                <c:pt idx="7155">
                  <c:v>0.32905792730246503</c:v>
                </c:pt>
                <c:pt idx="7156">
                  <c:v>0.339859471595651</c:v>
                </c:pt>
                <c:pt idx="7157">
                  <c:v>0.39091890946698499</c:v>
                </c:pt>
                <c:pt idx="7158">
                  <c:v>0.40381023393627902</c:v>
                </c:pt>
                <c:pt idx="7159">
                  <c:v>0.415841070172701</c:v>
                </c:pt>
                <c:pt idx="7160">
                  <c:v>0.41794593830849902</c:v>
                </c:pt>
                <c:pt idx="7161">
                  <c:v>0.43395583357339002</c:v>
                </c:pt>
                <c:pt idx="7162">
                  <c:v>0.43190299409396798</c:v>
                </c:pt>
                <c:pt idx="7163">
                  <c:v>0.42333909282977</c:v>
                </c:pt>
                <c:pt idx="7164">
                  <c:v>0.405534234064935</c:v>
                </c:pt>
                <c:pt idx="7165">
                  <c:v>0.38546441364181</c:v>
                </c:pt>
                <c:pt idx="7166">
                  <c:v>0.39325275411140498</c:v>
                </c:pt>
                <c:pt idx="7167">
                  <c:v>0.39372404912887099</c:v>
                </c:pt>
                <c:pt idx="7168">
                  <c:v>0.38576708205265198</c:v>
                </c:pt>
                <c:pt idx="7169">
                  <c:v>0.36591856202067802</c:v>
                </c:pt>
                <c:pt idx="7170">
                  <c:v>0.35387196652789998</c:v>
                </c:pt>
                <c:pt idx="7171">
                  <c:v>0.343199926967378</c:v>
                </c:pt>
                <c:pt idx="7172">
                  <c:v>0.31551297661380701</c:v>
                </c:pt>
                <c:pt idx="7173">
                  <c:v>0.29563020846551502</c:v>
                </c:pt>
                <c:pt idx="7174">
                  <c:v>0.25586279253280297</c:v>
                </c:pt>
                <c:pt idx="7175">
                  <c:v>0.226873318318182</c:v>
                </c:pt>
                <c:pt idx="7176">
                  <c:v>0.18789906641919399</c:v>
                </c:pt>
                <c:pt idx="7177">
                  <c:v>0.16668419658222899</c:v>
                </c:pt>
                <c:pt idx="7178">
                  <c:v>0.142957623444604</c:v>
                </c:pt>
                <c:pt idx="7179">
                  <c:v>0.103667010697523</c:v>
                </c:pt>
                <c:pt idx="7180">
                  <c:v>8.3345170497319099E-2</c:v>
                </c:pt>
                <c:pt idx="7181">
                  <c:v>7.1814472014369704E-2</c:v>
                </c:pt>
                <c:pt idx="7182">
                  <c:v>6.3156871156368102E-2</c:v>
                </c:pt>
                <c:pt idx="7183">
                  <c:v>4.9932228621560097E-2</c:v>
                </c:pt>
                <c:pt idx="7184">
                  <c:v>4.86965419316314E-2</c:v>
                </c:pt>
                <c:pt idx="7185">
                  <c:v>4.0442361295262998E-2</c:v>
                </c:pt>
                <c:pt idx="7186">
                  <c:v>2.4526704940369199E-2</c:v>
                </c:pt>
                <c:pt idx="7187">
                  <c:v>1.76997876524853E-2</c:v>
                </c:pt>
                <c:pt idx="7188">
                  <c:v>1.7541479996241598E-2</c:v>
                </c:pt>
                <c:pt idx="7189">
                  <c:v>3.6578799180945802E-2</c:v>
                </c:pt>
                <c:pt idx="7190">
                  <c:v>2.9942371257045301E-2</c:v>
                </c:pt>
                <c:pt idx="7191">
                  <c:v>3.1797463993950899E-2</c:v>
                </c:pt>
                <c:pt idx="7192">
                  <c:v>2.4761005592003699E-2</c:v>
                </c:pt>
                <c:pt idx="7193">
                  <c:v>2.3873883354340202E-2</c:v>
                </c:pt>
                <c:pt idx="7194">
                  <c:v>2.7745260838347701E-3</c:v>
                </c:pt>
                <c:pt idx="7195">
                  <c:v>8.0871902973457099E-3</c:v>
                </c:pt>
                <c:pt idx="7196">
                  <c:v>4.6052607063367997E-3</c:v>
                </c:pt>
                <c:pt idx="7197">
                  <c:v>2.09032939931653E-2</c:v>
                </c:pt>
                <c:pt idx="7198">
                  <c:v>1.8158218517248401E-2</c:v>
                </c:pt>
                <c:pt idx="7199">
                  <c:v>1.93266812339528E-2</c:v>
                </c:pt>
                <c:pt idx="7200">
                  <c:v>2.0189498679432299E-2</c:v>
                </c:pt>
                <c:pt idx="7201">
                  <c:v>1.70795711462313E-2</c:v>
                </c:pt>
                <c:pt idx="7202">
                  <c:v>2.22996476734609E-2</c:v>
                </c:pt>
                <c:pt idx="7203">
                  <c:v>1.6493710503316598E-2</c:v>
                </c:pt>
                <c:pt idx="7204">
                  <c:v>1.3718737122667E-2</c:v>
                </c:pt>
                <c:pt idx="7205">
                  <c:v>8.9927425772997997E-4</c:v>
                </c:pt>
                <c:pt idx="7206">
                  <c:v>1.32589081778081E-3</c:v>
                </c:pt>
                <c:pt idx="7207">
                  <c:v>4.90595510755307E-4</c:v>
                </c:pt>
                <c:pt idx="7208">
                  <c:v>5.9130553699065598E-3</c:v>
                </c:pt>
                <c:pt idx="7209">
                  <c:v>7.0978082561670196E-3</c:v>
                </c:pt>
                <c:pt idx="7210">
                  <c:v>2.2684835906602299E-3</c:v>
                </c:pt>
                <c:pt idx="7211">
                  <c:v>5.4938493235835101E-3</c:v>
                </c:pt>
                <c:pt idx="7212">
                  <c:v>1.3176249957724101E-2</c:v>
                </c:pt>
                <c:pt idx="7213">
                  <c:v>4.7445822570124597E-3</c:v>
                </c:pt>
                <c:pt idx="7214">
                  <c:v>6.9640606157871897E-3</c:v>
                </c:pt>
                <c:pt idx="7215">
                  <c:v>9.8414534875723506E-3</c:v>
                </c:pt>
                <c:pt idx="7216">
                  <c:v>1.2039035931213599E-2</c:v>
                </c:pt>
                <c:pt idx="7217">
                  <c:v>5.1313033740635703E-3</c:v>
                </c:pt>
                <c:pt idx="7218">
                  <c:v>-6.3675488379174496E-3</c:v>
                </c:pt>
                <c:pt idx="7219">
                  <c:v>-6.7419815816701601E-3</c:v>
                </c:pt>
                <c:pt idx="7220">
                  <c:v>9.8027540090375401E-3</c:v>
                </c:pt>
                <c:pt idx="7221">
                  <c:v>1.25770712310063E-2</c:v>
                </c:pt>
                <c:pt idx="7222">
                  <c:v>2.1319766412958598E-2</c:v>
                </c:pt>
                <c:pt idx="7223">
                  <c:v>3.64033622384051E-3</c:v>
                </c:pt>
                <c:pt idx="7224">
                  <c:v>1.20971249420249E-2</c:v>
                </c:pt>
                <c:pt idx="7225">
                  <c:v>1.0683135097254401E-2</c:v>
                </c:pt>
                <c:pt idx="7226">
                  <c:v>1.5539754299194901E-2</c:v>
                </c:pt>
                <c:pt idx="7227">
                  <c:v>8.6999747206575294E-3</c:v>
                </c:pt>
                <c:pt idx="7228">
                  <c:v>2.2552519564172799E-2</c:v>
                </c:pt>
                <c:pt idx="7229">
                  <c:v>3.9771584994741899E-2</c:v>
                </c:pt>
                <c:pt idx="7230">
                  <c:v>6.3392609573642095E-2</c:v>
                </c:pt>
                <c:pt idx="7231">
                  <c:v>8.9618982486821194E-2</c:v>
                </c:pt>
                <c:pt idx="7232">
                  <c:v>0.110493899109112</c:v>
                </c:pt>
                <c:pt idx="7233">
                  <c:v>0.143358661423617</c:v>
                </c:pt>
                <c:pt idx="7234">
                  <c:v>0.16764786796954101</c:v>
                </c:pt>
                <c:pt idx="7235">
                  <c:v>0.204390821170886</c:v>
                </c:pt>
                <c:pt idx="7236">
                  <c:v>0.23859226770001901</c:v>
                </c:pt>
                <c:pt idx="7237">
                  <c:v>0.26998003563857798</c:v>
                </c:pt>
                <c:pt idx="7238">
                  <c:v>0.30716887443659502</c:v>
                </c:pt>
                <c:pt idx="7239">
                  <c:v>0.31353882273216599</c:v>
                </c:pt>
                <c:pt idx="7240">
                  <c:v>0.33134724623477302</c:v>
                </c:pt>
                <c:pt idx="7241">
                  <c:v>0.33257603954304299</c:v>
                </c:pt>
                <c:pt idx="7242">
                  <c:v>0.34595875452227398</c:v>
                </c:pt>
                <c:pt idx="7243">
                  <c:v>0.39739217204858701</c:v>
                </c:pt>
                <c:pt idx="7244">
                  <c:v>0.41485316958708301</c:v>
                </c:pt>
                <c:pt idx="7245">
                  <c:v>0.43258978583968499</c:v>
                </c:pt>
                <c:pt idx="7246">
                  <c:v>0.39549766541567399</c:v>
                </c:pt>
                <c:pt idx="7247">
                  <c:v>0.37995519065732303</c:v>
                </c:pt>
                <c:pt idx="7248">
                  <c:v>0.39920165999759999</c:v>
                </c:pt>
                <c:pt idx="7249">
                  <c:v>0.40374848004951902</c:v>
                </c:pt>
                <c:pt idx="7250">
                  <c:v>0.40429377533091398</c:v>
                </c:pt>
                <c:pt idx="7251">
                  <c:v>0.33428966150068701</c:v>
                </c:pt>
                <c:pt idx="7252">
                  <c:v>0.33665329608853301</c:v>
                </c:pt>
                <c:pt idx="7253">
                  <c:v>0.30826394041649002</c:v>
                </c:pt>
                <c:pt idx="7254">
                  <c:v>0.32573213541857399</c:v>
                </c:pt>
                <c:pt idx="7255">
                  <c:v>0.29832436125877199</c:v>
                </c:pt>
                <c:pt idx="7256">
                  <c:v>0.33304872288336201</c:v>
                </c:pt>
                <c:pt idx="7257">
                  <c:v>0.30648080730509802</c:v>
                </c:pt>
                <c:pt idx="7258">
                  <c:v>0.27106619936557003</c:v>
                </c:pt>
                <c:pt idx="7259">
                  <c:v>0.22734562248326301</c:v>
                </c:pt>
                <c:pt idx="7260">
                  <c:v>0.27169326396143001</c:v>
                </c:pt>
                <c:pt idx="7261">
                  <c:v>0.31869055608709501</c:v>
                </c:pt>
                <c:pt idx="7262">
                  <c:v>0.35870753991589499</c:v>
                </c:pt>
                <c:pt idx="7263">
                  <c:v>0.35248197360354899</c:v>
                </c:pt>
                <c:pt idx="7264">
                  <c:v>0.33969662911308302</c:v>
                </c:pt>
                <c:pt idx="7265">
                  <c:v>0.315352888002915</c:v>
                </c:pt>
                <c:pt idx="7266">
                  <c:v>0.299434584204535</c:v>
                </c:pt>
                <c:pt idx="7267">
                  <c:v>0.28648029655732599</c:v>
                </c:pt>
                <c:pt idx="7268">
                  <c:v>0.26741557473882999</c:v>
                </c:pt>
                <c:pt idx="7269">
                  <c:v>0.25935706615110499</c:v>
                </c:pt>
                <c:pt idx="7270">
                  <c:v>0.23513001963444199</c:v>
                </c:pt>
                <c:pt idx="7271">
                  <c:v>0.210582951338946</c:v>
                </c:pt>
                <c:pt idx="7272">
                  <c:v>0.17912690242795401</c:v>
                </c:pt>
                <c:pt idx="7273">
                  <c:v>0.15027069234495299</c:v>
                </c:pt>
                <c:pt idx="7274">
                  <c:v>0.131427356431086</c:v>
                </c:pt>
                <c:pt idx="7275">
                  <c:v>0.120794228613163</c:v>
                </c:pt>
                <c:pt idx="7276">
                  <c:v>0.101886856307041</c:v>
                </c:pt>
                <c:pt idx="7277">
                  <c:v>7.9775575818243905E-2</c:v>
                </c:pt>
                <c:pt idx="7278">
                  <c:v>4.7581441802210397E-2</c:v>
                </c:pt>
                <c:pt idx="7279">
                  <c:v>3.31674200460551E-2</c:v>
                </c:pt>
                <c:pt idx="7280">
                  <c:v>4.3857547868992E-2</c:v>
                </c:pt>
                <c:pt idx="7281">
                  <c:v>3.07201512204127E-2</c:v>
                </c:pt>
                <c:pt idx="7282">
                  <c:v>2.70811301748832E-2</c:v>
                </c:pt>
                <c:pt idx="7283">
                  <c:v>1.6786643387499699E-2</c:v>
                </c:pt>
                <c:pt idx="7284">
                  <c:v>1.7561159440450301E-2</c:v>
                </c:pt>
                <c:pt idx="7285">
                  <c:v>2.3373928720366598E-2</c:v>
                </c:pt>
                <c:pt idx="7286">
                  <c:v>4.3350973743811897E-3</c:v>
                </c:pt>
                <c:pt idx="7287">
                  <c:v>-9.4110869531211505E-3</c:v>
                </c:pt>
                <c:pt idx="7288">
                  <c:v>-2.9536184336811798E-3</c:v>
                </c:pt>
                <c:pt idx="7289">
                  <c:v>-1.35975127789083E-2</c:v>
                </c:pt>
                <c:pt idx="7290">
                  <c:v>-1.11523229835487E-3</c:v>
                </c:pt>
                <c:pt idx="7291">
                  <c:v>-1.28545607241125E-2</c:v>
                </c:pt>
                <c:pt idx="7292">
                  <c:v>1.0068110815093701E-2</c:v>
                </c:pt>
                <c:pt idx="7293">
                  <c:v>2.5123713903420698E-2</c:v>
                </c:pt>
                <c:pt idx="7294">
                  <c:v>2.4957644108040401E-2</c:v>
                </c:pt>
                <c:pt idx="7295">
                  <c:v>1.3389989123349299E-2</c:v>
                </c:pt>
                <c:pt idx="7296">
                  <c:v>-1.0919714829309E-2</c:v>
                </c:pt>
                <c:pt idx="7297">
                  <c:v>-2.1508433060719801E-2</c:v>
                </c:pt>
                <c:pt idx="7298">
                  <c:v>-9.9644902093568109E-3</c:v>
                </c:pt>
                <c:pt idx="7299">
                  <c:v>3.02476247324906E-3</c:v>
                </c:pt>
                <c:pt idx="7300">
                  <c:v>1.6500705973882899E-2</c:v>
                </c:pt>
                <c:pt idx="7301">
                  <c:v>5.9848291453923497E-3</c:v>
                </c:pt>
                <c:pt idx="7302">
                  <c:v>8.76659146241455E-3</c:v>
                </c:pt>
                <c:pt idx="7303">
                  <c:v>1.34570162773261E-3</c:v>
                </c:pt>
                <c:pt idx="7304">
                  <c:v>-4.9200024404071098E-3</c:v>
                </c:pt>
                <c:pt idx="7305">
                  <c:v>-4.5986931772638998E-3</c:v>
                </c:pt>
                <c:pt idx="7306">
                  <c:v>-1.16899886174185E-2</c:v>
                </c:pt>
                <c:pt idx="7307">
                  <c:v>1.15169162676057E-2</c:v>
                </c:pt>
                <c:pt idx="7308">
                  <c:v>5.2035270533262604E-3</c:v>
                </c:pt>
                <c:pt idx="7309">
                  <c:v>1.89264999863927E-2</c:v>
                </c:pt>
                <c:pt idx="7310">
                  <c:v>9.8947961668040501E-4</c:v>
                </c:pt>
                <c:pt idx="7311">
                  <c:v>-1.22876840331578E-3</c:v>
                </c:pt>
                <c:pt idx="7312">
                  <c:v>-1.06998977329224E-2</c:v>
                </c:pt>
                <c:pt idx="7313">
                  <c:v>-1.6988590423173001E-3</c:v>
                </c:pt>
                <c:pt idx="7314">
                  <c:v>2.6481985174026299E-3</c:v>
                </c:pt>
                <c:pt idx="7315">
                  <c:v>2.87162849673623E-2</c:v>
                </c:pt>
                <c:pt idx="7316">
                  <c:v>2.04168474936656E-2</c:v>
                </c:pt>
                <c:pt idx="7317">
                  <c:v>2.6095737341437601E-2</c:v>
                </c:pt>
                <c:pt idx="7318">
                  <c:v>4.5590273126014597E-3</c:v>
                </c:pt>
                <c:pt idx="7319">
                  <c:v>8.1238738464651603E-3</c:v>
                </c:pt>
                <c:pt idx="7320">
                  <c:v>1.4748633819900599E-2</c:v>
                </c:pt>
                <c:pt idx="7321">
                  <c:v>1.40303343859849E-2</c:v>
                </c:pt>
                <c:pt idx="7322">
                  <c:v>8.4947130186873703E-3</c:v>
                </c:pt>
                <c:pt idx="7323">
                  <c:v>-9.4424667820440008E-3</c:v>
                </c:pt>
                <c:pt idx="7324">
                  <c:v>-9.4390692290003998E-3</c:v>
                </c:pt>
                <c:pt idx="7325">
                  <c:v>1.64191145012731E-3</c:v>
                </c:pt>
                <c:pt idx="7326">
                  <c:v>2.1220884267599299E-2</c:v>
                </c:pt>
                <c:pt idx="7327">
                  <c:v>3.27091264345599E-2</c:v>
                </c:pt>
                <c:pt idx="7328">
                  <c:v>6.0120637950884598E-2</c:v>
                </c:pt>
                <c:pt idx="7329">
                  <c:v>8.1227811736316602E-2</c:v>
                </c:pt>
                <c:pt idx="7330">
                  <c:v>0.112861551764927</c:v>
                </c:pt>
                <c:pt idx="7331">
                  <c:v>0.13820939913987801</c:v>
                </c:pt>
                <c:pt idx="7332">
                  <c:v>0.17430461614778001</c:v>
                </c:pt>
                <c:pt idx="7333">
                  <c:v>0.21698566039376599</c:v>
                </c:pt>
                <c:pt idx="7334">
                  <c:v>0.24858576199510299</c:v>
                </c:pt>
                <c:pt idx="7335">
                  <c:v>0.27984892609437501</c:v>
                </c:pt>
                <c:pt idx="7336">
                  <c:v>0.315895192981682</c:v>
                </c:pt>
                <c:pt idx="7337">
                  <c:v>0.33860694130213997</c:v>
                </c:pt>
                <c:pt idx="7338">
                  <c:v>0.36864985754959401</c:v>
                </c:pt>
                <c:pt idx="7339">
                  <c:v>0.39563292972464698</c:v>
                </c:pt>
                <c:pt idx="7340">
                  <c:v>0.42262364074006098</c:v>
                </c:pt>
                <c:pt idx="7341">
                  <c:v>0.42589425134056302</c:v>
                </c:pt>
                <c:pt idx="7342">
                  <c:v>0.40945267397202101</c:v>
                </c:pt>
                <c:pt idx="7343">
                  <c:v>0.38863595263373502</c:v>
                </c:pt>
                <c:pt idx="7344">
                  <c:v>0.38744023513943499</c:v>
                </c:pt>
                <c:pt idx="7345">
                  <c:v>0.37777434285899603</c:v>
                </c:pt>
                <c:pt idx="7346">
                  <c:v>0.40331546976309501</c:v>
                </c:pt>
                <c:pt idx="7347">
                  <c:v>0.35959282235301698</c:v>
                </c:pt>
                <c:pt idx="7348">
                  <c:v>0.36899506375809898</c:v>
                </c:pt>
                <c:pt idx="7349">
                  <c:v>0.31746799511861601</c:v>
                </c:pt>
                <c:pt idx="7350">
                  <c:v>0.33162820136198001</c:v>
                </c:pt>
                <c:pt idx="7351">
                  <c:v>0.31940553548555201</c:v>
                </c:pt>
                <c:pt idx="7352">
                  <c:v>0.339512408801528</c:v>
                </c:pt>
                <c:pt idx="7353">
                  <c:v>0.33706334307861902</c:v>
                </c:pt>
                <c:pt idx="7354">
                  <c:v>0.33650380337420499</c:v>
                </c:pt>
                <c:pt idx="7355">
                  <c:v>0.30789009304895598</c:v>
                </c:pt>
                <c:pt idx="7356">
                  <c:v>0.29446763998456199</c:v>
                </c:pt>
                <c:pt idx="7357">
                  <c:v>0.27504161421388701</c:v>
                </c:pt>
                <c:pt idx="7358">
                  <c:v>0.269150120991067</c:v>
                </c:pt>
                <c:pt idx="7359">
                  <c:v>0.26867719542693103</c:v>
                </c:pt>
                <c:pt idx="7360">
                  <c:v>0.25806829142196003</c:v>
                </c:pt>
                <c:pt idx="7361">
                  <c:v>0.25724936633703299</c:v>
                </c:pt>
                <c:pt idx="7362">
                  <c:v>0.230458113586399</c:v>
                </c:pt>
                <c:pt idx="7363">
                  <c:v>0.220064718743084</c:v>
                </c:pt>
                <c:pt idx="7364">
                  <c:v>0.21140034246227901</c:v>
                </c:pt>
                <c:pt idx="7365">
                  <c:v>0.21299451964890201</c:v>
                </c:pt>
                <c:pt idx="7366">
                  <c:v>0.17395420866619399</c:v>
                </c:pt>
                <c:pt idx="7367">
                  <c:v>0.14785701817795599</c:v>
                </c:pt>
                <c:pt idx="7368">
                  <c:v>0.118188599097242</c:v>
                </c:pt>
                <c:pt idx="7369">
                  <c:v>0.112196811446744</c:v>
                </c:pt>
                <c:pt idx="7370">
                  <c:v>0.102443385745695</c:v>
                </c:pt>
                <c:pt idx="7371">
                  <c:v>7.7609074572467102E-2</c:v>
                </c:pt>
                <c:pt idx="7372">
                  <c:v>5.0006506949980399E-2</c:v>
                </c:pt>
                <c:pt idx="7373">
                  <c:v>2.7339645295628101E-2</c:v>
                </c:pt>
                <c:pt idx="7374">
                  <c:v>3.0363327987722299E-2</c:v>
                </c:pt>
                <c:pt idx="7375">
                  <c:v>2.91104332995018E-2</c:v>
                </c:pt>
                <c:pt idx="7376">
                  <c:v>2.8548345031612399E-2</c:v>
                </c:pt>
                <c:pt idx="7377">
                  <c:v>1.84320922803515E-2</c:v>
                </c:pt>
                <c:pt idx="7378">
                  <c:v>2.0607504248826101E-2</c:v>
                </c:pt>
                <c:pt idx="7379">
                  <c:v>1.08501404885188E-2</c:v>
                </c:pt>
                <c:pt idx="7380">
                  <c:v>5.6954009567870296E-3</c:v>
                </c:pt>
                <c:pt idx="7381">
                  <c:v>-9.13278445917713E-3</c:v>
                </c:pt>
                <c:pt idx="7382">
                  <c:v>-1.5267161834010301E-3</c:v>
                </c:pt>
                <c:pt idx="7383">
                  <c:v>7.6650281173621503E-3</c:v>
                </c:pt>
                <c:pt idx="7384">
                  <c:v>2.36741287596639E-2</c:v>
                </c:pt>
                <c:pt idx="7385">
                  <c:v>2.4397946273889599E-2</c:v>
                </c:pt>
                <c:pt idx="7386">
                  <c:v>2.23306892001011E-2</c:v>
                </c:pt>
                <c:pt idx="7387">
                  <c:v>1.2207343834725199E-2</c:v>
                </c:pt>
                <c:pt idx="7388">
                  <c:v>6.7175853164049499E-3</c:v>
                </c:pt>
                <c:pt idx="7389">
                  <c:v>9.9247857683973095E-3</c:v>
                </c:pt>
                <c:pt idx="7390">
                  <c:v>-1.4633844643222799E-3</c:v>
                </c:pt>
                <c:pt idx="7391">
                  <c:v>-2.4113701476149402E-3</c:v>
                </c:pt>
                <c:pt idx="7392">
                  <c:v>-5.22325566072752E-3</c:v>
                </c:pt>
                <c:pt idx="7393">
                  <c:v>7.2838672052431604E-3</c:v>
                </c:pt>
                <c:pt idx="7394">
                  <c:v>-5.3536891317270104E-3</c:v>
                </c:pt>
                <c:pt idx="7395">
                  <c:v>-1.2516485206229701E-2</c:v>
                </c:pt>
                <c:pt idx="7396">
                  <c:v>-7.1875931232149304E-3</c:v>
                </c:pt>
                <c:pt idx="7397">
                  <c:v>3.3002149324109198E-3</c:v>
                </c:pt>
                <c:pt idx="7398">
                  <c:v>9.5547220303155798E-3</c:v>
                </c:pt>
                <c:pt idx="7399">
                  <c:v>9.3431072334668602E-3</c:v>
                </c:pt>
                <c:pt idx="7400">
                  <c:v>9.9385366977645002E-3</c:v>
                </c:pt>
                <c:pt idx="7401">
                  <c:v>1.3684989633384799E-2</c:v>
                </c:pt>
                <c:pt idx="7402">
                  <c:v>1.45266819803968E-2</c:v>
                </c:pt>
                <c:pt idx="7403">
                  <c:v>1.2275475058431001E-2</c:v>
                </c:pt>
                <c:pt idx="7404">
                  <c:v>1.7471403116411901E-2</c:v>
                </c:pt>
                <c:pt idx="7405">
                  <c:v>1.4339322044775201E-2</c:v>
                </c:pt>
                <c:pt idx="7406">
                  <c:v>1.36715757752927E-2</c:v>
                </c:pt>
                <c:pt idx="7407">
                  <c:v>7.9487877726965792E-3</c:v>
                </c:pt>
                <c:pt idx="7408">
                  <c:v>4.95916932496928E-3</c:v>
                </c:pt>
                <c:pt idx="7409">
                  <c:v>1.07855698821925E-2</c:v>
                </c:pt>
                <c:pt idx="7410">
                  <c:v>1.5992675098671499E-4</c:v>
                </c:pt>
                <c:pt idx="7411">
                  <c:v>3.6244644863760301E-3</c:v>
                </c:pt>
                <c:pt idx="7412">
                  <c:v>4.1076509975064204E-3</c:v>
                </c:pt>
                <c:pt idx="7413">
                  <c:v>1.31814901944906E-3</c:v>
                </c:pt>
                <c:pt idx="7414">
                  <c:v>4.7289692340086098E-3</c:v>
                </c:pt>
                <c:pt idx="7415">
                  <c:v>-5.0044854532163899E-4</c:v>
                </c:pt>
                <c:pt idx="7416">
                  <c:v>1.16931297126768E-4</c:v>
                </c:pt>
                <c:pt idx="7417">
                  <c:v>1.35438678215613E-3</c:v>
                </c:pt>
                <c:pt idx="7418">
                  <c:v>1.0913495658276E-2</c:v>
                </c:pt>
                <c:pt idx="7419">
                  <c:v>2.0504119158353099E-2</c:v>
                </c:pt>
                <c:pt idx="7420">
                  <c:v>2.43954444961621E-2</c:v>
                </c:pt>
                <c:pt idx="7421">
                  <c:v>2.9056081117183E-2</c:v>
                </c:pt>
                <c:pt idx="7422">
                  <c:v>4.4674182685018798E-2</c:v>
                </c:pt>
                <c:pt idx="7423">
                  <c:v>4.6262757319126699E-2</c:v>
                </c:pt>
                <c:pt idx="7424">
                  <c:v>6.6346372776615301E-2</c:v>
                </c:pt>
                <c:pt idx="7425">
                  <c:v>0.10082217272685901</c:v>
                </c:pt>
                <c:pt idx="7426">
                  <c:v>0.13945058997867199</c:v>
                </c:pt>
                <c:pt idx="7427">
                  <c:v>0.171635435092759</c:v>
                </c:pt>
                <c:pt idx="7428">
                  <c:v>0.16489924118573299</c:v>
                </c:pt>
                <c:pt idx="7429">
                  <c:v>0.187154866008063</c:v>
                </c:pt>
                <c:pt idx="7430">
                  <c:v>0.22263469761700699</c:v>
                </c:pt>
                <c:pt idx="7431">
                  <c:v>0.27328184741862599</c:v>
                </c:pt>
                <c:pt idx="7432">
                  <c:v>0.28479325325295901</c:v>
                </c:pt>
                <c:pt idx="7433">
                  <c:v>0.30420066541831903</c:v>
                </c:pt>
                <c:pt idx="7434">
                  <c:v>0.32384364511762198</c:v>
                </c:pt>
                <c:pt idx="7435">
                  <c:v>0.37428757452818201</c:v>
                </c:pt>
                <c:pt idx="7436">
                  <c:v>0.37982159525730502</c:v>
                </c:pt>
                <c:pt idx="7437">
                  <c:v>0.38079911330373101</c:v>
                </c:pt>
                <c:pt idx="7438">
                  <c:v>0.34561217489583901</c:v>
                </c:pt>
                <c:pt idx="7439">
                  <c:v>0.323394913584025</c:v>
                </c:pt>
                <c:pt idx="7440">
                  <c:v>0.30891839115033398</c:v>
                </c:pt>
                <c:pt idx="7441">
                  <c:v>0.29563900301366802</c:v>
                </c:pt>
                <c:pt idx="7442">
                  <c:v>0.30129876724431798</c:v>
                </c:pt>
                <c:pt idx="7443">
                  <c:v>0.295495739397797</c:v>
                </c:pt>
                <c:pt idx="7444">
                  <c:v>0.30195313364930099</c:v>
                </c:pt>
                <c:pt idx="7445">
                  <c:v>0.269970158482157</c:v>
                </c:pt>
                <c:pt idx="7446">
                  <c:v>0.238075936894901</c:v>
                </c:pt>
                <c:pt idx="7447">
                  <c:v>0.25580578026394601</c:v>
                </c:pt>
                <c:pt idx="7448">
                  <c:v>0.28222091445474101</c:v>
                </c:pt>
                <c:pt idx="7449">
                  <c:v>0.28399980461019902</c:v>
                </c:pt>
                <c:pt idx="7450">
                  <c:v>0.274234532407437</c:v>
                </c:pt>
                <c:pt idx="7451">
                  <c:v>0.253009116088242</c:v>
                </c:pt>
                <c:pt idx="7452">
                  <c:v>0.29745081253986599</c:v>
                </c:pt>
                <c:pt idx="7453">
                  <c:v>0.28155295511599399</c:v>
                </c:pt>
                <c:pt idx="7454">
                  <c:v>0.27453093947444801</c:v>
                </c:pt>
                <c:pt idx="7455">
                  <c:v>0.24815977176457499</c:v>
                </c:pt>
                <c:pt idx="7456">
                  <c:v>0.24162124547886901</c:v>
                </c:pt>
                <c:pt idx="7457">
                  <c:v>0.236057834141392</c:v>
                </c:pt>
                <c:pt idx="7458">
                  <c:v>0.23178183886041701</c:v>
                </c:pt>
                <c:pt idx="7459">
                  <c:v>0.19577608174852401</c:v>
                </c:pt>
                <c:pt idx="7460">
                  <c:v>0.18730959865052799</c:v>
                </c:pt>
                <c:pt idx="7461">
                  <c:v>0.153675113889884</c:v>
                </c:pt>
                <c:pt idx="7462">
                  <c:v>0.17457171529150101</c:v>
                </c:pt>
                <c:pt idx="7463">
                  <c:v>0.16012537259315501</c:v>
                </c:pt>
                <c:pt idx="7464">
                  <c:v>0.12553005729542399</c:v>
                </c:pt>
                <c:pt idx="7465">
                  <c:v>0.103193296580884</c:v>
                </c:pt>
                <c:pt idx="7466">
                  <c:v>8.3129956464094698E-2</c:v>
                </c:pt>
                <c:pt idx="7467">
                  <c:v>0.10100603532027699</c:v>
                </c:pt>
                <c:pt idx="7468">
                  <c:v>6.4392113332690099E-2</c:v>
                </c:pt>
                <c:pt idx="7469">
                  <c:v>4.39156653431352E-2</c:v>
                </c:pt>
                <c:pt idx="7470">
                  <c:v>2.9261270858964201E-2</c:v>
                </c:pt>
                <c:pt idx="7471">
                  <c:v>1.73033124104802E-2</c:v>
                </c:pt>
                <c:pt idx="7472">
                  <c:v>1.03140244599076E-2</c:v>
                </c:pt>
                <c:pt idx="7473">
                  <c:v>7.9867295620176908E-3</c:v>
                </c:pt>
                <c:pt idx="7474">
                  <c:v>1.4127601886964301E-2</c:v>
                </c:pt>
                <c:pt idx="7475">
                  <c:v>1.90362893787854E-2</c:v>
                </c:pt>
                <c:pt idx="7476">
                  <c:v>1.22587265691183E-2</c:v>
                </c:pt>
                <c:pt idx="7477">
                  <c:v>1.5546575528290099E-2</c:v>
                </c:pt>
                <c:pt idx="7478">
                  <c:v>2.13514530055832E-2</c:v>
                </c:pt>
                <c:pt idx="7479">
                  <c:v>8.2312542609275906E-3</c:v>
                </c:pt>
                <c:pt idx="7480">
                  <c:v>9.6173517396763095E-3</c:v>
                </c:pt>
                <c:pt idx="7481">
                  <c:v>1.70386304018603E-3</c:v>
                </c:pt>
                <c:pt idx="7482">
                  <c:v>-4.7532532516342801E-3</c:v>
                </c:pt>
                <c:pt idx="7483">
                  <c:v>-5.3907119738619697E-3</c:v>
                </c:pt>
                <c:pt idx="7484">
                  <c:v>-1.7205931581476301E-3</c:v>
                </c:pt>
                <c:pt idx="7485">
                  <c:v>1.1563250966386E-2</c:v>
                </c:pt>
                <c:pt idx="7486">
                  <c:v>2.0311543356080101E-2</c:v>
                </c:pt>
                <c:pt idx="7487">
                  <c:v>2.3036827636507599E-2</c:v>
                </c:pt>
                <c:pt idx="7488">
                  <c:v>2.1271688915728799E-2</c:v>
                </c:pt>
                <c:pt idx="7489">
                  <c:v>8.5773929026736508E-3</c:v>
                </c:pt>
                <c:pt idx="7490">
                  <c:v>-6.4310568466188105E-4</c:v>
                </c:pt>
                <c:pt idx="7491">
                  <c:v>-8.2358035170877197E-3</c:v>
                </c:pt>
                <c:pt idx="7492">
                  <c:v>-4.1214685095895603E-3</c:v>
                </c:pt>
                <c:pt idx="7493">
                  <c:v>-7.7230231859271798E-3</c:v>
                </c:pt>
                <c:pt idx="7494">
                  <c:v>-7.8810147320652509E-3</c:v>
                </c:pt>
                <c:pt idx="7495">
                  <c:v>-1.2260178414707199E-2</c:v>
                </c:pt>
                <c:pt idx="7496">
                  <c:v>1.10802085150497E-2</c:v>
                </c:pt>
                <c:pt idx="7497">
                  <c:v>1.6538973864881502E-2</c:v>
                </c:pt>
                <c:pt idx="7498">
                  <c:v>1.0008969777382099E-2</c:v>
                </c:pt>
                <c:pt idx="7499">
                  <c:v>-5.4672404241118402E-3</c:v>
                </c:pt>
                <c:pt idx="7500">
                  <c:v>-5.6296265652475298E-3</c:v>
                </c:pt>
                <c:pt idx="7501">
                  <c:v>-4.40954755598279E-3</c:v>
                </c:pt>
                <c:pt idx="7502">
                  <c:v>-2.7142232081912702E-3</c:v>
                </c:pt>
                <c:pt idx="7503">
                  <c:v>-2.2253489413107102E-3</c:v>
                </c:pt>
                <c:pt idx="7504">
                  <c:v>-1.89723642020201E-3</c:v>
                </c:pt>
                <c:pt idx="7505">
                  <c:v>-6.3030882962887896E-3</c:v>
                </c:pt>
                <c:pt idx="7506">
                  <c:v>-1.1517570458171599E-2</c:v>
                </c:pt>
                <c:pt idx="7507">
                  <c:v>-1.5626509719689E-2</c:v>
                </c:pt>
                <c:pt idx="7508">
                  <c:v>-1.2698483303018499E-2</c:v>
                </c:pt>
                <c:pt idx="7509">
                  <c:v>-1.63372915210559E-2</c:v>
                </c:pt>
                <c:pt idx="7510">
                  <c:v>-1.4275819585440899E-2</c:v>
                </c:pt>
                <c:pt idx="7511">
                  <c:v>-2.0410992393270599E-2</c:v>
                </c:pt>
                <c:pt idx="7512">
                  <c:v>-1.5676074428701899E-2</c:v>
                </c:pt>
                <c:pt idx="7513">
                  <c:v>-6.11648816316295E-3</c:v>
                </c:pt>
                <c:pt idx="7514">
                  <c:v>-1.7051573596126601E-3</c:v>
                </c:pt>
                <c:pt idx="7515">
                  <c:v>-5.17324685086971E-3</c:v>
                </c:pt>
                <c:pt idx="7516">
                  <c:v>-9.9184753642594606E-3</c:v>
                </c:pt>
                <c:pt idx="7517">
                  <c:v>-7.1346462606334199E-3</c:v>
                </c:pt>
                <c:pt idx="7518">
                  <c:v>5.3479550042228301E-3</c:v>
                </c:pt>
                <c:pt idx="7519">
                  <c:v>1.9663933218692298E-2</c:v>
                </c:pt>
                <c:pt idx="7520">
                  <c:v>3.9484384102955801E-2</c:v>
                </c:pt>
                <c:pt idx="7521">
                  <c:v>6.8479191436626799E-2</c:v>
                </c:pt>
                <c:pt idx="7522">
                  <c:v>9.5076888628134695E-2</c:v>
                </c:pt>
                <c:pt idx="7523">
                  <c:v>0.13261262671136401</c:v>
                </c:pt>
                <c:pt idx="7524">
                  <c:v>0.16884634317663</c:v>
                </c:pt>
                <c:pt idx="7525">
                  <c:v>0.20012942525911501</c:v>
                </c:pt>
                <c:pt idx="7526">
                  <c:v>0.21849886637355601</c:v>
                </c:pt>
                <c:pt idx="7527">
                  <c:v>0.24122465106575</c:v>
                </c:pt>
                <c:pt idx="7528">
                  <c:v>0.253947254419289</c:v>
                </c:pt>
                <c:pt idx="7529">
                  <c:v>0.27176948795231298</c:v>
                </c:pt>
                <c:pt idx="7530">
                  <c:v>0.28413656636837697</c:v>
                </c:pt>
                <c:pt idx="7531">
                  <c:v>0.324244211302748</c:v>
                </c:pt>
                <c:pt idx="7532">
                  <c:v>0.32719062499753498</c:v>
                </c:pt>
                <c:pt idx="7533">
                  <c:v>0.295491394794553</c:v>
                </c:pt>
                <c:pt idx="7534">
                  <c:v>0.25188973067832099</c:v>
                </c:pt>
                <c:pt idx="7535">
                  <c:v>0.24495390274287299</c:v>
                </c:pt>
                <c:pt idx="7536">
                  <c:v>0.25882382813451899</c:v>
                </c:pt>
                <c:pt idx="7537">
                  <c:v>0.28153907081166402</c:v>
                </c:pt>
                <c:pt idx="7538">
                  <c:v>0.25782065421127898</c:v>
                </c:pt>
                <c:pt idx="7539">
                  <c:v>0.258372056206286</c:v>
                </c:pt>
                <c:pt idx="7540">
                  <c:v>0.24194345973974199</c:v>
                </c:pt>
                <c:pt idx="7541">
                  <c:v>0.262441480289067</c:v>
                </c:pt>
                <c:pt idx="7542">
                  <c:v>0.26468438093442798</c:v>
                </c:pt>
                <c:pt idx="7543">
                  <c:v>0.25512414108796699</c:v>
                </c:pt>
                <c:pt idx="7544">
                  <c:v>0.25537720343326398</c:v>
                </c:pt>
                <c:pt idx="7545">
                  <c:v>0.23756822751769199</c:v>
                </c:pt>
                <c:pt idx="7546">
                  <c:v>0.23028634220365701</c:v>
                </c:pt>
                <c:pt idx="7547">
                  <c:v>0.22217863442930499</c:v>
                </c:pt>
                <c:pt idx="7548">
                  <c:v>0.224868071271665</c:v>
                </c:pt>
                <c:pt idx="7549">
                  <c:v>0.22180329861876999</c:v>
                </c:pt>
                <c:pt idx="7550">
                  <c:v>0.223521924058522</c:v>
                </c:pt>
                <c:pt idx="7551">
                  <c:v>0.21178599629087799</c:v>
                </c:pt>
                <c:pt idx="7552">
                  <c:v>0.207833632374678</c:v>
                </c:pt>
                <c:pt idx="7553">
                  <c:v>0.20540170898135399</c:v>
                </c:pt>
                <c:pt idx="7554">
                  <c:v>0.20164336686778001</c:v>
                </c:pt>
                <c:pt idx="7555">
                  <c:v>0.19483060773181701</c:v>
                </c:pt>
                <c:pt idx="7556">
                  <c:v>0.16430277906798699</c:v>
                </c:pt>
                <c:pt idx="7557">
                  <c:v>0.15404452882490699</c:v>
                </c:pt>
                <c:pt idx="7558">
                  <c:v>0.14224001687042101</c:v>
                </c:pt>
                <c:pt idx="7559">
                  <c:v>0.12335328563309</c:v>
                </c:pt>
                <c:pt idx="7560">
                  <c:v>0.113568421291438</c:v>
                </c:pt>
                <c:pt idx="7561">
                  <c:v>9.8862965959646498E-2</c:v>
                </c:pt>
                <c:pt idx="7562">
                  <c:v>9.1706425824287105E-2</c:v>
                </c:pt>
                <c:pt idx="7563">
                  <c:v>4.7161932557782102E-2</c:v>
                </c:pt>
                <c:pt idx="7564">
                  <c:v>2.1496650782216999E-2</c:v>
                </c:pt>
                <c:pt idx="7565">
                  <c:v>6.7226168785635299E-4</c:v>
                </c:pt>
                <c:pt idx="7566">
                  <c:v>1.2114720438236E-2</c:v>
                </c:pt>
                <c:pt idx="7567">
                  <c:v>1.60534866543681E-2</c:v>
                </c:pt>
                <c:pt idx="7568">
                  <c:v>2.0177819469232298E-2</c:v>
                </c:pt>
                <c:pt idx="7569">
                  <c:v>2.02763791024482E-2</c:v>
                </c:pt>
                <c:pt idx="7570">
                  <c:v>1.88676667944352E-2</c:v>
                </c:pt>
                <c:pt idx="7571">
                  <c:v>2.2824316837667901E-2</c:v>
                </c:pt>
                <c:pt idx="7572">
                  <c:v>1.70043203764144E-2</c:v>
                </c:pt>
                <c:pt idx="7573">
                  <c:v>1.3791869189781701E-2</c:v>
                </c:pt>
                <c:pt idx="7574">
                  <c:v>5.6497477706812602E-3</c:v>
                </c:pt>
                <c:pt idx="7575">
                  <c:v>-5.8974193153164198E-3</c:v>
                </c:pt>
                <c:pt idx="7576">
                  <c:v>-1.08443330277661E-2</c:v>
                </c:pt>
                <c:pt idx="7577">
                  <c:v>-8.8218852159575901E-3</c:v>
                </c:pt>
                <c:pt idx="7578">
                  <c:v>-4.5131786513774898E-3</c:v>
                </c:pt>
                <c:pt idx="7579">
                  <c:v>-6.8149631303512197E-3</c:v>
                </c:pt>
                <c:pt idx="7580">
                  <c:v>-1.7076445914867101E-2</c:v>
                </c:pt>
                <c:pt idx="7581">
                  <c:v>-1.8558765977271699E-2</c:v>
                </c:pt>
                <c:pt idx="7582">
                  <c:v>-5.6997153378048901E-3</c:v>
                </c:pt>
                <c:pt idx="7583">
                  <c:v>2.7574228374997699E-3</c:v>
                </c:pt>
                <c:pt idx="7584">
                  <c:v>9.3412769795809293E-3</c:v>
                </c:pt>
                <c:pt idx="7585">
                  <c:v>1.04278219474451E-2</c:v>
                </c:pt>
                <c:pt idx="7586">
                  <c:v>-3.1875967580026199E-3</c:v>
                </c:pt>
                <c:pt idx="7587">
                  <c:v>-2.7325949778823299E-3</c:v>
                </c:pt>
                <c:pt idx="7588">
                  <c:v>-1.15678371626462E-2</c:v>
                </c:pt>
                <c:pt idx="7589">
                  <c:v>4.1812268719989302E-3</c:v>
                </c:pt>
                <c:pt idx="7590">
                  <c:v>6.9965115937702703E-3</c:v>
                </c:pt>
                <c:pt idx="7591">
                  <c:v>6.1554803392777496E-3</c:v>
                </c:pt>
                <c:pt idx="7592">
                  <c:v>-7.2333003053427101E-3</c:v>
                </c:pt>
                <c:pt idx="7593">
                  <c:v>-7.2530683383312897E-3</c:v>
                </c:pt>
                <c:pt idx="7594">
                  <c:v>-8.0962846012857092E-3</c:v>
                </c:pt>
                <c:pt idx="7595">
                  <c:v>-3.3689490969317799E-3</c:v>
                </c:pt>
                <c:pt idx="7596">
                  <c:v>-6.4808711602428598E-3</c:v>
                </c:pt>
                <c:pt idx="7597">
                  <c:v>-3.2736481471332699E-4</c:v>
                </c:pt>
                <c:pt idx="7598">
                  <c:v>5.1523188872445204E-3</c:v>
                </c:pt>
                <c:pt idx="7599">
                  <c:v>-5.1433537881723102E-3</c:v>
                </c:pt>
                <c:pt idx="7600">
                  <c:v>1.27101171016527E-3</c:v>
                </c:pt>
                <c:pt idx="7601">
                  <c:v>-6.6882132627973196E-3</c:v>
                </c:pt>
                <c:pt idx="7602">
                  <c:v>5.6843275902290703E-4</c:v>
                </c:pt>
                <c:pt idx="7603">
                  <c:v>-1.11209226188765E-2</c:v>
                </c:pt>
                <c:pt idx="7604">
                  <c:v>-1.2761062782E-2</c:v>
                </c:pt>
                <c:pt idx="7605">
                  <c:v>-1.7498435650737099E-2</c:v>
                </c:pt>
                <c:pt idx="7606">
                  <c:v>-2.17802255162419E-2</c:v>
                </c:pt>
                <c:pt idx="7607">
                  <c:v>-1.61507429899026E-2</c:v>
                </c:pt>
                <c:pt idx="7608">
                  <c:v>-6.3136299375890301E-3</c:v>
                </c:pt>
                <c:pt idx="7609">
                  <c:v>-2.4517031283253499E-3</c:v>
                </c:pt>
                <c:pt idx="7610">
                  <c:v>8.4958999372039597E-3</c:v>
                </c:pt>
                <c:pt idx="7611">
                  <c:v>1.22750510678743E-2</c:v>
                </c:pt>
                <c:pt idx="7612">
                  <c:v>1.6771932775651501E-2</c:v>
                </c:pt>
                <c:pt idx="7613">
                  <c:v>1.4935163085692101E-2</c:v>
                </c:pt>
                <c:pt idx="7614">
                  <c:v>1.19956219215939E-2</c:v>
                </c:pt>
                <c:pt idx="7615">
                  <c:v>2.4831408567293101E-2</c:v>
                </c:pt>
                <c:pt idx="7616">
                  <c:v>5.2045562954396302E-2</c:v>
                </c:pt>
                <c:pt idx="7617">
                  <c:v>0.101069480226638</c:v>
                </c:pt>
                <c:pt idx="7618">
                  <c:v>0.12456159520789301</c:v>
                </c:pt>
                <c:pt idx="7619">
                  <c:v>0.139591758581977</c:v>
                </c:pt>
                <c:pt idx="7620">
                  <c:v>0.118066541286432</c:v>
                </c:pt>
                <c:pt idx="7621">
                  <c:v>0.13460946009857699</c:v>
                </c:pt>
                <c:pt idx="7622">
                  <c:v>0.15184632034821599</c:v>
                </c:pt>
                <c:pt idx="7623">
                  <c:v>0.17762128179648101</c:v>
                </c:pt>
                <c:pt idx="7624">
                  <c:v>0.19715592414632199</c:v>
                </c:pt>
                <c:pt idx="7625">
                  <c:v>0.20552383250933701</c:v>
                </c:pt>
                <c:pt idx="7626">
                  <c:v>0.21336699298639999</c:v>
                </c:pt>
                <c:pt idx="7627">
                  <c:v>0.220878554385427</c:v>
                </c:pt>
                <c:pt idx="7628">
                  <c:v>0.229582754543951</c:v>
                </c:pt>
                <c:pt idx="7629">
                  <c:v>0.26197863722229298</c:v>
                </c:pt>
                <c:pt idx="7630">
                  <c:v>0.27652893237189502</c:v>
                </c:pt>
                <c:pt idx="7631">
                  <c:v>0.27876059184705998</c:v>
                </c:pt>
                <c:pt idx="7632">
                  <c:v>0.25719988417621498</c:v>
                </c:pt>
                <c:pt idx="7633">
                  <c:v>0.27651751383283801</c:v>
                </c:pt>
                <c:pt idx="7634">
                  <c:v>0.29988361382948198</c:v>
                </c:pt>
                <c:pt idx="7635">
                  <c:v>0.33139478300622</c:v>
                </c:pt>
                <c:pt idx="7636">
                  <c:v>0.28862905230080699</c:v>
                </c:pt>
                <c:pt idx="7637">
                  <c:v>0.25738655886274903</c:v>
                </c:pt>
                <c:pt idx="7638">
                  <c:v>0.243188994570912</c:v>
                </c:pt>
                <c:pt idx="7639">
                  <c:v>0.26185283021898198</c:v>
                </c:pt>
                <c:pt idx="7640">
                  <c:v>0.28026405605834598</c:v>
                </c:pt>
                <c:pt idx="7641">
                  <c:v>0.27618716908395402</c:v>
                </c:pt>
                <c:pt idx="7642">
                  <c:v>0.26180368652313601</c:v>
                </c:pt>
                <c:pt idx="7643">
                  <c:v>0.235118072231529</c:v>
                </c:pt>
                <c:pt idx="7644">
                  <c:v>0.20030646512685699</c:v>
                </c:pt>
                <c:pt idx="7645">
                  <c:v>0.17461212835579101</c:v>
                </c:pt>
                <c:pt idx="7646">
                  <c:v>0.17731087038996399</c:v>
                </c:pt>
                <c:pt idx="7647">
                  <c:v>0.17674396045733201</c:v>
                </c:pt>
                <c:pt idx="7648">
                  <c:v>0.17413826365219601</c:v>
                </c:pt>
                <c:pt idx="7649">
                  <c:v>0.14590240261127199</c:v>
                </c:pt>
                <c:pt idx="7650">
                  <c:v>0.137470497862417</c:v>
                </c:pt>
                <c:pt idx="7651">
                  <c:v>0.12647585336481901</c:v>
                </c:pt>
                <c:pt idx="7652">
                  <c:v>0.10855616476190701</c:v>
                </c:pt>
                <c:pt idx="7653">
                  <c:v>8.6428525030173606E-2</c:v>
                </c:pt>
                <c:pt idx="7654">
                  <c:v>6.97363674456285E-2</c:v>
                </c:pt>
                <c:pt idx="7655">
                  <c:v>6.7027216256269395E-2</c:v>
                </c:pt>
                <c:pt idx="7656">
                  <c:v>6.3233865358922697E-2</c:v>
                </c:pt>
                <c:pt idx="7657">
                  <c:v>5.0288590018117502E-2</c:v>
                </c:pt>
                <c:pt idx="7658">
                  <c:v>3.7147011466482999E-2</c:v>
                </c:pt>
                <c:pt idx="7659">
                  <c:v>2.1396202579556E-2</c:v>
                </c:pt>
                <c:pt idx="7660">
                  <c:v>1.3255533168392E-2</c:v>
                </c:pt>
                <c:pt idx="7661">
                  <c:v>1.8219913392882599E-2</c:v>
                </c:pt>
                <c:pt idx="7662">
                  <c:v>2.34676128846401E-2</c:v>
                </c:pt>
                <c:pt idx="7663">
                  <c:v>2.2518282365076699E-2</c:v>
                </c:pt>
                <c:pt idx="7664">
                  <c:v>1.8624475041094699E-2</c:v>
                </c:pt>
                <c:pt idx="7665">
                  <c:v>2.1013367486468999E-2</c:v>
                </c:pt>
                <c:pt idx="7666">
                  <c:v>2.86486441272281E-2</c:v>
                </c:pt>
                <c:pt idx="7667">
                  <c:v>2.7874547495589101E-2</c:v>
                </c:pt>
                <c:pt idx="7668">
                  <c:v>1.5667342246781998E-2</c:v>
                </c:pt>
                <c:pt idx="7669">
                  <c:v>-9.5645758481564499E-4</c:v>
                </c:pt>
                <c:pt idx="7670">
                  <c:v>-1.44919123016111E-2</c:v>
                </c:pt>
                <c:pt idx="7671">
                  <c:v>-1.00249041457221E-2</c:v>
                </c:pt>
                <c:pt idx="7672">
                  <c:v>-6.4811889352077196E-4</c:v>
                </c:pt>
                <c:pt idx="7673">
                  <c:v>1.1354033122826301E-2</c:v>
                </c:pt>
                <c:pt idx="7674">
                  <c:v>1.05867111859265E-2</c:v>
                </c:pt>
                <c:pt idx="7675">
                  <c:v>3.6542554362269399E-3</c:v>
                </c:pt>
                <c:pt idx="7676">
                  <c:v>-3.4338513833834798E-3</c:v>
                </c:pt>
                <c:pt idx="7677">
                  <c:v>-6.3780560056460201E-3</c:v>
                </c:pt>
                <c:pt idx="7678">
                  <c:v>-2.0508642512303199E-3</c:v>
                </c:pt>
                <c:pt idx="7679">
                  <c:v>-2.4967983114239502E-3</c:v>
                </c:pt>
                <c:pt idx="7680">
                  <c:v>-5.07109001242078E-3</c:v>
                </c:pt>
                <c:pt idx="7681">
                  <c:v>-6.4257286534977901E-6</c:v>
                </c:pt>
                <c:pt idx="7682">
                  <c:v>5.1620238807968703E-3</c:v>
                </c:pt>
                <c:pt idx="7683">
                  <c:v>1.3205610454213999E-2</c:v>
                </c:pt>
                <c:pt idx="7684">
                  <c:v>9.1566817458231496E-3</c:v>
                </c:pt>
                <c:pt idx="7685">
                  <c:v>3.17467794383056E-3</c:v>
                </c:pt>
                <c:pt idx="7686">
                  <c:v>4.9481231801179601E-3</c:v>
                </c:pt>
                <c:pt idx="7687">
                  <c:v>5.1561390283103104E-3</c:v>
                </c:pt>
                <c:pt idx="7688">
                  <c:v>6.7540599964774897E-3</c:v>
                </c:pt>
                <c:pt idx="7689">
                  <c:v>2.7244012764818498E-4</c:v>
                </c:pt>
                <c:pt idx="7690">
                  <c:v>-4.1955370799221202E-3</c:v>
                </c:pt>
                <c:pt idx="7691">
                  <c:v>-6.1957148346432501E-3</c:v>
                </c:pt>
                <c:pt idx="7692">
                  <c:v>-8.8642568758121494E-3</c:v>
                </c:pt>
                <c:pt idx="7693">
                  <c:v>-4.7676911169847397E-3</c:v>
                </c:pt>
                <c:pt idx="7694">
                  <c:v>-2.8880752412637802E-3</c:v>
                </c:pt>
                <c:pt idx="7695">
                  <c:v>-5.3063279972576502E-3</c:v>
                </c:pt>
                <c:pt idx="7696">
                  <c:v>-3.9948779229138399E-3</c:v>
                </c:pt>
                <c:pt idx="7697">
                  <c:v>-2.9486696478741299E-3</c:v>
                </c:pt>
                <c:pt idx="7698">
                  <c:v>5.3318946125326403E-3</c:v>
                </c:pt>
                <c:pt idx="7699">
                  <c:v>5.3303481239989404E-4</c:v>
                </c:pt>
                <c:pt idx="7700">
                  <c:v>1.8300702025983499E-4</c:v>
                </c:pt>
                <c:pt idx="7701">
                  <c:v>-2.3890922481575399E-3</c:v>
                </c:pt>
                <c:pt idx="7702">
                  <c:v>-2.55577650684965E-3</c:v>
                </c:pt>
                <c:pt idx="7703">
                  <c:v>-7.55781269162228E-3</c:v>
                </c:pt>
                <c:pt idx="7704">
                  <c:v>-1.7537537547919799E-2</c:v>
                </c:pt>
                <c:pt idx="7705">
                  <c:v>-1.89196543576396E-2</c:v>
                </c:pt>
                <c:pt idx="7706">
                  <c:v>-1.82205594696013E-2</c:v>
                </c:pt>
                <c:pt idx="7707">
                  <c:v>-7.9249142555578994E-3</c:v>
                </c:pt>
                <c:pt idx="7708">
                  <c:v>-2.5986343338277799E-3</c:v>
                </c:pt>
                <c:pt idx="7709">
                  <c:v>8.0814983991755497E-3</c:v>
                </c:pt>
                <c:pt idx="7710">
                  <c:v>1.2881520560395999E-2</c:v>
                </c:pt>
                <c:pt idx="7711">
                  <c:v>1.5017884408388299E-2</c:v>
                </c:pt>
                <c:pt idx="7712">
                  <c:v>1.2795669224586E-2</c:v>
                </c:pt>
                <c:pt idx="7713">
                  <c:v>1.6331143176239099E-2</c:v>
                </c:pt>
                <c:pt idx="7714">
                  <c:v>2.3371868834024399E-2</c:v>
                </c:pt>
                <c:pt idx="7715">
                  <c:v>4.0702346297211499E-2</c:v>
                </c:pt>
                <c:pt idx="7716">
                  <c:v>4.8820155356592697E-2</c:v>
                </c:pt>
                <c:pt idx="7717">
                  <c:v>5.4565481497050899E-2</c:v>
                </c:pt>
                <c:pt idx="7718">
                  <c:v>4.5611926973862398E-2</c:v>
                </c:pt>
                <c:pt idx="7719">
                  <c:v>3.8393157629732402E-2</c:v>
                </c:pt>
                <c:pt idx="7720">
                  <c:v>6.78992419440613E-2</c:v>
                </c:pt>
                <c:pt idx="7721">
                  <c:v>9.5440103990108896E-2</c:v>
                </c:pt>
                <c:pt idx="7722">
                  <c:v>0.141331349597212</c:v>
                </c:pt>
                <c:pt idx="7723">
                  <c:v>0.15375301979629399</c:v>
                </c:pt>
                <c:pt idx="7724">
                  <c:v>0.175035345361295</c:v>
                </c:pt>
                <c:pt idx="7725">
                  <c:v>0.178832727284639</c:v>
                </c:pt>
                <c:pt idx="7726">
                  <c:v>0.17519806826258599</c:v>
                </c:pt>
                <c:pt idx="7727">
                  <c:v>0.184169473129805</c:v>
                </c:pt>
                <c:pt idx="7728">
                  <c:v>0.211517434717793</c:v>
                </c:pt>
                <c:pt idx="7729">
                  <c:v>0.25215217683996999</c:v>
                </c:pt>
                <c:pt idx="7730">
                  <c:v>0.24521500662252799</c:v>
                </c:pt>
                <c:pt idx="7731">
                  <c:v>0.228762939584018</c:v>
                </c:pt>
                <c:pt idx="7732">
                  <c:v>0.209783782053243</c:v>
                </c:pt>
                <c:pt idx="7733">
                  <c:v>0.22074858725268001</c:v>
                </c:pt>
                <c:pt idx="7734">
                  <c:v>0.20568222236109801</c:v>
                </c:pt>
                <c:pt idx="7735">
                  <c:v>0.20962926759624501</c:v>
                </c:pt>
                <c:pt idx="7736">
                  <c:v>0.20654351433811799</c:v>
                </c:pt>
                <c:pt idx="7737">
                  <c:v>0.205785941378934</c:v>
                </c:pt>
                <c:pt idx="7738">
                  <c:v>0.154314009723197</c:v>
                </c:pt>
                <c:pt idx="7739">
                  <c:v>0.130890140011028</c:v>
                </c:pt>
                <c:pt idx="7740">
                  <c:v>0.151646063211896</c:v>
                </c:pt>
                <c:pt idx="7741">
                  <c:v>0.188089235723469</c:v>
                </c:pt>
                <c:pt idx="7742">
                  <c:v>0.20568342528470299</c:v>
                </c:pt>
                <c:pt idx="7743">
                  <c:v>0.18255425413946499</c:v>
                </c:pt>
                <c:pt idx="7744">
                  <c:v>0.166441633626082</c:v>
                </c:pt>
                <c:pt idx="7745">
                  <c:v>0.131138642611073</c:v>
                </c:pt>
                <c:pt idx="7746">
                  <c:v>0.108819701619032</c:v>
                </c:pt>
                <c:pt idx="7747">
                  <c:v>0.11819426149847</c:v>
                </c:pt>
                <c:pt idx="7748">
                  <c:v>0.123490238089652</c:v>
                </c:pt>
                <c:pt idx="7749">
                  <c:v>0.12193905116378</c:v>
                </c:pt>
                <c:pt idx="7750">
                  <c:v>7.9922561360297698E-2</c:v>
                </c:pt>
                <c:pt idx="7751">
                  <c:v>6.3112807655191103E-2</c:v>
                </c:pt>
                <c:pt idx="7752">
                  <c:v>4.4020290836661202E-2</c:v>
                </c:pt>
                <c:pt idx="7753">
                  <c:v>5.98347241316751E-2</c:v>
                </c:pt>
                <c:pt idx="7754">
                  <c:v>5.98468382282102E-2</c:v>
                </c:pt>
                <c:pt idx="7755">
                  <c:v>5.9778052402902501E-2</c:v>
                </c:pt>
                <c:pt idx="7756">
                  <c:v>3.3725983936696999E-2</c:v>
                </c:pt>
                <c:pt idx="7757">
                  <c:v>2.6060447915138001E-2</c:v>
                </c:pt>
                <c:pt idx="7758">
                  <c:v>1.9080005981291601E-2</c:v>
                </c:pt>
                <c:pt idx="7759">
                  <c:v>2.2586298090567499E-2</c:v>
                </c:pt>
                <c:pt idx="7760">
                  <c:v>1.91069457669517E-2</c:v>
                </c:pt>
                <c:pt idx="7761">
                  <c:v>2.2248683913649401E-2</c:v>
                </c:pt>
                <c:pt idx="7762">
                  <c:v>1.8331193243767099E-2</c:v>
                </c:pt>
                <c:pt idx="7763">
                  <c:v>3.07733864845585E-3</c:v>
                </c:pt>
                <c:pt idx="7764">
                  <c:v>-2.4546244695584801E-3</c:v>
                </c:pt>
                <c:pt idx="7765">
                  <c:v>-1.02022730570696E-2</c:v>
                </c:pt>
                <c:pt idx="7766">
                  <c:v>-4.8915877478185902E-3</c:v>
                </c:pt>
                <c:pt idx="7767">
                  <c:v>1.21991124578505E-3</c:v>
                </c:pt>
                <c:pt idx="7768">
                  <c:v>1.28116196461661E-2</c:v>
                </c:pt>
                <c:pt idx="7769">
                  <c:v>1.7655187068374299E-2</c:v>
                </c:pt>
                <c:pt idx="7770">
                  <c:v>3.8816733753104901E-3</c:v>
                </c:pt>
                <c:pt idx="7771">
                  <c:v>-1.5511221979103E-2</c:v>
                </c:pt>
                <c:pt idx="7772">
                  <c:v>-2.8060730157568901E-2</c:v>
                </c:pt>
                <c:pt idx="7773">
                  <c:v>-1.45933476588562E-2</c:v>
                </c:pt>
                <c:pt idx="7774">
                  <c:v>-1.8914637723763999E-3</c:v>
                </c:pt>
                <c:pt idx="7775">
                  <c:v>8.2655613965123605E-3</c:v>
                </c:pt>
                <c:pt idx="7776">
                  <c:v>6.6811708237801797E-3</c:v>
                </c:pt>
                <c:pt idx="7777">
                  <c:v>5.1580087474349598E-3</c:v>
                </c:pt>
                <c:pt idx="7778">
                  <c:v>-1.09113271428032E-2</c:v>
                </c:pt>
                <c:pt idx="7779">
                  <c:v>-1.82411920699307E-2</c:v>
                </c:pt>
                <c:pt idx="7780">
                  <c:v>-2.3382375092128101E-2</c:v>
                </c:pt>
                <c:pt idx="7781">
                  <c:v>-4.0078319568063797E-3</c:v>
                </c:pt>
                <c:pt idx="7782">
                  <c:v>-7.9478366883616505E-3</c:v>
                </c:pt>
                <c:pt idx="7783">
                  <c:v>-3.7683244028344802E-3</c:v>
                </c:pt>
                <c:pt idx="7784">
                  <c:v>-3.3343114131254899E-3</c:v>
                </c:pt>
                <c:pt idx="7785">
                  <c:v>8.2305548996205093E-3</c:v>
                </c:pt>
                <c:pt idx="7786">
                  <c:v>-5.4401219200485001E-3</c:v>
                </c:pt>
                <c:pt idx="7787">
                  <c:v>-1.7339579306657599E-2</c:v>
                </c:pt>
                <c:pt idx="7788">
                  <c:v>-2.7879627625349401E-2</c:v>
                </c:pt>
                <c:pt idx="7789">
                  <c:v>-1.7644078127451598E-2</c:v>
                </c:pt>
                <c:pt idx="7790">
                  <c:v>-1.5272336321803699E-2</c:v>
                </c:pt>
                <c:pt idx="7791">
                  <c:v>-1.4679086623915399E-2</c:v>
                </c:pt>
                <c:pt idx="7792">
                  <c:v>-1.91352852234997E-2</c:v>
                </c:pt>
                <c:pt idx="7793">
                  <c:v>-2.1560851645999801E-2</c:v>
                </c:pt>
                <c:pt idx="7794">
                  <c:v>-9.8785870019679391E-3</c:v>
                </c:pt>
                <c:pt idx="7795">
                  <c:v>5.4515351182587003E-4</c:v>
                </c:pt>
                <c:pt idx="7796">
                  <c:v>-1.7539644380469401E-3</c:v>
                </c:pt>
                <c:pt idx="7797">
                  <c:v>-1.7392012056055998E-2</c:v>
                </c:pt>
                <c:pt idx="7798">
                  <c:v>-2.0139965962273701E-2</c:v>
                </c:pt>
                <c:pt idx="7799">
                  <c:v>-1.9328332582877601E-2</c:v>
                </c:pt>
                <c:pt idx="7800">
                  <c:v>-1.31411227472425E-2</c:v>
                </c:pt>
                <c:pt idx="7801">
                  <c:v>-1.9039837908871302E-2</c:v>
                </c:pt>
                <c:pt idx="7802">
                  <c:v>-1.9580461770475399E-2</c:v>
                </c:pt>
                <c:pt idx="7803">
                  <c:v>-1.06265071273482E-2</c:v>
                </c:pt>
                <c:pt idx="7804">
                  <c:v>-4.3872513339984098E-4</c:v>
                </c:pt>
                <c:pt idx="7805">
                  <c:v>2.2887023821582999E-2</c:v>
                </c:pt>
                <c:pt idx="7806">
                  <c:v>3.8755804517846E-2</c:v>
                </c:pt>
                <c:pt idx="7807">
                  <c:v>5.5925489057016997E-2</c:v>
                </c:pt>
                <c:pt idx="7808">
                  <c:v>6.9775984372298705E-2</c:v>
                </c:pt>
                <c:pt idx="7809">
                  <c:v>9.4192439112647505E-2</c:v>
                </c:pt>
                <c:pt idx="7810">
                  <c:v>0.130548817915493</c:v>
                </c:pt>
                <c:pt idx="7811">
                  <c:v>0.14985559869054199</c:v>
                </c:pt>
                <c:pt idx="7812">
                  <c:v>0.15921544477862301</c:v>
                </c:pt>
                <c:pt idx="7813">
                  <c:v>0.155243980907141</c:v>
                </c:pt>
                <c:pt idx="7814">
                  <c:v>0.17136444927576999</c:v>
                </c:pt>
                <c:pt idx="7815">
                  <c:v>0.17639945311137301</c:v>
                </c:pt>
                <c:pt idx="7816">
                  <c:v>0.182132103714821</c:v>
                </c:pt>
                <c:pt idx="7817">
                  <c:v>0.168071812197639</c:v>
                </c:pt>
                <c:pt idx="7818">
                  <c:v>0.19513591730483101</c:v>
                </c:pt>
                <c:pt idx="7819">
                  <c:v>0.22080162555449101</c:v>
                </c:pt>
                <c:pt idx="7820">
                  <c:v>0.22020643965580899</c:v>
                </c:pt>
                <c:pt idx="7821">
                  <c:v>0.19874121621544599</c:v>
                </c:pt>
                <c:pt idx="7822">
                  <c:v>0.16640083335906899</c:v>
                </c:pt>
                <c:pt idx="7823">
                  <c:v>0.166094742681863</c:v>
                </c:pt>
                <c:pt idx="7824">
                  <c:v>0.14179349740781499</c:v>
                </c:pt>
                <c:pt idx="7825">
                  <c:v>0.19137809239126999</c:v>
                </c:pt>
                <c:pt idx="7826">
                  <c:v>0.19521860196621699</c:v>
                </c:pt>
                <c:pt idx="7827">
                  <c:v>0.20371163746332699</c:v>
                </c:pt>
                <c:pt idx="7828">
                  <c:v>0.138849159027606</c:v>
                </c:pt>
                <c:pt idx="7829">
                  <c:v>0.13110476268032201</c:v>
                </c:pt>
                <c:pt idx="7830">
                  <c:v>0.106696494786268</c:v>
                </c:pt>
                <c:pt idx="7831">
                  <c:v>0.120633028247863</c:v>
                </c:pt>
                <c:pt idx="7832">
                  <c:v>0.12615777374717199</c:v>
                </c:pt>
                <c:pt idx="7833">
                  <c:v>0.15203205965377101</c:v>
                </c:pt>
                <c:pt idx="7834">
                  <c:v>0.13030647722695399</c:v>
                </c:pt>
                <c:pt idx="7835">
                  <c:v>0.108084578424941</c:v>
                </c:pt>
                <c:pt idx="7836">
                  <c:v>0.11249442401286899</c:v>
                </c:pt>
                <c:pt idx="7837">
                  <c:v>0.107651575208384</c:v>
                </c:pt>
                <c:pt idx="7838">
                  <c:v>0.11742232130402799</c:v>
                </c:pt>
                <c:pt idx="7839">
                  <c:v>9.5684433351121007E-2</c:v>
                </c:pt>
                <c:pt idx="7840">
                  <c:v>0.104172291261276</c:v>
                </c:pt>
                <c:pt idx="7841">
                  <c:v>0.11874289565739</c:v>
                </c:pt>
                <c:pt idx="7842">
                  <c:v>0.118061900411049</c:v>
                </c:pt>
                <c:pt idx="7843">
                  <c:v>0.13481138897106401</c:v>
                </c:pt>
                <c:pt idx="7844">
                  <c:v>9.7050441634816603E-2</c:v>
                </c:pt>
                <c:pt idx="7845">
                  <c:v>8.8128793086254306E-2</c:v>
                </c:pt>
                <c:pt idx="7846">
                  <c:v>6.1488434067792898E-2</c:v>
                </c:pt>
                <c:pt idx="7847">
                  <c:v>6.8779154426182695E-2</c:v>
                </c:pt>
                <c:pt idx="7848">
                  <c:v>5.2337579105683603E-2</c:v>
                </c:pt>
                <c:pt idx="7849">
                  <c:v>5.0560868910179198E-2</c:v>
                </c:pt>
                <c:pt idx="7850">
                  <c:v>4.6205122136929101E-2</c:v>
                </c:pt>
                <c:pt idx="7851">
                  <c:v>4.4761515062502498E-2</c:v>
                </c:pt>
                <c:pt idx="7852">
                  <c:v>2.74391572863181E-2</c:v>
                </c:pt>
                <c:pt idx="7853">
                  <c:v>1.08563878148254E-2</c:v>
                </c:pt>
                <c:pt idx="7854">
                  <c:v>4.7622667851755203E-3</c:v>
                </c:pt>
                <c:pt idx="7855">
                  <c:v>1.1462678396500701E-2</c:v>
                </c:pt>
                <c:pt idx="7856">
                  <c:v>1.6599616654862301E-2</c:v>
                </c:pt>
                <c:pt idx="7857">
                  <c:v>1.7661041660237301E-2</c:v>
                </c:pt>
                <c:pt idx="7858">
                  <c:v>1.7258339203403899E-2</c:v>
                </c:pt>
                <c:pt idx="7859">
                  <c:v>7.3594844225452604E-3</c:v>
                </c:pt>
                <c:pt idx="7860">
                  <c:v>1.0213198896141E-2</c:v>
                </c:pt>
                <c:pt idx="7861">
                  <c:v>6.2105184774949402E-3</c:v>
                </c:pt>
                <c:pt idx="7862">
                  <c:v>1.3170761339191799E-2</c:v>
                </c:pt>
                <c:pt idx="7863">
                  <c:v>9.9255573420783602E-3</c:v>
                </c:pt>
                <c:pt idx="7864">
                  <c:v>1.6571026646646399E-2</c:v>
                </c:pt>
                <c:pt idx="7865">
                  <c:v>-5.3921599256801598E-3</c:v>
                </c:pt>
                <c:pt idx="7866">
                  <c:v>-1.6700133809566201E-2</c:v>
                </c:pt>
                <c:pt idx="7867">
                  <c:v>-4.0806447015062801E-2</c:v>
                </c:pt>
                <c:pt idx="7868">
                  <c:v>-2.68970422244167E-2</c:v>
                </c:pt>
                <c:pt idx="7869">
                  <c:v>-1.2489748132516E-2</c:v>
                </c:pt>
                <c:pt idx="7870">
                  <c:v>-3.2146506903634898E-3</c:v>
                </c:pt>
                <c:pt idx="7871">
                  <c:v>1.26957570164894E-2</c:v>
                </c:pt>
                <c:pt idx="7872">
                  <c:v>1.1137918567703501E-2</c:v>
                </c:pt>
                <c:pt idx="7873">
                  <c:v>9.5778194767450406E-3</c:v>
                </c:pt>
                <c:pt idx="7874">
                  <c:v>-7.1074298130070802E-3</c:v>
                </c:pt>
                <c:pt idx="7875">
                  <c:v>-1.34090803915123E-2</c:v>
                </c:pt>
                <c:pt idx="7876">
                  <c:v>-1.5247742496949501E-2</c:v>
                </c:pt>
                <c:pt idx="7877">
                  <c:v>7.6078066672439798E-4</c:v>
                </c:pt>
                <c:pt idx="7878">
                  <c:v>4.7958098429678499E-3</c:v>
                </c:pt>
                <c:pt idx="7879">
                  <c:v>2.2035186966691399E-2</c:v>
                </c:pt>
                <c:pt idx="7880">
                  <c:v>6.3867812761904197E-3</c:v>
                </c:pt>
                <c:pt idx="7881">
                  <c:v>1.4961939572794201E-3</c:v>
                </c:pt>
                <c:pt idx="7882">
                  <c:v>-8.1278934935089895E-3</c:v>
                </c:pt>
                <c:pt idx="7883">
                  <c:v>7.6297588873040501E-3</c:v>
                </c:pt>
                <c:pt idx="7884">
                  <c:v>2.9378978910111399E-2</c:v>
                </c:pt>
                <c:pt idx="7885">
                  <c:v>3.5403241706053197E-2</c:v>
                </c:pt>
                <c:pt idx="7886">
                  <c:v>3.3684670009378997E-2</c:v>
                </c:pt>
                <c:pt idx="7887">
                  <c:v>3.1116206704309601E-2</c:v>
                </c:pt>
                <c:pt idx="7888">
                  <c:v>2.9920106824140799E-2</c:v>
                </c:pt>
                <c:pt idx="7889">
                  <c:v>4.22272539424631E-2</c:v>
                </c:pt>
                <c:pt idx="7890">
                  <c:v>5.57251831579312E-2</c:v>
                </c:pt>
                <c:pt idx="7891">
                  <c:v>5.9378546751228903E-2</c:v>
                </c:pt>
                <c:pt idx="7892">
                  <c:v>4.0920796230737001E-2</c:v>
                </c:pt>
                <c:pt idx="7893">
                  <c:v>-2.5306556389084099E-2</c:v>
                </c:pt>
                <c:pt idx="7894">
                  <c:v>-3.0584990806971201E-2</c:v>
                </c:pt>
                <c:pt idx="7895">
                  <c:v>-3.4758886111897702E-2</c:v>
                </c:pt>
                <c:pt idx="7896">
                  <c:v>-7.9366475516638602E-3</c:v>
                </c:pt>
                <c:pt idx="7897">
                  <c:v>-2.32561847476731E-2</c:v>
                </c:pt>
                <c:pt idx="7898">
                  <c:v>-4.8583236713201097E-2</c:v>
                </c:pt>
                <c:pt idx="7899">
                  <c:v>-5.4904108505393699E-2</c:v>
                </c:pt>
                <c:pt idx="7900">
                  <c:v>-7.20136859338152E-2</c:v>
                </c:pt>
                <c:pt idx="7901">
                  <c:v>-3.4754455302730601E-2</c:v>
                </c:pt>
                <c:pt idx="7902">
                  <c:v>5.21794221931146E-4</c:v>
                </c:pt>
                <c:pt idx="7903">
                  <c:v>2.4756533750199601E-2</c:v>
                </c:pt>
                <c:pt idx="7904">
                  <c:v>1.7545303471869299E-2</c:v>
                </c:pt>
                <c:pt idx="7905">
                  <c:v>7.3149433710782003E-3</c:v>
                </c:pt>
                <c:pt idx="7906">
                  <c:v>2.3423826513870202E-2</c:v>
                </c:pt>
                <c:pt idx="7907">
                  <c:v>8.9164210745636796E-2</c:v>
                </c:pt>
                <c:pt idx="7908">
                  <c:v>0.14604678430162801</c:v>
                </c:pt>
                <c:pt idx="7909">
                  <c:v>0.22086006620825999</c:v>
                </c:pt>
                <c:pt idx="7910">
                  <c:v>0.241549454783414</c:v>
                </c:pt>
                <c:pt idx="7911">
                  <c:v>0.29314463902858601</c:v>
                </c:pt>
                <c:pt idx="7912">
                  <c:v>0.31541418968791601</c:v>
                </c:pt>
                <c:pt idx="7913">
                  <c:v>0.346088415179645</c:v>
                </c:pt>
                <c:pt idx="7914">
                  <c:v>0.31424859150217199</c:v>
                </c:pt>
                <c:pt idx="7915">
                  <c:v>0.33211527815448599</c:v>
                </c:pt>
                <c:pt idx="7916">
                  <c:v>0.351329826033625</c:v>
                </c:pt>
                <c:pt idx="7917">
                  <c:v>0.387254090346355</c:v>
                </c:pt>
                <c:pt idx="7918">
                  <c:v>0.33212190114590101</c:v>
                </c:pt>
                <c:pt idx="7919">
                  <c:v>0.250791001962688</c:v>
                </c:pt>
                <c:pt idx="7920">
                  <c:v>0.19712065282038899</c:v>
                </c:pt>
                <c:pt idx="7921">
                  <c:v>0.24982255882763299</c:v>
                </c:pt>
                <c:pt idx="7922">
                  <c:v>0.25039470844413297</c:v>
                </c:pt>
                <c:pt idx="7923">
                  <c:v>0.25075960423037202</c:v>
                </c:pt>
                <c:pt idx="7924">
                  <c:v>0.255086054603538</c:v>
                </c:pt>
                <c:pt idx="7925">
                  <c:v>0.27495404234276</c:v>
                </c:pt>
                <c:pt idx="7926">
                  <c:v>0.249654927303462</c:v>
                </c:pt>
                <c:pt idx="7927">
                  <c:v>0.20616214939430699</c:v>
                </c:pt>
                <c:pt idx="7928">
                  <c:v>0.23856405781700801</c:v>
                </c:pt>
                <c:pt idx="7929">
                  <c:v>0.29404614511629301</c:v>
                </c:pt>
                <c:pt idx="7930">
                  <c:v>0.27078249809827298</c:v>
                </c:pt>
                <c:pt idx="7931">
                  <c:v>0.199134746764486</c:v>
                </c:pt>
                <c:pt idx="7932">
                  <c:v>0.17929852005014499</c:v>
                </c:pt>
                <c:pt idx="7933">
                  <c:v>0.186736235398589</c:v>
                </c:pt>
                <c:pt idx="7934">
                  <c:v>0.202283359676277</c:v>
                </c:pt>
                <c:pt idx="7935">
                  <c:v>0.177270943297344</c:v>
                </c:pt>
                <c:pt idx="7936">
                  <c:v>0.17018771059284299</c:v>
                </c:pt>
                <c:pt idx="7937">
                  <c:v>0.16008797346602699</c:v>
                </c:pt>
                <c:pt idx="7938">
                  <c:v>0.16725345999980301</c:v>
                </c:pt>
                <c:pt idx="7939">
                  <c:v>0.15344462707554399</c:v>
                </c:pt>
                <c:pt idx="7940">
                  <c:v>0.153918581270369</c:v>
                </c:pt>
                <c:pt idx="7941">
                  <c:v>0.115172637497045</c:v>
                </c:pt>
                <c:pt idx="7942">
                  <c:v>0.107719402700763</c:v>
                </c:pt>
                <c:pt idx="7943">
                  <c:v>9.0720163189517797E-2</c:v>
                </c:pt>
                <c:pt idx="7944">
                  <c:v>0.104013977649989</c:v>
                </c:pt>
                <c:pt idx="7945">
                  <c:v>8.6615605190869194E-2</c:v>
                </c:pt>
                <c:pt idx="7946">
                  <c:v>6.23593136325074E-2</c:v>
                </c:pt>
                <c:pt idx="7947">
                  <c:v>5.4787060992145802E-2</c:v>
                </c:pt>
                <c:pt idx="7948">
                  <c:v>6.3103161663031204E-2</c:v>
                </c:pt>
                <c:pt idx="7949">
                  <c:v>6.4581631839228701E-2</c:v>
                </c:pt>
                <c:pt idx="7950">
                  <c:v>3.5651262682836797E-2</c:v>
                </c:pt>
                <c:pt idx="7951">
                  <c:v>2.89462899355208E-2</c:v>
                </c:pt>
                <c:pt idx="7952">
                  <c:v>2.70604777090072E-2</c:v>
                </c:pt>
                <c:pt idx="7953">
                  <c:v>3.6306531359438399E-2</c:v>
                </c:pt>
                <c:pt idx="7954">
                  <c:v>2.1811215701725201E-2</c:v>
                </c:pt>
                <c:pt idx="7955">
                  <c:v>1.4483797788231501E-2</c:v>
                </c:pt>
                <c:pt idx="7956">
                  <c:v>2.3493914497200299E-2</c:v>
                </c:pt>
                <c:pt idx="7957">
                  <c:v>1.3407475223951699E-2</c:v>
                </c:pt>
                <c:pt idx="7958">
                  <c:v>1.0955988991365601E-2</c:v>
                </c:pt>
                <c:pt idx="7959">
                  <c:v>1.55856054441985E-2</c:v>
                </c:pt>
                <c:pt idx="7960">
                  <c:v>-1.2318671113330901E-3</c:v>
                </c:pt>
                <c:pt idx="7961">
                  <c:v>1.0951331076921301E-2</c:v>
                </c:pt>
                <c:pt idx="7962">
                  <c:v>-1.40325441039114E-2</c:v>
                </c:pt>
                <c:pt idx="7963">
                  <c:v>2.1802377384805199E-2</c:v>
                </c:pt>
                <c:pt idx="7964">
                  <c:v>2.4969211728977099E-2</c:v>
                </c:pt>
                <c:pt idx="7965">
                  <c:v>1.0365912850764301E-2</c:v>
                </c:pt>
                <c:pt idx="7966">
                  <c:v>-1.05898487031343E-2</c:v>
                </c:pt>
                <c:pt idx="7967">
                  <c:v>-1.6556576446302301E-2</c:v>
                </c:pt>
                <c:pt idx="7968">
                  <c:v>-2.4493110650664501E-3</c:v>
                </c:pt>
                <c:pt idx="7969">
                  <c:v>-1.8355548562105101E-2</c:v>
                </c:pt>
                <c:pt idx="7970">
                  <c:v>-3.2630663013525602E-2</c:v>
                </c:pt>
                <c:pt idx="7971">
                  <c:v>-3.5721207378538303E-2</c:v>
                </c:pt>
                <c:pt idx="7972">
                  <c:v>-1.78842257531397E-2</c:v>
                </c:pt>
                <c:pt idx="7973">
                  <c:v>-7.3422428361943799E-3</c:v>
                </c:pt>
                <c:pt idx="7974">
                  <c:v>9.4128646140552701E-4</c:v>
                </c:pt>
                <c:pt idx="7975">
                  <c:v>-1.25879089099255E-2</c:v>
                </c:pt>
                <c:pt idx="7976">
                  <c:v>-2.1472655071349399E-2</c:v>
                </c:pt>
                <c:pt idx="7977">
                  <c:v>-1.9287037684428101E-2</c:v>
                </c:pt>
                <c:pt idx="7978">
                  <c:v>-8.0711573494561401E-3</c:v>
                </c:pt>
                <c:pt idx="7979">
                  <c:v>4.9257428186299098E-3</c:v>
                </c:pt>
                <c:pt idx="7980">
                  <c:v>-2.0214367129469399E-3</c:v>
                </c:pt>
                <c:pt idx="7981">
                  <c:v>1.8023184585899701E-2</c:v>
                </c:pt>
                <c:pt idx="7982">
                  <c:v>1.43380300383731E-2</c:v>
                </c:pt>
                <c:pt idx="7983">
                  <c:v>4.07475380204518E-2</c:v>
                </c:pt>
                <c:pt idx="7984">
                  <c:v>4.0635945604529398E-2</c:v>
                </c:pt>
                <c:pt idx="7985">
                  <c:v>3.3937624921493902E-2</c:v>
                </c:pt>
                <c:pt idx="7986">
                  <c:v>-6.29051359154192E-5</c:v>
                </c:pt>
                <c:pt idx="7987">
                  <c:v>-8.3632506676665202E-3</c:v>
                </c:pt>
                <c:pt idx="7988">
                  <c:v>9.1495251351729496E-3</c:v>
                </c:pt>
                <c:pt idx="7989">
                  <c:v>2.4256805219727499E-2</c:v>
                </c:pt>
                <c:pt idx="7990">
                  <c:v>1.16712082353166E-2</c:v>
                </c:pt>
                <c:pt idx="7991">
                  <c:v>-1.58242196981121E-2</c:v>
                </c:pt>
                <c:pt idx="7992">
                  <c:v>5.0762715873929097E-3</c:v>
                </c:pt>
                <c:pt idx="7993">
                  <c:v>-5.3127331754795701E-3</c:v>
                </c:pt>
                <c:pt idx="7994">
                  <c:v>7.6180913081488003E-3</c:v>
                </c:pt>
                <c:pt idx="7995">
                  <c:v>-1.31475272985477E-2</c:v>
                </c:pt>
                <c:pt idx="7996">
                  <c:v>6.8038922121199897E-3</c:v>
                </c:pt>
                <c:pt idx="7997">
                  <c:v>2.4295846635747E-2</c:v>
                </c:pt>
                <c:pt idx="7998">
                  <c:v>1.17341242868555E-2</c:v>
                </c:pt>
                <c:pt idx="7999">
                  <c:v>3.4378840209042999E-2</c:v>
                </c:pt>
                <c:pt idx="8000">
                  <c:v>6.54941092433068E-2</c:v>
                </c:pt>
                <c:pt idx="8001">
                  <c:v>0.132374528904077</c:v>
                </c:pt>
                <c:pt idx="8002">
                  <c:v>0.15115040318700401</c:v>
                </c:pt>
                <c:pt idx="8003">
                  <c:v>0.159412541552374</c:v>
                </c:pt>
                <c:pt idx="8004">
                  <c:v>0.17006827620764001</c:v>
                </c:pt>
                <c:pt idx="8005">
                  <c:v>0.17226051276905999</c:v>
                </c:pt>
                <c:pt idx="8006">
                  <c:v>0.17621281468455899</c:v>
                </c:pt>
                <c:pt idx="8007">
                  <c:v>0.236124458698141</c:v>
                </c:pt>
                <c:pt idx="8008">
                  <c:v>0.28315768514266998</c:v>
                </c:pt>
                <c:pt idx="8009">
                  <c:v>0.37850600783397897</c:v>
                </c:pt>
                <c:pt idx="8010">
                  <c:v>0.36452448287165201</c:v>
                </c:pt>
                <c:pt idx="8011">
                  <c:v>0.36873856609246303</c:v>
                </c:pt>
                <c:pt idx="8012">
                  <c:v>0.32189653692243902</c:v>
                </c:pt>
                <c:pt idx="8013">
                  <c:v>0.35480151473506399</c:v>
                </c:pt>
                <c:pt idx="8014">
                  <c:v>0.31257400651970602</c:v>
                </c:pt>
                <c:pt idx="8015">
                  <c:v>0.29557146077958601</c:v>
                </c:pt>
                <c:pt idx="8016">
                  <c:v>0.18626417244542101</c:v>
                </c:pt>
                <c:pt idx="8017">
                  <c:v>0.206474464865851</c:v>
                </c:pt>
                <c:pt idx="8018">
                  <c:v>0.13600067307121699</c:v>
                </c:pt>
                <c:pt idx="8019">
                  <c:v>0.18642823394197799</c:v>
                </c:pt>
                <c:pt idx="8020">
                  <c:v>0.20655151117133799</c:v>
                </c:pt>
                <c:pt idx="8021">
                  <c:v>0.31376921698906202</c:v>
                </c:pt>
                <c:pt idx="8022">
                  <c:v>0.260561046763161</c:v>
                </c:pt>
                <c:pt idx="8023">
                  <c:v>0.237595927559627</c:v>
                </c:pt>
                <c:pt idx="8024">
                  <c:v>0.188280865334709</c:v>
                </c:pt>
                <c:pt idx="8025">
                  <c:v>0.23692496628941001</c:v>
                </c:pt>
                <c:pt idx="8026">
                  <c:v>0.24155000067923299</c:v>
                </c:pt>
                <c:pt idx="8027">
                  <c:v>0.23481101563437401</c:v>
                </c:pt>
                <c:pt idx="8028">
                  <c:v>0.206531419480561</c:v>
                </c:pt>
                <c:pt idx="8029">
                  <c:v>0.17698432582573201</c:v>
                </c:pt>
                <c:pt idx="8030">
                  <c:v>0.16726072653773399</c:v>
                </c:pt>
                <c:pt idx="8031">
                  <c:v>0.16705134982191899</c:v>
                </c:pt>
                <c:pt idx="8032">
                  <c:v>0.15212504979882399</c:v>
                </c:pt>
                <c:pt idx="8033">
                  <c:v>0.147032736737499</c:v>
                </c:pt>
                <c:pt idx="8034">
                  <c:v>0.14535439743743001</c:v>
                </c:pt>
                <c:pt idx="8035">
                  <c:v>0.17958487007636101</c:v>
                </c:pt>
                <c:pt idx="8036">
                  <c:v>0.16989927043339501</c:v>
                </c:pt>
                <c:pt idx="8037">
                  <c:v>0.127660930403835</c:v>
                </c:pt>
                <c:pt idx="8038">
                  <c:v>6.6501009720347698E-2</c:v>
                </c:pt>
                <c:pt idx="8039">
                  <c:v>7.1669712123241094E-2</c:v>
                </c:pt>
                <c:pt idx="8040">
                  <c:v>9.7017743974444501E-2</c:v>
                </c:pt>
                <c:pt idx="8041">
                  <c:v>0.102747709499419</c:v>
                </c:pt>
                <c:pt idx="8042">
                  <c:v>7.1239905001069706E-2</c:v>
                </c:pt>
                <c:pt idx="8043">
                  <c:v>4.5241978699264697E-2</c:v>
                </c:pt>
                <c:pt idx="8044">
                  <c:v>2.1286567917547398E-2</c:v>
                </c:pt>
                <c:pt idx="8045">
                  <c:v>4.7690075494464801E-3</c:v>
                </c:pt>
                <c:pt idx="8046">
                  <c:v>1.3577059690704401E-2</c:v>
                </c:pt>
                <c:pt idx="8047">
                  <c:v>3.1154763211127801E-2</c:v>
                </c:pt>
                <c:pt idx="8048">
                  <c:v>4.2026382919818299E-2</c:v>
                </c:pt>
                <c:pt idx="8049">
                  <c:v>2.5061699383470502E-2</c:v>
                </c:pt>
                <c:pt idx="8050">
                  <c:v>8.0661796010350097E-3</c:v>
                </c:pt>
                <c:pt idx="8051">
                  <c:v>-6.1927169308827103E-3</c:v>
                </c:pt>
                <c:pt idx="8052">
                  <c:v>-3.3463696075718398E-2</c:v>
                </c:pt>
                <c:pt idx="8053">
                  <c:v>-3.0507629764817201E-2</c:v>
                </c:pt>
                <c:pt idx="8054">
                  <c:v>-2.8381480753392599E-2</c:v>
                </c:pt>
                <c:pt idx="8055">
                  <c:v>-3.33976000167643E-3</c:v>
                </c:pt>
                <c:pt idx="8056">
                  <c:v>3.2292325059102402E-3</c:v>
                </c:pt>
                <c:pt idx="8057">
                  <c:v>1.0427665078221101E-2</c:v>
                </c:pt>
                <c:pt idx="8058">
                  <c:v>2.47032089880058E-2</c:v>
                </c:pt>
                <c:pt idx="8059">
                  <c:v>2.5310232263533499E-2</c:v>
                </c:pt>
                <c:pt idx="8060">
                  <c:v>1.01355685780269E-2</c:v>
                </c:pt>
                <c:pt idx="8061">
                  <c:v>1.36108680682179E-2</c:v>
                </c:pt>
                <c:pt idx="8062">
                  <c:v>9.885813767873499E-4</c:v>
                </c:pt>
                <c:pt idx="8063">
                  <c:v>2.5758920411800699E-2</c:v>
                </c:pt>
                <c:pt idx="8064">
                  <c:v>2.0773835455803399E-2</c:v>
                </c:pt>
                <c:pt idx="8065">
                  <c:v>3.5963056021815799E-2</c:v>
                </c:pt>
                <c:pt idx="8066">
                  <c:v>1.5667391436202601E-2</c:v>
                </c:pt>
                <c:pt idx="8067">
                  <c:v>2.4385300676207599E-2</c:v>
                </c:pt>
                <c:pt idx="8068">
                  <c:v>4.0651961127705201E-2</c:v>
                </c:pt>
                <c:pt idx="8069">
                  <c:v>4.6297125440233601E-2</c:v>
                </c:pt>
                <c:pt idx="8070">
                  <c:v>1.6595414553179099E-2</c:v>
                </c:pt>
                <c:pt idx="8071">
                  <c:v>-8.2740374976835902E-3</c:v>
                </c:pt>
                <c:pt idx="8072">
                  <c:v>1.6485558647122801E-2</c:v>
                </c:pt>
                <c:pt idx="8073">
                  <c:v>3.2930898357490197E-2</c:v>
                </c:pt>
                <c:pt idx="8074">
                  <c:v>3.1700880551403202E-2</c:v>
                </c:pt>
                <c:pt idx="8075">
                  <c:v>1.10789044685683E-3</c:v>
                </c:pt>
                <c:pt idx="8076">
                  <c:v>-7.8650374113344492E-3</c:v>
                </c:pt>
                <c:pt idx="8077">
                  <c:v>-4.7700122060098504E-3</c:v>
                </c:pt>
                <c:pt idx="8078">
                  <c:v>-1.0898211927512599E-2</c:v>
                </c:pt>
                <c:pt idx="8079">
                  <c:v>-2.10746735117514E-2</c:v>
                </c:pt>
                <c:pt idx="8080">
                  <c:v>-2.4745870900509399E-2</c:v>
                </c:pt>
                <c:pt idx="8081">
                  <c:v>-1.13158328002425E-2</c:v>
                </c:pt>
                <c:pt idx="8082">
                  <c:v>-1.4949549696819201E-2</c:v>
                </c:pt>
                <c:pt idx="8083">
                  <c:v>-1.9965851241448299E-2</c:v>
                </c:pt>
                <c:pt idx="8084">
                  <c:v>-2.6213100536461E-2</c:v>
                </c:pt>
                <c:pt idx="8085">
                  <c:v>-5.08975929609612E-3</c:v>
                </c:pt>
                <c:pt idx="8086">
                  <c:v>-1.24686805480805E-2</c:v>
                </c:pt>
                <c:pt idx="8087">
                  <c:v>1.03712028749883E-3</c:v>
                </c:pt>
                <c:pt idx="8088">
                  <c:v>7.9182269699272691E-3</c:v>
                </c:pt>
                <c:pt idx="8089">
                  <c:v>1.50089944366788E-2</c:v>
                </c:pt>
                <c:pt idx="8090">
                  <c:v>1.6688859999912701E-3</c:v>
                </c:pt>
                <c:pt idx="8091">
                  <c:v>3.8362132162995401E-3</c:v>
                </c:pt>
                <c:pt idx="8092">
                  <c:v>-7.4249281741209901E-3</c:v>
                </c:pt>
                <c:pt idx="8093">
                  <c:v>-5.2589998217505499E-3</c:v>
                </c:pt>
                <c:pt idx="8094">
                  <c:v>-2.0268370514460701E-2</c:v>
                </c:pt>
                <c:pt idx="8095">
                  <c:v>-3.5994758610332701E-4</c:v>
                </c:pt>
                <c:pt idx="8096">
                  <c:v>2.47455127609248E-2</c:v>
                </c:pt>
                <c:pt idx="8097">
                  <c:v>3.7937585611557502E-2</c:v>
                </c:pt>
                <c:pt idx="8098">
                  <c:v>5.5499205216487303E-2</c:v>
                </c:pt>
                <c:pt idx="8099">
                  <c:v>5.8526211373654102E-2</c:v>
                </c:pt>
                <c:pt idx="8100">
                  <c:v>6.5224080146243493E-2</c:v>
                </c:pt>
                <c:pt idx="8101">
                  <c:v>0.10832912692141</c:v>
                </c:pt>
                <c:pt idx="8102">
                  <c:v>0.107360704578602</c:v>
                </c:pt>
                <c:pt idx="8103">
                  <c:v>0.13964795757893</c:v>
                </c:pt>
                <c:pt idx="8104">
                  <c:v>0.13425690412456101</c:v>
                </c:pt>
                <c:pt idx="8105">
                  <c:v>0.150186080925022</c:v>
                </c:pt>
                <c:pt idx="8106">
                  <c:v>0.14083053989083399</c:v>
                </c:pt>
                <c:pt idx="8107">
                  <c:v>0.12678500772252099</c:v>
                </c:pt>
                <c:pt idx="8108">
                  <c:v>0.161932164776008</c:v>
                </c:pt>
                <c:pt idx="8109">
                  <c:v>0.19063027419550299</c:v>
                </c:pt>
                <c:pt idx="8110">
                  <c:v>0.24054936343028699</c:v>
                </c:pt>
                <c:pt idx="8111">
                  <c:v>0.29223645705999601</c:v>
                </c:pt>
                <c:pt idx="8112">
                  <c:v>0.38244992260335597</c:v>
                </c:pt>
                <c:pt idx="8113">
                  <c:v>0.44723448719276199</c:v>
                </c:pt>
                <c:pt idx="8114">
                  <c:v>0.37721412391449199</c:v>
                </c:pt>
                <c:pt idx="8115">
                  <c:v>0.25879314695644101</c:v>
                </c:pt>
                <c:pt idx="8116">
                  <c:v>0.18527547205061401</c:v>
                </c:pt>
                <c:pt idx="8117">
                  <c:v>0.25871536004069801</c:v>
                </c:pt>
                <c:pt idx="8118">
                  <c:v>0.27206302648728697</c:v>
                </c:pt>
                <c:pt idx="8119">
                  <c:v>0.23932189443273899</c:v>
                </c:pt>
                <c:pt idx="8120">
                  <c:v>0.15514516456705099</c:v>
                </c:pt>
                <c:pt idx="8121">
                  <c:v>0.14129037655856999</c:v>
                </c:pt>
                <c:pt idx="8122">
                  <c:v>0.14675366946468199</c:v>
                </c:pt>
                <c:pt idx="8123">
                  <c:v>0.15681773567871801</c:v>
                </c:pt>
                <c:pt idx="8124">
                  <c:v>0.167660143384329</c:v>
                </c:pt>
                <c:pt idx="8125">
                  <c:v>0.17299914438542699</c:v>
                </c:pt>
                <c:pt idx="8126">
                  <c:v>0.173815101406814</c:v>
                </c:pt>
                <c:pt idx="8127">
                  <c:v>0.15447206664161101</c:v>
                </c:pt>
                <c:pt idx="8128">
                  <c:v>0.150530598563035</c:v>
                </c:pt>
                <c:pt idx="8129">
                  <c:v>0.156733400392707</c:v>
                </c:pt>
                <c:pt idx="8130">
                  <c:v>0.15665309886579601</c:v>
                </c:pt>
                <c:pt idx="8131">
                  <c:v>0.121937513537558</c:v>
                </c:pt>
                <c:pt idx="8132">
                  <c:v>9.9427198165873795E-2</c:v>
                </c:pt>
                <c:pt idx="8133">
                  <c:v>7.8650163401584802E-2</c:v>
                </c:pt>
                <c:pt idx="8134">
                  <c:v>0.118867585157864</c:v>
                </c:pt>
                <c:pt idx="8135">
                  <c:v>9.8872099386384804E-2</c:v>
                </c:pt>
                <c:pt idx="8136">
                  <c:v>0.11774895476927601</c:v>
                </c:pt>
                <c:pt idx="8137">
                  <c:v>5.2726167368334298E-2</c:v>
                </c:pt>
                <c:pt idx="8138">
                  <c:v>3.1768782157486498E-2</c:v>
                </c:pt>
                <c:pt idx="8139">
                  <c:v>-2.0090906907238599E-2</c:v>
                </c:pt>
                <c:pt idx="8140">
                  <c:v>3.0776203811093699E-3</c:v>
                </c:pt>
                <c:pt idx="8141">
                  <c:v>-1.44938639370307E-2</c:v>
                </c:pt>
                <c:pt idx="8142">
                  <c:v>1.0731390506460201E-2</c:v>
                </c:pt>
                <c:pt idx="8143">
                  <c:v>-1.09046207593523E-2</c:v>
                </c:pt>
                <c:pt idx="8144">
                  <c:v>2.2912780716419501E-2</c:v>
                </c:pt>
                <c:pt idx="8145">
                  <c:v>3.4453793743055197E-2</c:v>
                </c:pt>
                <c:pt idx="8146">
                  <c:v>5.3756945565127799E-2</c:v>
                </c:pt>
                <c:pt idx="8147">
                  <c:v>1.9766601328923699E-2</c:v>
                </c:pt>
                <c:pt idx="8148">
                  <c:v>4.1829298975507703E-2</c:v>
                </c:pt>
                <c:pt idx="8149">
                  <c:v>2.6738177058969199E-2</c:v>
                </c:pt>
                <c:pt idx="8150">
                  <c:v>5.7593791261456098E-2</c:v>
                </c:pt>
                <c:pt idx="8151">
                  <c:v>1.2728887898011699E-2</c:v>
                </c:pt>
                <c:pt idx="8152">
                  <c:v>4.0986330405671602E-2</c:v>
                </c:pt>
                <c:pt idx="8153">
                  <c:v>3.4485589078594503E-2</c:v>
                </c:pt>
                <c:pt idx="8154">
                  <c:v>4.0328120334158302E-3</c:v>
                </c:pt>
                <c:pt idx="8155">
                  <c:v>-4.8704908924522297E-2</c:v>
                </c:pt>
                <c:pt idx="8156">
                  <c:v>-4.9960414299849799E-2</c:v>
                </c:pt>
                <c:pt idx="8157">
                  <c:v>2.9746639924643201E-2</c:v>
                </c:pt>
                <c:pt idx="8158">
                  <c:v>5.5451402935368897E-2</c:v>
                </c:pt>
                <c:pt idx="8159">
                  <c:v>4.1598156330013299E-2</c:v>
                </c:pt>
                <c:pt idx="8160">
                  <c:v>1.2156100267579101E-2</c:v>
                </c:pt>
                <c:pt idx="8161">
                  <c:v>7.7293378747953804E-3</c:v>
                </c:pt>
                <c:pt idx="8162">
                  <c:v>8.9282369485857698E-3</c:v>
                </c:pt>
                <c:pt idx="8163">
                  <c:v>-3.2243293783206103E-2</c:v>
                </c:pt>
                <c:pt idx="8164">
                  <c:v>-3.8297408488730901E-2</c:v>
                </c:pt>
                <c:pt idx="8165">
                  <c:v>-7.0993430291971804E-2</c:v>
                </c:pt>
                <c:pt idx="8166">
                  <c:v>-4.4552427078282102E-2</c:v>
                </c:pt>
                <c:pt idx="8167">
                  <c:v>-2.4630120086317899E-2</c:v>
                </c:pt>
                <c:pt idx="8168">
                  <c:v>1.29484901471548E-2</c:v>
                </c:pt>
                <c:pt idx="8169">
                  <c:v>2.1764823167409599E-2</c:v>
                </c:pt>
                <c:pt idx="8170">
                  <c:v>1.84208005100695E-3</c:v>
                </c:pt>
                <c:pt idx="8171">
                  <c:v>4.0197306700937704E-3</c:v>
                </c:pt>
                <c:pt idx="8172">
                  <c:v>3.2400433530751799E-3</c:v>
                </c:pt>
                <c:pt idx="8173">
                  <c:v>4.6970713994568796E-3</c:v>
                </c:pt>
                <c:pt idx="8174">
                  <c:v>1.1550028633625699E-2</c:v>
                </c:pt>
                <c:pt idx="8175">
                  <c:v>-1.8195559239758E-3</c:v>
                </c:pt>
                <c:pt idx="8176">
                  <c:v>4.3664570814587102E-3</c:v>
                </c:pt>
                <c:pt idx="8177">
                  <c:v>-4.4713379003179198E-3</c:v>
                </c:pt>
                <c:pt idx="8178">
                  <c:v>5.0898039687989095E-4</c:v>
                </c:pt>
                <c:pt idx="8179">
                  <c:v>4.21222282731064E-3</c:v>
                </c:pt>
                <c:pt idx="8180">
                  <c:v>3.40911428003733E-2</c:v>
                </c:pt>
                <c:pt idx="8181">
                  <c:v>4.8480072815704101E-2</c:v>
                </c:pt>
                <c:pt idx="8182">
                  <c:v>2.2330429788808202E-2</c:v>
                </c:pt>
                <c:pt idx="8183">
                  <c:v>-8.5803207430142393E-3</c:v>
                </c:pt>
                <c:pt idx="8184">
                  <c:v>-7.1773659558729197E-3</c:v>
                </c:pt>
                <c:pt idx="8185">
                  <c:v>9.8926512159450506E-3</c:v>
                </c:pt>
                <c:pt idx="8186">
                  <c:v>1.7919309191010001E-2</c:v>
                </c:pt>
                <c:pt idx="8187">
                  <c:v>-1.35611356973485E-2</c:v>
                </c:pt>
                <c:pt idx="8188">
                  <c:v>1.2321158884545999E-2</c:v>
                </c:pt>
                <c:pt idx="8189">
                  <c:v>-8.0187183730725496E-3</c:v>
                </c:pt>
                <c:pt idx="8190">
                  <c:v>4.3133942560786703E-3</c:v>
                </c:pt>
                <c:pt idx="8191">
                  <c:v>-8.9725750119650591E-3</c:v>
                </c:pt>
                <c:pt idx="8192">
                  <c:v>-5.5383280226852004E-4</c:v>
                </c:pt>
                <c:pt idx="8193">
                  <c:v>1.8684638655467101E-2</c:v>
                </c:pt>
                <c:pt idx="8194">
                  <c:v>5.3798976853581901E-3</c:v>
                </c:pt>
                <c:pt idx="8195">
                  <c:v>4.4556270580945797E-3</c:v>
                </c:pt>
                <c:pt idx="8196">
                  <c:v>-1.29716518002341E-2</c:v>
                </c:pt>
                <c:pt idx="8197">
                  <c:v>1.8478595673067199E-3</c:v>
                </c:pt>
                <c:pt idx="8198">
                  <c:v>1.8338943170619001E-2</c:v>
                </c:pt>
                <c:pt idx="8199">
                  <c:v>3.41693111776043E-2</c:v>
                </c:pt>
                <c:pt idx="8200">
                  <c:v>3.10529389183915E-2</c:v>
                </c:pt>
                <c:pt idx="8201">
                  <c:v>2.7284483804365201E-2</c:v>
                </c:pt>
                <c:pt idx="8202">
                  <c:v>1.90129784719546E-2</c:v>
                </c:pt>
                <c:pt idx="8203">
                  <c:v>2.4275476057651998E-2</c:v>
                </c:pt>
                <c:pt idx="8204">
                  <c:v>1.7805532688458098E-2</c:v>
                </c:pt>
                <c:pt idx="8205">
                  <c:v>1.66715691749603E-2</c:v>
                </c:pt>
                <c:pt idx="8206">
                  <c:v>1.0621287780458399E-2</c:v>
                </c:pt>
                <c:pt idx="8207">
                  <c:v>1.2172794224407899E-2</c:v>
                </c:pt>
                <c:pt idx="8208">
                  <c:v>1.02168357377316E-2</c:v>
                </c:pt>
                <c:pt idx="8209">
                  <c:v>1.1329270216382401E-2</c:v>
                </c:pt>
                <c:pt idx="8210">
                  <c:v>6.3946697142583404E-3</c:v>
                </c:pt>
                <c:pt idx="8211">
                  <c:v>9.0406610186206295E-3</c:v>
                </c:pt>
                <c:pt idx="8212">
                  <c:v>3.35305848975582E-3</c:v>
                </c:pt>
                <c:pt idx="8213">
                  <c:v>1.0834049047646101E-2</c:v>
                </c:pt>
                <c:pt idx="8214">
                  <c:v>8.6441963570986508E-3</c:v>
                </c:pt>
                <c:pt idx="8215">
                  <c:v>1.0281894843734299E-2</c:v>
                </c:pt>
                <c:pt idx="8216">
                  <c:v>6.3879531331891099E-3</c:v>
                </c:pt>
                <c:pt idx="8217">
                  <c:v>1.2446016643480801E-2</c:v>
                </c:pt>
                <c:pt idx="8218">
                  <c:v>1.4824492547534899E-2</c:v>
                </c:pt>
                <c:pt idx="8219">
                  <c:v>2.0964796520062199E-2</c:v>
                </c:pt>
                <c:pt idx="8220">
                  <c:v>1.8133879489596699E-2</c:v>
                </c:pt>
                <c:pt idx="8221">
                  <c:v>2.31922687919403E-2</c:v>
                </c:pt>
                <c:pt idx="8222">
                  <c:v>3.32394408813831E-2</c:v>
                </c:pt>
                <c:pt idx="8223">
                  <c:v>3.9496730586720402E-2</c:v>
                </c:pt>
                <c:pt idx="8224">
                  <c:v>3.9057139480439297E-2</c:v>
                </c:pt>
                <c:pt idx="8225">
                  <c:v>3.66164116577882E-2</c:v>
                </c:pt>
                <c:pt idx="8226">
                  <c:v>4.3321011456135601E-2</c:v>
                </c:pt>
                <c:pt idx="8227">
                  <c:v>5.2430097471272502E-2</c:v>
                </c:pt>
                <c:pt idx="8228">
                  <c:v>3.0921485560612E-2</c:v>
                </c:pt>
                <c:pt idx="8229">
                  <c:v>1.6370672785336399E-2</c:v>
                </c:pt>
                <c:pt idx="8230">
                  <c:v>1.3572819486770101E-3</c:v>
                </c:pt>
                <c:pt idx="8231">
                  <c:v>1.1660990633322E-2</c:v>
                </c:pt>
                <c:pt idx="8232">
                  <c:v>1.0903370786976899E-2</c:v>
                </c:pt>
                <c:pt idx="8233">
                  <c:v>9.3710855665407496E-3</c:v>
                </c:pt>
                <c:pt idx="8234">
                  <c:v>7.13581601078232E-3</c:v>
                </c:pt>
                <c:pt idx="8235">
                  <c:v>1.47814135278952E-2</c:v>
                </c:pt>
                <c:pt idx="8236">
                  <c:v>1.1545421696077401E-2</c:v>
                </c:pt>
                <c:pt idx="8237">
                  <c:v>1.2781384194785E-2</c:v>
                </c:pt>
                <c:pt idx="8238">
                  <c:v>-3.2581116887886201E-3</c:v>
                </c:pt>
                <c:pt idx="8239">
                  <c:v>-2.1958219098291301E-3</c:v>
                </c:pt>
                <c:pt idx="8240">
                  <c:v>-4.8739222699025198E-3</c:v>
                </c:pt>
                <c:pt idx="8241">
                  <c:v>2.1881550149345599E-3</c:v>
                </c:pt>
                <c:pt idx="8242">
                  <c:v>1.94761974711043E-4</c:v>
                </c:pt>
                <c:pt idx="8243">
                  <c:v>-5.1528091759400398E-3</c:v>
                </c:pt>
                <c:pt idx="8244">
                  <c:v>-4.3266649582570102E-3</c:v>
                </c:pt>
                <c:pt idx="8245">
                  <c:v>3.2716906252423599E-4</c:v>
                </c:pt>
                <c:pt idx="8246">
                  <c:v>1.1754038841075801E-2</c:v>
                </c:pt>
                <c:pt idx="8247">
                  <c:v>1.00080794985167E-2</c:v>
                </c:pt>
                <c:pt idx="8248">
                  <c:v>1.0482816768260701E-2</c:v>
                </c:pt>
                <c:pt idx="8249">
                  <c:v>-2.1700319580774199E-4</c:v>
                </c:pt>
                <c:pt idx="8250">
                  <c:v>2.5607870927902301E-3</c:v>
                </c:pt>
                <c:pt idx="8251">
                  <c:v>6.79968834391307E-4</c:v>
                </c:pt>
                <c:pt idx="8252">
                  <c:v>6.4170624845567396E-3</c:v>
                </c:pt>
                <c:pt idx="8253">
                  <c:v>-1.1650363024441801E-3</c:v>
                </c:pt>
                <c:pt idx="8254">
                  <c:v>3.2953193654370601E-3</c:v>
                </c:pt>
                <c:pt idx="8255">
                  <c:v>4.77941363708719E-3</c:v>
                </c:pt>
                <c:pt idx="8256">
                  <c:v>6.4412205810660504E-3</c:v>
                </c:pt>
                <c:pt idx="8257">
                  <c:v>8.7565584460928495E-3</c:v>
                </c:pt>
                <c:pt idx="8258">
                  <c:v>5.5028057744773299E-3</c:v>
                </c:pt>
                <c:pt idx="8259">
                  <c:v>1.04344839291339E-2</c:v>
                </c:pt>
                <c:pt idx="8260">
                  <c:v>2.5225410820423899E-3</c:v>
                </c:pt>
                <c:pt idx="8261">
                  <c:v>8.8699413098226303E-3</c:v>
                </c:pt>
                <c:pt idx="8262">
                  <c:v>4.8729805193695403E-3</c:v>
                </c:pt>
                <c:pt idx="8263">
                  <c:v>6.1220376590941797E-3</c:v>
                </c:pt>
                <c:pt idx="8264">
                  <c:v>-1.2517590466380301E-4</c:v>
                </c:pt>
                <c:pt idx="8265">
                  <c:v>-1.3444645740163801E-3</c:v>
                </c:pt>
                <c:pt idx="8266">
                  <c:v>-2.8477305929006701E-3</c:v>
                </c:pt>
                <c:pt idx="8267">
                  <c:v>-4.4118307857125399E-4</c:v>
                </c:pt>
                <c:pt idx="8268">
                  <c:v>1.9581970237959102E-3</c:v>
                </c:pt>
                <c:pt idx="8269">
                  <c:v>1.0000030365360599E-3</c:v>
                </c:pt>
                <c:pt idx="8270">
                  <c:v>-1.7216006321055001E-3</c:v>
                </c:pt>
                <c:pt idx="8271">
                  <c:v>-2.3486587995574398E-3</c:v>
                </c:pt>
                <c:pt idx="8272">
                  <c:v>2.60412633213518E-3</c:v>
                </c:pt>
                <c:pt idx="8273">
                  <c:v>-5.7038566029620997E-3</c:v>
                </c:pt>
                <c:pt idx="8274">
                  <c:v>-2.7215126682400498E-3</c:v>
                </c:pt>
                <c:pt idx="8275">
                  <c:v>-5.5410277311844901E-3</c:v>
                </c:pt>
                <c:pt idx="8276">
                  <c:v>5.3531071791673903E-3</c:v>
                </c:pt>
                <c:pt idx="8277">
                  <c:v>6.3404656226924297E-3</c:v>
                </c:pt>
                <c:pt idx="8278">
                  <c:v>6.6911645888268496E-3</c:v>
                </c:pt>
                <c:pt idx="8279">
                  <c:v>-3.8474292204346001E-4</c:v>
                </c:pt>
                <c:pt idx="8280">
                  <c:v>-1.3157152810248501E-4</c:v>
                </c:pt>
                <c:pt idx="8281">
                  <c:v>-3.3328980299117899E-4</c:v>
                </c:pt>
                <c:pt idx="8282">
                  <c:v>2.9625885595126402E-3</c:v>
                </c:pt>
                <c:pt idx="8283">
                  <c:v>-5.0639314837493E-3</c:v>
                </c:pt>
                <c:pt idx="8284">
                  <c:v>-7.27201002223364E-3</c:v>
                </c:pt>
                <c:pt idx="8285">
                  <c:v>-1.7491905659019599E-3</c:v>
                </c:pt>
                <c:pt idx="8286">
                  <c:v>4.1071574341017599E-3</c:v>
                </c:pt>
                <c:pt idx="8287">
                  <c:v>4.3841247182732799E-3</c:v>
                </c:pt>
                <c:pt idx="8288">
                  <c:v>-3.08987924964388E-3</c:v>
                </c:pt>
                <c:pt idx="8289">
                  <c:v>-9.4360553351828299E-3</c:v>
                </c:pt>
                <c:pt idx="8290">
                  <c:v>-6.6711180548006998E-3</c:v>
                </c:pt>
                <c:pt idx="8291">
                  <c:v>-1.9374489872850799E-3</c:v>
                </c:pt>
                <c:pt idx="8292">
                  <c:v>5.0941525102523103E-3</c:v>
                </c:pt>
                <c:pt idx="8293">
                  <c:v>1.02442061362151E-3</c:v>
                </c:pt>
                <c:pt idx="8294">
                  <c:v>3.5259216832759701E-3</c:v>
                </c:pt>
                <c:pt idx="8295">
                  <c:v>2.1273187253661699E-3</c:v>
                </c:pt>
                <c:pt idx="8296">
                  <c:v>3.3149198181887099E-3</c:v>
                </c:pt>
                <c:pt idx="8297">
                  <c:v>-9.3233428937583096E-4</c:v>
                </c:pt>
                <c:pt idx="8298">
                  <c:v>-6.5704496100800599E-4</c:v>
                </c:pt>
                <c:pt idx="8299">
                  <c:v>-4.3363123283641902E-3</c:v>
                </c:pt>
                <c:pt idx="8300">
                  <c:v>-1.0457922175383201E-2</c:v>
                </c:pt>
                <c:pt idx="8301">
                  <c:v>-1.42034449120545E-2</c:v>
                </c:pt>
                <c:pt idx="8302">
                  <c:v>-8.1179576499063495E-3</c:v>
                </c:pt>
                <c:pt idx="8303">
                  <c:v>-3.65580399082916E-3</c:v>
                </c:pt>
                <c:pt idx="8304">
                  <c:v>-7.54696292444744E-4</c:v>
                </c:pt>
                <c:pt idx="8305">
                  <c:v>-9.0048272303356307E-3</c:v>
                </c:pt>
                <c:pt idx="8306">
                  <c:v>-8.1594053899809501E-3</c:v>
                </c:pt>
                <c:pt idx="8307">
                  <c:v>-1.42880192276672E-2</c:v>
                </c:pt>
                <c:pt idx="8308">
                  <c:v>-9.5195426468298698E-3</c:v>
                </c:pt>
                <c:pt idx="8309">
                  <c:v>-8.3651998150810307E-3</c:v>
                </c:pt>
                <c:pt idx="8310">
                  <c:v>-1.24373979761281E-3</c:v>
                </c:pt>
                <c:pt idx="8311">
                  <c:v>-1.14833211905612E-3</c:v>
                </c:pt>
                <c:pt idx="8312">
                  <c:v>-7.5733870002231396E-4</c:v>
                </c:pt>
                <c:pt idx="8313">
                  <c:v>-3.1390804478385E-3</c:v>
                </c:pt>
                <c:pt idx="8314">
                  <c:v>5.9312500907033E-4</c:v>
                </c:pt>
                <c:pt idx="8315">
                  <c:v>-1.13712177919707E-3</c:v>
                </c:pt>
                <c:pt idx="8316">
                  <c:v>4.1167650070946197E-3</c:v>
                </c:pt>
                <c:pt idx="8317">
                  <c:v>1.04370948486409E-2</c:v>
                </c:pt>
                <c:pt idx="8318">
                  <c:v>1.41853858518489E-2</c:v>
                </c:pt>
                <c:pt idx="8319">
                  <c:v>2.5096047855006E-2</c:v>
                </c:pt>
                <c:pt idx="8320">
                  <c:v>1.9672053738502102E-2</c:v>
                </c:pt>
                <c:pt idx="8321">
                  <c:v>2.9046858787923398E-2</c:v>
                </c:pt>
                <c:pt idx="8322">
                  <c:v>1.5972880227424002E-2</c:v>
                </c:pt>
                <c:pt idx="8323">
                  <c:v>1.6236405087819601E-2</c:v>
                </c:pt>
                <c:pt idx="8324">
                  <c:v>6.33013919323699E-3</c:v>
                </c:pt>
                <c:pt idx="8325">
                  <c:v>9.4393160108701205E-3</c:v>
                </c:pt>
                <c:pt idx="8326">
                  <c:v>1.1732339133294099E-2</c:v>
                </c:pt>
                <c:pt idx="8327">
                  <c:v>1.1516584256093299E-2</c:v>
                </c:pt>
                <c:pt idx="8328">
                  <c:v>6.2513238754482604E-3</c:v>
                </c:pt>
                <c:pt idx="8329">
                  <c:v>1.1555057196913699E-3</c:v>
                </c:pt>
                <c:pt idx="8330">
                  <c:v>-6.5091140585336698E-4</c:v>
                </c:pt>
                <c:pt idx="8331">
                  <c:v>-4.0153231661129796E-3</c:v>
                </c:pt>
                <c:pt idx="8332">
                  <c:v>-1.04974146398443E-3</c:v>
                </c:pt>
                <c:pt idx="8333">
                  <c:v>4.9291218414501995E-4</c:v>
                </c:pt>
                <c:pt idx="8334">
                  <c:v>4.5637536612761999E-3</c:v>
                </c:pt>
                <c:pt idx="8335">
                  <c:v>9.0678889202191798E-4</c:v>
                </c:pt>
                <c:pt idx="8336">
                  <c:v>-2.3566517280092002E-3</c:v>
                </c:pt>
                <c:pt idx="8337">
                  <c:v>-2.9690543812141601E-3</c:v>
                </c:pt>
                <c:pt idx="8338">
                  <c:v>-1.5275563514340099E-3</c:v>
                </c:pt>
                <c:pt idx="8339">
                  <c:v>-5.6034685763632396E-3</c:v>
                </c:pt>
                <c:pt idx="8340">
                  <c:v>-4.2725510433933899E-3</c:v>
                </c:pt>
                <c:pt idx="8341">
                  <c:v>-4.7095360262920799E-3</c:v>
                </c:pt>
                <c:pt idx="8342">
                  <c:v>7.5247379263076401E-3</c:v>
                </c:pt>
                <c:pt idx="8343">
                  <c:v>6.0119431176491002E-3</c:v>
                </c:pt>
                <c:pt idx="8344">
                  <c:v>7.4002800158261203E-3</c:v>
                </c:pt>
                <c:pt idx="8345">
                  <c:v>-1.4916898942969299E-3</c:v>
                </c:pt>
                <c:pt idx="8346">
                  <c:v>-3.1770257216953801E-3</c:v>
                </c:pt>
                <c:pt idx="8347">
                  <c:v>3.0577471297354298E-3</c:v>
                </c:pt>
                <c:pt idx="8348">
                  <c:v>1.1666360640451999E-2</c:v>
                </c:pt>
                <c:pt idx="8349">
                  <c:v>1.9363658934848899E-2</c:v>
                </c:pt>
                <c:pt idx="8350">
                  <c:v>1.52380620690799E-2</c:v>
                </c:pt>
                <c:pt idx="8351">
                  <c:v>1.2095265243864299E-2</c:v>
                </c:pt>
                <c:pt idx="8352">
                  <c:v>4.9538641290405904E-3</c:v>
                </c:pt>
                <c:pt idx="8353">
                  <c:v>-1.12188006932816E-3</c:v>
                </c:pt>
                <c:pt idx="8354">
                  <c:v>6.2535599988480599E-4</c:v>
                </c:pt>
                <c:pt idx="8355">
                  <c:v>3.03099267530722E-3</c:v>
                </c:pt>
                <c:pt idx="8356">
                  <c:v>4.2561997001592401E-3</c:v>
                </c:pt>
                <c:pt idx="8357">
                  <c:v>-3.7250679946321897E-4</c:v>
                </c:pt>
                <c:pt idx="8358">
                  <c:v>-1.8140494475725999E-3</c:v>
                </c:pt>
                <c:pt idx="8359">
                  <c:v>-7.2402306287214701E-4</c:v>
                </c:pt>
                <c:pt idx="8360">
                  <c:v>2.0840985171900099E-3</c:v>
                </c:pt>
                <c:pt idx="8361">
                  <c:v>-2.2259970210196801E-4</c:v>
                </c:pt>
                <c:pt idx="8362">
                  <c:v>5.7542597779017995E-4</c:v>
                </c:pt>
                <c:pt idx="8363">
                  <c:v>-2.78009812925631E-3</c:v>
                </c:pt>
                <c:pt idx="8364">
                  <c:v>6.55190495876688E-3</c:v>
                </c:pt>
                <c:pt idx="8365">
                  <c:v>8.4900051879716505E-3</c:v>
                </c:pt>
                <c:pt idx="8366">
                  <c:v>7.08825927066652E-3</c:v>
                </c:pt>
                <c:pt idx="8367">
                  <c:v>-1.93893803744228E-3</c:v>
                </c:pt>
                <c:pt idx="8368">
                  <c:v>-3.86858080355871E-3</c:v>
                </c:pt>
                <c:pt idx="8369">
                  <c:v>-1.53599115921206E-3</c:v>
                </c:pt>
                <c:pt idx="8370">
                  <c:v>-3.9847178193933601E-3</c:v>
                </c:pt>
                <c:pt idx="8371">
                  <c:v>-5.0068262687815697E-3</c:v>
                </c:pt>
                <c:pt idx="8372">
                  <c:v>-8.2901775734289095E-3</c:v>
                </c:pt>
                <c:pt idx="8373">
                  <c:v>-2.1290678711975799E-3</c:v>
                </c:pt>
                <c:pt idx="8374">
                  <c:v>-5.5476205901752696E-4</c:v>
                </c:pt>
                <c:pt idx="8375">
                  <c:v>6.4966027181478899E-3</c:v>
                </c:pt>
                <c:pt idx="8376">
                  <c:v>1.06793788086146E-2</c:v>
                </c:pt>
                <c:pt idx="8377">
                  <c:v>6.1317688460612698E-3</c:v>
                </c:pt>
                <c:pt idx="8378">
                  <c:v>-5.54291760979934E-3</c:v>
                </c:pt>
                <c:pt idx="8379">
                  <c:v>-1.1271650000217501E-2</c:v>
                </c:pt>
                <c:pt idx="8380">
                  <c:v>-9.9897526558430302E-3</c:v>
                </c:pt>
                <c:pt idx="8381">
                  <c:v>-4.1366488264024098E-3</c:v>
                </c:pt>
                <c:pt idx="8382">
                  <c:v>-4.2694671716022601E-3</c:v>
                </c:pt>
                <c:pt idx="8383">
                  <c:v>-2.0583031714209799E-3</c:v>
                </c:pt>
                <c:pt idx="8384">
                  <c:v>-2.1868578540666598E-3</c:v>
                </c:pt>
                <c:pt idx="8385">
                  <c:v>-1.0135226621270201E-3</c:v>
                </c:pt>
                <c:pt idx="8386">
                  <c:v>-4.0611189914569502E-3</c:v>
                </c:pt>
                <c:pt idx="8387">
                  <c:v>-3.9362576634743903E-3</c:v>
                </c:pt>
                <c:pt idx="8388">
                  <c:v>-6.9692079292991401E-3</c:v>
                </c:pt>
                <c:pt idx="8389">
                  <c:v>-6.6428588407917199E-3</c:v>
                </c:pt>
                <c:pt idx="8390">
                  <c:v>-8.5976076605319106E-3</c:v>
                </c:pt>
                <c:pt idx="8391">
                  <c:v>-5.5530648981846897E-3</c:v>
                </c:pt>
                <c:pt idx="8392">
                  <c:v>-3.39827594019843E-3</c:v>
                </c:pt>
                <c:pt idx="8393">
                  <c:v>1.81034209014344E-4</c:v>
                </c:pt>
                <c:pt idx="8394">
                  <c:v>1.7737660334310799E-3</c:v>
                </c:pt>
                <c:pt idx="8395">
                  <c:v>8.1576942273884605E-3</c:v>
                </c:pt>
                <c:pt idx="8396">
                  <c:v>1.17875034609596E-2</c:v>
                </c:pt>
                <c:pt idx="8397">
                  <c:v>2.4895095762574902E-2</c:v>
                </c:pt>
                <c:pt idx="8398">
                  <c:v>4.5592767338572399E-2</c:v>
                </c:pt>
                <c:pt idx="8399">
                  <c:v>0.10986334283261701</c:v>
                </c:pt>
                <c:pt idx="8400">
                  <c:v>0.13548501225329801</c:v>
                </c:pt>
                <c:pt idx="8401">
                  <c:v>0.136421554884848</c:v>
                </c:pt>
                <c:pt idx="8402">
                  <c:v>9.7530534345673298E-2</c:v>
                </c:pt>
                <c:pt idx="8403">
                  <c:v>9.2869166308270204E-2</c:v>
                </c:pt>
                <c:pt idx="8404">
                  <c:v>0.104208697826611</c:v>
                </c:pt>
                <c:pt idx="8405">
                  <c:v>0.140135587717966</c:v>
                </c:pt>
                <c:pt idx="8406">
                  <c:v>0.14528099289850399</c:v>
                </c:pt>
                <c:pt idx="8407">
                  <c:v>0.16528981868520101</c:v>
                </c:pt>
                <c:pt idx="8408">
                  <c:v>0.15287072887398301</c:v>
                </c:pt>
                <c:pt idx="8409">
                  <c:v>0.15789706270506701</c:v>
                </c:pt>
                <c:pt idx="8410">
                  <c:v>0.163653560442407</c:v>
                </c:pt>
                <c:pt idx="8411">
                  <c:v>0.169832419319036</c:v>
                </c:pt>
                <c:pt idx="8412">
                  <c:v>0.182013692871205</c:v>
                </c:pt>
                <c:pt idx="8413">
                  <c:v>0.173486029120238</c:v>
                </c:pt>
                <c:pt idx="8414">
                  <c:v>0.162786041748472</c:v>
                </c:pt>
                <c:pt idx="8415">
                  <c:v>0.16677073673966</c:v>
                </c:pt>
                <c:pt idx="8416">
                  <c:v>0.14828987273984001</c:v>
                </c:pt>
                <c:pt idx="8417">
                  <c:v>0.146229196628198</c:v>
                </c:pt>
                <c:pt idx="8418">
                  <c:v>0.12518731079713399</c:v>
                </c:pt>
                <c:pt idx="8419">
                  <c:v>0.123107985001676</c:v>
                </c:pt>
                <c:pt idx="8420">
                  <c:v>0.116309636055506</c:v>
                </c:pt>
                <c:pt idx="8421">
                  <c:v>0.109814701039295</c:v>
                </c:pt>
                <c:pt idx="8422">
                  <c:v>0.10052650768749</c:v>
                </c:pt>
                <c:pt idx="8423">
                  <c:v>8.2936493593669697E-2</c:v>
                </c:pt>
                <c:pt idx="8424">
                  <c:v>6.1479252955249503E-2</c:v>
                </c:pt>
                <c:pt idx="8425">
                  <c:v>4.5346562699795201E-2</c:v>
                </c:pt>
                <c:pt idx="8426">
                  <c:v>2.28824108545597E-2</c:v>
                </c:pt>
                <c:pt idx="8427">
                  <c:v>2.00138652477133E-2</c:v>
                </c:pt>
                <c:pt idx="8428">
                  <c:v>1.16042321318805E-2</c:v>
                </c:pt>
                <c:pt idx="8429">
                  <c:v>2.1372296413661999E-2</c:v>
                </c:pt>
                <c:pt idx="8430">
                  <c:v>1.8913036528669599E-2</c:v>
                </c:pt>
                <c:pt idx="8431">
                  <c:v>2.4691574152299001E-2</c:v>
                </c:pt>
                <c:pt idx="8432">
                  <c:v>1.4056369244545199E-2</c:v>
                </c:pt>
                <c:pt idx="8433">
                  <c:v>8.1062745840256006E-3</c:v>
                </c:pt>
                <c:pt idx="8434">
                  <c:v>1.4551188147822699E-3</c:v>
                </c:pt>
                <c:pt idx="8435">
                  <c:v>4.8820570085760604E-3</c:v>
                </c:pt>
                <c:pt idx="8436">
                  <c:v>3.0878927186810002E-3</c:v>
                </c:pt>
                <c:pt idx="8437">
                  <c:v>2.7642941069306402E-3</c:v>
                </c:pt>
                <c:pt idx="8438">
                  <c:v>2.4566123404055002E-3</c:v>
                </c:pt>
                <c:pt idx="8439">
                  <c:v>-2.0291474387457002E-3</c:v>
                </c:pt>
                <c:pt idx="8440">
                  <c:v>-4.2831020239455196E-3</c:v>
                </c:pt>
                <c:pt idx="8441">
                  <c:v>-1.3669317037960701E-2</c:v>
                </c:pt>
                <c:pt idx="8442">
                  <c:v>-6.2807943949443803E-3</c:v>
                </c:pt>
                <c:pt idx="8443">
                  <c:v>-8.0683726753293897E-4</c:v>
                </c:pt>
                <c:pt idx="8444">
                  <c:v>7.9826113554031901E-3</c:v>
                </c:pt>
                <c:pt idx="8445">
                  <c:v>9.9656334681386301E-3</c:v>
                </c:pt>
                <c:pt idx="8446">
                  <c:v>1.0984611335427099E-2</c:v>
                </c:pt>
                <c:pt idx="8447">
                  <c:v>9.8322762207347508E-3</c:v>
                </c:pt>
                <c:pt idx="8448">
                  <c:v>1.6640296101793399E-2</c:v>
                </c:pt>
                <c:pt idx="8449">
                  <c:v>2.05616589654182E-2</c:v>
                </c:pt>
                <c:pt idx="8450">
                  <c:v>2.0901076945976201E-2</c:v>
                </c:pt>
                <c:pt idx="8451">
                  <c:v>1.13752221859089E-2</c:v>
                </c:pt>
                <c:pt idx="8452">
                  <c:v>1.1607794668085E-2</c:v>
                </c:pt>
                <c:pt idx="8453">
                  <c:v>2.06788376885353E-2</c:v>
                </c:pt>
                <c:pt idx="8454">
                  <c:v>3.07593951246092E-2</c:v>
                </c:pt>
                <c:pt idx="8455">
                  <c:v>2.5123922354678301E-2</c:v>
                </c:pt>
                <c:pt idx="8456">
                  <c:v>1.96667498615791E-2</c:v>
                </c:pt>
                <c:pt idx="8457">
                  <c:v>9.2290608310069897E-3</c:v>
                </c:pt>
                <c:pt idx="8458">
                  <c:v>1.3508633882042599E-2</c:v>
                </c:pt>
                <c:pt idx="8459">
                  <c:v>1.323219881811E-2</c:v>
                </c:pt>
                <c:pt idx="8460">
                  <c:v>9.8017621304766003E-3</c:v>
                </c:pt>
                <c:pt idx="8461">
                  <c:v>1.37069812510447E-3</c:v>
                </c:pt>
                <c:pt idx="8462">
                  <c:v>6.85618581681092E-4</c:v>
                </c:pt>
                <c:pt idx="8463">
                  <c:v>3.62900340247172E-4</c:v>
                </c:pt>
                <c:pt idx="8464">
                  <c:v>1.69081535843579E-3</c:v>
                </c:pt>
                <c:pt idx="8465">
                  <c:v>-3.7191287450703101E-3</c:v>
                </c:pt>
                <c:pt idx="8466">
                  <c:v>-2.2339916110791498E-3</c:v>
                </c:pt>
                <c:pt idx="8467">
                  <c:v>-4.7772201292356698E-4</c:v>
                </c:pt>
                <c:pt idx="8468">
                  <c:v>4.1147129897491103E-3</c:v>
                </c:pt>
                <c:pt idx="8469">
                  <c:v>7.6732110652724698E-3</c:v>
                </c:pt>
                <c:pt idx="8470">
                  <c:v>8.0489495751770099E-3</c:v>
                </c:pt>
                <c:pt idx="8471">
                  <c:v>9.6073549723246394E-3</c:v>
                </c:pt>
                <c:pt idx="8472">
                  <c:v>6.15590224709221E-3</c:v>
                </c:pt>
                <c:pt idx="8473">
                  <c:v>-1.97350193626685E-4</c:v>
                </c:pt>
                <c:pt idx="8474">
                  <c:v>-2.1949223065092201E-3</c:v>
                </c:pt>
                <c:pt idx="8475">
                  <c:v>-5.6535958110956602E-3</c:v>
                </c:pt>
                <c:pt idx="8476">
                  <c:v>5.2528434020132396E-3</c:v>
                </c:pt>
                <c:pt idx="8477">
                  <c:v>-2.6878384967613699E-4</c:v>
                </c:pt>
                <c:pt idx="8478">
                  <c:v>2.7757168932961698E-3</c:v>
                </c:pt>
                <c:pt idx="8479">
                  <c:v>-4.4826156521661602E-3</c:v>
                </c:pt>
                <c:pt idx="8480">
                  <c:v>5.3584977208899296E-3</c:v>
                </c:pt>
                <c:pt idx="8481">
                  <c:v>9.3048788289432395E-3</c:v>
                </c:pt>
                <c:pt idx="8482">
                  <c:v>1.2785235246628101E-2</c:v>
                </c:pt>
                <c:pt idx="8483">
                  <c:v>1.7586300008571702E-2</c:v>
                </c:pt>
                <c:pt idx="8484">
                  <c:v>2.0444117462287501E-2</c:v>
                </c:pt>
                <c:pt idx="8485">
                  <c:v>4.2481775774127102E-2</c:v>
                </c:pt>
                <c:pt idx="8486">
                  <c:v>5.4175548734075402E-2</c:v>
                </c:pt>
                <c:pt idx="8487">
                  <c:v>0.103687916955022</c:v>
                </c:pt>
                <c:pt idx="8488">
                  <c:v>0.123708349613541</c:v>
                </c:pt>
                <c:pt idx="8489">
                  <c:v>0.152736066062724</c:v>
                </c:pt>
                <c:pt idx="8490">
                  <c:v>0.16947051039387201</c:v>
                </c:pt>
                <c:pt idx="8491">
                  <c:v>0.21008300349633899</c:v>
                </c:pt>
                <c:pt idx="8492">
                  <c:v>0.24657772632907499</c:v>
                </c:pt>
                <c:pt idx="8493">
                  <c:v>0.22787421273119701</c:v>
                </c:pt>
                <c:pt idx="8494">
                  <c:v>0.20750178405081399</c:v>
                </c:pt>
                <c:pt idx="8495">
                  <c:v>0.170697557077539</c:v>
                </c:pt>
                <c:pt idx="8496">
                  <c:v>0.190083741286178</c:v>
                </c:pt>
                <c:pt idx="8497">
                  <c:v>0.153468177072282</c:v>
                </c:pt>
                <c:pt idx="8498">
                  <c:v>0.14124615967880499</c:v>
                </c:pt>
                <c:pt idx="8499">
                  <c:v>0.11792409942638001</c:v>
                </c:pt>
                <c:pt idx="8500">
                  <c:v>0.12803432628893399</c:v>
                </c:pt>
                <c:pt idx="8501">
                  <c:v>0.14074392991255699</c:v>
                </c:pt>
                <c:pt idx="8502">
                  <c:v>0.16161787830588301</c:v>
                </c:pt>
                <c:pt idx="8503">
                  <c:v>0.17176498466698301</c:v>
                </c:pt>
                <c:pt idx="8504">
                  <c:v>0.199463841790919</c:v>
                </c:pt>
                <c:pt idx="8505">
                  <c:v>0.184728110895133</c:v>
                </c:pt>
                <c:pt idx="8506">
                  <c:v>0.20292731755378299</c:v>
                </c:pt>
                <c:pt idx="8507">
                  <c:v>0.19968521376397799</c:v>
                </c:pt>
                <c:pt idx="8508">
                  <c:v>0.20866653945535699</c:v>
                </c:pt>
                <c:pt idx="8509">
                  <c:v>0.19529487853417099</c:v>
                </c:pt>
                <c:pt idx="8510">
                  <c:v>0.18854429820798499</c:v>
                </c:pt>
                <c:pt idx="8511">
                  <c:v>0.174345032795517</c:v>
                </c:pt>
                <c:pt idx="8512">
                  <c:v>0.15650744864211799</c:v>
                </c:pt>
                <c:pt idx="8513">
                  <c:v>0.13648641181740001</c:v>
                </c:pt>
                <c:pt idx="8514">
                  <c:v>0.11189422547681201</c:v>
                </c:pt>
                <c:pt idx="8515">
                  <c:v>0.119449689107097</c:v>
                </c:pt>
                <c:pt idx="8516">
                  <c:v>9.0520848260015899E-2</c:v>
                </c:pt>
                <c:pt idx="8517">
                  <c:v>9.8675666803761206E-2</c:v>
                </c:pt>
                <c:pt idx="8518">
                  <c:v>8.4515480904179097E-2</c:v>
                </c:pt>
                <c:pt idx="8519">
                  <c:v>8.4359438569596101E-2</c:v>
                </c:pt>
                <c:pt idx="8520">
                  <c:v>7.2031476316689796E-2</c:v>
                </c:pt>
                <c:pt idx="8521">
                  <c:v>5.8056902439048999E-2</c:v>
                </c:pt>
                <c:pt idx="8522">
                  <c:v>5.7709553871808199E-2</c:v>
                </c:pt>
                <c:pt idx="8523">
                  <c:v>5.4268431089697602E-2</c:v>
                </c:pt>
                <c:pt idx="8524">
                  <c:v>4.3428363909114399E-2</c:v>
                </c:pt>
                <c:pt idx="8525">
                  <c:v>3.4037929098460297E-2</c:v>
                </c:pt>
                <c:pt idx="8526">
                  <c:v>2.3901694321637398E-2</c:v>
                </c:pt>
                <c:pt idx="8527">
                  <c:v>2.65027573065841E-2</c:v>
                </c:pt>
                <c:pt idx="8528">
                  <c:v>2.8697204849083301E-2</c:v>
                </c:pt>
                <c:pt idx="8529">
                  <c:v>2.1538326477667302E-2</c:v>
                </c:pt>
                <c:pt idx="8530">
                  <c:v>1.6871493291994302E-2</c:v>
                </c:pt>
                <c:pt idx="8531">
                  <c:v>1.432713965233E-2</c:v>
                </c:pt>
                <c:pt idx="8532">
                  <c:v>1.8221284257604699E-2</c:v>
                </c:pt>
                <c:pt idx="8533">
                  <c:v>1.88292542511821E-2</c:v>
                </c:pt>
                <c:pt idx="8534">
                  <c:v>1.5751064091766201E-2</c:v>
                </c:pt>
                <c:pt idx="8535">
                  <c:v>1.2945778862877601E-2</c:v>
                </c:pt>
                <c:pt idx="8536">
                  <c:v>2.7802708801228301E-2</c:v>
                </c:pt>
                <c:pt idx="8537">
                  <c:v>3.4155986332749202E-2</c:v>
                </c:pt>
                <c:pt idx="8538">
                  <c:v>3.6065325636331802E-2</c:v>
                </c:pt>
                <c:pt idx="8539">
                  <c:v>2.4616512423717901E-2</c:v>
                </c:pt>
                <c:pt idx="8540">
                  <c:v>1.4553798938221001E-2</c:v>
                </c:pt>
                <c:pt idx="8541">
                  <c:v>2.1731413952760199E-2</c:v>
                </c:pt>
                <c:pt idx="8542">
                  <c:v>6.7884758031350502E-3</c:v>
                </c:pt>
                <c:pt idx="8543">
                  <c:v>3.48543365628214E-4</c:v>
                </c:pt>
                <c:pt idx="8544">
                  <c:v>-1.09238740926552E-2</c:v>
                </c:pt>
                <c:pt idx="8545">
                  <c:v>2.6456217643241898E-3</c:v>
                </c:pt>
                <c:pt idx="8546">
                  <c:v>1.02609392596797E-2</c:v>
                </c:pt>
                <c:pt idx="8547">
                  <c:v>1.7091174988302999E-2</c:v>
                </c:pt>
                <c:pt idx="8548">
                  <c:v>2.39035849404894E-2</c:v>
                </c:pt>
                <c:pt idx="8549">
                  <c:v>2.9313808974481201E-2</c:v>
                </c:pt>
                <c:pt idx="8550">
                  <c:v>1.48924365283007E-2</c:v>
                </c:pt>
                <c:pt idx="8551">
                  <c:v>7.7341284018235404E-3</c:v>
                </c:pt>
                <c:pt idx="8552">
                  <c:v>5.8205088080806704E-3</c:v>
                </c:pt>
                <c:pt idx="8553">
                  <c:v>1.32758155723406E-2</c:v>
                </c:pt>
                <c:pt idx="8554">
                  <c:v>1.2320117316370499E-2</c:v>
                </c:pt>
                <c:pt idx="8555">
                  <c:v>5.1024741654578602E-3</c:v>
                </c:pt>
                <c:pt idx="8556">
                  <c:v>4.0869967787714604E-3</c:v>
                </c:pt>
                <c:pt idx="8557">
                  <c:v>-8.9088997285282202E-4</c:v>
                </c:pt>
                <c:pt idx="8558">
                  <c:v>6.6273368045879303E-3</c:v>
                </c:pt>
                <c:pt idx="8559">
                  <c:v>4.82995174881291E-3</c:v>
                </c:pt>
                <c:pt idx="8560">
                  <c:v>5.5231650426485202E-3</c:v>
                </c:pt>
                <c:pt idx="8561">
                  <c:v>6.4978630444217705E-4</c:v>
                </c:pt>
                <c:pt idx="8562">
                  <c:v>6.3216580027903001E-3</c:v>
                </c:pt>
                <c:pt idx="8563">
                  <c:v>8.2343083897376997E-3</c:v>
                </c:pt>
                <c:pt idx="8564">
                  <c:v>9.2321612575001905E-3</c:v>
                </c:pt>
                <c:pt idx="8565">
                  <c:v>1.02395248634042E-2</c:v>
                </c:pt>
                <c:pt idx="8566">
                  <c:v>1.1062695769583099E-2</c:v>
                </c:pt>
                <c:pt idx="8567">
                  <c:v>4.0181362245025002E-3</c:v>
                </c:pt>
                <c:pt idx="8568">
                  <c:v>-1.9891194030211799E-3</c:v>
                </c:pt>
                <c:pt idx="8569">
                  <c:v>-8.1649232660734507E-3</c:v>
                </c:pt>
                <c:pt idx="8570">
                  <c:v>-4.6732356118522099E-3</c:v>
                </c:pt>
                <c:pt idx="8571">
                  <c:v>-2.89890526963771E-3</c:v>
                </c:pt>
                <c:pt idx="8572">
                  <c:v>9.2043682738948591E-3</c:v>
                </c:pt>
                <c:pt idx="8573">
                  <c:v>1.0566796364313199E-2</c:v>
                </c:pt>
                <c:pt idx="8574">
                  <c:v>1.44337185861446E-2</c:v>
                </c:pt>
                <c:pt idx="8575">
                  <c:v>1.01597918955881E-2</c:v>
                </c:pt>
                <c:pt idx="8576">
                  <c:v>1.8712060287495901E-2</c:v>
                </c:pt>
                <c:pt idx="8577">
                  <c:v>2.45084676555112E-2</c:v>
                </c:pt>
                <c:pt idx="8578">
                  <c:v>2.77360760261392E-2</c:v>
                </c:pt>
                <c:pt idx="8579">
                  <c:v>4.8777489236097697E-2</c:v>
                </c:pt>
                <c:pt idx="8580">
                  <c:v>7.03125811925598E-2</c:v>
                </c:pt>
                <c:pt idx="8581">
                  <c:v>8.0631078801201794E-2</c:v>
                </c:pt>
                <c:pt idx="8582">
                  <c:v>7.5938321490051502E-2</c:v>
                </c:pt>
                <c:pt idx="8583">
                  <c:v>8.2841518545737694E-2</c:v>
                </c:pt>
                <c:pt idx="8584">
                  <c:v>0.10175248007161899</c:v>
                </c:pt>
                <c:pt idx="8585">
                  <c:v>0.122924340716262</c:v>
                </c:pt>
                <c:pt idx="8586">
                  <c:v>0.14685029709729</c:v>
                </c:pt>
                <c:pt idx="8587">
                  <c:v>0.17985424285913601</c:v>
                </c:pt>
                <c:pt idx="8588">
                  <c:v>0.187091084081565</c:v>
                </c:pt>
                <c:pt idx="8589">
                  <c:v>0.16433902342475001</c:v>
                </c:pt>
                <c:pt idx="8590">
                  <c:v>0.134864519268696</c:v>
                </c:pt>
                <c:pt idx="8591">
                  <c:v>0.12769090288333601</c:v>
                </c:pt>
                <c:pt idx="8592">
                  <c:v>0.14397236645428099</c:v>
                </c:pt>
                <c:pt idx="8593">
                  <c:v>0.15569638155087001</c:v>
                </c:pt>
                <c:pt idx="8594">
                  <c:v>0.14862407283795001</c:v>
                </c:pt>
                <c:pt idx="8595">
                  <c:v>0.13575126878055299</c:v>
                </c:pt>
                <c:pt idx="8596">
                  <c:v>0.11984620376281301</c:v>
                </c:pt>
                <c:pt idx="8597">
                  <c:v>0.121341555284042</c:v>
                </c:pt>
                <c:pt idx="8598">
                  <c:v>0.111216453900854</c:v>
                </c:pt>
                <c:pt idx="8599">
                  <c:v>0.104178606919084</c:v>
                </c:pt>
                <c:pt idx="8600">
                  <c:v>8.6116269427396697E-2</c:v>
                </c:pt>
                <c:pt idx="8601">
                  <c:v>7.86747340548902E-2</c:v>
                </c:pt>
                <c:pt idx="8602">
                  <c:v>7.6162136531444602E-2</c:v>
                </c:pt>
                <c:pt idx="8603">
                  <c:v>7.5310377646609E-2</c:v>
                </c:pt>
                <c:pt idx="8604">
                  <c:v>6.1876311254260498E-2</c:v>
                </c:pt>
                <c:pt idx="8605">
                  <c:v>7.9608484990409997E-2</c:v>
                </c:pt>
                <c:pt idx="8606">
                  <c:v>8.5186571187569698E-2</c:v>
                </c:pt>
                <c:pt idx="8607">
                  <c:v>0.108249553674237</c:v>
                </c:pt>
                <c:pt idx="8608">
                  <c:v>9.1278528239619905E-2</c:v>
                </c:pt>
                <c:pt idx="8609">
                  <c:v>8.7985903419710701E-2</c:v>
                </c:pt>
                <c:pt idx="8610">
                  <c:v>7.5184819812897596E-2</c:v>
                </c:pt>
                <c:pt idx="8611">
                  <c:v>7.6320612323207193E-2</c:v>
                </c:pt>
                <c:pt idx="8612">
                  <c:v>6.2461715550779201E-2</c:v>
                </c:pt>
                <c:pt idx="8613">
                  <c:v>6.4111300468989399E-2</c:v>
                </c:pt>
                <c:pt idx="8614">
                  <c:v>5.6677144714603798E-2</c:v>
                </c:pt>
                <c:pt idx="8615">
                  <c:v>6.5551371501163497E-2</c:v>
                </c:pt>
                <c:pt idx="8616">
                  <c:v>5.11120409106533E-2</c:v>
                </c:pt>
                <c:pt idx="8617">
                  <c:v>4.0386718684428002E-2</c:v>
                </c:pt>
                <c:pt idx="8618">
                  <c:v>2.9984727592512101E-2</c:v>
                </c:pt>
                <c:pt idx="8619">
                  <c:v>2.4010491126552801E-2</c:v>
                </c:pt>
                <c:pt idx="8620">
                  <c:v>1.35453513558046E-2</c:v>
                </c:pt>
                <c:pt idx="8621">
                  <c:v>5.3308897871067601E-3</c:v>
                </c:pt>
                <c:pt idx="8622">
                  <c:v>5.4481544256246199E-3</c:v>
                </c:pt>
                <c:pt idx="8623">
                  <c:v>1.0111569790230099E-2</c:v>
                </c:pt>
                <c:pt idx="8624">
                  <c:v>1.59681944974925E-2</c:v>
                </c:pt>
                <c:pt idx="8625">
                  <c:v>2.1635366639814701E-2</c:v>
                </c:pt>
                <c:pt idx="8626">
                  <c:v>2.0287702147970401E-2</c:v>
                </c:pt>
                <c:pt idx="8627">
                  <c:v>1.8854486869147501E-2</c:v>
                </c:pt>
                <c:pt idx="8628">
                  <c:v>1.2920084895287001E-2</c:v>
                </c:pt>
                <c:pt idx="8629">
                  <c:v>1.30864885889966E-2</c:v>
                </c:pt>
                <c:pt idx="8630">
                  <c:v>5.8172124453545098E-3</c:v>
                </c:pt>
                <c:pt idx="8631">
                  <c:v>-1.17248283757043E-3</c:v>
                </c:pt>
                <c:pt idx="8632">
                  <c:v>-3.1152554496135702E-4</c:v>
                </c:pt>
                <c:pt idx="8633">
                  <c:v>6.2892984294377697E-3</c:v>
                </c:pt>
                <c:pt idx="8634">
                  <c:v>1.3406337925190699E-2</c:v>
                </c:pt>
                <c:pt idx="8635">
                  <c:v>9.0240757742932106E-3</c:v>
                </c:pt>
                <c:pt idx="8636">
                  <c:v>5.7356327849118699E-3</c:v>
                </c:pt>
                <c:pt idx="8637">
                  <c:v>2.9995241110333799E-3</c:v>
                </c:pt>
                <c:pt idx="8638">
                  <c:v>9.4135863996509406E-3</c:v>
                </c:pt>
                <c:pt idx="8639">
                  <c:v>7.0746865037612898E-3</c:v>
                </c:pt>
                <c:pt idx="8640">
                  <c:v>5.1361637471871403E-3</c:v>
                </c:pt>
                <c:pt idx="8641">
                  <c:v>5.4286464431273097E-3</c:v>
                </c:pt>
                <c:pt idx="8642">
                  <c:v>8.3540496946913102E-3</c:v>
                </c:pt>
                <c:pt idx="8643">
                  <c:v>6.4003531601116897E-3</c:v>
                </c:pt>
                <c:pt idx="8644">
                  <c:v>-3.7169192332315798E-3</c:v>
                </c:pt>
                <c:pt idx="8645">
                  <c:v>-1.0588994546297E-2</c:v>
                </c:pt>
                <c:pt idx="8646">
                  <c:v>-1.30811254928913E-2</c:v>
                </c:pt>
                <c:pt idx="8647">
                  <c:v>-1.0417322139334301E-2</c:v>
                </c:pt>
                <c:pt idx="8648">
                  <c:v>-5.0590792742326602E-3</c:v>
                </c:pt>
                <c:pt idx="8649">
                  <c:v>3.2838337667369798E-3</c:v>
                </c:pt>
                <c:pt idx="8650">
                  <c:v>4.3826490860576096E-3</c:v>
                </c:pt>
                <c:pt idx="8651">
                  <c:v>3.6860700511189802E-3</c:v>
                </c:pt>
                <c:pt idx="8652">
                  <c:v>1.91931283570582E-4</c:v>
                </c:pt>
                <c:pt idx="8653">
                  <c:v>-5.7851447303176699E-3</c:v>
                </c:pt>
                <c:pt idx="8654">
                  <c:v>-8.0389756922833507E-3</c:v>
                </c:pt>
                <c:pt idx="8655">
                  <c:v>-7.6347840106700399E-3</c:v>
                </c:pt>
                <c:pt idx="8656">
                  <c:v>-3.6824034766134799E-3</c:v>
                </c:pt>
                <c:pt idx="8657">
                  <c:v>2.1507573565661899E-4</c:v>
                </c:pt>
                <c:pt idx="8658">
                  <c:v>2.7894866226167501E-3</c:v>
                </c:pt>
                <c:pt idx="8659">
                  <c:v>1.97739207798471E-4</c:v>
                </c:pt>
                <c:pt idx="8660">
                  <c:v>-4.3194520191177296E-3</c:v>
                </c:pt>
                <c:pt idx="8661">
                  <c:v>-6.0040822961889397E-3</c:v>
                </c:pt>
                <c:pt idx="8662">
                  <c:v>-3.4313370938474901E-3</c:v>
                </c:pt>
                <c:pt idx="8663">
                  <c:v>-8.6719401505922604E-3</c:v>
                </c:pt>
                <c:pt idx="8664">
                  <c:v>-9.2414796731686306E-3</c:v>
                </c:pt>
                <c:pt idx="8665">
                  <c:v>-7.5060635390514696E-3</c:v>
                </c:pt>
                <c:pt idx="8666">
                  <c:v>-5.3988135782756103E-3</c:v>
                </c:pt>
                <c:pt idx="8667">
                  <c:v>-2.05405634710413E-4</c:v>
                </c:pt>
                <c:pt idx="8668">
                  <c:v>1.8078610015598801E-3</c:v>
                </c:pt>
                <c:pt idx="8669">
                  <c:v>9.9437038713807904E-3</c:v>
                </c:pt>
                <c:pt idx="8670">
                  <c:v>4.6745965827129602E-4</c:v>
                </c:pt>
                <c:pt idx="8671">
                  <c:v>-5.2863567634992502E-5</c:v>
                </c:pt>
                <c:pt idx="8672">
                  <c:v>1.3544068729109699E-4</c:v>
                </c:pt>
                <c:pt idx="8673">
                  <c:v>5.7469389188836602E-3</c:v>
                </c:pt>
                <c:pt idx="8674">
                  <c:v>1.0645497217102199E-2</c:v>
                </c:pt>
                <c:pt idx="8675">
                  <c:v>1.5863719003946699E-2</c:v>
                </c:pt>
                <c:pt idx="8676">
                  <c:v>2.5587885660984099E-2</c:v>
                </c:pt>
                <c:pt idx="8677">
                  <c:v>3.0385038736162301E-2</c:v>
                </c:pt>
                <c:pt idx="8678">
                  <c:v>2.8844815455242898E-2</c:v>
                </c:pt>
                <c:pt idx="8679">
                  <c:v>3.6866054007148701E-2</c:v>
                </c:pt>
                <c:pt idx="8680">
                  <c:v>1.1148904285898001E-2</c:v>
                </c:pt>
                <c:pt idx="8681">
                  <c:v>7.4676880731591698E-3</c:v>
                </c:pt>
                <c:pt idx="8682">
                  <c:v>-3.73714062565668E-3</c:v>
                </c:pt>
                <c:pt idx="8683">
                  <c:v>2.4349456919228699E-2</c:v>
                </c:pt>
                <c:pt idx="8684">
                  <c:v>3.04106133437482E-2</c:v>
                </c:pt>
                <c:pt idx="8685">
                  <c:v>2.2389128577326299E-2</c:v>
                </c:pt>
                <c:pt idx="8686">
                  <c:v>3.2335040773563001E-2</c:v>
                </c:pt>
                <c:pt idx="8687">
                  <c:v>4.50176724967907E-2</c:v>
                </c:pt>
                <c:pt idx="8688">
                  <c:v>8.9069187634158997E-2</c:v>
                </c:pt>
                <c:pt idx="8689">
                  <c:v>0.110140926696856</c:v>
                </c:pt>
                <c:pt idx="8690">
                  <c:v>0.13547394214114</c:v>
                </c:pt>
                <c:pt idx="8691">
                  <c:v>0.140026251907968</c:v>
                </c:pt>
                <c:pt idx="8692">
                  <c:v>0.159316710624295</c:v>
                </c:pt>
                <c:pt idx="8693">
                  <c:v>0.18086559060560001</c:v>
                </c:pt>
                <c:pt idx="8694">
                  <c:v>0.20036078754556799</c:v>
                </c:pt>
                <c:pt idx="8695">
                  <c:v>0.20896614282415099</c:v>
                </c:pt>
                <c:pt idx="8696">
                  <c:v>0.20422000589182701</c:v>
                </c:pt>
                <c:pt idx="8697">
                  <c:v>0.19572939619108901</c:v>
                </c:pt>
                <c:pt idx="8698">
                  <c:v>0.17588637145839101</c:v>
                </c:pt>
                <c:pt idx="8699">
                  <c:v>0.17661348253257</c:v>
                </c:pt>
                <c:pt idx="8700">
                  <c:v>0.178875643047434</c:v>
                </c:pt>
                <c:pt idx="8701">
                  <c:v>0.18783773601570899</c:v>
                </c:pt>
                <c:pt idx="8702">
                  <c:v>0.18409418540408601</c:v>
                </c:pt>
                <c:pt idx="8703">
                  <c:v>0.18240528855860999</c:v>
                </c:pt>
                <c:pt idx="8704">
                  <c:v>0.17558773195347599</c:v>
                </c:pt>
                <c:pt idx="8705">
                  <c:v>0.16568378916434301</c:v>
                </c:pt>
                <c:pt idx="8706">
                  <c:v>0.135717145017625</c:v>
                </c:pt>
                <c:pt idx="8707">
                  <c:v>0.137671039736184</c:v>
                </c:pt>
                <c:pt idx="8708">
                  <c:v>0.12794273721292099</c:v>
                </c:pt>
                <c:pt idx="8709">
                  <c:v>0.122404924060392</c:v>
                </c:pt>
                <c:pt idx="8710">
                  <c:v>0.105358001431457</c:v>
                </c:pt>
                <c:pt idx="8711">
                  <c:v>0.10261159316155199</c:v>
                </c:pt>
                <c:pt idx="8712">
                  <c:v>0.11074462389544799</c:v>
                </c:pt>
                <c:pt idx="8713">
                  <c:v>9.2888086038518003E-2</c:v>
                </c:pt>
                <c:pt idx="8714">
                  <c:v>7.3543699383102901E-2</c:v>
                </c:pt>
                <c:pt idx="8715">
                  <c:v>5.9451493814608798E-2</c:v>
                </c:pt>
                <c:pt idx="8716">
                  <c:v>4.7522952576866499E-2</c:v>
                </c:pt>
                <c:pt idx="8717">
                  <c:v>4.1778169644262002E-2</c:v>
                </c:pt>
                <c:pt idx="8718">
                  <c:v>2.6013497399628702E-2</c:v>
                </c:pt>
                <c:pt idx="8719">
                  <c:v>3.2105528870448097E-2</c:v>
                </c:pt>
                <c:pt idx="8720">
                  <c:v>1.89568004105438E-2</c:v>
                </c:pt>
                <c:pt idx="8721">
                  <c:v>3.9483976523630601E-2</c:v>
                </c:pt>
                <c:pt idx="8722">
                  <c:v>3.2738678896976098E-2</c:v>
                </c:pt>
                <c:pt idx="8723">
                  <c:v>3.4552456510743602E-2</c:v>
                </c:pt>
                <c:pt idx="8724">
                  <c:v>1.8288951835425199E-2</c:v>
                </c:pt>
                <c:pt idx="8725">
                  <c:v>6.1739481448293502E-3</c:v>
                </c:pt>
                <c:pt idx="8726">
                  <c:v>1.5881411687633299E-2</c:v>
                </c:pt>
                <c:pt idx="8727">
                  <c:v>2.0649701157853501E-2</c:v>
                </c:pt>
                <c:pt idx="8728">
                  <c:v>2.9144565102955201E-2</c:v>
                </c:pt>
                <c:pt idx="8729">
                  <c:v>3.6083642643619497E-2</c:v>
                </c:pt>
                <c:pt idx="8730">
                  <c:v>2.90710160939305E-2</c:v>
                </c:pt>
                <c:pt idx="8731">
                  <c:v>2.8701012541237001E-2</c:v>
                </c:pt>
                <c:pt idx="8732">
                  <c:v>1.2014046843975701E-2</c:v>
                </c:pt>
                <c:pt idx="8733">
                  <c:v>7.7340031164258201E-3</c:v>
                </c:pt>
                <c:pt idx="8734">
                  <c:v>-1.6076928922497901E-3</c:v>
                </c:pt>
                <c:pt idx="8735">
                  <c:v>6.9908814785718696E-3</c:v>
                </c:pt>
                <c:pt idx="8736">
                  <c:v>1.2866463279899E-2</c:v>
                </c:pt>
                <c:pt idx="8737">
                  <c:v>2.0656746048560201E-2</c:v>
                </c:pt>
                <c:pt idx="8738">
                  <c:v>1.265063592237E-2</c:v>
                </c:pt>
                <c:pt idx="8739">
                  <c:v>6.2642166384324002E-3</c:v>
                </c:pt>
                <c:pt idx="8740">
                  <c:v>-1.02256499267166E-4</c:v>
                </c:pt>
                <c:pt idx="8741">
                  <c:v>-9.1407859153070205E-4</c:v>
                </c:pt>
                <c:pt idx="8742">
                  <c:v>4.3678138879510997E-3</c:v>
                </c:pt>
                <c:pt idx="8743">
                  <c:v>4.0496371627582496E-3</c:v>
                </c:pt>
                <c:pt idx="8744">
                  <c:v>9.9751654256121092E-3</c:v>
                </c:pt>
                <c:pt idx="8745">
                  <c:v>3.06556082827377E-3</c:v>
                </c:pt>
                <c:pt idx="8746">
                  <c:v>1.36066059938363E-2</c:v>
                </c:pt>
                <c:pt idx="8747">
                  <c:v>1.44392323697958E-2</c:v>
                </c:pt>
                <c:pt idx="8748">
                  <c:v>5.5341122430960198E-3</c:v>
                </c:pt>
                <c:pt idx="8749">
                  <c:v>-1.0135439722702E-2</c:v>
                </c:pt>
                <c:pt idx="8750">
                  <c:v>-1.6834490325998101E-2</c:v>
                </c:pt>
                <c:pt idx="8751">
                  <c:v>-3.3565922385727499E-3</c:v>
                </c:pt>
                <c:pt idx="8752">
                  <c:v>1.0344610166609499E-2</c:v>
                </c:pt>
                <c:pt idx="8753">
                  <c:v>6.6145099558303899E-3</c:v>
                </c:pt>
                <c:pt idx="8754">
                  <c:v>3.9233478312859704E-3</c:v>
                </c:pt>
                <c:pt idx="8755">
                  <c:v>4.0719020429527096E-3</c:v>
                </c:pt>
                <c:pt idx="8756">
                  <c:v>5.2447475265070004E-4</c:v>
                </c:pt>
                <c:pt idx="8757">
                  <c:v>1.68106609997722E-3</c:v>
                </c:pt>
                <c:pt idx="8758">
                  <c:v>-5.7318200353708298E-3</c:v>
                </c:pt>
                <c:pt idx="8759">
                  <c:v>5.8982358332177404E-3</c:v>
                </c:pt>
                <c:pt idx="8760">
                  <c:v>2.5314169308094199E-3</c:v>
                </c:pt>
                <c:pt idx="8761">
                  <c:v>1.0280998875159999E-3</c:v>
                </c:pt>
                <c:pt idx="8762">
                  <c:v>-1.0066346047084499E-3</c:v>
                </c:pt>
                <c:pt idx="8763">
                  <c:v>7.1362596036418403E-3</c:v>
                </c:pt>
                <c:pt idx="8764">
                  <c:v>1.00285699152059E-2</c:v>
                </c:pt>
                <c:pt idx="8765">
                  <c:v>9.9234807652361506E-3</c:v>
                </c:pt>
                <c:pt idx="8766">
                  <c:v>6.9666313146760101E-3</c:v>
                </c:pt>
                <c:pt idx="8767">
                  <c:v>2.7112660655129801E-2</c:v>
                </c:pt>
                <c:pt idx="8768">
                  <c:v>3.48499264765346E-2</c:v>
                </c:pt>
                <c:pt idx="8769">
                  <c:v>5.7952673080523202E-2</c:v>
                </c:pt>
                <c:pt idx="8770">
                  <c:v>6.2599771971704105E-2</c:v>
                </c:pt>
                <c:pt idx="8771">
                  <c:v>8.4850809136832406E-2</c:v>
                </c:pt>
                <c:pt idx="8772">
                  <c:v>9.3035292690936702E-2</c:v>
                </c:pt>
                <c:pt idx="8773">
                  <c:v>0.10644936583642001</c:v>
                </c:pt>
                <c:pt idx="8774">
                  <c:v>0.11033778545294801</c:v>
                </c:pt>
                <c:pt idx="8775">
                  <c:v>0.115230099391394</c:v>
                </c:pt>
                <c:pt idx="8776">
                  <c:v>0.13298184617089301</c:v>
                </c:pt>
                <c:pt idx="8777">
                  <c:v>0.13836577372429601</c:v>
                </c:pt>
                <c:pt idx="8778">
                  <c:v>0.15846193673381101</c:v>
                </c:pt>
                <c:pt idx="8779">
                  <c:v>0.15994749880911999</c:v>
                </c:pt>
                <c:pt idx="8780">
                  <c:v>0.17957938912365101</c:v>
                </c:pt>
                <c:pt idx="8781">
                  <c:v>0.17564006445331401</c:v>
                </c:pt>
                <c:pt idx="8782">
                  <c:v>0.182771507505089</c:v>
                </c:pt>
                <c:pt idx="8783">
                  <c:v>0.16514607940932199</c:v>
                </c:pt>
                <c:pt idx="8784">
                  <c:v>0.165345291287881</c:v>
                </c:pt>
                <c:pt idx="8785">
                  <c:v>0.14870159099650401</c:v>
                </c:pt>
                <c:pt idx="8786">
                  <c:v>0.15349484641666</c:v>
                </c:pt>
                <c:pt idx="8787">
                  <c:v>0.13307779495116601</c:v>
                </c:pt>
                <c:pt idx="8788">
                  <c:v>0.13479930386663699</c:v>
                </c:pt>
                <c:pt idx="8789">
                  <c:v>0.129186432933245</c:v>
                </c:pt>
                <c:pt idx="8790">
                  <c:v>0.14853289506571199</c:v>
                </c:pt>
                <c:pt idx="8791">
                  <c:v>0.145513133472779</c:v>
                </c:pt>
                <c:pt idx="8792">
                  <c:v>0.13554884151402499</c:v>
                </c:pt>
                <c:pt idx="8793">
                  <c:v>0.12503249628358801</c:v>
                </c:pt>
                <c:pt idx="8794">
                  <c:v>0.12855426039992099</c:v>
                </c:pt>
                <c:pt idx="8795">
                  <c:v>0.131028093342029</c:v>
                </c:pt>
                <c:pt idx="8796">
                  <c:v>0.115611957956069</c:v>
                </c:pt>
                <c:pt idx="8797">
                  <c:v>0.110616312115438</c:v>
                </c:pt>
                <c:pt idx="8798">
                  <c:v>0.110499960869089</c:v>
                </c:pt>
                <c:pt idx="8799">
                  <c:v>0.129908875234932</c:v>
                </c:pt>
                <c:pt idx="8800">
                  <c:v>0.133919527116488</c:v>
                </c:pt>
                <c:pt idx="8801">
                  <c:v>0.136032405124388</c:v>
                </c:pt>
                <c:pt idx="8802">
                  <c:v>0.116668672037866</c:v>
                </c:pt>
                <c:pt idx="8803">
                  <c:v>0.101439385766428</c:v>
                </c:pt>
                <c:pt idx="8804">
                  <c:v>9.5798425942380999E-2</c:v>
                </c:pt>
                <c:pt idx="8805">
                  <c:v>9.7259856118686205E-2</c:v>
                </c:pt>
                <c:pt idx="8806">
                  <c:v>8.8886664428639503E-2</c:v>
                </c:pt>
                <c:pt idx="8807">
                  <c:v>7.0902659836592399E-2</c:v>
                </c:pt>
                <c:pt idx="8808">
                  <c:v>5.15686083653299E-2</c:v>
                </c:pt>
                <c:pt idx="8809">
                  <c:v>4.1630408305823298E-2</c:v>
                </c:pt>
                <c:pt idx="8810">
                  <c:v>3.5959667866608799E-2</c:v>
                </c:pt>
                <c:pt idx="8811">
                  <c:v>2.6984270559590701E-2</c:v>
                </c:pt>
                <c:pt idx="8812">
                  <c:v>1.8901392309777498E-2</c:v>
                </c:pt>
                <c:pt idx="8813">
                  <c:v>1.3556471495678599E-2</c:v>
                </c:pt>
                <c:pt idx="8814">
                  <c:v>1.7584480107731101E-2</c:v>
                </c:pt>
                <c:pt idx="8815">
                  <c:v>5.6339676615789099E-3</c:v>
                </c:pt>
                <c:pt idx="8816">
                  <c:v>3.6007337958861999E-3</c:v>
                </c:pt>
                <c:pt idx="8817">
                  <c:v>-2.8735704095672401E-3</c:v>
                </c:pt>
                <c:pt idx="8818">
                  <c:v>3.0635653479503598E-3</c:v>
                </c:pt>
                <c:pt idx="8819">
                  <c:v>2.4371337593392401E-3</c:v>
                </c:pt>
                <c:pt idx="8820">
                  <c:v>7.3791572374290702E-3</c:v>
                </c:pt>
                <c:pt idx="8821">
                  <c:v>8.0609944176046194E-3</c:v>
                </c:pt>
                <c:pt idx="8822">
                  <c:v>7.2290251978060199E-3</c:v>
                </c:pt>
                <c:pt idx="8823">
                  <c:v>1.09074865628989E-2</c:v>
                </c:pt>
                <c:pt idx="8824">
                  <c:v>1.08533272829396E-2</c:v>
                </c:pt>
                <c:pt idx="8825">
                  <c:v>1.7326793556681899E-2</c:v>
                </c:pt>
                <c:pt idx="8826">
                  <c:v>1.4555541639804799E-2</c:v>
                </c:pt>
                <c:pt idx="8827">
                  <c:v>1.62682787125841E-2</c:v>
                </c:pt>
                <c:pt idx="8828">
                  <c:v>1.4299958440237801E-2</c:v>
                </c:pt>
                <c:pt idx="8829">
                  <c:v>1.78974177127031E-2</c:v>
                </c:pt>
                <c:pt idx="8830">
                  <c:v>2.01175602686431E-2</c:v>
                </c:pt>
                <c:pt idx="8831">
                  <c:v>2.2740773301277599E-2</c:v>
                </c:pt>
                <c:pt idx="8832">
                  <c:v>2.3265125756066499E-2</c:v>
                </c:pt>
                <c:pt idx="8833">
                  <c:v>2.6484153056564701E-2</c:v>
                </c:pt>
                <c:pt idx="8834">
                  <c:v>1.8481316563310798E-2</c:v>
                </c:pt>
                <c:pt idx="8835">
                  <c:v>1.0183078818521801E-2</c:v>
                </c:pt>
                <c:pt idx="8836">
                  <c:v>5.9364425701106602E-3</c:v>
                </c:pt>
                <c:pt idx="8837">
                  <c:v>1.50267506109982E-2</c:v>
                </c:pt>
                <c:pt idx="8838">
                  <c:v>1.0212810240589201E-2</c:v>
                </c:pt>
                <c:pt idx="8839">
                  <c:v>7.1680307713120998E-3</c:v>
                </c:pt>
                <c:pt idx="8840">
                  <c:v>-7.7424479207465597E-4</c:v>
                </c:pt>
                <c:pt idx="8841">
                  <c:v>2.80318054397765E-3</c:v>
                </c:pt>
                <c:pt idx="8842">
                  <c:v>2.0405440578182602E-3</c:v>
                </c:pt>
                <c:pt idx="8843">
                  <c:v>7.3935660590450604E-3</c:v>
                </c:pt>
                <c:pt idx="8844">
                  <c:v>6.7983793300936003E-3</c:v>
                </c:pt>
                <c:pt idx="8845">
                  <c:v>9.8523037153658392E-3</c:v>
                </c:pt>
                <c:pt idx="8846">
                  <c:v>2.8541244398671501E-3</c:v>
                </c:pt>
                <c:pt idx="8847">
                  <c:v>-1.2881895194354799E-4</c:v>
                </c:pt>
                <c:pt idx="8848">
                  <c:v>-5.8292077754684797E-3</c:v>
                </c:pt>
                <c:pt idx="8849">
                  <c:v>-2.8280774593868901E-3</c:v>
                </c:pt>
                <c:pt idx="8850">
                  <c:v>1.7374510492615201E-3</c:v>
                </c:pt>
                <c:pt idx="8851">
                  <c:v>-3.40981086107383E-3</c:v>
                </c:pt>
                <c:pt idx="8852">
                  <c:v>-6.8166455319485404E-3</c:v>
                </c:pt>
                <c:pt idx="8853">
                  <c:v>-5.27401180706969E-3</c:v>
                </c:pt>
                <c:pt idx="8854">
                  <c:v>-1.3808099446250301E-3</c:v>
                </c:pt>
                <c:pt idx="8855">
                  <c:v>3.51487698980134E-3</c:v>
                </c:pt>
                <c:pt idx="8856">
                  <c:v>-8.0343427868724508E-3</c:v>
                </c:pt>
                <c:pt idx="8857">
                  <c:v>1.2741091276345399E-3</c:v>
                </c:pt>
                <c:pt idx="8858">
                  <c:v>-2.4404527628076301E-3</c:v>
                </c:pt>
                <c:pt idx="8859">
                  <c:v>-3.1383249316864698E-3</c:v>
                </c:pt>
                <c:pt idx="8860">
                  <c:v>-4.0898351275706901E-3</c:v>
                </c:pt>
                <c:pt idx="8861">
                  <c:v>1.2705436968218199E-3</c:v>
                </c:pt>
                <c:pt idx="8862">
                  <c:v>1.1429695019603101E-2</c:v>
                </c:pt>
                <c:pt idx="8863">
                  <c:v>1.4800818928827101E-2</c:v>
                </c:pt>
                <c:pt idx="8864">
                  <c:v>1.9691893789141299E-2</c:v>
                </c:pt>
                <c:pt idx="8865">
                  <c:v>3.0901999066109201E-2</c:v>
                </c:pt>
                <c:pt idx="8866">
                  <c:v>3.7945185602798498E-2</c:v>
                </c:pt>
                <c:pt idx="8867">
                  <c:v>4.9800419614180698E-2</c:v>
                </c:pt>
                <c:pt idx="8868">
                  <c:v>7.3252983924471798E-2</c:v>
                </c:pt>
                <c:pt idx="8869">
                  <c:v>8.7390796122102404E-2</c:v>
                </c:pt>
                <c:pt idx="8870">
                  <c:v>0.10349707801769099</c:v>
                </c:pt>
                <c:pt idx="8871">
                  <c:v>0.12161105007110801</c:v>
                </c:pt>
                <c:pt idx="8872">
                  <c:v>0.13432183452617699</c:v>
                </c:pt>
                <c:pt idx="8873">
                  <c:v>0.146106897493328</c:v>
                </c:pt>
                <c:pt idx="8874">
                  <c:v>0.15205483643713699</c:v>
                </c:pt>
                <c:pt idx="8875">
                  <c:v>0.14605143644077201</c:v>
                </c:pt>
                <c:pt idx="8876">
                  <c:v>0.14796823598290401</c:v>
                </c:pt>
                <c:pt idx="8877">
                  <c:v>0.13284255916274501</c:v>
                </c:pt>
                <c:pt idx="8878">
                  <c:v>0.15107083629279799</c:v>
                </c:pt>
                <c:pt idx="8879">
                  <c:v>0.147177486130044</c:v>
                </c:pt>
                <c:pt idx="8880">
                  <c:v>0.15084320845582599</c:v>
                </c:pt>
                <c:pt idx="8881">
                  <c:v>0.14427900692123199</c:v>
                </c:pt>
                <c:pt idx="8882">
                  <c:v>0.13302023455412701</c:v>
                </c:pt>
                <c:pt idx="8883">
                  <c:v>0.14875621561764099</c:v>
                </c:pt>
                <c:pt idx="8884">
                  <c:v>0.152385276546327</c:v>
                </c:pt>
                <c:pt idx="8885">
                  <c:v>0.15780600641291401</c:v>
                </c:pt>
                <c:pt idx="8886">
                  <c:v>0.138338768800849</c:v>
                </c:pt>
                <c:pt idx="8887">
                  <c:v>0.127201618181047</c:v>
                </c:pt>
                <c:pt idx="8888">
                  <c:v>0.109976201862867</c:v>
                </c:pt>
                <c:pt idx="8889">
                  <c:v>0.10250804483314099</c:v>
                </c:pt>
                <c:pt idx="8890">
                  <c:v>9.4788038211123596E-2</c:v>
                </c:pt>
                <c:pt idx="8891">
                  <c:v>0.114630782764299</c:v>
                </c:pt>
                <c:pt idx="8892">
                  <c:v>0.115420603346583</c:v>
                </c:pt>
                <c:pt idx="8893">
                  <c:v>0.130474005545621</c:v>
                </c:pt>
                <c:pt idx="8894">
                  <c:v>0.131046241290176</c:v>
                </c:pt>
                <c:pt idx="8895">
                  <c:v>0.13068148618968201</c:v>
                </c:pt>
                <c:pt idx="8896">
                  <c:v>0.12008015849465201</c:v>
                </c:pt>
                <c:pt idx="8897">
                  <c:v>0.10576423200478</c:v>
                </c:pt>
                <c:pt idx="8898">
                  <c:v>9.9469949880825803E-2</c:v>
                </c:pt>
                <c:pt idx="8899">
                  <c:v>9.1948125978290704E-2</c:v>
                </c:pt>
                <c:pt idx="8900">
                  <c:v>8.7243920080098195E-2</c:v>
                </c:pt>
                <c:pt idx="8901">
                  <c:v>7.30603810718774E-2</c:v>
                </c:pt>
                <c:pt idx="8902">
                  <c:v>6.8825381790093801E-2</c:v>
                </c:pt>
                <c:pt idx="8903">
                  <c:v>6.1947397904878403E-2</c:v>
                </c:pt>
                <c:pt idx="8904">
                  <c:v>6.8327839328643794E-2</c:v>
                </c:pt>
                <c:pt idx="8905">
                  <c:v>6.2277007018304902E-2</c:v>
                </c:pt>
                <c:pt idx="8906">
                  <c:v>5.78508850231352E-2</c:v>
                </c:pt>
                <c:pt idx="8907">
                  <c:v>3.8136219970702198E-2</c:v>
                </c:pt>
                <c:pt idx="8908">
                  <c:v>2.6742106294642201E-2</c:v>
                </c:pt>
                <c:pt idx="8909">
                  <c:v>1.7131755409516801E-2</c:v>
                </c:pt>
                <c:pt idx="8910">
                  <c:v>1.6410378838713199E-2</c:v>
                </c:pt>
                <c:pt idx="8911">
                  <c:v>1.61213298325356E-2</c:v>
                </c:pt>
                <c:pt idx="8912">
                  <c:v>1.4143281577037901E-2</c:v>
                </c:pt>
                <c:pt idx="8913">
                  <c:v>2.27578428859729E-2</c:v>
                </c:pt>
                <c:pt idx="8914">
                  <c:v>1.8770654722967399E-2</c:v>
                </c:pt>
                <c:pt idx="8915">
                  <c:v>2.13091886550636E-2</c:v>
                </c:pt>
                <c:pt idx="8916">
                  <c:v>1.47272583572287E-2</c:v>
                </c:pt>
                <c:pt idx="8917">
                  <c:v>1.9401796344032801E-2</c:v>
                </c:pt>
                <c:pt idx="8918">
                  <c:v>1.8890572231625199E-2</c:v>
                </c:pt>
                <c:pt idx="8919">
                  <c:v>1.7216705012737098E-2</c:v>
                </c:pt>
                <c:pt idx="8920">
                  <c:v>1.3673357607676399E-2</c:v>
                </c:pt>
                <c:pt idx="8921">
                  <c:v>1.49980909330476E-2</c:v>
                </c:pt>
                <c:pt idx="8922">
                  <c:v>1.9574295766228898E-2</c:v>
                </c:pt>
                <c:pt idx="8923">
                  <c:v>2.26955820963122E-2</c:v>
                </c:pt>
                <c:pt idx="8924">
                  <c:v>1.8508433110206699E-2</c:v>
                </c:pt>
                <c:pt idx="8925">
                  <c:v>1.0798813875935301E-2</c:v>
                </c:pt>
                <c:pt idx="8926">
                  <c:v>1.25955553406311E-3</c:v>
                </c:pt>
                <c:pt idx="8927">
                  <c:v>4.5193357737031399E-3</c:v>
                </c:pt>
                <c:pt idx="8928">
                  <c:v>4.4941015761137601E-4</c:v>
                </c:pt>
                <c:pt idx="8929">
                  <c:v>2.4774826044431002E-3</c:v>
                </c:pt>
                <c:pt idx="8930">
                  <c:v>3.4866438588615802E-3</c:v>
                </c:pt>
                <c:pt idx="8931">
                  <c:v>6.8448748193415598E-3</c:v>
                </c:pt>
                <c:pt idx="8932">
                  <c:v>6.5282064689013196E-3</c:v>
                </c:pt>
                <c:pt idx="8933">
                  <c:v>7.4303721882567801E-3</c:v>
                </c:pt>
                <c:pt idx="8934">
                  <c:v>7.8454588084134504E-3</c:v>
                </c:pt>
                <c:pt idx="8935">
                  <c:v>7.4971599330656002E-3</c:v>
                </c:pt>
                <c:pt idx="8936">
                  <c:v>4.3070482174800704E-3</c:v>
                </c:pt>
                <c:pt idx="8937">
                  <c:v>3.8093016272948001E-3</c:v>
                </c:pt>
                <c:pt idx="8938">
                  <c:v>9.6266823229729896E-3</c:v>
                </c:pt>
                <c:pt idx="8939">
                  <c:v>4.5351878516497199E-3</c:v>
                </c:pt>
                <c:pt idx="8940">
                  <c:v>6.2358220470110498E-3</c:v>
                </c:pt>
                <c:pt idx="8941">
                  <c:v>-3.5235392997100099E-3</c:v>
                </c:pt>
                <c:pt idx="8942">
                  <c:v>-3.8825277037192098E-3</c:v>
                </c:pt>
                <c:pt idx="8943">
                  <c:v>-9.5742170300651807E-3</c:v>
                </c:pt>
                <c:pt idx="8944">
                  <c:v>2.0817307074994401E-3</c:v>
                </c:pt>
                <c:pt idx="8945">
                  <c:v>1.3099139113525401E-3</c:v>
                </c:pt>
                <c:pt idx="8946">
                  <c:v>8.8253724215128105E-3</c:v>
                </c:pt>
                <c:pt idx="8947">
                  <c:v>-1.5947470927165999E-3</c:v>
                </c:pt>
                <c:pt idx="8948">
                  <c:v>-1.41089431114114E-3</c:v>
                </c:pt>
                <c:pt idx="8949">
                  <c:v>3.38727720754911E-6</c:v>
                </c:pt>
                <c:pt idx="8950">
                  <c:v>3.12049798367081E-3</c:v>
                </c:pt>
                <c:pt idx="8951">
                  <c:v>9.28457779926959E-4</c:v>
                </c:pt>
                <c:pt idx="8952">
                  <c:v>2.7750188501882499E-3</c:v>
                </c:pt>
                <c:pt idx="8953">
                  <c:v>-3.5522470874553699E-3</c:v>
                </c:pt>
                <c:pt idx="8954">
                  <c:v>2.9168673848353802E-3</c:v>
                </c:pt>
                <c:pt idx="8955">
                  <c:v>2.58223282970835E-3</c:v>
                </c:pt>
                <c:pt idx="8956">
                  <c:v>6.9072332380256196E-3</c:v>
                </c:pt>
                <c:pt idx="8957">
                  <c:v>8.5871392429236401E-3</c:v>
                </c:pt>
                <c:pt idx="8958">
                  <c:v>1.4992173062079801E-2</c:v>
                </c:pt>
                <c:pt idx="8959">
                  <c:v>2.8126572835717699E-2</c:v>
                </c:pt>
                <c:pt idx="8960">
                  <c:v>4.0751494450762198E-2</c:v>
                </c:pt>
                <c:pt idx="8961">
                  <c:v>4.3862850230097998E-2</c:v>
                </c:pt>
                <c:pt idx="8962">
                  <c:v>5.6768819295634897E-2</c:v>
                </c:pt>
                <c:pt idx="8963">
                  <c:v>6.9088744741514094E-2</c:v>
                </c:pt>
                <c:pt idx="8964">
                  <c:v>9.7127471644594301E-2</c:v>
                </c:pt>
                <c:pt idx="8965">
                  <c:v>0.10994096486220301</c:v>
                </c:pt>
                <c:pt idx="8966">
                  <c:v>0.12223951879723501</c:v>
                </c:pt>
                <c:pt idx="8967">
                  <c:v>0.115103064493619</c:v>
                </c:pt>
                <c:pt idx="8968">
                  <c:v>0.13084054298658501</c:v>
                </c:pt>
                <c:pt idx="8969">
                  <c:v>0.12570218931943899</c:v>
                </c:pt>
                <c:pt idx="8970">
                  <c:v>0.138884346689258</c:v>
                </c:pt>
                <c:pt idx="8971">
                  <c:v>0.138011921688244</c:v>
                </c:pt>
                <c:pt idx="8972">
                  <c:v>0.15542568278993199</c:v>
                </c:pt>
                <c:pt idx="8973">
                  <c:v>0.15838216327229901</c:v>
                </c:pt>
                <c:pt idx="8974">
                  <c:v>0.15735729002236101</c:v>
                </c:pt>
                <c:pt idx="8975">
                  <c:v>0.16694737650067401</c:v>
                </c:pt>
                <c:pt idx="8976">
                  <c:v>0.16374377691802899</c:v>
                </c:pt>
                <c:pt idx="8977">
                  <c:v>0.15547248380183101</c:v>
                </c:pt>
                <c:pt idx="8978">
                  <c:v>0.137743268234469</c:v>
                </c:pt>
                <c:pt idx="8979">
                  <c:v>0.13061689988781999</c:v>
                </c:pt>
                <c:pt idx="8980">
                  <c:v>0.13760371870110899</c:v>
                </c:pt>
                <c:pt idx="8981">
                  <c:v>0.13758276207012701</c:v>
                </c:pt>
                <c:pt idx="8982">
                  <c:v>0.142073167171542</c:v>
                </c:pt>
                <c:pt idx="8983">
                  <c:v>0.12761273635716999</c:v>
                </c:pt>
                <c:pt idx="8984">
                  <c:v>0.116300292567713</c:v>
                </c:pt>
                <c:pt idx="8985">
                  <c:v>9.7592796561375802E-2</c:v>
                </c:pt>
                <c:pt idx="8986">
                  <c:v>9.56819686893743E-2</c:v>
                </c:pt>
                <c:pt idx="8987">
                  <c:v>0.106820402632146</c:v>
                </c:pt>
                <c:pt idx="8988">
                  <c:v>0.11392814717736</c:v>
                </c:pt>
                <c:pt idx="8989">
                  <c:v>0.11364643725594099</c:v>
                </c:pt>
                <c:pt idx="8990">
                  <c:v>9.9139076792102807E-2</c:v>
                </c:pt>
                <c:pt idx="8991">
                  <c:v>9.9831626528315301E-2</c:v>
                </c:pt>
                <c:pt idx="8992">
                  <c:v>0.101789996349652</c:v>
                </c:pt>
                <c:pt idx="8993">
                  <c:v>0.101122201707146</c:v>
                </c:pt>
                <c:pt idx="8994">
                  <c:v>7.5622728121562496E-2</c:v>
                </c:pt>
                <c:pt idx="8995">
                  <c:v>4.3791377585837198E-2</c:v>
                </c:pt>
                <c:pt idx="8996">
                  <c:v>1.6640846633078101E-2</c:v>
                </c:pt>
                <c:pt idx="8997">
                  <c:v>1.36351055011939E-2</c:v>
                </c:pt>
                <c:pt idx="8998">
                  <c:v>1.8803817961307499E-2</c:v>
                </c:pt>
                <c:pt idx="8999">
                  <c:v>2.2147541683389001E-2</c:v>
                </c:pt>
                <c:pt idx="9000">
                  <c:v>2.1718612080564598E-2</c:v>
                </c:pt>
                <c:pt idx="9001">
                  <c:v>1.6290546343229E-2</c:v>
                </c:pt>
                <c:pt idx="9002">
                  <c:v>1.47731856708218E-2</c:v>
                </c:pt>
                <c:pt idx="9003">
                  <c:v>1.3881620328473799E-2</c:v>
                </c:pt>
                <c:pt idx="9004">
                  <c:v>2.3850814995202699E-2</c:v>
                </c:pt>
                <c:pt idx="9005">
                  <c:v>2.86891099900487E-2</c:v>
                </c:pt>
                <c:pt idx="9006">
                  <c:v>2.3123107046871001E-2</c:v>
                </c:pt>
                <c:pt idx="9007">
                  <c:v>2.3914613374550201E-2</c:v>
                </c:pt>
                <c:pt idx="9008">
                  <c:v>1.9514930731671602E-2</c:v>
                </c:pt>
                <c:pt idx="9009">
                  <c:v>3.1076462738848901E-2</c:v>
                </c:pt>
                <c:pt idx="9010">
                  <c:v>2.7636077499912402E-2</c:v>
                </c:pt>
                <c:pt idx="9011">
                  <c:v>3.2286017669738799E-2</c:v>
                </c:pt>
                <c:pt idx="9012">
                  <c:v>3.3868969068235603E-2</c:v>
                </c:pt>
                <c:pt idx="9013">
                  <c:v>2.9970858923984399E-2</c:v>
                </c:pt>
                <c:pt idx="9014">
                  <c:v>2.5086361008218799E-2</c:v>
                </c:pt>
                <c:pt idx="9015">
                  <c:v>1.53858635994891E-2</c:v>
                </c:pt>
                <c:pt idx="9016">
                  <c:v>1.32767909861819E-2</c:v>
                </c:pt>
                <c:pt idx="9017">
                  <c:v>1.9779129082009999E-2</c:v>
                </c:pt>
                <c:pt idx="9018">
                  <c:v>2.5122387602075299E-2</c:v>
                </c:pt>
                <c:pt idx="9019">
                  <c:v>1.6057167576124201E-2</c:v>
                </c:pt>
                <c:pt idx="9020">
                  <c:v>9.69037445178976E-3</c:v>
                </c:pt>
                <c:pt idx="9021">
                  <c:v>9.5917096005638906E-3</c:v>
                </c:pt>
                <c:pt idx="9022">
                  <c:v>2.9689425796099199E-2</c:v>
                </c:pt>
                <c:pt idx="9023">
                  <c:v>3.0369351532319601E-2</c:v>
                </c:pt>
                <c:pt idx="9024">
                  <c:v>3.0566492849629E-2</c:v>
                </c:pt>
                <c:pt idx="9025">
                  <c:v>2.96217245436762E-2</c:v>
                </c:pt>
                <c:pt idx="9026">
                  <c:v>2.29369078610453E-2</c:v>
                </c:pt>
                <c:pt idx="9027">
                  <c:v>1.9448957858250699E-2</c:v>
                </c:pt>
                <c:pt idx="9028">
                  <c:v>1.23688789752299E-2</c:v>
                </c:pt>
                <c:pt idx="9029">
                  <c:v>8.72724994585947E-3</c:v>
                </c:pt>
                <c:pt idx="9030">
                  <c:v>-1.18201047023923E-2</c:v>
                </c:pt>
                <c:pt idx="9031">
                  <c:v>-1.8909115616436399E-2</c:v>
                </c:pt>
                <c:pt idx="9032">
                  <c:v>-9.5424608319684204E-3</c:v>
                </c:pt>
                <c:pt idx="9033">
                  <c:v>1.85043706677079E-3</c:v>
                </c:pt>
                <c:pt idx="9034">
                  <c:v>2.3934603492039202E-3</c:v>
                </c:pt>
                <c:pt idx="9035">
                  <c:v>-2.4706559459723399E-3</c:v>
                </c:pt>
                <c:pt idx="9036">
                  <c:v>-2.70275721342671E-3</c:v>
                </c:pt>
                <c:pt idx="9037">
                  <c:v>-2.93121309813085E-3</c:v>
                </c:pt>
                <c:pt idx="9038">
                  <c:v>-1.05616129406951E-2</c:v>
                </c:pt>
                <c:pt idx="9039">
                  <c:v>-8.3516685593553706E-3</c:v>
                </c:pt>
                <c:pt idx="9040">
                  <c:v>-1.11827034299676E-2</c:v>
                </c:pt>
                <c:pt idx="9041">
                  <c:v>-1.4982303319302E-3</c:v>
                </c:pt>
                <c:pt idx="9042">
                  <c:v>6.0031225843647897E-3</c:v>
                </c:pt>
                <c:pt idx="9043">
                  <c:v>7.7801752856305499E-3</c:v>
                </c:pt>
                <c:pt idx="9044">
                  <c:v>2.8667323585161199E-3</c:v>
                </c:pt>
                <c:pt idx="9045">
                  <c:v>-8.4049608813091103E-4</c:v>
                </c:pt>
                <c:pt idx="9046">
                  <c:v>-9.6741105905149994E-3</c:v>
                </c:pt>
                <c:pt idx="9047">
                  <c:v>-1.79815475632431E-3</c:v>
                </c:pt>
                <c:pt idx="9048">
                  <c:v>-3.2079817932944401E-3</c:v>
                </c:pt>
                <c:pt idx="9049">
                  <c:v>4.2181528540680396E-3</c:v>
                </c:pt>
                <c:pt idx="9050">
                  <c:v>1.1345477867631001E-3</c:v>
                </c:pt>
                <c:pt idx="9051">
                  <c:v>-5.02802982148898E-3</c:v>
                </c:pt>
                <c:pt idx="9052">
                  <c:v>-5.87335868636088E-3</c:v>
                </c:pt>
                <c:pt idx="9053">
                  <c:v>-3.8257581378078301E-3</c:v>
                </c:pt>
                <c:pt idx="9054">
                  <c:v>1.11483621530864E-2</c:v>
                </c:pt>
                <c:pt idx="9055">
                  <c:v>2.33325615011384E-2</c:v>
                </c:pt>
                <c:pt idx="9056">
                  <c:v>3.4603854913371798E-2</c:v>
                </c:pt>
                <c:pt idx="9057">
                  <c:v>5.2044596779956702E-2</c:v>
                </c:pt>
                <c:pt idx="9058">
                  <c:v>6.9535731124816202E-2</c:v>
                </c:pt>
                <c:pt idx="9059">
                  <c:v>8.7060915334898195E-2</c:v>
                </c:pt>
                <c:pt idx="9060">
                  <c:v>0.10175337117015699</c:v>
                </c:pt>
                <c:pt idx="9061">
                  <c:v>0.117511538981541</c:v>
                </c:pt>
                <c:pt idx="9062">
                  <c:v>0.12803196561070601</c:v>
                </c:pt>
                <c:pt idx="9063">
                  <c:v>0.119985589004652</c:v>
                </c:pt>
                <c:pt idx="9064">
                  <c:v>0.119069457806058</c:v>
                </c:pt>
                <c:pt idx="9065">
                  <c:v>0.119928950487852</c:v>
                </c:pt>
                <c:pt idx="9066">
                  <c:v>0.117712441773801</c:v>
                </c:pt>
                <c:pt idx="9067">
                  <c:v>0.121589315855855</c:v>
                </c:pt>
                <c:pt idx="9068">
                  <c:v>0.11397138476322199</c:v>
                </c:pt>
                <c:pt idx="9069">
                  <c:v>0.139966132016726</c:v>
                </c:pt>
                <c:pt idx="9070">
                  <c:v>0.150833655685438</c:v>
                </c:pt>
                <c:pt idx="9071">
                  <c:v>0.14822396972237001</c:v>
                </c:pt>
                <c:pt idx="9072">
                  <c:v>0.14612369416080601</c:v>
                </c:pt>
                <c:pt idx="9073">
                  <c:v>0.13800536801145699</c:v>
                </c:pt>
                <c:pt idx="9074">
                  <c:v>0.153820318231883</c:v>
                </c:pt>
                <c:pt idx="9075">
                  <c:v>0.13687506191907001</c:v>
                </c:pt>
                <c:pt idx="9076">
                  <c:v>0.119141414352555</c:v>
                </c:pt>
                <c:pt idx="9077">
                  <c:v>0.107827112547369</c:v>
                </c:pt>
                <c:pt idx="9078">
                  <c:v>0.12742307500297101</c:v>
                </c:pt>
                <c:pt idx="9079">
                  <c:v>0.143666140579333</c:v>
                </c:pt>
                <c:pt idx="9080">
                  <c:v>0.15081985365371001</c:v>
                </c:pt>
                <c:pt idx="9081">
                  <c:v>0.14079821544610999</c:v>
                </c:pt>
                <c:pt idx="9082">
                  <c:v>0.13574901453737501</c:v>
                </c:pt>
                <c:pt idx="9083">
                  <c:v>0.119401526560421</c:v>
                </c:pt>
                <c:pt idx="9084">
                  <c:v>0.114003309959465</c:v>
                </c:pt>
                <c:pt idx="9085">
                  <c:v>0.10835423867787</c:v>
                </c:pt>
                <c:pt idx="9086">
                  <c:v>0.1197344452232</c:v>
                </c:pt>
                <c:pt idx="9087">
                  <c:v>0.12742929925917101</c:v>
                </c:pt>
                <c:pt idx="9088">
                  <c:v>0.12137694137386799</c:v>
                </c:pt>
                <c:pt idx="9089">
                  <c:v>0.10820647054899001</c:v>
                </c:pt>
                <c:pt idx="9090">
                  <c:v>8.4444855892165896E-2</c:v>
                </c:pt>
                <c:pt idx="9091">
                  <c:v>8.2932498121095502E-2</c:v>
                </c:pt>
                <c:pt idx="9092">
                  <c:v>7.6221541549359798E-2</c:v>
                </c:pt>
                <c:pt idx="9093">
                  <c:v>8.0440331582395996E-2</c:v>
                </c:pt>
                <c:pt idx="9094">
                  <c:v>6.9980802930568506E-2</c:v>
                </c:pt>
                <c:pt idx="9095">
                  <c:v>7.0776349891935694E-2</c:v>
                </c:pt>
                <c:pt idx="9096">
                  <c:v>5.4969604920205799E-2</c:v>
                </c:pt>
                <c:pt idx="9097">
                  <c:v>5.2522828884754201E-2</c:v>
                </c:pt>
                <c:pt idx="9098">
                  <c:v>4.2184983083577703E-2</c:v>
                </c:pt>
                <c:pt idx="9099">
                  <c:v>3.3064005320493597E-2</c:v>
                </c:pt>
                <c:pt idx="9100">
                  <c:v>2.19794250157135E-2</c:v>
                </c:pt>
                <c:pt idx="9101">
                  <c:v>1.3773757748626599E-2</c:v>
                </c:pt>
                <c:pt idx="9102">
                  <c:v>1.23605851701646E-2</c:v>
                </c:pt>
                <c:pt idx="9103">
                  <c:v>1.3970795414085999E-2</c:v>
                </c:pt>
                <c:pt idx="9104">
                  <c:v>1.1201605623619999E-2</c:v>
                </c:pt>
                <c:pt idx="9105">
                  <c:v>1.34147205155765E-2</c:v>
                </c:pt>
                <c:pt idx="9106">
                  <c:v>3.32647442837083E-3</c:v>
                </c:pt>
                <c:pt idx="9107">
                  <c:v>7.54047327018466E-3</c:v>
                </c:pt>
                <c:pt idx="9108">
                  <c:v>3.1483409460281702E-3</c:v>
                </c:pt>
                <c:pt idx="9109">
                  <c:v>1.4344337279074099E-2</c:v>
                </c:pt>
                <c:pt idx="9110">
                  <c:v>8.3574718362496494E-3</c:v>
                </c:pt>
                <c:pt idx="9111">
                  <c:v>9.1855662167221203E-3</c:v>
                </c:pt>
                <c:pt idx="9112">
                  <c:v>5.8138399636652001E-3</c:v>
                </c:pt>
                <c:pt idx="9113">
                  <c:v>6.6580986743352199E-3</c:v>
                </c:pt>
                <c:pt idx="9114">
                  <c:v>8.1899872291687596E-3</c:v>
                </c:pt>
                <c:pt idx="9115">
                  <c:v>4.8915104865625003E-3</c:v>
                </c:pt>
                <c:pt idx="9116">
                  <c:v>1.4814289457372801E-2</c:v>
                </c:pt>
                <c:pt idx="9117">
                  <c:v>1.4875758600754701E-2</c:v>
                </c:pt>
                <c:pt idx="9118">
                  <c:v>1.1600391903548101E-2</c:v>
                </c:pt>
                <c:pt idx="9119">
                  <c:v>6.1151367792601297E-3</c:v>
                </c:pt>
                <c:pt idx="9120">
                  <c:v>4.0490084107266903E-3</c:v>
                </c:pt>
                <c:pt idx="9121">
                  <c:v>1.0851220107229101E-2</c:v>
                </c:pt>
                <c:pt idx="9122">
                  <c:v>9.2258093193836998E-3</c:v>
                </c:pt>
                <c:pt idx="9123">
                  <c:v>7.9766798160597896E-3</c:v>
                </c:pt>
                <c:pt idx="9124">
                  <c:v>7.8649605331867795E-4</c:v>
                </c:pt>
                <c:pt idx="9125">
                  <c:v>-3.5326811419462601E-3</c:v>
                </c:pt>
                <c:pt idx="9126">
                  <c:v>-3.62167830089383E-3</c:v>
                </c:pt>
                <c:pt idx="9127">
                  <c:v>3.8453864294853801E-3</c:v>
                </c:pt>
                <c:pt idx="9128">
                  <c:v>3.9939051696154899E-3</c:v>
                </c:pt>
                <c:pt idx="9129">
                  <c:v>9.7702530069072903E-3</c:v>
                </c:pt>
                <c:pt idx="9130">
                  <c:v>4.4057611810456501E-3</c:v>
                </c:pt>
                <c:pt idx="9131">
                  <c:v>9.1100335218857204E-3</c:v>
                </c:pt>
                <c:pt idx="9132">
                  <c:v>-3.1446107062580199E-3</c:v>
                </c:pt>
                <c:pt idx="9133">
                  <c:v>-2.99962340429504E-3</c:v>
                </c:pt>
                <c:pt idx="9134">
                  <c:v>-9.8455384448773407E-3</c:v>
                </c:pt>
                <c:pt idx="9135">
                  <c:v>-9.9536535576443801E-3</c:v>
                </c:pt>
                <c:pt idx="9136">
                  <c:v>-2.2856195022180502E-3</c:v>
                </c:pt>
                <c:pt idx="9137">
                  <c:v>7.4595729330708804E-4</c:v>
                </c:pt>
                <c:pt idx="9138">
                  <c:v>1.9721842095684898E-3</c:v>
                </c:pt>
                <c:pt idx="9139">
                  <c:v>-2.3637130451443999E-3</c:v>
                </c:pt>
                <c:pt idx="9140">
                  <c:v>-3.8742072406694802E-3</c:v>
                </c:pt>
                <c:pt idx="9141">
                  <c:v>2.3724148976109901E-3</c:v>
                </c:pt>
                <c:pt idx="9142">
                  <c:v>1.4378340141140201E-3</c:v>
                </c:pt>
                <c:pt idx="9143">
                  <c:v>-6.7738578376322605E-4</c:v>
                </c:pt>
                <c:pt idx="9144">
                  <c:v>-2.9726924625462499E-3</c:v>
                </c:pt>
                <c:pt idx="9145">
                  <c:v>-2.9632806422122599E-3</c:v>
                </c:pt>
                <c:pt idx="9146">
                  <c:v>-4.9353015360886396E-4</c:v>
                </c:pt>
                <c:pt idx="9147">
                  <c:v>1.85887042200811E-3</c:v>
                </c:pt>
                <c:pt idx="9148">
                  <c:v>3.7039947512057899E-4</c:v>
                </c:pt>
                <c:pt idx="9149">
                  <c:v>-1.3883255256541399E-3</c:v>
                </c:pt>
                <c:pt idx="9150">
                  <c:v>-3.3220897458369199E-3</c:v>
                </c:pt>
                <c:pt idx="9151">
                  <c:v>-6.1643553068355698E-3</c:v>
                </c:pt>
                <c:pt idx="9152">
                  <c:v>-2.8179382066779298E-3</c:v>
                </c:pt>
                <c:pt idx="9153">
                  <c:v>5.4133917802266802E-3</c:v>
                </c:pt>
                <c:pt idx="9154">
                  <c:v>2.2047424955702999E-2</c:v>
                </c:pt>
                <c:pt idx="9155">
                  <c:v>3.5310020731812497E-2</c:v>
                </c:pt>
                <c:pt idx="9156">
                  <c:v>4.5976692554528298E-2</c:v>
                </c:pt>
                <c:pt idx="9157">
                  <c:v>5.8751523738294897E-2</c:v>
                </c:pt>
                <c:pt idx="9158">
                  <c:v>7.5966891967281097E-2</c:v>
                </c:pt>
                <c:pt idx="9159">
                  <c:v>8.3197585444929001E-2</c:v>
                </c:pt>
                <c:pt idx="9160">
                  <c:v>9.8716271953536605E-2</c:v>
                </c:pt>
                <c:pt idx="9161">
                  <c:v>9.4373384618165995E-2</c:v>
                </c:pt>
                <c:pt idx="9162">
                  <c:v>0.11768569760269</c:v>
                </c:pt>
                <c:pt idx="9163">
                  <c:v>0.112506624931203</c:v>
                </c:pt>
                <c:pt idx="9164">
                  <c:v>0.133600776956149</c:v>
                </c:pt>
                <c:pt idx="9165">
                  <c:v>0.12808885537654199</c:v>
                </c:pt>
                <c:pt idx="9166">
                  <c:v>0.14194062855165501</c:v>
                </c:pt>
                <c:pt idx="9167">
                  <c:v>0.14111239466693501</c:v>
                </c:pt>
                <c:pt idx="9168">
                  <c:v>0.15370017434578201</c:v>
                </c:pt>
                <c:pt idx="9169">
                  <c:v>0.14433376481665</c:v>
                </c:pt>
                <c:pt idx="9170">
                  <c:v>0.15331748611017801</c:v>
                </c:pt>
                <c:pt idx="9171">
                  <c:v>0.14937427364487699</c:v>
                </c:pt>
                <c:pt idx="9172">
                  <c:v>0.12877615562019701</c:v>
                </c:pt>
                <c:pt idx="9173">
                  <c:v>0.12769896807650399</c:v>
                </c:pt>
                <c:pt idx="9174">
                  <c:v>0.114204030061327</c:v>
                </c:pt>
                <c:pt idx="9175">
                  <c:v>0.12941202406592101</c:v>
                </c:pt>
                <c:pt idx="9176">
                  <c:v>0.124000386264132</c:v>
                </c:pt>
                <c:pt idx="9177">
                  <c:v>0.14652275616334201</c:v>
                </c:pt>
                <c:pt idx="9178">
                  <c:v>0.151840065982323</c:v>
                </c:pt>
                <c:pt idx="9179">
                  <c:v>0.142215850762864</c:v>
                </c:pt>
                <c:pt idx="9180">
                  <c:v>0.124148453801499</c:v>
                </c:pt>
                <c:pt idx="9181">
                  <c:v>0.116818711727942</c:v>
                </c:pt>
                <c:pt idx="9182">
                  <c:v>0.108204879345318</c:v>
                </c:pt>
                <c:pt idx="9183">
                  <c:v>8.8287941391637398E-2</c:v>
                </c:pt>
                <c:pt idx="9184">
                  <c:v>8.4144221262781704E-2</c:v>
                </c:pt>
                <c:pt idx="9185">
                  <c:v>8.5676183195237704E-2</c:v>
                </c:pt>
                <c:pt idx="9186">
                  <c:v>8.8822417983454804E-2</c:v>
                </c:pt>
                <c:pt idx="9187">
                  <c:v>7.8511857238988403E-2</c:v>
                </c:pt>
                <c:pt idx="9188">
                  <c:v>6.7271649581988099E-2</c:v>
                </c:pt>
                <c:pt idx="9189">
                  <c:v>5.933356384697E-2</c:v>
                </c:pt>
                <c:pt idx="9190">
                  <c:v>5.4138364325317399E-2</c:v>
                </c:pt>
                <c:pt idx="9191">
                  <c:v>4.7304778553812002E-2</c:v>
                </c:pt>
                <c:pt idx="9192">
                  <c:v>4.3129065095917102E-2</c:v>
                </c:pt>
                <c:pt idx="9193">
                  <c:v>3.89388616490048E-2</c:v>
                </c:pt>
                <c:pt idx="9194">
                  <c:v>3.6360109152013598E-2</c:v>
                </c:pt>
                <c:pt idx="9195">
                  <c:v>3.0209436408183601E-2</c:v>
                </c:pt>
                <c:pt idx="9196">
                  <c:v>2.6972452255427999E-2</c:v>
                </c:pt>
                <c:pt idx="9197">
                  <c:v>1.6726363616808501E-2</c:v>
                </c:pt>
                <c:pt idx="9198">
                  <c:v>1.3602901745781999E-2</c:v>
                </c:pt>
                <c:pt idx="9199">
                  <c:v>1.3339553930707499E-2</c:v>
                </c:pt>
                <c:pt idx="9200">
                  <c:v>1.8841123043288301E-2</c:v>
                </c:pt>
                <c:pt idx="9201">
                  <c:v>1.4548204161373099E-2</c:v>
                </c:pt>
                <c:pt idx="9202">
                  <c:v>5.1376054550116698E-3</c:v>
                </c:pt>
                <c:pt idx="9203">
                  <c:v>7.6794860393580497E-4</c:v>
                </c:pt>
                <c:pt idx="9204">
                  <c:v>4.4385565712419103E-3</c:v>
                </c:pt>
                <c:pt idx="9205">
                  <c:v>1.11117717697736E-2</c:v>
                </c:pt>
                <c:pt idx="9206">
                  <c:v>1.2551746533810901E-2</c:v>
                </c:pt>
                <c:pt idx="9207">
                  <c:v>1.5781141860662699E-2</c:v>
                </c:pt>
                <c:pt idx="9208">
                  <c:v>2.90766681313244E-3</c:v>
                </c:pt>
                <c:pt idx="9209">
                  <c:v>5.4793718738617003E-3</c:v>
                </c:pt>
                <c:pt idx="9210">
                  <c:v>-7.4424667912189699E-5</c:v>
                </c:pt>
                <c:pt idx="9211">
                  <c:v>8.3068105457511001E-3</c:v>
                </c:pt>
                <c:pt idx="9212">
                  <c:v>7.3242918089435798E-3</c:v>
                </c:pt>
                <c:pt idx="9213">
                  <c:v>1.01340224729271E-2</c:v>
                </c:pt>
                <c:pt idx="9214">
                  <c:v>1.38059438156964E-2</c:v>
                </c:pt>
                <c:pt idx="9215">
                  <c:v>1.22372071160352E-2</c:v>
                </c:pt>
                <c:pt idx="9216">
                  <c:v>8.3535825288590208E-3</c:v>
                </c:pt>
                <c:pt idx="9217">
                  <c:v>3.3151786613674298E-4</c:v>
                </c:pt>
                <c:pt idx="9218">
                  <c:v>-6.23189931948759E-3</c:v>
                </c:pt>
                <c:pt idx="9219">
                  <c:v>-6.6933718745983903E-3</c:v>
                </c:pt>
                <c:pt idx="9220">
                  <c:v>-8.4367802756691104E-3</c:v>
                </c:pt>
                <c:pt idx="9221">
                  <c:v>-7.9628447783176397E-3</c:v>
                </c:pt>
                <c:pt idx="9222">
                  <c:v>-1.3093900965371E-2</c:v>
                </c:pt>
                <c:pt idx="9223">
                  <c:v>-9.4088406659597994E-3</c:v>
                </c:pt>
                <c:pt idx="9224">
                  <c:v>-5.2934269733116704E-3</c:v>
                </c:pt>
                <c:pt idx="9225">
                  <c:v>9.0522658842164504E-4</c:v>
                </c:pt>
                <c:pt idx="9226">
                  <c:v>1.05811812730283E-2</c:v>
                </c:pt>
                <c:pt idx="9227">
                  <c:v>1.53116998222151E-2</c:v>
                </c:pt>
                <c:pt idx="9228">
                  <c:v>1.4074946348361201E-2</c:v>
                </c:pt>
                <c:pt idx="9229">
                  <c:v>7.9681215391440401E-3</c:v>
                </c:pt>
                <c:pt idx="9230">
                  <c:v>5.8810479701734602E-3</c:v>
                </c:pt>
                <c:pt idx="9231">
                  <c:v>7.1071644606068903E-3</c:v>
                </c:pt>
                <c:pt idx="9232">
                  <c:v>8.0535807751385205E-3</c:v>
                </c:pt>
                <c:pt idx="9233">
                  <c:v>9.8369881461741592E-4</c:v>
                </c:pt>
                <c:pt idx="9234">
                  <c:v>1.18355209234282E-4</c:v>
                </c:pt>
                <c:pt idx="9235">
                  <c:v>1.4273288748650301E-3</c:v>
                </c:pt>
                <c:pt idx="9236">
                  <c:v>1.63135501022901E-3</c:v>
                </c:pt>
                <c:pt idx="9237">
                  <c:v>4.6902195541103301E-5</c:v>
                </c:pt>
                <c:pt idx="9238">
                  <c:v>-6.8546555705718297E-3</c:v>
                </c:pt>
                <c:pt idx="9239">
                  <c:v>-1.5410028384613399E-5</c:v>
                </c:pt>
                <c:pt idx="9240">
                  <c:v>4.3873005999637302E-4</c:v>
                </c:pt>
                <c:pt idx="9241">
                  <c:v>3.9236176199133801E-3</c:v>
                </c:pt>
                <c:pt idx="9242">
                  <c:v>-4.41892742248951E-3</c:v>
                </c:pt>
                <c:pt idx="9243">
                  <c:v>-3.5368344979111901E-3</c:v>
                </c:pt>
                <c:pt idx="9244">
                  <c:v>-4.3412120091847204E-3</c:v>
                </c:pt>
                <c:pt idx="9245">
                  <c:v>-1.4550830568782101E-3</c:v>
                </c:pt>
                <c:pt idx="9246">
                  <c:v>2.5367808309669101E-4</c:v>
                </c:pt>
                <c:pt idx="9247">
                  <c:v>1.8634541711086399E-3</c:v>
                </c:pt>
                <c:pt idx="9248">
                  <c:v>7.53638876707794E-3</c:v>
                </c:pt>
                <c:pt idx="9249">
                  <c:v>8.1257661591255404E-3</c:v>
                </c:pt>
                <c:pt idx="9250">
                  <c:v>2.3966005142114801E-2</c:v>
                </c:pt>
                <c:pt idx="9251">
                  <c:v>3.9150782578640499E-2</c:v>
                </c:pt>
                <c:pt idx="9252">
                  <c:v>7.3317487011832105E-2</c:v>
                </c:pt>
                <c:pt idx="9253">
                  <c:v>8.1942646885828793E-2</c:v>
                </c:pt>
                <c:pt idx="9254">
                  <c:v>9.20710429909537E-2</c:v>
                </c:pt>
                <c:pt idx="9255">
                  <c:v>9.0157536637906405E-2</c:v>
                </c:pt>
                <c:pt idx="9256">
                  <c:v>0.102025588406176</c:v>
                </c:pt>
                <c:pt idx="9257">
                  <c:v>0.12485346914483</c:v>
                </c:pt>
                <c:pt idx="9258">
                  <c:v>0.13795388132367001</c:v>
                </c:pt>
                <c:pt idx="9259">
                  <c:v>0.15354274270613999</c:v>
                </c:pt>
                <c:pt idx="9260">
                  <c:v>0.155670525639796</c:v>
                </c:pt>
                <c:pt idx="9261">
                  <c:v>0.15757238172405499</c:v>
                </c:pt>
                <c:pt idx="9262">
                  <c:v>0.16060416680888301</c:v>
                </c:pt>
                <c:pt idx="9263">
                  <c:v>0.141563776619059</c:v>
                </c:pt>
                <c:pt idx="9264">
                  <c:v>0.143312632519526</c:v>
                </c:pt>
                <c:pt idx="9265">
                  <c:v>0.128726507308287</c:v>
                </c:pt>
                <c:pt idx="9266">
                  <c:v>0.136254075994902</c:v>
                </c:pt>
                <c:pt idx="9267">
                  <c:v>0.13584170402241999</c:v>
                </c:pt>
                <c:pt idx="9268">
                  <c:v>0.14967420764761699</c:v>
                </c:pt>
                <c:pt idx="9269">
                  <c:v>0.14339268455745399</c:v>
                </c:pt>
                <c:pt idx="9270">
                  <c:v>0.14370093747964699</c:v>
                </c:pt>
                <c:pt idx="9271">
                  <c:v>0.139752043324749</c:v>
                </c:pt>
                <c:pt idx="9272">
                  <c:v>0.15323741075354</c:v>
                </c:pt>
                <c:pt idx="9273">
                  <c:v>0.15003462097206299</c:v>
                </c:pt>
                <c:pt idx="9274">
                  <c:v>0.14066624226895399</c:v>
                </c:pt>
                <c:pt idx="9275">
                  <c:v>0.12411823089464399</c:v>
                </c:pt>
                <c:pt idx="9276">
                  <c:v>0.12081398240557401</c:v>
                </c:pt>
                <c:pt idx="9277">
                  <c:v>0.115818824823107</c:v>
                </c:pt>
                <c:pt idx="9278">
                  <c:v>0.111508754419851</c:v>
                </c:pt>
                <c:pt idx="9279">
                  <c:v>0.10954549150720699</c:v>
                </c:pt>
                <c:pt idx="9280">
                  <c:v>0.109397933620878</c:v>
                </c:pt>
                <c:pt idx="9281">
                  <c:v>0.108852697013067</c:v>
                </c:pt>
                <c:pt idx="9282">
                  <c:v>8.6161315904925595E-2</c:v>
                </c:pt>
                <c:pt idx="9283">
                  <c:v>8.0460257910641306E-2</c:v>
                </c:pt>
                <c:pt idx="9284">
                  <c:v>7.1972471104536404E-2</c:v>
                </c:pt>
                <c:pt idx="9285">
                  <c:v>6.8703922057310393E-2</c:v>
                </c:pt>
                <c:pt idx="9286">
                  <c:v>4.94743878139937E-2</c:v>
                </c:pt>
                <c:pt idx="9287">
                  <c:v>3.8920372699550301E-2</c:v>
                </c:pt>
                <c:pt idx="9288">
                  <c:v>2.9202009163078701E-2</c:v>
                </c:pt>
                <c:pt idx="9289">
                  <c:v>2.85291304273982E-2</c:v>
                </c:pt>
                <c:pt idx="9290">
                  <c:v>2.4308496157370001E-2</c:v>
                </c:pt>
                <c:pt idx="9291">
                  <c:v>1.8419219563631E-2</c:v>
                </c:pt>
                <c:pt idx="9292">
                  <c:v>1.27954580218536E-2</c:v>
                </c:pt>
                <c:pt idx="9293">
                  <c:v>1.13649521917016E-2</c:v>
                </c:pt>
                <c:pt idx="9294">
                  <c:v>6.8921123586611899E-3</c:v>
                </c:pt>
                <c:pt idx="9295">
                  <c:v>7.69897277962109E-3</c:v>
                </c:pt>
                <c:pt idx="9296">
                  <c:v>1.87644198999389E-3</c:v>
                </c:pt>
                <c:pt idx="9297">
                  <c:v>7.3902797654941304E-3</c:v>
                </c:pt>
                <c:pt idx="9298">
                  <c:v>1.0565037251447E-2</c:v>
                </c:pt>
                <c:pt idx="9299">
                  <c:v>1.6263348728623599E-2</c:v>
                </c:pt>
                <c:pt idx="9300">
                  <c:v>1.6141447968043902E-2</c:v>
                </c:pt>
                <c:pt idx="9301">
                  <c:v>1.42340437396433E-2</c:v>
                </c:pt>
                <c:pt idx="9302">
                  <c:v>1.05549038762923E-2</c:v>
                </c:pt>
                <c:pt idx="9303">
                  <c:v>1.44185327417301E-2</c:v>
                </c:pt>
                <c:pt idx="9304">
                  <c:v>1.47181377046075E-2</c:v>
                </c:pt>
                <c:pt idx="9305">
                  <c:v>1.8821027625977999E-2</c:v>
                </c:pt>
                <c:pt idx="9306">
                  <c:v>1.6190854206705001E-2</c:v>
                </c:pt>
                <c:pt idx="9307">
                  <c:v>1.17898409341148E-2</c:v>
                </c:pt>
                <c:pt idx="9308">
                  <c:v>1.1845560769569099E-2</c:v>
                </c:pt>
                <c:pt idx="9309">
                  <c:v>8.0467678228243501E-3</c:v>
                </c:pt>
                <c:pt idx="9310">
                  <c:v>9.8008380259852895E-3</c:v>
                </c:pt>
                <c:pt idx="9311">
                  <c:v>6.4918218889635504E-3</c:v>
                </c:pt>
                <c:pt idx="9312">
                  <c:v>1.47210886120617E-2</c:v>
                </c:pt>
                <c:pt idx="9313">
                  <c:v>1.6712270793391399E-2</c:v>
                </c:pt>
                <c:pt idx="9314">
                  <c:v>1.34599028810184E-2</c:v>
                </c:pt>
                <c:pt idx="9315">
                  <c:v>4.4078703143559097E-3</c:v>
                </c:pt>
                <c:pt idx="9316">
                  <c:v>-2.4407571410957501E-3</c:v>
                </c:pt>
                <c:pt idx="9317">
                  <c:v>6.17141016524754E-3</c:v>
                </c:pt>
                <c:pt idx="9318">
                  <c:v>1.01536168969526E-2</c:v>
                </c:pt>
                <c:pt idx="9319">
                  <c:v>5.45229581671539E-3</c:v>
                </c:pt>
                <c:pt idx="9320">
                  <c:v>1.4954696201550999E-3</c:v>
                </c:pt>
                <c:pt idx="9321">
                  <c:v>-2.9416554312291202E-3</c:v>
                </c:pt>
                <c:pt idx="9322">
                  <c:v>3.41621791785892E-3</c:v>
                </c:pt>
                <c:pt idx="9323">
                  <c:v>-2.2394296339753499E-3</c:v>
                </c:pt>
                <c:pt idx="9324">
                  <c:v>2.8196016963821999E-3</c:v>
                </c:pt>
                <c:pt idx="9325">
                  <c:v>4.5759756749618402E-3</c:v>
                </c:pt>
                <c:pt idx="9326">
                  <c:v>6.8111745381837499E-3</c:v>
                </c:pt>
                <c:pt idx="9327">
                  <c:v>1.31323098945074E-2</c:v>
                </c:pt>
                <c:pt idx="9328">
                  <c:v>1.62378281580987E-2</c:v>
                </c:pt>
                <c:pt idx="9329">
                  <c:v>1.80323280606348E-2</c:v>
                </c:pt>
                <c:pt idx="9330">
                  <c:v>5.7154419146910303E-3</c:v>
                </c:pt>
                <c:pt idx="9331">
                  <c:v>4.2227858299566899E-3</c:v>
                </c:pt>
                <c:pt idx="9332">
                  <c:v>1.04953563859127E-2</c:v>
                </c:pt>
                <c:pt idx="9333">
                  <c:v>1.7311496604187199E-2</c:v>
                </c:pt>
                <c:pt idx="9334">
                  <c:v>2.08538821545451E-2</c:v>
                </c:pt>
                <c:pt idx="9335">
                  <c:v>1.7932301439349801E-2</c:v>
                </c:pt>
                <c:pt idx="9336">
                  <c:v>1.7269419120933702E-2</c:v>
                </c:pt>
                <c:pt idx="9337">
                  <c:v>1.0292914470190401E-2</c:v>
                </c:pt>
                <c:pt idx="9338">
                  <c:v>2.50434218870485E-3</c:v>
                </c:pt>
                <c:pt idx="9339">
                  <c:v>-5.9791703015706901E-3</c:v>
                </c:pt>
                <c:pt idx="9340">
                  <c:v>-9.4296859544049302E-3</c:v>
                </c:pt>
                <c:pt idx="9341">
                  <c:v>-9.1358900965836792E-3</c:v>
                </c:pt>
                <c:pt idx="9342">
                  <c:v>2.2757310581574E-4</c:v>
                </c:pt>
                <c:pt idx="9343">
                  <c:v>8.3559436705361798E-3</c:v>
                </c:pt>
                <c:pt idx="9344">
                  <c:v>1.8654310271864899E-2</c:v>
                </c:pt>
                <c:pt idx="9345">
                  <c:v>1.7417465203916599E-2</c:v>
                </c:pt>
                <c:pt idx="9346">
                  <c:v>1.50908136929165E-2</c:v>
                </c:pt>
                <c:pt idx="9347">
                  <c:v>1.70684084367255E-2</c:v>
                </c:pt>
                <c:pt idx="9348">
                  <c:v>2.29429957846774E-2</c:v>
                </c:pt>
                <c:pt idx="9349">
                  <c:v>1.87565467886865E-2</c:v>
                </c:pt>
                <c:pt idx="9350">
                  <c:v>8.2701539357873007E-3</c:v>
                </c:pt>
                <c:pt idx="9351">
                  <c:v>2.6537056368429401E-3</c:v>
                </c:pt>
                <c:pt idx="9352">
                  <c:v>8.06710405644963E-3</c:v>
                </c:pt>
                <c:pt idx="9353">
                  <c:v>1.4560653758593301E-2</c:v>
                </c:pt>
                <c:pt idx="9354">
                  <c:v>8.7706556102864104E-3</c:v>
                </c:pt>
                <c:pt idx="9355">
                  <c:v>1.1035242250894899E-2</c:v>
                </c:pt>
                <c:pt idx="9356">
                  <c:v>1.0073080017190501E-2</c:v>
                </c:pt>
                <c:pt idx="9357">
                  <c:v>2.5596178781383701E-2</c:v>
                </c:pt>
                <c:pt idx="9358">
                  <c:v>2.87658680858747E-2</c:v>
                </c:pt>
                <c:pt idx="9359">
                  <c:v>3.2198590925893701E-2</c:v>
                </c:pt>
                <c:pt idx="9360">
                  <c:v>3.3747583875782798E-2</c:v>
                </c:pt>
                <c:pt idx="9361">
                  <c:v>3.80112424728088E-2</c:v>
                </c:pt>
                <c:pt idx="9362">
                  <c:v>4.1973538199729897E-2</c:v>
                </c:pt>
                <c:pt idx="9363">
                  <c:v>6.2746436999213298E-2</c:v>
                </c:pt>
                <c:pt idx="9364">
                  <c:v>7.9035066641989393E-2</c:v>
                </c:pt>
                <c:pt idx="9365">
                  <c:v>9.2609361976329199E-2</c:v>
                </c:pt>
                <c:pt idx="9366">
                  <c:v>8.2139597836105499E-2</c:v>
                </c:pt>
                <c:pt idx="9367">
                  <c:v>9.2072476987701199E-2</c:v>
                </c:pt>
                <c:pt idx="9368">
                  <c:v>9.3136597904537197E-2</c:v>
                </c:pt>
                <c:pt idx="9369">
                  <c:v>9.9233436334793701E-2</c:v>
                </c:pt>
                <c:pt idx="9370">
                  <c:v>7.9194916450971098E-2</c:v>
                </c:pt>
                <c:pt idx="9371">
                  <c:v>7.6179782564296902E-2</c:v>
                </c:pt>
                <c:pt idx="9372">
                  <c:v>7.3288475294442101E-2</c:v>
                </c:pt>
                <c:pt idx="9373">
                  <c:v>7.5174513253140604E-2</c:v>
                </c:pt>
                <c:pt idx="9374">
                  <c:v>7.7116604191481405E-2</c:v>
                </c:pt>
                <c:pt idx="9375">
                  <c:v>6.1717433389420803E-2</c:v>
                </c:pt>
                <c:pt idx="9376">
                  <c:v>6.3169597084579004E-2</c:v>
                </c:pt>
                <c:pt idx="9377">
                  <c:v>5.8444368461043401E-2</c:v>
                </c:pt>
                <c:pt idx="9378">
                  <c:v>6.0599465820197901E-2</c:v>
                </c:pt>
                <c:pt idx="9379">
                  <c:v>5.1608947699313498E-2</c:v>
                </c:pt>
                <c:pt idx="9380">
                  <c:v>3.9947011386898601E-2</c:v>
                </c:pt>
                <c:pt idx="9381">
                  <c:v>2.40388039643325E-2</c:v>
                </c:pt>
                <c:pt idx="9382">
                  <c:v>1.4464588767092E-2</c:v>
                </c:pt>
                <c:pt idx="9383">
                  <c:v>7.7547747840700804E-3</c:v>
                </c:pt>
                <c:pt idx="9384">
                  <c:v>2.4466128945750201E-2</c:v>
                </c:pt>
                <c:pt idx="9385">
                  <c:v>1.9570697231537301E-2</c:v>
                </c:pt>
                <c:pt idx="9386">
                  <c:v>2.1199224742610299E-2</c:v>
                </c:pt>
                <c:pt idx="9387">
                  <c:v>7.8785476290670394E-3</c:v>
                </c:pt>
                <c:pt idx="9388">
                  <c:v>9.6340758485432693E-3</c:v>
                </c:pt>
                <c:pt idx="9389">
                  <c:v>7.6740470877588E-3</c:v>
                </c:pt>
                <c:pt idx="9390">
                  <c:v>4.0602675143055203E-3</c:v>
                </c:pt>
                <c:pt idx="9391">
                  <c:v>6.8211624085440401E-3</c:v>
                </c:pt>
                <c:pt idx="9392">
                  <c:v>2.1963381823758401E-3</c:v>
                </c:pt>
                <c:pt idx="9393">
                  <c:v>8.1014038888966404E-3</c:v>
                </c:pt>
                <c:pt idx="9394">
                  <c:v>6.2587446961926098E-3</c:v>
                </c:pt>
                <c:pt idx="9395">
                  <c:v>1.18368178766093E-2</c:v>
                </c:pt>
                <c:pt idx="9396">
                  <c:v>1.23614114284955E-2</c:v>
                </c:pt>
                <c:pt idx="9397">
                  <c:v>1.3122862495697499E-2</c:v>
                </c:pt>
                <c:pt idx="9398">
                  <c:v>1.22930507081556E-2</c:v>
                </c:pt>
                <c:pt idx="9399">
                  <c:v>1.0915872985574801E-2</c:v>
                </c:pt>
                <c:pt idx="9400">
                  <c:v>1.0646647119742799E-2</c:v>
                </c:pt>
                <c:pt idx="9401">
                  <c:v>9.3467284260392094E-3</c:v>
                </c:pt>
                <c:pt idx="9402">
                  <c:v>-3.8600233803031498E-3</c:v>
                </c:pt>
                <c:pt idx="9403">
                  <c:v>3.2346907790940902E-3</c:v>
                </c:pt>
                <c:pt idx="9404">
                  <c:v>1.4385937881600001E-3</c:v>
                </c:pt>
                <c:pt idx="9405">
                  <c:v>8.1338466995289505E-3</c:v>
                </c:pt>
                <c:pt idx="9406">
                  <c:v>-3.9252576833512199E-3</c:v>
                </c:pt>
                <c:pt idx="9407">
                  <c:v>-2.3142297261228399E-3</c:v>
                </c:pt>
                <c:pt idx="9408">
                  <c:v>1.3511213749586701E-3</c:v>
                </c:pt>
                <c:pt idx="9409">
                  <c:v>1.18203265442461E-2</c:v>
                </c:pt>
                <c:pt idx="9410">
                  <c:v>9.7223323641509405E-3</c:v>
                </c:pt>
                <c:pt idx="9411">
                  <c:v>1.11289857875396E-2</c:v>
                </c:pt>
                <c:pt idx="9412">
                  <c:v>-2.9817049847190602E-3</c:v>
                </c:pt>
                <c:pt idx="9413">
                  <c:v>-5.1619885653170399E-3</c:v>
                </c:pt>
                <c:pt idx="9414">
                  <c:v>-5.0947395648826103E-3</c:v>
                </c:pt>
                <c:pt idx="9415">
                  <c:v>2.9696928066008398E-3</c:v>
                </c:pt>
                <c:pt idx="9416">
                  <c:v>4.9516127893331995E-4</c:v>
                </c:pt>
                <c:pt idx="9417">
                  <c:v>1.46129324104773E-3</c:v>
                </c:pt>
                <c:pt idx="9418">
                  <c:v>-1.2024035564350099E-3</c:v>
                </c:pt>
                <c:pt idx="9419">
                  <c:v>4.5544007741007897E-3</c:v>
                </c:pt>
                <c:pt idx="9420">
                  <c:v>-1.06239007310137E-4</c:v>
                </c:pt>
                <c:pt idx="9421">
                  <c:v>7.1119424737160601E-4</c:v>
                </c:pt>
                <c:pt idx="9422">
                  <c:v>1.5931224610946601E-3</c:v>
                </c:pt>
                <c:pt idx="9423">
                  <c:v>7.1604165349128399E-3</c:v>
                </c:pt>
                <c:pt idx="9424">
                  <c:v>2.1615377674986402E-2</c:v>
                </c:pt>
                <c:pt idx="9425">
                  <c:v>2.4939843557952601E-2</c:v>
                </c:pt>
                <c:pt idx="9426">
                  <c:v>2.6115979765095901E-2</c:v>
                </c:pt>
                <c:pt idx="9427">
                  <c:v>1.5964518500872198E-2</c:v>
                </c:pt>
                <c:pt idx="9428">
                  <c:v>1.7879960534577102E-2</c:v>
                </c:pt>
                <c:pt idx="9429">
                  <c:v>2.2391175290713699E-2</c:v>
                </c:pt>
                <c:pt idx="9430">
                  <c:v>1.6237173286294499E-2</c:v>
                </c:pt>
                <c:pt idx="9431">
                  <c:v>1.9804376460265002E-2</c:v>
                </c:pt>
                <c:pt idx="9432">
                  <c:v>1.1746061836925401E-2</c:v>
                </c:pt>
                <c:pt idx="9433">
                  <c:v>1.45601362107418E-2</c:v>
                </c:pt>
                <c:pt idx="9434">
                  <c:v>-1.49195924363095E-3</c:v>
                </c:pt>
                <c:pt idx="9435">
                  <c:v>-1.1244479661750101E-2</c:v>
                </c:pt>
                <c:pt idx="9436">
                  <c:v>-2.26440070238208E-2</c:v>
                </c:pt>
                <c:pt idx="9437">
                  <c:v>-2.50321412301799E-2</c:v>
                </c:pt>
                <c:pt idx="9438">
                  <c:v>-2.6351853852030999E-2</c:v>
                </c:pt>
                <c:pt idx="9439">
                  <c:v>-2.3084440689322E-2</c:v>
                </c:pt>
                <c:pt idx="9440">
                  <c:v>-1.29774804946812E-2</c:v>
                </c:pt>
                <c:pt idx="9441">
                  <c:v>-1.3259590566185199E-2</c:v>
                </c:pt>
                <c:pt idx="9442">
                  <c:v>-1.1263064194912799E-2</c:v>
                </c:pt>
                <c:pt idx="9443">
                  <c:v>-1.7582737876171501E-2</c:v>
                </c:pt>
                <c:pt idx="9444">
                  <c:v>-5.2198979131041403E-3</c:v>
                </c:pt>
                <c:pt idx="9445">
                  <c:v>-2.4378284336900201E-3</c:v>
                </c:pt>
                <c:pt idx="9446">
                  <c:v>-2.4161727433443798E-3</c:v>
                </c:pt>
                <c:pt idx="9447">
                  <c:v>-1.03578987821062E-2</c:v>
                </c:pt>
                <c:pt idx="9448">
                  <c:v>-2.1317062526265002E-3</c:v>
                </c:pt>
                <c:pt idx="9449">
                  <c:v>1.0806681352999999E-2</c:v>
                </c:pt>
                <c:pt idx="9450">
                  <c:v>2.36314720627946E-2</c:v>
                </c:pt>
                <c:pt idx="9451">
                  <c:v>2.1800278908829501E-2</c:v>
                </c:pt>
                <c:pt idx="9452">
                  <c:v>1.84577302040328E-2</c:v>
                </c:pt>
                <c:pt idx="9453">
                  <c:v>1.35032187945315E-2</c:v>
                </c:pt>
                <c:pt idx="9454">
                  <c:v>1.8781712223958399E-2</c:v>
                </c:pt>
                <c:pt idx="9455">
                  <c:v>2.3627912260162701E-2</c:v>
                </c:pt>
                <c:pt idx="9456">
                  <c:v>3.0298763929238502E-2</c:v>
                </c:pt>
                <c:pt idx="9457">
                  <c:v>2.7370786766844499E-2</c:v>
                </c:pt>
                <c:pt idx="9458">
                  <c:v>3.0750204676289201E-2</c:v>
                </c:pt>
                <c:pt idx="9459">
                  <c:v>3.2772722651625397E-2</c:v>
                </c:pt>
                <c:pt idx="9460">
                  <c:v>4.0753233846767503E-2</c:v>
                </c:pt>
                <c:pt idx="9461">
                  <c:v>3.9825591838002099E-2</c:v>
                </c:pt>
                <c:pt idx="9462">
                  <c:v>4.2601804164557902E-2</c:v>
                </c:pt>
                <c:pt idx="9463">
                  <c:v>3.1261158318265501E-2</c:v>
                </c:pt>
                <c:pt idx="9464">
                  <c:v>3.3835359654243502E-2</c:v>
                </c:pt>
                <c:pt idx="9465">
                  <c:v>4.0302118927070599E-2</c:v>
                </c:pt>
                <c:pt idx="9466">
                  <c:v>4.2256702281861E-2</c:v>
                </c:pt>
                <c:pt idx="9467">
                  <c:v>4.3199134516068903E-2</c:v>
                </c:pt>
                <c:pt idx="9468">
                  <c:v>3.7002717140424898E-2</c:v>
                </c:pt>
                <c:pt idx="9469">
                  <c:v>4.77643676936024E-2</c:v>
                </c:pt>
                <c:pt idx="9470">
                  <c:v>4.6432008739282798E-2</c:v>
                </c:pt>
                <c:pt idx="9471">
                  <c:v>4.0407012143150303E-2</c:v>
                </c:pt>
                <c:pt idx="9472">
                  <c:v>3.6440558780021198E-2</c:v>
                </c:pt>
                <c:pt idx="9473">
                  <c:v>3.1623708288898503E-2</c:v>
                </c:pt>
                <c:pt idx="9474">
                  <c:v>3.09293248397179E-2</c:v>
                </c:pt>
                <c:pt idx="9475">
                  <c:v>2.9472359642095901E-2</c:v>
                </c:pt>
                <c:pt idx="9476">
                  <c:v>2.6649975393280199E-2</c:v>
                </c:pt>
                <c:pt idx="9477">
                  <c:v>2.2060099720030101E-2</c:v>
                </c:pt>
                <c:pt idx="9478">
                  <c:v>1.6771764407540302E-2</c:v>
                </c:pt>
                <c:pt idx="9479">
                  <c:v>1.61404650641651E-2</c:v>
                </c:pt>
                <c:pt idx="9480">
                  <c:v>1.06288895465689E-2</c:v>
                </c:pt>
                <c:pt idx="9481">
                  <c:v>1.24095871657084E-2</c:v>
                </c:pt>
                <c:pt idx="9482">
                  <c:v>1.4525125534893201E-2</c:v>
                </c:pt>
                <c:pt idx="9483">
                  <c:v>1.7030744527142601E-2</c:v>
                </c:pt>
                <c:pt idx="9484">
                  <c:v>6.6928859245014198E-3</c:v>
                </c:pt>
                <c:pt idx="9485">
                  <c:v>6.53982918296516E-3</c:v>
                </c:pt>
                <c:pt idx="9486">
                  <c:v>5.9126679910175301E-3</c:v>
                </c:pt>
                <c:pt idx="9487">
                  <c:v>1.0922449585205E-2</c:v>
                </c:pt>
                <c:pt idx="9488">
                  <c:v>5.7404380077252003E-3</c:v>
                </c:pt>
                <c:pt idx="9489">
                  <c:v>1.68788334478455E-2</c:v>
                </c:pt>
                <c:pt idx="9490">
                  <c:v>1.1754896134920201E-2</c:v>
                </c:pt>
                <c:pt idx="9491">
                  <c:v>1.1680009851537601E-2</c:v>
                </c:pt>
                <c:pt idx="9492">
                  <c:v>-1.1020864578682201E-3</c:v>
                </c:pt>
                <c:pt idx="9493">
                  <c:v>-1.93439650405306E-4</c:v>
                </c:pt>
                <c:pt idx="9494">
                  <c:v>-3.9967674840037E-3</c:v>
                </c:pt>
                <c:pt idx="9495">
                  <c:v>1.89085443649357E-3</c:v>
                </c:pt>
                <c:pt idx="9496">
                  <c:v>1.03358854286754E-2</c:v>
                </c:pt>
                <c:pt idx="9497">
                  <c:v>1.15165788646743E-2</c:v>
                </c:pt>
                <c:pt idx="9498">
                  <c:v>1.72353754930374E-2</c:v>
                </c:pt>
                <c:pt idx="9499">
                  <c:v>1.4278926128882201E-2</c:v>
                </c:pt>
                <c:pt idx="9500">
                  <c:v>1.81813488020399E-2</c:v>
                </c:pt>
                <c:pt idx="9501">
                  <c:v>1.0066372477454301E-2</c:v>
                </c:pt>
                <c:pt idx="9502">
                  <c:v>6.0310588774092604E-3</c:v>
                </c:pt>
                <c:pt idx="9503">
                  <c:v>1.85272742258463E-3</c:v>
                </c:pt>
                <c:pt idx="9504">
                  <c:v>-4.3394757349923E-4</c:v>
                </c:pt>
                <c:pt idx="9505">
                  <c:v>-3.4673786579988699E-3</c:v>
                </c:pt>
                <c:pt idx="9506">
                  <c:v>3.8514805394417101E-3</c:v>
                </c:pt>
                <c:pt idx="9507">
                  <c:v>7.5086477581040303E-3</c:v>
                </c:pt>
                <c:pt idx="9508">
                  <c:v>1.9107842861925801E-2</c:v>
                </c:pt>
                <c:pt idx="9509">
                  <c:v>1.5846200977094899E-2</c:v>
                </c:pt>
                <c:pt idx="9510">
                  <c:v>2.0570650781881201E-2</c:v>
                </c:pt>
                <c:pt idx="9511">
                  <c:v>1.5872900262436401E-2</c:v>
                </c:pt>
                <c:pt idx="9512">
                  <c:v>1.53409968098285E-2</c:v>
                </c:pt>
                <c:pt idx="9513">
                  <c:v>8.5375058409453905E-3</c:v>
                </c:pt>
                <c:pt idx="9514">
                  <c:v>6.7069915305357402E-3</c:v>
                </c:pt>
                <c:pt idx="9515">
                  <c:v>7.4076382669768896E-3</c:v>
                </c:pt>
                <c:pt idx="9516">
                  <c:v>9.3820262152665198E-3</c:v>
                </c:pt>
                <c:pt idx="9517">
                  <c:v>1.48094379368381E-2</c:v>
                </c:pt>
                <c:pt idx="9518">
                  <c:v>1.51186161208783E-2</c:v>
                </c:pt>
                <c:pt idx="9519">
                  <c:v>1.4897277031740199E-2</c:v>
                </c:pt>
                <c:pt idx="9520">
                  <c:v>7.1956613738454302E-3</c:v>
                </c:pt>
                <c:pt idx="9521">
                  <c:v>9.6362873357902293E-3</c:v>
                </c:pt>
                <c:pt idx="9522">
                  <c:v>9.7571013972003705E-3</c:v>
                </c:pt>
                <c:pt idx="9523">
                  <c:v>1.3744899216424101E-2</c:v>
                </c:pt>
                <c:pt idx="9524">
                  <c:v>1.20633734698608E-2</c:v>
                </c:pt>
                <c:pt idx="9525">
                  <c:v>1.4041064683575201E-2</c:v>
                </c:pt>
                <c:pt idx="9526">
                  <c:v>1.08624578018782E-2</c:v>
                </c:pt>
                <c:pt idx="9527">
                  <c:v>1.4117545836143299E-2</c:v>
                </c:pt>
                <c:pt idx="9528">
                  <c:v>1.4673862279092099E-2</c:v>
                </c:pt>
                <c:pt idx="9529">
                  <c:v>1.73332452178762E-2</c:v>
                </c:pt>
                <c:pt idx="9530">
                  <c:v>1.3591660361585101E-2</c:v>
                </c:pt>
                <c:pt idx="9531">
                  <c:v>1.49674462637034E-2</c:v>
                </c:pt>
                <c:pt idx="9532">
                  <c:v>1.7804997291110802E-2</c:v>
                </c:pt>
                <c:pt idx="9533">
                  <c:v>2.2607747746112E-2</c:v>
                </c:pt>
                <c:pt idx="9534">
                  <c:v>2.60229674245144E-2</c:v>
                </c:pt>
                <c:pt idx="9535">
                  <c:v>3.0322694471277001E-2</c:v>
                </c:pt>
                <c:pt idx="9536">
                  <c:v>2.9185569809721701E-2</c:v>
                </c:pt>
                <c:pt idx="9537">
                  <c:v>3.1473887115779198E-2</c:v>
                </c:pt>
                <c:pt idx="9538">
                  <c:v>3.6216194830234201E-2</c:v>
                </c:pt>
                <c:pt idx="9539">
                  <c:v>4.5458400385344898E-2</c:v>
                </c:pt>
                <c:pt idx="9540">
                  <c:v>5.2910943874047899E-2</c:v>
                </c:pt>
                <c:pt idx="9541">
                  <c:v>6.4980256852281204E-2</c:v>
                </c:pt>
                <c:pt idx="9542">
                  <c:v>7.7126083593339403E-2</c:v>
                </c:pt>
                <c:pt idx="9543">
                  <c:v>8.7219529618078995E-2</c:v>
                </c:pt>
                <c:pt idx="9544">
                  <c:v>0.11438409313942099</c:v>
                </c:pt>
                <c:pt idx="9545">
                  <c:v>0.14623867150470299</c:v>
                </c:pt>
                <c:pt idx="9546">
                  <c:v>0.18281951429746901</c:v>
                </c:pt>
                <c:pt idx="9547">
                  <c:v>0.19652879936964701</c:v>
                </c:pt>
                <c:pt idx="9548">
                  <c:v>0.19057880881369799</c:v>
                </c:pt>
                <c:pt idx="9549">
                  <c:v>0.20629252044347701</c:v>
                </c:pt>
                <c:pt idx="9550">
                  <c:v>0.20987224418949099</c:v>
                </c:pt>
                <c:pt idx="9551">
                  <c:v>0.25592502459223998</c:v>
                </c:pt>
                <c:pt idx="9552">
                  <c:v>0.279643105959134</c:v>
                </c:pt>
                <c:pt idx="9553">
                  <c:v>0.29428832903813701</c:v>
                </c:pt>
                <c:pt idx="9554">
                  <c:v>0.26926661814607999</c:v>
                </c:pt>
                <c:pt idx="9555">
                  <c:v>0.27841746533991202</c:v>
                </c:pt>
                <c:pt idx="9556">
                  <c:v>0.29724162854418501</c:v>
                </c:pt>
                <c:pt idx="9557">
                  <c:v>0.35524499231088702</c:v>
                </c:pt>
                <c:pt idx="9558">
                  <c:v>0.370800045355545</c:v>
                </c:pt>
                <c:pt idx="9559">
                  <c:v>0.39664920372886597</c:v>
                </c:pt>
                <c:pt idx="9560">
                  <c:v>0.40095598447077202</c:v>
                </c:pt>
                <c:pt idx="9561">
                  <c:v>0.40481407662138802</c:v>
                </c:pt>
                <c:pt idx="9562">
                  <c:v>0.38945822852773199</c:v>
                </c:pt>
                <c:pt idx="9563">
                  <c:v>0.359138316248579</c:v>
                </c:pt>
                <c:pt idx="9564">
                  <c:v>0.33256868794074301</c:v>
                </c:pt>
                <c:pt idx="9565">
                  <c:v>0.31752713399856602</c:v>
                </c:pt>
                <c:pt idx="9566">
                  <c:v>0.31446936924976698</c:v>
                </c:pt>
                <c:pt idx="9567">
                  <c:v>0.29923725908624899</c:v>
                </c:pt>
                <c:pt idx="9568">
                  <c:v>0.29263358987986898</c:v>
                </c:pt>
                <c:pt idx="9569">
                  <c:v>0.28056246496304199</c:v>
                </c:pt>
                <c:pt idx="9570">
                  <c:v>0.271993076125777</c:v>
                </c:pt>
                <c:pt idx="9571">
                  <c:v>0.25073488104498098</c:v>
                </c:pt>
                <c:pt idx="9572">
                  <c:v>0.243491601638261</c:v>
                </c:pt>
                <c:pt idx="9573">
                  <c:v>0.216431903448186</c:v>
                </c:pt>
                <c:pt idx="9574">
                  <c:v>0.209907466306827</c:v>
                </c:pt>
                <c:pt idx="9575">
                  <c:v>0.16045359232422499</c:v>
                </c:pt>
                <c:pt idx="9576">
                  <c:v>0.13111842811470401</c:v>
                </c:pt>
                <c:pt idx="9577">
                  <c:v>8.5970613076165006E-2</c:v>
                </c:pt>
                <c:pt idx="9578">
                  <c:v>6.6210185903438704E-2</c:v>
                </c:pt>
                <c:pt idx="9579">
                  <c:v>5.8339762423225298E-2</c:v>
                </c:pt>
                <c:pt idx="9580">
                  <c:v>4.2217592911360499E-2</c:v>
                </c:pt>
                <c:pt idx="9581">
                  <c:v>3.8167723752741599E-2</c:v>
                </c:pt>
                <c:pt idx="9582">
                  <c:v>2.0215030122324999E-2</c:v>
                </c:pt>
                <c:pt idx="9583">
                  <c:v>2.4102732978621401E-2</c:v>
                </c:pt>
                <c:pt idx="9584">
                  <c:v>1.4081611262721601E-2</c:v>
                </c:pt>
                <c:pt idx="9585">
                  <c:v>1.7682241861900198E-2</c:v>
                </c:pt>
                <c:pt idx="9586">
                  <c:v>1.3511468586123799E-2</c:v>
                </c:pt>
                <c:pt idx="9587">
                  <c:v>2.38633432797941E-2</c:v>
                </c:pt>
                <c:pt idx="9588">
                  <c:v>2.29662872034401E-2</c:v>
                </c:pt>
                <c:pt idx="9589">
                  <c:v>1.951463408246E-2</c:v>
                </c:pt>
                <c:pt idx="9590">
                  <c:v>8.0359420777160896E-3</c:v>
                </c:pt>
                <c:pt idx="9591">
                  <c:v>1.0821302227919299E-2</c:v>
                </c:pt>
                <c:pt idx="9592">
                  <c:v>1.36791205142834E-2</c:v>
                </c:pt>
                <c:pt idx="9593">
                  <c:v>1.8755774734830599E-2</c:v>
                </c:pt>
                <c:pt idx="9594">
                  <c:v>2.3009306253407601E-2</c:v>
                </c:pt>
                <c:pt idx="9595">
                  <c:v>2.71004189212306E-2</c:v>
                </c:pt>
                <c:pt idx="9596">
                  <c:v>2.1474162551356899E-2</c:v>
                </c:pt>
                <c:pt idx="9597">
                  <c:v>1.0563808465676099E-2</c:v>
                </c:pt>
                <c:pt idx="9598">
                  <c:v>9.4600124189520001E-3</c:v>
                </c:pt>
                <c:pt idx="9599">
                  <c:v>2.01223321708403E-2</c:v>
                </c:pt>
                <c:pt idx="9600">
                  <c:v>2.007860526461E-2</c:v>
                </c:pt>
                <c:pt idx="9601">
                  <c:v>1.7813154868200301E-2</c:v>
                </c:pt>
                <c:pt idx="9602">
                  <c:v>9.5380686723121298E-3</c:v>
                </c:pt>
                <c:pt idx="9603">
                  <c:v>8.5592298481840107E-3</c:v>
                </c:pt>
                <c:pt idx="9604">
                  <c:v>1.00836584636012E-2</c:v>
                </c:pt>
                <c:pt idx="9605">
                  <c:v>1.3601681157639401E-2</c:v>
                </c:pt>
                <c:pt idx="9606">
                  <c:v>1.8590411969292401E-2</c:v>
                </c:pt>
                <c:pt idx="9607">
                  <c:v>1.6551666940597998E-2</c:v>
                </c:pt>
                <c:pt idx="9608">
                  <c:v>1.6860223122091601E-2</c:v>
                </c:pt>
                <c:pt idx="9609">
                  <c:v>1.1908329364150301E-2</c:v>
                </c:pt>
                <c:pt idx="9610">
                  <c:v>2.5201329021693E-2</c:v>
                </c:pt>
                <c:pt idx="9611">
                  <c:v>2.4575386286389701E-2</c:v>
                </c:pt>
                <c:pt idx="9612">
                  <c:v>3.3952794443500897E-2</c:v>
                </c:pt>
                <c:pt idx="9613">
                  <c:v>2.4202900717812999E-2</c:v>
                </c:pt>
                <c:pt idx="9614">
                  <c:v>2.3317301650765902E-2</c:v>
                </c:pt>
                <c:pt idx="9615">
                  <c:v>2.1627662976061699E-2</c:v>
                </c:pt>
                <c:pt idx="9616">
                  <c:v>2.3139275837534699E-2</c:v>
                </c:pt>
                <c:pt idx="9617">
                  <c:v>1.9374484846428699E-2</c:v>
                </c:pt>
                <c:pt idx="9618">
                  <c:v>1.29153538192494E-2</c:v>
                </c:pt>
                <c:pt idx="9619">
                  <c:v>1.09170642742073E-2</c:v>
                </c:pt>
                <c:pt idx="9620">
                  <c:v>1.29139813092666E-2</c:v>
                </c:pt>
                <c:pt idx="9621">
                  <c:v>1.2987325375971E-2</c:v>
                </c:pt>
                <c:pt idx="9622">
                  <c:v>5.0080243605316998E-3</c:v>
                </c:pt>
                <c:pt idx="9623">
                  <c:v>-3.5383299729567302E-3</c:v>
                </c:pt>
                <c:pt idx="9624">
                  <c:v>-2.2836089677790799E-3</c:v>
                </c:pt>
                <c:pt idx="9625">
                  <c:v>-8.9945065401687905E-4</c:v>
                </c:pt>
                <c:pt idx="9626">
                  <c:v>3.8954103048342002E-3</c:v>
                </c:pt>
                <c:pt idx="9627">
                  <c:v>3.1136460908023599E-3</c:v>
                </c:pt>
                <c:pt idx="9628">
                  <c:v>1.1103413726099401E-2</c:v>
                </c:pt>
                <c:pt idx="9629">
                  <c:v>2.2292105575355801E-2</c:v>
                </c:pt>
                <c:pt idx="9630">
                  <c:v>3.9239919072000397E-2</c:v>
                </c:pt>
                <c:pt idx="9631">
                  <c:v>6.0485466297776E-2</c:v>
                </c:pt>
                <c:pt idx="9632">
                  <c:v>8.38382774831095E-2</c:v>
                </c:pt>
                <c:pt idx="9633">
                  <c:v>0.12215126479963</c:v>
                </c:pt>
                <c:pt idx="9634">
                  <c:v>0.150562239633697</c:v>
                </c:pt>
                <c:pt idx="9635">
                  <c:v>0.190639782445332</c:v>
                </c:pt>
                <c:pt idx="9636">
                  <c:v>0.21815931675043301</c:v>
                </c:pt>
                <c:pt idx="9637">
                  <c:v>0.25603496249685598</c:v>
                </c:pt>
                <c:pt idx="9638">
                  <c:v>0.29081096069677997</c:v>
                </c:pt>
                <c:pt idx="9639">
                  <c:v>0.30492769251472002</c:v>
                </c:pt>
                <c:pt idx="9640">
                  <c:v>0.32221026089987798</c:v>
                </c:pt>
                <c:pt idx="9641">
                  <c:v>0.31975686983969498</c:v>
                </c:pt>
                <c:pt idx="9642">
                  <c:v>0.35213911709122098</c:v>
                </c:pt>
                <c:pt idx="9643">
                  <c:v>0.36576489408989799</c:v>
                </c:pt>
                <c:pt idx="9644">
                  <c:v>0.38834207648673402</c:v>
                </c:pt>
                <c:pt idx="9645">
                  <c:v>0.386227219803434</c:v>
                </c:pt>
                <c:pt idx="9646">
                  <c:v>0.392060172560461</c:v>
                </c:pt>
                <c:pt idx="9647">
                  <c:v>0.40318110089975101</c:v>
                </c:pt>
                <c:pt idx="9648">
                  <c:v>0.42264908969270198</c:v>
                </c:pt>
                <c:pt idx="9649">
                  <c:v>0.42936086210437202</c:v>
                </c:pt>
                <c:pt idx="9650">
                  <c:v>0.42396924780799999</c:v>
                </c:pt>
                <c:pt idx="9651">
                  <c:v>0.40081562688550398</c:v>
                </c:pt>
                <c:pt idx="9652">
                  <c:v>0.39165324978355998</c:v>
                </c:pt>
                <c:pt idx="9653">
                  <c:v>0.380036739822599</c:v>
                </c:pt>
                <c:pt idx="9654">
                  <c:v>0.39327255317738802</c:v>
                </c:pt>
                <c:pt idx="9655">
                  <c:v>0.38620947428963398</c:v>
                </c:pt>
                <c:pt idx="9656">
                  <c:v>0.377442958987388</c:v>
                </c:pt>
                <c:pt idx="9657">
                  <c:v>0.36789327552878398</c:v>
                </c:pt>
                <c:pt idx="9658">
                  <c:v>0.378384167697701</c:v>
                </c:pt>
                <c:pt idx="9659">
                  <c:v>0.39582451056887002</c:v>
                </c:pt>
                <c:pt idx="9660">
                  <c:v>0.39820238555584198</c:v>
                </c:pt>
                <c:pt idx="9661">
                  <c:v>0.38158139128880902</c:v>
                </c:pt>
                <c:pt idx="9662">
                  <c:v>0.35412528790074199</c:v>
                </c:pt>
                <c:pt idx="9663">
                  <c:v>0.33901189995162101</c:v>
                </c:pt>
                <c:pt idx="9664">
                  <c:v>0.318167839504015</c:v>
                </c:pt>
                <c:pt idx="9665">
                  <c:v>0.31269520445282301</c:v>
                </c:pt>
                <c:pt idx="9666">
                  <c:v>0.27946500516571499</c:v>
                </c:pt>
                <c:pt idx="9667">
                  <c:v>0.26792704178617099</c:v>
                </c:pt>
                <c:pt idx="9668">
                  <c:v>0.23744658536052499</c:v>
                </c:pt>
                <c:pt idx="9669">
                  <c:v>0.23351071328715201</c:v>
                </c:pt>
                <c:pt idx="9670">
                  <c:v>0.20730745440454099</c:v>
                </c:pt>
                <c:pt idx="9671">
                  <c:v>0.18944021444001699</c:v>
                </c:pt>
                <c:pt idx="9672">
                  <c:v>0.14747422267428201</c:v>
                </c:pt>
                <c:pt idx="9673">
                  <c:v>0.105561318225748</c:v>
                </c:pt>
                <c:pt idx="9674">
                  <c:v>7.3717559868139604E-2</c:v>
                </c:pt>
                <c:pt idx="9675">
                  <c:v>4.8653586963024797E-2</c:v>
                </c:pt>
                <c:pt idx="9676">
                  <c:v>3.5129409603379902E-2</c:v>
                </c:pt>
                <c:pt idx="9677">
                  <c:v>2.3521652656800101E-2</c:v>
                </c:pt>
                <c:pt idx="9678">
                  <c:v>1.7038437752621399E-2</c:v>
                </c:pt>
                <c:pt idx="9679">
                  <c:v>2.1644084269351899E-2</c:v>
                </c:pt>
                <c:pt idx="9680">
                  <c:v>2.6011097870273201E-2</c:v>
                </c:pt>
                <c:pt idx="9681">
                  <c:v>2.15967120639338E-2</c:v>
                </c:pt>
                <c:pt idx="9682">
                  <c:v>2.5738916863856799E-2</c:v>
                </c:pt>
                <c:pt idx="9683">
                  <c:v>1.9661305543181101E-2</c:v>
                </c:pt>
                <c:pt idx="9684">
                  <c:v>1.92410217326624E-2</c:v>
                </c:pt>
                <c:pt idx="9685">
                  <c:v>1.1353487110859499E-2</c:v>
                </c:pt>
                <c:pt idx="9686">
                  <c:v>9.1999050190105999E-3</c:v>
                </c:pt>
                <c:pt idx="9687">
                  <c:v>1.03061904456964E-4</c:v>
                </c:pt>
                <c:pt idx="9688">
                  <c:v>2.4117132558630198E-3</c:v>
                </c:pt>
                <c:pt idx="9689">
                  <c:v>2.99657764665509E-3</c:v>
                </c:pt>
                <c:pt idx="9690">
                  <c:v>1.9739916294158302E-2</c:v>
                </c:pt>
                <c:pt idx="9691">
                  <c:v>1.41749835885431E-2</c:v>
                </c:pt>
                <c:pt idx="9692">
                  <c:v>1.7460932743350598E-2</c:v>
                </c:pt>
                <c:pt idx="9693">
                  <c:v>1.2752367938293201E-2</c:v>
                </c:pt>
                <c:pt idx="9694">
                  <c:v>1.7685798046389499E-2</c:v>
                </c:pt>
                <c:pt idx="9695">
                  <c:v>1.36672088962029E-2</c:v>
                </c:pt>
                <c:pt idx="9696">
                  <c:v>1.7691737070840301E-2</c:v>
                </c:pt>
                <c:pt idx="9697">
                  <c:v>2.1015460093528601E-2</c:v>
                </c:pt>
                <c:pt idx="9698">
                  <c:v>2.0213843850875698E-2</c:v>
                </c:pt>
                <c:pt idx="9699">
                  <c:v>2.2425522229011501E-2</c:v>
                </c:pt>
                <c:pt idx="9700">
                  <c:v>2.0547302370621301E-2</c:v>
                </c:pt>
                <c:pt idx="9701">
                  <c:v>1.6064063431533101E-2</c:v>
                </c:pt>
                <c:pt idx="9702">
                  <c:v>1.75350395110839E-2</c:v>
                </c:pt>
                <c:pt idx="9703">
                  <c:v>3.2352320808228799E-3</c:v>
                </c:pt>
                <c:pt idx="9704">
                  <c:v>6.41228136131387E-3</c:v>
                </c:pt>
                <c:pt idx="9705">
                  <c:v>-4.3082445012810203E-3</c:v>
                </c:pt>
                <c:pt idx="9706">
                  <c:v>6.69176361716535E-3</c:v>
                </c:pt>
                <c:pt idx="9707">
                  <c:v>8.4756618885058095E-3</c:v>
                </c:pt>
                <c:pt idx="9708">
                  <c:v>6.7159525466686399E-3</c:v>
                </c:pt>
                <c:pt idx="9709">
                  <c:v>-6.9756388162576897E-5</c:v>
                </c:pt>
                <c:pt idx="9710">
                  <c:v>6.75551948839584E-3</c:v>
                </c:pt>
                <c:pt idx="9711">
                  <c:v>4.8477542356101799E-3</c:v>
                </c:pt>
                <c:pt idx="9712">
                  <c:v>2.12488889552413E-2</c:v>
                </c:pt>
                <c:pt idx="9713">
                  <c:v>1.6885534087341399E-2</c:v>
                </c:pt>
                <c:pt idx="9714">
                  <c:v>1.41572056897854E-2</c:v>
                </c:pt>
                <c:pt idx="9715">
                  <c:v>3.8454382878492302E-3</c:v>
                </c:pt>
                <c:pt idx="9716">
                  <c:v>2.26094799292573E-4</c:v>
                </c:pt>
                <c:pt idx="9717">
                  <c:v>7.8114085795632296E-3</c:v>
                </c:pt>
                <c:pt idx="9718">
                  <c:v>4.8973370404882298E-3</c:v>
                </c:pt>
                <c:pt idx="9719">
                  <c:v>-2.3885625018491802E-3</c:v>
                </c:pt>
                <c:pt idx="9720">
                  <c:v>2.4692232982802902E-3</c:v>
                </c:pt>
                <c:pt idx="9721">
                  <c:v>2.2731230422715402E-3</c:v>
                </c:pt>
                <c:pt idx="9722">
                  <c:v>4.6442204041840301E-3</c:v>
                </c:pt>
                <c:pt idx="9723">
                  <c:v>2.2613384783669501E-3</c:v>
                </c:pt>
                <c:pt idx="9724">
                  <c:v>8.7351975130795408E-3</c:v>
                </c:pt>
                <c:pt idx="9725">
                  <c:v>1.93017879225936E-2</c:v>
                </c:pt>
                <c:pt idx="9726">
                  <c:v>3.52597261293357E-2</c:v>
                </c:pt>
                <c:pt idx="9727">
                  <c:v>4.6608164233731299E-2</c:v>
                </c:pt>
                <c:pt idx="9728">
                  <c:v>6.6401333264947404E-2</c:v>
                </c:pt>
                <c:pt idx="9729">
                  <c:v>8.6965763147328706E-2</c:v>
                </c:pt>
                <c:pt idx="9730">
                  <c:v>9.9219076899224601E-2</c:v>
                </c:pt>
                <c:pt idx="9731">
                  <c:v>0.11666139603195901</c:v>
                </c:pt>
                <c:pt idx="9732">
                  <c:v>0.13170449558239899</c:v>
                </c:pt>
                <c:pt idx="9733">
                  <c:v>0.15558744415877601</c:v>
                </c:pt>
                <c:pt idx="9734">
                  <c:v>0.18383550537327201</c:v>
                </c:pt>
                <c:pt idx="9735">
                  <c:v>0.230788649048081</c:v>
                </c:pt>
                <c:pt idx="9736">
                  <c:v>0.30758853686705601</c:v>
                </c:pt>
                <c:pt idx="9737">
                  <c:v>0.34428537165490197</c:v>
                </c:pt>
                <c:pt idx="9738">
                  <c:v>0.367684567316311</c:v>
                </c:pt>
                <c:pt idx="9739">
                  <c:v>0.35870535474590598</c:v>
                </c:pt>
                <c:pt idx="9740">
                  <c:v>0.36449351101844801</c:v>
                </c:pt>
                <c:pt idx="9741">
                  <c:v>0.33745221236749701</c:v>
                </c:pt>
                <c:pt idx="9742">
                  <c:v>0.33313539812295201</c:v>
                </c:pt>
                <c:pt idx="9743">
                  <c:v>0.33880860822720699</c:v>
                </c:pt>
                <c:pt idx="9744">
                  <c:v>0.34649381704747401</c:v>
                </c:pt>
                <c:pt idx="9745">
                  <c:v>0.33726174237457401</c:v>
                </c:pt>
                <c:pt idx="9746">
                  <c:v>0.31296267032231001</c:v>
                </c:pt>
                <c:pt idx="9747">
                  <c:v>0.31526380317903402</c:v>
                </c:pt>
                <c:pt idx="9748">
                  <c:v>0.313419747541961</c:v>
                </c:pt>
                <c:pt idx="9749">
                  <c:v>0.33572039187084202</c:v>
                </c:pt>
                <c:pt idx="9750">
                  <c:v>0.33489356526828901</c:v>
                </c:pt>
                <c:pt idx="9751">
                  <c:v>0.338398602655963</c:v>
                </c:pt>
                <c:pt idx="9752">
                  <c:v>0.330878346665201</c:v>
                </c:pt>
                <c:pt idx="9753">
                  <c:v>0.32932585488631599</c:v>
                </c:pt>
                <c:pt idx="9754">
                  <c:v>0.31558027028872099</c:v>
                </c:pt>
                <c:pt idx="9755">
                  <c:v>0.30858755675953098</c:v>
                </c:pt>
                <c:pt idx="9756">
                  <c:v>0.29410661644139402</c:v>
                </c:pt>
                <c:pt idx="9757">
                  <c:v>0.28772502407989797</c:v>
                </c:pt>
                <c:pt idx="9758">
                  <c:v>0.26771321147555399</c:v>
                </c:pt>
                <c:pt idx="9759">
                  <c:v>0.273393360868464</c:v>
                </c:pt>
                <c:pt idx="9760">
                  <c:v>0.26657551360208298</c:v>
                </c:pt>
                <c:pt idx="9761">
                  <c:v>0.267881428981188</c:v>
                </c:pt>
                <c:pt idx="9762">
                  <c:v>0.25320159537299097</c:v>
                </c:pt>
                <c:pt idx="9763">
                  <c:v>0.24144054206197199</c:v>
                </c:pt>
                <c:pt idx="9764">
                  <c:v>0.210028843987805</c:v>
                </c:pt>
                <c:pt idx="9765">
                  <c:v>0.183911727345104</c:v>
                </c:pt>
                <c:pt idx="9766">
                  <c:v>0.16106612196783299</c:v>
                </c:pt>
                <c:pt idx="9767">
                  <c:v>0.15723277003664701</c:v>
                </c:pt>
                <c:pt idx="9768">
                  <c:v>0.124523703999464</c:v>
                </c:pt>
                <c:pt idx="9769">
                  <c:v>8.4654964663426799E-2</c:v>
                </c:pt>
                <c:pt idx="9770">
                  <c:v>5.4105748712119997E-2</c:v>
                </c:pt>
                <c:pt idx="9771">
                  <c:v>4.9039314366678299E-2</c:v>
                </c:pt>
                <c:pt idx="9772">
                  <c:v>5.42145592643219E-2</c:v>
                </c:pt>
                <c:pt idx="9773">
                  <c:v>3.27324163148182E-2</c:v>
                </c:pt>
                <c:pt idx="9774">
                  <c:v>1.7895679337277599E-2</c:v>
                </c:pt>
                <c:pt idx="9775">
                  <c:v>9.7072107106777605E-3</c:v>
                </c:pt>
                <c:pt idx="9776">
                  <c:v>1.52957023686761E-2</c:v>
                </c:pt>
                <c:pt idx="9777">
                  <c:v>1.85251514752547E-2</c:v>
                </c:pt>
                <c:pt idx="9778">
                  <c:v>2.1829145981755699E-2</c:v>
                </c:pt>
                <c:pt idx="9779">
                  <c:v>2.85125479559135E-2</c:v>
                </c:pt>
                <c:pt idx="9780">
                  <c:v>2.2005456385278E-2</c:v>
                </c:pt>
                <c:pt idx="9781">
                  <c:v>1.5040687660570901E-2</c:v>
                </c:pt>
                <c:pt idx="9782">
                  <c:v>7.6738259677772798E-3</c:v>
                </c:pt>
                <c:pt idx="9783">
                  <c:v>1.89095881206356E-2</c:v>
                </c:pt>
                <c:pt idx="9784">
                  <c:v>1.40226142038288E-2</c:v>
                </c:pt>
                <c:pt idx="9785">
                  <c:v>1.7549141492495701E-2</c:v>
                </c:pt>
                <c:pt idx="9786">
                  <c:v>8.8359598530619397E-3</c:v>
                </c:pt>
                <c:pt idx="9787">
                  <c:v>1.47822270843691E-2</c:v>
                </c:pt>
                <c:pt idx="9788">
                  <c:v>2.0090862281050399E-2</c:v>
                </c:pt>
                <c:pt idx="9789">
                  <c:v>2.42445423331966E-2</c:v>
                </c:pt>
                <c:pt idx="9790">
                  <c:v>2.7705343854117499E-2</c:v>
                </c:pt>
                <c:pt idx="9791">
                  <c:v>1.6849928705519601E-2</c:v>
                </c:pt>
                <c:pt idx="9792">
                  <c:v>1.4238347457533501E-2</c:v>
                </c:pt>
                <c:pt idx="9793">
                  <c:v>1.15667526196571E-2</c:v>
                </c:pt>
                <c:pt idx="9794">
                  <c:v>1.21166479811461E-2</c:v>
                </c:pt>
                <c:pt idx="9795">
                  <c:v>1.3569956692799701E-2</c:v>
                </c:pt>
                <c:pt idx="9796">
                  <c:v>2.1378839259518799E-2</c:v>
                </c:pt>
                <c:pt idx="9797">
                  <c:v>2.1916042985957899E-2</c:v>
                </c:pt>
                <c:pt idx="9798">
                  <c:v>1.40501397983027E-2</c:v>
                </c:pt>
                <c:pt idx="9799">
                  <c:v>8.7250175446936303E-3</c:v>
                </c:pt>
                <c:pt idx="9800">
                  <c:v>1.4913026580048399E-2</c:v>
                </c:pt>
                <c:pt idx="9801">
                  <c:v>2.7781601824297199E-2</c:v>
                </c:pt>
                <c:pt idx="9802">
                  <c:v>2.4377675169468802E-2</c:v>
                </c:pt>
                <c:pt idx="9803">
                  <c:v>2.2985978819174701E-2</c:v>
                </c:pt>
                <c:pt idx="9804">
                  <c:v>1.7901347424538E-2</c:v>
                </c:pt>
                <c:pt idx="9805">
                  <c:v>2.29991108073377E-2</c:v>
                </c:pt>
                <c:pt idx="9806">
                  <c:v>2.38308888854416E-2</c:v>
                </c:pt>
                <c:pt idx="9807">
                  <c:v>2.3855366003094701E-2</c:v>
                </c:pt>
                <c:pt idx="9808">
                  <c:v>2.4904439448666001E-2</c:v>
                </c:pt>
                <c:pt idx="9809">
                  <c:v>2.3646738791876301E-2</c:v>
                </c:pt>
                <c:pt idx="9810">
                  <c:v>2.11845559739639E-2</c:v>
                </c:pt>
                <c:pt idx="9811">
                  <c:v>1.7831683694400802E-2</c:v>
                </c:pt>
                <c:pt idx="9812">
                  <c:v>2.1506701722518701E-2</c:v>
                </c:pt>
                <c:pt idx="9813">
                  <c:v>2.80645944468189E-2</c:v>
                </c:pt>
                <c:pt idx="9814">
                  <c:v>3.2104915752041101E-2</c:v>
                </c:pt>
                <c:pt idx="9815">
                  <c:v>2.4912549638269402E-2</c:v>
                </c:pt>
                <c:pt idx="9816">
                  <c:v>2.4490277681901099E-2</c:v>
                </c:pt>
                <c:pt idx="9817">
                  <c:v>2.2281545074928799E-2</c:v>
                </c:pt>
                <c:pt idx="9818">
                  <c:v>3.8768851445526803E-2</c:v>
                </c:pt>
                <c:pt idx="9819">
                  <c:v>2.6217033719419199E-2</c:v>
                </c:pt>
                <c:pt idx="9820">
                  <c:v>2.9829735552768102E-2</c:v>
                </c:pt>
                <c:pt idx="9821">
                  <c:v>2.5150884719717E-2</c:v>
                </c:pt>
                <c:pt idx="9822">
                  <c:v>4.4345711505566703E-2</c:v>
                </c:pt>
                <c:pt idx="9823">
                  <c:v>5.5121015345250303E-2</c:v>
                </c:pt>
                <c:pt idx="9824">
                  <c:v>7.8246688138185694E-2</c:v>
                </c:pt>
                <c:pt idx="9825">
                  <c:v>0.10327245976480399</c:v>
                </c:pt>
                <c:pt idx="9826">
                  <c:v>0.12582400773730801</c:v>
                </c:pt>
                <c:pt idx="9827">
                  <c:v>0.130018535755417</c:v>
                </c:pt>
                <c:pt idx="9828">
                  <c:v>0.12817661488144799</c:v>
                </c:pt>
                <c:pt idx="9829">
                  <c:v>0.105637975062067</c:v>
                </c:pt>
                <c:pt idx="9830">
                  <c:v>8.1062518549271795E-2</c:v>
                </c:pt>
                <c:pt idx="9831">
                  <c:v>5.9060586551542602E-2</c:v>
                </c:pt>
                <c:pt idx="9832">
                  <c:v>7.4327577275053403E-2</c:v>
                </c:pt>
                <c:pt idx="9833">
                  <c:v>8.9089767414232093E-2</c:v>
                </c:pt>
                <c:pt idx="9834">
                  <c:v>0.10907609767669001</c:v>
                </c:pt>
                <c:pt idx="9835">
                  <c:v>0.109432844318424</c:v>
                </c:pt>
                <c:pt idx="9836">
                  <c:v>0.11688512052708901</c:v>
                </c:pt>
                <c:pt idx="9837">
                  <c:v>0.122917679933766</c:v>
                </c:pt>
                <c:pt idx="9838">
                  <c:v>0.13137558885877501</c:v>
                </c:pt>
                <c:pt idx="9839">
                  <c:v>0.13447357874367</c:v>
                </c:pt>
                <c:pt idx="9840">
                  <c:v>0.13366075985138701</c:v>
                </c:pt>
                <c:pt idx="9841">
                  <c:v>0.137916188865737</c:v>
                </c:pt>
                <c:pt idx="9842">
                  <c:v>0.13890767809867999</c:v>
                </c:pt>
                <c:pt idx="9843">
                  <c:v>0.139980865666812</c:v>
                </c:pt>
                <c:pt idx="9844">
                  <c:v>0.14589967429897799</c:v>
                </c:pt>
                <c:pt idx="9845">
                  <c:v>0.157979366436649</c:v>
                </c:pt>
                <c:pt idx="9846">
                  <c:v>0.17339755046385499</c:v>
                </c:pt>
                <c:pt idx="9847">
                  <c:v>0.180035545125806</c:v>
                </c:pt>
                <c:pt idx="9848">
                  <c:v>0.1923160902245</c:v>
                </c:pt>
                <c:pt idx="9849">
                  <c:v>0.19775167929540999</c:v>
                </c:pt>
                <c:pt idx="9850">
                  <c:v>0.19844020242998101</c:v>
                </c:pt>
                <c:pt idx="9851">
                  <c:v>0.18668181074784801</c:v>
                </c:pt>
                <c:pt idx="9852">
                  <c:v>0.175473362549707</c:v>
                </c:pt>
                <c:pt idx="9853">
                  <c:v>0.161713167065657</c:v>
                </c:pt>
                <c:pt idx="9854">
                  <c:v>0.15402250433262701</c:v>
                </c:pt>
                <c:pt idx="9855">
                  <c:v>0.14551308785570499</c:v>
                </c:pt>
                <c:pt idx="9856">
                  <c:v>0.13753449306309501</c:v>
                </c:pt>
                <c:pt idx="9857">
                  <c:v>0.12407090384522799</c:v>
                </c:pt>
                <c:pt idx="9858">
                  <c:v>0.111917115772399</c:v>
                </c:pt>
                <c:pt idx="9859">
                  <c:v>0.102192776743768</c:v>
                </c:pt>
                <c:pt idx="9860">
                  <c:v>9.5525287265373293E-2</c:v>
                </c:pt>
                <c:pt idx="9861">
                  <c:v>8.17436227605009E-2</c:v>
                </c:pt>
                <c:pt idx="9862">
                  <c:v>7.2421611086729301E-2</c:v>
                </c:pt>
                <c:pt idx="9863">
                  <c:v>5.3009891847171198E-2</c:v>
                </c:pt>
                <c:pt idx="9864">
                  <c:v>4.8406714855973601E-2</c:v>
                </c:pt>
                <c:pt idx="9865">
                  <c:v>4.0977183761146597E-2</c:v>
                </c:pt>
                <c:pt idx="9866">
                  <c:v>3.9653019347668399E-2</c:v>
                </c:pt>
                <c:pt idx="9867">
                  <c:v>3.3233267399742597E-2</c:v>
                </c:pt>
                <c:pt idx="9868">
                  <c:v>2.91851702917405E-2</c:v>
                </c:pt>
                <c:pt idx="9869">
                  <c:v>2.73176716246737E-2</c:v>
                </c:pt>
                <c:pt idx="9870">
                  <c:v>2.5265872566520398E-2</c:v>
                </c:pt>
                <c:pt idx="9871">
                  <c:v>2.2768055034625999E-2</c:v>
                </c:pt>
                <c:pt idx="9872">
                  <c:v>1.8777206298030698E-2</c:v>
                </c:pt>
                <c:pt idx="9873">
                  <c:v>1.9860596138032399E-2</c:v>
                </c:pt>
                <c:pt idx="9874">
                  <c:v>1.0285210807204201E-2</c:v>
                </c:pt>
                <c:pt idx="9875">
                  <c:v>8.0760160891171599E-3</c:v>
                </c:pt>
                <c:pt idx="9876">
                  <c:v>9.3988943844273698E-3</c:v>
                </c:pt>
                <c:pt idx="9877">
                  <c:v>1.75609899518183E-2</c:v>
                </c:pt>
                <c:pt idx="9878">
                  <c:v>1.24627862331309E-2</c:v>
                </c:pt>
                <c:pt idx="9879">
                  <c:v>1.1104870608398E-2</c:v>
                </c:pt>
                <c:pt idx="9880">
                  <c:v>7.7536457718420798E-3</c:v>
                </c:pt>
                <c:pt idx="9881">
                  <c:v>1.8049746577215899E-2</c:v>
                </c:pt>
                <c:pt idx="9882">
                  <c:v>1.3250043216061901E-2</c:v>
                </c:pt>
                <c:pt idx="9883">
                  <c:v>1.16079356021478E-2</c:v>
                </c:pt>
                <c:pt idx="9884">
                  <c:v>1.4081872172877E-2</c:v>
                </c:pt>
                <c:pt idx="9885">
                  <c:v>1.0604009617194401E-2</c:v>
                </c:pt>
                <c:pt idx="9886">
                  <c:v>1.37394741312112E-2</c:v>
                </c:pt>
                <c:pt idx="9887">
                  <c:v>1.2605306913998301E-2</c:v>
                </c:pt>
                <c:pt idx="9888">
                  <c:v>7.2412306097373296E-3</c:v>
                </c:pt>
                <c:pt idx="9889">
                  <c:v>4.0108175354328698E-3</c:v>
                </c:pt>
                <c:pt idx="9890">
                  <c:v>-2.6935695053850999E-4</c:v>
                </c:pt>
                <c:pt idx="9891">
                  <c:v>4.3196218882470003E-3</c:v>
                </c:pt>
                <c:pt idx="9892">
                  <c:v>8.17163349265255E-3</c:v>
                </c:pt>
                <c:pt idx="9893">
                  <c:v>-2.7491322123898701E-3</c:v>
                </c:pt>
                <c:pt idx="9894">
                  <c:v>6.0932283219634602E-3</c:v>
                </c:pt>
                <c:pt idx="9895">
                  <c:v>1.9868821035382298E-3</c:v>
                </c:pt>
                <c:pt idx="9896">
                  <c:v>1.75885236146376E-2</c:v>
                </c:pt>
                <c:pt idx="9897">
                  <c:v>1.99747687759755E-2</c:v>
                </c:pt>
                <c:pt idx="9898">
                  <c:v>1.80375921230971E-2</c:v>
                </c:pt>
                <c:pt idx="9899">
                  <c:v>1.26664273064293E-2</c:v>
                </c:pt>
                <c:pt idx="9900">
                  <c:v>2.5647136264956602E-3</c:v>
                </c:pt>
                <c:pt idx="9901">
                  <c:v>5.2568662996682501E-3</c:v>
                </c:pt>
                <c:pt idx="9902">
                  <c:v>4.3616218144730101E-4</c:v>
                </c:pt>
                <c:pt idx="9903">
                  <c:v>-2.0762425257782398E-3</c:v>
                </c:pt>
                <c:pt idx="9904">
                  <c:v>-1.06794889908503E-2</c:v>
                </c:pt>
                <c:pt idx="9905">
                  <c:v>-7.2298820420907501E-3</c:v>
                </c:pt>
                <c:pt idx="9906">
                  <c:v>-3.8729702426630098E-3</c:v>
                </c:pt>
                <c:pt idx="9907">
                  <c:v>1.9831319143430999E-3</c:v>
                </c:pt>
                <c:pt idx="9908">
                  <c:v>2.1054502668960001E-3</c:v>
                </c:pt>
                <c:pt idx="9909">
                  <c:v>3.2035693671585699E-3</c:v>
                </c:pt>
                <c:pt idx="9910">
                  <c:v>-7.2567778671221196E-3</c:v>
                </c:pt>
                <c:pt idx="9911">
                  <c:v>-1.1828004994973999E-3</c:v>
                </c:pt>
                <c:pt idx="9912">
                  <c:v>-1.3637118158864299E-3</c:v>
                </c:pt>
                <c:pt idx="9913">
                  <c:v>2.3088438968800898E-3</c:v>
                </c:pt>
                <c:pt idx="9914">
                  <c:v>-7.73407103652548E-3</c:v>
                </c:pt>
                <c:pt idx="9915">
                  <c:v>-6.0751051983648201E-3</c:v>
                </c:pt>
                <c:pt idx="9916">
                  <c:v>-7.0574542136731401E-4</c:v>
                </c:pt>
                <c:pt idx="9917">
                  <c:v>7.0352374401818499E-3</c:v>
                </c:pt>
                <c:pt idx="9918">
                  <c:v>5.8275560482581503E-3</c:v>
                </c:pt>
                <c:pt idx="9919">
                  <c:v>1.7510987670318199E-2</c:v>
                </c:pt>
                <c:pt idx="9920">
                  <c:v>3.3758138220943597E-2</c:v>
                </c:pt>
                <c:pt idx="9921">
                  <c:v>6.6135792337433399E-2</c:v>
                </c:pt>
                <c:pt idx="9922">
                  <c:v>0.10154154306480601</c:v>
                </c:pt>
                <c:pt idx="9923">
                  <c:v>0.13631151515024101</c:v>
                </c:pt>
                <c:pt idx="9924">
                  <c:v>0.17506365140637101</c:v>
                </c:pt>
                <c:pt idx="9925">
                  <c:v>0.22155520343568499</c:v>
                </c:pt>
                <c:pt idx="9926">
                  <c:v>0.27737310920158398</c:v>
                </c:pt>
                <c:pt idx="9927">
                  <c:v>0.31630042608683501</c:v>
                </c:pt>
                <c:pt idx="9928">
                  <c:v>0.34125458455080598</c:v>
                </c:pt>
                <c:pt idx="9929">
                  <c:v>0.34360742219465501</c:v>
                </c:pt>
                <c:pt idx="9930">
                  <c:v>0.34389647436186799</c:v>
                </c:pt>
                <c:pt idx="9931">
                  <c:v>0.33741912800685703</c:v>
                </c:pt>
                <c:pt idx="9932">
                  <c:v>0.32695499887261797</c:v>
                </c:pt>
                <c:pt idx="9933">
                  <c:v>0.31861281146896397</c:v>
                </c:pt>
                <c:pt idx="9934">
                  <c:v>0.31730914489542</c:v>
                </c:pt>
                <c:pt idx="9935">
                  <c:v>0.30625041498255001</c:v>
                </c:pt>
                <c:pt idx="9936">
                  <c:v>0.30654885033255003</c:v>
                </c:pt>
                <c:pt idx="9937">
                  <c:v>0.284456238134844</c:v>
                </c:pt>
                <c:pt idx="9938">
                  <c:v>0.27493167314834799</c:v>
                </c:pt>
                <c:pt idx="9939">
                  <c:v>0.26437335386460797</c:v>
                </c:pt>
                <c:pt idx="9940">
                  <c:v>0.27246425662454998</c:v>
                </c:pt>
                <c:pt idx="9941">
                  <c:v>0.27725141676675003</c:v>
                </c:pt>
                <c:pt idx="9942">
                  <c:v>0.27658376875669399</c:v>
                </c:pt>
                <c:pt idx="9943">
                  <c:v>0.26205077101859697</c:v>
                </c:pt>
                <c:pt idx="9944">
                  <c:v>0.248301460449803</c:v>
                </c:pt>
                <c:pt idx="9945">
                  <c:v>0.25333948559547298</c:v>
                </c:pt>
                <c:pt idx="9946">
                  <c:v>0.23840657498186901</c:v>
                </c:pt>
                <c:pt idx="9947">
                  <c:v>0.22261348826221</c:v>
                </c:pt>
                <c:pt idx="9948">
                  <c:v>0.19033299565519801</c:v>
                </c:pt>
                <c:pt idx="9949">
                  <c:v>0.19304066506102299</c:v>
                </c:pt>
                <c:pt idx="9950">
                  <c:v>0.20144522879950399</c:v>
                </c:pt>
                <c:pt idx="9951">
                  <c:v>0.212875462005815</c:v>
                </c:pt>
                <c:pt idx="9952">
                  <c:v>0.231915599075044</c:v>
                </c:pt>
                <c:pt idx="9953">
                  <c:v>0.23780679082606099</c:v>
                </c:pt>
                <c:pt idx="9954">
                  <c:v>0.22485761668391499</c:v>
                </c:pt>
                <c:pt idx="9955">
                  <c:v>0.18976855893712899</c:v>
                </c:pt>
                <c:pt idx="9956">
                  <c:v>0.15324961660119199</c:v>
                </c:pt>
                <c:pt idx="9957">
                  <c:v>0.12658018487318501</c:v>
                </c:pt>
                <c:pt idx="9958">
                  <c:v>0.11583001807551301</c:v>
                </c:pt>
                <c:pt idx="9959">
                  <c:v>0.106516680648207</c:v>
                </c:pt>
                <c:pt idx="9960">
                  <c:v>9.2919870902990503E-2</c:v>
                </c:pt>
                <c:pt idx="9961">
                  <c:v>6.4336995893024496E-2</c:v>
                </c:pt>
                <c:pt idx="9962">
                  <c:v>5.6855135714924898E-2</c:v>
                </c:pt>
                <c:pt idx="9963">
                  <c:v>5.0597820563474998E-2</c:v>
                </c:pt>
                <c:pt idx="9964">
                  <c:v>6.0345165745448001E-2</c:v>
                </c:pt>
                <c:pt idx="9965">
                  <c:v>6.0140853230812502E-2</c:v>
                </c:pt>
                <c:pt idx="9966">
                  <c:v>5.4084420188888198E-2</c:v>
                </c:pt>
                <c:pt idx="9967">
                  <c:v>4.4804125958552599E-2</c:v>
                </c:pt>
                <c:pt idx="9968">
                  <c:v>3.7718219458290299E-2</c:v>
                </c:pt>
                <c:pt idx="9969">
                  <c:v>3.05069190415043E-2</c:v>
                </c:pt>
                <c:pt idx="9970">
                  <c:v>3.1641953416183699E-2</c:v>
                </c:pt>
                <c:pt idx="9971">
                  <c:v>2.8434010581928199E-2</c:v>
                </c:pt>
                <c:pt idx="9972">
                  <c:v>3.3803979314413903E-2</c:v>
                </c:pt>
                <c:pt idx="9973">
                  <c:v>3.3360081509874302E-2</c:v>
                </c:pt>
                <c:pt idx="9974">
                  <c:v>3.35015513068753E-2</c:v>
                </c:pt>
                <c:pt idx="9975">
                  <c:v>3.3268495037060898E-2</c:v>
                </c:pt>
                <c:pt idx="9976">
                  <c:v>3.1159787809868701E-2</c:v>
                </c:pt>
                <c:pt idx="9977">
                  <c:v>2.9460739841105098E-2</c:v>
                </c:pt>
                <c:pt idx="9978">
                  <c:v>2.1452614237470299E-2</c:v>
                </c:pt>
                <c:pt idx="9979">
                  <c:v>9.3548993627062104E-3</c:v>
                </c:pt>
                <c:pt idx="9980">
                  <c:v>1.50388530835367E-2</c:v>
                </c:pt>
                <c:pt idx="9981">
                  <c:v>2.6621239086680501E-2</c:v>
                </c:pt>
                <c:pt idx="9982">
                  <c:v>3.2893876706636599E-2</c:v>
                </c:pt>
                <c:pt idx="9983">
                  <c:v>2.7700763651886399E-2</c:v>
                </c:pt>
                <c:pt idx="9984">
                  <c:v>1.5823103074075098E-2</c:v>
                </c:pt>
                <c:pt idx="9985">
                  <c:v>1.0384159253045699E-2</c:v>
                </c:pt>
                <c:pt idx="9986">
                  <c:v>-9.2884232840774895E-4</c:v>
                </c:pt>
                <c:pt idx="9987">
                  <c:v>1.4975132169380799E-3</c:v>
                </c:pt>
                <c:pt idx="9988">
                  <c:v>-4.8974838216217303E-4</c:v>
                </c:pt>
                <c:pt idx="9989">
                  <c:v>1.29763902429928E-2</c:v>
                </c:pt>
                <c:pt idx="9990">
                  <c:v>1.0267027859489899E-2</c:v>
                </c:pt>
                <c:pt idx="9991">
                  <c:v>1.39144003186484E-2</c:v>
                </c:pt>
                <c:pt idx="9992">
                  <c:v>7.8435378565967495E-3</c:v>
                </c:pt>
                <c:pt idx="9993">
                  <c:v>5.31287871813907E-3</c:v>
                </c:pt>
                <c:pt idx="9994">
                  <c:v>4.5401864277855404E-3</c:v>
                </c:pt>
                <c:pt idx="9995">
                  <c:v>7.7618740741935699E-3</c:v>
                </c:pt>
                <c:pt idx="9996">
                  <c:v>7.1659063343988199E-3</c:v>
                </c:pt>
                <c:pt idx="9997">
                  <c:v>5.9982479600911398E-4</c:v>
                </c:pt>
                <c:pt idx="9998">
                  <c:v>-3.8937444113398599E-3</c:v>
                </c:pt>
                <c:pt idx="9999">
                  <c:v>-1.4219255141832499E-3</c:v>
                </c:pt>
                <c:pt idx="10000">
                  <c:v>6.3809076492125699E-3</c:v>
                </c:pt>
                <c:pt idx="10001">
                  <c:v>4.8577056235410698E-3</c:v>
                </c:pt>
                <c:pt idx="10002">
                  <c:v>7.7914420789610599E-3</c:v>
                </c:pt>
                <c:pt idx="10003">
                  <c:v>1.0975439163506E-2</c:v>
                </c:pt>
                <c:pt idx="10004">
                  <c:v>1.9400907386686501E-2</c:v>
                </c:pt>
                <c:pt idx="10005">
                  <c:v>2.2169759239909999E-2</c:v>
                </c:pt>
                <c:pt idx="10006">
                  <c:v>2.2989704710518401E-2</c:v>
                </c:pt>
                <c:pt idx="10007">
                  <c:v>2.3711773518863201E-2</c:v>
                </c:pt>
                <c:pt idx="10008">
                  <c:v>1.41479745099071E-2</c:v>
                </c:pt>
                <c:pt idx="10009">
                  <c:v>1.54937822931299E-2</c:v>
                </c:pt>
                <c:pt idx="10010">
                  <c:v>1.11793378494332E-2</c:v>
                </c:pt>
                <c:pt idx="10011">
                  <c:v>2.0749208467729499E-2</c:v>
                </c:pt>
                <c:pt idx="10012">
                  <c:v>1.9752717465668701E-2</c:v>
                </c:pt>
                <c:pt idx="10013">
                  <c:v>1.7177689656447202E-2</c:v>
                </c:pt>
                <c:pt idx="10014">
                  <c:v>1.7899544782219601E-2</c:v>
                </c:pt>
                <c:pt idx="10015">
                  <c:v>3.3385472656877198E-2</c:v>
                </c:pt>
                <c:pt idx="10016">
                  <c:v>5.7575477346014703E-2</c:v>
                </c:pt>
                <c:pt idx="10017">
                  <c:v>9.0531954245553506E-2</c:v>
                </c:pt>
                <c:pt idx="10018">
                  <c:v>0.114926140133445</c:v>
                </c:pt>
                <c:pt idx="10019">
                  <c:v>0.150835928240935</c:v>
                </c:pt>
                <c:pt idx="10020">
                  <c:v>0.18300020347118201</c:v>
                </c:pt>
                <c:pt idx="10021">
                  <c:v>0.198349974528748</c:v>
                </c:pt>
                <c:pt idx="10022">
                  <c:v>0.209486633005286</c:v>
                </c:pt>
                <c:pt idx="10023">
                  <c:v>0.21426806395185799</c:v>
                </c:pt>
                <c:pt idx="10024">
                  <c:v>0.25769411228382999</c:v>
                </c:pt>
                <c:pt idx="10025">
                  <c:v>0.27528067411447599</c:v>
                </c:pt>
                <c:pt idx="10026">
                  <c:v>0.287816956239623</c:v>
                </c:pt>
                <c:pt idx="10027">
                  <c:v>0.27058503581811999</c:v>
                </c:pt>
                <c:pt idx="10028">
                  <c:v>0.27290067410639202</c:v>
                </c:pt>
                <c:pt idx="10029">
                  <c:v>0.27405398164782702</c:v>
                </c:pt>
                <c:pt idx="10030">
                  <c:v>0.28072816320268401</c:v>
                </c:pt>
                <c:pt idx="10031">
                  <c:v>0.27344631337993502</c:v>
                </c:pt>
                <c:pt idx="10032">
                  <c:v>0.26921583090314299</c:v>
                </c:pt>
                <c:pt idx="10033">
                  <c:v>0.27014458640040601</c:v>
                </c:pt>
                <c:pt idx="10034">
                  <c:v>0.26414754276569602</c:v>
                </c:pt>
                <c:pt idx="10035">
                  <c:v>0.25712356774677197</c:v>
                </c:pt>
                <c:pt idx="10036">
                  <c:v>0.240781227380376</c:v>
                </c:pt>
                <c:pt idx="10037">
                  <c:v>0.24986436658497699</c:v>
                </c:pt>
                <c:pt idx="10038">
                  <c:v>0.24774896808434399</c:v>
                </c:pt>
                <c:pt idx="10039">
                  <c:v>0.25342593290190402</c:v>
                </c:pt>
                <c:pt idx="10040">
                  <c:v>0.25063783412502699</c:v>
                </c:pt>
                <c:pt idx="10041">
                  <c:v>0.24354634296689401</c:v>
                </c:pt>
                <c:pt idx="10042">
                  <c:v>0.218936071103741</c:v>
                </c:pt>
                <c:pt idx="10043">
                  <c:v>0.20456212258708201</c:v>
                </c:pt>
                <c:pt idx="10044">
                  <c:v>0.19964877098174999</c:v>
                </c:pt>
                <c:pt idx="10045">
                  <c:v>0.19971681585875301</c:v>
                </c:pt>
                <c:pt idx="10046">
                  <c:v>0.19363346366812201</c:v>
                </c:pt>
                <c:pt idx="10047">
                  <c:v>0.19009100963509801</c:v>
                </c:pt>
                <c:pt idx="10048">
                  <c:v>0.19447320647889199</c:v>
                </c:pt>
                <c:pt idx="10049">
                  <c:v>0.18958218342484101</c:v>
                </c:pt>
                <c:pt idx="10050">
                  <c:v>0.182281730515711</c:v>
                </c:pt>
                <c:pt idx="10051">
                  <c:v>0.15925261712811001</c:v>
                </c:pt>
                <c:pt idx="10052">
                  <c:v>0.14487088246364199</c:v>
                </c:pt>
                <c:pt idx="10053">
                  <c:v>0.13251949897269899</c:v>
                </c:pt>
                <c:pt idx="10054">
                  <c:v>0.12646415601306599</c:v>
                </c:pt>
                <c:pt idx="10055">
                  <c:v>0.11392391743423699</c:v>
                </c:pt>
                <c:pt idx="10056">
                  <c:v>9.9263336652924694E-2</c:v>
                </c:pt>
                <c:pt idx="10057">
                  <c:v>8.8682630847033594E-2</c:v>
                </c:pt>
                <c:pt idx="10058">
                  <c:v>7.3809410903583506E-2</c:v>
                </c:pt>
                <c:pt idx="10059">
                  <c:v>6.3502271422406206E-2</c:v>
                </c:pt>
                <c:pt idx="10060">
                  <c:v>4.4723233497708903E-2</c:v>
                </c:pt>
                <c:pt idx="10061">
                  <c:v>4.0423390808660198E-2</c:v>
                </c:pt>
                <c:pt idx="10062">
                  <c:v>3.6095437115523002E-2</c:v>
                </c:pt>
                <c:pt idx="10063">
                  <c:v>3.7217839937474698E-2</c:v>
                </c:pt>
                <c:pt idx="10064">
                  <c:v>2.9468590272655901E-2</c:v>
                </c:pt>
                <c:pt idx="10065">
                  <c:v>2.8034221105086202E-2</c:v>
                </c:pt>
                <c:pt idx="10066">
                  <c:v>2.8486438681406299E-2</c:v>
                </c:pt>
                <c:pt idx="10067">
                  <c:v>3.2902048550631502E-2</c:v>
                </c:pt>
                <c:pt idx="10068">
                  <c:v>2.9956511133851501E-2</c:v>
                </c:pt>
                <c:pt idx="10069">
                  <c:v>3.5933594494086202E-2</c:v>
                </c:pt>
                <c:pt idx="10070">
                  <c:v>4.0483240716427601E-2</c:v>
                </c:pt>
                <c:pt idx="10071">
                  <c:v>3.4699162404766198E-2</c:v>
                </c:pt>
                <c:pt idx="10072">
                  <c:v>2.6942371767845499E-2</c:v>
                </c:pt>
                <c:pt idx="10073">
                  <c:v>1.23778414980108E-2</c:v>
                </c:pt>
                <c:pt idx="10074">
                  <c:v>9.5268763285538405E-3</c:v>
                </c:pt>
                <c:pt idx="10075">
                  <c:v>6.5462411123447398E-3</c:v>
                </c:pt>
                <c:pt idx="10076">
                  <c:v>4.44299384965763E-3</c:v>
                </c:pt>
                <c:pt idx="10077">
                  <c:v>1.2129903013796401E-2</c:v>
                </c:pt>
                <c:pt idx="10078">
                  <c:v>1.62809195966927E-2</c:v>
                </c:pt>
                <c:pt idx="10079">
                  <c:v>1.8507177962174898E-2</c:v>
                </c:pt>
                <c:pt idx="10080">
                  <c:v>1.30920099473355E-2</c:v>
                </c:pt>
                <c:pt idx="10081">
                  <c:v>1.2807728602332801E-2</c:v>
                </c:pt>
                <c:pt idx="10082">
                  <c:v>1.6415331037314899E-2</c:v>
                </c:pt>
                <c:pt idx="10083">
                  <c:v>1.07724665374303E-2</c:v>
                </c:pt>
                <c:pt idx="10084">
                  <c:v>9.6814383630610505E-3</c:v>
                </c:pt>
                <c:pt idx="10085">
                  <c:v>5.0812292480462498E-3</c:v>
                </c:pt>
                <c:pt idx="10086">
                  <c:v>8.7233090144706107E-3</c:v>
                </c:pt>
                <c:pt idx="10087">
                  <c:v>5.4022951299946701E-3</c:v>
                </c:pt>
                <c:pt idx="10088">
                  <c:v>4.7886766427650204E-3</c:v>
                </c:pt>
                <c:pt idx="10089">
                  <c:v>1.81911687972484E-3</c:v>
                </c:pt>
                <c:pt idx="10090">
                  <c:v>6.6711756300181398E-3</c:v>
                </c:pt>
                <c:pt idx="10091">
                  <c:v>1.38503385938725E-2</c:v>
                </c:pt>
                <c:pt idx="10092">
                  <c:v>1.7086287876244201E-2</c:v>
                </c:pt>
                <c:pt idx="10093">
                  <c:v>8.5696126311690293E-3</c:v>
                </c:pt>
                <c:pt idx="10094">
                  <c:v>-2.8789841817487101E-4</c:v>
                </c:pt>
                <c:pt idx="10095">
                  <c:v>4.3588648065370502E-5</c:v>
                </c:pt>
                <c:pt idx="10096">
                  <c:v>4.9427717152932598E-3</c:v>
                </c:pt>
                <c:pt idx="10097">
                  <c:v>1.6922476066279901E-3</c:v>
                </c:pt>
                <c:pt idx="10098">
                  <c:v>1.5724129535646099E-3</c:v>
                </c:pt>
                <c:pt idx="10099">
                  <c:v>-2.5567335177003703E-4</c:v>
                </c:pt>
                <c:pt idx="10100">
                  <c:v>5.2503132647141104E-3</c:v>
                </c:pt>
                <c:pt idx="10101">
                  <c:v>4.0390023921931598E-3</c:v>
                </c:pt>
                <c:pt idx="10102">
                  <c:v>5.4615894004936801E-3</c:v>
                </c:pt>
                <c:pt idx="10103">
                  <c:v>8.6926341933525695E-3</c:v>
                </c:pt>
                <c:pt idx="10104">
                  <c:v>1.7469122632927301E-2</c:v>
                </c:pt>
                <c:pt idx="10105">
                  <c:v>1.6150276306504299E-2</c:v>
                </c:pt>
                <c:pt idx="10106">
                  <c:v>1.80169013436903E-2</c:v>
                </c:pt>
                <c:pt idx="10107">
                  <c:v>1.1248616923406399E-2</c:v>
                </c:pt>
                <c:pt idx="10108">
                  <c:v>1.12932114013891E-2</c:v>
                </c:pt>
                <c:pt idx="10109">
                  <c:v>5.68916389500495E-3</c:v>
                </c:pt>
                <c:pt idx="10110">
                  <c:v>1.4689435512585799E-2</c:v>
                </c:pt>
                <c:pt idx="10111">
                  <c:v>1.6220303788625101E-2</c:v>
                </c:pt>
                <c:pt idx="10112">
                  <c:v>2.3611199822302E-2</c:v>
                </c:pt>
                <c:pt idx="10113">
                  <c:v>3.32183130439885E-2</c:v>
                </c:pt>
                <c:pt idx="10114">
                  <c:v>5.1300370387491197E-2</c:v>
                </c:pt>
                <c:pt idx="10115">
                  <c:v>7.3313596737878198E-2</c:v>
                </c:pt>
                <c:pt idx="10116">
                  <c:v>9.5420525244724899E-2</c:v>
                </c:pt>
                <c:pt idx="10117">
                  <c:v>0.129717560846138</c:v>
                </c:pt>
                <c:pt idx="10118">
                  <c:v>0.16510908441545799</c:v>
                </c:pt>
                <c:pt idx="10119">
                  <c:v>0.19245863902680599</c:v>
                </c:pt>
                <c:pt idx="10120">
                  <c:v>0.226785391271632</c:v>
                </c:pt>
                <c:pt idx="10121">
                  <c:v>0.25294864241112403</c:v>
                </c:pt>
                <c:pt idx="10122">
                  <c:v>0.28206822994342901</c:v>
                </c:pt>
                <c:pt idx="10123">
                  <c:v>0.27626037354705202</c:v>
                </c:pt>
                <c:pt idx="10124">
                  <c:v>0.27495580051158902</c:v>
                </c:pt>
                <c:pt idx="10125">
                  <c:v>0.25779505339732101</c:v>
                </c:pt>
                <c:pt idx="10126">
                  <c:v>0.25845716437548399</c:v>
                </c:pt>
                <c:pt idx="10127">
                  <c:v>0.26008495409517701</c:v>
                </c:pt>
                <c:pt idx="10128">
                  <c:v>0.26440786066108302</c:v>
                </c:pt>
                <c:pt idx="10129">
                  <c:v>0.25361096049299803</c:v>
                </c:pt>
                <c:pt idx="10130">
                  <c:v>0.238745768755631</c:v>
                </c:pt>
                <c:pt idx="10131">
                  <c:v>0.23032503128116999</c:v>
                </c:pt>
                <c:pt idx="10132">
                  <c:v>0.23405980696574399</c:v>
                </c:pt>
                <c:pt idx="10133">
                  <c:v>0.23630682277961301</c:v>
                </c:pt>
                <c:pt idx="10134">
                  <c:v>0.237008050178138</c:v>
                </c:pt>
                <c:pt idx="10135">
                  <c:v>0.230150188573475</c:v>
                </c:pt>
                <c:pt idx="10136">
                  <c:v>0.23726816190370101</c:v>
                </c:pt>
                <c:pt idx="10137">
                  <c:v>0.23915159183881601</c:v>
                </c:pt>
                <c:pt idx="10138">
                  <c:v>0.23548518576827199</c:v>
                </c:pt>
                <c:pt idx="10139">
                  <c:v>0.216969401666566</c:v>
                </c:pt>
                <c:pt idx="10140">
                  <c:v>0.21702932449895199</c:v>
                </c:pt>
                <c:pt idx="10141">
                  <c:v>0.21604573440767799</c:v>
                </c:pt>
                <c:pt idx="10142">
                  <c:v>0.22098639896202499</c:v>
                </c:pt>
                <c:pt idx="10143">
                  <c:v>0.20430039002110401</c:v>
                </c:pt>
                <c:pt idx="10144">
                  <c:v>0.20196372628414999</c:v>
                </c:pt>
                <c:pt idx="10145">
                  <c:v>0.19105242350429799</c:v>
                </c:pt>
                <c:pt idx="10146">
                  <c:v>0.185844883146702</c:v>
                </c:pt>
                <c:pt idx="10147">
                  <c:v>0.16941979116032699</c:v>
                </c:pt>
                <c:pt idx="10148">
                  <c:v>0.14941156114114901</c:v>
                </c:pt>
                <c:pt idx="10149">
                  <c:v>0.124885443387188</c:v>
                </c:pt>
                <c:pt idx="10150">
                  <c:v>9.9514692503993599E-2</c:v>
                </c:pt>
                <c:pt idx="10151">
                  <c:v>7.3364489678389003E-2</c:v>
                </c:pt>
                <c:pt idx="10152">
                  <c:v>6.1136609553260897E-2</c:v>
                </c:pt>
                <c:pt idx="10153">
                  <c:v>5.4249992934797597E-2</c:v>
                </c:pt>
                <c:pt idx="10154">
                  <c:v>5.6072309436689803E-2</c:v>
                </c:pt>
                <c:pt idx="10155">
                  <c:v>4.24999698081584E-2</c:v>
                </c:pt>
                <c:pt idx="10156">
                  <c:v>3.5247271330571199E-2</c:v>
                </c:pt>
                <c:pt idx="10157">
                  <c:v>2.7023876578713499E-2</c:v>
                </c:pt>
                <c:pt idx="10158">
                  <c:v>3.0064905729293899E-2</c:v>
                </c:pt>
                <c:pt idx="10159">
                  <c:v>2.46789530527672E-2</c:v>
                </c:pt>
                <c:pt idx="10160">
                  <c:v>2.05101846176459E-2</c:v>
                </c:pt>
                <c:pt idx="10161">
                  <c:v>2.2393813159482301E-2</c:v>
                </c:pt>
                <c:pt idx="10162">
                  <c:v>2.7654383323855398E-2</c:v>
                </c:pt>
                <c:pt idx="10163">
                  <c:v>2.9370137060896799E-2</c:v>
                </c:pt>
                <c:pt idx="10164">
                  <c:v>2.11260635952474E-2</c:v>
                </c:pt>
                <c:pt idx="10165">
                  <c:v>1.20213467651278E-2</c:v>
                </c:pt>
                <c:pt idx="10166">
                  <c:v>4.9248990328389997E-3</c:v>
                </c:pt>
                <c:pt idx="10167">
                  <c:v>8.8623745549759199E-5</c:v>
                </c:pt>
                <c:pt idx="10168">
                  <c:v>4.7795360621370603E-3</c:v>
                </c:pt>
                <c:pt idx="10169">
                  <c:v>1.1301709991016101E-2</c:v>
                </c:pt>
                <c:pt idx="10170">
                  <c:v>1.86055171869688E-2</c:v>
                </c:pt>
                <c:pt idx="10171">
                  <c:v>1.30019885187612E-2</c:v>
                </c:pt>
                <c:pt idx="10172">
                  <c:v>1.0543680170317701E-2</c:v>
                </c:pt>
                <c:pt idx="10173">
                  <c:v>7.0047377573991499E-3</c:v>
                </c:pt>
                <c:pt idx="10174">
                  <c:v>1.3320614771879199E-2</c:v>
                </c:pt>
                <c:pt idx="10175">
                  <c:v>1.58226518896958E-2</c:v>
                </c:pt>
                <c:pt idx="10176">
                  <c:v>1.8412467089754601E-2</c:v>
                </c:pt>
                <c:pt idx="10177">
                  <c:v>2.2371062659640301E-2</c:v>
                </c:pt>
                <c:pt idx="10178">
                  <c:v>2.5612679176188199E-2</c:v>
                </c:pt>
                <c:pt idx="10179">
                  <c:v>2.5836838776386199E-2</c:v>
                </c:pt>
                <c:pt idx="10180">
                  <c:v>1.7662287525543E-2</c:v>
                </c:pt>
                <c:pt idx="10181">
                  <c:v>1.09179308653475E-2</c:v>
                </c:pt>
                <c:pt idx="10182">
                  <c:v>3.8956417644686902E-3</c:v>
                </c:pt>
                <c:pt idx="10183">
                  <c:v>5.9721115015762298E-3</c:v>
                </c:pt>
                <c:pt idx="10184">
                  <c:v>6.5092906928375703E-3</c:v>
                </c:pt>
                <c:pt idx="10185">
                  <c:v>1.31673968079901E-2</c:v>
                </c:pt>
                <c:pt idx="10186">
                  <c:v>1.8287394600038E-2</c:v>
                </c:pt>
                <c:pt idx="10187">
                  <c:v>1.97946490525947E-2</c:v>
                </c:pt>
                <c:pt idx="10188">
                  <c:v>2.1867487764396999E-2</c:v>
                </c:pt>
                <c:pt idx="10189">
                  <c:v>2.0194868351295799E-2</c:v>
                </c:pt>
                <c:pt idx="10190">
                  <c:v>1.97340062130128E-2</c:v>
                </c:pt>
                <c:pt idx="10191">
                  <c:v>1.41224099899111E-2</c:v>
                </c:pt>
                <c:pt idx="10192">
                  <c:v>9.9818186075795005E-3</c:v>
                </c:pt>
                <c:pt idx="10193">
                  <c:v>1.34331809617194E-2</c:v>
                </c:pt>
                <c:pt idx="10194">
                  <c:v>1.1151588759174101E-2</c:v>
                </c:pt>
                <c:pt idx="10195">
                  <c:v>1.06554595922441E-2</c:v>
                </c:pt>
                <c:pt idx="10196">
                  <c:v>8.9192279917031502E-3</c:v>
                </c:pt>
                <c:pt idx="10197">
                  <c:v>7.5814038172927504E-3</c:v>
                </c:pt>
                <c:pt idx="10198">
                  <c:v>9.9716019226742305E-3</c:v>
                </c:pt>
                <c:pt idx="10199">
                  <c:v>4.3189664326477896E-3</c:v>
                </c:pt>
                <c:pt idx="10200">
                  <c:v>7.5408951470494097E-3</c:v>
                </c:pt>
                <c:pt idx="10201">
                  <c:v>6.5195758648411697E-3</c:v>
                </c:pt>
                <c:pt idx="10202">
                  <c:v>1.3428474659575701E-2</c:v>
                </c:pt>
                <c:pt idx="10203">
                  <c:v>1.8632587670264301E-2</c:v>
                </c:pt>
                <c:pt idx="10204">
                  <c:v>1.6563024732379899E-2</c:v>
                </c:pt>
                <c:pt idx="10205">
                  <c:v>1.20400981175975E-2</c:v>
                </c:pt>
                <c:pt idx="10206">
                  <c:v>7.1909369488532202E-3</c:v>
                </c:pt>
                <c:pt idx="10207">
                  <c:v>5.7761600330956796E-3</c:v>
                </c:pt>
                <c:pt idx="10208">
                  <c:v>3.68161559140318E-3</c:v>
                </c:pt>
                <c:pt idx="10209">
                  <c:v>-9.2553371170997001E-4</c:v>
                </c:pt>
                <c:pt idx="10210">
                  <c:v>4.3003175268079303E-3</c:v>
                </c:pt>
                <c:pt idx="10211">
                  <c:v>2.65097443747867E-3</c:v>
                </c:pt>
                <c:pt idx="10212">
                  <c:v>5.8757155700435298E-3</c:v>
                </c:pt>
                <c:pt idx="10213">
                  <c:v>-6.9121221692926998E-4</c:v>
                </c:pt>
                <c:pt idx="10214">
                  <c:v>1.0424052567146801E-3</c:v>
                </c:pt>
                <c:pt idx="10215">
                  <c:v>2.1624317623100899E-3</c:v>
                </c:pt>
                <c:pt idx="10216">
                  <c:v>7.6607651134271201E-3</c:v>
                </c:pt>
                <c:pt idx="10217">
                  <c:v>1.09925533171472E-2</c:v>
                </c:pt>
                <c:pt idx="10218">
                  <c:v>1.44740981431588E-2</c:v>
                </c:pt>
                <c:pt idx="10219">
                  <c:v>2.5044733123375199E-2</c:v>
                </c:pt>
                <c:pt idx="10220">
                  <c:v>3.1914544110007402E-2</c:v>
                </c:pt>
                <c:pt idx="10221">
                  <c:v>4.2744871287988401E-2</c:v>
                </c:pt>
                <c:pt idx="10222">
                  <c:v>4.7817662929425998E-2</c:v>
                </c:pt>
                <c:pt idx="10223">
                  <c:v>6.7949301893788394E-2</c:v>
                </c:pt>
                <c:pt idx="10224">
                  <c:v>8.9725940459141104E-2</c:v>
                </c:pt>
                <c:pt idx="10225">
                  <c:v>0.11313714810921301</c:v>
                </c:pt>
                <c:pt idx="10226">
                  <c:v>0.13747880658393599</c:v>
                </c:pt>
                <c:pt idx="10227">
                  <c:v>0.157268686944391</c:v>
                </c:pt>
                <c:pt idx="10228">
                  <c:v>0.18170346128033901</c:v>
                </c:pt>
                <c:pt idx="10229">
                  <c:v>0.181520290633883</c:v>
                </c:pt>
                <c:pt idx="10230">
                  <c:v>0.17465790181381799</c:v>
                </c:pt>
                <c:pt idx="10231">
                  <c:v>0.17616423356000399</c:v>
                </c:pt>
                <c:pt idx="10232">
                  <c:v>0.172980169846043</c:v>
                </c:pt>
                <c:pt idx="10233">
                  <c:v>0.18806707563583899</c:v>
                </c:pt>
                <c:pt idx="10234">
                  <c:v>0.18865937476764</c:v>
                </c:pt>
                <c:pt idx="10235">
                  <c:v>0.208176767954345</c:v>
                </c:pt>
                <c:pt idx="10236">
                  <c:v>0.21289803415618899</c:v>
                </c:pt>
                <c:pt idx="10237">
                  <c:v>0.21422463389860799</c:v>
                </c:pt>
                <c:pt idx="10238">
                  <c:v>0.216462061551567</c:v>
                </c:pt>
                <c:pt idx="10239">
                  <c:v>0.20259534540802901</c:v>
                </c:pt>
                <c:pt idx="10240">
                  <c:v>0.19949573881451299</c:v>
                </c:pt>
                <c:pt idx="10241">
                  <c:v>0.19751070231263201</c:v>
                </c:pt>
                <c:pt idx="10242">
                  <c:v>0.21476089788153399</c:v>
                </c:pt>
                <c:pt idx="10243">
                  <c:v>0.21512019522564399</c:v>
                </c:pt>
                <c:pt idx="10244">
                  <c:v>0.20485297128483301</c:v>
                </c:pt>
                <c:pt idx="10245">
                  <c:v>0.18547151903748499</c:v>
                </c:pt>
                <c:pt idx="10246">
                  <c:v>0.167666285675831</c:v>
                </c:pt>
                <c:pt idx="10247">
                  <c:v>0.133218063916064</c:v>
                </c:pt>
                <c:pt idx="10248">
                  <c:v>9.9014775755372694E-2</c:v>
                </c:pt>
                <c:pt idx="10249">
                  <c:v>6.9545704212425896E-2</c:v>
                </c:pt>
                <c:pt idx="10250">
                  <c:v>5.5120327083189001E-2</c:v>
                </c:pt>
                <c:pt idx="10251">
                  <c:v>3.8387206151872598E-2</c:v>
                </c:pt>
                <c:pt idx="10252">
                  <c:v>2.45214437586284E-2</c:v>
                </c:pt>
                <c:pt idx="10253">
                  <c:v>2.22686762347355E-2</c:v>
                </c:pt>
                <c:pt idx="10254">
                  <c:v>3.0887228628405199E-2</c:v>
                </c:pt>
                <c:pt idx="10255">
                  <c:v>3.54820788815935E-2</c:v>
                </c:pt>
                <c:pt idx="10256">
                  <c:v>2.9289437648519101E-2</c:v>
                </c:pt>
                <c:pt idx="10257">
                  <c:v>2.5608892730398701E-2</c:v>
                </c:pt>
                <c:pt idx="10258">
                  <c:v>2.0701950280324701E-2</c:v>
                </c:pt>
                <c:pt idx="10259">
                  <c:v>2.18064097162128E-2</c:v>
                </c:pt>
                <c:pt idx="10260">
                  <c:v>2.2395009188316699E-2</c:v>
                </c:pt>
                <c:pt idx="10261">
                  <c:v>2.6916585988545599E-2</c:v>
                </c:pt>
                <c:pt idx="10262">
                  <c:v>2.1373170158767999E-2</c:v>
                </c:pt>
                <c:pt idx="10263">
                  <c:v>1.7818032375405801E-2</c:v>
                </c:pt>
                <c:pt idx="10264">
                  <c:v>9.9679473708620195E-3</c:v>
                </c:pt>
                <c:pt idx="10265">
                  <c:v>1.3176647498098999E-2</c:v>
                </c:pt>
                <c:pt idx="10266">
                  <c:v>1.29300973257707E-2</c:v>
                </c:pt>
                <c:pt idx="10267">
                  <c:v>1.6084009320499599E-2</c:v>
                </c:pt>
                <c:pt idx="10268">
                  <c:v>2.1867259768138199E-2</c:v>
                </c:pt>
                <c:pt idx="10269">
                  <c:v>2.43053713976682E-2</c:v>
                </c:pt>
                <c:pt idx="10270">
                  <c:v>2.0758189118426501E-2</c:v>
                </c:pt>
                <c:pt idx="10271">
                  <c:v>1.7733379182053099E-2</c:v>
                </c:pt>
                <c:pt idx="10272">
                  <c:v>1.8288730675723099E-2</c:v>
                </c:pt>
                <c:pt idx="10273">
                  <c:v>1.83301269055983E-2</c:v>
                </c:pt>
                <c:pt idx="10274">
                  <c:v>1.05902421792401E-2</c:v>
                </c:pt>
                <c:pt idx="10275">
                  <c:v>6.1105478975742103E-3</c:v>
                </c:pt>
                <c:pt idx="10276">
                  <c:v>7.1747147315225296E-3</c:v>
                </c:pt>
                <c:pt idx="10277">
                  <c:v>8.1754478491864197E-3</c:v>
                </c:pt>
                <c:pt idx="10278">
                  <c:v>2.1763135918137499E-3</c:v>
                </c:pt>
                <c:pt idx="10279">
                  <c:v>2.85743438626579E-3</c:v>
                </c:pt>
                <c:pt idx="10280">
                  <c:v>8.1989438234273907E-3</c:v>
                </c:pt>
                <c:pt idx="10281">
                  <c:v>8.3273364073898608E-3</c:v>
                </c:pt>
                <c:pt idx="10282">
                  <c:v>8.2142029352852107E-3</c:v>
                </c:pt>
                <c:pt idx="10283">
                  <c:v>3.8583849169683201E-3</c:v>
                </c:pt>
                <c:pt idx="10284">
                  <c:v>7.0857619692976798E-3</c:v>
                </c:pt>
                <c:pt idx="10285">
                  <c:v>1.93770859747452E-3</c:v>
                </c:pt>
                <c:pt idx="10286">
                  <c:v>2.20908401997279E-3</c:v>
                </c:pt>
                <c:pt idx="10287">
                  <c:v>-1.33563418167156E-3</c:v>
                </c:pt>
                <c:pt idx="10288">
                  <c:v>4.5263306329126402E-4</c:v>
                </c:pt>
                <c:pt idx="10289">
                  <c:v>3.11319037271364E-3</c:v>
                </c:pt>
                <c:pt idx="10290">
                  <c:v>7.7214690775352203E-3</c:v>
                </c:pt>
                <c:pt idx="10291">
                  <c:v>7.0757490606109799E-3</c:v>
                </c:pt>
                <c:pt idx="10292">
                  <c:v>2.1399433506812502E-3</c:v>
                </c:pt>
                <c:pt idx="10293">
                  <c:v>-2.5390600699284598E-3</c:v>
                </c:pt>
                <c:pt idx="10294">
                  <c:v>-5.3934833008921802E-3</c:v>
                </c:pt>
                <c:pt idx="10295">
                  <c:v>6.0898377377448399E-3</c:v>
                </c:pt>
                <c:pt idx="10296">
                  <c:v>1.29889649023018E-2</c:v>
                </c:pt>
                <c:pt idx="10297">
                  <c:v>1.80828119377478E-2</c:v>
                </c:pt>
                <c:pt idx="10298">
                  <c:v>7.5171457576524697E-3</c:v>
                </c:pt>
                <c:pt idx="10299">
                  <c:v>5.7169463607828E-3</c:v>
                </c:pt>
                <c:pt idx="10300">
                  <c:v>5.09685216585384E-3</c:v>
                </c:pt>
                <c:pt idx="10301">
                  <c:v>5.3162751381323004E-3</c:v>
                </c:pt>
                <c:pt idx="10302">
                  <c:v>6.4715175145909501E-3</c:v>
                </c:pt>
                <c:pt idx="10303">
                  <c:v>9.7709551760859804E-3</c:v>
                </c:pt>
                <c:pt idx="10304">
                  <c:v>1.6341764386008401E-2</c:v>
                </c:pt>
                <c:pt idx="10305">
                  <c:v>1.5653589838343199E-2</c:v>
                </c:pt>
                <c:pt idx="10306">
                  <c:v>2.6686780598456802E-2</c:v>
                </c:pt>
                <c:pt idx="10307">
                  <c:v>3.1673849278333402E-2</c:v>
                </c:pt>
                <c:pt idx="10308">
                  <c:v>3.3384805208282603E-2</c:v>
                </c:pt>
                <c:pt idx="10309">
                  <c:v>3.0842265012583799E-2</c:v>
                </c:pt>
                <c:pt idx="10310">
                  <c:v>3.5482945248309097E-2</c:v>
                </c:pt>
                <c:pt idx="10311">
                  <c:v>5.06995647069787E-2</c:v>
                </c:pt>
                <c:pt idx="10312">
                  <c:v>5.02912403795144E-2</c:v>
                </c:pt>
                <c:pt idx="10313">
                  <c:v>4.4634320546808597E-2</c:v>
                </c:pt>
                <c:pt idx="10314">
                  <c:v>3.5171047976072602E-2</c:v>
                </c:pt>
                <c:pt idx="10315">
                  <c:v>4.5451403441124201E-2</c:v>
                </c:pt>
                <c:pt idx="10316">
                  <c:v>5.4122909029703098E-2</c:v>
                </c:pt>
                <c:pt idx="10317">
                  <c:v>6.7408627719109798E-2</c:v>
                </c:pt>
                <c:pt idx="10318">
                  <c:v>5.8007756115789802E-2</c:v>
                </c:pt>
                <c:pt idx="10319">
                  <c:v>5.3923237140651503E-2</c:v>
                </c:pt>
                <c:pt idx="10320">
                  <c:v>4.73168599377237E-2</c:v>
                </c:pt>
                <c:pt idx="10321">
                  <c:v>5.2471680423047701E-2</c:v>
                </c:pt>
                <c:pt idx="10322">
                  <c:v>5.9084248930849299E-2</c:v>
                </c:pt>
                <c:pt idx="10323">
                  <c:v>6.5787453334688495E-2</c:v>
                </c:pt>
                <c:pt idx="10324">
                  <c:v>6.7548010988823307E-2</c:v>
                </c:pt>
                <c:pt idx="10325">
                  <c:v>6.7914475285271697E-2</c:v>
                </c:pt>
                <c:pt idx="10326">
                  <c:v>7.3716489813558994E-2</c:v>
                </c:pt>
                <c:pt idx="10327">
                  <c:v>7.2241836839555998E-2</c:v>
                </c:pt>
                <c:pt idx="10328">
                  <c:v>7.87320117242859E-2</c:v>
                </c:pt>
                <c:pt idx="10329">
                  <c:v>6.3109269520352104E-2</c:v>
                </c:pt>
                <c:pt idx="10330">
                  <c:v>7.0179804188042802E-2</c:v>
                </c:pt>
                <c:pt idx="10331">
                  <c:v>7.0811902701615803E-2</c:v>
                </c:pt>
                <c:pt idx="10332">
                  <c:v>8.3279633599209604E-2</c:v>
                </c:pt>
                <c:pt idx="10333">
                  <c:v>8.5299822953947502E-2</c:v>
                </c:pt>
                <c:pt idx="10334">
                  <c:v>9.5814586478916802E-2</c:v>
                </c:pt>
                <c:pt idx="10335">
                  <c:v>0.11474498884228999</c:v>
                </c:pt>
                <c:pt idx="10336">
                  <c:v>0.138423155516296</c:v>
                </c:pt>
                <c:pt idx="10337">
                  <c:v>0.13004553575351999</c:v>
                </c:pt>
                <c:pt idx="10338">
                  <c:v>0.134275119043581</c:v>
                </c:pt>
                <c:pt idx="10339">
                  <c:v>0.12421735895995301</c:v>
                </c:pt>
                <c:pt idx="10340">
                  <c:v>0.133794699867746</c:v>
                </c:pt>
                <c:pt idx="10341">
                  <c:v>0.121130084796241</c:v>
                </c:pt>
                <c:pt idx="10342">
                  <c:v>0.106896290752156</c:v>
                </c:pt>
                <c:pt idx="10343">
                  <c:v>9.2417954114153003E-2</c:v>
                </c:pt>
                <c:pt idx="10344">
                  <c:v>7.1354946354230397E-2</c:v>
                </c:pt>
                <c:pt idx="10345">
                  <c:v>5.9842014937369098E-2</c:v>
                </c:pt>
                <c:pt idx="10346">
                  <c:v>3.9593006380003702E-2</c:v>
                </c:pt>
                <c:pt idx="10347">
                  <c:v>3.9692144180662102E-2</c:v>
                </c:pt>
                <c:pt idx="10348">
                  <c:v>2.9487134139765399E-2</c:v>
                </c:pt>
                <c:pt idx="10349">
                  <c:v>3.3854424883401797E-2</c:v>
                </c:pt>
                <c:pt idx="10350">
                  <c:v>2.4316003961571801E-2</c:v>
                </c:pt>
                <c:pt idx="10351">
                  <c:v>2.2352998672893101E-2</c:v>
                </c:pt>
                <c:pt idx="10352">
                  <c:v>1.43309665803297E-2</c:v>
                </c:pt>
                <c:pt idx="10353">
                  <c:v>1.35603305452667E-2</c:v>
                </c:pt>
                <c:pt idx="10354">
                  <c:v>1.109868395948E-2</c:v>
                </c:pt>
                <c:pt idx="10355">
                  <c:v>1.3172476563297199E-2</c:v>
                </c:pt>
                <c:pt idx="10356">
                  <c:v>9.8345079019841498E-3</c:v>
                </c:pt>
                <c:pt idx="10357">
                  <c:v>8.93827138977203E-3</c:v>
                </c:pt>
                <c:pt idx="10358">
                  <c:v>3.5528515327996201E-3</c:v>
                </c:pt>
                <c:pt idx="10359">
                  <c:v>1.5270777149470199E-3</c:v>
                </c:pt>
                <c:pt idx="10360">
                  <c:v>-1.75521116168132E-3</c:v>
                </c:pt>
                <c:pt idx="10361">
                  <c:v>3.30909456536856E-3</c:v>
                </c:pt>
                <c:pt idx="10362">
                  <c:v>2.7888090856149801E-3</c:v>
                </c:pt>
                <c:pt idx="10363">
                  <c:v>5.3486841044061402E-3</c:v>
                </c:pt>
                <c:pt idx="10364">
                  <c:v>5.0720957817288704E-3</c:v>
                </c:pt>
                <c:pt idx="10365">
                  <c:v>3.3775174849429699E-3</c:v>
                </c:pt>
                <c:pt idx="10366">
                  <c:v>5.6754513330808196E-3</c:v>
                </c:pt>
                <c:pt idx="10367">
                  <c:v>-3.0693154085693502E-3</c:v>
                </c:pt>
                <c:pt idx="10368">
                  <c:v>3.79743357172281E-3</c:v>
                </c:pt>
                <c:pt idx="10369">
                  <c:v>-4.4298086147178799E-4</c:v>
                </c:pt>
                <c:pt idx="10370">
                  <c:v>1.1902520476334701E-2</c:v>
                </c:pt>
                <c:pt idx="10371">
                  <c:v>7.4331187260744096E-3</c:v>
                </c:pt>
                <c:pt idx="10372">
                  <c:v>1.07670989256618E-2</c:v>
                </c:pt>
                <c:pt idx="10373">
                  <c:v>1.3927048843700199E-2</c:v>
                </c:pt>
                <c:pt idx="10374">
                  <c:v>1.2692143536971999E-2</c:v>
                </c:pt>
                <c:pt idx="10375">
                  <c:v>1.29153018630622E-2</c:v>
                </c:pt>
                <c:pt idx="10376">
                  <c:v>9.6359271912728195E-3</c:v>
                </c:pt>
                <c:pt idx="10377">
                  <c:v>1.6211124343560201E-2</c:v>
                </c:pt>
                <c:pt idx="10378">
                  <c:v>1.7050170787186101E-2</c:v>
                </c:pt>
                <c:pt idx="10379">
                  <c:v>1.4709678492549E-2</c:v>
                </c:pt>
                <c:pt idx="10380">
                  <c:v>1.5479941167964801E-2</c:v>
                </c:pt>
                <c:pt idx="10381">
                  <c:v>1.15246887098946E-2</c:v>
                </c:pt>
                <c:pt idx="10382">
                  <c:v>1.7919718888886301E-3</c:v>
                </c:pt>
                <c:pt idx="10383">
                  <c:v>-6.2482048580771799E-3</c:v>
                </c:pt>
                <c:pt idx="10384">
                  <c:v>-1.5326421370829299E-3</c:v>
                </c:pt>
                <c:pt idx="10385">
                  <c:v>1.2209023022857601E-2</c:v>
                </c:pt>
                <c:pt idx="10386">
                  <c:v>2.0315487830326901E-2</c:v>
                </c:pt>
                <c:pt idx="10387">
                  <c:v>2.5106562523100801E-2</c:v>
                </c:pt>
                <c:pt idx="10388">
                  <c:v>1.7154119199243398E-2</c:v>
                </c:pt>
                <c:pt idx="10389">
                  <c:v>1.05513278367564E-2</c:v>
                </c:pt>
                <c:pt idx="10390">
                  <c:v>9.6351763776388695E-4</c:v>
                </c:pt>
                <c:pt idx="10391">
                  <c:v>-2.5977395447091098E-3</c:v>
                </c:pt>
                <c:pt idx="10392">
                  <c:v>2.3839654117342201E-3</c:v>
                </c:pt>
                <c:pt idx="10393">
                  <c:v>8.4797145113097404E-3</c:v>
                </c:pt>
                <c:pt idx="10394">
                  <c:v>1.8883042443150901E-2</c:v>
                </c:pt>
                <c:pt idx="10395">
                  <c:v>1.2767979185779399E-2</c:v>
                </c:pt>
                <c:pt idx="10396">
                  <c:v>1.7651308555006399E-2</c:v>
                </c:pt>
                <c:pt idx="10397">
                  <c:v>1.9791408240906701E-2</c:v>
                </c:pt>
                <c:pt idx="10398">
                  <c:v>3.8716646838778498E-2</c:v>
                </c:pt>
                <c:pt idx="10399">
                  <c:v>5.15669940658086E-2</c:v>
                </c:pt>
                <c:pt idx="10400">
                  <c:v>5.83447912573389E-2</c:v>
                </c:pt>
                <c:pt idx="10401">
                  <c:v>7.3338614926264298E-2</c:v>
                </c:pt>
                <c:pt idx="10402">
                  <c:v>8.6359151890526703E-2</c:v>
                </c:pt>
                <c:pt idx="10403">
                  <c:v>0.112765528620519</c:v>
                </c:pt>
                <c:pt idx="10404">
                  <c:v>0.12957326279081699</c:v>
                </c:pt>
                <c:pt idx="10405">
                  <c:v>0.14365783963066001</c:v>
                </c:pt>
                <c:pt idx="10406">
                  <c:v>0.15539905558227299</c:v>
                </c:pt>
                <c:pt idx="10407">
                  <c:v>0.17129856491034001</c:v>
                </c:pt>
                <c:pt idx="10408">
                  <c:v>0.19010914641507601</c:v>
                </c:pt>
                <c:pt idx="10409">
                  <c:v>0.20716911603970101</c:v>
                </c:pt>
                <c:pt idx="10410">
                  <c:v>0.21848370071971801</c:v>
                </c:pt>
                <c:pt idx="10411">
                  <c:v>0.22206612115541</c:v>
                </c:pt>
                <c:pt idx="10412">
                  <c:v>0.223772589163893</c:v>
                </c:pt>
                <c:pt idx="10413">
                  <c:v>0.23519424857957</c:v>
                </c:pt>
                <c:pt idx="10414">
                  <c:v>0.234217635652994</c:v>
                </c:pt>
                <c:pt idx="10415">
                  <c:v>0.238395045104625</c:v>
                </c:pt>
                <c:pt idx="10416">
                  <c:v>0.22059724008574499</c:v>
                </c:pt>
                <c:pt idx="10417">
                  <c:v>0.220370756993888</c:v>
                </c:pt>
                <c:pt idx="10418">
                  <c:v>0.22579524378474</c:v>
                </c:pt>
                <c:pt idx="10419">
                  <c:v>0.23210505172051099</c:v>
                </c:pt>
                <c:pt idx="10420">
                  <c:v>0.22994376426990901</c:v>
                </c:pt>
                <c:pt idx="10421">
                  <c:v>0.210866588906477</c:v>
                </c:pt>
                <c:pt idx="10422">
                  <c:v>0.209235029292511</c:v>
                </c:pt>
                <c:pt idx="10423">
                  <c:v>0.20592225875310799</c:v>
                </c:pt>
                <c:pt idx="10424">
                  <c:v>0.20446030867975101</c:v>
                </c:pt>
                <c:pt idx="10425">
                  <c:v>0.19030108902874099</c:v>
                </c:pt>
                <c:pt idx="10426">
                  <c:v>0.17579983275331901</c:v>
                </c:pt>
                <c:pt idx="10427">
                  <c:v>0.173119681772266</c:v>
                </c:pt>
                <c:pt idx="10428">
                  <c:v>0.16874547434815901</c:v>
                </c:pt>
                <c:pt idx="10429">
                  <c:v>0.17525821633539901</c:v>
                </c:pt>
                <c:pt idx="10430">
                  <c:v>0.17316280986135599</c:v>
                </c:pt>
                <c:pt idx="10431">
                  <c:v>0.16762019543731499</c:v>
                </c:pt>
                <c:pt idx="10432">
                  <c:v>0.15570807047002</c:v>
                </c:pt>
                <c:pt idx="10433">
                  <c:v>0.14968143619074201</c:v>
                </c:pt>
                <c:pt idx="10434">
                  <c:v>0.14442714171851601</c:v>
                </c:pt>
                <c:pt idx="10435">
                  <c:v>0.14618030059041701</c:v>
                </c:pt>
                <c:pt idx="10436">
                  <c:v>0.13278802835092199</c:v>
                </c:pt>
                <c:pt idx="10437">
                  <c:v>0.11835584466731</c:v>
                </c:pt>
                <c:pt idx="10438">
                  <c:v>0.10072681217254199</c:v>
                </c:pt>
                <c:pt idx="10439">
                  <c:v>8.8015937267376096E-2</c:v>
                </c:pt>
                <c:pt idx="10440">
                  <c:v>7.1471095427183301E-2</c:v>
                </c:pt>
                <c:pt idx="10441">
                  <c:v>5.3971444458446503E-2</c:v>
                </c:pt>
                <c:pt idx="10442">
                  <c:v>4.1182999078864697E-2</c:v>
                </c:pt>
                <c:pt idx="10443">
                  <c:v>3.4607577074882698E-2</c:v>
                </c:pt>
                <c:pt idx="10444">
                  <c:v>2.67159026956976E-2</c:v>
                </c:pt>
                <c:pt idx="10445">
                  <c:v>2.1769469827408398E-2</c:v>
                </c:pt>
                <c:pt idx="10446">
                  <c:v>1.8371468498093201E-2</c:v>
                </c:pt>
                <c:pt idx="10447">
                  <c:v>2.3801068670654499E-2</c:v>
                </c:pt>
                <c:pt idx="10448">
                  <c:v>2.5941546467835599E-2</c:v>
                </c:pt>
                <c:pt idx="10449">
                  <c:v>3.1006239616232001E-2</c:v>
                </c:pt>
                <c:pt idx="10450">
                  <c:v>2.8829811651769E-2</c:v>
                </c:pt>
                <c:pt idx="10451">
                  <c:v>1.98068098027963E-2</c:v>
                </c:pt>
                <c:pt idx="10452">
                  <c:v>2.4077106007610601E-2</c:v>
                </c:pt>
                <c:pt idx="10453">
                  <c:v>2.49096202386637E-2</c:v>
                </c:pt>
                <c:pt idx="10454">
                  <c:v>2.99158864126844E-2</c:v>
                </c:pt>
                <c:pt idx="10455">
                  <c:v>1.46995787205978E-2</c:v>
                </c:pt>
                <c:pt idx="10456">
                  <c:v>4.1979930701529196E-3</c:v>
                </c:pt>
                <c:pt idx="10457">
                  <c:v>-2.2272976483666499E-3</c:v>
                </c:pt>
                <c:pt idx="10458">
                  <c:v>1.26610232469157E-4</c:v>
                </c:pt>
                <c:pt idx="10459">
                  <c:v>3.6532659895047899E-3</c:v>
                </c:pt>
                <c:pt idx="10460">
                  <c:v>1.4585993627269001E-2</c:v>
                </c:pt>
                <c:pt idx="10461">
                  <c:v>1.4282643080958999E-2</c:v>
                </c:pt>
                <c:pt idx="10462">
                  <c:v>1.17423095296367E-2</c:v>
                </c:pt>
                <c:pt idx="10463">
                  <c:v>8.8867374874163196E-3</c:v>
                </c:pt>
                <c:pt idx="10464">
                  <c:v>7.7464764782015404E-3</c:v>
                </c:pt>
                <c:pt idx="10465">
                  <c:v>1.3206461643273999E-2</c:v>
                </c:pt>
                <c:pt idx="10466">
                  <c:v>1.04680531551861E-2</c:v>
                </c:pt>
                <c:pt idx="10467">
                  <c:v>1.3374818616767399E-2</c:v>
                </c:pt>
                <c:pt idx="10468">
                  <c:v>1.22043874445843E-2</c:v>
                </c:pt>
                <c:pt idx="10469">
                  <c:v>6.4356876583244703E-3</c:v>
                </c:pt>
                <c:pt idx="10470">
                  <c:v>7.2180730757828299E-3</c:v>
                </c:pt>
                <c:pt idx="10471">
                  <c:v>6.9302948484555402E-3</c:v>
                </c:pt>
                <c:pt idx="10472">
                  <c:v>1.5733909002170698E-2</c:v>
                </c:pt>
                <c:pt idx="10473">
                  <c:v>7.3722637932586302E-3</c:v>
                </c:pt>
                <c:pt idx="10474">
                  <c:v>1.23580565954764E-2</c:v>
                </c:pt>
                <c:pt idx="10475">
                  <c:v>1.42033655013584E-2</c:v>
                </c:pt>
                <c:pt idx="10476">
                  <c:v>2.0079564858822899E-2</c:v>
                </c:pt>
                <c:pt idx="10477">
                  <c:v>1.46463745233194E-2</c:v>
                </c:pt>
                <c:pt idx="10478">
                  <c:v>7.3148854668343699E-3</c:v>
                </c:pt>
                <c:pt idx="10479">
                  <c:v>6.6069969964063103E-3</c:v>
                </c:pt>
                <c:pt idx="10480">
                  <c:v>6.0255546523858396E-3</c:v>
                </c:pt>
                <c:pt idx="10481">
                  <c:v>7.9731374775532798E-3</c:v>
                </c:pt>
                <c:pt idx="10482">
                  <c:v>4.87129101659342E-3</c:v>
                </c:pt>
                <c:pt idx="10483">
                  <c:v>1.18427805207916E-2</c:v>
                </c:pt>
                <c:pt idx="10484">
                  <c:v>1.27843075301339E-2</c:v>
                </c:pt>
                <c:pt idx="10485">
                  <c:v>2.6374766396382299E-2</c:v>
                </c:pt>
                <c:pt idx="10486">
                  <c:v>2.8340942570936899E-2</c:v>
                </c:pt>
                <c:pt idx="10487">
                  <c:v>2.7291016903506299E-2</c:v>
                </c:pt>
                <c:pt idx="10488">
                  <c:v>2.56066402761723E-2</c:v>
                </c:pt>
                <c:pt idx="10489">
                  <c:v>1.7216844496962199E-2</c:v>
                </c:pt>
                <c:pt idx="10490">
                  <c:v>1.7450327031645299E-2</c:v>
                </c:pt>
                <c:pt idx="10491">
                  <c:v>2.0305569907705601E-2</c:v>
                </c:pt>
                <c:pt idx="10492">
                  <c:v>2.45303129089183E-2</c:v>
                </c:pt>
                <c:pt idx="10493">
                  <c:v>1.9461469598456502E-2</c:v>
                </c:pt>
                <c:pt idx="10494">
                  <c:v>2.00445231222506E-2</c:v>
                </c:pt>
                <c:pt idx="10495">
                  <c:v>1.8541400618541402E-2</c:v>
                </c:pt>
                <c:pt idx="10496">
                  <c:v>2.2459944302522801E-2</c:v>
                </c:pt>
                <c:pt idx="10497">
                  <c:v>1.98626671689675E-2</c:v>
                </c:pt>
                <c:pt idx="10498">
                  <c:v>2.77142281084811E-2</c:v>
                </c:pt>
                <c:pt idx="10499">
                  <c:v>3.5981086749456603E-2</c:v>
                </c:pt>
                <c:pt idx="10500">
                  <c:v>4.0494981679896701E-2</c:v>
                </c:pt>
                <c:pt idx="10501">
                  <c:v>4.7359749999147098E-2</c:v>
                </c:pt>
                <c:pt idx="10502">
                  <c:v>5.0426006234749902E-2</c:v>
                </c:pt>
                <c:pt idx="10503">
                  <c:v>6.8224938714601099E-2</c:v>
                </c:pt>
                <c:pt idx="10504">
                  <c:v>8.5125187744706204E-2</c:v>
                </c:pt>
                <c:pt idx="10505">
                  <c:v>0.12780886987211901</c:v>
                </c:pt>
                <c:pt idx="10506">
                  <c:v>0.16261482144519701</c:v>
                </c:pt>
                <c:pt idx="10507">
                  <c:v>0.169055865980452</c:v>
                </c:pt>
                <c:pt idx="10508">
                  <c:v>0.16112930363767899</c:v>
                </c:pt>
                <c:pt idx="10509">
                  <c:v>0.15359161115085801</c:v>
                </c:pt>
                <c:pt idx="10510">
                  <c:v>0.163431161717638</c:v>
                </c:pt>
                <c:pt idx="10511">
                  <c:v>0.16889932345953099</c:v>
                </c:pt>
                <c:pt idx="10512">
                  <c:v>0.17007916752018801</c:v>
                </c:pt>
                <c:pt idx="10513">
                  <c:v>0.17993529557046001</c:v>
                </c:pt>
                <c:pt idx="10514">
                  <c:v>0.19281559965296</c:v>
                </c:pt>
                <c:pt idx="10515">
                  <c:v>0.18667711717985799</c:v>
                </c:pt>
                <c:pt idx="10516">
                  <c:v>0.17825400221033499</c:v>
                </c:pt>
                <c:pt idx="10517">
                  <c:v>0.17102202408215</c:v>
                </c:pt>
                <c:pt idx="10518">
                  <c:v>0.167247066178415</c:v>
                </c:pt>
                <c:pt idx="10519">
                  <c:v>0.162717838418868</c:v>
                </c:pt>
                <c:pt idx="10520">
                  <c:v>0.151129516516431</c:v>
                </c:pt>
                <c:pt idx="10521">
                  <c:v>0.14237872923228301</c:v>
                </c:pt>
                <c:pt idx="10522">
                  <c:v>0.12839328194694499</c:v>
                </c:pt>
                <c:pt idx="10523">
                  <c:v>0.112383865245187</c:v>
                </c:pt>
                <c:pt idx="10524">
                  <c:v>0.10156266418505</c:v>
                </c:pt>
                <c:pt idx="10525">
                  <c:v>9.467967848693E-2</c:v>
                </c:pt>
                <c:pt idx="10526">
                  <c:v>9.0357663289651793E-2</c:v>
                </c:pt>
                <c:pt idx="10527">
                  <c:v>8.9982394977055305E-2</c:v>
                </c:pt>
                <c:pt idx="10528">
                  <c:v>9.5172758609927702E-2</c:v>
                </c:pt>
                <c:pt idx="10529">
                  <c:v>9.0594441127675507E-2</c:v>
                </c:pt>
                <c:pt idx="10530">
                  <c:v>8.63678899747993E-2</c:v>
                </c:pt>
                <c:pt idx="10531">
                  <c:v>8.3513028297921996E-2</c:v>
                </c:pt>
                <c:pt idx="10532">
                  <c:v>8.2160215103124906E-2</c:v>
                </c:pt>
                <c:pt idx="10533">
                  <c:v>6.8673245181850404E-2</c:v>
                </c:pt>
                <c:pt idx="10534">
                  <c:v>5.1018844017209498E-2</c:v>
                </c:pt>
                <c:pt idx="10535">
                  <c:v>4.7374743146679103E-2</c:v>
                </c:pt>
                <c:pt idx="10536">
                  <c:v>4.38440389278211E-2</c:v>
                </c:pt>
                <c:pt idx="10537">
                  <c:v>4.4633038884545298E-2</c:v>
                </c:pt>
                <c:pt idx="10538">
                  <c:v>3.3683604099234599E-2</c:v>
                </c:pt>
                <c:pt idx="10539">
                  <c:v>3.77198558571437E-2</c:v>
                </c:pt>
                <c:pt idx="10540">
                  <c:v>3.12802066098938E-2</c:v>
                </c:pt>
                <c:pt idx="10541">
                  <c:v>3.7902861085014401E-2</c:v>
                </c:pt>
                <c:pt idx="10542">
                  <c:v>4.1407740746623303E-2</c:v>
                </c:pt>
                <c:pt idx="10543">
                  <c:v>3.78855431368341E-2</c:v>
                </c:pt>
                <c:pt idx="10544">
                  <c:v>3.10638428719332E-2</c:v>
                </c:pt>
                <c:pt idx="10545">
                  <c:v>1.9125069187924601E-2</c:v>
                </c:pt>
                <c:pt idx="10546">
                  <c:v>2.1114892169190099E-2</c:v>
                </c:pt>
                <c:pt idx="10547">
                  <c:v>2.2561954767752999E-2</c:v>
                </c:pt>
                <c:pt idx="10548">
                  <c:v>2.3320837602134398E-2</c:v>
                </c:pt>
                <c:pt idx="10549">
                  <c:v>2.3633247408672599E-2</c:v>
                </c:pt>
                <c:pt idx="10550">
                  <c:v>2.4761100050587799E-2</c:v>
                </c:pt>
                <c:pt idx="10551">
                  <c:v>2.45450789497988E-2</c:v>
                </c:pt>
                <c:pt idx="10552">
                  <c:v>2.54906861925909E-2</c:v>
                </c:pt>
                <c:pt idx="10553">
                  <c:v>2.8367536123589301E-2</c:v>
                </c:pt>
                <c:pt idx="10554">
                  <c:v>2.4965687404448801E-2</c:v>
                </c:pt>
                <c:pt idx="10555">
                  <c:v>1.72483841038348E-2</c:v>
                </c:pt>
                <c:pt idx="10556">
                  <c:v>2.3781555433825402E-3</c:v>
                </c:pt>
                <c:pt idx="10557">
                  <c:v>6.9106816328573101E-3</c:v>
                </c:pt>
                <c:pt idx="10558">
                  <c:v>1.34449726599706E-2</c:v>
                </c:pt>
                <c:pt idx="10559">
                  <c:v>2.1115678721447699E-2</c:v>
                </c:pt>
                <c:pt idx="10560">
                  <c:v>2.3192083803484899E-2</c:v>
                </c:pt>
                <c:pt idx="10561">
                  <c:v>2.3571742563514301E-2</c:v>
                </c:pt>
                <c:pt idx="10562">
                  <c:v>2.1249346250463499E-2</c:v>
                </c:pt>
                <c:pt idx="10563">
                  <c:v>2.1612091866902099E-2</c:v>
                </c:pt>
                <c:pt idx="10564">
                  <c:v>1.84128206445071E-2</c:v>
                </c:pt>
                <c:pt idx="10565">
                  <c:v>2.3807353207892099E-2</c:v>
                </c:pt>
                <c:pt idx="10566">
                  <c:v>2.0685174739973399E-2</c:v>
                </c:pt>
                <c:pt idx="10567">
                  <c:v>1.9523941547974901E-2</c:v>
                </c:pt>
                <c:pt idx="10568">
                  <c:v>1.88491977484932E-2</c:v>
                </c:pt>
                <c:pt idx="10569">
                  <c:v>2.23881243717651E-2</c:v>
                </c:pt>
                <c:pt idx="10570">
                  <c:v>2.63472267784793E-2</c:v>
                </c:pt>
                <c:pt idx="10571">
                  <c:v>2.50224363677129E-2</c:v>
                </c:pt>
                <c:pt idx="10572">
                  <c:v>1.7880045451749899E-2</c:v>
                </c:pt>
                <c:pt idx="10573">
                  <c:v>1.49307183177988E-2</c:v>
                </c:pt>
                <c:pt idx="10574">
                  <c:v>1.11168980001266E-2</c:v>
                </c:pt>
                <c:pt idx="10575">
                  <c:v>1.26439721508324E-2</c:v>
                </c:pt>
                <c:pt idx="10576">
                  <c:v>1.4485564178886801E-2</c:v>
                </c:pt>
                <c:pt idx="10577">
                  <c:v>1.03908770341646E-2</c:v>
                </c:pt>
                <c:pt idx="10578">
                  <c:v>7.0764161746822299E-3</c:v>
                </c:pt>
                <c:pt idx="10579">
                  <c:v>8.3564234730656908E-3</c:v>
                </c:pt>
                <c:pt idx="10580">
                  <c:v>9.7308230352645408E-3</c:v>
                </c:pt>
                <c:pt idx="10581">
                  <c:v>9.0141787234380693E-3</c:v>
                </c:pt>
                <c:pt idx="10582">
                  <c:v>-1.03705647047612E-3</c:v>
                </c:pt>
                <c:pt idx="10583">
                  <c:v>2.2318092946515202E-3</c:v>
                </c:pt>
                <c:pt idx="10584">
                  <c:v>3.5665390028685401E-3</c:v>
                </c:pt>
                <c:pt idx="10585">
                  <c:v>7.9031102558906295E-3</c:v>
                </c:pt>
                <c:pt idx="10586">
                  <c:v>6.5224747387886096E-4</c:v>
                </c:pt>
                <c:pt idx="10587">
                  <c:v>4.70416781989584E-3</c:v>
                </c:pt>
                <c:pt idx="10588">
                  <c:v>6.1067085246660404E-3</c:v>
                </c:pt>
                <c:pt idx="10589">
                  <c:v>6.6607478641782202E-3</c:v>
                </c:pt>
                <c:pt idx="10590">
                  <c:v>-1.4900134198235499E-3</c:v>
                </c:pt>
                <c:pt idx="10591">
                  <c:v>-5.2413688030470296E-3</c:v>
                </c:pt>
                <c:pt idx="10592">
                  <c:v>3.6352279443036001E-3</c:v>
                </c:pt>
                <c:pt idx="10593">
                  <c:v>7.6739763694432103E-3</c:v>
                </c:pt>
                <c:pt idx="10594">
                  <c:v>1.34537216582026E-2</c:v>
                </c:pt>
                <c:pt idx="10595">
                  <c:v>1.8307930410228601E-2</c:v>
                </c:pt>
                <c:pt idx="10596">
                  <c:v>1.6058442867169301E-2</c:v>
                </c:pt>
                <c:pt idx="10597">
                  <c:v>1.9362370610194499E-2</c:v>
                </c:pt>
                <c:pt idx="10598">
                  <c:v>1.3592887360112001E-2</c:v>
                </c:pt>
                <c:pt idx="10599">
                  <c:v>1.9291708869937099E-2</c:v>
                </c:pt>
                <c:pt idx="10600">
                  <c:v>9.0397056538684996E-3</c:v>
                </c:pt>
                <c:pt idx="10601">
                  <c:v>1.16075087198627E-2</c:v>
                </c:pt>
                <c:pt idx="10602">
                  <c:v>1.1317387493034301E-2</c:v>
                </c:pt>
                <c:pt idx="10603">
                  <c:v>2.5797191255881199E-2</c:v>
                </c:pt>
                <c:pt idx="10604">
                  <c:v>2.6144586216498102E-2</c:v>
                </c:pt>
                <c:pt idx="10605">
                  <c:v>2.9466847980393999E-2</c:v>
                </c:pt>
                <c:pt idx="10606">
                  <c:v>2.4056042461439799E-2</c:v>
                </c:pt>
                <c:pt idx="10607">
                  <c:v>3.2271139693477897E-2</c:v>
                </c:pt>
                <c:pt idx="10608">
                  <c:v>4.4214818505654202E-2</c:v>
                </c:pt>
                <c:pt idx="10609">
                  <c:v>6.3266008420087297E-2</c:v>
                </c:pt>
                <c:pt idx="10610">
                  <c:v>7.1118147734238593E-2</c:v>
                </c:pt>
                <c:pt idx="10611">
                  <c:v>7.8082117230711498E-2</c:v>
                </c:pt>
                <c:pt idx="10612">
                  <c:v>7.71923826394251E-2</c:v>
                </c:pt>
                <c:pt idx="10613">
                  <c:v>7.0886983865365696E-2</c:v>
                </c:pt>
                <c:pt idx="10614">
                  <c:v>6.5864006781879494E-2</c:v>
                </c:pt>
                <c:pt idx="10615">
                  <c:v>6.5337212149790699E-2</c:v>
                </c:pt>
                <c:pt idx="10616">
                  <c:v>7.70573021312463E-2</c:v>
                </c:pt>
                <c:pt idx="10617">
                  <c:v>8.0398113148897707E-2</c:v>
                </c:pt>
                <c:pt idx="10618">
                  <c:v>8.5940736622928102E-2</c:v>
                </c:pt>
                <c:pt idx="10619">
                  <c:v>8.3284415032983894E-2</c:v>
                </c:pt>
                <c:pt idx="10620">
                  <c:v>8.4805436958851899E-2</c:v>
                </c:pt>
                <c:pt idx="10621">
                  <c:v>6.05548796101203E-2</c:v>
                </c:pt>
                <c:pt idx="10622">
                  <c:v>4.54082239792023E-2</c:v>
                </c:pt>
                <c:pt idx="10623">
                  <c:v>2.3683761526954498E-2</c:v>
                </c:pt>
                <c:pt idx="10624">
                  <c:v>2.7492289850433199E-2</c:v>
                </c:pt>
                <c:pt idx="10625">
                  <c:v>2.52437910124369E-2</c:v>
                </c:pt>
                <c:pt idx="10626">
                  <c:v>2.4958902306877799E-2</c:v>
                </c:pt>
                <c:pt idx="10627">
                  <c:v>2.0654711926233998E-2</c:v>
                </c:pt>
                <c:pt idx="10628">
                  <c:v>1.52221423711931E-2</c:v>
                </c:pt>
                <c:pt idx="10629">
                  <c:v>1.455606318711E-2</c:v>
                </c:pt>
                <c:pt idx="10630">
                  <c:v>1.19072821111422E-2</c:v>
                </c:pt>
                <c:pt idx="10631">
                  <c:v>7.1714097134795499E-3</c:v>
                </c:pt>
                <c:pt idx="10632">
                  <c:v>-4.9327671573034203E-4</c:v>
                </c:pt>
                <c:pt idx="10633">
                  <c:v>-4.1507387466013399E-3</c:v>
                </c:pt>
                <c:pt idx="10634">
                  <c:v>-2.33080669633037E-3</c:v>
                </c:pt>
                <c:pt idx="10635">
                  <c:v>-1.0817309285467E-3</c:v>
                </c:pt>
                <c:pt idx="10636">
                  <c:v>1.08454702324752E-2</c:v>
                </c:pt>
                <c:pt idx="10637">
                  <c:v>1.46575117432342E-2</c:v>
                </c:pt>
                <c:pt idx="10638">
                  <c:v>2.25469714954636E-2</c:v>
                </c:pt>
                <c:pt idx="10639">
                  <c:v>1.71475362114894E-2</c:v>
                </c:pt>
                <c:pt idx="10640">
                  <c:v>8.9428493277734795E-3</c:v>
                </c:pt>
                <c:pt idx="10641">
                  <c:v>1.46670413825021E-3</c:v>
                </c:pt>
                <c:pt idx="10642">
                  <c:v>-7.5088591128987696E-4</c:v>
                </c:pt>
                <c:pt idx="10643">
                  <c:v>2.1311564026585501E-3</c:v>
                </c:pt>
                <c:pt idx="10644">
                  <c:v>1.2728935687283701E-2</c:v>
                </c:pt>
                <c:pt idx="10645">
                  <c:v>1.20854875208524E-2</c:v>
                </c:pt>
                <c:pt idx="10646">
                  <c:v>1.7835977094419701E-2</c:v>
                </c:pt>
                <c:pt idx="10647">
                  <c:v>1.42466345494581E-2</c:v>
                </c:pt>
                <c:pt idx="10648">
                  <c:v>1.8174388151157999E-2</c:v>
                </c:pt>
                <c:pt idx="10649">
                  <c:v>1.5963640633553499E-2</c:v>
                </c:pt>
                <c:pt idx="10650">
                  <c:v>2.0325604694965901E-2</c:v>
                </c:pt>
                <c:pt idx="10651">
                  <c:v>2.19880533966453E-2</c:v>
                </c:pt>
                <c:pt idx="10652">
                  <c:v>1.5596663382863E-2</c:v>
                </c:pt>
                <c:pt idx="10653">
                  <c:v>5.2430551529166897E-3</c:v>
                </c:pt>
                <c:pt idx="10654">
                  <c:v>2.5649992591383701E-3</c:v>
                </c:pt>
                <c:pt idx="10655">
                  <c:v>1.31790314257092E-2</c:v>
                </c:pt>
                <c:pt idx="10656">
                  <c:v>1.8719462995475201E-2</c:v>
                </c:pt>
                <c:pt idx="10657">
                  <c:v>1.7659046382636E-2</c:v>
                </c:pt>
                <c:pt idx="10658">
                  <c:v>1.8637040751476999E-2</c:v>
                </c:pt>
                <c:pt idx="10659">
                  <c:v>1.97758236953255E-2</c:v>
                </c:pt>
                <c:pt idx="10660">
                  <c:v>1.9457849676094999E-2</c:v>
                </c:pt>
                <c:pt idx="10661">
                  <c:v>2.4991153138085798E-2</c:v>
                </c:pt>
                <c:pt idx="10662">
                  <c:v>1.9539882795511099E-2</c:v>
                </c:pt>
                <c:pt idx="10663">
                  <c:v>1.4548792949305601E-2</c:v>
                </c:pt>
                <c:pt idx="10664">
                  <c:v>5.7983761010732002E-3</c:v>
                </c:pt>
                <c:pt idx="10665">
                  <c:v>4.46603593421325E-4</c:v>
                </c:pt>
                <c:pt idx="10666">
                  <c:v>7.2490171803008801E-3</c:v>
                </c:pt>
                <c:pt idx="10667">
                  <c:v>5.2299103717633301E-3</c:v>
                </c:pt>
                <c:pt idx="10668">
                  <c:v>1.6871508737961501E-2</c:v>
                </c:pt>
                <c:pt idx="10669">
                  <c:v>1.4014185710592399E-2</c:v>
                </c:pt>
                <c:pt idx="10670">
                  <c:v>-1.28594898510074E-3</c:v>
                </c:pt>
                <c:pt idx="10671">
                  <c:v>-2.7757468187594998E-3</c:v>
                </c:pt>
                <c:pt idx="10672">
                  <c:v>-6.1603064534505297E-3</c:v>
                </c:pt>
                <c:pt idx="10673">
                  <c:v>1.0418164477002501E-2</c:v>
                </c:pt>
                <c:pt idx="10674">
                  <c:v>9.3188305278869097E-3</c:v>
                </c:pt>
                <c:pt idx="10675">
                  <c:v>6.05325727687524E-3</c:v>
                </c:pt>
                <c:pt idx="10676">
                  <c:v>4.40676818870435E-3</c:v>
                </c:pt>
                <c:pt idx="10677">
                  <c:v>3.16766180357205E-3</c:v>
                </c:pt>
                <c:pt idx="10678">
                  <c:v>1.6283040474936099E-2</c:v>
                </c:pt>
                <c:pt idx="10679">
                  <c:v>9.5774926698283993E-3</c:v>
                </c:pt>
                <c:pt idx="10680">
                  <c:v>1.09321284513935E-2</c:v>
                </c:pt>
                <c:pt idx="10681">
                  <c:v>-2.8209103268989798E-4</c:v>
                </c:pt>
                <c:pt idx="10682">
                  <c:v>3.4544308888955098E-3</c:v>
                </c:pt>
                <c:pt idx="10683">
                  <c:v>-3.2037948421387499E-5</c:v>
                </c:pt>
                <c:pt idx="10684">
                  <c:v>6.3349196891957097E-3</c:v>
                </c:pt>
                <c:pt idx="10685">
                  <c:v>7.6502585088375997E-3</c:v>
                </c:pt>
                <c:pt idx="10686">
                  <c:v>5.14962487251781E-3</c:v>
                </c:pt>
                <c:pt idx="10687">
                  <c:v>-4.0820031330362104E-3</c:v>
                </c:pt>
                <c:pt idx="10688">
                  <c:v>-5.23155047318127E-3</c:v>
                </c:pt>
                <c:pt idx="10689">
                  <c:v>2.48145470904033E-3</c:v>
                </c:pt>
                <c:pt idx="10690">
                  <c:v>3.2316436878487799E-3</c:v>
                </c:pt>
                <c:pt idx="10691">
                  <c:v>9.3458848621663908E-3</c:v>
                </c:pt>
                <c:pt idx="10692">
                  <c:v>3.7420352534821102E-3</c:v>
                </c:pt>
                <c:pt idx="10693">
                  <c:v>7.73944438747305E-3</c:v>
                </c:pt>
                <c:pt idx="10694">
                  <c:v>1.5219875708390399E-4</c:v>
                </c:pt>
                <c:pt idx="10695">
                  <c:v>-5.4326000033405098E-4</c:v>
                </c:pt>
                <c:pt idx="10696">
                  <c:v>8.00575117470518E-4</c:v>
                </c:pt>
                <c:pt idx="10697">
                  <c:v>-2.67911370234594E-3</c:v>
                </c:pt>
                <c:pt idx="10698">
                  <c:v>-3.00684379277981E-3</c:v>
                </c:pt>
                <c:pt idx="10699">
                  <c:v>-1.0029111519162699E-2</c:v>
                </c:pt>
                <c:pt idx="10700">
                  <c:v>-1.4016325297992E-2</c:v>
                </c:pt>
                <c:pt idx="10701">
                  <c:v>-1.3428656249681301E-2</c:v>
                </c:pt>
                <c:pt idx="10702">
                  <c:v>-4.2061258220789004E-3</c:v>
                </c:pt>
                <c:pt idx="10703">
                  <c:v>8.8442279474655397E-3</c:v>
                </c:pt>
                <c:pt idx="10704">
                  <c:v>1.8680112180020501E-2</c:v>
                </c:pt>
                <c:pt idx="10705">
                  <c:v>2.0529049874184701E-2</c:v>
                </c:pt>
                <c:pt idx="10706">
                  <c:v>2.4410618917233302E-2</c:v>
                </c:pt>
                <c:pt idx="10707">
                  <c:v>9.6585358189387096E-3</c:v>
                </c:pt>
                <c:pt idx="10708">
                  <c:v>1.14750117461343E-2</c:v>
                </c:pt>
                <c:pt idx="10709">
                  <c:v>1.3386769784977199E-2</c:v>
                </c:pt>
                <c:pt idx="10710">
                  <c:v>2.68551617000348E-2</c:v>
                </c:pt>
                <c:pt idx="10711">
                  <c:v>3.4207555740386003E-2</c:v>
                </c:pt>
                <c:pt idx="10712">
                  <c:v>4.6874785939447799E-2</c:v>
                </c:pt>
                <c:pt idx="10713">
                  <c:v>4.66873260203685E-2</c:v>
                </c:pt>
                <c:pt idx="10714">
                  <c:v>3.9407054497232197E-2</c:v>
                </c:pt>
                <c:pt idx="10715">
                  <c:v>3.12763403381731E-2</c:v>
                </c:pt>
                <c:pt idx="10716">
                  <c:v>2.7620226726627999E-2</c:v>
                </c:pt>
                <c:pt idx="10717">
                  <c:v>2.5980304205802E-2</c:v>
                </c:pt>
                <c:pt idx="10718">
                  <c:v>2.0314896061661199E-2</c:v>
                </c:pt>
                <c:pt idx="10719">
                  <c:v>3.5330593740725003E-2</c:v>
                </c:pt>
                <c:pt idx="10720">
                  <c:v>3.7769877797644701E-2</c:v>
                </c:pt>
                <c:pt idx="10721">
                  <c:v>3.0409823642768299E-2</c:v>
                </c:pt>
                <c:pt idx="10722">
                  <c:v>2.3383943205052202E-2</c:v>
                </c:pt>
                <c:pt idx="10723">
                  <c:v>7.0924917061539602E-3</c:v>
                </c:pt>
                <c:pt idx="10724">
                  <c:v>7.9475082367612207E-3</c:v>
                </c:pt>
                <c:pt idx="10725">
                  <c:v>-1.0035107821542801E-2</c:v>
                </c:pt>
                <c:pt idx="10726">
                  <c:v>-3.54168460932327E-3</c:v>
                </c:pt>
                <c:pt idx="10727">
                  <c:v>-1.3527626203445201E-2</c:v>
                </c:pt>
                <c:pt idx="10728">
                  <c:v>-1.2343319996954399E-2</c:v>
                </c:pt>
                <c:pt idx="10729">
                  <c:v>-1.04229088428207E-2</c:v>
                </c:pt>
                <c:pt idx="10730">
                  <c:v>-7.66648405038459E-3</c:v>
                </c:pt>
                <c:pt idx="10731">
                  <c:v>-1.2386758673597301E-2</c:v>
                </c:pt>
                <c:pt idx="10732">
                  <c:v>-2.1288978425288201E-2</c:v>
                </c:pt>
                <c:pt idx="10733">
                  <c:v>-1.67485847856866E-2</c:v>
                </c:pt>
                <c:pt idx="10734">
                  <c:v>-1.5746452801456898E-2</c:v>
                </c:pt>
                <c:pt idx="10735">
                  <c:v>-7.5364586452008097E-3</c:v>
                </c:pt>
                <c:pt idx="10736">
                  <c:v>-5.6190075890356897E-3</c:v>
                </c:pt>
                <c:pt idx="10737">
                  <c:v>-7.7124350752021701E-3</c:v>
                </c:pt>
                <c:pt idx="10738">
                  <c:v>-1.04913606113607E-2</c:v>
                </c:pt>
                <c:pt idx="10739">
                  <c:v>-1.3249173462573699E-2</c:v>
                </c:pt>
                <c:pt idx="10740">
                  <c:v>-1.2040333391707399E-2</c:v>
                </c:pt>
                <c:pt idx="10741">
                  <c:v>-1.5752093130603401E-2</c:v>
                </c:pt>
                <c:pt idx="10742">
                  <c:v>-2.29951834839771E-2</c:v>
                </c:pt>
                <c:pt idx="10743">
                  <c:v>-1.24703860338724E-2</c:v>
                </c:pt>
                <c:pt idx="10744">
                  <c:v>-8.4119315444268605E-3</c:v>
                </c:pt>
                <c:pt idx="10745">
                  <c:v>-3.4252670756277498E-3</c:v>
                </c:pt>
                <c:pt idx="10746">
                  <c:v>-1.3280756945748699E-2</c:v>
                </c:pt>
                <c:pt idx="10747">
                  <c:v>-1.8472532825484798E-2</c:v>
                </c:pt>
                <c:pt idx="10748">
                  <c:v>-1.97334891773762E-2</c:v>
                </c:pt>
                <c:pt idx="10749">
                  <c:v>-1.51210284939603E-2</c:v>
                </c:pt>
                <c:pt idx="10750">
                  <c:v>-7.0542100420260797E-3</c:v>
                </c:pt>
              </c:numCache>
            </c:numRef>
          </c:yVal>
          <c:smooth val="1"/>
          <c:extLst>
            <c:ext xmlns:c16="http://schemas.microsoft.com/office/drawing/2014/chart" uri="{C3380CC4-5D6E-409C-BE32-E72D297353CC}">
              <c16:uniqueId val="{00000001-7FAC-433A-B578-90BC44993F90}"/>
            </c:ext>
          </c:extLst>
        </c:ser>
        <c:dLbls>
          <c:showLegendKey val="0"/>
          <c:showVal val="0"/>
          <c:showCatName val="0"/>
          <c:showSerName val="0"/>
          <c:showPercent val="0"/>
          <c:showBubbleSize val="0"/>
        </c:dLbls>
        <c:axId val="2112547344"/>
        <c:axId val="2112550560"/>
      </c:scatterChart>
      <c:valAx>
        <c:axId val="2112547344"/>
        <c:scaling>
          <c:orientation val="minMax"/>
          <c:max val="42622"/>
          <c:min val="42606"/>
        </c:scaling>
        <c:delete val="0"/>
        <c:axPos val="b"/>
        <c:numFmt formatCode="[$-409]d\-mmm;@" sourceLinked="0"/>
        <c:majorTickMark val="out"/>
        <c:minorTickMark val="out"/>
        <c:tickLblPos val="low"/>
        <c:spPr>
          <a:noFill/>
          <a:ln w="9525" cap="flat" cmpd="sng" algn="ctr">
            <a:solidFill>
              <a:schemeClr val="tx1"/>
            </a:solidFill>
            <a:round/>
          </a:ln>
          <a:effectLst/>
        </c:spPr>
        <c:txPr>
          <a:bodyPr rot="-27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2112550560"/>
        <c:crosses val="autoZero"/>
        <c:crossBetween val="midCat"/>
        <c:majorUnit val="2"/>
        <c:minorUnit val="1"/>
      </c:valAx>
      <c:valAx>
        <c:axId val="2112550560"/>
        <c:scaling>
          <c:orientation val="minMax"/>
          <c:max val="1"/>
          <c:min val="0"/>
        </c:scaling>
        <c:delete val="0"/>
        <c:axPos val="l"/>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12547344"/>
        <c:crosses val="autoZero"/>
        <c:crossBetween val="midCat"/>
        <c:majorUnit val="0.5"/>
      </c:valAx>
      <c:spPr>
        <a:noFill/>
        <a:ln>
          <a:noFill/>
        </a:ln>
        <a:effectLst/>
      </c:spPr>
    </c:plotArea>
    <c:legend>
      <c:legendPos val="b"/>
      <c:layout>
        <c:manualLayout>
          <c:xMode val="edge"/>
          <c:yMode val="edge"/>
          <c:x val="0.44181162007771102"/>
          <c:y val="3.51610422171394E-2"/>
          <c:w val="0.35828055346638399"/>
          <c:h val="0.152027767452054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a:pPr>
            <a:r>
              <a:rPr lang="en-US" sz="1800" b="0" dirty="0"/>
              <a:t>EASTERN</a:t>
            </a:r>
            <a:r>
              <a:rPr lang="en-US" sz="1800" b="0" baseline="0" dirty="0"/>
              <a:t> WHITE PINE</a:t>
            </a:r>
            <a:endParaRPr lang="en-US" sz="1800" b="0" dirty="0"/>
          </a:p>
        </c:rich>
      </c:tx>
      <c:layout>
        <c:manualLayout>
          <c:xMode val="edge"/>
          <c:yMode val="edge"/>
          <c:x val="0.117017716535433"/>
          <c:y val="4.3708618388406603E-2"/>
        </c:manualLayout>
      </c:layout>
      <c:overlay val="0"/>
    </c:title>
    <c:autoTitleDeleted val="0"/>
    <c:plotArea>
      <c:layout>
        <c:manualLayout>
          <c:layoutTarget val="inner"/>
          <c:xMode val="edge"/>
          <c:yMode val="edge"/>
          <c:x val="0.10809885040992"/>
          <c:y val="6.7907298932533597E-2"/>
          <c:w val="0.85501485429473101"/>
          <c:h val="0.78359102749982301"/>
        </c:manualLayout>
      </c:layout>
      <c:scatterChart>
        <c:scatterStyle val="smoothMarker"/>
        <c:varyColors val="0"/>
        <c:ser>
          <c:idx val="1"/>
          <c:order val="0"/>
          <c:tx>
            <c:v>drought pines</c:v>
          </c:tx>
          <c:spPr>
            <a:ln>
              <a:solidFill>
                <a:srgbClr val="C00000"/>
              </a:solidFill>
            </a:ln>
          </c:spPr>
          <c:marker>
            <c:symbol val="none"/>
          </c:marker>
          <c:xVal>
            <c:numRef>
              <c:f>'"extreme drought"'!$A$2:$A$10811</c:f>
              <c:numCache>
                <c:formatCode>[$-409]m/d/yy\ h:mm\ AM/PM;@</c:formatCode>
                <c:ptCount val="10810"/>
                <c:pt idx="0">
                  <c:v>42602</c:v>
                </c:pt>
                <c:pt idx="1">
                  <c:v>42602.010416666657</c:v>
                </c:pt>
                <c:pt idx="2">
                  <c:v>42602.020833333343</c:v>
                </c:pt>
                <c:pt idx="3">
                  <c:v>42602.03125</c:v>
                </c:pt>
                <c:pt idx="4">
                  <c:v>42602.041666666621</c:v>
                </c:pt>
                <c:pt idx="5">
                  <c:v>42602.052083333343</c:v>
                </c:pt>
                <c:pt idx="6">
                  <c:v>42602.0625</c:v>
                </c:pt>
                <c:pt idx="7">
                  <c:v>42602.072916666657</c:v>
                </c:pt>
                <c:pt idx="8">
                  <c:v>42602.083333333343</c:v>
                </c:pt>
                <c:pt idx="9">
                  <c:v>42602.093749999993</c:v>
                </c:pt>
                <c:pt idx="10">
                  <c:v>42602.104166666621</c:v>
                </c:pt>
                <c:pt idx="11">
                  <c:v>42602.114583333343</c:v>
                </c:pt>
                <c:pt idx="12">
                  <c:v>42602.125</c:v>
                </c:pt>
                <c:pt idx="13">
                  <c:v>42602.135416666621</c:v>
                </c:pt>
                <c:pt idx="14">
                  <c:v>42602.145833333343</c:v>
                </c:pt>
                <c:pt idx="15">
                  <c:v>42602.15625</c:v>
                </c:pt>
                <c:pt idx="16">
                  <c:v>42602.166666666621</c:v>
                </c:pt>
                <c:pt idx="17">
                  <c:v>42602.177083333292</c:v>
                </c:pt>
                <c:pt idx="18">
                  <c:v>42602.1875</c:v>
                </c:pt>
                <c:pt idx="19">
                  <c:v>42602.197916666621</c:v>
                </c:pt>
                <c:pt idx="20">
                  <c:v>42602.208333333343</c:v>
                </c:pt>
                <c:pt idx="21">
                  <c:v>42602.21875</c:v>
                </c:pt>
                <c:pt idx="22">
                  <c:v>42602.229166666591</c:v>
                </c:pt>
                <c:pt idx="23">
                  <c:v>42602.239583333292</c:v>
                </c:pt>
                <c:pt idx="24">
                  <c:v>42602.25</c:v>
                </c:pt>
                <c:pt idx="25">
                  <c:v>42602.260416666621</c:v>
                </c:pt>
                <c:pt idx="26">
                  <c:v>42602.270833333343</c:v>
                </c:pt>
                <c:pt idx="27">
                  <c:v>42602.28125</c:v>
                </c:pt>
                <c:pt idx="28">
                  <c:v>42602.291666666591</c:v>
                </c:pt>
                <c:pt idx="29">
                  <c:v>42602.302083333343</c:v>
                </c:pt>
                <c:pt idx="30">
                  <c:v>42602.3125</c:v>
                </c:pt>
                <c:pt idx="31">
                  <c:v>42602.322916666657</c:v>
                </c:pt>
                <c:pt idx="32">
                  <c:v>42602.333333333343</c:v>
                </c:pt>
                <c:pt idx="33">
                  <c:v>42602.34375</c:v>
                </c:pt>
                <c:pt idx="34">
                  <c:v>42602.354166666657</c:v>
                </c:pt>
                <c:pt idx="35">
                  <c:v>42602.364583333343</c:v>
                </c:pt>
                <c:pt idx="36">
                  <c:v>42602.375</c:v>
                </c:pt>
                <c:pt idx="37">
                  <c:v>42602.385416666657</c:v>
                </c:pt>
                <c:pt idx="38">
                  <c:v>42602.395833333343</c:v>
                </c:pt>
                <c:pt idx="39">
                  <c:v>42602.40625</c:v>
                </c:pt>
                <c:pt idx="40">
                  <c:v>42602.416666666657</c:v>
                </c:pt>
                <c:pt idx="41">
                  <c:v>42602.427083333292</c:v>
                </c:pt>
                <c:pt idx="42">
                  <c:v>42602.4375</c:v>
                </c:pt>
                <c:pt idx="43">
                  <c:v>42602.447916666657</c:v>
                </c:pt>
                <c:pt idx="44">
                  <c:v>42602.458333333343</c:v>
                </c:pt>
                <c:pt idx="45">
                  <c:v>42602.46875</c:v>
                </c:pt>
                <c:pt idx="46">
                  <c:v>42602.479166666621</c:v>
                </c:pt>
                <c:pt idx="47">
                  <c:v>42602.489583333343</c:v>
                </c:pt>
                <c:pt idx="48">
                  <c:v>42602.5</c:v>
                </c:pt>
                <c:pt idx="49">
                  <c:v>42602.510416666657</c:v>
                </c:pt>
                <c:pt idx="50">
                  <c:v>42602.520833333343</c:v>
                </c:pt>
                <c:pt idx="51">
                  <c:v>42602.53125</c:v>
                </c:pt>
                <c:pt idx="52">
                  <c:v>42602.541666666621</c:v>
                </c:pt>
                <c:pt idx="53">
                  <c:v>42602.552083333343</c:v>
                </c:pt>
                <c:pt idx="54">
                  <c:v>42602.5625</c:v>
                </c:pt>
                <c:pt idx="55">
                  <c:v>42602.572916666657</c:v>
                </c:pt>
                <c:pt idx="56">
                  <c:v>42602.583333333343</c:v>
                </c:pt>
                <c:pt idx="57">
                  <c:v>42602.593749999993</c:v>
                </c:pt>
                <c:pt idx="58">
                  <c:v>42602.604166666621</c:v>
                </c:pt>
                <c:pt idx="59">
                  <c:v>42602.614583333343</c:v>
                </c:pt>
                <c:pt idx="60">
                  <c:v>42602.625</c:v>
                </c:pt>
                <c:pt idx="61">
                  <c:v>42602.635416666621</c:v>
                </c:pt>
                <c:pt idx="62">
                  <c:v>42602.645833333343</c:v>
                </c:pt>
                <c:pt idx="63">
                  <c:v>42602.65625</c:v>
                </c:pt>
                <c:pt idx="64">
                  <c:v>42602.666666666621</c:v>
                </c:pt>
                <c:pt idx="65">
                  <c:v>42602.677083333292</c:v>
                </c:pt>
                <c:pt idx="66">
                  <c:v>42602.6875</c:v>
                </c:pt>
                <c:pt idx="67">
                  <c:v>42602.697916666621</c:v>
                </c:pt>
                <c:pt idx="68">
                  <c:v>42602.708333333343</c:v>
                </c:pt>
                <c:pt idx="69">
                  <c:v>42602.71875</c:v>
                </c:pt>
                <c:pt idx="70">
                  <c:v>42602.729166666591</c:v>
                </c:pt>
                <c:pt idx="71">
                  <c:v>42602.739583333292</c:v>
                </c:pt>
                <c:pt idx="72">
                  <c:v>42602.75</c:v>
                </c:pt>
                <c:pt idx="73">
                  <c:v>42602.760416666621</c:v>
                </c:pt>
                <c:pt idx="74">
                  <c:v>42602.770833333343</c:v>
                </c:pt>
                <c:pt idx="75">
                  <c:v>42602.78125</c:v>
                </c:pt>
                <c:pt idx="76">
                  <c:v>42602.791666666591</c:v>
                </c:pt>
                <c:pt idx="77">
                  <c:v>42602.802083333343</c:v>
                </c:pt>
                <c:pt idx="78">
                  <c:v>42602.8125</c:v>
                </c:pt>
                <c:pt idx="79">
                  <c:v>42602.822916666657</c:v>
                </c:pt>
                <c:pt idx="80">
                  <c:v>42602.833333333343</c:v>
                </c:pt>
                <c:pt idx="81">
                  <c:v>42602.84375</c:v>
                </c:pt>
                <c:pt idx="82">
                  <c:v>42602.854166666657</c:v>
                </c:pt>
                <c:pt idx="83">
                  <c:v>42602.864583333343</c:v>
                </c:pt>
                <c:pt idx="84">
                  <c:v>42602.875</c:v>
                </c:pt>
                <c:pt idx="85">
                  <c:v>42602.885416666657</c:v>
                </c:pt>
                <c:pt idx="86">
                  <c:v>42602.895833333343</c:v>
                </c:pt>
                <c:pt idx="87">
                  <c:v>42602.90625</c:v>
                </c:pt>
                <c:pt idx="88">
                  <c:v>42602.916666666657</c:v>
                </c:pt>
                <c:pt idx="89">
                  <c:v>42602.927083333292</c:v>
                </c:pt>
                <c:pt idx="90">
                  <c:v>42602.9375</c:v>
                </c:pt>
                <c:pt idx="91">
                  <c:v>42602.947916666657</c:v>
                </c:pt>
                <c:pt idx="92">
                  <c:v>42602.958333333343</c:v>
                </c:pt>
                <c:pt idx="93">
                  <c:v>42602.96875</c:v>
                </c:pt>
                <c:pt idx="94">
                  <c:v>42602.979166666621</c:v>
                </c:pt>
                <c:pt idx="95">
                  <c:v>42602.989583333343</c:v>
                </c:pt>
                <c:pt idx="96">
                  <c:v>42603</c:v>
                </c:pt>
                <c:pt idx="97">
                  <c:v>42603.010416666657</c:v>
                </c:pt>
                <c:pt idx="98">
                  <c:v>42603.020833333343</c:v>
                </c:pt>
                <c:pt idx="99">
                  <c:v>42603.03125</c:v>
                </c:pt>
                <c:pt idx="100">
                  <c:v>42603.041666666621</c:v>
                </c:pt>
                <c:pt idx="101">
                  <c:v>42603.052083333343</c:v>
                </c:pt>
                <c:pt idx="102">
                  <c:v>42603.0625</c:v>
                </c:pt>
                <c:pt idx="103">
                  <c:v>42603.072916666657</c:v>
                </c:pt>
                <c:pt idx="104">
                  <c:v>42603.083333333343</c:v>
                </c:pt>
                <c:pt idx="105">
                  <c:v>42603.093749999993</c:v>
                </c:pt>
                <c:pt idx="106">
                  <c:v>42603.104166666621</c:v>
                </c:pt>
                <c:pt idx="107">
                  <c:v>42603.114583333343</c:v>
                </c:pt>
                <c:pt idx="108">
                  <c:v>42603.125</c:v>
                </c:pt>
                <c:pt idx="109">
                  <c:v>42603.135416666621</c:v>
                </c:pt>
                <c:pt idx="110">
                  <c:v>42603.145833333343</c:v>
                </c:pt>
                <c:pt idx="111">
                  <c:v>42603.15625</c:v>
                </c:pt>
                <c:pt idx="112">
                  <c:v>42603.166666666621</c:v>
                </c:pt>
                <c:pt idx="113">
                  <c:v>42603.177083333292</c:v>
                </c:pt>
                <c:pt idx="114">
                  <c:v>42603.1875</c:v>
                </c:pt>
                <c:pt idx="115">
                  <c:v>42603.197916666621</c:v>
                </c:pt>
                <c:pt idx="116">
                  <c:v>42603.208333333343</c:v>
                </c:pt>
                <c:pt idx="117">
                  <c:v>42603.21875</c:v>
                </c:pt>
                <c:pt idx="118">
                  <c:v>42603.229166666591</c:v>
                </c:pt>
                <c:pt idx="119">
                  <c:v>42603.239583333292</c:v>
                </c:pt>
                <c:pt idx="120">
                  <c:v>42603.25</c:v>
                </c:pt>
                <c:pt idx="121">
                  <c:v>42603.260416666621</c:v>
                </c:pt>
                <c:pt idx="122">
                  <c:v>42603.270833333343</c:v>
                </c:pt>
                <c:pt idx="123">
                  <c:v>42603.28125</c:v>
                </c:pt>
                <c:pt idx="124">
                  <c:v>42603.291666666591</c:v>
                </c:pt>
                <c:pt idx="125">
                  <c:v>42603.302083333343</c:v>
                </c:pt>
                <c:pt idx="126">
                  <c:v>42603.3125</c:v>
                </c:pt>
                <c:pt idx="127">
                  <c:v>42603.322916666657</c:v>
                </c:pt>
                <c:pt idx="128">
                  <c:v>42603.333333333343</c:v>
                </c:pt>
                <c:pt idx="129">
                  <c:v>42603.34375</c:v>
                </c:pt>
                <c:pt idx="130">
                  <c:v>42603.354166666657</c:v>
                </c:pt>
                <c:pt idx="131">
                  <c:v>42603.364583333343</c:v>
                </c:pt>
                <c:pt idx="132">
                  <c:v>42603.375</c:v>
                </c:pt>
                <c:pt idx="133">
                  <c:v>42603.385416666657</c:v>
                </c:pt>
                <c:pt idx="134">
                  <c:v>42603.395833333343</c:v>
                </c:pt>
                <c:pt idx="135">
                  <c:v>42603.40625</c:v>
                </c:pt>
                <c:pt idx="136">
                  <c:v>42603.416666666657</c:v>
                </c:pt>
                <c:pt idx="137">
                  <c:v>42603.427083333292</c:v>
                </c:pt>
                <c:pt idx="138">
                  <c:v>42603.4375</c:v>
                </c:pt>
                <c:pt idx="139">
                  <c:v>42603.447916666657</c:v>
                </c:pt>
                <c:pt idx="140">
                  <c:v>42603.458333333343</c:v>
                </c:pt>
                <c:pt idx="141">
                  <c:v>42603.46875</c:v>
                </c:pt>
                <c:pt idx="142">
                  <c:v>42603.479166666621</c:v>
                </c:pt>
                <c:pt idx="143">
                  <c:v>42603.489583333343</c:v>
                </c:pt>
                <c:pt idx="144">
                  <c:v>42603.5</c:v>
                </c:pt>
                <c:pt idx="145">
                  <c:v>42603.510416666657</c:v>
                </c:pt>
                <c:pt idx="146">
                  <c:v>42603.520833333343</c:v>
                </c:pt>
                <c:pt idx="147">
                  <c:v>42603.53125</c:v>
                </c:pt>
                <c:pt idx="148">
                  <c:v>42603.541666666621</c:v>
                </c:pt>
                <c:pt idx="149">
                  <c:v>42603.552083333343</c:v>
                </c:pt>
                <c:pt idx="150">
                  <c:v>42603.5625</c:v>
                </c:pt>
                <c:pt idx="151">
                  <c:v>42603.572916666657</c:v>
                </c:pt>
                <c:pt idx="152">
                  <c:v>42603.583333333343</c:v>
                </c:pt>
                <c:pt idx="153">
                  <c:v>42603.593749999993</c:v>
                </c:pt>
                <c:pt idx="154">
                  <c:v>42603.604166666621</c:v>
                </c:pt>
                <c:pt idx="155">
                  <c:v>42603.614583333343</c:v>
                </c:pt>
                <c:pt idx="156">
                  <c:v>42603.625</c:v>
                </c:pt>
                <c:pt idx="157">
                  <c:v>42603.635416666621</c:v>
                </c:pt>
                <c:pt idx="158">
                  <c:v>42603.645833333343</c:v>
                </c:pt>
                <c:pt idx="159">
                  <c:v>42603.65625</c:v>
                </c:pt>
                <c:pt idx="160">
                  <c:v>42603.666666666621</c:v>
                </c:pt>
                <c:pt idx="161">
                  <c:v>42603.677083333292</c:v>
                </c:pt>
                <c:pt idx="162">
                  <c:v>42603.6875</c:v>
                </c:pt>
                <c:pt idx="163">
                  <c:v>42603.697916666621</c:v>
                </c:pt>
                <c:pt idx="164">
                  <c:v>42603.708333333343</c:v>
                </c:pt>
                <c:pt idx="165">
                  <c:v>42603.71875</c:v>
                </c:pt>
                <c:pt idx="166">
                  <c:v>42603.729166666591</c:v>
                </c:pt>
                <c:pt idx="167">
                  <c:v>42603.739583333292</c:v>
                </c:pt>
                <c:pt idx="168">
                  <c:v>42603.75</c:v>
                </c:pt>
                <c:pt idx="169">
                  <c:v>42603.760416666621</c:v>
                </c:pt>
                <c:pt idx="170">
                  <c:v>42603.770833333343</c:v>
                </c:pt>
                <c:pt idx="171">
                  <c:v>42603.78125</c:v>
                </c:pt>
                <c:pt idx="172">
                  <c:v>42603.791666666591</c:v>
                </c:pt>
                <c:pt idx="173">
                  <c:v>42603.802083333343</c:v>
                </c:pt>
                <c:pt idx="174">
                  <c:v>42603.8125</c:v>
                </c:pt>
                <c:pt idx="175">
                  <c:v>42603.822916666657</c:v>
                </c:pt>
                <c:pt idx="176">
                  <c:v>42603.833333333343</c:v>
                </c:pt>
                <c:pt idx="177">
                  <c:v>42603.84375</c:v>
                </c:pt>
                <c:pt idx="178">
                  <c:v>42603.854166666657</c:v>
                </c:pt>
                <c:pt idx="179">
                  <c:v>42603.864583333343</c:v>
                </c:pt>
                <c:pt idx="180">
                  <c:v>42603.875</c:v>
                </c:pt>
                <c:pt idx="181">
                  <c:v>42603.885416666657</c:v>
                </c:pt>
                <c:pt idx="182">
                  <c:v>42603.895833333343</c:v>
                </c:pt>
                <c:pt idx="183">
                  <c:v>42603.90625</c:v>
                </c:pt>
                <c:pt idx="184">
                  <c:v>42603.916666666657</c:v>
                </c:pt>
                <c:pt idx="185">
                  <c:v>42603.927083333292</c:v>
                </c:pt>
                <c:pt idx="186">
                  <c:v>42603.9375</c:v>
                </c:pt>
                <c:pt idx="187">
                  <c:v>42603.947916666657</c:v>
                </c:pt>
                <c:pt idx="188">
                  <c:v>42603.958333333343</c:v>
                </c:pt>
                <c:pt idx="189">
                  <c:v>42603.96875</c:v>
                </c:pt>
                <c:pt idx="190">
                  <c:v>42603.979166666621</c:v>
                </c:pt>
                <c:pt idx="191">
                  <c:v>42603.989583333343</c:v>
                </c:pt>
                <c:pt idx="192">
                  <c:v>42604</c:v>
                </c:pt>
                <c:pt idx="193">
                  <c:v>42604.010416666657</c:v>
                </c:pt>
                <c:pt idx="194">
                  <c:v>42604.020833333343</c:v>
                </c:pt>
                <c:pt idx="195">
                  <c:v>42604.03125</c:v>
                </c:pt>
                <c:pt idx="196">
                  <c:v>42604.041666666621</c:v>
                </c:pt>
                <c:pt idx="197">
                  <c:v>42604.052083333343</c:v>
                </c:pt>
                <c:pt idx="198">
                  <c:v>42604.0625</c:v>
                </c:pt>
                <c:pt idx="199">
                  <c:v>42604.072916666657</c:v>
                </c:pt>
                <c:pt idx="200">
                  <c:v>42604.083333333343</c:v>
                </c:pt>
                <c:pt idx="201">
                  <c:v>42604.093749999993</c:v>
                </c:pt>
                <c:pt idx="202">
                  <c:v>42604.104166666621</c:v>
                </c:pt>
                <c:pt idx="203">
                  <c:v>42604.114583333343</c:v>
                </c:pt>
                <c:pt idx="204">
                  <c:v>42604.125</c:v>
                </c:pt>
                <c:pt idx="205">
                  <c:v>42604.135416666621</c:v>
                </c:pt>
                <c:pt idx="206">
                  <c:v>42604.145833333343</c:v>
                </c:pt>
                <c:pt idx="207">
                  <c:v>42604.15625</c:v>
                </c:pt>
                <c:pt idx="208">
                  <c:v>42604.166666666621</c:v>
                </c:pt>
                <c:pt idx="209">
                  <c:v>42604.177083333292</c:v>
                </c:pt>
                <c:pt idx="210">
                  <c:v>42604.1875</c:v>
                </c:pt>
                <c:pt idx="211">
                  <c:v>42604.197916666621</c:v>
                </c:pt>
                <c:pt idx="212">
                  <c:v>42604.208333333343</c:v>
                </c:pt>
                <c:pt idx="213">
                  <c:v>42604.21875</c:v>
                </c:pt>
                <c:pt idx="214">
                  <c:v>42604.229166666591</c:v>
                </c:pt>
                <c:pt idx="215">
                  <c:v>42604.239583333292</c:v>
                </c:pt>
                <c:pt idx="216">
                  <c:v>42604.25</c:v>
                </c:pt>
                <c:pt idx="217">
                  <c:v>42604.260416666621</c:v>
                </c:pt>
                <c:pt idx="218">
                  <c:v>42604.270833333343</c:v>
                </c:pt>
                <c:pt idx="219">
                  <c:v>42604.28125</c:v>
                </c:pt>
                <c:pt idx="220">
                  <c:v>42604.291666666591</c:v>
                </c:pt>
                <c:pt idx="221">
                  <c:v>42604.302083333343</c:v>
                </c:pt>
                <c:pt idx="222">
                  <c:v>42604.3125</c:v>
                </c:pt>
                <c:pt idx="223">
                  <c:v>42604.322916666657</c:v>
                </c:pt>
                <c:pt idx="224">
                  <c:v>42604.333333333343</c:v>
                </c:pt>
                <c:pt idx="225">
                  <c:v>42604.34375</c:v>
                </c:pt>
                <c:pt idx="226">
                  <c:v>42604.354166666657</c:v>
                </c:pt>
                <c:pt idx="227">
                  <c:v>42604.364583333343</c:v>
                </c:pt>
                <c:pt idx="228">
                  <c:v>42604.375</c:v>
                </c:pt>
                <c:pt idx="229">
                  <c:v>42604.385416666657</c:v>
                </c:pt>
                <c:pt idx="230">
                  <c:v>42604.395833333343</c:v>
                </c:pt>
                <c:pt idx="231">
                  <c:v>42604.40625</c:v>
                </c:pt>
                <c:pt idx="232">
                  <c:v>42604.416666666657</c:v>
                </c:pt>
                <c:pt idx="233">
                  <c:v>42604.427083333292</c:v>
                </c:pt>
                <c:pt idx="234">
                  <c:v>42604.4375</c:v>
                </c:pt>
                <c:pt idx="235">
                  <c:v>42604.447916666657</c:v>
                </c:pt>
                <c:pt idx="236">
                  <c:v>42604.458333333343</c:v>
                </c:pt>
                <c:pt idx="237">
                  <c:v>42604.46875</c:v>
                </c:pt>
                <c:pt idx="238">
                  <c:v>42604.479166666621</c:v>
                </c:pt>
                <c:pt idx="239">
                  <c:v>42604.489583333343</c:v>
                </c:pt>
                <c:pt idx="240">
                  <c:v>42604.5</c:v>
                </c:pt>
                <c:pt idx="241">
                  <c:v>42604.510416666657</c:v>
                </c:pt>
                <c:pt idx="242">
                  <c:v>42604.520833333343</c:v>
                </c:pt>
                <c:pt idx="243">
                  <c:v>42604.53125</c:v>
                </c:pt>
                <c:pt idx="244">
                  <c:v>42604.541666666621</c:v>
                </c:pt>
                <c:pt idx="245">
                  <c:v>42604.552083333343</c:v>
                </c:pt>
                <c:pt idx="246">
                  <c:v>42604.5625</c:v>
                </c:pt>
                <c:pt idx="247">
                  <c:v>42604.572916666657</c:v>
                </c:pt>
                <c:pt idx="248">
                  <c:v>42604.583333333343</c:v>
                </c:pt>
                <c:pt idx="249">
                  <c:v>42604.593749999993</c:v>
                </c:pt>
                <c:pt idx="250">
                  <c:v>42604.604166666621</c:v>
                </c:pt>
                <c:pt idx="251">
                  <c:v>42604.614583333343</c:v>
                </c:pt>
                <c:pt idx="252">
                  <c:v>42604.625</c:v>
                </c:pt>
                <c:pt idx="253">
                  <c:v>42604.635416666621</c:v>
                </c:pt>
                <c:pt idx="254">
                  <c:v>42604.645833333343</c:v>
                </c:pt>
                <c:pt idx="255">
                  <c:v>42604.65625</c:v>
                </c:pt>
                <c:pt idx="256">
                  <c:v>42604.666666666621</c:v>
                </c:pt>
                <c:pt idx="257">
                  <c:v>42604.677083333292</c:v>
                </c:pt>
                <c:pt idx="258">
                  <c:v>42604.6875</c:v>
                </c:pt>
                <c:pt idx="259">
                  <c:v>42604.697916666621</c:v>
                </c:pt>
                <c:pt idx="260">
                  <c:v>42604.708333333343</c:v>
                </c:pt>
                <c:pt idx="261">
                  <c:v>42604.71875</c:v>
                </c:pt>
                <c:pt idx="262">
                  <c:v>42604.729166666591</c:v>
                </c:pt>
                <c:pt idx="263">
                  <c:v>42604.739583333292</c:v>
                </c:pt>
                <c:pt idx="264">
                  <c:v>42604.75</c:v>
                </c:pt>
                <c:pt idx="265">
                  <c:v>42604.760416666621</c:v>
                </c:pt>
                <c:pt idx="266">
                  <c:v>42604.770833333343</c:v>
                </c:pt>
                <c:pt idx="267">
                  <c:v>42604.78125</c:v>
                </c:pt>
                <c:pt idx="268">
                  <c:v>42604.791666666591</c:v>
                </c:pt>
                <c:pt idx="269">
                  <c:v>42604.802083333343</c:v>
                </c:pt>
                <c:pt idx="270">
                  <c:v>42604.8125</c:v>
                </c:pt>
                <c:pt idx="271">
                  <c:v>42604.822916666657</c:v>
                </c:pt>
                <c:pt idx="272">
                  <c:v>42604.833333333343</c:v>
                </c:pt>
                <c:pt idx="273">
                  <c:v>42604.84375</c:v>
                </c:pt>
                <c:pt idx="274">
                  <c:v>42604.854166666657</c:v>
                </c:pt>
                <c:pt idx="275">
                  <c:v>42604.864583333343</c:v>
                </c:pt>
                <c:pt idx="276">
                  <c:v>42604.875</c:v>
                </c:pt>
                <c:pt idx="277">
                  <c:v>42604.885416666657</c:v>
                </c:pt>
                <c:pt idx="278">
                  <c:v>42604.895833333343</c:v>
                </c:pt>
                <c:pt idx="279">
                  <c:v>42604.90625</c:v>
                </c:pt>
                <c:pt idx="280">
                  <c:v>42604.916666666657</c:v>
                </c:pt>
                <c:pt idx="281">
                  <c:v>42604.927083333292</c:v>
                </c:pt>
                <c:pt idx="282">
                  <c:v>42604.9375</c:v>
                </c:pt>
                <c:pt idx="283">
                  <c:v>42604.947916666657</c:v>
                </c:pt>
                <c:pt idx="284">
                  <c:v>42604.958333333343</c:v>
                </c:pt>
                <c:pt idx="285">
                  <c:v>42604.96875</c:v>
                </c:pt>
                <c:pt idx="286">
                  <c:v>42604.979166666621</c:v>
                </c:pt>
                <c:pt idx="287">
                  <c:v>42604.989583333343</c:v>
                </c:pt>
                <c:pt idx="288">
                  <c:v>42605</c:v>
                </c:pt>
                <c:pt idx="289">
                  <c:v>42605.010416666657</c:v>
                </c:pt>
                <c:pt idx="290">
                  <c:v>42605.020833333343</c:v>
                </c:pt>
                <c:pt idx="291">
                  <c:v>42605.03125</c:v>
                </c:pt>
                <c:pt idx="292">
                  <c:v>42605.041666666621</c:v>
                </c:pt>
                <c:pt idx="293">
                  <c:v>42605.052083333343</c:v>
                </c:pt>
                <c:pt idx="294">
                  <c:v>42605.0625</c:v>
                </c:pt>
                <c:pt idx="295">
                  <c:v>42605.072916666657</c:v>
                </c:pt>
                <c:pt idx="296">
                  <c:v>42605.083333333343</c:v>
                </c:pt>
                <c:pt idx="297">
                  <c:v>42605.093749999993</c:v>
                </c:pt>
                <c:pt idx="298">
                  <c:v>42605.104166666621</c:v>
                </c:pt>
                <c:pt idx="299">
                  <c:v>42605.114583333343</c:v>
                </c:pt>
                <c:pt idx="300">
                  <c:v>42605.125</c:v>
                </c:pt>
                <c:pt idx="301">
                  <c:v>42605.135416666621</c:v>
                </c:pt>
                <c:pt idx="302">
                  <c:v>42605.145833333343</c:v>
                </c:pt>
                <c:pt idx="303">
                  <c:v>42605.15625</c:v>
                </c:pt>
                <c:pt idx="304">
                  <c:v>42605.166666666621</c:v>
                </c:pt>
                <c:pt idx="305">
                  <c:v>42605.177083333292</c:v>
                </c:pt>
                <c:pt idx="306">
                  <c:v>42605.1875</c:v>
                </c:pt>
                <c:pt idx="307">
                  <c:v>42605.197916666621</c:v>
                </c:pt>
                <c:pt idx="308">
                  <c:v>42605.208333333343</c:v>
                </c:pt>
                <c:pt idx="309">
                  <c:v>42605.21875</c:v>
                </c:pt>
                <c:pt idx="310">
                  <c:v>42605.229166666591</c:v>
                </c:pt>
                <c:pt idx="311">
                  <c:v>42605.239583333292</c:v>
                </c:pt>
                <c:pt idx="312">
                  <c:v>42605.25</c:v>
                </c:pt>
                <c:pt idx="313">
                  <c:v>42605.260416666621</c:v>
                </c:pt>
                <c:pt idx="314">
                  <c:v>42605.270833333343</c:v>
                </c:pt>
                <c:pt idx="315">
                  <c:v>42605.28125</c:v>
                </c:pt>
                <c:pt idx="316">
                  <c:v>42605.291666666591</c:v>
                </c:pt>
                <c:pt idx="317">
                  <c:v>42605.302083333343</c:v>
                </c:pt>
                <c:pt idx="318">
                  <c:v>42605.3125</c:v>
                </c:pt>
                <c:pt idx="319">
                  <c:v>42605.322916666657</c:v>
                </c:pt>
                <c:pt idx="320">
                  <c:v>42605.333333333343</c:v>
                </c:pt>
                <c:pt idx="321">
                  <c:v>42605.34375</c:v>
                </c:pt>
                <c:pt idx="322">
                  <c:v>42605.354166666657</c:v>
                </c:pt>
                <c:pt idx="323">
                  <c:v>42605.364583333343</c:v>
                </c:pt>
                <c:pt idx="324">
                  <c:v>42605.375</c:v>
                </c:pt>
                <c:pt idx="325">
                  <c:v>42605.385416666657</c:v>
                </c:pt>
                <c:pt idx="326">
                  <c:v>42605.395833333343</c:v>
                </c:pt>
                <c:pt idx="327">
                  <c:v>42605.40625</c:v>
                </c:pt>
                <c:pt idx="328">
                  <c:v>42605.416666666657</c:v>
                </c:pt>
                <c:pt idx="329">
                  <c:v>42605.427083333292</c:v>
                </c:pt>
                <c:pt idx="330">
                  <c:v>42605.4375</c:v>
                </c:pt>
                <c:pt idx="331">
                  <c:v>42605.447916666657</c:v>
                </c:pt>
                <c:pt idx="332">
                  <c:v>42605.458333333343</c:v>
                </c:pt>
                <c:pt idx="333">
                  <c:v>42605.46875</c:v>
                </c:pt>
                <c:pt idx="334">
                  <c:v>42605.479166666621</c:v>
                </c:pt>
                <c:pt idx="335">
                  <c:v>42605.489583333343</c:v>
                </c:pt>
                <c:pt idx="336">
                  <c:v>42605.5</c:v>
                </c:pt>
                <c:pt idx="337">
                  <c:v>42605.510416666657</c:v>
                </c:pt>
                <c:pt idx="338">
                  <c:v>42605.520833333343</c:v>
                </c:pt>
                <c:pt idx="339">
                  <c:v>42605.53125</c:v>
                </c:pt>
                <c:pt idx="340">
                  <c:v>42605.541666666621</c:v>
                </c:pt>
                <c:pt idx="341">
                  <c:v>42605.552083333343</c:v>
                </c:pt>
                <c:pt idx="342">
                  <c:v>42605.5625</c:v>
                </c:pt>
                <c:pt idx="343">
                  <c:v>42605.572916666657</c:v>
                </c:pt>
                <c:pt idx="344">
                  <c:v>42605.583333333343</c:v>
                </c:pt>
                <c:pt idx="345">
                  <c:v>42605.593749999993</c:v>
                </c:pt>
                <c:pt idx="346">
                  <c:v>42605.604166666621</c:v>
                </c:pt>
                <c:pt idx="347">
                  <c:v>42605.614583333343</c:v>
                </c:pt>
                <c:pt idx="348">
                  <c:v>42605.625</c:v>
                </c:pt>
                <c:pt idx="349">
                  <c:v>42605.635416666621</c:v>
                </c:pt>
                <c:pt idx="350">
                  <c:v>42605.645833333343</c:v>
                </c:pt>
                <c:pt idx="351">
                  <c:v>42605.65625</c:v>
                </c:pt>
                <c:pt idx="352">
                  <c:v>42605.666666666621</c:v>
                </c:pt>
                <c:pt idx="353">
                  <c:v>42605.677083333292</c:v>
                </c:pt>
                <c:pt idx="354">
                  <c:v>42605.6875</c:v>
                </c:pt>
                <c:pt idx="355">
                  <c:v>42605.697916666621</c:v>
                </c:pt>
                <c:pt idx="356">
                  <c:v>42605.708333333343</c:v>
                </c:pt>
                <c:pt idx="357">
                  <c:v>42605.71875</c:v>
                </c:pt>
                <c:pt idx="358">
                  <c:v>42605.729166666591</c:v>
                </c:pt>
                <c:pt idx="359">
                  <c:v>42605.739583333292</c:v>
                </c:pt>
                <c:pt idx="360">
                  <c:v>42605.75</c:v>
                </c:pt>
                <c:pt idx="361">
                  <c:v>42605.760416666621</c:v>
                </c:pt>
                <c:pt idx="362">
                  <c:v>42605.770833333343</c:v>
                </c:pt>
                <c:pt idx="363">
                  <c:v>42605.78125</c:v>
                </c:pt>
                <c:pt idx="364">
                  <c:v>42605.791666666591</c:v>
                </c:pt>
                <c:pt idx="365">
                  <c:v>42605.802083333343</c:v>
                </c:pt>
                <c:pt idx="366">
                  <c:v>42605.8125</c:v>
                </c:pt>
                <c:pt idx="367">
                  <c:v>42605.822916666657</c:v>
                </c:pt>
                <c:pt idx="368">
                  <c:v>42605.833333333343</c:v>
                </c:pt>
                <c:pt idx="369">
                  <c:v>42605.84375</c:v>
                </c:pt>
                <c:pt idx="370">
                  <c:v>42605.854166666657</c:v>
                </c:pt>
                <c:pt idx="371">
                  <c:v>42605.864583333343</c:v>
                </c:pt>
                <c:pt idx="372">
                  <c:v>42605.875</c:v>
                </c:pt>
                <c:pt idx="373">
                  <c:v>42605.885416666657</c:v>
                </c:pt>
                <c:pt idx="374">
                  <c:v>42605.895833333343</c:v>
                </c:pt>
                <c:pt idx="375">
                  <c:v>42605.90625</c:v>
                </c:pt>
                <c:pt idx="376">
                  <c:v>42605.916666666657</c:v>
                </c:pt>
                <c:pt idx="377">
                  <c:v>42605.927083333292</c:v>
                </c:pt>
                <c:pt idx="378">
                  <c:v>42605.9375</c:v>
                </c:pt>
                <c:pt idx="379">
                  <c:v>42605.947916666657</c:v>
                </c:pt>
                <c:pt idx="380">
                  <c:v>42605.958333333343</c:v>
                </c:pt>
                <c:pt idx="381">
                  <c:v>42605.96875</c:v>
                </c:pt>
                <c:pt idx="382">
                  <c:v>42605.979166666621</c:v>
                </c:pt>
                <c:pt idx="383">
                  <c:v>42605.989583333343</c:v>
                </c:pt>
                <c:pt idx="384">
                  <c:v>42606</c:v>
                </c:pt>
                <c:pt idx="385">
                  <c:v>42606.010416666657</c:v>
                </c:pt>
                <c:pt idx="386">
                  <c:v>42606.020833333343</c:v>
                </c:pt>
                <c:pt idx="387">
                  <c:v>42606.03125</c:v>
                </c:pt>
                <c:pt idx="388">
                  <c:v>42606.041666666621</c:v>
                </c:pt>
                <c:pt idx="389">
                  <c:v>42606.052083333343</c:v>
                </c:pt>
                <c:pt idx="390">
                  <c:v>42606.0625</c:v>
                </c:pt>
                <c:pt idx="391">
                  <c:v>42606.072916666657</c:v>
                </c:pt>
                <c:pt idx="392">
                  <c:v>42606.083333333343</c:v>
                </c:pt>
                <c:pt idx="393">
                  <c:v>42606.093749999993</c:v>
                </c:pt>
                <c:pt idx="394">
                  <c:v>42606.104166666621</c:v>
                </c:pt>
                <c:pt idx="395">
                  <c:v>42606.114583333343</c:v>
                </c:pt>
                <c:pt idx="396">
                  <c:v>42606.125</c:v>
                </c:pt>
                <c:pt idx="397">
                  <c:v>42606.135416666621</c:v>
                </c:pt>
                <c:pt idx="398">
                  <c:v>42606.145833333343</c:v>
                </c:pt>
                <c:pt idx="399">
                  <c:v>42606.15625</c:v>
                </c:pt>
                <c:pt idx="400">
                  <c:v>42606.166666666621</c:v>
                </c:pt>
                <c:pt idx="401">
                  <c:v>42606.177083333292</c:v>
                </c:pt>
                <c:pt idx="402">
                  <c:v>42606.1875</c:v>
                </c:pt>
                <c:pt idx="403">
                  <c:v>42606.197916666621</c:v>
                </c:pt>
                <c:pt idx="404">
                  <c:v>42606.208333333343</c:v>
                </c:pt>
                <c:pt idx="405">
                  <c:v>42606.21875</c:v>
                </c:pt>
                <c:pt idx="406">
                  <c:v>42606.229166666591</c:v>
                </c:pt>
                <c:pt idx="407">
                  <c:v>42606.239583333292</c:v>
                </c:pt>
                <c:pt idx="408">
                  <c:v>42606.25</c:v>
                </c:pt>
                <c:pt idx="409">
                  <c:v>42606.260416666621</c:v>
                </c:pt>
                <c:pt idx="410">
                  <c:v>42606.270833333343</c:v>
                </c:pt>
                <c:pt idx="411">
                  <c:v>42606.28125</c:v>
                </c:pt>
                <c:pt idx="412">
                  <c:v>42606.291666666591</c:v>
                </c:pt>
                <c:pt idx="413">
                  <c:v>42606.302083333343</c:v>
                </c:pt>
                <c:pt idx="414">
                  <c:v>42606.3125</c:v>
                </c:pt>
                <c:pt idx="415">
                  <c:v>42606.322916666657</c:v>
                </c:pt>
                <c:pt idx="416">
                  <c:v>42606.333333333343</c:v>
                </c:pt>
                <c:pt idx="417">
                  <c:v>42606.34375</c:v>
                </c:pt>
                <c:pt idx="418">
                  <c:v>42606.354166666657</c:v>
                </c:pt>
                <c:pt idx="419">
                  <c:v>42606.364583333343</c:v>
                </c:pt>
                <c:pt idx="420">
                  <c:v>42606.375</c:v>
                </c:pt>
                <c:pt idx="421">
                  <c:v>42606.385416666657</c:v>
                </c:pt>
                <c:pt idx="422">
                  <c:v>42606.395833333343</c:v>
                </c:pt>
                <c:pt idx="423">
                  <c:v>42606.40625</c:v>
                </c:pt>
                <c:pt idx="424">
                  <c:v>42606.416666666657</c:v>
                </c:pt>
                <c:pt idx="425">
                  <c:v>42606.427083333292</c:v>
                </c:pt>
                <c:pt idx="426">
                  <c:v>42606.4375</c:v>
                </c:pt>
                <c:pt idx="427">
                  <c:v>42606.447916666657</c:v>
                </c:pt>
                <c:pt idx="428">
                  <c:v>42606.458333333343</c:v>
                </c:pt>
                <c:pt idx="429">
                  <c:v>42606.46875</c:v>
                </c:pt>
                <c:pt idx="430">
                  <c:v>42606.479166666621</c:v>
                </c:pt>
                <c:pt idx="431">
                  <c:v>42606.489583333343</c:v>
                </c:pt>
                <c:pt idx="432">
                  <c:v>42606.5</c:v>
                </c:pt>
                <c:pt idx="433">
                  <c:v>42606.510416666657</c:v>
                </c:pt>
                <c:pt idx="434">
                  <c:v>42606.520833333343</c:v>
                </c:pt>
                <c:pt idx="435">
                  <c:v>42606.53125</c:v>
                </c:pt>
                <c:pt idx="436">
                  <c:v>42606.541666666621</c:v>
                </c:pt>
                <c:pt idx="437">
                  <c:v>42606.552083333343</c:v>
                </c:pt>
                <c:pt idx="438">
                  <c:v>42606.5625</c:v>
                </c:pt>
                <c:pt idx="439">
                  <c:v>42606.572916666657</c:v>
                </c:pt>
                <c:pt idx="440">
                  <c:v>42606.583333333343</c:v>
                </c:pt>
                <c:pt idx="441">
                  <c:v>42606.593749999993</c:v>
                </c:pt>
                <c:pt idx="442">
                  <c:v>42606.604166666621</c:v>
                </c:pt>
                <c:pt idx="443">
                  <c:v>42606.614583333343</c:v>
                </c:pt>
                <c:pt idx="444">
                  <c:v>42606.625</c:v>
                </c:pt>
                <c:pt idx="445">
                  <c:v>42606.635416666621</c:v>
                </c:pt>
                <c:pt idx="446">
                  <c:v>42606.645833333343</c:v>
                </c:pt>
                <c:pt idx="447">
                  <c:v>42606.65625</c:v>
                </c:pt>
                <c:pt idx="448">
                  <c:v>42606.666666666621</c:v>
                </c:pt>
                <c:pt idx="449">
                  <c:v>42606.677083333292</c:v>
                </c:pt>
                <c:pt idx="450">
                  <c:v>42606.6875</c:v>
                </c:pt>
                <c:pt idx="451">
                  <c:v>42606.697916666621</c:v>
                </c:pt>
                <c:pt idx="452">
                  <c:v>42606.708333333343</c:v>
                </c:pt>
                <c:pt idx="453">
                  <c:v>42606.71875</c:v>
                </c:pt>
                <c:pt idx="454">
                  <c:v>42606.729166666591</c:v>
                </c:pt>
                <c:pt idx="455">
                  <c:v>42606.739583333292</c:v>
                </c:pt>
                <c:pt idx="456">
                  <c:v>42606.75</c:v>
                </c:pt>
                <c:pt idx="457">
                  <c:v>42606.760416666621</c:v>
                </c:pt>
                <c:pt idx="458">
                  <c:v>42606.770833333343</c:v>
                </c:pt>
                <c:pt idx="459">
                  <c:v>42606.78125</c:v>
                </c:pt>
                <c:pt idx="460">
                  <c:v>42606.791666666591</c:v>
                </c:pt>
                <c:pt idx="461">
                  <c:v>42606.802083333343</c:v>
                </c:pt>
                <c:pt idx="462">
                  <c:v>42606.8125</c:v>
                </c:pt>
                <c:pt idx="463">
                  <c:v>42606.822916666657</c:v>
                </c:pt>
                <c:pt idx="464">
                  <c:v>42606.833333333343</c:v>
                </c:pt>
                <c:pt idx="465">
                  <c:v>42606.84375</c:v>
                </c:pt>
                <c:pt idx="466">
                  <c:v>42606.854166666657</c:v>
                </c:pt>
                <c:pt idx="467">
                  <c:v>42606.864583333343</c:v>
                </c:pt>
                <c:pt idx="468">
                  <c:v>42606.875</c:v>
                </c:pt>
                <c:pt idx="469">
                  <c:v>42606.885416666657</c:v>
                </c:pt>
                <c:pt idx="470">
                  <c:v>42606.895833333343</c:v>
                </c:pt>
                <c:pt idx="471">
                  <c:v>42606.90625</c:v>
                </c:pt>
                <c:pt idx="472">
                  <c:v>42606.916666666657</c:v>
                </c:pt>
                <c:pt idx="473">
                  <c:v>42606.927083333292</c:v>
                </c:pt>
                <c:pt idx="474">
                  <c:v>42606.9375</c:v>
                </c:pt>
                <c:pt idx="475">
                  <c:v>42606.947916666657</c:v>
                </c:pt>
                <c:pt idx="476">
                  <c:v>42606.958333333343</c:v>
                </c:pt>
                <c:pt idx="477">
                  <c:v>42606.96875</c:v>
                </c:pt>
                <c:pt idx="478">
                  <c:v>42606.979166666621</c:v>
                </c:pt>
                <c:pt idx="479">
                  <c:v>42606.989583333343</c:v>
                </c:pt>
                <c:pt idx="480">
                  <c:v>42607</c:v>
                </c:pt>
                <c:pt idx="481">
                  <c:v>42607.010416666657</c:v>
                </c:pt>
                <c:pt idx="482">
                  <c:v>42607.020833333343</c:v>
                </c:pt>
                <c:pt idx="483">
                  <c:v>42607.03125</c:v>
                </c:pt>
                <c:pt idx="484">
                  <c:v>42607.041666666621</c:v>
                </c:pt>
                <c:pt idx="485">
                  <c:v>42607.052083333343</c:v>
                </c:pt>
                <c:pt idx="486">
                  <c:v>42607.0625</c:v>
                </c:pt>
                <c:pt idx="487">
                  <c:v>42607.072916666657</c:v>
                </c:pt>
                <c:pt idx="488">
                  <c:v>42607.083333333343</c:v>
                </c:pt>
                <c:pt idx="489">
                  <c:v>42607.093749999993</c:v>
                </c:pt>
                <c:pt idx="490">
                  <c:v>42607.104166666621</c:v>
                </c:pt>
                <c:pt idx="491">
                  <c:v>42607.114583333343</c:v>
                </c:pt>
                <c:pt idx="492">
                  <c:v>42607.125</c:v>
                </c:pt>
                <c:pt idx="493">
                  <c:v>42607.135416666621</c:v>
                </c:pt>
                <c:pt idx="494">
                  <c:v>42607.145833333343</c:v>
                </c:pt>
                <c:pt idx="495">
                  <c:v>42607.15625</c:v>
                </c:pt>
                <c:pt idx="496">
                  <c:v>42607.166666666621</c:v>
                </c:pt>
                <c:pt idx="497">
                  <c:v>42607.177083333292</c:v>
                </c:pt>
                <c:pt idx="498">
                  <c:v>42607.1875</c:v>
                </c:pt>
                <c:pt idx="499">
                  <c:v>42607.197916666621</c:v>
                </c:pt>
                <c:pt idx="500">
                  <c:v>42607.208333333343</c:v>
                </c:pt>
                <c:pt idx="501">
                  <c:v>42607.21875</c:v>
                </c:pt>
                <c:pt idx="502">
                  <c:v>42607.229166666591</c:v>
                </c:pt>
                <c:pt idx="503">
                  <c:v>42607.239583333292</c:v>
                </c:pt>
                <c:pt idx="504">
                  <c:v>42607.25</c:v>
                </c:pt>
                <c:pt idx="505">
                  <c:v>42607.260416666621</c:v>
                </c:pt>
                <c:pt idx="506">
                  <c:v>42607.270833333343</c:v>
                </c:pt>
                <c:pt idx="507">
                  <c:v>42607.28125</c:v>
                </c:pt>
                <c:pt idx="508">
                  <c:v>42607.291666666591</c:v>
                </c:pt>
                <c:pt idx="509">
                  <c:v>42607.302083333343</c:v>
                </c:pt>
                <c:pt idx="510">
                  <c:v>42607.3125</c:v>
                </c:pt>
                <c:pt idx="511">
                  <c:v>42607.322916666657</c:v>
                </c:pt>
                <c:pt idx="512">
                  <c:v>42607.333333333343</c:v>
                </c:pt>
                <c:pt idx="513">
                  <c:v>42607.34375</c:v>
                </c:pt>
                <c:pt idx="514">
                  <c:v>42607.354166666657</c:v>
                </c:pt>
                <c:pt idx="515">
                  <c:v>42607.364583333343</c:v>
                </c:pt>
                <c:pt idx="516">
                  <c:v>42607.375</c:v>
                </c:pt>
                <c:pt idx="517">
                  <c:v>42607.385416666657</c:v>
                </c:pt>
                <c:pt idx="518">
                  <c:v>42607.395833333343</c:v>
                </c:pt>
                <c:pt idx="519">
                  <c:v>42607.40625</c:v>
                </c:pt>
                <c:pt idx="520">
                  <c:v>42607.416666666657</c:v>
                </c:pt>
                <c:pt idx="521">
                  <c:v>42607.427083333292</c:v>
                </c:pt>
                <c:pt idx="522">
                  <c:v>42607.4375</c:v>
                </c:pt>
                <c:pt idx="523">
                  <c:v>42607.447916666657</c:v>
                </c:pt>
                <c:pt idx="524">
                  <c:v>42607.458333333343</c:v>
                </c:pt>
                <c:pt idx="525">
                  <c:v>42607.46875</c:v>
                </c:pt>
                <c:pt idx="526">
                  <c:v>42607.479166666621</c:v>
                </c:pt>
                <c:pt idx="527">
                  <c:v>42607.489583333343</c:v>
                </c:pt>
                <c:pt idx="528">
                  <c:v>42607.5</c:v>
                </c:pt>
                <c:pt idx="529">
                  <c:v>42607.510416666657</c:v>
                </c:pt>
                <c:pt idx="530">
                  <c:v>42607.520833333343</c:v>
                </c:pt>
                <c:pt idx="531">
                  <c:v>42607.53125</c:v>
                </c:pt>
                <c:pt idx="532">
                  <c:v>42607.541666666621</c:v>
                </c:pt>
                <c:pt idx="533">
                  <c:v>42607.552083333343</c:v>
                </c:pt>
                <c:pt idx="534">
                  <c:v>42607.5625</c:v>
                </c:pt>
                <c:pt idx="535">
                  <c:v>42607.572916666657</c:v>
                </c:pt>
                <c:pt idx="536">
                  <c:v>42607.583333333343</c:v>
                </c:pt>
                <c:pt idx="537">
                  <c:v>42607.593749999993</c:v>
                </c:pt>
                <c:pt idx="538">
                  <c:v>42607.604166666621</c:v>
                </c:pt>
                <c:pt idx="539">
                  <c:v>42607.614583333343</c:v>
                </c:pt>
                <c:pt idx="540">
                  <c:v>42607.625</c:v>
                </c:pt>
                <c:pt idx="541">
                  <c:v>42607.635416666621</c:v>
                </c:pt>
                <c:pt idx="542">
                  <c:v>42607.645833333343</c:v>
                </c:pt>
                <c:pt idx="543">
                  <c:v>42607.65625</c:v>
                </c:pt>
                <c:pt idx="544">
                  <c:v>42607.666666666621</c:v>
                </c:pt>
                <c:pt idx="545">
                  <c:v>42607.677083333292</c:v>
                </c:pt>
                <c:pt idx="546">
                  <c:v>42607.6875</c:v>
                </c:pt>
                <c:pt idx="547">
                  <c:v>42607.697916666621</c:v>
                </c:pt>
                <c:pt idx="548">
                  <c:v>42607.708333333343</c:v>
                </c:pt>
                <c:pt idx="549">
                  <c:v>42607.71875</c:v>
                </c:pt>
                <c:pt idx="550">
                  <c:v>42607.729166666591</c:v>
                </c:pt>
                <c:pt idx="551">
                  <c:v>42607.739583333292</c:v>
                </c:pt>
                <c:pt idx="552">
                  <c:v>42607.75</c:v>
                </c:pt>
                <c:pt idx="553">
                  <c:v>42607.760416666621</c:v>
                </c:pt>
                <c:pt idx="554">
                  <c:v>42607.770833333343</c:v>
                </c:pt>
                <c:pt idx="555">
                  <c:v>42607.78125</c:v>
                </c:pt>
                <c:pt idx="556">
                  <c:v>42607.791666666591</c:v>
                </c:pt>
                <c:pt idx="557">
                  <c:v>42607.802083333343</c:v>
                </c:pt>
                <c:pt idx="558">
                  <c:v>42607.8125</c:v>
                </c:pt>
                <c:pt idx="559">
                  <c:v>42607.822916666657</c:v>
                </c:pt>
                <c:pt idx="560">
                  <c:v>42607.833333333343</c:v>
                </c:pt>
                <c:pt idx="561">
                  <c:v>42607.84375</c:v>
                </c:pt>
                <c:pt idx="562">
                  <c:v>42607.854166666657</c:v>
                </c:pt>
                <c:pt idx="563">
                  <c:v>42607.864583333343</c:v>
                </c:pt>
                <c:pt idx="564">
                  <c:v>42607.875</c:v>
                </c:pt>
                <c:pt idx="565">
                  <c:v>42607.885416666657</c:v>
                </c:pt>
                <c:pt idx="566">
                  <c:v>42607.895833333343</c:v>
                </c:pt>
                <c:pt idx="567">
                  <c:v>42607.90625</c:v>
                </c:pt>
                <c:pt idx="568">
                  <c:v>42607.916666666657</c:v>
                </c:pt>
                <c:pt idx="569">
                  <c:v>42607.927083333292</c:v>
                </c:pt>
                <c:pt idx="570">
                  <c:v>42607.9375</c:v>
                </c:pt>
                <c:pt idx="571">
                  <c:v>42607.947916666657</c:v>
                </c:pt>
                <c:pt idx="572">
                  <c:v>42607.958333333343</c:v>
                </c:pt>
                <c:pt idx="573">
                  <c:v>42607.96875</c:v>
                </c:pt>
                <c:pt idx="574">
                  <c:v>42607.979166666621</c:v>
                </c:pt>
                <c:pt idx="575">
                  <c:v>42607.989583333343</c:v>
                </c:pt>
                <c:pt idx="576">
                  <c:v>42608</c:v>
                </c:pt>
                <c:pt idx="577">
                  <c:v>42608.010416666657</c:v>
                </c:pt>
                <c:pt idx="578">
                  <c:v>42608.020833333343</c:v>
                </c:pt>
                <c:pt idx="579">
                  <c:v>42608.03125</c:v>
                </c:pt>
                <c:pt idx="580">
                  <c:v>42608.041666666621</c:v>
                </c:pt>
                <c:pt idx="581">
                  <c:v>42608.052083333343</c:v>
                </c:pt>
                <c:pt idx="582">
                  <c:v>42608.0625</c:v>
                </c:pt>
                <c:pt idx="583">
                  <c:v>42608.072916666657</c:v>
                </c:pt>
                <c:pt idx="584">
                  <c:v>42608.083333333343</c:v>
                </c:pt>
                <c:pt idx="585">
                  <c:v>42608.093749999993</c:v>
                </c:pt>
                <c:pt idx="586">
                  <c:v>42608.104166666621</c:v>
                </c:pt>
                <c:pt idx="587">
                  <c:v>42608.114583333343</c:v>
                </c:pt>
                <c:pt idx="588">
                  <c:v>42608.125</c:v>
                </c:pt>
                <c:pt idx="589">
                  <c:v>42608.135416666621</c:v>
                </c:pt>
                <c:pt idx="590">
                  <c:v>42608.145833333343</c:v>
                </c:pt>
                <c:pt idx="591">
                  <c:v>42608.15625</c:v>
                </c:pt>
                <c:pt idx="592">
                  <c:v>42608.166666666621</c:v>
                </c:pt>
                <c:pt idx="593">
                  <c:v>42608.177083333292</c:v>
                </c:pt>
                <c:pt idx="594">
                  <c:v>42608.1875</c:v>
                </c:pt>
                <c:pt idx="595">
                  <c:v>42608.197916666621</c:v>
                </c:pt>
                <c:pt idx="596">
                  <c:v>42608.208333333343</c:v>
                </c:pt>
                <c:pt idx="597">
                  <c:v>42608.21875</c:v>
                </c:pt>
                <c:pt idx="598">
                  <c:v>42608.229166666591</c:v>
                </c:pt>
                <c:pt idx="599">
                  <c:v>42608.239583333292</c:v>
                </c:pt>
                <c:pt idx="600">
                  <c:v>42608.25</c:v>
                </c:pt>
                <c:pt idx="601">
                  <c:v>42608.260416666621</c:v>
                </c:pt>
                <c:pt idx="602">
                  <c:v>42608.270833333343</c:v>
                </c:pt>
                <c:pt idx="603">
                  <c:v>42608.28125</c:v>
                </c:pt>
                <c:pt idx="604">
                  <c:v>42608.291666666591</c:v>
                </c:pt>
                <c:pt idx="605">
                  <c:v>42608.302083333343</c:v>
                </c:pt>
                <c:pt idx="606">
                  <c:v>42608.3125</c:v>
                </c:pt>
                <c:pt idx="607">
                  <c:v>42608.322916666657</c:v>
                </c:pt>
                <c:pt idx="608">
                  <c:v>42608.333333333343</c:v>
                </c:pt>
                <c:pt idx="609">
                  <c:v>42608.34375</c:v>
                </c:pt>
                <c:pt idx="610">
                  <c:v>42608.354166666657</c:v>
                </c:pt>
                <c:pt idx="611">
                  <c:v>42608.364583333343</c:v>
                </c:pt>
                <c:pt idx="612">
                  <c:v>42608.375</c:v>
                </c:pt>
                <c:pt idx="613">
                  <c:v>42608.385416666657</c:v>
                </c:pt>
                <c:pt idx="614">
                  <c:v>42608.395833333343</c:v>
                </c:pt>
                <c:pt idx="615">
                  <c:v>42608.40625</c:v>
                </c:pt>
                <c:pt idx="616">
                  <c:v>42608.416666666657</c:v>
                </c:pt>
                <c:pt idx="617">
                  <c:v>42608.427083333292</c:v>
                </c:pt>
                <c:pt idx="618">
                  <c:v>42608.4375</c:v>
                </c:pt>
                <c:pt idx="619">
                  <c:v>42608.447916666657</c:v>
                </c:pt>
                <c:pt idx="620">
                  <c:v>42608.458333333343</c:v>
                </c:pt>
                <c:pt idx="621">
                  <c:v>42608.46875</c:v>
                </c:pt>
                <c:pt idx="622">
                  <c:v>42608.479166666621</c:v>
                </c:pt>
                <c:pt idx="623">
                  <c:v>42608.489583333343</c:v>
                </c:pt>
                <c:pt idx="624">
                  <c:v>42608.5</c:v>
                </c:pt>
                <c:pt idx="625">
                  <c:v>42608.510416666657</c:v>
                </c:pt>
                <c:pt idx="626">
                  <c:v>42608.520833333343</c:v>
                </c:pt>
                <c:pt idx="627">
                  <c:v>42608.53125</c:v>
                </c:pt>
                <c:pt idx="628">
                  <c:v>42608.541666666621</c:v>
                </c:pt>
                <c:pt idx="629">
                  <c:v>42608.552083333343</c:v>
                </c:pt>
                <c:pt idx="630">
                  <c:v>42608.5625</c:v>
                </c:pt>
                <c:pt idx="631">
                  <c:v>42608.572916666657</c:v>
                </c:pt>
                <c:pt idx="632">
                  <c:v>42608.583333333343</c:v>
                </c:pt>
                <c:pt idx="633">
                  <c:v>42608.593749999993</c:v>
                </c:pt>
                <c:pt idx="634">
                  <c:v>42608.604166666621</c:v>
                </c:pt>
                <c:pt idx="635">
                  <c:v>42608.614583333343</c:v>
                </c:pt>
                <c:pt idx="636">
                  <c:v>42608.625</c:v>
                </c:pt>
                <c:pt idx="637">
                  <c:v>42608.635416666621</c:v>
                </c:pt>
                <c:pt idx="638">
                  <c:v>42608.645833333343</c:v>
                </c:pt>
                <c:pt idx="639">
                  <c:v>42608.65625</c:v>
                </c:pt>
                <c:pt idx="640">
                  <c:v>42608.666666666621</c:v>
                </c:pt>
                <c:pt idx="641">
                  <c:v>42608.677083333292</c:v>
                </c:pt>
                <c:pt idx="642">
                  <c:v>42608.6875</c:v>
                </c:pt>
                <c:pt idx="643">
                  <c:v>42608.697916666621</c:v>
                </c:pt>
                <c:pt idx="644">
                  <c:v>42608.708333333343</c:v>
                </c:pt>
                <c:pt idx="645">
                  <c:v>42608.71875</c:v>
                </c:pt>
                <c:pt idx="646">
                  <c:v>42608.729166666591</c:v>
                </c:pt>
                <c:pt idx="647">
                  <c:v>42608.739583333292</c:v>
                </c:pt>
                <c:pt idx="648">
                  <c:v>42608.75</c:v>
                </c:pt>
                <c:pt idx="649">
                  <c:v>42608.760416666621</c:v>
                </c:pt>
                <c:pt idx="650">
                  <c:v>42608.770833333343</c:v>
                </c:pt>
                <c:pt idx="651">
                  <c:v>42608.78125</c:v>
                </c:pt>
                <c:pt idx="652">
                  <c:v>42608.791666666591</c:v>
                </c:pt>
                <c:pt idx="653">
                  <c:v>42608.802083333343</c:v>
                </c:pt>
                <c:pt idx="654">
                  <c:v>42608.8125</c:v>
                </c:pt>
                <c:pt idx="655">
                  <c:v>42608.822916666657</c:v>
                </c:pt>
                <c:pt idx="656">
                  <c:v>42608.833333333343</c:v>
                </c:pt>
                <c:pt idx="657">
                  <c:v>42608.84375</c:v>
                </c:pt>
                <c:pt idx="658">
                  <c:v>42608.854166666657</c:v>
                </c:pt>
                <c:pt idx="659">
                  <c:v>42608.864583333343</c:v>
                </c:pt>
                <c:pt idx="660">
                  <c:v>42608.875</c:v>
                </c:pt>
                <c:pt idx="661">
                  <c:v>42608.885416666657</c:v>
                </c:pt>
                <c:pt idx="662">
                  <c:v>42608.895833333343</c:v>
                </c:pt>
                <c:pt idx="663">
                  <c:v>42608.90625</c:v>
                </c:pt>
                <c:pt idx="664">
                  <c:v>42608.916666666657</c:v>
                </c:pt>
                <c:pt idx="665">
                  <c:v>42608.927083333292</c:v>
                </c:pt>
                <c:pt idx="666">
                  <c:v>42608.9375</c:v>
                </c:pt>
                <c:pt idx="667">
                  <c:v>42608.947916666657</c:v>
                </c:pt>
                <c:pt idx="668">
                  <c:v>42608.958333333343</c:v>
                </c:pt>
                <c:pt idx="669">
                  <c:v>42608.96875</c:v>
                </c:pt>
                <c:pt idx="670">
                  <c:v>42608.979166666621</c:v>
                </c:pt>
                <c:pt idx="671">
                  <c:v>42608.989583333343</c:v>
                </c:pt>
                <c:pt idx="672">
                  <c:v>42609</c:v>
                </c:pt>
                <c:pt idx="673">
                  <c:v>42609.010416666657</c:v>
                </c:pt>
                <c:pt idx="674">
                  <c:v>42609.020833333343</c:v>
                </c:pt>
                <c:pt idx="675">
                  <c:v>42609.03125</c:v>
                </c:pt>
                <c:pt idx="676">
                  <c:v>42609.041666666621</c:v>
                </c:pt>
                <c:pt idx="677">
                  <c:v>42609.052083333343</c:v>
                </c:pt>
                <c:pt idx="678">
                  <c:v>42609.0625</c:v>
                </c:pt>
                <c:pt idx="679">
                  <c:v>42609.072916666657</c:v>
                </c:pt>
                <c:pt idx="680">
                  <c:v>42609.083333333343</c:v>
                </c:pt>
                <c:pt idx="681">
                  <c:v>42609.093749999993</c:v>
                </c:pt>
                <c:pt idx="682">
                  <c:v>42609.104166666621</c:v>
                </c:pt>
                <c:pt idx="683">
                  <c:v>42609.114583333343</c:v>
                </c:pt>
                <c:pt idx="684">
                  <c:v>42609.125</c:v>
                </c:pt>
                <c:pt idx="685">
                  <c:v>42609.135416666621</c:v>
                </c:pt>
                <c:pt idx="686">
                  <c:v>42609.145833333343</c:v>
                </c:pt>
                <c:pt idx="687">
                  <c:v>42609.15625</c:v>
                </c:pt>
                <c:pt idx="688">
                  <c:v>42609.166666666621</c:v>
                </c:pt>
                <c:pt idx="689">
                  <c:v>42609.177083333292</c:v>
                </c:pt>
                <c:pt idx="690">
                  <c:v>42609.1875</c:v>
                </c:pt>
                <c:pt idx="691">
                  <c:v>42609.197916666621</c:v>
                </c:pt>
                <c:pt idx="692">
                  <c:v>42609.208333333343</c:v>
                </c:pt>
                <c:pt idx="693">
                  <c:v>42609.21875</c:v>
                </c:pt>
                <c:pt idx="694">
                  <c:v>42609.229166666591</c:v>
                </c:pt>
                <c:pt idx="695">
                  <c:v>42609.239583333292</c:v>
                </c:pt>
                <c:pt idx="696">
                  <c:v>42609.25</c:v>
                </c:pt>
                <c:pt idx="697">
                  <c:v>42609.260416666621</c:v>
                </c:pt>
                <c:pt idx="698">
                  <c:v>42609.270833333343</c:v>
                </c:pt>
                <c:pt idx="699">
                  <c:v>42609.28125</c:v>
                </c:pt>
                <c:pt idx="700">
                  <c:v>42609.291666666591</c:v>
                </c:pt>
                <c:pt idx="701">
                  <c:v>42609.302083333343</c:v>
                </c:pt>
                <c:pt idx="702">
                  <c:v>42609.3125</c:v>
                </c:pt>
                <c:pt idx="703">
                  <c:v>42609.322916666657</c:v>
                </c:pt>
                <c:pt idx="704">
                  <c:v>42609.333333333343</c:v>
                </c:pt>
                <c:pt idx="705">
                  <c:v>42609.34375</c:v>
                </c:pt>
                <c:pt idx="706">
                  <c:v>42609.354166666657</c:v>
                </c:pt>
                <c:pt idx="707">
                  <c:v>42609.364583333343</c:v>
                </c:pt>
                <c:pt idx="708">
                  <c:v>42609.375</c:v>
                </c:pt>
                <c:pt idx="709">
                  <c:v>42609.385416666657</c:v>
                </c:pt>
                <c:pt idx="710">
                  <c:v>42609.395833333343</c:v>
                </c:pt>
                <c:pt idx="711">
                  <c:v>42609.40625</c:v>
                </c:pt>
                <c:pt idx="712">
                  <c:v>42609.416666666657</c:v>
                </c:pt>
                <c:pt idx="713">
                  <c:v>42609.427083333292</c:v>
                </c:pt>
                <c:pt idx="714">
                  <c:v>42609.4375</c:v>
                </c:pt>
                <c:pt idx="715">
                  <c:v>42609.447916666657</c:v>
                </c:pt>
                <c:pt idx="716">
                  <c:v>42609.458333333343</c:v>
                </c:pt>
                <c:pt idx="717">
                  <c:v>42609.46875</c:v>
                </c:pt>
                <c:pt idx="718">
                  <c:v>42609.479166666621</c:v>
                </c:pt>
                <c:pt idx="719">
                  <c:v>42609.489583333343</c:v>
                </c:pt>
                <c:pt idx="720">
                  <c:v>42609.5</c:v>
                </c:pt>
                <c:pt idx="721">
                  <c:v>42609.510416666657</c:v>
                </c:pt>
                <c:pt idx="722">
                  <c:v>42609.520833333343</c:v>
                </c:pt>
                <c:pt idx="723">
                  <c:v>42609.53125</c:v>
                </c:pt>
                <c:pt idx="724">
                  <c:v>42609.541666666621</c:v>
                </c:pt>
                <c:pt idx="725">
                  <c:v>42609.552083333343</c:v>
                </c:pt>
                <c:pt idx="726">
                  <c:v>42609.5625</c:v>
                </c:pt>
                <c:pt idx="727">
                  <c:v>42609.572916666657</c:v>
                </c:pt>
                <c:pt idx="728">
                  <c:v>42609.583333333343</c:v>
                </c:pt>
                <c:pt idx="729">
                  <c:v>42609.593749999993</c:v>
                </c:pt>
                <c:pt idx="730">
                  <c:v>42609.604166666621</c:v>
                </c:pt>
                <c:pt idx="731">
                  <c:v>42609.614583333343</c:v>
                </c:pt>
                <c:pt idx="732">
                  <c:v>42609.625</c:v>
                </c:pt>
                <c:pt idx="733">
                  <c:v>42609.635416666621</c:v>
                </c:pt>
                <c:pt idx="734">
                  <c:v>42609.645833333343</c:v>
                </c:pt>
                <c:pt idx="735">
                  <c:v>42609.65625</c:v>
                </c:pt>
                <c:pt idx="736">
                  <c:v>42609.666666666621</c:v>
                </c:pt>
                <c:pt idx="737">
                  <c:v>42609.677083333292</c:v>
                </c:pt>
                <c:pt idx="738">
                  <c:v>42609.6875</c:v>
                </c:pt>
                <c:pt idx="739">
                  <c:v>42609.697916666621</c:v>
                </c:pt>
                <c:pt idx="740">
                  <c:v>42609.708333333343</c:v>
                </c:pt>
                <c:pt idx="741">
                  <c:v>42609.71875</c:v>
                </c:pt>
                <c:pt idx="742">
                  <c:v>42609.729166666591</c:v>
                </c:pt>
                <c:pt idx="743">
                  <c:v>42609.739583333292</c:v>
                </c:pt>
                <c:pt idx="744">
                  <c:v>42609.75</c:v>
                </c:pt>
                <c:pt idx="745">
                  <c:v>42609.760416666621</c:v>
                </c:pt>
                <c:pt idx="746">
                  <c:v>42609.770833333343</c:v>
                </c:pt>
                <c:pt idx="747">
                  <c:v>42609.78125</c:v>
                </c:pt>
                <c:pt idx="748">
                  <c:v>42609.791666666591</c:v>
                </c:pt>
                <c:pt idx="749">
                  <c:v>42609.802083333343</c:v>
                </c:pt>
                <c:pt idx="750">
                  <c:v>42609.8125</c:v>
                </c:pt>
                <c:pt idx="751">
                  <c:v>42609.822916666657</c:v>
                </c:pt>
                <c:pt idx="752">
                  <c:v>42609.833333333343</c:v>
                </c:pt>
                <c:pt idx="753">
                  <c:v>42609.84375</c:v>
                </c:pt>
                <c:pt idx="754">
                  <c:v>42609.854166666657</c:v>
                </c:pt>
                <c:pt idx="755">
                  <c:v>42609.864583333343</c:v>
                </c:pt>
                <c:pt idx="756">
                  <c:v>42609.875</c:v>
                </c:pt>
                <c:pt idx="757">
                  <c:v>42609.885416666657</c:v>
                </c:pt>
                <c:pt idx="758">
                  <c:v>42609.895833333343</c:v>
                </c:pt>
                <c:pt idx="759">
                  <c:v>42609.90625</c:v>
                </c:pt>
                <c:pt idx="760">
                  <c:v>42609.916666666657</c:v>
                </c:pt>
                <c:pt idx="761">
                  <c:v>42609.927083333292</c:v>
                </c:pt>
                <c:pt idx="762">
                  <c:v>42609.9375</c:v>
                </c:pt>
                <c:pt idx="763">
                  <c:v>42609.947916666657</c:v>
                </c:pt>
                <c:pt idx="764">
                  <c:v>42609.958333333343</c:v>
                </c:pt>
                <c:pt idx="765">
                  <c:v>42609.96875</c:v>
                </c:pt>
                <c:pt idx="766">
                  <c:v>42609.979166666621</c:v>
                </c:pt>
                <c:pt idx="767">
                  <c:v>42609.989583333343</c:v>
                </c:pt>
                <c:pt idx="768">
                  <c:v>42610</c:v>
                </c:pt>
                <c:pt idx="769">
                  <c:v>42610.010416666657</c:v>
                </c:pt>
                <c:pt idx="770">
                  <c:v>42610.020833333343</c:v>
                </c:pt>
                <c:pt idx="771">
                  <c:v>42610.03125</c:v>
                </c:pt>
                <c:pt idx="772">
                  <c:v>42610.041666666621</c:v>
                </c:pt>
                <c:pt idx="773">
                  <c:v>42610.052083333343</c:v>
                </c:pt>
                <c:pt idx="774">
                  <c:v>42610.0625</c:v>
                </c:pt>
                <c:pt idx="775">
                  <c:v>42610.072916666657</c:v>
                </c:pt>
                <c:pt idx="776">
                  <c:v>42610.083333333343</c:v>
                </c:pt>
                <c:pt idx="777">
                  <c:v>42610.093749999993</c:v>
                </c:pt>
                <c:pt idx="778">
                  <c:v>42610.104166666621</c:v>
                </c:pt>
                <c:pt idx="779">
                  <c:v>42610.114583333343</c:v>
                </c:pt>
                <c:pt idx="780">
                  <c:v>42610.125</c:v>
                </c:pt>
                <c:pt idx="781">
                  <c:v>42610.135416666621</c:v>
                </c:pt>
                <c:pt idx="782">
                  <c:v>42610.145833333343</c:v>
                </c:pt>
                <c:pt idx="783">
                  <c:v>42610.15625</c:v>
                </c:pt>
                <c:pt idx="784">
                  <c:v>42610.166666666621</c:v>
                </c:pt>
                <c:pt idx="785">
                  <c:v>42610.177083333292</c:v>
                </c:pt>
                <c:pt idx="786">
                  <c:v>42610.1875</c:v>
                </c:pt>
                <c:pt idx="787">
                  <c:v>42610.197916666621</c:v>
                </c:pt>
                <c:pt idx="788">
                  <c:v>42610.208333333343</c:v>
                </c:pt>
                <c:pt idx="789">
                  <c:v>42610.21875</c:v>
                </c:pt>
                <c:pt idx="790">
                  <c:v>42610.229166666591</c:v>
                </c:pt>
                <c:pt idx="791">
                  <c:v>42610.239583333292</c:v>
                </c:pt>
                <c:pt idx="792">
                  <c:v>42610.25</c:v>
                </c:pt>
                <c:pt idx="793">
                  <c:v>42610.260416666621</c:v>
                </c:pt>
                <c:pt idx="794">
                  <c:v>42610.270833333343</c:v>
                </c:pt>
                <c:pt idx="795">
                  <c:v>42610.28125</c:v>
                </c:pt>
                <c:pt idx="796">
                  <c:v>42610.291666666591</c:v>
                </c:pt>
                <c:pt idx="797">
                  <c:v>42610.302083333343</c:v>
                </c:pt>
                <c:pt idx="798">
                  <c:v>42610.3125</c:v>
                </c:pt>
                <c:pt idx="799">
                  <c:v>42610.322916666657</c:v>
                </c:pt>
                <c:pt idx="800">
                  <c:v>42610.333333333343</c:v>
                </c:pt>
                <c:pt idx="801">
                  <c:v>42610.34375</c:v>
                </c:pt>
                <c:pt idx="802">
                  <c:v>42610.354166666657</c:v>
                </c:pt>
                <c:pt idx="803">
                  <c:v>42610.364583333343</c:v>
                </c:pt>
                <c:pt idx="804">
                  <c:v>42610.375</c:v>
                </c:pt>
                <c:pt idx="805">
                  <c:v>42610.385416666657</c:v>
                </c:pt>
                <c:pt idx="806">
                  <c:v>42610.395833333343</c:v>
                </c:pt>
                <c:pt idx="807">
                  <c:v>42610.40625</c:v>
                </c:pt>
                <c:pt idx="808">
                  <c:v>42610.416666666657</c:v>
                </c:pt>
                <c:pt idx="809">
                  <c:v>42610.427083333292</c:v>
                </c:pt>
                <c:pt idx="810">
                  <c:v>42610.4375</c:v>
                </c:pt>
                <c:pt idx="811">
                  <c:v>42610.447916666657</c:v>
                </c:pt>
                <c:pt idx="812">
                  <c:v>42610.458333333343</c:v>
                </c:pt>
                <c:pt idx="813">
                  <c:v>42610.46875</c:v>
                </c:pt>
                <c:pt idx="814">
                  <c:v>42610.479166666621</c:v>
                </c:pt>
                <c:pt idx="815">
                  <c:v>42610.489583333343</c:v>
                </c:pt>
                <c:pt idx="816">
                  <c:v>42610.5</c:v>
                </c:pt>
                <c:pt idx="817">
                  <c:v>42610.510416666657</c:v>
                </c:pt>
                <c:pt idx="818">
                  <c:v>42610.520833333343</c:v>
                </c:pt>
                <c:pt idx="819">
                  <c:v>42610.53125</c:v>
                </c:pt>
                <c:pt idx="820">
                  <c:v>42610.541666666621</c:v>
                </c:pt>
                <c:pt idx="821">
                  <c:v>42610.552083333343</c:v>
                </c:pt>
                <c:pt idx="822">
                  <c:v>42610.5625</c:v>
                </c:pt>
                <c:pt idx="823">
                  <c:v>42610.572916666657</c:v>
                </c:pt>
                <c:pt idx="824">
                  <c:v>42610.583333333343</c:v>
                </c:pt>
                <c:pt idx="825">
                  <c:v>42610.593749999993</c:v>
                </c:pt>
                <c:pt idx="826">
                  <c:v>42610.604166666621</c:v>
                </c:pt>
                <c:pt idx="827">
                  <c:v>42610.614583333343</c:v>
                </c:pt>
                <c:pt idx="828">
                  <c:v>42610.625</c:v>
                </c:pt>
                <c:pt idx="829">
                  <c:v>42610.635416666621</c:v>
                </c:pt>
                <c:pt idx="830">
                  <c:v>42610.645833333343</c:v>
                </c:pt>
                <c:pt idx="831">
                  <c:v>42610.65625</c:v>
                </c:pt>
                <c:pt idx="832">
                  <c:v>42610.666666666621</c:v>
                </c:pt>
                <c:pt idx="833">
                  <c:v>42610.677083333292</c:v>
                </c:pt>
                <c:pt idx="834">
                  <c:v>42610.6875</c:v>
                </c:pt>
                <c:pt idx="835">
                  <c:v>42610.697916666621</c:v>
                </c:pt>
                <c:pt idx="836">
                  <c:v>42610.708333333343</c:v>
                </c:pt>
                <c:pt idx="837">
                  <c:v>42610.71875</c:v>
                </c:pt>
                <c:pt idx="838">
                  <c:v>42610.729166666591</c:v>
                </c:pt>
                <c:pt idx="839">
                  <c:v>42610.739583333292</c:v>
                </c:pt>
                <c:pt idx="840">
                  <c:v>42610.75</c:v>
                </c:pt>
                <c:pt idx="841">
                  <c:v>42610.760416666621</c:v>
                </c:pt>
                <c:pt idx="842">
                  <c:v>42610.770833333343</c:v>
                </c:pt>
                <c:pt idx="843">
                  <c:v>42610.78125</c:v>
                </c:pt>
                <c:pt idx="844">
                  <c:v>42610.791666666591</c:v>
                </c:pt>
                <c:pt idx="845">
                  <c:v>42610.802083333343</c:v>
                </c:pt>
                <c:pt idx="846">
                  <c:v>42610.8125</c:v>
                </c:pt>
                <c:pt idx="847">
                  <c:v>42610.822916666657</c:v>
                </c:pt>
                <c:pt idx="848">
                  <c:v>42610.833333333343</c:v>
                </c:pt>
                <c:pt idx="849">
                  <c:v>42610.84375</c:v>
                </c:pt>
                <c:pt idx="850">
                  <c:v>42610.854166666657</c:v>
                </c:pt>
                <c:pt idx="851">
                  <c:v>42610.864583333343</c:v>
                </c:pt>
                <c:pt idx="852">
                  <c:v>42610.875</c:v>
                </c:pt>
                <c:pt idx="853">
                  <c:v>42610.885416666657</c:v>
                </c:pt>
                <c:pt idx="854">
                  <c:v>42610.895833333343</c:v>
                </c:pt>
                <c:pt idx="855">
                  <c:v>42610.90625</c:v>
                </c:pt>
                <c:pt idx="856">
                  <c:v>42610.916666666657</c:v>
                </c:pt>
                <c:pt idx="857">
                  <c:v>42610.927083333292</c:v>
                </c:pt>
                <c:pt idx="858">
                  <c:v>42610.9375</c:v>
                </c:pt>
                <c:pt idx="859">
                  <c:v>42610.947916666657</c:v>
                </c:pt>
                <c:pt idx="860">
                  <c:v>42610.958333333343</c:v>
                </c:pt>
                <c:pt idx="861">
                  <c:v>42610.96875</c:v>
                </c:pt>
                <c:pt idx="862">
                  <c:v>42610.979166666621</c:v>
                </c:pt>
                <c:pt idx="863">
                  <c:v>42610.989583333343</c:v>
                </c:pt>
                <c:pt idx="864">
                  <c:v>42611</c:v>
                </c:pt>
                <c:pt idx="865">
                  <c:v>42611.010416666657</c:v>
                </c:pt>
                <c:pt idx="866">
                  <c:v>42611.020833333343</c:v>
                </c:pt>
                <c:pt idx="867">
                  <c:v>42611.03125</c:v>
                </c:pt>
                <c:pt idx="868">
                  <c:v>42611.041666666621</c:v>
                </c:pt>
                <c:pt idx="869">
                  <c:v>42611.052083333343</c:v>
                </c:pt>
                <c:pt idx="870">
                  <c:v>42611.0625</c:v>
                </c:pt>
                <c:pt idx="871">
                  <c:v>42611.072916666657</c:v>
                </c:pt>
                <c:pt idx="872">
                  <c:v>42611.083333333343</c:v>
                </c:pt>
                <c:pt idx="873">
                  <c:v>42611.093749999993</c:v>
                </c:pt>
                <c:pt idx="874">
                  <c:v>42611.104166666621</c:v>
                </c:pt>
                <c:pt idx="875">
                  <c:v>42611.114583333343</c:v>
                </c:pt>
                <c:pt idx="876">
                  <c:v>42611.125</c:v>
                </c:pt>
                <c:pt idx="877">
                  <c:v>42611.135416666621</c:v>
                </c:pt>
                <c:pt idx="878">
                  <c:v>42611.145833333343</c:v>
                </c:pt>
                <c:pt idx="879">
                  <c:v>42611.15625</c:v>
                </c:pt>
                <c:pt idx="880">
                  <c:v>42611.166666666621</c:v>
                </c:pt>
                <c:pt idx="881">
                  <c:v>42611.177083333292</c:v>
                </c:pt>
                <c:pt idx="882">
                  <c:v>42611.1875</c:v>
                </c:pt>
                <c:pt idx="883">
                  <c:v>42611.197916666621</c:v>
                </c:pt>
                <c:pt idx="884">
                  <c:v>42611.208333333343</c:v>
                </c:pt>
                <c:pt idx="885">
                  <c:v>42611.21875</c:v>
                </c:pt>
                <c:pt idx="886">
                  <c:v>42611.229166666591</c:v>
                </c:pt>
                <c:pt idx="887">
                  <c:v>42611.239583333292</c:v>
                </c:pt>
                <c:pt idx="888">
                  <c:v>42611.25</c:v>
                </c:pt>
                <c:pt idx="889">
                  <c:v>42611.260416666621</c:v>
                </c:pt>
                <c:pt idx="890">
                  <c:v>42611.270833333343</c:v>
                </c:pt>
                <c:pt idx="891">
                  <c:v>42611.28125</c:v>
                </c:pt>
                <c:pt idx="892">
                  <c:v>42611.291666666591</c:v>
                </c:pt>
                <c:pt idx="893">
                  <c:v>42611.302083333343</c:v>
                </c:pt>
                <c:pt idx="894">
                  <c:v>42611.3125</c:v>
                </c:pt>
                <c:pt idx="895">
                  <c:v>42611.322916666657</c:v>
                </c:pt>
                <c:pt idx="896">
                  <c:v>42611.333333333343</c:v>
                </c:pt>
                <c:pt idx="897">
                  <c:v>42611.34375</c:v>
                </c:pt>
                <c:pt idx="898">
                  <c:v>42611.354166666657</c:v>
                </c:pt>
                <c:pt idx="899">
                  <c:v>42611.364583333343</c:v>
                </c:pt>
                <c:pt idx="900">
                  <c:v>42611.375</c:v>
                </c:pt>
                <c:pt idx="901">
                  <c:v>42611.385416666657</c:v>
                </c:pt>
                <c:pt idx="902">
                  <c:v>42611.395833333343</c:v>
                </c:pt>
                <c:pt idx="903">
                  <c:v>42611.40625</c:v>
                </c:pt>
                <c:pt idx="904">
                  <c:v>42611.416666666657</c:v>
                </c:pt>
                <c:pt idx="905">
                  <c:v>42611.427083333292</c:v>
                </c:pt>
                <c:pt idx="906">
                  <c:v>42611.4375</c:v>
                </c:pt>
                <c:pt idx="907">
                  <c:v>42611.447916666657</c:v>
                </c:pt>
                <c:pt idx="908">
                  <c:v>42611.458333333343</c:v>
                </c:pt>
                <c:pt idx="909">
                  <c:v>42611.46875</c:v>
                </c:pt>
                <c:pt idx="910">
                  <c:v>42611.479166666621</c:v>
                </c:pt>
                <c:pt idx="911">
                  <c:v>42611.489583333343</c:v>
                </c:pt>
                <c:pt idx="912">
                  <c:v>42611.5</c:v>
                </c:pt>
                <c:pt idx="913">
                  <c:v>42611.510416666657</c:v>
                </c:pt>
                <c:pt idx="914">
                  <c:v>42611.520833333343</c:v>
                </c:pt>
                <c:pt idx="915">
                  <c:v>42611.53125</c:v>
                </c:pt>
                <c:pt idx="916">
                  <c:v>42611.541666666621</c:v>
                </c:pt>
                <c:pt idx="917">
                  <c:v>42611.552083333343</c:v>
                </c:pt>
                <c:pt idx="918">
                  <c:v>42611.5625</c:v>
                </c:pt>
                <c:pt idx="919">
                  <c:v>42611.572916666657</c:v>
                </c:pt>
                <c:pt idx="920">
                  <c:v>42611.583333333343</c:v>
                </c:pt>
                <c:pt idx="921">
                  <c:v>42611.593749999993</c:v>
                </c:pt>
                <c:pt idx="922">
                  <c:v>42611.604166666621</c:v>
                </c:pt>
                <c:pt idx="923">
                  <c:v>42611.614583333343</c:v>
                </c:pt>
                <c:pt idx="924">
                  <c:v>42611.625</c:v>
                </c:pt>
                <c:pt idx="925">
                  <c:v>42611.635416666621</c:v>
                </c:pt>
                <c:pt idx="926">
                  <c:v>42611.645833333343</c:v>
                </c:pt>
                <c:pt idx="927">
                  <c:v>42611.65625</c:v>
                </c:pt>
                <c:pt idx="928">
                  <c:v>42611.666666666621</c:v>
                </c:pt>
                <c:pt idx="929">
                  <c:v>42611.677083333292</c:v>
                </c:pt>
                <c:pt idx="930">
                  <c:v>42611.6875</c:v>
                </c:pt>
                <c:pt idx="931">
                  <c:v>42611.697916666621</c:v>
                </c:pt>
                <c:pt idx="932">
                  <c:v>42611.708333333343</c:v>
                </c:pt>
                <c:pt idx="933">
                  <c:v>42611.71875</c:v>
                </c:pt>
                <c:pt idx="934">
                  <c:v>42611.729166666591</c:v>
                </c:pt>
                <c:pt idx="935">
                  <c:v>42611.739583333292</c:v>
                </c:pt>
                <c:pt idx="936">
                  <c:v>42611.75</c:v>
                </c:pt>
                <c:pt idx="937">
                  <c:v>42611.760416666621</c:v>
                </c:pt>
                <c:pt idx="938">
                  <c:v>42611.770833333343</c:v>
                </c:pt>
                <c:pt idx="939">
                  <c:v>42611.78125</c:v>
                </c:pt>
                <c:pt idx="940">
                  <c:v>42611.791666666591</c:v>
                </c:pt>
                <c:pt idx="941">
                  <c:v>42611.802083333343</c:v>
                </c:pt>
                <c:pt idx="942">
                  <c:v>42611.8125</c:v>
                </c:pt>
                <c:pt idx="943">
                  <c:v>42611.822916666657</c:v>
                </c:pt>
                <c:pt idx="944">
                  <c:v>42611.833333333343</c:v>
                </c:pt>
                <c:pt idx="945">
                  <c:v>42611.84375</c:v>
                </c:pt>
                <c:pt idx="946">
                  <c:v>42611.854166666657</c:v>
                </c:pt>
                <c:pt idx="947">
                  <c:v>42611.864583333343</c:v>
                </c:pt>
                <c:pt idx="948">
                  <c:v>42611.875</c:v>
                </c:pt>
                <c:pt idx="949">
                  <c:v>42611.885416666657</c:v>
                </c:pt>
                <c:pt idx="950">
                  <c:v>42611.895833333343</c:v>
                </c:pt>
                <c:pt idx="951">
                  <c:v>42611.90625</c:v>
                </c:pt>
                <c:pt idx="952">
                  <c:v>42611.916666666657</c:v>
                </c:pt>
                <c:pt idx="953">
                  <c:v>42611.927083333292</c:v>
                </c:pt>
                <c:pt idx="954">
                  <c:v>42611.9375</c:v>
                </c:pt>
                <c:pt idx="955">
                  <c:v>42611.947916666657</c:v>
                </c:pt>
                <c:pt idx="956">
                  <c:v>42611.958333333343</c:v>
                </c:pt>
                <c:pt idx="957">
                  <c:v>42611.96875</c:v>
                </c:pt>
                <c:pt idx="958">
                  <c:v>42611.979166666621</c:v>
                </c:pt>
                <c:pt idx="959">
                  <c:v>42611.989583333343</c:v>
                </c:pt>
                <c:pt idx="960">
                  <c:v>42612</c:v>
                </c:pt>
                <c:pt idx="961">
                  <c:v>42612.010416666657</c:v>
                </c:pt>
                <c:pt idx="962">
                  <c:v>42612.020833333343</c:v>
                </c:pt>
                <c:pt idx="963">
                  <c:v>42612.03125</c:v>
                </c:pt>
                <c:pt idx="964">
                  <c:v>42612.041666666621</c:v>
                </c:pt>
                <c:pt idx="965">
                  <c:v>42612.052083333343</c:v>
                </c:pt>
                <c:pt idx="966">
                  <c:v>42612.0625</c:v>
                </c:pt>
                <c:pt idx="967">
                  <c:v>42612.072916666657</c:v>
                </c:pt>
                <c:pt idx="968">
                  <c:v>42612.083333333343</c:v>
                </c:pt>
                <c:pt idx="969">
                  <c:v>42612.093749999993</c:v>
                </c:pt>
                <c:pt idx="970">
                  <c:v>42612.104166666621</c:v>
                </c:pt>
                <c:pt idx="971">
                  <c:v>42612.114583333343</c:v>
                </c:pt>
                <c:pt idx="972">
                  <c:v>42612.125</c:v>
                </c:pt>
                <c:pt idx="973">
                  <c:v>42612.135416666621</c:v>
                </c:pt>
                <c:pt idx="974">
                  <c:v>42612.145833333343</c:v>
                </c:pt>
                <c:pt idx="975">
                  <c:v>42612.15625</c:v>
                </c:pt>
                <c:pt idx="976">
                  <c:v>42612.166666666621</c:v>
                </c:pt>
                <c:pt idx="977">
                  <c:v>42612.177083333292</c:v>
                </c:pt>
                <c:pt idx="978">
                  <c:v>42612.1875</c:v>
                </c:pt>
                <c:pt idx="979">
                  <c:v>42612.197916666621</c:v>
                </c:pt>
                <c:pt idx="980">
                  <c:v>42612.208333333343</c:v>
                </c:pt>
                <c:pt idx="981">
                  <c:v>42612.21875</c:v>
                </c:pt>
                <c:pt idx="982">
                  <c:v>42612.229166666591</c:v>
                </c:pt>
                <c:pt idx="983">
                  <c:v>42612.239583333292</c:v>
                </c:pt>
                <c:pt idx="984">
                  <c:v>42612.25</c:v>
                </c:pt>
                <c:pt idx="985">
                  <c:v>42612.260416666621</c:v>
                </c:pt>
                <c:pt idx="986">
                  <c:v>42612.270833333343</c:v>
                </c:pt>
                <c:pt idx="987">
                  <c:v>42612.28125</c:v>
                </c:pt>
                <c:pt idx="988">
                  <c:v>42612.291666666591</c:v>
                </c:pt>
                <c:pt idx="989">
                  <c:v>42612.302083333343</c:v>
                </c:pt>
                <c:pt idx="990">
                  <c:v>42612.3125</c:v>
                </c:pt>
                <c:pt idx="991">
                  <c:v>42612.322916666657</c:v>
                </c:pt>
                <c:pt idx="992">
                  <c:v>42612.333333333343</c:v>
                </c:pt>
                <c:pt idx="993">
                  <c:v>42612.34375</c:v>
                </c:pt>
                <c:pt idx="994">
                  <c:v>42612.354166666657</c:v>
                </c:pt>
                <c:pt idx="995">
                  <c:v>42612.364583333343</c:v>
                </c:pt>
                <c:pt idx="996">
                  <c:v>42612.375</c:v>
                </c:pt>
                <c:pt idx="997">
                  <c:v>42612.385416666657</c:v>
                </c:pt>
                <c:pt idx="998">
                  <c:v>42612.395833333343</c:v>
                </c:pt>
                <c:pt idx="999">
                  <c:v>42612.40625</c:v>
                </c:pt>
                <c:pt idx="1000">
                  <c:v>42612.416666666657</c:v>
                </c:pt>
                <c:pt idx="1001">
                  <c:v>42612.427083333292</c:v>
                </c:pt>
                <c:pt idx="1002">
                  <c:v>42612.4375</c:v>
                </c:pt>
                <c:pt idx="1003">
                  <c:v>42612.447916666657</c:v>
                </c:pt>
                <c:pt idx="1004">
                  <c:v>42612.458333333343</c:v>
                </c:pt>
                <c:pt idx="1005">
                  <c:v>42612.46875</c:v>
                </c:pt>
                <c:pt idx="1006">
                  <c:v>42612.479166666621</c:v>
                </c:pt>
                <c:pt idx="1007">
                  <c:v>42612.489583333343</c:v>
                </c:pt>
                <c:pt idx="1008">
                  <c:v>42612.5</c:v>
                </c:pt>
                <c:pt idx="1009">
                  <c:v>42612.510416666657</c:v>
                </c:pt>
                <c:pt idx="1010">
                  <c:v>42612.520833333343</c:v>
                </c:pt>
                <c:pt idx="1011">
                  <c:v>42612.53125</c:v>
                </c:pt>
                <c:pt idx="1012">
                  <c:v>42612.541666666621</c:v>
                </c:pt>
                <c:pt idx="1013">
                  <c:v>42612.552083333343</c:v>
                </c:pt>
                <c:pt idx="1014">
                  <c:v>42612.5625</c:v>
                </c:pt>
                <c:pt idx="1015">
                  <c:v>42612.572916666657</c:v>
                </c:pt>
                <c:pt idx="1016">
                  <c:v>42612.583333333343</c:v>
                </c:pt>
                <c:pt idx="1017">
                  <c:v>42612.593749999993</c:v>
                </c:pt>
                <c:pt idx="1018">
                  <c:v>42612.604166666621</c:v>
                </c:pt>
                <c:pt idx="1019">
                  <c:v>42612.614583333343</c:v>
                </c:pt>
                <c:pt idx="1020">
                  <c:v>42612.625</c:v>
                </c:pt>
                <c:pt idx="1021">
                  <c:v>42612.635416666621</c:v>
                </c:pt>
                <c:pt idx="1022">
                  <c:v>42612.645833333343</c:v>
                </c:pt>
                <c:pt idx="1023">
                  <c:v>42612.65625</c:v>
                </c:pt>
                <c:pt idx="1024">
                  <c:v>42612.666666666621</c:v>
                </c:pt>
                <c:pt idx="1025">
                  <c:v>42612.677083333292</c:v>
                </c:pt>
                <c:pt idx="1026">
                  <c:v>42612.6875</c:v>
                </c:pt>
                <c:pt idx="1027">
                  <c:v>42612.697916666621</c:v>
                </c:pt>
                <c:pt idx="1028">
                  <c:v>42612.708333333343</c:v>
                </c:pt>
                <c:pt idx="1029">
                  <c:v>42612.71875</c:v>
                </c:pt>
                <c:pt idx="1030">
                  <c:v>42612.729166666591</c:v>
                </c:pt>
                <c:pt idx="1031">
                  <c:v>42612.739583333292</c:v>
                </c:pt>
                <c:pt idx="1032">
                  <c:v>42612.75</c:v>
                </c:pt>
                <c:pt idx="1033">
                  <c:v>42612.760416666621</c:v>
                </c:pt>
                <c:pt idx="1034">
                  <c:v>42612.770833333343</c:v>
                </c:pt>
                <c:pt idx="1035">
                  <c:v>42612.78125</c:v>
                </c:pt>
                <c:pt idx="1036">
                  <c:v>42612.791666666591</c:v>
                </c:pt>
                <c:pt idx="1037">
                  <c:v>42612.802083333343</c:v>
                </c:pt>
                <c:pt idx="1038">
                  <c:v>42612.8125</c:v>
                </c:pt>
                <c:pt idx="1039">
                  <c:v>42612.822916666657</c:v>
                </c:pt>
                <c:pt idx="1040">
                  <c:v>42612.833333333343</c:v>
                </c:pt>
                <c:pt idx="1041">
                  <c:v>42612.84375</c:v>
                </c:pt>
                <c:pt idx="1042">
                  <c:v>42612.854166666657</c:v>
                </c:pt>
                <c:pt idx="1043">
                  <c:v>42612.864583333343</c:v>
                </c:pt>
                <c:pt idx="1044">
                  <c:v>42612.875</c:v>
                </c:pt>
                <c:pt idx="1045">
                  <c:v>42612.885416666657</c:v>
                </c:pt>
                <c:pt idx="1046">
                  <c:v>42612.895833333343</c:v>
                </c:pt>
                <c:pt idx="1047">
                  <c:v>42612.90625</c:v>
                </c:pt>
                <c:pt idx="1048">
                  <c:v>42612.916666666657</c:v>
                </c:pt>
                <c:pt idx="1049">
                  <c:v>42612.927083333292</c:v>
                </c:pt>
                <c:pt idx="1050">
                  <c:v>42612.9375</c:v>
                </c:pt>
                <c:pt idx="1051">
                  <c:v>42612.947916666657</c:v>
                </c:pt>
                <c:pt idx="1052">
                  <c:v>42612.958333333343</c:v>
                </c:pt>
                <c:pt idx="1053">
                  <c:v>42612.96875</c:v>
                </c:pt>
                <c:pt idx="1054">
                  <c:v>42612.979166666621</c:v>
                </c:pt>
                <c:pt idx="1055">
                  <c:v>42612.989583333343</c:v>
                </c:pt>
                <c:pt idx="1056">
                  <c:v>42613</c:v>
                </c:pt>
                <c:pt idx="1057">
                  <c:v>42613.010416666657</c:v>
                </c:pt>
                <c:pt idx="1058">
                  <c:v>42613.020833333343</c:v>
                </c:pt>
                <c:pt idx="1059">
                  <c:v>42613.03125</c:v>
                </c:pt>
                <c:pt idx="1060">
                  <c:v>42613.041666666621</c:v>
                </c:pt>
                <c:pt idx="1061">
                  <c:v>42613.052083333343</c:v>
                </c:pt>
                <c:pt idx="1062">
                  <c:v>42613.0625</c:v>
                </c:pt>
                <c:pt idx="1063">
                  <c:v>42613.072916666657</c:v>
                </c:pt>
                <c:pt idx="1064">
                  <c:v>42613.083333333343</c:v>
                </c:pt>
                <c:pt idx="1065">
                  <c:v>42613.093749999993</c:v>
                </c:pt>
                <c:pt idx="1066">
                  <c:v>42613.104166666621</c:v>
                </c:pt>
                <c:pt idx="1067">
                  <c:v>42613.114583333343</c:v>
                </c:pt>
                <c:pt idx="1068">
                  <c:v>42613.125</c:v>
                </c:pt>
                <c:pt idx="1069">
                  <c:v>42613.135416666621</c:v>
                </c:pt>
                <c:pt idx="1070">
                  <c:v>42613.145833333343</c:v>
                </c:pt>
                <c:pt idx="1071">
                  <c:v>42613.15625</c:v>
                </c:pt>
                <c:pt idx="1072">
                  <c:v>42613.166666666621</c:v>
                </c:pt>
                <c:pt idx="1073">
                  <c:v>42613.177083333292</c:v>
                </c:pt>
                <c:pt idx="1074">
                  <c:v>42613.1875</c:v>
                </c:pt>
                <c:pt idx="1075">
                  <c:v>42613.197916666621</c:v>
                </c:pt>
                <c:pt idx="1076">
                  <c:v>42613.208333333343</c:v>
                </c:pt>
                <c:pt idx="1077">
                  <c:v>42613.21875</c:v>
                </c:pt>
                <c:pt idx="1078">
                  <c:v>42613.229166666591</c:v>
                </c:pt>
                <c:pt idx="1079">
                  <c:v>42613.239583333292</c:v>
                </c:pt>
                <c:pt idx="1080">
                  <c:v>42613.25</c:v>
                </c:pt>
                <c:pt idx="1081">
                  <c:v>42613.260416666621</c:v>
                </c:pt>
                <c:pt idx="1082">
                  <c:v>42613.270833333343</c:v>
                </c:pt>
                <c:pt idx="1083">
                  <c:v>42613.28125</c:v>
                </c:pt>
                <c:pt idx="1084">
                  <c:v>42613.291666666591</c:v>
                </c:pt>
                <c:pt idx="1085">
                  <c:v>42613.302083333343</c:v>
                </c:pt>
                <c:pt idx="1086">
                  <c:v>42613.3125</c:v>
                </c:pt>
                <c:pt idx="1087">
                  <c:v>42613.322916666657</c:v>
                </c:pt>
                <c:pt idx="1088">
                  <c:v>42613.333333333343</c:v>
                </c:pt>
                <c:pt idx="1089">
                  <c:v>42613.34375</c:v>
                </c:pt>
                <c:pt idx="1090">
                  <c:v>42613.354166666657</c:v>
                </c:pt>
                <c:pt idx="1091">
                  <c:v>42613.364583333343</c:v>
                </c:pt>
                <c:pt idx="1092">
                  <c:v>42613.375</c:v>
                </c:pt>
                <c:pt idx="1093">
                  <c:v>42613.385416666657</c:v>
                </c:pt>
                <c:pt idx="1094">
                  <c:v>42613.395833333343</c:v>
                </c:pt>
                <c:pt idx="1095">
                  <c:v>42613.40625</c:v>
                </c:pt>
                <c:pt idx="1096">
                  <c:v>42613.416666666657</c:v>
                </c:pt>
                <c:pt idx="1097">
                  <c:v>42613.427083333292</c:v>
                </c:pt>
                <c:pt idx="1098">
                  <c:v>42613.4375</c:v>
                </c:pt>
                <c:pt idx="1099">
                  <c:v>42613.447916666657</c:v>
                </c:pt>
                <c:pt idx="1100">
                  <c:v>42613.458333333343</c:v>
                </c:pt>
                <c:pt idx="1101">
                  <c:v>42613.46875</c:v>
                </c:pt>
                <c:pt idx="1102">
                  <c:v>42613.479166666621</c:v>
                </c:pt>
                <c:pt idx="1103">
                  <c:v>42613.489583333343</c:v>
                </c:pt>
                <c:pt idx="1104">
                  <c:v>42613.5</c:v>
                </c:pt>
                <c:pt idx="1105">
                  <c:v>42613.510416666657</c:v>
                </c:pt>
                <c:pt idx="1106">
                  <c:v>42613.520833333343</c:v>
                </c:pt>
                <c:pt idx="1107">
                  <c:v>42613.53125</c:v>
                </c:pt>
                <c:pt idx="1108">
                  <c:v>42613.541666666621</c:v>
                </c:pt>
                <c:pt idx="1109">
                  <c:v>42613.552083333343</c:v>
                </c:pt>
                <c:pt idx="1110">
                  <c:v>42613.5625</c:v>
                </c:pt>
                <c:pt idx="1111">
                  <c:v>42613.572916666657</c:v>
                </c:pt>
                <c:pt idx="1112">
                  <c:v>42613.583333333343</c:v>
                </c:pt>
                <c:pt idx="1113">
                  <c:v>42613.593749999993</c:v>
                </c:pt>
                <c:pt idx="1114">
                  <c:v>42613.604166666621</c:v>
                </c:pt>
                <c:pt idx="1115">
                  <c:v>42613.614583333343</c:v>
                </c:pt>
                <c:pt idx="1116">
                  <c:v>42613.625</c:v>
                </c:pt>
                <c:pt idx="1117">
                  <c:v>42613.635416666621</c:v>
                </c:pt>
                <c:pt idx="1118">
                  <c:v>42613.645833333343</c:v>
                </c:pt>
                <c:pt idx="1119">
                  <c:v>42613.65625</c:v>
                </c:pt>
                <c:pt idx="1120">
                  <c:v>42613.666666666621</c:v>
                </c:pt>
                <c:pt idx="1121">
                  <c:v>42613.677083333292</c:v>
                </c:pt>
                <c:pt idx="1122">
                  <c:v>42613.6875</c:v>
                </c:pt>
                <c:pt idx="1123">
                  <c:v>42613.697916666621</c:v>
                </c:pt>
                <c:pt idx="1124">
                  <c:v>42613.708333333343</c:v>
                </c:pt>
                <c:pt idx="1125">
                  <c:v>42613.71875</c:v>
                </c:pt>
                <c:pt idx="1126">
                  <c:v>42613.729166666591</c:v>
                </c:pt>
                <c:pt idx="1127">
                  <c:v>42613.739583333292</c:v>
                </c:pt>
                <c:pt idx="1128">
                  <c:v>42613.75</c:v>
                </c:pt>
                <c:pt idx="1129">
                  <c:v>42613.760416666621</c:v>
                </c:pt>
                <c:pt idx="1130">
                  <c:v>42613.770833333343</c:v>
                </c:pt>
                <c:pt idx="1131">
                  <c:v>42613.78125</c:v>
                </c:pt>
                <c:pt idx="1132">
                  <c:v>42613.791666666591</c:v>
                </c:pt>
                <c:pt idx="1133">
                  <c:v>42613.802083333343</c:v>
                </c:pt>
                <c:pt idx="1134">
                  <c:v>42613.8125</c:v>
                </c:pt>
                <c:pt idx="1135">
                  <c:v>42613.822916666657</c:v>
                </c:pt>
                <c:pt idx="1136">
                  <c:v>42613.833333333343</c:v>
                </c:pt>
                <c:pt idx="1137">
                  <c:v>42613.84375</c:v>
                </c:pt>
                <c:pt idx="1138">
                  <c:v>42613.854166666657</c:v>
                </c:pt>
                <c:pt idx="1139">
                  <c:v>42613.864583333343</c:v>
                </c:pt>
                <c:pt idx="1140">
                  <c:v>42613.875</c:v>
                </c:pt>
                <c:pt idx="1141">
                  <c:v>42613.885416666657</c:v>
                </c:pt>
                <c:pt idx="1142">
                  <c:v>42613.895833333343</c:v>
                </c:pt>
                <c:pt idx="1143">
                  <c:v>42613.90625</c:v>
                </c:pt>
                <c:pt idx="1144">
                  <c:v>42613.916666666657</c:v>
                </c:pt>
                <c:pt idx="1145">
                  <c:v>42613.927083333292</c:v>
                </c:pt>
                <c:pt idx="1146">
                  <c:v>42613.9375</c:v>
                </c:pt>
                <c:pt idx="1147">
                  <c:v>42613.947916666657</c:v>
                </c:pt>
                <c:pt idx="1148">
                  <c:v>42613.958333333343</c:v>
                </c:pt>
                <c:pt idx="1149">
                  <c:v>42613.96875</c:v>
                </c:pt>
                <c:pt idx="1150">
                  <c:v>42613.979166666621</c:v>
                </c:pt>
                <c:pt idx="1151">
                  <c:v>42613.989583333343</c:v>
                </c:pt>
                <c:pt idx="1152">
                  <c:v>42614</c:v>
                </c:pt>
                <c:pt idx="1153">
                  <c:v>42614.010416666657</c:v>
                </c:pt>
                <c:pt idx="1154">
                  <c:v>42614.020833333343</c:v>
                </c:pt>
                <c:pt idx="1155">
                  <c:v>42614.03125</c:v>
                </c:pt>
                <c:pt idx="1156">
                  <c:v>42614.041666666621</c:v>
                </c:pt>
                <c:pt idx="1157">
                  <c:v>42614.052083333343</c:v>
                </c:pt>
                <c:pt idx="1158">
                  <c:v>42614.0625</c:v>
                </c:pt>
                <c:pt idx="1159">
                  <c:v>42614.072916666657</c:v>
                </c:pt>
                <c:pt idx="1160">
                  <c:v>42614.083333333343</c:v>
                </c:pt>
                <c:pt idx="1161">
                  <c:v>42614.093749999993</c:v>
                </c:pt>
                <c:pt idx="1162">
                  <c:v>42614.104166666621</c:v>
                </c:pt>
                <c:pt idx="1163">
                  <c:v>42614.114583333343</c:v>
                </c:pt>
                <c:pt idx="1164">
                  <c:v>42614.125</c:v>
                </c:pt>
                <c:pt idx="1165">
                  <c:v>42614.135416666621</c:v>
                </c:pt>
                <c:pt idx="1166">
                  <c:v>42614.145833333343</c:v>
                </c:pt>
                <c:pt idx="1167">
                  <c:v>42614.15625</c:v>
                </c:pt>
                <c:pt idx="1168">
                  <c:v>42614.166666666621</c:v>
                </c:pt>
                <c:pt idx="1169">
                  <c:v>42614.177083333292</c:v>
                </c:pt>
                <c:pt idx="1170">
                  <c:v>42614.1875</c:v>
                </c:pt>
                <c:pt idx="1171">
                  <c:v>42614.197916666621</c:v>
                </c:pt>
                <c:pt idx="1172">
                  <c:v>42614.208333333343</c:v>
                </c:pt>
                <c:pt idx="1173">
                  <c:v>42614.21875</c:v>
                </c:pt>
                <c:pt idx="1174">
                  <c:v>42614.229166666591</c:v>
                </c:pt>
                <c:pt idx="1175">
                  <c:v>42614.239583333292</c:v>
                </c:pt>
                <c:pt idx="1176">
                  <c:v>42614.25</c:v>
                </c:pt>
                <c:pt idx="1177">
                  <c:v>42614.260416666621</c:v>
                </c:pt>
                <c:pt idx="1178">
                  <c:v>42614.270833333343</c:v>
                </c:pt>
                <c:pt idx="1179">
                  <c:v>42614.28125</c:v>
                </c:pt>
                <c:pt idx="1180">
                  <c:v>42614.291666666591</c:v>
                </c:pt>
                <c:pt idx="1181">
                  <c:v>42614.302083333343</c:v>
                </c:pt>
                <c:pt idx="1182">
                  <c:v>42614.3125</c:v>
                </c:pt>
                <c:pt idx="1183">
                  <c:v>42614.322916666657</c:v>
                </c:pt>
                <c:pt idx="1184">
                  <c:v>42614.333333333343</c:v>
                </c:pt>
                <c:pt idx="1185">
                  <c:v>42614.34375</c:v>
                </c:pt>
                <c:pt idx="1186">
                  <c:v>42614.354166666657</c:v>
                </c:pt>
                <c:pt idx="1187">
                  <c:v>42614.364583333343</c:v>
                </c:pt>
                <c:pt idx="1188">
                  <c:v>42614.375</c:v>
                </c:pt>
                <c:pt idx="1189">
                  <c:v>42614.385416666657</c:v>
                </c:pt>
                <c:pt idx="1190">
                  <c:v>42614.395833333343</c:v>
                </c:pt>
                <c:pt idx="1191">
                  <c:v>42614.40625</c:v>
                </c:pt>
                <c:pt idx="1192">
                  <c:v>42614.416666666657</c:v>
                </c:pt>
                <c:pt idx="1193">
                  <c:v>42614.427083333292</c:v>
                </c:pt>
                <c:pt idx="1194">
                  <c:v>42614.4375</c:v>
                </c:pt>
                <c:pt idx="1195">
                  <c:v>42614.447916666657</c:v>
                </c:pt>
                <c:pt idx="1196">
                  <c:v>42614.458333333343</c:v>
                </c:pt>
                <c:pt idx="1197">
                  <c:v>42614.46875</c:v>
                </c:pt>
                <c:pt idx="1198">
                  <c:v>42614.479166666621</c:v>
                </c:pt>
                <c:pt idx="1199">
                  <c:v>42614.489583333343</c:v>
                </c:pt>
                <c:pt idx="1200">
                  <c:v>42614.5</c:v>
                </c:pt>
                <c:pt idx="1201">
                  <c:v>42614.510416666657</c:v>
                </c:pt>
                <c:pt idx="1202">
                  <c:v>42614.520833333343</c:v>
                </c:pt>
                <c:pt idx="1203">
                  <c:v>42614.53125</c:v>
                </c:pt>
                <c:pt idx="1204">
                  <c:v>42614.541666666621</c:v>
                </c:pt>
                <c:pt idx="1205">
                  <c:v>42614.552083333343</c:v>
                </c:pt>
                <c:pt idx="1206">
                  <c:v>42614.5625</c:v>
                </c:pt>
                <c:pt idx="1207">
                  <c:v>42614.572916666657</c:v>
                </c:pt>
                <c:pt idx="1208">
                  <c:v>42614.583333333343</c:v>
                </c:pt>
                <c:pt idx="1209">
                  <c:v>42614.593749999993</c:v>
                </c:pt>
                <c:pt idx="1210">
                  <c:v>42614.604166666621</c:v>
                </c:pt>
                <c:pt idx="1211">
                  <c:v>42614.614583333343</c:v>
                </c:pt>
                <c:pt idx="1212">
                  <c:v>42614.625</c:v>
                </c:pt>
                <c:pt idx="1213">
                  <c:v>42614.635416666621</c:v>
                </c:pt>
                <c:pt idx="1214">
                  <c:v>42614.645833333343</c:v>
                </c:pt>
                <c:pt idx="1215">
                  <c:v>42614.65625</c:v>
                </c:pt>
                <c:pt idx="1216">
                  <c:v>42614.666666666621</c:v>
                </c:pt>
                <c:pt idx="1217">
                  <c:v>42614.677083333292</c:v>
                </c:pt>
                <c:pt idx="1218">
                  <c:v>42614.6875</c:v>
                </c:pt>
                <c:pt idx="1219">
                  <c:v>42614.697916666621</c:v>
                </c:pt>
                <c:pt idx="1220">
                  <c:v>42614.708333333343</c:v>
                </c:pt>
                <c:pt idx="1221">
                  <c:v>42614.71875</c:v>
                </c:pt>
                <c:pt idx="1222">
                  <c:v>42614.729166666591</c:v>
                </c:pt>
                <c:pt idx="1223">
                  <c:v>42614.739583333292</c:v>
                </c:pt>
                <c:pt idx="1224">
                  <c:v>42614.75</c:v>
                </c:pt>
                <c:pt idx="1225">
                  <c:v>42614.760416666621</c:v>
                </c:pt>
                <c:pt idx="1226">
                  <c:v>42614.770833333343</c:v>
                </c:pt>
                <c:pt idx="1227">
                  <c:v>42614.78125</c:v>
                </c:pt>
                <c:pt idx="1228">
                  <c:v>42614.791666666591</c:v>
                </c:pt>
                <c:pt idx="1229">
                  <c:v>42614.802083333343</c:v>
                </c:pt>
                <c:pt idx="1230">
                  <c:v>42614.8125</c:v>
                </c:pt>
                <c:pt idx="1231">
                  <c:v>42614.822916666657</c:v>
                </c:pt>
                <c:pt idx="1232">
                  <c:v>42614.833333333343</c:v>
                </c:pt>
                <c:pt idx="1233">
                  <c:v>42614.84375</c:v>
                </c:pt>
                <c:pt idx="1234">
                  <c:v>42614.854166666657</c:v>
                </c:pt>
                <c:pt idx="1235">
                  <c:v>42614.864583333343</c:v>
                </c:pt>
                <c:pt idx="1236">
                  <c:v>42614.875</c:v>
                </c:pt>
                <c:pt idx="1237">
                  <c:v>42614.885416666657</c:v>
                </c:pt>
                <c:pt idx="1238">
                  <c:v>42614.895833333343</c:v>
                </c:pt>
                <c:pt idx="1239">
                  <c:v>42614.90625</c:v>
                </c:pt>
                <c:pt idx="1240">
                  <c:v>42614.916666666657</c:v>
                </c:pt>
                <c:pt idx="1241">
                  <c:v>42614.927083333292</c:v>
                </c:pt>
                <c:pt idx="1242">
                  <c:v>42614.9375</c:v>
                </c:pt>
                <c:pt idx="1243">
                  <c:v>42614.947916666657</c:v>
                </c:pt>
                <c:pt idx="1244">
                  <c:v>42614.958333333343</c:v>
                </c:pt>
                <c:pt idx="1245">
                  <c:v>42614.96875</c:v>
                </c:pt>
                <c:pt idx="1246">
                  <c:v>42614.979166666621</c:v>
                </c:pt>
                <c:pt idx="1247">
                  <c:v>42614.989583333343</c:v>
                </c:pt>
                <c:pt idx="1248">
                  <c:v>42615</c:v>
                </c:pt>
                <c:pt idx="1249">
                  <c:v>42615.010416666657</c:v>
                </c:pt>
                <c:pt idx="1250">
                  <c:v>42615.020833333343</c:v>
                </c:pt>
                <c:pt idx="1251">
                  <c:v>42615.03125</c:v>
                </c:pt>
                <c:pt idx="1252">
                  <c:v>42615.041666666621</c:v>
                </c:pt>
                <c:pt idx="1253">
                  <c:v>42615.052083333343</c:v>
                </c:pt>
                <c:pt idx="1254">
                  <c:v>42615.0625</c:v>
                </c:pt>
                <c:pt idx="1255">
                  <c:v>42615.072916666657</c:v>
                </c:pt>
                <c:pt idx="1256">
                  <c:v>42615.083333333343</c:v>
                </c:pt>
                <c:pt idx="1257">
                  <c:v>42615.093749999993</c:v>
                </c:pt>
                <c:pt idx="1258">
                  <c:v>42615.104166666621</c:v>
                </c:pt>
                <c:pt idx="1259">
                  <c:v>42615.114583333343</c:v>
                </c:pt>
                <c:pt idx="1260">
                  <c:v>42615.125</c:v>
                </c:pt>
                <c:pt idx="1261">
                  <c:v>42615.135416666621</c:v>
                </c:pt>
                <c:pt idx="1262">
                  <c:v>42615.145833333343</c:v>
                </c:pt>
                <c:pt idx="1263">
                  <c:v>42615.15625</c:v>
                </c:pt>
                <c:pt idx="1264">
                  <c:v>42615.166666666621</c:v>
                </c:pt>
                <c:pt idx="1265">
                  <c:v>42615.177083333292</c:v>
                </c:pt>
                <c:pt idx="1266">
                  <c:v>42615.1875</c:v>
                </c:pt>
                <c:pt idx="1267">
                  <c:v>42615.197916666621</c:v>
                </c:pt>
                <c:pt idx="1268">
                  <c:v>42615.208333333343</c:v>
                </c:pt>
                <c:pt idx="1269">
                  <c:v>42615.21875</c:v>
                </c:pt>
                <c:pt idx="1270">
                  <c:v>42615.229166666591</c:v>
                </c:pt>
                <c:pt idx="1271">
                  <c:v>42615.239583333292</c:v>
                </c:pt>
                <c:pt idx="1272">
                  <c:v>42615.25</c:v>
                </c:pt>
                <c:pt idx="1273">
                  <c:v>42615.260416666621</c:v>
                </c:pt>
                <c:pt idx="1274">
                  <c:v>42615.270833333343</c:v>
                </c:pt>
                <c:pt idx="1275">
                  <c:v>42615.28125</c:v>
                </c:pt>
                <c:pt idx="1276">
                  <c:v>42615.291666666591</c:v>
                </c:pt>
                <c:pt idx="1277">
                  <c:v>42615.302083333343</c:v>
                </c:pt>
                <c:pt idx="1278">
                  <c:v>42615.3125</c:v>
                </c:pt>
                <c:pt idx="1279">
                  <c:v>42615.322916666657</c:v>
                </c:pt>
                <c:pt idx="1280">
                  <c:v>42615.333333333343</c:v>
                </c:pt>
                <c:pt idx="1281">
                  <c:v>42615.34375</c:v>
                </c:pt>
                <c:pt idx="1282">
                  <c:v>42615.354166666657</c:v>
                </c:pt>
                <c:pt idx="1283">
                  <c:v>42615.364583333343</c:v>
                </c:pt>
                <c:pt idx="1284">
                  <c:v>42615.375</c:v>
                </c:pt>
                <c:pt idx="1285">
                  <c:v>42615.385416666657</c:v>
                </c:pt>
                <c:pt idx="1286">
                  <c:v>42615.395833333343</c:v>
                </c:pt>
                <c:pt idx="1287">
                  <c:v>42615.40625</c:v>
                </c:pt>
                <c:pt idx="1288">
                  <c:v>42615.416666666657</c:v>
                </c:pt>
                <c:pt idx="1289">
                  <c:v>42615.427083333292</c:v>
                </c:pt>
                <c:pt idx="1290">
                  <c:v>42615.4375</c:v>
                </c:pt>
                <c:pt idx="1291">
                  <c:v>42615.447916666657</c:v>
                </c:pt>
                <c:pt idx="1292">
                  <c:v>42615.458333333343</c:v>
                </c:pt>
                <c:pt idx="1293">
                  <c:v>42615.46875</c:v>
                </c:pt>
                <c:pt idx="1294">
                  <c:v>42615.479166666621</c:v>
                </c:pt>
                <c:pt idx="1295">
                  <c:v>42615.489583333343</c:v>
                </c:pt>
                <c:pt idx="1296">
                  <c:v>42615.5</c:v>
                </c:pt>
                <c:pt idx="1297">
                  <c:v>42615.510416666657</c:v>
                </c:pt>
                <c:pt idx="1298">
                  <c:v>42615.520833333343</c:v>
                </c:pt>
                <c:pt idx="1299">
                  <c:v>42615.53125</c:v>
                </c:pt>
                <c:pt idx="1300">
                  <c:v>42615.541666666621</c:v>
                </c:pt>
                <c:pt idx="1301">
                  <c:v>42615.552083333343</c:v>
                </c:pt>
                <c:pt idx="1302">
                  <c:v>42615.5625</c:v>
                </c:pt>
                <c:pt idx="1303">
                  <c:v>42615.572916666657</c:v>
                </c:pt>
                <c:pt idx="1304">
                  <c:v>42615.583333333343</c:v>
                </c:pt>
                <c:pt idx="1305">
                  <c:v>42615.593749999993</c:v>
                </c:pt>
                <c:pt idx="1306">
                  <c:v>42615.604166666621</c:v>
                </c:pt>
                <c:pt idx="1307">
                  <c:v>42615.614583333343</c:v>
                </c:pt>
                <c:pt idx="1308">
                  <c:v>42615.625</c:v>
                </c:pt>
                <c:pt idx="1309">
                  <c:v>42615.635416666621</c:v>
                </c:pt>
                <c:pt idx="1310">
                  <c:v>42615.645833333343</c:v>
                </c:pt>
                <c:pt idx="1311">
                  <c:v>42615.65625</c:v>
                </c:pt>
                <c:pt idx="1312">
                  <c:v>42615.666666666621</c:v>
                </c:pt>
                <c:pt idx="1313">
                  <c:v>42615.677083333292</c:v>
                </c:pt>
                <c:pt idx="1314">
                  <c:v>42615.6875</c:v>
                </c:pt>
                <c:pt idx="1315">
                  <c:v>42615.697916666621</c:v>
                </c:pt>
                <c:pt idx="1316">
                  <c:v>42615.708333333343</c:v>
                </c:pt>
                <c:pt idx="1317">
                  <c:v>42615.71875</c:v>
                </c:pt>
                <c:pt idx="1318">
                  <c:v>42615.729166666591</c:v>
                </c:pt>
                <c:pt idx="1319">
                  <c:v>42615.739583333292</c:v>
                </c:pt>
                <c:pt idx="1320">
                  <c:v>42615.75</c:v>
                </c:pt>
                <c:pt idx="1321">
                  <c:v>42615.760416666621</c:v>
                </c:pt>
                <c:pt idx="1322">
                  <c:v>42615.770833333343</c:v>
                </c:pt>
                <c:pt idx="1323">
                  <c:v>42615.78125</c:v>
                </c:pt>
                <c:pt idx="1324">
                  <c:v>42615.791666666591</c:v>
                </c:pt>
                <c:pt idx="1325">
                  <c:v>42615.802083333343</c:v>
                </c:pt>
                <c:pt idx="1326">
                  <c:v>42615.8125</c:v>
                </c:pt>
                <c:pt idx="1327">
                  <c:v>42615.822916666657</c:v>
                </c:pt>
                <c:pt idx="1328">
                  <c:v>42615.833333333343</c:v>
                </c:pt>
                <c:pt idx="1329">
                  <c:v>42615.84375</c:v>
                </c:pt>
                <c:pt idx="1330">
                  <c:v>42615.854166666657</c:v>
                </c:pt>
                <c:pt idx="1331">
                  <c:v>42615.864583333343</c:v>
                </c:pt>
                <c:pt idx="1332">
                  <c:v>42615.875</c:v>
                </c:pt>
                <c:pt idx="1333">
                  <c:v>42615.885416666657</c:v>
                </c:pt>
                <c:pt idx="1334">
                  <c:v>42615.895833333343</c:v>
                </c:pt>
                <c:pt idx="1335">
                  <c:v>42615.90625</c:v>
                </c:pt>
                <c:pt idx="1336">
                  <c:v>42615.916666666657</c:v>
                </c:pt>
                <c:pt idx="1337">
                  <c:v>42615.927083333292</c:v>
                </c:pt>
                <c:pt idx="1338">
                  <c:v>42615.9375</c:v>
                </c:pt>
                <c:pt idx="1339">
                  <c:v>42615.947916666657</c:v>
                </c:pt>
                <c:pt idx="1340">
                  <c:v>42615.958333333343</c:v>
                </c:pt>
                <c:pt idx="1341">
                  <c:v>42615.96875</c:v>
                </c:pt>
                <c:pt idx="1342">
                  <c:v>42615.979166666621</c:v>
                </c:pt>
                <c:pt idx="1343">
                  <c:v>42615.989583333343</c:v>
                </c:pt>
                <c:pt idx="1344">
                  <c:v>42616</c:v>
                </c:pt>
                <c:pt idx="1345">
                  <c:v>42616.010416666657</c:v>
                </c:pt>
                <c:pt idx="1346">
                  <c:v>42616.020833333343</c:v>
                </c:pt>
                <c:pt idx="1347">
                  <c:v>42616.03125</c:v>
                </c:pt>
                <c:pt idx="1348">
                  <c:v>42616.041666666621</c:v>
                </c:pt>
                <c:pt idx="1349">
                  <c:v>42616.052083333343</c:v>
                </c:pt>
                <c:pt idx="1350">
                  <c:v>42616.0625</c:v>
                </c:pt>
                <c:pt idx="1351">
                  <c:v>42616.072916666657</c:v>
                </c:pt>
                <c:pt idx="1352">
                  <c:v>42616.083333333343</c:v>
                </c:pt>
                <c:pt idx="1353">
                  <c:v>42616.093749999993</c:v>
                </c:pt>
                <c:pt idx="1354">
                  <c:v>42616.104166666621</c:v>
                </c:pt>
                <c:pt idx="1355">
                  <c:v>42616.114583333343</c:v>
                </c:pt>
                <c:pt idx="1356">
                  <c:v>42616.125</c:v>
                </c:pt>
                <c:pt idx="1357">
                  <c:v>42616.135416666621</c:v>
                </c:pt>
                <c:pt idx="1358">
                  <c:v>42616.145833333343</c:v>
                </c:pt>
                <c:pt idx="1359">
                  <c:v>42616.15625</c:v>
                </c:pt>
                <c:pt idx="1360">
                  <c:v>42616.166666666621</c:v>
                </c:pt>
                <c:pt idx="1361">
                  <c:v>42616.177083333292</c:v>
                </c:pt>
                <c:pt idx="1362">
                  <c:v>42616.1875</c:v>
                </c:pt>
                <c:pt idx="1363">
                  <c:v>42616.197916666621</c:v>
                </c:pt>
                <c:pt idx="1364">
                  <c:v>42616.208333333343</c:v>
                </c:pt>
                <c:pt idx="1365">
                  <c:v>42616.21875</c:v>
                </c:pt>
                <c:pt idx="1366">
                  <c:v>42616.229166666591</c:v>
                </c:pt>
                <c:pt idx="1367">
                  <c:v>42616.239583333292</c:v>
                </c:pt>
                <c:pt idx="1368">
                  <c:v>42616.25</c:v>
                </c:pt>
                <c:pt idx="1369">
                  <c:v>42616.260416666621</c:v>
                </c:pt>
                <c:pt idx="1370">
                  <c:v>42616.270833333343</c:v>
                </c:pt>
                <c:pt idx="1371">
                  <c:v>42616.28125</c:v>
                </c:pt>
                <c:pt idx="1372">
                  <c:v>42616.291666666591</c:v>
                </c:pt>
                <c:pt idx="1373">
                  <c:v>42616.302083333343</c:v>
                </c:pt>
                <c:pt idx="1374">
                  <c:v>42616.3125</c:v>
                </c:pt>
                <c:pt idx="1375">
                  <c:v>42616.322916666657</c:v>
                </c:pt>
                <c:pt idx="1376">
                  <c:v>42616.333333333343</c:v>
                </c:pt>
                <c:pt idx="1377">
                  <c:v>42616.34375</c:v>
                </c:pt>
                <c:pt idx="1378">
                  <c:v>42616.354166666657</c:v>
                </c:pt>
                <c:pt idx="1379">
                  <c:v>42616.364583333343</c:v>
                </c:pt>
                <c:pt idx="1380">
                  <c:v>42616.375</c:v>
                </c:pt>
                <c:pt idx="1381">
                  <c:v>42616.385416666657</c:v>
                </c:pt>
                <c:pt idx="1382">
                  <c:v>42616.395833333343</c:v>
                </c:pt>
                <c:pt idx="1383">
                  <c:v>42616.40625</c:v>
                </c:pt>
                <c:pt idx="1384">
                  <c:v>42616.416666666657</c:v>
                </c:pt>
                <c:pt idx="1385">
                  <c:v>42616.427083333292</c:v>
                </c:pt>
                <c:pt idx="1386">
                  <c:v>42616.4375</c:v>
                </c:pt>
                <c:pt idx="1387">
                  <c:v>42616.447916666657</c:v>
                </c:pt>
                <c:pt idx="1388">
                  <c:v>42616.458333333343</c:v>
                </c:pt>
                <c:pt idx="1389">
                  <c:v>42616.46875</c:v>
                </c:pt>
                <c:pt idx="1390">
                  <c:v>42616.479166666621</c:v>
                </c:pt>
                <c:pt idx="1391">
                  <c:v>42616.489583333343</c:v>
                </c:pt>
                <c:pt idx="1392">
                  <c:v>42616.5</c:v>
                </c:pt>
                <c:pt idx="1393">
                  <c:v>42616.510416666657</c:v>
                </c:pt>
                <c:pt idx="1394">
                  <c:v>42616.520833333343</c:v>
                </c:pt>
                <c:pt idx="1395">
                  <c:v>42616.53125</c:v>
                </c:pt>
                <c:pt idx="1396">
                  <c:v>42616.541666666621</c:v>
                </c:pt>
                <c:pt idx="1397">
                  <c:v>42616.552083333343</c:v>
                </c:pt>
                <c:pt idx="1398">
                  <c:v>42616.5625</c:v>
                </c:pt>
                <c:pt idx="1399">
                  <c:v>42616.572916666657</c:v>
                </c:pt>
                <c:pt idx="1400">
                  <c:v>42616.583333333343</c:v>
                </c:pt>
                <c:pt idx="1401">
                  <c:v>42616.593749999993</c:v>
                </c:pt>
                <c:pt idx="1402">
                  <c:v>42616.604166666621</c:v>
                </c:pt>
                <c:pt idx="1403">
                  <c:v>42616.614583333343</c:v>
                </c:pt>
                <c:pt idx="1404">
                  <c:v>42616.625</c:v>
                </c:pt>
                <c:pt idx="1405">
                  <c:v>42616.635416666621</c:v>
                </c:pt>
                <c:pt idx="1406">
                  <c:v>42616.645833333343</c:v>
                </c:pt>
                <c:pt idx="1407">
                  <c:v>42616.65625</c:v>
                </c:pt>
                <c:pt idx="1408">
                  <c:v>42616.666666666621</c:v>
                </c:pt>
                <c:pt idx="1409">
                  <c:v>42616.677083333292</c:v>
                </c:pt>
                <c:pt idx="1410">
                  <c:v>42616.6875</c:v>
                </c:pt>
                <c:pt idx="1411">
                  <c:v>42616.697916666621</c:v>
                </c:pt>
                <c:pt idx="1412">
                  <c:v>42616.708333333343</c:v>
                </c:pt>
                <c:pt idx="1413">
                  <c:v>42616.71875</c:v>
                </c:pt>
                <c:pt idx="1414">
                  <c:v>42616.729166666591</c:v>
                </c:pt>
                <c:pt idx="1415">
                  <c:v>42616.739583333292</c:v>
                </c:pt>
                <c:pt idx="1416">
                  <c:v>42616.75</c:v>
                </c:pt>
                <c:pt idx="1417">
                  <c:v>42616.760416666621</c:v>
                </c:pt>
                <c:pt idx="1418">
                  <c:v>42616.770833333343</c:v>
                </c:pt>
                <c:pt idx="1419">
                  <c:v>42616.78125</c:v>
                </c:pt>
                <c:pt idx="1420">
                  <c:v>42616.791666666591</c:v>
                </c:pt>
                <c:pt idx="1421">
                  <c:v>42616.802083333343</c:v>
                </c:pt>
                <c:pt idx="1422">
                  <c:v>42616.8125</c:v>
                </c:pt>
                <c:pt idx="1423">
                  <c:v>42616.822916666657</c:v>
                </c:pt>
                <c:pt idx="1424">
                  <c:v>42616.833333333343</c:v>
                </c:pt>
                <c:pt idx="1425">
                  <c:v>42616.84375</c:v>
                </c:pt>
                <c:pt idx="1426">
                  <c:v>42616.854166666657</c:v>
                </c:pt>
                <c:pt idx="1427">
                  <c:v>42616.864583333343</c:v>
                </c:pt>
                <c:pt idx="1428">
                  <c:v>42616.875</c:v>
                </c:pt>
                <c:pt idx="1429">
                  <c:v>42616.885416666657</c:v>
                </c:pt>
                <c:pt idx="1430">
                  <c:v>42616.895833333343</c:v>
                </c:pt>
                <c:pt idx="1431">
                  <c:v>42616.90625</c:v>
                </c:pt>
                <c:pt idx="1432">
                  <c:v>42616.916666666657</c:v>
                </c:pt>
                <c:pt idx="1433">
                  <c:v>42616.927083333292</c:v>
                </c:pt>
                <c:pt idx="1434">
                  <c:v>42616.9375</c:v>
                </c:pt>
                <c:pt idx="1435">
                  <c:v>42616.947916666657</c:v>
                </c:pt>
                <c:pt idx="1436">
                  <c:v>42616.958333333343</c:v>
                </c:pt>
                <c:pt idx="1437">
                  <c:v>42616.96875</c:v>
                </c:pt>
                <c:pt idx="1438">
                  <c:v>42616.979166666621</c:v>
                </c:pt>
                <c:pt idx="1439">
                  <c:v>42616.989583333343</c:v>
                </c:pt>
                <c:pt idx="1440">
                  <c:v>42617</c:v>
                </c:pt>
                <c:pt idx="1441">
                  <c:v>42617.010416666657</c:v>
                </c:pt>
                <c:pt idx="1442">
                  <c:v>42617.020833333343</c:v>
                </c:pt>
                <c:pt idx="1443">
                  <c:v>42617.03125</c:v>
                </c:pt>
                <c:pt idx="1444">
                  <c:v>42617.041666666621</c:v>
                </c:pt>
                <c:pt idx="1445">
                  <c:v>42617.052083333343</c:v>
                </c:pt>
                <c:pt idx="1446">
                  <c:v>42617.0625</c:v>
                </c:pt>
                <c:pt idx="1447">
                  <c:v>42617.072916666657</c:v>
                </c:pt>
                <c:pt idx="1448">
                  <c:v>42617.083333333343</c:v>
                </c:pt>
                <c:pt idx="1449">
                  <c:v>42617.093749999993</c:v>
                </c:pt>
                <c:pt idx="1450">
                  <c:v>42617.104166666621</c:v>
                </c:pt>
                <c:pt idx="1451">
                  <c:v>42617.114583333343</c:v>
                </c:pt>
                <c:pt idx="1452">
                  <c:v>42617.125</c:v>
                </c:pt>
                <c:pt idx="1453">
                  <c:v>42617.135416666621</c:v>
                </c:pt>
                <c:pt idx="1454">
                  <c:v>42617.145833333343</c:v>
                </c:pt>
                <c:pt idx="1455">
                  <c:v>42617.15625</c:v>
                </c:pt>
                <c:pt idx="1456">
                  <c:v>42617.166666666621</c:v>
                </c:pt>
                <c:pt idx="1457">
                  <c:v>42617.177083333292</c:v>
                </c:pt>
                <c:pt idx="1458">
                  <c:v>42617.1875</c:v>
                </c:pt>
                <c:pt idx="1459">
                  <c:v>42617.197916666621</c:v>
                </c:pt>
                <c:pt idx="1460">
                  <c:v>42617.208333333343</c:v>
                </c:pt>
                <c:pt idx="1461">
                  <c:v>42617.21875</c:v>
                </c:pt>
                <c:pt idx="1462">
                  <c:v>42617.229166666591</c:v>
                </c:pt>
                <c:pt idx="1463">
                  <c:v>42617.239583333292</c:v>
                </c:pt>
                <c:pt idx="1464">
                  <c:v>42617.25</c:v>
                </c:pt>
                <c:pt idx="1465">
                  <c:v>42617.260416666621</c:v>
                </c:pt>
                <c:pt idx="1466">
                  <c:v>42617.270833333343</c:v>
                </c:pt>
                <c:pt idx="1467">
                  <c:v>42617.28125</c:v>
                </c:pt>
                <c:pt idx="1468">
                  <c:v>42617.291666666591</c:v>
                </c:pt>
                <c:pt idx="1469">
                  <c:v>42617.302083333343</c:v>
                </c:pt>
                <c:pt idx="1470">
                  <c:v>42617.3125</c:v>
                </c:pt>
                <c:pt idx="1471">
                  <c:v>42617.322916666657</c:v>
                </c:pt>
                <c:pt idx="1472">
                  <c:v>42617.333333333343</c:v>
                </c:pt>
                <c:pt idx="1473">
                  <c:v>42617.34375</c:v>
                </c:pt>
                <c:pt idx="1474">
                  <c:v>42617.354166666657</c:v>
                </c:pt>
                <c:pt idx="1475">
                  <c:v>42617.364583333343</c:v>
                </c:pt>
                <c:pt idx="1476">
                  <c:v>42617.375</c:v>
                </c:pt>
                <c:pt idx="1477">
                  <c:v>42617.385416666657</c:v>
                </c:pt>
                <c:pt idx="1478">
                  <c:v>42617.395833333343</c:v>
                </c:pt>
                <c:pt idx="1479">
                  <c:v>42617.40625</c:v>
                </c:pt>
                <c:pt idx="1480">
                  <c:v>42617.416666666657</c:v>
                </c:pt>
                <c:pt idx="1481">
                  <c:v>42617.427083333292</c:v>
                </c:pt>
                <c:pt idx="1482">
                  <c:v>42617.4375</c:v>
                </c:pt>
                <c:pt idx="1483">
                  <c:v>42617.447916666657</c:v>
                </c:pt>
                <c:pt idx="1484">
                  <c:v>42617.458333333343</c:v>
                </c:pt>
                <c:pt idx="1485">
                  <c:v>42617.46875</c:v>
                </c:pt>
                <c:pt idx="1486">
                  <c:v>42617.479166666621</c:v>
                </c:pt>
                <c:pt idx="1487">
                  <c:v>42617.489583333343</c:v>
                </c:pt>
                <c:pt idx="1488">
                  <c:v>42617.5</c:v>
                </c:pt>
                <c:pt idx="1489">
                  <c:v>42617.510416666657</c:v>
                </c:pt>
                <c:pt idx="1490">
                  <c:v>42617.520833333343</c:v>
                </c:pt>
                <c:pt idx="1491">
                  <c:v>42617.53125</c:v>
                </c:pt>
                <c:pt idx="1492">
                  <c:v>42617.541666666621</c:v>
                </c:pt>
                <c:pt idx="1493">
                  <c:v>42617.552083333343</c:v>
                </c:pt>
                <c:pt idx="1494">
                  <c:v>42617.5625</c:v>
                </c:pt>
                <c:pt idx="1495">
                  <c:v>42617.572916666657</c:v>
                </c:pt>
                <c:pt idx="1496">
                  <c:v>42617.583333333343</c:v>
                </c:pt>
                <c:pt idx="1497">
                  <c:v>42617.593749999993</c:v>
                </c:pt>
                <c:pt idx="1498">
                  <c:v>42617.604166666621</c:v>
                </c:pt>
                <c:pt idx="1499">
                  <c:v>42617.614583333343</c:v>
                </c:pt>
                <c:pt idx="1500">
                  <c:v>42617.625</c:v>
                </c:pt>
                <c:pt idx="1501">
                  <c:v>42617.635416666621</c:v>
                </c:pt>
                <c:pt idx="1502">
                  <c:v>42617.645833333343</c:v>
                </c:pt>
                <c:pt idx="1503">
                  <c:v>42617.65625</c:v>
                </c:pt>
                <c:pt idx="1504">
                  <c:v>42617.666666666621</c:v>
                </c:pt>
                <c:pt idx="1505">
                  <c:v>42617.677083333292</c:v>
                </c:pt>
                <c:pt idx="1506">
                  <c:v>42617.6875</c:v>
                </c:pt>
                <c:pt idx="1507">
                  <c:v>42617.697916666621</c:v>
                </c:pt>
                <c:pt idx="1508">
                  <c:v>42617.708333333343</c:v>
                </c:pt>
                <c:pt idx="1509">
                  <c:v>42617.71875</c:v>
                </c:pt>
                <c:pt idx="1510">
                  <c:v>42617.729166666591</c:v>
                </c:pt>
                <c:pt idx="1511">
                  <c:v>42617.739583333292</c:v>
                </c:pt>
                <c:pt idx="1512">
                  <c:v>42617.75</c:v>
                </c:pt>
                <c:pt idx="1513">
                  <c:v>42617.760416666621</c:v>
                </c:pt>
                <c:pt idx="1514">
                  <c:v>42617.770833333343</c:v>
                </c:pt>
                <c:pt idx="1515">
                  <c:v>42617.78125</c:v>
                </c:pt>
                <c:pt idx="1516">
                  <c:v>42617.791666666591</c:v>
                </c:pt>
                <c:pt idx="1517">
                  <c:v>42617.802083333343</c:v>
                </c:pt>
                <c:pt idx="1518">
                  <c:v>42617.8125</c:v>
                </c:pt>
                <c:pt idx="1519">
                  <c:v>42617.822916666657</c:v>
                </c:pt>
                <c:pt idx="1520">
                  <c:v>42617.833333333343</c:v>
                </c:pt>
                <c:pt idx="1521">
                  <c:v>42617.84375</c:v>
                </c:pt>
                <c:pt idx="1522">
                  <c:v>42617.854166666657</c:v>
                </c:pt>
                <c:pt idx="1523">
                  <c:v>42617.864583333343</c:v>
                </c:pt>
                <c:pt idx="1524">
                  <c:v>42617.875</c:v>
                </c:pt>
                <c:pt idx="1525">
                  <c:v>42617.885416666657</c:v>
                </c:pt>
                <c:pt idx="1526">
                  <c:v>42617.895833333343</c:v>
                </c:pt>
                <c:pt idx="1527">
                  <c:v>42617.90625</c:v>
                </c:pt>
                <c:pt idx="1528">
                  <c:v>42617.916666666657</c:v>
                </c:pt>
                <c:pt idx="1529">
                  <c:v>42617.927083333292</c:v>
                </c:pt>
                <c:pt idx="1530">
                  <c:v>42617.9375</c:v>
                </c:pt>
                <c:pt idx="1531">
                  <c:v>42617.947916666657</c:v>
                </c:pt>
                <c:pt idx="1532">
                  <c:v>42617.958333333343</c:v>
                </c:pt>
                <c:pt idx="1533">
                  <c:v>42617.96875</c:v>
                </c:pt>
                <c:pt idx="1534">
                  <c:v>42617.979166666621</c:v>
                </c:pt>
                <c:pt idx="1535">
                  <c:v>42617.989583333343</c:v>
                </c:pt>
                <c:pt idx="1536">
                  <c:v>42618</c:v>
                </c:pt>
                <c:pt idx="1537">
                  <c:v>42618.010416666657</c:v>
                </c:pt>
                <c:pt idx="1538">
                  <c:v>42618.020833333343</c:v>
                </c:pt>
                <c:pt idx="1539">
                  <c:v>42618.03125</c:v>
                </c:pt>
                <c:pt idx="1540">
                  <c:v>42618.041666666621</c:v>
                </c:pt>
                <c:pt idx="1541">
                  <c:v>42618.052083333343</c:v>
                </c:pt>
                <c:pt idx="1542">
                  <c:v>42618.0625</c:v>
                </c:pt>
                <c:pt idx="1543">
                  <c:v>42618.072916666657</c:v>
                </c:pt>
                <c:pt idx="1544">
                  <c:v>42618.083333333343</c:v>
                </c:pt>
                <c:pt idx="1545">
                  <c:v>42618.093749999993</c:v>
                </c:pt>
                <c:pt idx="1546">
                  <c:v>42618.104166666621</c:v>
                </c:pt>
                <c:pt idx="1547">
                  <c:v>42618.114583333343</c:v>
                </c:pt>
                <c:pt idx="1548">
                  <c:v>42618.125</c:v>
                </c:pt>
                <c:pt idx="1549">
                  <c:v>42618.135416666621</c:v>
                </c:pt>
                <c:pt idx="1550">
                  <c:v>42618.145833333343</c:v>
                </c:pt>
                <c:pt idx="1551">
                  <c:v>42618.15625</c:v>
                </c:pt>
                <c:pt idx="1552">
                  <c:v>42618.166666666621</c:v>
                </c:pt>
                <c:pt idx="1553">
                  <c:v>42618.177083333292</c:v>
                </c:pt>
                <c:pt idx="1554">
                  <c:v>42618.1875</c:v>
                </c:pt>
                <c:pt idx="1555">
                  <c:v>42618.197916666621</c:v>
                </c:pt>
                <c:pt idx="1556">
                  <c:v>42618.208333333343</c:v>
                </c:pt>
                <c:pt idx="1557">
                  <c:v>42618.21875</c:v>
                </c:pt>
                <c:pt idx="1558">
                  <c:v>42618.229166666591</c:v>
                </c:pt>
                <c:pt idx="1559">
                  <c:v>42618.239583333292</c:v>
                </c:pt>
                <c:pt idx="1560">
                  <c:v>42618.25</c:v>
                </c:pt>
                <c:pt idx="1561">
                  <c:v>42618.260416666621</c:v>
                </c:pt>
                <c:pt idx="1562">
                  <c:v>42618.270833333343</c:v>
                </c:pt>
                <c:pt idx="1563">
                  <c:v>42618.28125</c:v>
                </c:pt>
                <c:pt idx="1564">
                  <c:v>42618.291666666591</c:v>
                </c:pt>
                <c:pt idx="1565">
                  <c:v>42618.302083333343</c:v>
                </c:pt>
                <c:pt idx="1566">
                  <c:v>42618.3125</c:v>
                </c:pt>
                <c:pt idx="1567">
                  <c:v>42618.322916666657</c:v>
                </c:pt>
                <c:pt idx="1568">
                  <c:v>42618.333333333343</c:v>
                </c:pt>
                <c:pt idx="1569">
                  <c:v>42618.34375</c:v>
                </c:pt>
                <c:pt idx="1570">
                  <c:v>42618.354166666657</c:v>
                </c:pt>
                <c:pt idx="1571">
                  <c:v>42618.364583333343</c:v>
                </c:pt>
                <c:pt idx="1572">
                  <c:v>42618.375</c:v>
                </c:pt>
                <c:pt idx="1573">
                  <c:v>42618.385416666657</c:v>
                </c:pt>
                <c:pt idx="1574">
                  <c:v>42618.395833333343</c:v>
                </c:pt>
                <c:pt idx="1575">
                  <c:v>42618.40625</c:v>
                </c:pt>
                <c:pt idx="1576">
                  <c:v>42618.416666666657</c:v>
                </c:pt>
                <c:pt idx="1577">
                  <c:v>42618.427083333292</c:v>
                </c:pt>
                <c:pt idx="1578">
                  <c:v>42618.4375</c:v>
                </c:pt>
                <c:pt idx="1579">
                  <c:v>42618.447916666657</c:v>
                </c:pt>
                <c:pt idx="1580">
                  <c:v>42618.458333333343</c:v>
                </c:pt>
                <c:pt idx="1581">
                  <c:v>42618.46875</c:v>
                </c:pt>
                <c:pt idx="1582">
                  <c:v>42618.479166666621</c:v>
                </c:pt>
                <c:pt idx="1583">
                  <c:v>42618.489583333343</c:v>
                </c:pt>
                <c:pt idx="1584">
                  <c:v>42618.5</c:v>
                </c:pt>
                <c:pt idx="1585">
                  <c:v>42618.510416666657</c:v>
                </c:pt>
                <c:pt idx="1586">
                  <c:v>42618.520833333343</c:v>
                </c:pt>
                <c:pt idx="1587">
                  <c:v>42618.53125</c:v>
                </c:pt>
                <c:pt idx="1588">
                  <c:v>42618.541666666621</c:v>
                </c:pt>
                <c:pt idx="1589">
                  <c:v>42618.552083333343</c:v>
                </c:pt>
                <c:pt idx="1590">
                  <c:v>42618.5625</c:v>
                </c:pt>
                <c:pt idx="1591">
                  <c:v>42618.572916666657</c:v>
                </c:pt>
                <c:pt idx="1592">
                  <c:v>42618.583333333343</c:v>
                </c:pt>
                <c:pt idx="1593">
                  <c:v>42618.593749999993</c:v>
                </c:pt>
                <c:pt idx="1594">
                  <c:v>42618.604166666621</c:v>
                </c:pt>
                <c:pt idx="1595">
                  <c:v>42618.614583333343</c:v>
                </c:pt>
                <c:pt idx="1596">
                  <c:v>42618.625</c:v>
                </c:pt>
                <c:pt idx="1597">
                  <c:v>42618.635416666621</c:v>
                </c:pt>
                <c:pt idx="1598">
                  <c:v>42618.645833333343</c:v>
                </c:pt>
                <c:pt idx="1599">
                  <c:v>42618.65625</c:v>
                </c:pt>
                <c:pt idx="1600">
                  <c:v>42618.666666666621</c:v>
                </c:pt>
                <c:pt idx="1601">
                  <c:v>42618.677083333292</c:v>
                </c:pt>
                <c:pt idx="1602">
                  <c:v>42618.6875</c:v>
                </c:pt>
                <c:pt idx="1603">
                  <c:v>42618.697916666621</c:v>
                </c:pt>
                <c:pt idx="1604">
                  <c:v>42618.708333333343</c:v>
                </c:pt>
                <c:pt idx="1605">
                  <c:v>42618.71875</c:v>
                </c:pt>
                <c:pt idx="1606">
                  <c:v>42618.729166666591</c:v>
                </c:pt>
                <c:pt idx="1607">
                  <c:v>42618.739583333292</c:v>
                </c:pt>
                <c:pt idx="1608">
                  <c:v>42618.75</c:v>
                </c:pt>
                <c:pt idx="1609">
                  <c:v>42618.760416666621</c:v>
                </c:pt>
                <c:pt idx="1610">
                  <c:v>42618.770833333343</c:v>
                </c:pt>
                <c:pt idx="1611">
                  <c:v>42618.78125</c:v>
                </c:pt>
                <c:pt idx="1612">
                  <c:v>42618.791666666591</c:v>
                </c:pt>
                <c:pt idx="1613">
                  <c:v>42618.802083333343</c:v>
                </c:pt>
                <c:pt idx="1614">
                  <c:v>42618.8125</c:v>
                </c:pt>
                <c:pt idx="1615">
                  <c:v>42618.822916666657</c:v>
                </c:pt>
                <c:pt idx="1616">
                  <c:v>42618.833333333343</c:v>
                </c:pt>
                <c:pt idx="1617">
                  <c:v>42618.84375</c:v>
                </c:pt>
                <c:pt idx="1618">
                  <c:v>42618.854166666657</c:v>
                </c:pt>
                <c:pt idx="1619">
                  <c:v>42618.864583333343</c:v>
                </c:pt>
                <c:pt idx="1620">
                  <c:v>42618.875</c:v>
                </c:pt>
                <c:pt idx="1621">
                  <c:v>42618.885416666657</c:v>
                </c:pt>
                <c:pt idx="1622">
                  <c:v>42618.895833333343</c:v>
                </c:pt>
                <c:pt idx="1623">
                  <c:v>42618.90625</c:v>
                </c:pt>
                <c:pt idx="1624">
                  <c:v>42618.916666666657</c:v>
                </c:pt>
                <c:pt idx="1625">
                  <c:v>42618.927083333292</c:v>
                </c:pt>
                <c:pt idx="1626">
                  <c:v>42618.9375</c:v>
                </c:pt>
                <c:pt idx="1627">
                  <c:v>42618.947916666657</c:v>
                </c:pt>
                <c:pt idx="1628">
                  <c:v>42618.958333333343</c:v>
                </c:pt>
                <c:pt idx="1629">
                  <c:v>42618.96875</c:v>
                </c:pt>
                <c:pt idx="1630">
                  <c:v>42618.979166666621</c:v>
                </c:pt>
                <c:pt idx="1631">
                  <c:v>42618.989583333343</c:v>
                </c:pt>
                <c:pt idx="1632">
                  <c:v>42619</c:v>
                </c:pt>
                <c:pt idx="1633">
                  <c:v>42619.010416666657</c:v>
                </c:pt>
                <c:pt idx="1634">
                  <c:v>42619.020833333343</c:v>
                </c:pt>
                <c:pt idx="1635">
                  <c:v>42619.03125</c:v>
                </c:pt>
                <c:pt idx="1636">
                  <c:v>42619.041666666621</c:v>
                </c:pt>
                <c:pt idx="1637">
                  <c:v>42619.052083333343</c:v>
                </c:pt>
                <c:pt idx="1638">
                  <c:v>42619.0625</c:v>
                </c:pt>
                <c:pt idx="1639">
                  <c:v>42619.072916666657</c:v>
                </c:pt>
                <c:pt idx="1640">
                  <c:v>42619.083333333343</c:v>
                </c:pt>
                <c:pt idx="1641">
                  <c:v>42619.093749999993</c:v>
                </c:pt>
                <c:pt idx="1642">
                  <c:v>42619.104166666621</c:v>
                </c:pt>
                <c:pt idx="1643">
                  <c:v>42619.114583333343</c:v>
                </c:pt>
                <c:pt idx="1644">
                  <c:v>42619.125</c:v>
                </c:pt>
                <c:pt idx="1645">
                  <c:v>42619.135416666621</c:v>
                </c:pt>
                <c:pt idx="1646">
                  <c:v>42619.145833333343</c:v>
                </c:pt>
                <c:pt idx="1647">
                  <c:v>42619.15625</c:v>
                </c:pt>
                <c:pt idx="1648">
                  <c:v>42619.166666666621</c:v>
                </c:pt>
                <c:pt idx="1649">
                  <c:v>42619.177083333292</c:v>
                </c:pt>
                <c:pt idx="1650">
                  <c:v>42619.1875</c:v>
                </c:pt>
                <c:pt idx="1651">
                  <c:v>42619.197916666621</c:v>
                </c:pt>
                <c:pt idx="1652">
                  <c:v>42619.208333333343</c:v>
                </c:pt>
                <c:pt idx="1653">
                  <c:v>42619.21875</c:v>
                </c:pt>
                <c:pt idx="1654">
                  <c:v>42619.229166666591</c:v>
                </c:pt>
                <c:pt idx="1655">
                  <c:v>42619.239583333292</c:v>
                </c:pt>
                <c:pt idx="1656">
                  <c:v>42619.25</c:v>
                </c:pt>
                <c:pt idx="1657">
                  <c:v>42619.260416666621</c:v>
                </c:pt>
                <c:pt idx="1658">
                  <c:v>42619.270833333343</c:v>
                </c:pt>
                <c:pt idx="1659">
                  <c:v>42619.28125</c:v>
                </c:pt>
                <c:pt idx="1660">
                  <c:v>42619.291666666591</c:v>
                </c:pt>
                <c:pt idx="1661">
                  <c:v>42619.302083333343</c:v>
                </c:pt>
                <c:pt idx="1662">
                  <c:v>42619.3125</c:v>
                </c:pt>
                <c:pt idx="1663">
                  <c:v>42619.322916666657</c:v>
                </c:pt>
                <c:pt idx="1664">
                  <c:v>42619.333333333343</c:v>
                </c:pt>
                <c:pt idx="1665">
                  <c:v>42619.34375</c:v>
                </c:pt>
                <c:pt idx="1666">
                  <c:v>42619.354166666657</c:v>
                </c:pt>
                <c:pt idx="1667">
                  <c:v>42619.364583333343</c:v>
                </c:pt>
                <c:pt idx="1668">
                  <c:v>42619.375</c:v>
                </c:pt>
                <c:pt idx="1669">
                  <c:v>42619.385416666657</c:v>
                </c:pt>
                <c:pt idx="1670">
                  <c:v>42619.395833333343</c:v>
                </c:pt>
                <c:pt idx="1671">
                  <c:v>42619.40625</c:v>
                </c:pt>
                <c:pt idx="1672">
                  <c:v>42619.416666666657</c:v>
                </c:pt>
                <c:pt idx="1673">
                  <c:v>42619.427083333292</c:v>
                </c:pt>
                <c:pt idx="1674">
                  <c:v>42619.4375</c:v>
                </c:pt>
                <c:pt idx="1675">
                  <c:v>42619.447916666657</c:v>
                </c:pt>
                <c:pt idx="1676">
                  <c:v>42619.458333333343</c:v>
                </c:pt>
                <c:pt idx="1677">
                  <c:v>42619.46875</c:v>
                </c:pt>
                <c:pt idx="1678">
                  <c:v>42619.479166666621</c:v>
                </c:pt>
                <c:pt idx="1679">
                  <c:v>42619.489583333343</c:v>
                </c:pt>
                <c:pt idx="1680">
                  <c:v>42619.5</c:v>
                </c:pt>
                <c:pt idx="1681">
                  <c:v>42619.510416666657</c:v>
                </c:pt>
                <c:pt idx="1682">
                  <c:v>42619.520833333343</c:v>
                </c:pt>
                <c:pt idx="1683">
                  <c:v>42619.53125</c:v>
                </c:pt>
                <c:pt idx="1684">
                  <c:v>42619.541666666621</c:v>
                </c:pt>
                <c:pt idx="1685">
                  <c:v>42619.552083333343</c:v>
                </c:pt>
                <c:pt idx="1686">
                  <c:v>42619.5625</c:v>
                </c:pt>
                <c:pt idx="1687">
                  <c:v>42619.572916666657</c:v>
                </c:pt>
                <c:pt idx="1688">
                  <c:v>42619.583333333343</c:v>
                </c:pt>
                <c:pt idx="1689">
                  <c:v>42619.593749999993</c:v>
                </c:pt>
                <c:pt idx="1690">
                  <c:v>42619.604166666621</c:v>
                </c:pt>
                <c:pt idx="1691">
                  <c:v>42619.614583333343</c:v>
                </c:pt>
                <c:pt idx="1692">
                  <c:v>42619.625</c:v>
                </c:pt>
                <c:pt idx="1693">
                  <c:v>42619.635416666621</c:v>
                </c:pt>
                <c:pt idx="1694">
                  <c:v>42619.645833333343</c:v>
                </c:pt>
                <c:pt idx="1695">
                  <c:v>42619.65625</c:v>
                </c:pt>
                <c:pt idx="1696">
                  <c:v>42619.666666666621</c:v>
                </c:pt>
                <c:pt idx="1697">
                  <c:v>42619.677083333292</c:v>
                </c:pt>
                <c:pt idx="1698">
                  <c:v>42619.6875</c:v>
                </c:pt>
                <c:pt idx="1699">
                  <c:v>42619.697916666621</c:v>
                </c:pt>
                <c:pt idx="1700">
                  <c:v>42619.708333333343</c:v>
                </c:pt>
                <c:pt idx="1701">
                  <c:v>42619.71875</c:v>
                </c:pt>
                <c:pt idx="1702">
                  <c:v>42619.729166666591</c:v>
                </c:pt>
                <c:pt idx="1703">
                  <c:v>42619.739583333292</c:v>
                </c:pt>
                <c:pt idx="1704">
                  <c:v>42619.75</c:v>
                </c:pt>
                <c:pt idx="1705">
                  <c:v>42619.760416666621</c:v>
                </c:pt>
                <c:pt idx="1706">
                  <c:v>42619.770833333343</c:v>
                </c:pt>
                <c:pt idx="1707">
                  <c:v>42619.78125</c:v>
                </c:pt>
                <c:pt idx="1708">
                  <c:v>42619.791666666591</c:v>
                </c:pt>
                <c:pt idx="1709">
                  <c:v>42619.802083333343</c:v>
                </c:pt>
                <c:pt idx="1710">
                  <c:v>42619.8125</c:v>
                </c:pt>
                <c:pt idx="1711">
                  <c:v>42619.822916666657</c:v>
                </c:pt>
                <c:pt idx="1712">
                  <c:v>42619.833333333343</c:v>
                </c:pt>
                <c:pt idx="1713">
                  <c:v>42619.84375</c:v>
                </c:pt>
                <c:pt idx="1714">
                  <c:v>42619.854166666657</c:v>
                </c:pt>
                <c:pt idx="1715">
                  <c:v>42619.864583333343</c:v>
                </c:pt>
                <c:pt idx="1716">
                  <c:v>42619.875</c:v>
                </c:pt>
                <c:pt idx="1717">
                  <c:v>42619.885416666657</c:v>
                </c:pt>
                <c:pt idx="1718">
                  <c:v>42619.895833333343</c:v>
                </c:pt>
                <c:pt idx="1719">
                  <c:v>42619.90625</c:v>
                </c:pt>
                <c:pt idx="1720">
                  <c:v>42619.916666666657</c:v>
                </c:pt>
                <c:pt idx="1721">
                  <c:v>42619.927083333292</c:v>
                </c:pt>
                <c:pt idx="1722">
                  <c:v>42619.9375</c:v>
                </c:pt>
                <c:pt idx="1723">
                  <c:v>42619.947916666657</c:v>
                </c:pt>
                <c:pt idx="1724">
                  <c:v>42619.958333333343</c:v>
                </c:pt>
                <c:pt idx="1725">
                  <c:v>42619.96875</c:v>
                </c:pt>
                <c:pt idx="1726">
                  <c:v>42619.979166666621</c:v>
                </c:pt>
                <c:pt idx="1727">
                  <c:v>42619.989583333343</c:v>
                </c:pt>
                <c:pt idx="1728">
                  <c:v>42620</c:v>
                </c:pt>
                <c:pt idx="1729">
                  <c:v>42620.010416666657</c:v>
                </c:pt>
                <c:pt idx="1730">
                  <c:v>42620.020833333343</c:v>
                </c:pt>
                <c:pt idx="1731">
                  <c:v>42620.03125</c:v>
                </c:pt>
                <c:pt idx="1732">
                  <c:v>42620.041666666621</c:v>
                </c:pt>
                <c:pt idx="1733">
                  <c:v>42620.052083333343</c:v>
                </c:pt>
                <c:pt idx="1734">
                  <c:v>42620.0625</c:v>
                </c:pt>
                <c:pt idx="1735">
                  <c:v>42620.072916666657</c:v>
                </c:pt>
                <c:pt idx="1736">
                  <c:v>42620.083333333343</c:v>
                </c:pt>
                <c:pt idx="1737">
                  <c:v>42620.093749999993</c:v>
                </c:pt>
                <c:pt idx="1738">
                  <c:v>42620.104166666621</c:v>
                </c:pt>
                <c:pt idx="1739">
                  <c:v>42620.114583333343</c:v>
                </c:pt>
                <c:pt idx="1740">
                  <c:v>42620.125</c:v>
                </c:pt>
                <c:pt idx="1741">
                  <c:v>42620.135416666621</c:v>
                </c:pt>
                <c:pt idx="1742">
                  <c:v>42620.145833333343</c:v>
                </c:pt>
                <c:pt idx="1743">
                  <c:v>42620.15625</c:v>
                </c:pt>
                <c:pt idx="1744">
                  <c:v>42620.166666666621</c:v>
                </c:pt>
                <c:pt idx="1745">
                  <c:v>42620.177083333292</c:v>
                </c:pt>
                <c:pt idx="1746">
                  <c:v>42620.1875</c:v>
                </c:pt>
                <c:pt idx="1747">
                  <c:v>42620.197916666621</c:v>
                </c:pt>
                <c:pt idx="1748">
                  <c:v>42620.208333333343</c:v>
                </c:pt>
                <c:pt idx="1749">
                  <c:v>42620.21875</c:v>
                </c:pt>
                <c:pt idx="1750">
                  <c:v>42620.229166666591</c:v>
                </c:pt>
                <c:pt idx="1751">
                  <c:v>42620.239583333292</c:v>
                </c:pt>
                <c:pt idx="1752">
                  <c:v>42620.25</c:v>
                </c:pt>
                <c:pt idx="1753">
                  <c:v>42620.260416666621</c:v>
                </c:pt>
                <c:pt idx="1754">
                  <c:v>42620.270833333343</c:v>
                </c:pt>
                <c:pt idx="1755">
                  <c:v>42620.28125</c:v>
                </c:pt>
                <c:pt idx="1756">
                  <c:v>42620.291666666591</c:v>
                </c:pt>
                <c:pt idx="1757">
                  <c:v>42620.302083333343</c:v>
                </c:pt>
                <c:pt idx="1758">
                  <c:v>42620.3125</c:v>
                </c:pt>
                <c:pt idx="1759">
                  <c:v>42620.322916666657</c:v>
                </c:pt>
                <c:pt idx="1760">
                  <c:v>42620.333333333343</c:v>
                </c:pt>
                <c:pt idx="1761">
                  <c:v>42620.34375</c:v>
                </c:pt>
                <c:pt idx="1762">
                  <c:v>42620.354166666657</c:v>
                </c:pt>
                <c:pt idx="1763">
                  <c:v>42620.364583333343</c:v>
                </c:pt>
                <c:pt idx="1764">
                  <c:v>42620.375</c:v>
                </c:pt>
                <c:pt idx="1765">
                  <c:v>42620.385416666657</c:v>
                </c:pt>
                <c:pt idx="1766">
                  <c:v>42620.395833333343</c:v>
                </c:pt>
                <c:pt idx="1767">
                  <c:v>42620.40625</c:v>
                </c:pt>
                <c:pt idx="1768">
                  <c:v>42620.416666666657</c:v>
                </c:pt>
                <c:pt idx="1769">
                  <c:v>42620.427083333292</c:v>
                </c:pt>
                <c:pt idx="1770">
                  <c:v>42620.4375</c:v>
                </c:pt>
                <c:pt idx="1771">
                  <c:v>42620.447916666657</c:v>
                </c:pt>
                <c:pt idx="1772">
                  <c:v>42620.458333333343</c:v>
                </c:pt>
                <c:pt idx="1773">
                  <c:v>42620.46875</c:v>
                </c:pt>
                <c:pt idx="1774">
                  <c:v>42620.479166666621</c:v>
                </c:pt>
                <c:pt idx="1775">
                  <c:v>42620.489583333343</c:v>
                </c:pt>
                <c:pt idx="1776">
                  <c:v>42620.5</c:v>
                </c:pt>
                <c:pt idx="1777">
                  <c:v>42620.510416666657</c:v>
                </c:pt>
                <c:pt idx="1778">
                  <c:v>42620.520833333343</c:v>
                </c:pt>
                <c:pt idx="1779">
                  <c:v>42620.53125</c:v>
                </c:pt>
                <c:pt idx="1780">
                  <c:v>42620.541666666621</c:v>
                </c:pt>
                <c:pt idx="1781">
                  <c:v>42620.552083333343</c:v>
                </c:pt>
                <c:pt idx="1782">
                  <c:v>42620.5625</c:v>
                </c:pt>
                <c:pt idx="1783">
                  <c:v>42620.572916666657</c:v>
                </c:pt>
                <c:pt idx="1784">
                  <c:v>42620.583333333343</c:v>
                </c:pt>
                <c:pt idx="1785">
                  <c:v>42620.593749999993</c:v>
                </c:pt>
                <c:pt idx="1786">
                  <c:v>42620.604166666621</c:v>
                </c:pt>
                <c:pt idx="1787">
                  <c:v>42620.614583333343</c:v>
                </c:pt>
                <c:pt idx="1788">
                  <c:v>42620.625</c:v>
                </c:pt>
                <c:pt idx="1789">
                  <c:v>42620.635416666621</c:v>
                </c:pt>
                <c:pt idx="1790">
                  <c:v>42620.645833333343</c:v>
                </c:pt>
                <c:pt idx="1791">
                  <c:v>42620.65625</c:v>
                </c:pt>
                <c:pt idx="1792">
                  <c:v>42620.666666666621</c:v>
                </c:pt>
                <c:pt idx="1793">
                  <c:v>42620.677083333292</c:v>
                </c:pt>
                <c:pt idx="1794">
                  <c:v>42620.6875</c:v>
                </c:pt>
                <c:pt idx="1795">
                  <c:v>42620.697916666621</c:v>
                </c:pt>
                <c:pt idx="1796">
                  <c:v>42620.708333333343</c:v>
                </c:pt>
                <c:pt idx="1797">
                  <c:v>42620.71875</c:v>
                </c:pt>
                <c:pt idx="1798">
                  <c:v>42620.729166666591</c:v>
                </c:pt>
                <c:pt idx="1799">
                  <c:v>42620.739583333292</c:v>
                </c:pt>
                <c:pt idx="1800">
                  <c:v>42620.75</c:v>
                </c:pt>
                <c:pt idx="1801">
                  <c:v>42620.760416666621</c:v>
                </c:pt>
                <c:pt idx="1802">
                  <c:v>42620.770833333343</c:v>
                </c:pt>
                <c:pt idx="1803">
                  <c:v>42620.78125</c:v>
                </c:pt>
                <c:pt idx="1804">
                  <c:v>42620.791666666591</c:v>
                </c:pt>
                <c:pt idx="1805">
                  <c:v>42620.802083333343</c:v>
                </c:pt>
                <c:pt idx="1806">
                  <c:v>42620.8125</c:v>
                </c:pt>
                <c:pt idx="1807">
                  <c:v>42620.822916666657</c:v>
                </c:pt>
                <c:pt idx="1808">
                  <c:v>42620.833333333343</c:v>
                </c:pt>
                <c:pt idx="1809">
                  <c:v>42620.84375</c:v>
                </c:pt>
                <c:pt idx="1810">
                  <c:v>42620.854166666657</c:v>
                </c:pt>
                <c:pt idx="1811">
                  <c:v>42620.864583333343</c:v>
                </c:pt>
                <c:pt idx="1812">
                  <c:v>42620.875</c:v>
                </c:pt>
                <c:pt idx="1813">
                  <c:v>42620.885416666657</c:v>
                </c:pt>
                <c:pt idx="1814">
                  <c:v>42620.895833333343</c:v>
                </c:pt>
                <c:pt idx="1815">
                  <c:v>42620.90625</c:v>
                </c:pt>
                <c:pt idx="1816">
                  <c:v>42620.916666666657</c:v>
                </c:pt>
                <c:pt idx="1817">
                  <c:v>42620.927083333292</c:v>
                </c:pt>
                <c:pt idx="1818">
                  <c:v>42620.9375</c:v>
                </c:pt>
                <c:pt idx="1819">
                  <c:v>42620.947916666657</c:v>
                </c:pt>
                <c:pt idx="1820">
                  <c:v>42620.958333333343</c:v>
                </c:pt>
                <c:pt idx="1821">
                  <c:v>42620.96875</c:v>
                </c:pt>
                <c:pt idx="1822">
                  <c:v>42620.979166666621</c:v>
                </c:pt>
                <c:pt idx="1823">
                  <c:v>42620.989583333343</c:v>
                </c:pt>
                <c:pt idx="1824">
                  <c:v>42621</c:v>
                </c:pt>
                <c:pt idx="1825">
                  <c:v>42621.010416666657</c:v>
                </c:pt>
                <c:pt idx="1826">
                  <c:v>42621.020833333343</c:v>
                </c:pt>
                <c:pt idx="1827">
                  <c:v>42621.03125</c:v>
                </c:pt>
                <c:pt idx="1828">
                  <c:v>42621.041666666621</c:v>
                </c:pt>
                <c:pt idx="1829">
                  <c:v>42621.052083333343</c:v>
                </c:pt>
                <c:pt idx="1830">
                  <c:v>42621.0625</c:v>
                </c:pt>
                <c:pt idx="1831">
                  <c:v>42621.072916666657</c:v>
                </c:pt>
                <c:pt idx="1832">
                  <c:v>42621.083333333343</c:v>
                </c:pt>
                <c:pt idx="1833">
                  <c:v>42621.093749999993</c:v>
                </c:pt>
                <c:pt idx="1834">
                  <c:v>42621.104166666621</c:v>
                </c:pt>
                <c:pt idx="1835">
                  <c:v>42621.114583333343</c:v>
                </c:pt>
                <c:pt idx="1836">
                  <c:v>42621.125</c:v>
                </c:pt>
                <c:pt idx="1837">
                  <c:v>42621.135416666621</c:v>
                </c:pt>
                <c:pt idx="1838">
                  <c:v>42621.145833333343</c:v>
                </c:pt>
                <c:pt idx="1839">
                  <c:v>42621.15625</c:v>
                </c:pt>
                <c:pt idx="1840">
                  <c:v>42621.166666666621</c:v>
                </c:pt>
                <c:pt idx="1841">
                  <c:v>42621.177083333292</c:v>
                </c:pt>
                <c:pt idx="1842">
                  <c:v>42621.1875</c:v>
                </c:pt>
                <c:pt idx="1843">
                  <c:v>42621.197916666621</c:v>
                </c:pt>
                <c:pt idx="1844">
                  <c:v>42621.208333333343</c:v>
                </c:pt>
                <c:pt idx="1845">
                  <c:v>42621.21875</c:v>
                </c:pt>
                <c:pt idx="1846">
                  <c:v>42621.229166666591</c:v>
                </c:pt>
                <c:pt idx="1847">
                  <c:v>42621.239583333292</c:v>
                </c:pt>
                <c:pt idx="1848">
                  <c:v>42621.25</c:v>
                </c:pt>
                <c:pt idx="1849">
                  <c:v>42621.260416666621</c:v>
                </c:pt>
                <c:pt idx="1850">
                  <c:v>42621.270833333343</c:v>
                </c:pt>
                <c:pt idx="1851">
                  <c:v>42621.28125</c:v>
                </c:pt>
                <c:pt idx="1852">
                  <c:v>42621.291666666591</c:v>
                </c:pt>
                <c:pt idx="1853">
                  <c:v>42621.302083333343</c:v>
                </c:pt>
                <c:pt idx="1854">
                  <c:v>42621.3125</c:v>
                </c:pt>
                <c:pt idx="1855">
                  <c:v>42621.322916666657</c:v>
                </c:pt>
                <c:pt idx="1856">
                  <c:v>42621.333333333343</c:v>
                </c:pt>
                <c:pt idx="1857">
                  <c:v>42621.34375</c:v>
                </c:pt>
                <c:pt idx="1858">
                  <c:v>42621.354166666657</c:v>
                </c:pt>
                <c:pt idx="1859">
                  <c:v>42621.364583333343</c:v>
                </c:pt>
                <c:pt idx="1860">
                  <c:v>42621.375</c:v>
                </c:pt>
                <c:pt idx="1861">
                  <c:v>42621.385416666657</c:v>
                </c:pt>
                <c:pt idx="1862">
                  <c:v>42621.395833333343</c:v>
                </c:pt>
                <c:pt idx="1863">
                  <c:v>42621.40625</c:v>
                </c:pt>
                <c:pt idx="1864">
                  <c:v>42621.416666666657</c:v>
                </c:pt>
                <c:pt idx="1865">
                  <c:v>42621.427083333292</c:v>
                </c:pt>
                <c:pt idx="1866">
                  <c:v>42621.4375</c:v>
                </c:pt>
                <c:pt idx="1867">
                  <c:v>42621.447916666657</c:v>
                </c:pt>
                <c:pt idx="1868">
                  <c:v>42621.458333333343</c:v>
                </c:pt>
                <c:pt idx="1869">
                  <c:v>42621.46875</c:v>
                </c:pt>
                <c:pt idx="1870">
                  <c:v>42621.479166666621</c:v>
                </c:pt>
                <c:pt idx="1871">
                  <c:v>42621.489583333343</c:v>
                </c:pt>
                <c:pt idx="1872">
                  <c:v>42621.5</c:v>
                </c:pt>
                <c:pt idx="1873">
                  <c:v>42621.510416666657</c:v>
                </c:pt>
                <c:pt idx="1874">
                  <c:v>42621.520833333343</c:v>
                </c:pt>
                <c:pt idx="1875">
                  <c:v>42621.53125</c:v>
                </c:pt>
                <c:pt idx="1876">
                  <c:v>42621.541666666621</c:v>
                </c:pt>
                <c:pt idx="1877">
                  <c:v>42621.552083333343</c:v>
                </c:pt>
                <c:pt idx="1878">
                  <c:v>42621.5625</c:v>
                </c:pt>
                <c:pt idx="1879">
                  <c:v>42621.572916666657</c:v>
                </c:pt>
                <c:pt idx="1880">
                  <c:v>42621.583333333343</c:v>
                </c:pt>
                <c:pt idx="1881">
                  <c:v>42621.593749999993</c:v>
                </c:pt>
                <c:pt idx="1882">
                  <c:v>42621.604166666621</c:v>
                </c:pt>
                <c:pt idx="1883">
                  <c:v>42621.614583333343</c:v>
                </c:pt>
                <c:pt idx="1884">
                  <c:v>42621.625</c:v>
                </c:pt>
                <c:pt idx="1885">
                  <c:v>42621.635416666621</c:v>
                </c:pt>
                <c:pt idx="1886">
                  <c:v>42621.645833333343</c:v>
                </c:pt>
                <c:pt idx="1887">
                  <c:v>42621.65625</c:v>
                </c:pt>
                <c:pt idx="1888">
                  <c:v>42621.666666666621</c:v>
                </c:pt>
                <c:pt idx="1889">
                  <c:v>42621.677083333292</c:v>
                </c:pt>
                <c:pt idx="1890">
                  <c:v>42621.6875</c:v>
                </c:pt>
                <c:pt idx="1891">
                  <c:v>42621.697916666621</c:v>
                </c:pt>
                <c:pt idx="1892">
                  <c:v>42621.708333333343</c:v>
                </c:pt>
                <c:pt idx="1893">
                  <c:v>42621.71875</c:v>
                </c:pt>
                <c:pt idx="1894">
                  <c:v>42621.729166666591</c:v>
                </c:pt>
                <c:pt idx="1895">
                  <c:v>42621.739583333292</c:v>
                </c:pt>
                <c:pt idx="1896">
                  <c:v>42621.75</c:v>
                </c:pt>
                <c:pt idx="1897">
                  <c:v>42621.760416666621</c:v>
                </c:pt>
                <c:pt idx="1898">
                  <c:v>42621.770833333343</c:v>
                </c:pt>
                <c:pt idx="1899">
                  <c:v>42621.78125</c:v>
                </c:pt>
                <c:pt idx="1900">
                  <c:v>42621.791666666591</c:v>
                </c:pt>
                <c:pt idx="1901">
                  <c:v>42621.802083333343</c:v>
                </c:pt>
                <c:pt idx="1902">
                  <c:v>42621.8125</c:v>
                </c:pt>
                <c:pt idx="1903">
                  <c:v>42621.822916666657</c:v>
                </c:pt>
                <c:pt idx="1904">
                  <c:v>42621.833333333343</c:v>
                </c:pt>
                <c:pt idx="1905">
                  <c:v>42621.84375</c:v>
                </c:pt>
                <c:pt idx="1906">
                  <c:v>42621.854166666657</c:v>
                </c:pt>
                <c:pt idx="1907">
                  <c:v>42621.864583333343</c:v>
                </c:pt>
                <c:pt idx="1908">
                  <c:v>42621.875</c:v>
                </c:pt>
                <c:pt idx="1909">
                  <c:v>42621.885416666657</c:v>
                </c:pt>
                <c:pt idx="1910">
                  <c:v>42621.895833333343</c:v>
                </c:pt>
                <c:pt idx="1911">
                  <c:v>42621.90625</c:v>
                </c:pt>
                <c:pt idx="1912">
                  <c:v>42621.916666666657</c:v>
                </c:pt>
                <c:pt idx="1913">
                  <c:v>42621.927083333292</c:v>
                </c:pt>
                <c:pt idx="1914">
                  <c:v>42621.9375</c:v>
                </c:pt>
                <c:pt idx="1915">
                  <c:v>42621.947916666657</c:v>
                </c:pt>
                <c:pt idx="1916">
                  <c:v>42621.958333333343</c:v>
                </c:pt>
                <c:pt idx="1917">
                  <c:v>42621.96875</c:v>
                </c:pt>
                <c:pt idx="1918">
                  <c:v>42621.979166666621</c:v>
                </c:pt>
                <c:pt idx="1919">
                  <c:v>42621.989583333343</c:v>
                </c:pt>
                <c:pt idx="1920">
                  <c:v>42622</c:v>
                </c:pt>
                <c:pt idx="1921">
                  <c:v>42622.010416666657</c:v>
                </c:pt>
                <c:pt idx="1922">
                  <c:v>42622.020833333343</c:v>
                </c:pt>
                <c:pt idx="1923">
                  <c:v>42622.03125</c:v>
                </c:pt>
                <c:pt idx="1924">
                  <c:v>42622.041666666621</c:v>
                </c:pt>
                <c:pt idx="1925">
                  <c:v>42622.052083333343</c:v>
                </c:pt>
                <c:pt idx="1926">
                  <c:v>42622.0625</c:v>
                </c:pt>
                <c:pt idx="1927">
                  <c:v>42622.072916666657</c:v>
                </c:pt>
                <c:pt idx="1928">
                  <c:v>42622.083333333343</c:v>
                </c:pt>
                <c:pt idx="1929">
                  <c:v>42622.093749999993</c:v>
                </c:pt>
                <c:pt idx="1930">
                  <c:v>42622.104166666621</c:v>
                </c:pt>
                <c:pt idx="1931">
                  <c:v>42622.114583333343</c:v>
                </c:pt>
                <c:pt idx="1932">
                  <c:v>42622.125</c:v>
                </c:pt>
                <c:pt idx="1933">
                  <c:v>42622.135416666621</c:v>
                </c:pt>
                <c:pt idx="1934">
                  <c:v>42622.145833333343</c:v>
                </c:pt>
                <c:pt idx="1935">
                  <c:v>42622.15625</c:v>
                </c:pt>
                <c:pt idx="1936">
                  <c:v>42622.166666666621</c:v>
                </c:pt>
                <c:pt idx="1937">
                  <c:v>42622.177083333292</c:v>
                </c:pt>
                <c:pt idx="1938">
                  <c:v>42622.1875</c:v>
                </c:pt>
                <c:pt idx="1939">
                  <c:v>42622.197916666621</c:v>
                </c:pt>
                <c:pt idx="1940">
                  <c:v>42622.208333333343</c:v>
                </c:pt>
                <c:pt idx="1941">
                  <c:v>42622.21875</c:v>
                </c:pt>
                <c:pt idx="1942">
                  <c:v>42622.229166666591</c:v>
                </c:pt>
                <c:pt idx="1943">
                  <c:v>42622.239583333292</c:v>
                </c:pt>
                <c:pt idx="1944">
                  <c:v>42622.25</c:v>
                </c:pt>
                <c:pt idx="1945">
                  <c:v>42622.260416666621</c:v>
                </c:pt>
                <c:pt idx="1946">
                  <c:v>42622.270833333343</c:v>
                </c:pt>
                <c:pt idx="1947">
                  <c:v>42622.28125</c:v>
                </c:pt>
                <c:pt idx="1948">
                  <c:v>42622.291666666591</c:v>
                </c:pt>
                <c:pt idx="1949">
                  <c:v>42622.302083333343</c:v>
                </c:pt>
                <c:pt idx="1950">
                  <c:v>42622.3125</c:v>
                </c:pt>
                <c:pt idx="1951">
                  <c:v>42622.322916666657</c:v>
                </c:pt>
                <c:pt idx="1952">
                  <c:v>42622.333333333343</c:v>
                </c:pt>
                <c:pt idx="1953">
                  <c:v>42622.34375</c:v>
                </c:pt>
                <c:pt idx="1954">
                  <c:v>42622.354166666657</c:v>
                </c:pt>
                <c:pt idx="1955">
                  <c:v>42622.364583333343</c:v>
                </c:pt>
                <c:pt idx="1956">
                  <c:v>42622.375</c:v>
                </c:pt>
                <c:pt idx="1957">
                  <c:v>42622.385416666657</c:v>
                </c:pt>
                <c:pt idx="1958">
                  <c:v>42622.395833333343</c:v>
                </c:pt>
                <c:pt idx="1959">
                  <c:v>42622.40625</c:v>
                </c:pt>
                <c:pt idx="1960">
                  <c:v>42622.416666666657</c:v>
                </c:pt>
                <c:pt idx="1961">
                  <c:v>42622.427083333292</c:v>
                </c:pt>
                <c:pt idx="1962">
                  <c:v>42622.4375</c:v>
                </c:pt>
                <c:pt idx="1963">
                  <c:v>42622.447916666657</c:v>
                </c:pt>
                <c:pt idx="1964">
                  <c:v>42622.458333333343</c:v>
                </c:pt>
                <c:pt idx="1965">
                  <c:v>42622.46875</c:v>
                </c:pt>
                <c:pt idx="1966">
                  <c:v>42622.479166666621</c:v>
                </c:pt>
                <c:pt idx="1967">
                  <c:v>42622.489583333343</c:v>
                </c:pt>
                <c:pt idx="1968">
                  <c:v>42622.5</c:v>
                </c:pt>
                <c:pt idx="1969">
                  <c:v>42622.510416666657</c:v>
                </c:pt>
                <c:pt idx="1970">
                  <c:v>42622.520833333343</c:v>
                </c:pt>
                <c:pt idx="1971">
                  <c:v>42622.53125</c:v>
                </c:pt>
                <c:pt idx="1972">
                  <c:v>42622.541666666621</c:v>
                </c:pt>
                <c:pt idx="1973">
                  <c:v>42622.552083333343</c:v>
                </c:pt>
                <c:pt idx="1974">
                  <c:v>42622.5625</c:v>
                </c:pt>
                <c:pt idx="1975">
                  <c:v>42622.572916666657</c:v>
                </c:pt>
                <c:pt idx="1976">
                  <c:v>42622.583333333343</c:v>
                </c:pt>
                <c:pt idx="1977">
                  <c:v>42622.593749999993</c:v>
                </c:pt>
                <c:pt idx="1978">
                  <c:v>42622.604166666621</c:v>
                </c:pt>
                <c:pt idx="1979">
                  <c:v>42622.614583333343</c:v>
                </c:pt>
                <c:pt idx="1980">
                  <c:v>42622.625</c:v>
                </c:pt>
                <c:pt idx="1981">
                  <c:v>42622.635416666621</c:v>
                </c:pt>
                <c:pt idx="1982">
                  <c:v>42622.645833333343</c:v>
                </c:pt>
                <c:pt idx="1983">
                  <c:v>42622.65625</c:v>
                </c:pt>
                <c:pt idx="1984">
                  <c:v>42622.666666666621</c:v>
                </c:pt>
                <c:pt idx="1985">
                  <c:v>42622.677083333292</c:v>
                </c:pt>
                <c:pt idx="1986">
                  <c:v>42622.6875</c:v>
                </c:pt>
                <c:pt idx="1987">
                  <c:v>42622.697916666621</c:v>
                </c:pt>
                <c:pt idx="1988">
                  <c:v>42622.708333333343</c:v>
                </c:pt>
                <c:pt idx="1989">
                  <c:v>42622.71875</c:v>
                </c:pt>
                <c:pt idx="1990">
                  <c:v>42622.729166666591</c:v>
                </c:pt>
                <c:pt idx="1991">
                  <c:v>42622.739583333292</c:v>
                </c:pt>
                <c:pt idx="1992">
                  <c:v>42622.75</c:v>
                </c:pt>
                <c:pt idx="1993">
                  <c:v>42622.760416666621</c:v>
                </c:pt>
                <c:pt idx="1994">
                  <c:v>42622.770833333343</c:v>
                </c:pt>
                <c:pt idx="1995">
                  <c:v>42622.78125</c:v>
                </c:pt>
                <c:pt idx="1996">
                  <c:v>42622.791666666591</c:v>
                </c:pt>
                <c:pt idx="1997">
                  <c:v>42622.802083333343</c:v>
                </c:pt>
                <c:pt idx="1998">
                  <c:v>42622.8125</c:v>
                </c:pt>
                <c:pt idx="1999">
                  <c:v>42622.822916666657</c:v>
                </c:pt>
                <c:pt idx="2000">
                  <c:v>42622.833333333343</c:v>
                </c:pt>
                <c:pt idx="2001">
                  <c:v>42622.84375</c:v>
                </c:pt>
                <c:pt idx="2002">
                  <c:v>42622.854166666657</c:v>
                </c:pt>
                <c:pt idx="2003">
                  <c:v>42622.864583333343</c:v>
                </c:pt>
                <c:pt idx="2004">
                  <c:v>42622.875</c:v>
                </c:pt>
                <c:pt idx="2005">
                  <c:v>42622.885416666657</c:v>
                </c:pt>
                <c:pt idx="2006">
                  <c:v>42622.895833333343</c:v>
                </c:pt>
                <c:pt idx="2007">
                  <c:v>42622.90625</c:v>
                </c:pt>
                <c:pt idx="2008">
                  <c:v>42622.916666666657</c:v>
                </c:pt>
                <c:pt idx="2009">
                  <c:v>42622.927083333292</c:v>
                </c:pt>
                <c:pt idx="2010">
                  <c:v>42622.9375</c:v>
                </c:pt>
                <c:pt idx="2011">
                  <c:v>42622.947916666657</c:v>
                </c:pt>
                <c:pt idx="2012">
                  <c:v>42622.958333333343</c:v>
                </c:pt>
                <c:pt idx="2013">
                  <c:v>42622.96875</c:v>
                </c:pt>
                <c:pt idx="2014">
                  <c:v>42622.979166666621</c:v>
                </c:pt>
                <c:pt idx="2015">
                  <c:v>42622.989583333343</c:v>
                </c:pt>
                <c:pt idx="2016">
                  <c:v>42623</c:v>
                </c:pt>
                <c:pt idx="2017">
                  <c:v>42623.010416666657</c:v>
                </c:pt>
                <c:pt idx="2018">
                  <c:v>42623.020833333343</c:v>
                </c:pt>
                <c:pt idx="2019">
                  <c:v>42623.03125</c:v>
                </c:pt>
                <c:pt idx="2020">
                  <c:v>42623.041666666621</c:v>
                </c:pt>
                <c:pt idx="2021">
                  <c:v>42623.052083333343</c:v>
                </c:pt>
                <c:pt idx="2022">
                  <c:v>42623.0625</c:v>
                </c:pt>
                <c:pt idx="2023">
                  <c:v>42623.072916666657</c:v>
                </c:pt>
                <c:pt idx="2024">
                  <c:v>42623.083333333343</c:v>
                </c:pt>
                <c:pt idx="2025">
                  <c:v>42623.093749999993</c:v>
                </c:pt>
                <c:pt idx="2026">
                  <c:v>42623.104166666621</c:v>
                </c:pt>
                <c:pt idx="2027">
                  <c:v>42623.114583333343</c:v>
                </c:pt>
                <c:pt idx="2028">
                  <c:v>42623.125</c:v>
                </c:pt>
                <c:pt idx="2029">
                  <c:v>42623.135416666621</c:v>
                </c:pt>
                <c:pt idx="2030">
                  <c:v>42623.145833333343</c:v>
                </c:pt>
                <c:pt idx="2031">
                  <c:v>42623.15625</c:v>
                </c:pt>
                <c:pt idx="2032">
                  <c:v>42623.166666666621</c:v>
                </c:pt>
                <c:pt idx="2033">
                  <c:v>42623.177083333292</c:v>
                </c:pt>
                <c:pt idx="2034">
                  <c:v>42623.1875</c:v>
                </c:pt>
                <c:pt idx="2035">
                  <c:v>42623.197916666621</c:v>
                </c:pt>
                <c:pt idx="2036">
                  <c:v>42623.208333333343</c:v>
                </c:pt>
                <c:pt idx="2037">
                  <c:v>42623.21875</c:v>
                </c:pt>
                <c:pt idx="2038">
                  <c:v>42623.229166666591</c:v>
                </c:pt>
                <c:pt idx="2039">
                  <c:v>42623.239583333292</c:v>
                </c:pt>
                <c:pt idx="2040">
                  <c:v>42623.25</c:v>
                </c:pt>
                <c:pt idx="2041">
                  <c:v>42623.260416666621</c:v>
                </c:pt>
                <c:pt idx="2042">
                  <c:v>42623.270833333343</c:v>
                </c:pt>
                <c:pt idx="2043">
                  <c:v>42623.28125</c:v>
                </c:pt>
                <c:pt idx="2044">
                  <c:v>42623.291666666591</c:v>
                </c:pt>
                <c:pt idx="2045">
                  <c:v>42623.302083333343</c:v>
                </c:pt>
                <c:pt idx="2046">
                  <c:v>42623.3125</c:v>
                </c:pt>
                <c:pt idx="2047">
                  <c:v>42623.322916666657</c:v>
                </c:pt>
                <c:pt idx="2048">
                  <c:v>42623.333333333343</c:v>
                </c:pt>
                <c:pt idx="2049">
                  <c:v>42623.34375</c:v>
                </c:pt>
                <c:pt idx="2050">
                  <c:v>42623.354166666657</c:v>
                </c:pt>
                <c:pt idx="2051">
                  <c:v>42623.364583333343</c:v>
                </c:pt>
                <c:pt idx="2052">
                  <c:v>42623.375</c:v>
                </c:pt>
                <c:pt idx="2053">
                  <c:v>42623.385416666657</c:v>
                </c:pt>
                <c:pt idx="2054">
                  <c:v>42623.395833333343</c:v>
                </c:pt>
                <c:pt idx="2055">
                  <c:v>42623.40625</c:v>
                </c:pt>
                <c:pt idx="2056">
                  <c:v>42623.416666666657</c:v>
                </c:pt>
                <c:pt idx="2057">
                  <c:v>42623.427083333292</c:v>
                </c:pt>
                <c:pt idx="2058">
                  <c:v>42623.4375</c:v>
                </c:pt>
                <c:pt idx="2059">
                  <c:v>42623.447916666657</c:v>
                </c:pt>
                <c:pt idx="2060">
                  <c:v>42623.458333333343</c:v>
                </c:pt>
                <c:pt idx="2061">
                  <c:v>42623.46875</c:v>
                </c:pt>
                <c:pt idx="2062">
                  <c:v>42623.479166666621</c:v>
                </c:pt>
                <c:pt idx="2063">
                  <c:v>42623.489583333343</c:v>
                </c:pt>
                <c:pt idx="2064">
                  <c:v>42623.5</c:v>
                </c:pt>
                <c:pt idx="2065">
                  <c:v>42623.510416666657</c:v>
                </c:pt>
                <c:pt idx="2066">
                  <c:v>42623.520833333343</c:v>
                </c:pt>
                <c:pt idx="2067">
                  <c:v>42623.53125</c:v>
                </c:pt>
                <c:pt idx="2068">
                  <c:v>42623.541666666621</c:v>
                </c:pt>
                <c:pt idx="2069">
                  <c:v>42623.552083333343</c:v>
                </c:pt>
                <c:pt idx="2070">
                  <c:v>42623.5625</c:v>
                </c:pt>
                <c:pt idx="2071">
                  <c:v>42623.572916666657</c:v>
                </c:pt>
                <c:pt idx="2072">
                  <c:v>42623.583333333343</c:v>
                </c:pt>
                <c:pt idx="2073">
                  <c:v>42623.593749999993</c:v>
                </c:pt>
                <c:pt idx="2074">
                  <c:v>42623.604166666621</c:v>
                </c:pt>
                <c:pt idx="2075">
                  <c:v>42623.614583333343</c:v>
                </c:pt>
                <c:pt idx="2076">
                  <c:v>42623.625</c:v>
                </c:pt>
                <c:pt idx="2077">
                  <c:v>42623.635416666621</c:v>
                </c:pt>
                <c:pt idx="2078">
                  <c:v>42623.645833333343</c:v>
                </c:pt>
                <c:pt idx="2079">
                  <c:v>42623.65625</c:v>
                </c:pt>
                <c:pt idx="2080">
                  <c:v>42623.666666666621</c:v>
                </c:pt>
                <c:pt idx="2081">
                  <c:v>42623.677083333292</c:v>
                </c:pt>
                <c:pt idx="2082">
                  <c:v>42623.6875</c:v>
                </c:pt>
                <c:pt idx="2083">
                  <c:v>42623.697916666621</c:v>
                </c:pt>
                <c:pt idx="2084">
                  <c:v>42623.708333333343</c:v>
                </c:pt>
                <c:pt idx="2085">
                  <c:v>42623.71875</c:v>
                </c:pt>
                <c:pt idx="2086">
                  <c:v>42623.729166666591</c:v>
                </c:pt>
                <c:pt idx="2087">
                  <c:v>42623.739583333292</c:v>
                </c:pt>
                <c:pt idx="2088">
                  <c:v>42623.75</c:v>
                </c:pt>
                <c:pt idx="2089">
                  <c:v>42623.760416666621</c:v>
                </c:pt>
                <c:pt idx="2090">
                  <c:v>42623.770833333343</c:v>
                </c:pt>
                <c:pt idx="2091">
                  <c:v>42623.78125</c:v>
                </c:pt>
                <c:pt idx="2092">
                  <c:v>42623.791666666591</c:v>
                </c:pt>
                <c:pt idx="2093">
                  <c:v>42623.802083333343</c:v>
                </c:pt>
                <c:pt idx="2094">
                  <c:v>42623.8125</c:v>
                </c:pt>
                <c:pt idx="2095">
                  <c:v>42623.822916666657</c:v>
                </c:pt>
                <c:pt idx="2096">
                  <c:v>42623.833333333343</c:v>
                </c:pt>
                <c:pt idx="2097">
                  <c:v>42623.84375</c:v>
                </c:pt>
                <c:pt idx="2098">
                  <c:v>42623.854166666657</c:v>
                </c:pt>
                <c:pt idx="2099">
                  <c:v>42623.864583333343</c:v>
                </c:pt>
                <c:pt idx="2100">
                  <c:v>42623.875</c:v>
                </c:pt>
                <c:pt idx="2101">
                  <c:v>42623.885416666657</c:v>
                </c:pt>
                <c:pt idx="2102">
                  <c:v>42623.895833333343</c:v>
                </c:pt>
                <c:pt idx="2103">
                  <c:v>42623.90625</c:v>
                </c:pt>
                <c:pt idx="2104">
                  <c:v>42623.916666666657</c:v>
                </c:pt>
                <c:pt idx="2105">
                  <c:v>42623.927083333292</c:v>
                </c:pt>
                <c:pt idx="2106">
                  <c:v>42623.9375</c:v>
                </c:pt>
                <c:pt idx="2107">
                  <c:v>42623.947916666657</c:v>
                </c:pt>
                <c:pt idx="2108">
                  <c:v>42623.958333333343</c:v>
                </c:pt>
                <c:pt idx="2109">
                  <c:v>42623.96875</c:v>
                </c:pt>
                <c:pt idx="2110">
                  <c:v>42623.979166666621</c:v>
                </c:pt>
                <c:pt idx="2111">
                  <c:v>42623.989583333343</c:v>
                </c:pt>
                <c:pt idx="2112">
                  <c:v>42624</c:v>
                </c:pt>
                <c:pt idx="2113">
                  <c:v>42624.010416666657</c:v>
                </c:pt>
                <c:pt idx="2114">
                  <c:v>42624.020833333343</c:v>
                </c:pt>
                <c:pt idx="2115">
                  <c:v>42624.03125</c:v>
                </c:pt>
                <c:pt idx="2116">
                  <c:v>42624.041666666621</c:v>
                </c:pt>
                <c:pt idx="2117">
                  <c:v>42624.052083333343</c:v>
                </c:pt>
                <c:pt idx="2118">
                  <c:v>42624.0625</c:v>
                </c:pt>
                <c:pt idx="2119">
                  <c:v>42624.072916666657</c:v>
                </c:pt>
                <c:pt idx="2120">
                  <c:v>42624.083333333343</c:v>
                </c:pt>
                <c:pt idx="2121">
                  <c:v>42624.093749999993</c:v>
                </c:pt>
                <c:pt idx="2122">
                  <c:v>42624.104166666621</c:v>
                </c:pt>
                <c:pt idx="2123">
                  <c:v>42624.114583333343</c:v>
                </c:pt>
                <c:pt idx="2124">
                  <c:v>42624.125</c:v>
                </c:pt>
                <c:pt idx="2125">
                  <c:v>42624.135416666621</c:v>
                </c:pt>
                <c:pt idx="2126">
                  <c:v>42624.145833333343</c:v>
                </c:pt>
                <c:pt idx="2127">
                  <c:v>42624.15625</c:v>
                </c:pt>
                <c:pt idx="2128">
                  <c:v>42624.166666666621</c:v>
                </c:pt>
                <c:pt idx="2129">
                  <c:v>42624.177083333292</c:v>
                </c:pt>
                <c:pt idx="2130">
                  <c:v>42624.1875</c:v>
                </c:pt>
                <c:pt idx="2131">
                  <c:v>42624.197916666621</c:v>
                </c:pt>
                <c:pt idx="2132">
                  <c:v>42624.208333333343</c:v>
                </c:pt>
                <c:pt idx="2133">
                  <c:v>42624.21875</c:v>
                </c:pt>
                <c:pt idx="2134">
                  <c:v>42624.229166666591</c:v>
                </c:pt>
                <c:pt idx="2135">
                  <c:v>42624.239583333292</c:v>
                </c:pt>
                <c:pt idx="2136">
                  <c:v>42624.25</c:v>
                </c:pt>
                <c:pt idx="2137">
                  <c:v>42624.260416666621</c:v>
                </c:pt>
                <c:pt idx="2138">
                  <c:v>42624.270833333343</c:v>
                </c:pt>
                <c:pt idx="2139">
                  <c:v>42624.28125</c:v>
                </c:pt>
                <c:pt idx="2140">
                  <c:v>42624.291666666591</c:v>
                </c:pt>
                <c:pt idx="2141">
                  <c:v>42624.302083333343</c:v>
                </c:pt>
                <c:pt idx="2142">
                  <c:v>42624.3125</c:v>
                </c:pt>
                <c:pt idx="2143">
                  <c:v>42624.322916666657</c:v>
                </c:pt>
                <c:pt idx="2144">
                  <c:v>42624.333333333343</c:v>
                </c:pt>
                <c:pt idx="2145">
                  <c:v>42624.34375</c:v>
                </c:pt>
                <c:pt idx="2146">
                  <c:v>42624.354166666657</c:v>
                </c:pt>
                <c:pt idx="2147">
                  <c:v>42624.364583333343</c:v>
                </c:pt>
                <c:pt idx="2148">
                  <c:v>42624.375</c:v>
                </c:pt>
                <c:pt idx="2149">
                  <c:v>42624.385416666657</c:v>
                </c:pt>
                <c:pt idx="2150">
                  <c:v>42624.395833333343</c:v>
                </c:pt>
                <c:pt idx="2151">
                  <c:v>42624.40625</c:v>
                </c:pt>
                <c:pt idx="2152">
                  <c:v>42624.416666666657</c:v>
                </c:pt>
                <c:pt idx="2153">
                  <c:v>42624.427083333292</c:v>
                </c:pt>
                <c:pt idx="2154">
                  <c:v>42624.4375</c:v>
                </c:pt>
                <c:pt idx="2155">
                  <c:v>42624.447916666657</c:v>
                </c:pt>
                <c:pt idx="2156">
                  <c:v>42624.458333333343</c:v>
                </c:pt>
                <c:pt idx="2157">
                  <c:v>42624.46875</c:v>
                </c:pt>
                <c:pt idx="2158">
                  <c:v>42624.479166666621</c:v>
                </c:pt>
                <c:pt idx="2159">
                  <c:v>42624.489583333343</c:v>
                </c:pt>
                <c:pt idx="2160">
                  <c:v>42624.5</c:v>
                </c:pt>
                <c:pt idx="2161">
                  <c:v>42624.510416666657</c:v>
                </c:pt>
                <c:pt idx="2162">
                  <c:v>42624.520833333343</c:v>
                </c:pt>
                <c:pt idx="2163">
                  <c:v>42624.53125</c:v>
                </c:pt>
                <c:pt idx="2164">
                  <c:v>42624.541666666621</c:v>
                </c:pt>
                <c:pt idx="2165">
                  <c:v>42624.552083333343</c:v>
                </c:pt>
                <c:pt idx="2166">
                  <c:v>42624.5625</c:v>
                </c:pt>
                <c:pt idx="2167">
                  <c:v>42624.572916666657</c:v>
                </c:pt>
                <c:pt idx="2168">
                  <c:v>42624.583333333343</c:v>
                </c:pt>
                <c:pt idx="2169">
                  <c:v>42624.593749999993</c:v>
                </c:pt>
                <c:pt idx="2170">
                  <c:v>42624.604166666621</c:v>
                </c:pt>
                <c:pt idx="2171">
                  <c:v>42624.614583333343</c:v>
                </c:pt>
                <c:pt idx="2172">
                  <c:v>42624.625</c:v>
                </c:pt>
                <c:pt idx="2173">
                  <c:v>42624.635416666621</c:v>
                </c:pt>
                <c:pt idx="2174">
                  <c:v>42624.645833333343</c:v>
                </c:pt>
                <c:pt idx="2175">
                  <c:v>42624.65625</c:v>
                </c:pt>
                <c:pt idx="2176">
                  <c:v>42624.666666666621</c:v>
                </c:pt>
                <c:pt idx="2177">
                  <c:v>42624.677083333292</c:v>
                </c:pt>
                <c:pt idx="2178">
                  <c:v>42624.6875</c:v>
                </c:pt>
                <c:pt idx="2179">
                  <c:v>42624.697916666621</c:v>
                </c:pt>
                <c:pt idx="2180">
                  <c:v>42624.708333333343</c:v>
                </c:pt>
                <c:pt idx="2181">
                  <c:v>42624.71875</c:v>
                </c:pt>
                <c:pt idx="2182">
                  <c:v>42624.729166666591</c:v>
                </c:pt>
                <c:pt idx="2183">
                  <c:v>42624.739583333292</c:v>
                </c:pt>
                <c:pt idx="2184">
                  <c:v>42624.75</c:v>
                </c:pt>
                <c:pt idx="2185">
                  <c:v>42624.760416666621</c:v>
                </c:pt>
                <c:pt idx="2186">
                  <c:v>42624.770833333343</c:v>
                </c:pt>
                <c:pt idx="2187">
                  <c:v>42624.78125</c:v>
                </c:pt>
                <c:pt idx="2188">
                  <c:v>42624.791666666591</c:v>
                </c:pt>
                <c:pt idx="2189">
                  <c:v>42624.802083333343</c:v>
                </c:pt>
                <c:pt idx="2190">
                  <c:v>42624.8125</c:v>
                </c:pt>
                <c:pt idx="2191">
                  <c:v>42624.822916666657</c:v>
                </c:pt>
                <c:pt idx="2192">
                  <c:v>42624.833333333343</c:v>
                </c:pt>
                <c:pt idx="2193">
                  <c:v>42624.84375</c:v>
                </c:pt>
                <c:pt idx="2194">
                  <c:v>42624.854166666657</c:v>
                </c:pt>
                <c:pt idx="2195">
                  <c:v>42624.864583333343</c:v>
                </c:pt>
                <c:pt idx="2196">
                  <c:v>42624.875</c:v>
                </c:pt>
                <c:pt idx="2197">
                  <c:v>42624.885416666657</c:v>
                </c:pt>
                <c:pt idx="2198">
                  <c:v>42624.895833333343</c:v>
                </c:pt>
                <c:pt idx="2199">
                  <c:v>42624.90625</c:v>
                </c:pt>
                <c:pt idx="2200">
                  <c:v>42624.916666666657</c:v>
                </c:pt>
                <c:pt idx="2201">
                  <c:v>42624.927083333292</c:v>
                </c:pt>
                <c:pt idx="2202">
                  <c:v>42624.9375</c:v>
                </c:pt>
                <c:pt idx="2203">
                  <c:v>42624.947916666657</c:v>
                </c:pt>
                <c:pt idx="2204">
                  <c:v>42624.958333333343</c:v>
                </c:pt>
                <c:pt idx="2205">
                  <c:v>42624.96875</c:v>
                </c:pt>
                <c:pt idx="2206">
                  <c:v>42624.979166666621</c:v>
                </c:pt>
                <c:pt idx="2207">
                  <c:v>42624.989583333343</c:v>
                </c:pt>
                <c:pt idx="2208">
                  <c:v>42625</c:v>
                </c:pt>
                <c:pt idx="2209">
                  <c:v>42625.010416666657</c:v>
                </c:pt>
                <c:pt idx="2210">
                  <c:v>42625.020833333343</c:v>
                </c:pt>
                <c:pt idx="2211">
                  <c:v>42625.03125</c:v>
                </c:pt>
                <c:pt idx="2212">
                  <c:v>42625.041666666621</c:v>
                </c:pt>
                <c:pt idx="2213">
                  <c:v>42625.052083333343</c:v>
                </c:pt>
                <c:pt idx="2214">
                  <c:v>42625.0625</c:v>
                </c:pt>
                <c:pt idx="2215">
                  <c:v>42625.072916666657</c:v>
                </c:pt>
                <c:pt idx="2216">
                  <c:v>42625.083333333343</c:v>
                </c:pt>
                <c:pt idx="2217">
                  <c:v>42625.093749999993</c:v>
                </c:pt>
                <c:pt idx="2218">
                  <c:v>42625.104166666621</c:v>
                </c:pt>
                <c:pt idx="2219">
                  <c:v>42625.114583333343</c:v>
                </c:pt>
                <c:pt idx="2220">
                  <c:v>42625.125</c:v>
                </c:pt>
                <c:pt idx="2221">
                  <c:v>42625.135416666621</c:v>
                </c:pt>
                <c:pt idx="2222">
                  <c:v>42625.145833333343</c:v>
                </c:pt>
                <c:pt idx="2223">
                  <c:v>42625.15625</c:v>
                </c:pt>
                <c:pt idx="2224">
                  <c:v>42625.166666666621</c:v>
                </c:pt>
                <c:pt idx="2225">
                  <c:v>42625.177083333292</c:v>
                </c:pt>
                <c:pt idx="2226">
                  <c:v>42625.1875</c:v>
                </c:pt>
                <c:pt idx="2227">
                  <c:v>42625.197916666621</c:v>
                </c:pt>
                <c:pt idx="2228">
                  <c:v>42625.208333333343</c:v>
                </c:pt>
                <c:pt idx="2229">
                  <c:v>42625.21875</c:v>
                </c:pt>
                <c:pt idx="2230">
                  <c:v>42625.229166666591</c:v>
                </c:pt>
                <c:pt idx="2231">
                  <c:v>42625.239583333292</c:v>
                </c:pt>
                <c:pt idx="2232">
                  <c:v>42625.25</c:v>
                </c:pt>
                <c:pt idx="2233">
                  <c:v>42625.260416666621</c:v>
                </c:pt>
                <c:pt idx="2234">
                  <c:v>42625.270833333343</c:v>
                </c:pt>
                <c:pt idx="2235">
                  <c:v>42625.28125</c:v>
                </c:pt>
                <c:pt idx="2236">
                  <c:v>42625.291666666591</c:v>
                </c:pt>
                <c:pt idx="2237">
                  <c:v>42625.302083333343</c:v>
                </c:pt>
                <c:pt idx="2238">
                  <c:v>42625.3125</c:v>
                </c:pt>
                <c:pt idx="2239">
                  <c:v>42625.322916666657</c:v>
                </c:pt>
                <c:pt idx="2240">
                  <c:v>42625.333333333343</c:v>
                </c:pt>
                <c:pt idx="2241">
                  <c:v>42625.34375</c:v>
                </c:pt>
                <c:pt idx="2242">
                  <c:v>42625.354166666657</c:v>
                </c:pt>
                <c:pt idx="2243">
                  <c:v>42625.364583333343</c:v>
                </c:pt>
                <c:pt idx="2244">
                  <c:v>42625.375</c:v>
                </c:pt>
                <c:pt idx="2245">
                  <c:v>42625.385416666657</c:v>
                </c:pt>
                <c:pt idx="2246">
                  <c:v>42625.395833333343</c:v>
                </c:pt>
                <c:pt idx="2247">
                  <c:v>42625.40625</c:v>
                </c:pt>
                <c:pt idx="2248">
                  <c:v>42625.416666666657</c:v>
                </c:pt>
                <c:pt idx="2249">
                  <c:v>42625.427083333292</c:v>
                </c:pt>
                <c:pt idx="2250">
                  <c:v>42625.4375</c:v>
                </c:pt>
                <c:pt idx="2251">
                  <c:v>42625.447916666657</c:v>
                </c:pt>
                <c:pt idx="2252">
                  <c:v>42625.458333333343</c:v>
                </c:pt>
                <c:pt idx="2253">
                  <c:v>42625.46875</c:v>
                </c:pt>
                <c:pt idx="2254">
                  <c:v>42625.479166666621</c:v>
                </c:pt>
                <c:pt idx="2255">
                  <c:v>42625.489583333343</c:v>
                </c:pt>
                <c:pt idx="2256">
                  <c:v>42625.5</c:v>
                </c:pt>
                <c:pt idx="2257">
                  <c:v>42625.510416666657</c:v>
                </c:pt>
                <c:pt idx="2258">
                  <c:v>42625.520833333343</c:v>
                </c:pt>
                <c:pt idx="2259">
                  <c:v>42625.53125</c:v>
                </c:pt>
                <c:pt idx="2260">
                  <c:v>42625.541666666621</c:v>
                </c:pt>
                <c:pt idx="2261">
                  <c:v>42625.552083333343</c:v>
                </c:pt>
                <c:pt idx="2262">
                  <c:v>42625.5625</c:v>
                </c:pt>
                <c:pt idx="2263">
                  <c:v>42625.572916666657</c:v>
                </c:pt>
                <c:pt idx="2264">
                  <c:v>42625.583333333343</c:v>
                </c:pt>
                <c:pt idx="2265">
                  <c:v>42625.593749999993</c:v>
                </c:pt>
                <c:pt idx="2266">
                  <c:v>42625.604166666621</c:v>
                </c:pt>
                <c:pt idx="2267">
                  <c:v>42625.614583333343</c:v>
                </c:pt>
                <c:pt idx="2268">
                  <c:v>42625.625</c:v>
                </c:pt>
                <c:pt idx="2269">
                  <c:v>42625.635416666621</c:v>
                </c:pt>
                <c:pt idx="2270">
                  <c:v>42625.645833333343</c:v>
                </c:pt>
                <c:pt idx="2271">
                  <c:v>42625.65625</c:v>
                </c:pt>
                <c:pt idx="2272">
                  <c:v>42625.666666666621</c:v>
                </c:pt>
                <c:pt idx="2273">
                  <c:v>42625.677083333292</c:v>
                </c:pt>
                <c:pt idx="2274">
                  <c:v>42625.6875</c:v>
                </c:pt>
                <c:pt idx="2275">
                  <c:v>42625.697916666621</c:v>
                </c:pt>
                <c:pt idx="2276">
                  <c:v>42625.708333333343</c:v>
                </c:pt>
                <c:pt idx="2277">
                  <c:v>42625.71875</c:v>
                </c:pt>
                <c:pt idx="2278">
                  <c:v>42625.729166666591</c:v>
                </c:pt>
                <c:pt idx="2279">
                  <c:v>42625.739583333292</c:v>
                </c:pt>
                <c:pt idx="2280">
                  <c:v>42625.75</c:v>
                </c:pt>
                <c:pt idx="2281">
                  <c:v>42625.760416666621</c:v>
                </c:pt>
                <c:pt idx="2282">
                  <c:v>42625.770833333343</c:v>
                </c:pt>
                <c:pt idx="2283">
                  <c:v>42625.78125</c:v>
                </c:pt>
                <c:pt idx="2284">
                  <c:v>42625.791666666591</c:v>
                </c:pt>
                <c:pt idx="2285">
                  <c:v>42625.802083333343</c:v>
                </c:pt>
                <c:pt idx="2286">
                  <c:v>42625.8125</c:v>
                </c:pt>
                <c:pt idx="2287">
                  <c:v>42625.822916666657</c:v>
                </c:pt>
                <c:pt idx="2288">
                  <c:v>42625.833333333343</c:v>
                </c:pt>
                <c:pt idx="2289">
                  <c:v>42625.84375</c:v>
                </c:pt>
                <c:pt idx="2290">
                  <c:v>42625.854166666657</c:v>
                </c:pt>
                <c:pt idx="2291">
                  <c:v>42625.864583333343</c:v>
                </c:pt>
                <c:pt idx="2292">
                  <c:v>42625.875</c:v>
                </c:pt>
                <c:pt idx="2293">
                  <c:v>42625.885416666657</c:v>
                </c:pt>
                <c:pt idx="2294">
                  <c:v>42625.895833333343</c:v>
                </c:pt>
                <c:pt idx="2295">
                  <c:v>42625.90625</c:v>
                </c:pt>
                <c:pt idx="2296">
                  <c:v>42625.916666666657</c:v>
                </c:pt>
                <c:pt idx="2297">
                  <c:v>42625.927083333292</c:v>
                </c:pt>
                <c:pt idx="2298">
                  <c:v>42625.9375</c:v>
                </c:pt>
                <c:pt idx="2299">
                  <c:v>42625.947916666657</c:v>
                </c:pt>
                <c:pt idx="2300">
                  <c:v>42625.958333333343</c:v>
                </c:pt>
                <c:pt idx="2301">
                  <c:v>42625.96875</c:v>
                </c:pt>
                <c:pt idx="2302">
                  <c:v>42625.979166666621</c:v>
                </c:pt>
                <c:pt idx="2303">
                  <c:v>42625.989583333343</c:v>
                </c:pt>
                <c:pt idx="2304">
                  <c:v>42626</c:v>
                </c:pt>
                <c:pt idx="2305">
                  <c:v>42626.010416666657</c:v>
                </c:pt>
                <c:pt idx="2306">
                  <c:v>42626.020833333343</c:v>
                </c:pt>
                <c:pt idx="2307">
                  <c:v>42626.03125</c:v>
                </c:pt>
                <c:pt idx="2308">
                  <c:v>42626.041666666621</c:v>
                </c:pt>
                <c:pt idx="2309">
                  <c:v>42626.052083333343</c:v>
                </c:pt>
                <c:pt idx="2310">
                  <c:v>42626.0625</c:v>
                </c:pt>
                <c:pt idx="2311">
                  <c:v>42626.072916666657</c:v>
                </c:pt>
                <c:pt idx="2312">
                  <c:v>42626.083333333343</c:v>
                </c:pt>
                <c:pt idx="2313">
                  <c:v>42626.093749999993</c:v>
                </c:pt>
                <c:pt idx="2314">
                  <c:v>42626.104166666621</c:v>
                </c:pt>
                <c:pt idx="2315">
                  <c:v>42626.114583333343</c:v>
                </c:pt>
                <c:pt idx="2316">
                  <c:v>42626.125</c:v>
                </c:pt>
                <c:pt idx="2317">
                  <c:v>42626.135416666621</c:v>
                </c:pt>
                <c:pt idx="2318">
                  <c:v>42626.145833333343</c:v>
                </c:pt>
                <c:pt idx="2319">
                  <c:v>42626.15625</c:v>
                </c:pt>
                <c:pt idx="2320">
                  <c:v>42626.166666666621</c:v>
                </c:pt>
                <c:pt idx="2321">
                  <c:v>42626.177083333292</c:v>
                </c:pt>
                <c:pt idx="2322">
                  <c:v>42626.1875</c:v>
                </c:pt>
                <c:pt idx="2323">
                  <c:v>42626.197916666621</c:v>
                </c:pt>
                <c:pt idx="2324">
                  <c:v>42626.208333333343</c:v>
                </c:pt>
                <c:pt idx="2325">
                  <c:v>42626.21875</c:v>
                </c:pt>
                <c:pt idx="2326">
                  <c:v>42626.229166666591</c:v>
                </c:pt>
                <c:pt idx="2327">
                  <c:v>42626.239583333292</c:v>
                </c:pt>
                <c:pt idx="2328">
                  <c:v>42626.25</c:v>
                </c:pt>
                <c:pt idx="2329">
                  <c:v>42626.260416666621</c:v>
                </c:pt>
                <c:pt idx="2330">
                  <c:v>42626.270833333343</c:v>
                </c:pt>
                <c:pt idx="2331">
                  <c:v>42626.28125</c:v>
                </c:pt>
                <c:pt idx="2332">
                  <c:v>42626.291666666591</c:v>
                </c:pt>
                <c:pt idx="2333">
                  <c:v>42626.302083333343</c:v>
                </c:pt>
                <c:pt idx="2334">
                  <c:v>42626.3125</c:v>
                </c:pt>
                <c:pt idx="2335">
                  <c:v>42626.322916666657</c:v>
                </c:pt>
                <c:pt idx="2336">
                  <c:v>42626.333333333343</c:v>
                </c:pt>
                <c:pt idx="2337">
                  <c:v>42626.34375</c:v>
                </c:pt>
                <c:pt idx="2338">
                  <c:v>42626.354166666657</c:v>
                </c:pt>
                <c:pt idx="2339">
                  <c:v>42626.364583333343</c:v>
                </c:pt>
                <c:pt idx="2340">
                  <c:v>42626.375</c:v>
                </c:pt>
                <c:pt idx="2341">
                  <c:v>42626.385416666657</c:v>
                </c:pt>
                <c:pt idx="2342">
                  <c:v>42626.395833333343</c:v>
                </c:pt>
                <c:pt idx="2343">
                  <c:v>42626.40625</c:v>
                </c:pt>
                <c:pt idx="2344">
                  <c:v>42626.416666666657</c:v>
                </c:pt>
                <c:pt idx="2345">
                  <c:v>42626.4375</c:v>
                </c:pt>
                <c:pt idx="2346">
                  <c:v>42626.447916666657</c:v>
                </c:pt>
                <c:pt idx="2347">
                  <c:v>42626.458333333343</c:v>
                </c:pt>
                <c:pt idx="2348">
                  <c:v>42626.46875</c:v>
                </c:pt>
                <c:pt idx="2349">
                  <c:v>42626.479166666621</c:v>
                </c:pt>
                <c:pt idx="2350">
                  <c:v>42626.489583333343</c:v>
                </c:pt>
                <c:pt idx="2351">
                  <c:v>42626.5</c:v>
                </c:pt>
                <c:pt idx="2352">
                  <c:v>42626.510416666657</c:v>
                </c:pt>
                <c:pt idx="2353">
                  <c:v>42626.520833333343</c:v>
                </c:pt>
                <c:pt idx="2354">
                  <c:v>42626.53125</c:v>
                </c:pt>
                <c:pt idx="2355">
                  <c:v>42626.541666666621</c:v>
                </c:pt>
                <c:pt idx="2356">
                  <c:v>42626.552083333343</c:v>
                </c:pt>
                <c:pt idx="2357">
                  <c:v>42626.5625</c:v>
                </c:pt>
                <c:pt idx="2358">
                  <c:v>42626.572916666657</c:v>
                </c:pt>
                <c:pt idx="2359">
                  <c:v>42626.583333333343</c:v>
                </c:pt>
                <c:pt idx="2360">
                  <c:v>42626.593749999993</c:v>
                </c:pt>
                <c:pt idx="2361">
                  <c:v>42626.604166666621</c:v>
                </c:pt>
                <c:pt idx="2362">
                  <c:v>42626.614583333343</c:v>
                </c:pt>
                <c:pt idx="2363">
                  <c:v>42626.625</c:v>
                </c:pt>
                <c:pt idx="2364">
                  <c:v>42626.635416666621</c:v>
                </c:pt>
                <c:pt idx="2365">
                  <c:v>42626.645833333343</c:v>
                </c:pt>
                <c:pt idx="2366">
                  <c:v>42626.65625</c:v>
                </c:pt>
                <c:pt idx="2367">
                  <c:v>42626.666666666621</c:v>
                </c:pt>
                <c:pt idx="2368">
                  <c:v>42626.677083333292</c:v>
                </c:pt>
                <c:pt idx="2369">
                  <c:v>42626.6875</c:v>
                </c:pt>
                <c:pt idx="2370">
                  <c:v>42626.697916666621</c:v>
                </c:pt>
                <c:pt idx="2371">
                  <c:v>42626.708333333343</c:v>
                </c:pt>
                <c:pt idx="2372">
                  <c:v>42626.71875</c:v>
                </c:pt>
                <c:pt idx="2373">
                  <c:v>42626.729166666591</c:v>
                </c:pt>
                <c:pt idx="2374">
                  <c:v>42626.739583333292</c:v>
                </c:pt>
                <c:pt idx="2375">
                  <c:v>42626.75</c:v>
                </c:pt>
                <c:pt idx="2376">
                  <c:v>42626.760416666621</c:v>
                </c:pt>
                <c:pt idx="2377">
                  <c:v>42626.770833333343</c:v>
                </c:pt>
                <c:pt idx="2378">
                  <c:v>42626.78125</c:v>
                </c:pt>
                <c:pt idx="2379">
                  <c:v>42626.791666666591</c:v>
                </c:pt>
                <c:pt idx="2380">
                  <c:v>42626.802083333343</c:v>
                </c:pt>
                <c:pt idx="2381">
                  <c:v>42626.8125</c:v>
                </c:pt>
                <c:pt idx="2382">
                  <c:v>42626.822916666657</c:v>
                </c:pt>
                <c:pt idx="2383">
                  <c:v>42626.833333333343</c:v>
                </c:pt>
                <c:pt idx="2384">
                  <c:v>42626.84375</c:v>
                </c:pt>
                <c:pt idx="2385">
                  <c:v>42626.854166666657</c:v>
                </c:pt>
                <c:pt idx="2386">
                  <c:v>42626.864583333343</c:v>
                </c:pt>
                <c:pt idx="2387">
                  <c:v>42626.875</c:v>
                </c:pt>
                <c:pt idx="2388">
                  <c:v>42626.885416666657</c:v>
                </c:pt>
                <c:pt idx="2389">
                  <c:v>42626.895833333343</c:v>
                </c:pt>
                <c:pt idx="2390">
                  <c:v>42626.90625</c:v>
                </c:pt>
                <c:pt idx="2391">
                  <c:v>42626.916666666657</c:v>
                </c:pt>
                <c:pt idx="2392">
                  <c:v>42626.927083333292</c:v>
                </c:pt>
                <c:pt idx="2393">
                  <c:v>42626.9375</c:v>
                </c:pt>
                <c:pt idx="2394">
                  <c:v>42626.947916666657</c:v>
                </c:pt>
                <c:pt idx="2395">
                  <c:v>42626.958333333343</c:v>
                </c:pt>
                <c:pt idx="2396">
                  <c:v>42626.96875</c:v>
                </c:pt>
                <c:pt idx="2397">
                  <c:v>42626.979166666621</c:v>
                </c:pt>
                <c:pt idx="2398">
                  <c:v>42626.989583333343</c:v>
                </c:pt>
              </c:numCache>
            </c:numRef>
          </c:xVal>
          <c:yVal>
            <c:numRef>
              <c:f>'"extreme drought"'!$F$2:$F$10811</c:f>
              <c:numCache>
                <c:formatCode>General</c:formatCode>
                <c:ptCount val="10810"/>
                <c:pt idx="2" formatCode="0.00">
                  <c:v>0.15392586484951801</c:v>
                </c:pt>
                <c:pt idx="3" formatCode="0.00">
                  <c:v>0.14655979433299199</c:v>
                </c:pt>
                <c:pt idx="4" formatCode="0.00">
                  <c:v>0.14024632058101899</c:v>
                </c:pt>
                <c:pt idx="5" formatCode="0.00">
                  <c:v>0.132470814125106</c:v>
                </c:pt>
                <c:pt idx="6" formatCode="0.00">
                  <c:v>0.127729739424394</c:v>
                </c:pt>
                <c:pt idx="7" formatCode="0.00">
                  <c:v>0.124577209856001</c:v>
                </c:pt>
                <c:pt idx="8" formatCode="0.00">
                  <c:v>0.119539397800718</c:v>
                </c:pt>
                <c:pt idx="9" formatCode="0.00">
                  <c:v>0.110934919549808</c:v>
                </c:pt>
                <c:pt idx="10" formatCode="0.00">
                  <c:v>0.10111990656773701</c:v>
                </c:pt>
                <c:pt idx="11" formatCode="0.00">
                  <c:v>8.8482204962793798E-2</c:v>
                </c:pt>
                <c:pt idx="12" formatCode="0.00">
                  <c:v>7.58808252745342E-2</c:v>
                </c:pt>
                <c:pt idx="13" formatCode="0.00">
                  <c:v>6.57958424062563E-2</c:v>
                </c:pt>
                <c:pt idx="14" formatCode="0.00">
                  <c:v>6.2074186347073498E-2</c:v>
                </c:pt>
                <c:pt idx="15" formatCode="0.00">
                  <c:v>6.2400100538699703E-2</c:v>
                </c:pt>
                <c:pt idx="16" formatCode="0.00">
                  <c:v>6.59686538665505E-2</c:v>
                </c:pt>
                <c:pt idx="17" formatCode="0.00">
                  <c:v>6.8473352034667395E-2</c:v>
                </c:pt>
                <c:pt idx="18" formatCode="0.00">
                  <c:v>6.7393209351415503E-2</c:v>
                </c:pt>
                <c:pt idx="19" formatCode="0.00">
                  <c:v>5.6676638127476503E-2</c:v>
                </c:pt>
                <c:pt idx="20" formatCode="0.00">
                  <c:v>4.4222890946240698E-2</c:v>
                </c:pt>
                <c:pt idx="21" formatCode="0.00">
                  <c:v>3.0090968015125698E-2</c:v>
                </c:pt>
                <c:pt idx="22" formatCode="0.00">
                  <c:v>1.7942188521246901E-2</c:v>
                </c:pt>
                <c:pt idx="23" formatCode="0.00">
                  <c:v>1.17876209735198E-2</c:v>
                </c:pt>
                <c:pt idx="24" formatCode="0.00">
                  <c:v>1.53668663369812E-2</c:v>
                </c:pt>
                <c:pt idx="25" formatCode="0.00">
                  <c:v>2.7741959773231999E-2</c:v>
                </c:pt>
                <c:pt idx="26" formatCode="0.00">
                  <c:v>5.7328049888135502E-2</c:v>
                </c:pt>
                <c:pt idx="27" formatCode="0.00">
                  <c:v>0.109316832144389</c:v>
                </c:pt>
                <c:pt idx="28" formatCode="0.00">
                  <c:v>0.186028520693515</c:v>
                </c:pt>
                <c:pt idx="29" formatCode="0.00">
                  <c:v>0.28213840266247098</c:v>
                </c:pt>
                <c:pt idx="30" formatCode="0.00">
                  <c:v>0.38820408162777498</c:v>
                </c:pt>
                <c:pt idx="31" formatCode="0.00">
                  <c:v>0.49354985341282798</c:v>
                </c:pt>
                <c:pt idx="32" formatCode="0.00">
                  <c:v>0.58991306113867203</c:v>
                </c:pt>
                <c:pt idx="33" formatCode="0.00">
                  <c:v>0.664834444259503</c:v>
                </c:pt>
                <c:pt idx="34" formatCode="0.00">
                  <c:v>0.73422485713033403</c:v>
                </c:pt>
                <c:pt idx="35" formatCode="0.00">
                  <c:v>0.79634019180047799</c:v>
                </c:pt>
                <c:pt idx="36" formatCode="0.00">
                  <c:v>0.850736997073685</c:v>
                </c:pt>
                <c:pt idx="37" formatCode="0.00">
                  <c:v>0.89035443523838198</c:v>
                </c:pt>
                <c:pt idx="38" formatCode="0.00">
                  <c:v>0.92230085059348299</c:v>
                </c:pt>
                <c:pt idx="39" formatCode="0.00">
                  <c:v>0.93960702728332002</c:v>
                </c:pt>
                <c:pt idx="40" formatCode="0.00">
                  <c:v>0.93456790014146596</c:v>
                </c:pt>
                <c:pt idx="41" formatCode="0.00">
                  <c:v>0.92098091930470205</c:v>
                </c:pt>
                <c:pt idx="42" formatCode="0.00">
                  <c:v>0.90527684937769504</c:v>
                </c:pt>
                <c:pt idx="43" formatCode="0.00">
                  <c:v>0.89958600120880705</c:v>
                </c:pt>
                <c:pt idx="44" formatCode="0.00">
                  <c:v>0.88821176594335405</c:v>
                </c:pt>
                <c:pt idx="45" formatCode="0.00">
                  <c:v>0.89887311997059804</c:v>
                </c:pt>
                <c:pt idx="46" formatCode="0.00">
                  <c:v>0.92105891375026505</c:v>
                </c:pt>
                <c:pt idx="47" formatCode="0.00">
                  <c:v>0.962495745461732</c:v>
                </c:pt>
                <c:pt idx="48" formatCode="0.00">
                  <c:v>0.99064885279455706</c:v>
                </c:pt>
                <c:pt idx="49" formatCode="0.00">
                  <c:v>1.011331152311109</c:v>
                </c:pt>
                <c:pt idx="50" formatCode="0.00">
                  <c:v>1.0102313786431441</c:v>
                </c:pt>
                <c:pt idx="51" formatCode="0.00">
                  <c:v>0.98709882168364405</c:v>
                </c:pt>
                <c:pt idx="52" formatCode="0.00">
                  <c:v>0.95294120405569804</c:v>
                </c:pt>
                <c:pt idx="53" formatCode="0.00">
                  <c:v>0.93266504165344</c:v>
                </c:pt>
                <c:pt idx="54" formatCode="0.00">
                  <c:v>0.92626596414861195</c:v>
                </c:pt>
                <c:pt idx="55" formatCode="0.00">
                  <c:v>0.92348309002043205</c:v>
                </c:pt>
                <c:pt idx="56" formatCode="0.00">
                  <c:v>0.92992188976503998</c:v>
                </c:pt>
                <c:pt idx="57" formatCode="0.00">
                  <c:v>0.933020190665386</c:v>
                </c:pt>
                <c:pt idx="58" formatCode="0.00">
                  <c:v>0.92443966806398503</c:v>
                </c:pt>
                <c:pt idx="59" formatCode="0.00">
                  <c:v>0.91496731628753503</c:v>
                </c:pt>
                <c:pt idx="60" formatCode="0.00">
                  <c:v>0.91188850700415702</c:v>
                </c:pt>
                <c:pt idx="61" formatCode="0.00">
                  <c:v>0.90760175322887704</c:v>
                </c:pt>
                <c:pt idx="62" formatCode="0.00">
                  <c:v>0.90214542129945796</c:v>
                </c:pt>
                <c:pt idx="63" formatCode="0.00">
                  <c:v>0.90161374444006603</c:v>
                </c:pt>
                <c:pt idx="64" formatCode="0.00">
                  <c:v>0.90152886267522703</c:v>
                </c:pt>
                <c:pt idx="65" formatCode="0.00">
                  <c:v>0.89392115000841899</c:v>
                </c:pt>
                <c:pt idx="66" formatCode="0.00">
                  <c:v>0.88318113091000505</c:v>
                </c:pt>
                <c:pt idx="67" formatCode="0.00">
                  <c:v>0.86026407749667799</c:v>
                </c:pt>
                <c:pt idx="68" formatCode="0.00">
                  <c:v>0.82474058226677505</c:v>
                </c:pt>
                <c:pt idx="69" formatCode="0.00">
                  <c:v>0.77553403069819304</c:v>
                </c:pt>
                <c:pt idx="70" formatCode="0.00">
                  <c:v>0.72878330948633396</c:v>
                </c:pt>
                <c:pt idx="71" formatCode="0.00">
                  <c:v>0.68117014845647095</c:v>
                </c:pt>
                <c:pt idx="72" formatCode="0.00">
                  <c:v>0.63887614201479903</c:v>
                </c:pt>
                <c:pt idx="73" formatCode="0.00">
                  <c:v>0.59513224050412405</c:v>
                </c:pt>
                <c:pt idx="74" formatCode="0.00">
                  <c:v>0.55025192093250497</c:v>
                </c:pt>
                <c:pt idx="75" formatCode="0.00">
                  <c:v>0.50001791776766702</c:v>
                </c:pt>
                <c:pt idx="76" formatCode="0.00">
                  <c:v>0.44792285021932599</c:v>
                </c:pt>
                <c:pt idx="77" formatCode="0.00">
                  <c:v>0.396936688643096</c:v>
                </c:pt>
                <c:pt idx="78" formatCode="0.00">
                  <c:v>0.35421018752293598</c:v>
                </c:pt>
                <c:pt idx="79" formatCode="0.00">
                  <c:v>0.31843987222232101</c:v>
                </c:pt>
                <c:pt idx="80" formatCode="0.00">
                  <c:v>0.28881348273391499</c:v>
                </c:pt>
                <c:pt idx="81" formatCode="0.00">
                  <c:v>0.26619073575087498</c:v>
                </c:pt>
                <c:pt idx="82" formatCode="0.00">
                  <c:v>0.24784670609923701</c:v>
                </c:pt>
                <c:pt idx="83" formatCode="0.00">
                  <c:v>0.23169862155882601</c:v>
                </c:pt>
                <c:pt idx="84" formatCode="0.00">
                  <c:v>0.22052315549503501</c:v>
                </c:pt>
                <c:pt idx="85" formatCode="0.00">
                  <c:v>0.21203553624982699</c:v>
                </c:pt>
                <c:pt idx="86" formatCode="0.00">
                  <c:v>0.204009041924819</c:v>
                </c:pt>
                <c:pt idx="87" formatCode="0.00">
                  <c:v>0.19821132952547499</c:v>
                </c:pt>
                <c:pt idx="88" formatCode="0.00">
                  <c:v>0.193293733924535</c:v>
                </c:pt>
                <c:pt idx="89" formatCode="0.00">
                  <c:v>0.18672955710432801</c:v>
                </c:pt>
                <c:pt idx="90" formatCode="0.00">
                  <c:v>0.180423251331046</c:v>
                </c:pt>
                <c:pt idx="91" formatCode="0.00">
                  <c:v>0.17314074384779299</c:v>
                </c:pt>
                <c:pt idx="92" formatCode="0.00">
                  <c:v>0.16409743640684199</c:v>
                </c:pt>
                <c:pt idx="93" formatCode="0.00">
                  <c:v>0.15683667897324899</c:v>
                </c:pt>
                <c:pt idx="94" formatCode="0.00">
                  <c:v>0.14996754999821399</c:v>
                </c:pt>
                <c:pt idx="95" formatCode="0.00">
                  <c:v>0.14305802221444</c:v>
                </c:pt>
                <c:pt idx="96" formatCode="0.00">
                  <c:v>0.13725339537041001</c:v>
                </c:pt>
                <c:pt idx="97" formatCode="0.00">
                  <c:v>0.13020359436005</c:v>
                </c:pt>
                <c:pt idx="98" formatCode="0.00">
                  <c:v>0.12140618852103</c:v>
                </c:pt>
                <c:pt idx="99" formatCode="0.00">
                  <c:v>0.115810252387645</c:v>
                </c:pt>
                <c:pt idx="100" formatCode="0.00">
                  <c:v>0.110091568546088</c:v>
                </c:pt>
                <c:pt idx="101" formatCode="0.00">
                  <c:v>0.104859599451226</c:v>
                </c:pt>
                <c:pt idx="102" formatCode="0.00">
                  <c:v>0.102353414869308</c:v>
                </c:pt>
                <c:pt idx="103" formatCode="0.00">
                  <c:v>0.10034648139002</c:v>
                </c:pt>
                <c:pt idx="104" formatCode="0.00">
                  <c:v>9.67401274510548E-2</c:v>
                </c:pt>
                <c:pt idx="105" formatCode="0.00">
                  <c:v>9.4162951372595893E-2</c:v>
                </c:pt>
                <c:pt idx="106" formatCode="0.00">
                  <c:v>8.9224185079292903E-2</c:v>
                </c:pt>
                <c:pt idx="107" formatCode="0.00">
                  <c:v>7.9210740774221702E-2</c:v>
                </c:pt>
                <c:pt idx="108" formatCode="0.00">
                  <c:v>6.8700336200328296E-2</c:v>
                </c:pt>
                <c:pt idx="109" formatCode="0.00">
                  <c:v>5.6932853723210601E-2</c:v>
                </c:pt>
                <c:pt idx="110" formatCode="0.00">
                  <c:v>4.6556777113550503E-2</c:v>
                </c:pt>
                <c:pt idx="111" formatCode="0.00">
                  <c:v>4.0048940069527798E-2</c:v>
                </c:pt>
                <c:pt idx="112" formatCode="0.00">
                  <c:v>4.1482812453023599E-2</c:v>
                </c:pt>
                <c:pt idx="113" formatCode="0.00">
                  <c:v>4.0413085596289901E-2</c:v>
                </c:pt>
                <c:pt idx="114" formatCode="0.00">
                  <c:v>3.5141392744894001E-2</c:v>
                </c:pt>
                <c:pt idx="115" formatCode="0.00">
                  <c:v>3.2103010920787899E-2</c:v>
                </c:pt>
                <c:pt idx="116" formatCode="0.00">
                  <c:v>2.67642858390321E-2</c:v>
                </c:pt>
                <c:pt idx="117" formatCode="0.00">
                  <c:v>1.9473908883637502E-2</c:v>
                </c:pt>
                <c:pt idx="118" formatCode="0.00">
                  <c:v>1.3979921816953801E-2</c:v>
                </c:pt>
                <c:pt idx="119" formatCode="0.00">
                  <c:v>1.61971481139578E-2</c:v>
                </c:pt>
                <c:pt idx="120" formatCode="0.00">
                  <c:v>1.7814884522993402E-2</c:v>
                </c:pt>
                <c:pt idx="121" formatCode="0.00">
                  <c:v>2.4338038891193601E-2</c:v>
                </c:pt>
                <c:pt idx="122" formatCode="0.00">
                  <c:v>4.5027793451785703E-2</c:v>
                </c:pt>
                <c:pt idx="123" formatCode="0.00">
                  <c:v>8.9880498101842496E-2</c:v>
                </c:pt>
                <c:pt idx="124" formatCode="0.00">
                  <c:v>0.160285671953873</c:v>
                </c:pt>
                <c:pt idx="125" formatCode="0.00">
                  <c:v>0.26086920568154998</c:v>
                </c:pt>
                <c:pt idx="126" formatCode="0.00">
                  <c:v>0.38694324900889898</c:v>
                </c:pt>
                <c:pt idx="127" formatCode="0.00">
                  <c:v>0.519731990978893</c:v>
                </c:pt>
                <c:pt idx="128" formatCode="0.00">
                  <c:v>0.64275459987025496</c:v>
                </c:pt>
                <c:pt idx="129" formatCode="0.00">
                  <c:v>0.74647825506875998</c:v>
                </c:pt>
                <c:pt idx="130" formatCode="0.00">
                  <c:v>0.83231586037108596</c:v>
                </c:pt>
                <c:pt idx="131" formatCode="0.00">
                  <c:v>0.89983879595391603</c:v>
                </c:pt>
                <c:pt idx="132" formatCode="0.00">
                  <c:v>0.95026288841426898</c:v>
                </c:pt>
                <c:pt idx="133" formatCode="0.00">
                  <c:v>0.984356078786359</c:v>
                </c:pt>
                <c:pt idx="134" formatCode="0.00">
                  <c:v>1.007373183902637</c:v>
                </c:pt>
                <c:pt idx="135" formatCode="0.00">
                  <c:v>1.014726406062894</c:v>
                </c:pt>
                <c:pt idx="136" formatCode="0.00">
                  <c:v>1.010017398437564</c:v>
                </c:pt>
                <c:pt idx="137" formatCode="0.00">
                  <c:v>1.006093025443904</c:v>
                </c:pt>
                <c:pt idx="138" formatCode="0.00">
                  <c:v>1.001241402111396</c:v>
                </c:pt>
                <c:pt idx="139" formatCode="0.00">
                  <c:v>0.99832649037138599</c:v>
                </c:pt>
                <c:pt idx="140" formatCode="0.00">
                  <c:v>0.99666001267539095</c:v>
                </c:pt>
                <c:pt idx="141" formatCode="0.00">
                  <c:v>1.005311747494867</c:v>
                </c:pt>
                <c:pt idx="142" formatCode="0.00">
                  <c:v>1.007227010977189</c:v>
                </c:pt>
                <c:pt idx="143" formatCode="0.00">
                  <c:v>1.0059039848693481</c:v>
                </c:pt>
                <c:pt idx="144" formatCode="0.00">
                  <c:v>0.99723484294813203</c:v>
                </c:pt>
                <c:pt idx="145" formatCode="0.00">
                  <c:v>0.98798524828247702</c:v>
                </c:pt>
                <c:pt idx="146" formatCode="0.00">
                  <c:v>0.97595462576668601</c:v>
                </c:pt>
                <c:pt idx="147" formatCode="0.00">
                  <c:v>0.96508157091806601</c:v>
                </c:pt>
                <c:pt idx="148" formatCode="0.00">
                  <c:v>0.96391347409551098</c:v>
                </c:pt>
                <c:pt idx="149" formatCode="0.00">
                  <c:v>0.96335550862304398</c:v>
                </c:pt>
                <c:pt idx="150" formatCode="0.00">
                  <c:v>0.96158226742207198</c:v>
                </c:pt>
                <c:pt idx="151" formatCode="0.00">
                  <c:v>0.94263537884971804</c:v>
                </c:pt>
                <c:pt idx="152" formatCode="0.00">
                  <c:v>0.92086358399616297</c:v>
                </c:pt>
                <c:pt idx="153" formatCode="0.00">
                  <c:v>0.89235215926493205</c:v>
                </c:pt>
                <c:pt idx="154" formatCode="0.00">
                  <c:v>0.87154847861565599</c:v>
                </c:pt>
                <c:pt idx="155" formatCode="0.00">
                  <c:v>0.85254413343994495</c:v>
                </c:pt>
                <c:pt idx="156" formatCode="0.00">
                  <c:v>0.84438383110169701</c:v>
                </c:pt>
                <c:pt idx="157" formatCode="0.00">
                  <c:v>0.837485526776369</c:v>
                </c:pt>
                <c:pt idx="158" formatCode="0.00">
                  <c:v>0.83158342047313505</c:v>
                </c:pt>
                <c:pt idx="159" formatCode="0.00">
                  <c:v>0.81822832022564396</c:v>
                </c:pt>
                <c:pt idx="160" formatCode="0.00">
                  <c:v>0.79989990963552204</c:v>
                </c:pt>
                <c:pt idx="161" formatCode="0.00">
                  <c:v>0.77800089424201202</c:v>
                </c:pt>
                <c:pt idx="162" formatCode="0.00">
                  <c:v>0.75563971389733797</c:v>
                </c:pt>
                <c:pt idx="163" formatCode="0.00">
                  <c:v>0.72897890756390604</c:v>
                </c:pt>
                <c:pt idx="164" formatCode="0.00">
                  <c:v>0.70382594193118297</c:v>
                </c:pt>
                <c:pt idx="165" formatCode="0.00">
                  <c:v>0.67402905481538899</c:v>
                </c:pt>
                <c:pt idx="166" formatCode="0.00">
                  <c:v>0.638139197909939</c:v>
                </c:pt>
                <c:pt idx="167" formatCode="0.00">
                  <c:v>0.59405895937061703</c:v>
                </c:pt>
                <c:pt idx="168" formatCode="0.00">
                  <c:v>0.54605002452512397</c:v>
                </c:pt>
                <c:pt idx="169" formatCode="0.00">
                  <c:v>0.493023305693921</c:v>
                </c:pt>
                <c:pt idx="170" formatCode="0.00">
                  <c:v>0.43777434096447698</c:v>
                </c:pt>
                <c:pt idx="171" formatCode="0.00">
                  <c:v>0.38528818187369601</c:v>
                </c:pt>
                <c:pt idx="172" formatCode="0.00">
                  <c:v>0.33618919484440601</c:v>
                </c:pt>
                <c:pt idx="173" formatCode="0.00">
                  <c:v>0.29489323705610199</c:v>
                </c:pt>
                <c:pt idx="174" formatCode="0.00">
                  <c:v>0.25844682771031602</c:v>
                </c:pt>
                <c:pt idx="175" formatCode="0.00">
                  <c:v>0.23024155876426</c:v>
                </c:pt>
                <c:pt idx="176" formatCode="0.00">
                  <c:v>0.204346047292531</c:v>
                </c:pt>
                <c:pt idx="177" formatCode="0.00">
                  <c:v>0.183664874834955</c:v>
                </c:pt>
                <c:pt idx="178" formatCode="0.00">
                  <c:v>0.164196180874563</c:v>
                </c:pt>
                <c:pt idx="179" formatCode="0.00">
                  <c:v>0.147935012764946</c:v>
                </c:pt>
                <c:pt idx="180" formatCode="0.00">
                  <c:v>0.13422984638511201</c:v>
                </c:pt>
                <c:pt idx="181" formatCode="0.00">
                  <c:v>0.124632490760288</c:v>
                </c:pt>
                <c:pt idx="182" formatCode="0.00">
                  <c:v>0.116220098666191</c:v>
                </c:pt>
                <c:pt idx="183" formatCode="0.00">
                  <c:v>0.108267677045633</c:v>
                </c:pt>
                <c:pt idx="184" formatCode="0.00">
                  <c:v>0.103832341603558</c:v>
                </c:pt>
                <c:pt idx="185" formatCode="0.00">
                  <c:v>9.9080310301451105E-2</c:v>
                </c:pt>
                <c:pt idx="186" formatCode="0.00">
                  <c:v>9.4083724817665706E-2</c:v>
                </c:pt>
                <c:pt idx="187" formatCode="0.00">
                  <c:v>8.7945495385182607E-2</c:v>
                </c:pt>
                <c:pt idx="188" formatCode="0.00">
                  <c:v>8.2593440276417796E-2</c:v>
                </c:pt>
                <c:pt idx="189" formatCode="0.00">
                  <c:v>7.3939391962387399E-2</c:v>
                </c:pt>
                <c:pt idx="190" formatCode="0.00">
                  <c:v>6.7334687076443606E-2</c:v>
                </c:pt>
                <c:pt idx="191" formatCode="0.00">
                  <c:v>6.15548997609867E-2</c:v>
                </c:pt>
                <c:pt idx="192" formatCode="0.00">
                  <c:v>5.9145594734476302E-2</c:v>
                </c:pt>
                <c:pt idx="193" formatCode="0.00">
                  <c:v>5.7119382398230403E-2</c:v>
                </c:pt>
                <c:pt idx="194" formatCode="0.00">
                  <c:v>5.6536694521533599E-2</c:v>
                </c:pt>
                <c:pt idx="195" formatCode="0.00">
                  <c:v>5.4238147711210501E-2</c:v>
                </c:pt>
                <c:pt idx="196" formatCode="0.00">
                  <c:v>5.0815487912340002E-2</c:v>
                </c:pt>
                <c:pt idx="197" formatCode="0.00">
                  <c:v>4.45045281927237E-2</c:v>
                </c:pt>
                <c:pt idx="198" formatCode="0.00">
                  <c:v>3.7374003778019999E-2</c:v>
                </c:pt>
                <c:pt idx="199" formatCode="0.00">
                  <c:v>3.4624818372982799E-2</c:v>
                </c:pt>
                <c:pt idx="200" formatCode="0.00">
                  <c:v>3.9434697469963399E-2</c:v>
                </c:pt>
                <c:pt idx="201" formatCode="0.00">
                  <c:v>5.9705974807983897E-2</c:v>
                </c:pt>
                <c:pt idx="202" formatCode="0.00">
                  <c:v>0.10025483019503199</c:v>
                </c:pt>
                <c:pt idx="203" formatCode="0.00">
                  <c:v>0.164790676262138</c:v>
                </c:pt>
                <c:pt idx="204" formatCode="0.00">
                  <c:v>0.25158995186647098</c:v>
                </c:pt>
                <c:pt idx="205" formatCode="0.00">
                  <c:v>0.36748488698792098</c:v>
                </c:pt>
                <c:pt idx="206" formatCode="0.00">
                  <c:v>0.49755607870483198</c:v>
                </c:pt>
                <c:pt idx="207" formatCode="0.00">
                  <c:v>0.62759592433495104</c:v>
                </c:pt>
                <c:pt idx="208" formatCode="0.00">
                  <c:v>0.74296834054419103</c:v>
                </c:pt>
                <c:pt idx="209" formatCode="0.00">
                  <c:v>0.83495926157623301</c:v>
                </c:pt>
                <c:pt idx="210" formatCode="0.00">
                  <c:v>0.88911879550690498</c:v>
                </c:pt>
                <c:pt idx="211" formatCode="0.00">
                  <c:v>0.91262074273599303</c:v>
                </c:pt>
                <c:pt idx="212" formatCode="0.00">
                  <c:v>0.91280362659576197</c:v>
                </c:pt>
                <c:pt idx="213" formatCode="0.00">
                  <c:v>0.89917336058055997</c:v>
                </c:pt>
                <c:pt idx="214" formatCode="0.00">
                  <c:v>0.88067687145769802</c:v>
                </c:pt>
                <c:pt idx="215" formatCode="0.00">
                  <c:v>0.86096040428534504</c:v>
                </c:pt>
                <c:pt idx="216" formatCode="0.00">
                  <c:v>0.84536023190058696</c:v>
                </c:pt>
                <c:pt idx="217" formatCode="0.00">
                  <c:v>0.83093202788529197</c:v>
                </c:pt>
                <c:pt idx="218" formatCode="0.00">
                  <c:v>0.81672444464117699</c:v>
                </c:pt>
                <c:pt idx="219" formatCode="0.00">
                  <c:v>0.80393841692258905</c:v>
                </c:pt>
                <c:pt idx="220" formatCode="0.00">
                  <c:v>0.80502108809371098</c:v>
                </c:pt>
                <c:pt idx="221" formatCode="0.00">
                  <c:v>0.83040075882207698</c:v>
                </c:pt>
                <c:pt idx="222" formatCode="0.00">
                  <c:v>0.89347652318596604</c:v>
                </c:pt>
                <c:pt idx="223" formatCode="0.00">
                  <c:v>1.004061847377208</c:v>
                </c:pt>
                <c:pt idx="224" formatCode="0.00">
                  <c:v>1.1598772055543569</c:v>
                </c:pt>
                <c:pt idx="225" formatCode="0.00">
                  <c:v>1.352691518030213</c:v>
                </c:pt>
                <c:pt idx="226" formatCode="0.00">
                  <c:v>1.5662752449009449</c:v>
                </c:pt>
                <c:pt idx="227" formatCode="0.00">
                  <c:v>1.7939876513999271</c:v>
                </c:pt>
                <c:pt idx="228" formatCode="0.00">
                  <c:v>2.0664509317327981</c:v>
                </c:pt>
                <c:pt idx="229" formatCode="0.00">
                  <c:v>2.3393133504854839</c:v>
                </c:pt>
                <c:pt idx="230" formatCode="0.00">
                  <c:v>2.6085894625687471</c:v>
                </c:pt>
                <c:pt idx="231" formatCode="0.00">
                  <c:v>2.8735330642780532</c:v>
                </c:pt>
                <c:pt idx="232" formatCode="0.00">
                  <c:v>3.1329271431558832</c:v>
                </c:pt>
                <c:pt idx="233" formatCode="0.00">
                  <c:v>3.337681008338417</c:v>
                </c:pt>
                <c:pt idx="234" formatCode="0.00">
                  <c:v>3.511212023033512</c:v>
                </c:pt>
                <c:pt idx="235" formatCode="0.00">
                  <c:v>3.6563669324296981</c:v>
                </c:pt>
                <c:pt idx="236" formatCode="0.00">
                  <c:v>3.7631609723324702</c:v>
                </c:pt>
                <c:pt idx="237" formatCode="0.00">
                  <c:v>3.8368471444808079</c:v>
                </c:pt>
                <c:pt idx="238" formatCode="0.00">
                  <c:v>3.891461833058139</c:v>
                </c:pt>
                <c:pt idx="239" formatCode="0.00">
                  <c:v>3.9495691524236092</c:v>
                </c:pt>
                <c:pt idx="240" formatCode="0.00">
                  <c:v>4.0024561762410142</c:v>
                </c:pt>
                <c:pt idx="241" formatCode="0.00">
                  <c:v>4.0572148289160879</c:v>
                </c:pt>
                <c:pt idx="242" formatCode="0.00">
                  <c:v>4.0952412682655286</c:v>
                </c:pt>
                <c:pt idx="243" formatCode="0.00">
                  <c:v>4.1224954232860336</c:v>
                </c:pt>
                <c:pt idx="244" formatCode="0.00">
                  <c:v>4.1282071396932052</c:v>
                </c:pt>
                <c:pt idx="245" formatCode="0.00">
                  <c:v>4.1201150185216751</c:v>
                </c:pt>
                <c:pt idx="246" formatCode="0.00">
                  <c:v>4.0975456002840707</c:v>
                </c:pt>
                <c:pt idx="247" formatCode="0.00">
                  <c:v>4.0696573106043861</c:v>
                </c:pt>
                <c:pt idx="248" formatCode="0.00">
                  <c:v>4.0370449641208328</c:v>
                </c:pt>
                <c:pt idx="249" formatCode="0.00">
                  <c:v>4.0107629007918471</c:v>
                </c:pt>
                <c:pt idx="250" formatCode="0.00">
                  <c:v>3.979797995814931</c:v>
                </c:pt>
                <c:pt idx="251" formatCode="0.00">
                  <c:v>3.9491429895164369</c:v>
                </c:pt>
                <c:pt idx="252" formatCode="0.00">
                  <c:v>3.9274929401004912</c:v>
                </c:pt>
                <c:pt idx="253" formatCode="0.00">
                  <c:v>3.8996116265325682</c:v>
                </c:pt>
                <c:pt idx="254" formatCode="0.00">
                  <c:v>3.8558839005001402</c:v>
                </c:pt>
                <c:pt idx="255" formatCode="0.00">
                  <c:v>3.8054220182601028</c:v>
                </c:pt>
                <c:pt idx="256" formatCode="0.00">
                  <c:v>3.7479802067940962</c:v>
                </c:pt>
                <c:pt idx="257" formatCode="0.00">
                  <c:v>3.6797476689587469</c:v>
                </c:pt>
                <c:pt idx="258" formatCode="0.00">
                  <c:v>3.6085635089961321</c:v>
                </c:pt>
                <c:pt idx="259" formatCode="0.00">
                  <c:v>3.5403223887624948</c:v>
                </c:pt>
                <c:pt idx="260" formatCode="0.00">
                  <c:v>3.469469994861778</c:v>
                </c:pt>
                <c:pt idx="261" formatCode="0.00">
                  <c:v>3.400162178678392</c:v>
                </c:pt>
                <c:pt idx="262" formatCode="0.00">
                  <c:v>3.3265633826918308</c:v>
                </c:pt>
                <c:pt idx="263" formatCode="0.00">
                  <c:v>3.2429993387189522</c:v>
                </c:pt>
                <c:pt idx="264" formatCode="0.00">
                  <c:v>3.1450120264665928</c:v>
                </c:pt>
                <c:pt idx="265" formatCode="0.00">
                  <c:v>3.0304458217410271</c:v>
                </c:pt>
                <c:pt idx="266" formatCode="0.00">
                  <c:v>2.8917041889318371</c:v>
                </c:pt>
                <c:pt idx="267" formatCode="0.00">
                  <c:v>2.730910907132178</c:v>
                </c:pt>
                <c:pt idx="268" formatCode="0.00">
                  <c:v>2.5504115007091821</c:v>
                </c:pt>
                <c:pt idx="269" formatCode="0.00">
                  <c:v>2.317439299478381</c:v>
                </c:pt>
                <c:pt idx="270" formatCode="0.00">
                  <c:v>2.0872991206959561</c:v>
                </c:pt>
                <c:pt idx="271" formatCode="0.00">
                  <c:v>1.868491403854001</c:v>
                </c:pt>
                <c:pt idx="272" formatCode="0.00">
                  <c:v>1.6655618160699099</c:v>
                </c:pt>
                <c:pt idx="273" formatCode="0.00">
                  <c:v>1.48506029275035</c:v>
                </c:pt>
                <c:pt idx="274" formatCode="0.00">
                  <c:v>1.361902027383183</c:v>
                </c:pt>
                <c:pt idx="275" formatCode="0.00">
                  <c:v>1.253095908700057</c:v>
                </c:pt>
                <c:pt idx="276" formatCode="0.00">
                  <c:v>1.154728895628254</c:v>
                </c:pt>
                <c:pt idx="277" formatCode="0.00">
                  <c:v>1.0704055593252839</c:v>
                </c:pt>
                <c:pt idx="278" formatCode="0.00">
                  <c:v>0.99508141791861704</c:v>
                </c:pt>
                <c:pt idx="279" formatCode="0.00">
                  <c:v>0.93543539430948996</c:v>
                </c:pt>
                <c:pt idx="280" formatCode="0.00">
                  <c:v>0.89048830899382003</c:v>
                </c:pt>
                <c:pt idx="281" formatCode="0.00">
                  <c:v>0.855391550260855</c:v>
                </c:pt>
                <c:pt idx="282" formatCode="0.00">
                  <c:v>0.82794781634741899</c:v>
                </c:pt>
                <c:pt idx="283" formatCode="0.00">
                  <c:v>0.80314035188541899</c:v>
                </c:pt>
                <c:pt idx="284" formatCode="0.00">
                  <c:v>0.77796003637972699</c:v>
                </c:pt>
                <c:pt idx="285" formatCode="0.00">
                  <c:v>0.748085532323436</c:v>
                </c:pt>
                <c:pt idx="286" formatCode="0.00">
                  <c:v>0.71878619916784003</c:v>
                </c:pt>
                <c:pt idx="287" formatCode="0.00">
                  <c:v>0.68827374454433499</c:v>
                </c:pt>
                <c:pt idx="288" formatCode="0.00">
                  <c:v>0.66464408931568697</c:v>
                </c:pt>
                <c:pt idx="289" formatCode="0.00">
                  <c:v>0.64486909937486103</c:v>
                </c:pt>
                <c:pt idx="290" formatCode="0.00">
                  <c:v>0.62698604817049197</c:v>
                </c:pt>
                <c:pt idx="291" formatCode="0.00">
                  <c:v>0.61172014064783597</c:v>
                </c:pt>
                <c:pt idx="292" formatCode="0.00">
                  <c:v>0.59701198841899406</c:v>
                </c:pt>
                <c:pt idx="293" formatCode="0.00">
                  <c:v>0.57693908022452201</c:v>
                </c:pt>
                <c:pt idx="294" formatCode="0.00">
                  <c:v>0.55660911514118006</c:v>
                </c:pt>
                <c:pt idx="295" formatCode="0.00">
                  <c:v>0.53981081839781397</c:v>
                </c:pt>
                <c:pt idx="296" formatCode="0.00">
                  <c:v>0.52359492298989996</c:v>
                </c:pt>
                <c:pt idx="297" formatCode="0.00">
                  <c:v>0.50684196063388498</c:v>
                </c:pt>
                <c:pt idx="298" formatCode="0.00">
                  <c:v>0.49406977110039701</c:v>
                </c:pt>
                <c:pt idx="299" formatCode="0.00">
                  <c:v>0.48237406205718097</c:v>
                </c:pt>
                <c:pt idx="300" formatCode="0.00">
                  <c:v>0.47420549599953199</c:v>
                </c:pt>
                <c:pt idx="301" formatCode="0.00">
                  <c:v>0.46555881191757398</c:v>
                </c:pt>
                <c:pt idx="302" formatCode="0.00">
                  <c:v>0.45628883675458998</c:v>
                </c:pt>
                <c:pt idx="303" formatCode="0.00">
                  <c:v>0.44605664353268598</c:v>
                </c:pt>
                <c:pt idx="304" formatCode="0.00">
                  <c:v>0.43251293614604902</c:v>
                </c:pt>
                <c:pt idx="305" formatCode="0.00">
                  <c:v>0.41335350033135498</c:v>
                </c:pt>
                <c:pt idx="306" formatCode="0.00">
                  <c:v>0.39495213365180498</c:v>
                </c:pt>
                <c:pt idx="307" formatCode="0.00">
                  <c:v>0.38461687893208102</c:v>
                </c:pt>
                <c:pt idx="308" formatCode="0.00">
                  <c:v>0.37531882176169901</c:v>
                </c:pt>
                <c:pt idx="309" formatCode="0.00">
                  <c:v>0.371063212330072</c:v>
                </c:pt>
                <c:pt idx="310" formatCode="0.00">
                  <c:v>0.36934715930248302</c:v>
                </c:pt>
                <c:pt idx="311" formatCode="0.00">
                  <c:v>0.37628407263837799</c:v>
                </c:pt>
                <c:pt idx="312" formatCode="0.00">
                  <c:v>0.39532326793699102</c:v>
                </c:pt>
                <c:pt idx="313" formatCode="0.00">
                  <c:v>0.446580540878251</c:v>
                </c:pt>
                <c:pt idx="314" formatCode="0.00">
                  <c:v>0.54463828679814896</c:v>
                </c:pt>
                <c:pt idx="315" formatCode="0.00">
                  <c:v>0.70018148823329995</c:v>
                </c:pt>
                <c:pt idx="316" formatCode="0.00">
                  <c:v>0.915176367476357</c:v>
                </c:pt>
                <c:pt idx="317" formatCode="0.00">
                  <c:v>1.1893378316192249</c:v>
                </c:pt>
                <c:pt idx="318" formatCode="0.00">
                  <c:v>1.507410518280865</c:v>
                </c:pt>
                <c:pt idx="319" formatCode="0.00">
                  <c:v>1.848715577546572</c:v>
                </c:pt>
                <c:pt idx="320" formatCode="0.00">
                  <c:v>2.243475871198283</c:v>
                </c:pt>
                <c:pt idx="321" formatCode="0.00">
                  <c:v>2.6314761766302031</c:v>
                </c:pt>
                <c:pt idx="322" formatCode="0.00">
                  <c:v>2.9955457783158299</c:v>
                </c:pt>
                <c:pt idx="323" formatCode="0.00">
                  <c:v>3.3175099789873799</c:v>
                </c:pt>
                <c:pt idx="324" formatCode="0.00">
                  <c:v>3.5887889034823939</c:v>
                </c:pt>
                <c:pt idx="325" formatCode="0.00">
                  <c:v>3.765888583579128</c:v>
                </c:pt>
                <c:pt idx="326" formatCode="0.00">
                  <c:v>3.8940951473536951</c:v>
                </c:pt>
                <c:pt idx="327" formatCode="0.00">
                  <c:v>3.9782163925892191</c:v>
                </c:pt>
                <c:pt idx="328" formatCode="0.00">
                  <c:v>4.03134769533896</c:v>
                </c:pt>
                <c:pt idx="329" formatCode="0.00">
                  <c:v>4.0619023370352947</c:v>
                </c:pt>
                <c:pt idx="330" formatCode="0.00">
                  <c:v>4.0654553063285741</c:v>
                </c:pt>
                <c:pt idx="331" formatCode="0.00">
                  <c:v>4.0474919924977701</c:v>
                </c:pt>
                <c:pt idx="332" formatCode="0.00">
                  <c:v>4.0106526790056396</c:v>
                </c:pt>
                <c:pt idx="333" formatCode="0.00">
                  <c:v>3.9539147736978881</c:v>
                </c:pt>
                <c:pt idx="334" formatCode="0.00">
                  <c:v>3.8966012750392931</c:v>
                </c:pt>
                <c:pt idx="335" formatCode="0.00">
                  <c:v>3.8503256289215031</c:v>
                </c:pt>
                <c:pt idx="336" formatCode="0.00">
                  <c:v>3.816415238436166</c:v>
                </c:pt>
                <c:pt idx="337" formatCode="0.00">
                  <c:v>3.7959517413947079</c:v>
                </c:pt>
                <c:pt idx="338" formatCode="0.00">
                  <c:v>3.7871948078795752</c:v>
                </c:pt>
                <c:pt idx="339" formatCode="0.00">
                  <c:v>3.7736331487047119</c:v>
                </c:pt>
                <c:pt idx="340" formatCode="0.00">
                  <c:v>3.7493002612510509</c:v>
                </c:pt>
                <c:pt idx="341" formatCode="0.00">
                  <c:v>3.7110941929069008</c:v>
                </c:pt>
                <c:pt idx="342" formatCode="0.00">
                  <c:v>3.6741577273013322</c:v>
                </c:pt>
                <c:pt idx="343" formatCode="0.00">
                  <c:v>3.6350834545018071</c:v>
                </c:pt>
                <c:pt idx="344" formatCode="0.00">
                  <c:v>3.593790546399704</c:v>
                </c:pt>
                <c:pt idx="345" formatCode="0.00">
                  <c:v>3.5488935502771919</c:v>
                </c:pt>
                <c:pt idx="346" formatCode="0.00">
                  <c:v>3.5077578817021222</c:v>
                </c:pt>
                <c:pt idx="347" formatCode="0.00">
                  <c:v>3.45704538751002</c:v>
                </c:pt>
                <c:pt idx="348" formatCode="0.00">
                  <c:v>3.4108777753951589</c:v>
                </c:pt>
                <c:pt idx="349" formatCode="0.00">
                  <c:v>3.377478323742622</c:v>
                </c:pt>
                <c:pt idx="350" formatCode="0.00">
                  <c:v>3.3504703674973801</c:v>
                </c:pt>
                <c:pt idx="351" formatCode="0.00">
                  <c:v>3.3224814858962302</c:v>
                </c:pt>
                <c:pt idx="352" formatCode="0.00">
                  <c:v>3.28419427743902</c:v>
                </c:pt>
                <c:pt idx="353" formatCode="0.00">
                  <c:v>3.2323796681478951</c:v>
                </c:pt>
                <c:pt idx="354" formatCode="0.00">
                  <c:v>3.1593251578530821</c:v>
                </c:pt>
                <c:pt idx="355" formatCode="0.00">
                  <c:v>3.092634181074235</c:v>
                </c:pt>
                <c:pt idx="356" formatCode="0.00">
                  <c:v>3.034571063806546</c:v>
                </c:pt>
                <c:pt idx="357" formatCode="0.00">
                  <c:v>2.981630851942342</c:v>
                </c:pt>
                <c:pt idx="358" formatCode="0.00">
                  <c:v>2.9319121697860422</c:v>
                </c:pt>
                <c:pt idx="359" formatCode="0.00">
                  <c:v>2.87951926570552</c:v>
                </c:pt>
                <c:pt idx="360" formatCode="0.00">
                  <c:v>2.8000979264846411</c:v>
                </c:pt>
                <c:pt idx="361" formatCode="0.00">
                  <c:v>2.6454731639844278</c:v>
                </c:pt>
                <c:pt idx="362" formatCode="0.00">
                  <c:v>2.4598952914080341</c:v>
                </c:pt>
                <c:pt idx="363" formatCode="0.00">
                  <c:v>2.243390221993403</c:v>
                </c:pt>
                <c:pt idx="364" formatCode="0.00">
                  <c:v>2.0063828324325721</c:v>
                </c:pt>
                <c:pt idx="365" formatCode="0.00">
                  <c:v>1.7647087407011659</c:v>
                </c:pt>
                <c:pt idx="366" formatCode="0.00">
                  <c:v>1.5728506075045761</c:v>
                </c:pt>
                <c:pt idx="367" formatCode="0.00">
                  <c:v>1.402540150637636</c:v>
                </c:pt>
                <c:pt idx="368" formatCode="0.00">
                  <c:v>1.2606032932282409</c:v>
                </c:pt>
                <c:pt idx="369" formatCode="0.00">
                  <c:v>1.1475972933315659</c:v>
                </c:pt>
                <c:pt idx="370" formatCode="0.00">
                  <c:v>1.0557505210397971</c:v>
                </c:pt>
                <c:pt idx="371" formatCode="0.00">
                  <c:v>0.98087858883636403</c:v>
                </c:pt>
                <c:pt idx="372" formatCode="0.00">
                  <c:v>0.92011536882828504</c:v>
                </c:pt>
                <c:pt idx="373" formatCode="0.00">
                  <c:v>0.87287062583168695</c:v>
                </c:pt>
                <c:pt idx="374" formatCode="0.00">
                  <c:v>0.83142482636169801</c:v>
                </c:pt>
                <c:pt idx="375" formatCode="0.00">
                  <c:v>0.78900889632954396</c:v>
                </c:pt>
                <c:pt idx="376" formatCode="0.00">
                  <c:v>0.745890771645353</c:v>
                </c:pt>
                <c:pt idx="377" formatCode="0.00">
                  <c:v>0.70486702889855002</c:v>
                </c:pt>
                <c:pt idx="378" formatCode="0.00">
                  <c:v>0.66328642206662003</c:v>
                </c:pt>
                <c:pt idx="379" formatCode="0.00">
                  <c:v>0.62796433715636402</c:v>
                </c:pt>
                <c:pt idx="380" formatCode="0.00">
                  <c:v>0.605677930593016</c:v>
                </c:pt>
                <c:pt idx="381" formatCode="0.00">
                  <c:v>0.59127870760339296</c:v>
                </c:pt>
                <c:pt idx="382" formatCode="0.00">
                  <c:v>0.57704969456357902</c:v>
                </c:pt>
                <c:pt idx="383" formatCode="0.00">
                  <c:v>0.56604355467610601</c:v>
                </c:pt>
                <c:pt idx="384" formatCode="0.00">
                  <c:v>0.54898991236430195</c:v>
                </c:pt>
                <c:pt idx="385" formatCode="0.00">
                  <c:v>0.52850532343440704</c:v>
                </c:pt>
                <c:pt idx="386" formatCode="0.00">
                  <c:v>0.507880972525525</c:v>
                </c:pt>
                <c:pt idx="387" formatCode="0.00">
                  <c:v>0.48659682993644199</c:v>
                </c:pt>
                <c:pt idx="388" formatCode="0.00">
                  <c:v>0.46569083911557801</c:v>
                </c:pt>
                <c:pt idx="389" formatCode="0.00">
                  <c:v>0.448343992648081</c:v>
                </c:pt>
                <c:pt idx="390" formatCode="0.00">
                  <c:v>0.43638589413079698</c:v>
                </c:pt>
                <c:pt idx="391" formatCode="0.00">
                  <c:v>0.42554892171171999</c:v>
                </c:pt>
                <c:pt idx="392" formatCode="0.00">
                  <c:v>0.42021866620184301</c:v>
                </c:pt>
                <c:pt idx="393" formatCode="0.00">
                  <c:v>0.41183815121135298</c:v>
                </c:pt>
                <c:pt idx="394" formatCode="0.00">
                  <c:v>0.404654515807019</c:v>
                </c:pt>
                <c:pt idx="395" formatCode="0.00">
                  <c:v>0.39014754449987399</c:v>
                </c:pt>
                <c:pt idx="396" formatCode="0.00">
                  <c:v>0.368694520134348</c:v>
                </c:pt>
                <c:pt idx="397" formatCode="0.00">
                  <c:v>0.34597764241094803</c:v>
                </c:pt>
                <c:pt idx="398" formatCode="0.00">
                  <c:v>0.32578079052880499</c:v>
                </c:pt>
                <c:pt idx="399" formatCode="0.00">
                  <c:v>0.30588402290806099</c:v>
                </c:pt>
                <c:pt idx="400" formatCode="0.00">
                  <c:v>0.28591112754623998</c:v>
                </c:pt>
                <c:pt idx="401" formatCode="0.00">
                  <c:v>0.27326719184305698</c:v>
                </c:pt>
                <c:pt idx="402" formatCode="0.00">
                  <c:v>0.26065067870337</c:v>
                </c:pt>
                <c:pt idx="403" formatCode="0.00">
                  <c:v>0.24985724720800401</c:v>
                </c:pt>
                <c:pt idx="404" formatCode="0.00">
                  <c:v>0.239079028581446</c:v>
                </c:pt>
                <c:pt idx="405" formatCode="0.00">
                  <c:v>0.23721107248244</c:v>
                </c:pt>
                <c:pt idx="406" formatCode="0.00">
                  <c:v>0.23765221096049</c:v>
                </c:pt>
                <c:pt idx="407" formatCode="0.00">
                  <c:v>0.23929312160668401</c:v>
                </c:pt>
                <c:pt idx="408" formatCode="0.00">
                  <c:v>0.246363313908604</c:v>
                </c:pt>
                <c:pt idx="409" formatCode="0.00">
                  <c:v>0.27219817812085001</c:v>
                </c:pt>
                <c:pt idx="410" formatCode="0.00">
                  <c:v>0.33108324797209199</c:v>
                </c:pt>
                <c:pt idx="411" formatCode="0.00">
                  <c:v>0.44913948215532501</c:v>
                </c:pt>
                <c:pt idx="412" formatCode="0.00">
                  <c:v>0.64452520437652905</c:v>
                </c:pt>
                <c:pt idx="413" formatCode="0.00">
                  <c:v>0.92440793136483401</c:v>
                </c:pt>
                <c:pt idx="414" formatCode="0.00">
                  <c:v>1.277207034815955</c:v>
                </c:pt>
                <c:pt idx="415" formatCode="0.00">
                  <c:v>1.674605338600718</c:v>
                </c:pt>
                <c:pt idx="416" formatCode="0.00">
                  <c:v>2.0790947926099759</c:v>
                </c:pt>
                <c:pt idx="417" formatCode="0.00">
                  <c:v>2.4976164625669628</c:v>
                </c:pt>
                <c:pt idx="418" formatCode="0.00">
                  <c:v>2.8584027350311731</c:v>
                </c:pt>
                <c:pt idx="419" formatCode="0.00">
                  <c:v>3.1511318300344202</c:v>
                </c:pt>
                <c:pt idx="420" formatCode="0.00">
                  <c:v>3.3730440455994031</c:v>
                </c:pt>
                <c:pt idx="421" formatCode="0.00">
                  <c:v>3.527198465950101</c:v>
                </c:pt>
                <c:pt idx="422" formatCode="0.00">
                  <c:v>3.592888000109792</c:v>
                </c:pt>
                <c:pt idx="423" formatCode="0.00">
                  <c:v>3.6284328628788889</c:v>
                </c:pt>
                <c:pt idx="424" formatCode="0.00">
                  <c:v>3.642857846617352</c:v>
                </c:pt>
                <c:pt idx="425" formatCode="0.00">
                  <c:v>3.6448752376152171</c:v>
                </c:pt>
                <c:pt idx="426" formatCode="0.00">
                  <c:v>3.6301741015230111</c:v>
                </c:pt>
                <c:pt idx="427" formatCode="0.00">
                  <c:v>3.592141465462654</c:v>
                </c:pt>
                <c:pt idx="428" formatCode="0.00">
                  <c:v>3.5344896670662149</c:v>
                </c:pt>
                <c:pt idx="429" formatCode="0.00">
                  <c:v>3.4743491650388458</c:v>
                </c:pt>
                <c:pt idx="430" formatCode="0.00">
                  <c:v>3.419628173686617</c:v>
                </c:pt>
                <c:pt idx="431" formatCode="0.00">
                  <c:v>3.373025639466114</c:v>
                </c:pt>
                <c:pt idx="432" formatCode="0.00">
                  <c:v>3.3511561319082008</c:v>
                </c:pt>
                <c:pt idx="433" formatCode="0.00">
                  <c:v>3.3368379378951731</c:v>
                </c:pt>
                <c:pt idx="434" formatCode="0.00">
                  <c:v>3.3255693713652441</c:v>
                </c:pt>
                <c:pt idx="435" formatCode="0.00">
                  <c:v>3.3007390247572048</c:v>
                </c:pt>
                <c:pt idx="436" formatCode="0.00">
                  <c:v>3.2689070415436761</c:v>
                </c:pt>
                <c:pt idx="437" formatCode="0.00">
                  <c:v>3.2002839059603958</c:v>
                </c:pt>
                <c:pt idx="438" formatCode="0.00">
                  <c:v>3.076265305566344</c:v>
                </c:pt>
                <c:pt idx="439" formatCode="0.00">
                  <c:v>2.947358260633695</c:v>
                </c:pt>
                <c:pt idx="440" formatCode="0.00">
                  <c:v>2.8767975708390172</c:v>
                </c:pt>
                <c:pt idx="441" formatCode="0.00">
                  <c:v>2.8235109418023199</c:v>
                </c:pt>
                <c:pt idx="442" formatCode="0.00">
                  <c:v>2.794684062536744</c:v>
                </c:pt>
                <c:pt idx="443" formatCode="0.00">
                  <c:v>2.78529526895622</c:v>
                </c:pt>
                <c:pt idx="444" formatCode="0.00">
                  <c:v>2.7773851049483431</c:v>
                </c:pt>
                <c:pt idx="445" formatCode="0.00">
                  <c:v>2.718975643810325</c:v>
                </c:pt>
                <c:pt idx="446" formatCode="0.00">
                  <c:v>2.6545370818728848</c:v>
                </c:pt>
                <c:pt idx="447" formatCode="0.00">
                  <c:v>2.640342965679519</c:v>
                </c:pt>
                <c:pt idx="448" formatCode="0.00">
                  <c:v>2.6613732106737809</c:v>
                </c:pt>
                <c:pt idx="449" formatCode="0.00">
                  <c:v>2.6239613451465882</c:v>
                </c:pt>
                <c:pt idx="450" formatCode="0.00">
                  <c:v>2.5715312659118861</c:v>
                </c:pt>
                <c:pt idx="451" formatCode="0.00">
                  <c:v>2.503225084827327</c:v>
                </c:pt>
                <c:pt idx="452" formatCode="0.00">
                  <c:v>2.3761704593406421</c:v>
                </c:pt>
                <c:pt idx="453" formatCode="0.00">
                  <c:v>2.2359090651393432</c:v>
                </c:pt>
                <c:pt idx="454" formatCode="0.00">
                  <c:v>2.1255723961048498</c:v>
                </c:pt>
                <c:pt idx="455" formatCode="0.00">
                  <c:v>1.999954214746096</c:v>
                </c:pt>
                <c:pt idx="456" formatCode="0.00">
                  <c:v>1.8666435074177019</c:v>
                </c:pt>
                <c:pt idx="457" formatCode="0.00">
                  <c:v>1.727464644138839</c:v>
                </c:pt>
                <c:pt idx="458" formatCode="0.00">
                  <c:v>1.5874983487104299</c:v>
                </c:pt>
                <c:pt idx="459" formatCode="0.00">
                  <c:v>1.458857158886824</c:v>
                </c:pt>
                <c:pt idx="460" formatCode="0.00">
                  <c:v>1.3424666380377011</c:v>
                </c:pt>
                <c:pt idx="461" formatCode="0.00">
                  <c:v>1.236533026825557</c:v>
                </c:pt>
                <c:pt idx="462" formatCode="0.00">
                  <c:v>1.1364793416465679</c:v>
                </c:pt>
                <c:pt idx="463" formatCode="0.00">
                  <c:v>1.052833850735476</c:v>
                </c:pt>
                <c:pt idx="464" formatCode="0.00">
                  <c:v>0.97642000126032003</c:v>
                </c:pt>
                <c:pt idx="465" formatCode="0.00">
                  <c:v>0.91338444970684596</c:v>
                </c:pt>
                <c:pt idx="466" formatCode="0.00">
                  <c:v>0.85683598986325804</c:v>
                </c:pt>
                <c:pt idx="467" formatCode="0.00">
                  <c:v>0.80717568202147205</c:v>
                </c:pt>
                <c:pt idx="468" formatCode="0.00">
                  <c:v>0.75688674958195501</c:v>
                </c:pt>
                <c:pt idx="469" formatCode="0.00">
                  <c:v>0.71527201429834297</c:v>
                </c:pt>
                <c:pt idx="470" formatCode="0.00">
                  <c:v>0.67610440654499304</c:v>
                </c:pt>
                <c:pt idx="471" formatCode="0.00">
                  <c:v>0.64327883506725103</c:v>
                </c:pt>
                <c:pt idx="472" formatCode="0.00">
                  <c:v>0.61351359131879102</c:v>
                </c:pt>
                <c:pt idx="473" formatCode="0.00">
                  <c:v>0.59028557396814496</c:v>
                </c:pt>
                <c:pt idx="474" formatCode="0.00">
                  <c:v>0.56783385197523595</c:v>
                </c:pt>
                <c:pt idx="475" formatCode="0.00">
                  <c:v>0.549540144565004</c:v>
                </c:pt>
                <c:pt idx="476" formatCode="0.00">
                  <c:v>0.53229263093228296</c:v>
                </c:pt>
                <c:pt idx="477" formatCode="0.00">
                  <c:v>0.51731501782397504</c:v>
                </c:pt>
                <c:pt idx="478" formatCode="0.00">
                  <c:v>0.50021235595443203</c:v>
                </c:pt>
                <c:pt idx="479" formatCode="0.00">
                  <c:v>0.48504270355731699</c:v>
                </c:pt>
                <c:pt idx="480" formatCode="0.00">
                  <c:v>0.46728325586524599</c:v>
                </c:pt>
                <c:pt idx="481" formatCode="0.00">
                  <c:v>0.45162091794914899</c:v>
                </c:pt>
                <c:pt idx="482" formatCode="0.00">
                  <c:v>0.43709767720321602</c:v>
                </c:pt>
                <c:pt idx="483" formatCode="0.00">
                  <c:v>0.423786718561315</c:v>
                </c:pt>
                <c:pt idx="484" formatCode="0.00">
                  <c:v>0.40978484083054001</c:v>
                </c:pt>
                <c:pt idx="485" formatCode="0.00">
                  <c:v>0.39520361115640601</c:v>
                </c:pt>
                <c:pt idx="486" formatCode="0.00">
                  <c:v>0.37753494559988598</c:v>
                </c:pt>
                <c:pt idx="487" formatCode="0.00">
                  <c:v>0.36002517386677801</c:v>
                </c:pt>
                <c:pt idx="488" formatCode="0.00">
                  <c:v>0.34149509902646102</c:v>
                </c:pt>
                <c:pt idx="489" formatCode="0.00">
                  <c:v>0.31870080732971401</c:v>
                </c:pt>
                <c:pt idx="490" formatCode="0.00">
                  <c:v>0.29821825051531597</c:v>
                </c:pt>
                <c:pt idx="491" formatCode="0.00">
                  <c:v>0.28159871859236102</c:v>
                </c:pt>
                <c:pt idx="492" formatCode="0.00">
                  <c:v>0.26686006411577901</c:v>
                </c:pt>
                <c:pt idx="493" formatCode="0.00">
                  <c:v>0.25435761848365901</c:v>
                </c:pt>
                <c:pt idx="494" formatCode="0.00">
                  <c:v>0.24839064734296001</c:v>
                </c:pt>
                <c:pt idx="495" formatCode="0.00">
                  <c:v>0.24311837360500799</c:v>
                </c:pt>
                <c:pt idx="496" formatCode="0.00">
                  <c:v>0.23614906472290301</c:v>
                </c:pt>
                <c:pt idx="497" formatCode="0.00">
                  <c:v>0.22628559693353301</c:v>
                </c:pt>
                <c:pt idx="498" formatCode="0.00">
                  <c:v>0.21409636045158201</c:v>
                </c:pt>
                <c:pt idx="499" formatCode="0.00">
                  <c:v>0.198018286725235</c:v>
                </c:pt>
                <c:pt idx="500" formatCode="0.00">
                  <c:v>0.18045361237719601</c:v>
                </c:pt>
                <c:pt idx="501" formatCode="0.00">
                  <c:v>0.16312478115533099</c:v>
                </c:pt>
                <c:pt idx="502" formatCode="0.00">
                  <c:v>0.14563130660877199</c:v>
                </c:pt>
                <c:pt idx="503" formatCode="0.00">
                  <c:v>0.13545334224595801</c:v>
                </c:pt>
                <c:pt idx="504" formatCode="0.00">
                  <c:v>0.14193435402351501</c:v>
                </c:pt>
                <c:pt idx="505" formatCode="0.00">
                  <c:v>0.17532539005623901</c:v>
                </c:pt>
                <c:pt idx="506" formatCode="0.00">
                  <c:v>0.25246775019454698</c:v>
                </c:pt>
                <c:pt idx="507" formatCode="0.00">
                  <c:v>0.38322465008812301</c:v>
                </c:pt>
                <c:pt idx="508" formatCode="0.00">
                  <c:v>0.57141286104926503</c:v>
                </c:pt>
                <c:pt idx="509" formatCode="0.00">
                  <c:v>0.81423294084977105</c:v>
                </c:pt>
                <c:pt idx="510" formatCode="0.00">
                  <c:v>1.104420917972335</c:v>
                </c:pt>
                <c:pt idx="511" formatCode="0.00">
                  <c:v>1.425327398655603</c:v>
                </c:pt>
                <c:pt idx="512" formatCode="0.00">
                  <c:v>1.7523483120326411</c:v>
                </c:pt>
                <c:pt idx="513" formatCode="0.00">
                  <c:v>2.057821572755441</c:v>
                </c:pt>
                <c:pt idx="514" formatCode="0.00">
                  <c:v>2.312085428171462</c:v>
                </c:pt>
                <c:pt idx="515" formatCode="0.00">
                  <c:v>2.495383671900659</c:v>
                </c:pt>
                <c:pt idx="516" formatCode="0.00">
                  <c:v>2.640896466168495</c:v>
                </c:pt>
                <c:pt idx="517" formatCode="0.00">
                  <c:v>2.7288893767416398</c:v>
                </c:pt>
                <c:pt idx="518" formatCode="0.00">
                  <c:v>2.7747860929925832</c:v>
                </c:pt>
                <c:pt idx="519" formatCode="0.00">
                  <c:v>2.7986022481717661</c:v>
                </c:pt>
                <c:pt idx="520" formatCode="0.00">
                  <c:v>2.8225934022264672</c:v>
                </c:pt>
                <c:pt idx="521" formatCode="0.00">
                  <c:v>2.8093142464699419</c:v>
                </c:pt>
                <c:pt idx="522" formatCode="0.00">
                  <c:v>2.7841480694442131</c:v>
                </c:pt>
                <c:pt idx="523" formatCode="0.00">
                  <c:v>2.7520298472101312</c:v>
                </c:pt>
                <c:pt idx="524" formatCode="0.00">
                  <c:v>2.7107108287681352</c:v>
                </c:pt>
                <c:pt idx="525" formatCode="0.00">
                  <c:v>2.675964932658339</c:v>
                </c:pt>
                <c:pt idx="526" formatCode="0.00">
                  <c:v>2.64764622506235</c:v>
                </c:pt>
                <c:pt idx="527" formatCode="0.00">
                  <c:v>2.6386165713347052</c:v>
                </c:pt>
                <c:pt idx="528" formatCode="0.00">
                  <c:v>2.62773889086318</c:v>
                </c:pt>
                <c:pt idx="529" formatCode="0.00">
                  <c:v>2.57237638757839</c:v>
                </c:pt>
                <c:pt idx="530" formatCode="0.00">
                  <c:v>2.5119154684577532</c:v>
                </c:pt>
                <c:pt idx="531" formatCode="0.00">
                  <c:v>2.449384061040925</c:v>
                </c:pt>
                <c:pt idx="532" formatCode="0.00">
                  <c:v>2.3653286776507381</c:v>
                </c:pt>
                <c:pt idx="533" formatCode="0.00">
                  <c:v>2.277976478026694</c:v>
                </c:pt>
                <c:pt idx="534" formatCode="0.00">
                  <c:v>2.2225943178546279</c:v>
                </c:pt>
                <c:pt idx="535" formatCode="0.00">
                  <c:v>2.1415429445635188</c:v>
                </c:pt>
                <c:pt idx="536" formatCode="0.00">
                  <c:v>2.0203995914627839</c:v>
                </c:pt>
                <c:pt idx="537" formatCode="0.00">
                  <c:v>1.8992816942986339</c:v>
                </c:pt>
                <c:pt idx="538" formatCode="0.00">
                  <c:v>1.785091484251887</c:v>
                </c:pt>
                <c:pt idx="539" formatCode="0.00">
                  <c:v>1.711737432446115</c:v>
                </c:pt>
                <c:pt idx="540" formatCode="0.00">
                  <c:v>1.67304199060863</c:v>
                </c:pt>
                <c:pt idx="541" formatCode="0.00">
                  <c:v>1.6826913032623161</c:v>
                </c:pt>
                <c:pt idx="542" formatCode="0.00">
                  <c:v>1.7185429616144861</c:v>
                </c:pt>
                <c:pt idx="543" formatCode="0.00">
                  <c:v>1.7576576216079061</c:v>
                </c:pt>
                <c:pt idx="544" formatCode="0.00">
                  <c:v>1.76875146435636</c:v>
                </c:pt>
                <c:pt idx="545" formatCode="0.00">
                  <c:v>1.737171375986958</c:v>
                </c:pt>
                <c:pt idx="546" formatCode="0.00">
                  <c:v>1.663522482855821</c:v>
                </c:pt>
                <c:pt idx="547" formatCode="0.00">
                  <c:v>1.5400780029007679</c:v>
                </c:pt>
                <c:pt idx="548" formatCode="0.00">
                  <c:v>1.387780348980588</c:v>
                </c:pt>
                <c:pt idx="549" formatCode="0.00">
                  <c:v>1.2199771892442539</c:v>
                </c:pt>
                <c:pt idx="550" formatCode="0.00">
                  <c:v>1.064321646713563</c:v>
                </c:pt>
                <c:pt idx="551" formatCode="0.00">
                  <c:v>0.92703879516746301</c:v>
                </c:pt>
                <c:pt idx="552" formatCode="0.00">
                  <c:v>0.81655258372528206</c:v>
                </c:pt>
                <c:pt idx="553" formatCode="0.00">
                  <c:v>0.72824367952662294</c:v>
                </c:pt>
                <c:pt idx="554" formatCode="0.00">
                  <c:v>0.66191097516878195</c:v>
                </c:pt>
                <c:pt idx="555" formatCode="0.00">
                  <c:v>0.60724210176354598</c:v>
                </c:pt>
                <c:pt idx="556" formatCode="0.00">
                  <c:v>0.56035483937386499</c:v>
                </c:pt>
                <c:pt idx="557" formatCode="0.00">
                  <c:v>0.521464407753223</c:v>
                </c:pt>
                <c:pt idx="558" formatCode="0.00">
                  <c:v>0.49057010281352498</c:v>
                </c:pt>
                <c:pt idx="559" formatCode="0.00">
                  <c:v>0.46400169477929898</c:v>
                </c:pt>
                <c:pt idx="560" formatCode="0.00">
                  <c:v>0.44160073895885199</c:v>
                </c:pt>
                <c:pt idx="561" formatCode="0.00">
                  <c:v>0.42222327119880798</c:v>
                </c:pt>
                <c:pt idx="562" formatCode="0.00">
                  <c:v>0.40439009210918397</c:v>
                </c:pt>
                <c:pt idx="563" formatCode="0.00">
                  <c:v>0.387668854981362</c:v>
                </c:pt>
                <c:pt idx="564" formatCode="0.00">
                  <c:v>0.370380677925079</c:v>
                </c:pt>
                <c:pt idx="565" formatCode="0.00">
                  <c:v>0.35496663502229597</c:v>
                </c:pt>
                <c:pt idx="566" formatCode="0.00">
                  <c:v>0.34229448470754797</c:v>
                </c:pt>
                <c:pt idx="567" formatCode="0.00">
                  <c:v>0.33015366751440001</c:v>
                </c:pt>
                <c:pt idx="568" formatCode="0.00">
                  <c:v>0.31789693350301301</c:v>
                </c:pt>
                <c:pt idx="569" formatCode="0.00">
                  <c:v>0.30751184125897602</c:v>
                </c:pt>
                <c:pt idx="570" formatCode="0.00">
                  <c:v>0.29898884688008598</c:v>
                </c:pt>
                <c:pt idx="571" formatCode="0.00">
                  <c:v>0.29115504024023098</c:v>
                </c:pt>
                <c:pt idx="572" formatCode="0.00">
                  <c:v>0.28555380201417502</c:v>
                </c:pt>
                <c:pt idx="573" formatCode="0.00">
                  <c:v>0.28153217016384602</c:v>
                </c:pt>
                <c:pt idx="574" formatCode="0.00">
                  <c:v>0.27639253432563199</c:v>
                </c:pt>
                <c:pt idx="575" formatCode="0.00">
                  <c:v>0.267607173207628</c:v>
                </c:pt>
                <c:pt idx="576" formatCode="0.00">
                  <c:v>0.25506627160385498</c:v>
                </c:pt>
                <c:pt idx="577" formatCode="0.00">
                  <c:v>0.24050264923324899</c:v>
                </c:pt>
                <c:pt idx="578" formatCode="0.00">
                  <c:v>0.22261396576596901</c:v>
                </c:pt>
                <c:pt idx="579" formatCode="0.00">
                  <c:v>0.20399401194777</c:v>
                </c:pt>
                <c:pt idx="580" formatCode="0.00">
                  <c:v>0.186178441836203</c:v>
                </c:pt>
                <c:pt idx="581" formatCode="0.00">
                  <c:v>0.173668663734351</c:v>
                </c:pt>
                <c:pt idx="582" formatCode="0.00">
                  <c:v>0.16255049217529399</c:v>
                </c:pt>
                <c:pt idx="583" formatCode="0.00">
                  <c:v>0.155168450622054</c:v>
                </c:pt>
                <c:pt idx="584" formatCode="0.00">
                  <c:v>0.14981714219777301</c:v>
                </c:pt>
                <c:pt idx="585" formatCode="0.00">
                  <c:v>0.146663758490861</c:v>
                </c:pt>
                <c:pt idx="586" formatCode="0.00">
                  <c:v>0.139655041542599</c:v>
                </c:pt>
                <c:pt idx="587" formatCode="0.00">
                  <c:v>0.135860779049293</c:v>
                </c:pt>
                <c:pt idx="588" formatCode="0.00">
                  <c:v>0.13427849624699401</c:v>
                </c:pt>
                <c:pt idx="589" formatCode="0.00">
                  <c:v>0.13351337382190701</c:v>
                </c:pt>
                <c:pt idx="590" formatCode="0.00">
                  <c:v>0.133072672668336</c:v>
                </c:pt>
                <c:pt idx="591" formatCode="0.00">
                  <c:v>0.13194278134941301</c:v>
                </c:pt>
                <c:pt idx="592" formatCode="0.00">
                  <c:v>0.12911960521676</c:v>
                </c:pt>
                <c:pt idx="593" formatCode="0.00">
                  <c:v>0.12190880697006</c:v>
                </c:pt>
                <c:pt idx="594" formatCode="0.00">
                  <c:v>0.115240082117111</c:v>
                </c:pt>
                <c:pt idx="595" formatCode="0.00">
                  <c:v>0.10343361876054601</c:v>
                </c:pt>
                <c:pt idx="596" formatCode="0.00">
                  <c:v>9.5317015187756093E-2</c:v>
                </c:pt>
                <c:pt idx="597" formatCode="0.00">
                  <c:v>8.5623265901788995E-2</c:v>
                </c:pt>
                <c:pt idx="598" formatCode="0.00">
                  <c:v>8.0704557844093999E-2</c:v>
                </c:pt>
                <c:pt idx="599" formatCode="0.00">
                  <c:v>8.2749815971422697E-2</c:v>
                </c:pt>
                <c:pt idx="600" formatCode="0.00">
                  <c:v>0.101134680283756</c:v>
                </c:pt>
                <c:pt idx="601" formatCode="0.00">
                  <c:v>0.13759899284048799</c:v>
                </c:pt>
                <c:pt idx="602" formatCode="0.00">
                  <c:v>0.203571435670231</c:v>
                </c:pt>
                <c:pt idx="603" formatCode="0.00">
                  <c:v>0.29739064558676298</c:v>
                </c:pt>
                <c:pt idx="604" formatCode="0.00">
                  <c:v>0.40909895698751497</c:v>
                </c:pt>
                <c:pt idx="605" formatCode="0.00">
                  <c:v>0.53599917736576697</c:v>
                </c:pt>
                <c:pt idx="606" formatCode="0.00">
                  <c:v>0.66367023947876103</c:v>
                </c:pt>
                <c:pt idx="607" formatCode="0.00">
                  <c:v>0.76829393594720297</c:v>
                </c:pt>
                <c:pt idx="608" formatCode="0.00">
                  <c:v>0.83071524342675696</c:v>
                </c:pt>
                <c:pt idx="609" formatCode="0.00">
                  <c:v>0.84496398726779298</c:v>
                </c:pt>
                <c:pt idx="610" formatCode="0.00">
                  <c:v>0.807909210791531</c:v>
                </c:pt>
                <c:pt idx="611" formatCode="0.00">
                  <c:v>0.74047578991451501</c:v>
                </c:pt>
                <c:pt idx="612" formatCode="0.00">
                  <c:v>0.678062744287936</c:v>
                </c:pt>
                <c:pt idx="613" formatCode="0.00">
                  <c:v>0.66094761225406995</c:v>
                </c:pt>
                <c:pt idx="614" formatCode="0.00">
                  <c:v>0.72248659785274505</c:v>
                </c:pt>
                <c:pt idx="615" formatCode="0.00">
                  <c:v>0.86737493182576098</c:v>
                </c:pt>
                <c:pt idx="616" formatCode="0.00">
                  <c:v>1.076877090982344</c:v>
                </c:pt>
                <c:pt idx="617" formatCode="0.00">
                  <c:v>1.313848977874259</c:v>
                </c:pt>
                <c:pt idx="618" formatCode="0.00">
                  <c:v>1.5272249370044271</c:v>
                </c:pt>
                <c:pt idx="619" formatCode="0.00">
                  <c:v>1.684706407040514</c:v>
                </c:pt>
                <c:pt idx="620" formatCode="0.00">
                  <c:v>1.765846891839399</c:v>
                </c:pt>
                <c:pt idx="621" formatCode="0.00">
                  <c:v>1.7562393105724881</c:v>
                </c:pt>
                <c:pt idx="622" formatCode="0.00">
                  <c:v>1.6913041912793749</c:v>
                </c:pt>
                <c:pt idx="623" formatCode="0.00">
                  <c:v>1.611935095726587</c:v>
                </c:pt>
                <c:pt idx="624" formatCode="0.00">
                  <c:v>1.5522034588126421</c:v>
                </c:pt>
                <c:pt idx="625" formatCode="0.00">
                  <c:v>1.551871359578842</c:v>
                </c:pt>
                <c:pt idx="626" formatCode="0.00">
                  <c:v>1.62465937638323</c:v>
                </c:pt>
                <c:pt idx="627" formatCode="0.00">
                  <c:v>1.7257951425163329</c:v>
                </c:pt>
                <c:pt idx="628" formatCode="0.00">
                  <c:v>1.826356598290694</c:v>
                </c:pt>
                <c:pt idx="629" formatCode="0.00">
                  <c:v>1.8987873605331209</c:v>
                </c:pt>
                <c:pt idx="630" formatCode="0.00">
                  <c:v>1.923520178916146</c:v>
                </c:pt>
                <c:pt idx="631" formatCode="0.00">
                  <c:v>1.918482290248243</c:v>
                </c:pt>
                <c:pt idx="632" formatCode="0.00">
                  <c:v>1.90677113037766</c:v>
                </c:pt>
                <c:pt idx="633" formatCode="0.00">
                  <c:v>1.9006739354568221</c:v>
                </c:pt>
                <c:pt idx="634" formatCode="0.00">
                  <c:v>1.8973650030718621</c:v>
                </c:pt>
                <c:pt idx="635" formatCode="0.00">
                  <c:v>1.8938407133548469</c:v>
                </c:pt>
                <c:pt idx="636" formatCode="0.00">
                  <c:v>1.8756997662409369</c:v>
                </c:pt>
                <c:pt idx="637" formatCode="0.00">
                  <c:v>1.8420068914997501</c:v>
                </c:pt>
                <c:pt idx="638" formatCode="0.00">
                  <c:v>1.7938288842653001</c:v>
                </c:pt>
                <c:pt idx="639" formatCode="0.00">
                  <c:v>1.733269399524334</c:v>
                </c:pt>
                <c:pt idx="640" formatCode="0.00">
                  <c:v>1.665448506380844</c:v>
                </c:pt>
                <c:pt idx="641" formatCode="0.00">
                  <c:v>1.59915218026522</c:v>
                </c:pt>
                <c:pt idx="642" formatCode="0.00">
                  <c:v>1.5370395774270369</c:v>
                </c:pt>
                <c:pt idx="643" formatCode="0.00">
                  <c:v>1.47655973532443</c:v>
                </c:pt>
                <c:pt idx="644" formatCode="0.00">
                  <c:v>1.418313952519606</c:v>
                </c:pt>
                <c:pt idx="645" formatCode="0.00">
                  <c:v>1.3569032989689189</c:v>
                </c:pt>
                <c:pt idx="646" formatCode="0.00">
                  <c:v>1.281932253423345</c:v>
                </c:pt>
                <c:pt idx="647" formatCode="0.00">
                  <c:v>1.19795253804005</c:v>
                </c:pt>
                <c:pt idx="648" formatCode="0.00">
                  <c:v>1.112693691794981</c:v>
                </c:pt>
                <c:pt idx="649" formatCode="0.00">
                  <c:v>1.025818080591465</c:v>
                </c:pt>
                <c:pt idx="650" formatCode="0.00">
                  <c:v>0.93886781460670199</c:v>
                </c:pt>
                <c:pt idx="651" formatCode="0.00">
                  <c:v>0.85776006664778304</c:v>
                </c:pt>
                <c:pt idx="652" formatCode="0.00">
                  <c:v>0.78348419062733898</c:v>
                </c:pt>
                <c:pt idx="653" formatCode="0.00">
                  <c:v>0.71147153105466399</c:v>
                </c:pt>
                <c:pt idx="654" formatCode="0.00">
                  <c:v>0.64933971475760499</c:v>
                </c:pt>
                <c:pt idx="655" formatCode="0.00">
                  <c:v>0.594513076785395</c:v>
                </c:pt>
                <c:pt idx="656" formatCode="0.00">
                  <c:v>0.55003788316938396</c:v>
                </c:pt>
                <c:pt idx="657" formatCode="0.00">
                  <c:v>0.50928279227238904</c:v>
                </c:pt>
                <c:pt idx="658" formatCode="0.00">
                  <c:v>0.478560663725838</c:v>
                </c:pt>
                <c:pt idx="659" formatCode="0.00">
                  <c:v>0.455271304615257</c:v>
                </c:pt>
                <c:pt idx="660" formatCode="0.00">
                  <c:v>0.44044220382104898</c:v>
                </c:pt>
                <c:pt idx="661" formatCode="0.00">
                  <c:v>0.42661012872745002</c:v>
                </c:pt>
                <c:pt idx="662" formatCode="0.00">
                  <c:v>0.41362184706823601</c:v>
                </c:pt>
                <c:pt idx="663" formatCode="0.00">
                  <c:v>0.39617299012137402</c:v>
                </c:pt>
                <c:pt idx="664" formatCode="0.00">
                  <c:v>0.375241165683388</c:v>
                </c:pt>
                <c:pt idx="665" formatCode="0.00">
                  <c:v>0.35389848794168599</c:v>
                </c:pt>
                <c:pt idx="666" formatCode="0.00">
                  <c:v>0.334361749399053</c:v>
                </c:pt>
                <c:pt idx="667" formatCode="0.00">
                  <c:v>0.318510527368499</c:v>
                </c:pt>
                <c:pt idx="668" formatCode="0.00">
                  <c:v>0.306767381812383</c:v>
                </c:pt>
                <c:pt idx="669" formatCode="0.00">
                  <c:v>0.29558529124448901</c:v>
                </c:pt>
                <c:pt idx="670" formatCode="0.00">
                  <c:v>0.282316752915522</c:v>
                </c:pt>
                <c:pt idx="671" formatCode="0.00">
                  <c:v>0.269188892036412</c:v>
                </c:pt>
                <c:pt idx="672" formatCode="0.00">
                  <c:v>0.25594227585880602</c:v>
                </c:pt>
                <c:pt idx="673" formatCode="0.00">
                  <c:v>0.24654606259342701</c:v>
                </c:pt>
                <c:pt idx="674" formatCode="0.00">
                  <c:v>0.24010998975828299</c:v>
                </c:pt>
                <c:pt idx="675" formatCode="0.00">
                  <c:v>0.23528206938178001</c:v>
                </c:pt>
                <c:pt idx="676" formatCode="0.00">
                  <c:v>0.22855520131781101</c:v>
                </c:pt>
                <c:pt idx="677" formatCode="0.00">
                  <c:v>0.221399357703252</c:v>
                </c:pt>
                <c:pt idx="678" formatCode="0.00">
                  <c:v>0.21219276192695199</c:v>
                </c:pt>
                <c:pt idx="679" formatCode="0.00">
                  <c:v>0.20153501805790899</c:v>
                </c:pt>
                <c:pt idx="680" formatCode="0.00">
                  <c:v>0.18831009778178001</c:v>
                </c:pt>
                <c:pt idx="681" formatCode="0.00">
                  <c:v>0.178277788712151</c:v>
                </c:pt>
                <c:pt idx="682" formatCode="0.00">
                  <c:v>0.170353899133669</c:v>
                </c:pt>
                <c:pt idx="683" formatCode="0.00">
                  <c:v>0.16487037346932401</c:v>
                </c:pt>
                <c:pt idx="684" formatCode="0.00">
                  <c:v>0.15885892852380801</c:v>
                </c:pt>
                <c:pt idx="685" formatCode="0.00">
                  <c:v>0.157168824643174</c:v>
                </c:pt>
                <c:pt idx="686" formatCode="0.00">
                  <c:v>0.15217570284167001</c:v>
                </c:pt>
                <c:pt idx="687" formatCode="0.00">
                  <c:v>0.14430741111932499</c:v>
                </c:pt>
                <c:pt idx="688" formatCode="0.00">
                  <c:v>0.129518510256316</c:v>
                </c:pt>
                <c:pt idx="689" formatCode="0.00">
                  <c:v>0.11767433795021801</c:v>
                </c:pt>
                <c:pt idx="690" formatCode="0.00">
                  <c:v>0.105617717818545</c:v>
                </c:pt>
                <c:pt idx="691" formatCode="0.00">
                  <c:v>9.5449731493597798E-2</c:v>
                </c:pt>
                <c:pt idx="692" formatCode="0.00">
                  <c:v>8.5906332748340503E-2</c:v>
                </c:pt>
                <c:pt idx="693" formatCode="0.00">
                  <c:v>8.1434890609859895E-2</c:v>
                </c:pt>
                <c:pt idx="694" formatCode="0.00">
                  <c:v>7.5483237479224599E-2</c:v>
                </c:pt>
                <c:pt idx="695" formatCode="0.00">
                  <c:v>7.2773195866250598E-2</c:v>
                </c:pt>
                <c:pt idx="696" formatCode="0.00">
                  <c:v>7.8837596876024305E-2</c:v>
                </c:pt>
                <c:pt idx="697" formatCode="0.00">
                  <c:v>0.10855233273435599</c:v>
                </c:pt>
                <c:pt idx="698" formatCode="0.00">
                  <c:v>0.17314318611078899</c:v>
                </c:pt>
                <c:pt idx="699" formatCode="0.00">
                  <c:v>0.290523141464892</c:v>
                </c:pt>
                <c:pt idx="700" formatCode="0.00">
                  <c:v>0.45665587349845299</c:v>
                </c:pt>
                <c:pt idx="701" formatCode="0.00">
                  <c:v>0.66729356617743996</c:v>
                </c:pt>
                <c:pt idx="702" formatCode="0.00">
                  <c:v>0.90105825612427404</c:v>
                </c:pt>
                <c:pt idx="703" formatCode="0.00">
                  <c:v>1.1387435367677741</c:v>
                </c:pt>
                <c:pt idx="704" formatCode="0.00">
                  <c:v>1.3468597995320699</c:v>
                </c:pt>
                <c:pt idx="705" formatCode="0.00">
                  <c:v>1.5123545306661941</c:v>
                </c:pt>
                <c:pt idx="706" formatCode="0.00">
                  <c:v>1.627260294828476</c:v>
                </c:pt>
                <c:pt idx="707" formatCode="0.00">
                  <c:v>1.6979423524493069</c:v>
                </c:pt>
                <c:pt idx="708" formatCode="0.00">
                  <c:v>1.7304116763405519</c:v>
                </c:pt>
                <c:pt idx="709" formatCode="0.00">
                  <c:v>1.7398257702511599</c:v>
                </c:pt>
                <c:pt idx="710" formatCode="0.00">
                  <c:v>1.732517531863121</c:v>
                </c:pt>
                <c:pt idx="711" formatCode="0.00">
                  <c:v>1.709400193422399</c:v>
                </c:pt>
                <c:pt idx="712" formatCode="0.00">
                  <c:v>1.671890287227725</c:v>
                </c:pt>
                <c:pt idx="713" formatCode="0.00">
                  <c:v>1.6248607772217869</c:v>
                </c:pt>
                <c:pt idx="714" formatCode="0.00">
                  <c:v>1.570870555739204</c:v>
                </c:pt>
                <c:pt idx="715" formatCode="0.00">
                  <c:v>1.52035891316024</c:v>
                </c:pt>
                <c:pt idx="716" formatCode="0.00">
                  <c:v>1.4842123926350479</c:v>
                </c:pt>
                <c:pt idx="717" formatCode="0.00">
                  <c:v>1.465887233495442</c:v>
                </c:pt>
                <c:pt idx="718" formatCode="0.00">
                  <c:v>1.4559876319214911</c:v>
                </c:pt>
                <c:pt idx="719" formatCode="0.00">
                  <c:v>1.4591350351907699</c:v>
                </c:pt>
                <c:pt idx="720" formatCode="0.00">
                  <c:v>1.4637979755198081</c:v>
                </c:pt>
                <c:pt idx="721" formatCode="0.00">
                  <c:v>1.4640273469213141</c:v>
                </c:pt>
                <c:pt idx="722" formatCode="0.00">
                  <c:v>1.448485750228061</c:v>
                </c:pt>
                <c:pt idx="723" formatCode="0.00">
                  <c:v>1.409631578736281</c:v>
                </c:pt>
                <c:pt idx="724" formatCode="0.00">
                  <c:v>1.357208695334833</c:v>
                </c:pt>
                <c:pt idx="725" formatCode="0.00">
                  <c:v>1.2911928697903841</c:v>
                </c:pt>
                <c:pt idx="726" formatCode="0.00">
                  <c:v>1.2125644044740009</c:v>
                </c:pt>
                <c:pt idx="727" formatCode="0.00">
                  <c:v>1.122506550750995</c:v>
                </c:pt>
                <c:pt idx="728" formatCode="0.00">
                  <c:v>1.063218424452635</c:v>
                </c:pt>
                <c:pt idx="729" formatCode="0.00">
                  <c:v>1.03353495226072</c:v>
                </c:pt>
                <c:pt idx="730" formatCode="0.00">
                  <c:v>1.0347396433226621</c:v>
                </c:pt>
                <c:pt idx="731" formatCode="0.00">
                  <c:v>1.06656934129689</c:v>
                </c:pt>
                <c:pt idx="732" formatCode="0.00">
                  <c:v>1.1265331308471209</c:v>
                </c:pt>
                <c:pt idx="733" formatCode="0.00">
                  <c:v>1.1629023101061069</c:v>
                </c:pt>
                <c:pt idx="734" formatCode="0.00">
                  <c:v>1.1473634920167339</c:v>
                </c:pt>
                <c:pt idx="735" formatCode="0.00">
                  <c:v>1.0967330610010719</c:v>
                </c:pt>
                <c:pt idx="736" formatCode="0.00">
                  <c:v>1.0284273603071721</c:v>
                </c:pt>
                <c:pt idx="737" formatCode="0.00">
                  <c:v>0.96128143393432897</c:v>
                </c:pt>
                <c:pt idx="738" formatCode="0.00">
                  <c:v>0.927231937807522</c:v>
                </c:pt>
                <c:pt idx="739" formatCode="0.00">
                  <c:v>0.92945444264489496</c:v>
                </c:pt>
                <c:pt idx="740" formatCode="0.00">
                  <c:v>0.95315204035494805</c:v>
                </c:pt>
                <c:pt idx="741" formatCode="0.00">
                  <c:v>0.97242669095256296</c:v>
                </c:pt>
                <c:pt idx="742" formatCode="0.00">
                  <c:v>0.97652332764489302</c:v>
                </c:pt>
                <c:pt idx="743" formatCode="0.00">
                  <c:v>0.95023896705709499</c:v>
                </c:pt>
                <c:pt idx="744" formatCode="0.00">
                  <c:v>0.90454873353840504</c:v>
                </c:pt>
                <c:pt idx="745" formatCode="0.00">
                  <c:v>0.83808111633069204</c:v>
                </c:pt>
                <c:pt idx="746" formatCode="0.00">
                  <c:v>0.76132368667319605</c:v>
                </c:pt>
                <c:pt idx="747" formatCode="0.00">
                  <c:v>0.67820829073063205</c:v>
                </c:pt>
                <c:pt idx="748" formatCode="0.00">
                  <c:v>0.59725724390982105</c:v>
                </c:pt>
                <c:pt idx="749" formatCode="0.00">
                  <c:v>0.52200527000347297</c:v>
                </c:pt>
                <c:pt idx="750" formatCode="0.00">
                  <c:v>0.46322073958128501</c:v>
                </c:pt>
                <c:pt idx="751" formatCode="0.00">
                  <c:v>0.41719592882761097</c:v>
                </c:pt>
                <c:pt idx="752" formatCode="0.00">
                  <c:v>0.38280056007340801</c:v>
                </c:pt>
                <c:pt idx="753" formatCode="0.00">
                  <c:v>0.35572243579502</c:v>
                </c:pt>
                <c:pt idx="754" formatCode="0.00">
                  <c:v>0.33533776580677499</c:v>
                </c:pt>
                <c:pt idx="755" formatCode="0.00">
                  <c:v>0.31620829228986402</c:v>
                </c:pt>
                <c:pt idx="756" formatCode="0.00">
                  <c:v>0.30155068369024701</c:v>
                </c:pt>
                <c:pt idx="757" formatCode="0.00">
                  <c:v>0.28993866725601602</c:v>
                </c:pt>
                <c:pt idx="758" formatCode="0.00">
                  <c:v>0.28115387612292397</c:v>
                </c:pt>
                <c:pt idx="759" formatCode="0.00">
                  <c:v>0.27122043243704602</c:v>
                </c:pt>
                <c:pt idx="760" formatCode="0.00">
                  <c:v>0.26237334535776002</c:v>
                </c:pt>
                <c:pt idx="761" formatCode="0.00">
                  <c:v>0.25424362257655803</c:v>
                </c:pt>
                <c:pt idx="762" formatCode="0.00">
                  <c:v>0.24264410452221299</c:v>
                </c:pt>
                <c:pt idx="763" formatCode="0.00">
                  <c:v>0.2297005510647</c:v>
                </c:pt>
                <c:pt idx="764" formatCode="0.00">
                  <c:v>0.21274176778277201</c:v>
                </c:pt>
                <c:pt idx="765" formatCode="0.00">
                  <c:v>0.19285137556211099</c:v>
                </c:pt>
                <c:pt idx="766" formatCode="0.00">
                  <c:v>0.17155859025070699</c:v>
                </c:pt>
                <c:pt idx="767" formatCode="0.00">
                  <c:v>0.15390861663333799</c:v>
                </c:pt>
                <c:pt idx="768" formatCode="0.00">
                  <c:v>0.13988635177793399</c:v>
                </c:pt>
                <c:pt idx="769" formatCode="0.00">
                  <c:v>0.13304359054165801</c:v>
                </c:pt>
                <c:pt idx="770" formatCode="0.00">
                  <c:v>0.13137094269108701</c:v>
                </c:pt>
                <c:pt idx="771" formatCode="0.00">
                  <c:v>0.128260205804445</c:v>
                </c:pt>
                <c:pt idx="772" formatCode="0.00">
                  <c:v>0.12609387596374899</c:v>
                </c:pt>
                <c:pt idx="773" formatCode="0.00">
                  <c:v>0.12231178454787001</c:v>
                </c:pt>
                <c:pt idx="774" formatCode="0.00">
                  <c:v>0.114369086907796</c:v>
                </c:pt>
                <c:pt idx="775" formatCode="0.00">
                  <c:v>0.104544738296713</c:v>
                </c:pt>
                <c:pt idx="776" formatCode="0.00">
                  <c:v>9.7031815057302406E-2</c:v>
                </c:pt>
                <c:pt idx="777" formatCode="0.00">
                  <c:v>9.1722418728324706E-2</c:v>
                </c:pt>
                <c:pt idx="778" formatCode="0.00">
                  <c:v>8.6034922083421797E-2</c:v>
                </c:pt>
                <c:pt idx="779" formatCode="0.00">
                  <c:v>8.1412062420487E-2</c:v>
                </c:pt>
                <c:pt idx="780" formatCode="0.00">
                  <c:v>7.5637193857522794E-2</c:v>
                </c:pt>
                <c:pt idx="781" formatCode="0.00">
                  <c:v>7.1006914700474794E-2</c:v>
                </c:pt>
                <c:pt idx="782" formatCode="0.00">
                  <c:v>6.4645955892016604E-2</c:v>
                </c:pt>
                <c:pt idx="783" formatCode="0.00">
                  <c:v>5.6010104662836797E-2</c:v>
                </c:pt>
                <c:pt idx="784" formatCode="0.00">
                  <c:v>5.0223241917170203E-2</c:v>
                </c:pt>
                <c:pt idx="785" formatCode="0.00">
                  <c:v>4.5532399902391302E-2</c:v>
                </c:pt>
                <c:pt idx="786" formatCode="0.00">
                  <c:v>4.3940221831585302E-2</c:v>
                </c:pt>
                <c:pt idx="787" formatCode="0.00">
                  <c:v>3.9260045639764103E-2</c:v>
                </c:pt>
                <c:pt idx="788" formatCode="0.00">
                  <c:v>3.5683690429364097E-2</c:v>
                </c:pt>
                <c:pt idx="789" formatCode="0.00">
                  <c:v>2.60641782063636E-2</c:v>
                </c:pt>
                <c:pt idx="790" formatCode="0.00">
                  <c:v>1.8001695488212999E-2</c:v>
                </c:pt>
                <c:pt idx="791" formatCode="0.00">
                  <c:v>6.2867253572704502E-3</c:v>
                </c:pt>
                <c:pt idx="792" formatCode="0.00">
                  <c:v>-2.3109408401846398E-3</c:v>
                </c:pt>
                <c:pt idx="793" formatCode="0.00">
                  <c:v>-7.3193725402771496E-3</c:v>
                </c:pt>
                <c:pt idx="794" formatCode="0.00">
                  <c:v>6.3349901511232098E-3</c:v>
                </c:pt>
                <c:pt idx="795" formatCode="0.00">
                  <c:v>4.3366662989069202E-2</c:v>
                </c:pt>
                <c:pt idx="796" formatCode="0.00">
                  <c:v>0.113247744185983</c:v>
                </c:pt>
                <c:pt idx="797" formatCode="0.00">
                  <c:v>0.21713352050621099</c:v>
                </c:pt>
                <c:pt idx="798" formatCode="0.00">
                  <c:v>0.35534453715324199</c:v>
                </c:pt>
                <c:pt idx="799" formatCode="0.00">
                  <c:v>0.50776899279971</c:v>
                </c:pt>
                <c:pt idx="800" formatCode="0.00">
                  <c:v>0.65604832533102198</c:v>
                </c:pt>
                <c:pt idx="801" formatCode="0.00">
                  <c:v>0.79082421095242295</c:v>
                </c:pt>
                <c:pt idx="802" formatCode="0.00">
                  <c:v>0.907065357093781</c:v>
                </c:pt>
                <c:pt idx="803" formatCode="0.00">
                  <c:v>1.0100144381343239</c:v>
                </c:pt>
                <c:pt idx="804" formatCode="0.00">
                  <c:v>1.10030728343951</c:v>
                </c:pt>
                <c:pt idx="805" formatCode="0.00">
                  <c:v>1.1783008514919999</c:v>
                </c:pt>
                <c:pt idx="806" formatCode="0.00">
                  <c:v>1.235897419860891</c:v>
                </c:pt>
                <c:pt idx="807" formatCode="0.00">
                  <c:v>1.269981138191383</c:v>
                </c:pt>
                <c:pt idx="808" formatCode="0.00">
                  <c:v>1.2654032620703559</c:v>
                </c:pt>
                <c:pt idx="809" formatCode="0.00">
                  <c:v>1.2324698256199671</c:v>
                </c:pt>
                <c:pt idx="810" formatCode="0.00">
                  <c:v>1.1782386190857901</c:v>
                </c:pt>
                <c:pt idx="811" formatCode="0.00">
                  <c:v>1.116312930905097</c:v>
                </c:pt>
                <c:pt idx="812" formatCode="0.00">
                  <c:v>1.056972979789548</c:v>
                </c:pt>
                <c:pt idx="813" formatCode="0.00">
                  <c:v>1.011942065917</c:v>
                </c:pt>
                <c:pt idx="814" formatCode="0.00">
                  <c:v>0.98087869473558198</c:v>
                </c:pt>
                <c:pt idx="815" formatCode="0.00">
                  <c:v>0.96516079931759502</c:v>
                </c:pt>
                <c:pt idx="816" formatCode="0.00">
                  <c:v>0.96572939990648399</c:v>
                </c:pt>
                <c:pt idx="817" formatCode="0.00">
                  <c:v>0.97182803759386704</c:v>
                </c:pt>
                <c:pt idx="818" formatCode="0.00">
                  <c:v>0.97783263539445398</c:v>
                </c:pt>
                <c:pt idx="819" formatCode="0.00">
                  <c:v>0.97912590460856197</c:v>
                </c:pt>
                <c:pt idx="820" formatCode="0.00">
                  <c:v>0.97501634780570101</c:v>
                </c:pt>
                <c:pt idx="821" formatCode="0.00">
                  <c:v>0.95790625316462996</c:v>
                </c:pt>
                <c:pt idx="822" formatCode="0.00">
                  <c:v>0.93487621174232505</c:v>
                </c:pt>
                <c:pt idx="823" formatCode="0.00">
                  <c:v>0.914956166045227</c:v>
                </c:pt>
                <c:pt idx="824" formatCode="0.00">
                  <c:v>0.89707850454079296</c:v>
                </c:pt>
                <c:pt idx="825" formatCode="0.00">
                  <c:v>0.87985864502538602</c:v>
                </c:pt>
                <c:pt idx="826" formatCode="0.00">
                  <c:v>0.86842111003954503</c:v>
                </c:pt>
                <c:pt idx="827" formatCode="0.00">
                  <c:v>0.86086807271708099</c:v>
                </c:pt>
                <c:pt idx="828" formatCode="0.00">
                  <c:v>0.85347406839319695</c:v>
                </c:pt>
                <c:pt idx="829" formatCode="0.00">
                  <c:v>0.850295554757452</c:v>
                </c:pt>
                <c:pt idx="830" formatCode="0.00">
                  <c:v>0.84965119618892404</c:v>
                </c:pt>
                <c:pt idx="831" formatCode="0.00">
                  <c:v>0.84553684488979297</c:v>
                </c:pt>
                <c:pt idx="832" formatCode="0.00">
                  <c:v>0.83931472786811201</c:v>
                </c:pt>
                <c:pt idx="833" formatCode="0.00">
                  <c:v>0.82893861694898496</c:v>
                </c:pt>
                <c:pt idx="834" formatCode="0.00">
                  <c:v>0.81566420153254204</c:v>
                </c:pt>
                <c:pt idx="835" formatCode="0.00">
                  <c:v>0.80170263344274595</c:v>
                </c:pt>
                <c:pt idx="836" formatCode="0.00">
                  <c:v>0.79106243128439202</c:v>
                </c:pt>
                <c:pt idx="837" formatCode="0.00">
                  <c:v>0.77868579103590596</c:v>
                </c:pt>
                <c:pt idx="838" formatCode="0.00">
                  <c:v>0.75745230863201896</c:v>
                </c:pt>
                <c:pt idx="839" formatCode="0.00">
                  <c:v>0.724212588953554</c:v>
                </c:pt>
                <c:pt idx="840" formatCode="0.00">
                  <c:v>0.67570606738457295</c:v>
                </c:pt>
                <c:pt idx="841" formatCode="0.00">
                  <c:v>0.61538951296469602</c:v>
                </c:pt>
                <c:pt idx="842" formatCode="0.00">
                  <c:v>0.54511270348874097</c:v>
                </c:pt>
                <c:pt idx="843" formatCode="0.00">
                  <c:v>0.47695425752827803</c:v>
                </c:pt>
                <c:pt idx="844" formatCode="0.00">
                  <c:v>0.41440119476992299</c:v>
                </c:pt>
                <c:pt idx="845" formatCode="0.00">
                  <c:v>0.36309259816242601</c:v>
                </c:pt>
                <c:pt idx="846" formatCode="0.00">
                  <c:v>0.31887585508945698</c:v>
                </c:pt>
                <c:pt idx="847" formatCode="0.00">
                  <c:v>0.28799636315729399</c:v>
                </c:pt>
                <c:pt idx="848" formatCode="0.00">
                  <c:v>0.26259063332673199</c:v>
                </c:pt>
                <c:pt idx="849" formatCode="0.00">
                  <c:v>0.24300489222767399</c:v>
                </c:pt>
                <c:pt idx="850" formatCode="0.00">
                  <c:v>0.226269866866254</c:v>
                </c:pt>
                <c:pt idx="851" formatCode="0.00">
                  <c:v>0.213092422911799</c:v>
                </c:pt>
                <c:pt idx="852" formatCode="0.00">
                  <c:v>0.199501756559194</c:v>
                </c:pt>
                <c:pt idx="853" formatCode="0.00">
                  <c:v>0.191124663245298</c:v>
                </c:pt>
                <c:pt idx="854" formatCode="0.00">
                  <c:v>0.18636307687742601</c:v>
                </c:pt>
                <c:pt idx="855" formatCode="0.00">
                  <c:v>0.18017141755970401</c:v>
                </c:pt>
                <c:pt idx="856" formatCode="0.00">
                  <c:v>0.173549949191558</c:v>
                </c:pt>
                <c:pt idx="857" formatCode="0.00">
                  <c:v>0.16582859327869201</c:v>
                </c:pt>
                <c:pt idx="858" formatCode="0.00">
                  <c:v>0.156079736829873</c:v>
                </c:pt>
                <c:pt idx="859" formatCode="0.00">
                  <c:v>0.14195212152487899</c:v>
                </c:pt>
                <c:pt idx="860" formatCode="0.00">
                  <c:v>0.13068683920832799</c:v>
                </c:pt>
                <c:pt idx="861" formatCode="0.00">
                  <c:v>0.12340847973588701</c:v>
                </c:pt>
                <c:pt idx="862" formatCode="0.00">
                  <c:v>0.12126410061218</c:v>
                </c:pt>
                <c:pt idx="863" formatCode="0.00">
                  <c:v>0.121860175237125</c:v>
                </c:pt>
                <c:pt idx="864" formatCode="0.00">
                  <c:v>0.123935250225137</c:v>
                </c:pt>
                <c:pt idx="865" formatCode="0.00">
                  <c:v>0.12610528659221401</c:v>
                </c:pt>
                <c:pt idx="866" formatCode="0.00">
                  <c:v>0.125888066905814</c:v>
                </c:pt>
                <c:pt idx="867" formatCode="0.00">
                  <c:v>0.122285946752589</c:v>
                </c:pt>
                <c:pt idx="868" formatCode="0.00">
                  <c:v>0.114281753100566</c:v>
                </c:pt>
                <c:pt idx="869" formatCode="0.00">
                  <c:v>0.10480536570613</c:v>
                </c:pt>
                <c:pt idx="870" formatCode="0.00">
                  <c:v>9.4391854992221594E-2</c:v>
                </c:pt>
                <c:pt idx="871" formatCode="0.00">
                  <c:v>8.2326230100779704E-2</c:v>
                </c:pt>
                <c:pt idx="872" formatCode="0.00">
                  <c:v>7.1086323462003803E-2</c:v>
                </c:pt>
                <c:pt idx="873" formatCode="0.00">
                  <c:v>6.3752689034671503E-2</c:v>
                </c:pt>
                <c:pt idx="874" formatCode="0.00">
                  <c:v>5.8896275439290102E-2</c:v>
                </c:pt>
                <c:pt idx="875" formatCode="0.00">
                  <c:v>5.4964159044325701E-2</c:v>
                </c:pt>
                <c:pt idx="876" formatCode="0.00">
                  <c:v>5.22242926735128E-2</c:v>
                </c:pt>
                <c:pt idx="877" formatCode="0.00">
                  <c:v>5.0956226209199498E-2</c:v>
                </c:pt>
                <c:pt idx="878" formatCode="0.00">
                  <c:v>4.7217313959761302E-2</c:v>
                </c:pt>
                <c:pt idx="879" formatCode="0.00">
                  <c:v>4.4256834527009001E-2</c:v>
                </c:pt>
                <c:pt idx="880" formatCode="0.00">
                  <c:v>4.2773949841498002E-2</c:v>
                </c:pt>
                <c:pt idx="881" formatCode="0.00">
                  <c:v>4.16533192219894E-2</c:v>
                </c:pt>
                <c:pt idx="882" formatCode="0.00">
                  <c:v>3.72787888006905E-2</c:v>
                </c:pt>
                <c:pt idx="883" formatCode="0.00">
                  <c:v>3.48079998230282E-2</c:v>
                </c:pt>
                <c:pt idx="884" formatCode="0.00">
                  <c:v>3.2378862927988798E-2</c:v>
                </c:pt>
                <c:pt idx="885" formatCode="0.00">
                  <c:v>3.2414546810454997E-2</c:v>
                </c:pt>
                <c:pt idx="886" formatCode="0.00">
                  <c:v>3.34491287101586E-2</c:v>
                </c:pt>
                <c:pt idx="887" formatCode="0.00">
                  <c:v>3.5318495605118898E-2</c:v>
                </c:pt>
                <c:pt idx="888" formatCode="0.00">
                  <c:v>3.6562720275732701E-2</c:v>
                </c:pt>
                <c:pt idx="889" formatCode="0.00">
                  <c:v>4.1623642833744499E-2</c:v>
                </c:pt>
                <c:pt idx="890" formatCode="0.00">
                  <c:v>4.9780217949894498E-2</c:v>
                </c:pt>
                <c:pt idx="891" formatCode="0.00">
                  <c:v>6.9701527136786803E-2</c:v>
                </c:pt>
                <c:pt idx="892" formatCode="0.00">
                  <c:v>0.105618161360426</c:v>
                </c:pt>
                <c:pt idx="893" formatCode="0.00">
                  <c:v>0.16621391157662299</c:v>
                </c:pt>
                <c:pt idx="894" formatCode="0.00">
                  <c:v>0.25102083552902299</c:v>
                </c:pt>
                <c:pt idx="895" formatCode="0.00">
                  <c:v>0.352904407070389</c:v>
                </c:pt>
                <c:pt idx="896" formatCode="0.00">
                  <c:v>0.468533491015865</c:v>
                </c:pt>
                <c:pt idx="897" formatCode="0.00">
                  <c:v>0.58953857847065205</c:v>
                </c:pt>
                <c:pt idx="898" formatCode="0.00">
                  <c:v>0.69850574048767999</c:v>
                </c:pt>
                <c:pt idx="899" formatCode="0.00">
                  <c:v>0.78381734362279298</c:v>
                </c:pt>
                <c:pt idx="900" formatCode="0.00">
                  <c:v>0.85253581482327601</c:v>
                </c:pt>
                <c:pt idx="901" formatCode="0.00">
                  <c:v>0.898175679053691</c:v>
                </c:pt>
                <c:pt idx="902" formatCode="0.00">
                  <c:v>0.92128133783657895</c:v>
                </c:pt>
                <c:pt idx="903" formatCode="0.00">
                  <c:v>0.926172349801337</c:v>
                </c:pt>
                <c:pt idx="904" formatCode="0.00">
                  <c:v>0.92868857313840103</c:v>
                </c:pt>
                <c:pt idx="905" formatCode="0.00">
                  <c:v>0.92494238517106497</c:v>
                </c:pt>
                <c:pt idx="906" formatCode="0.00">
                  <c:v>0.925531522939396</c:v>
                </c:pt>
                <c:pt idx="907" formatCode="0.00">
                  <c:v>0.93139227531130497</c:v>
                </c:pt>
                <c:pt idx="908" formatCode="0.00">
                  <c:v>0.94372138526087501</c:v>
                </c:pt>
                <c:pt idx="909" formatCode="0.00">
                  <c:v>0.95149552843485097</c:v>
                </c:pt>
                <c:pt idx="910" formatCode="0.00">
                  <c:v>0.95919078326781004</c:v>
                </c:pt>
                <c:pt idx="911" formatCode="0.00">
                  <c:v>0.95324758672295196</c:v>
                </c:pt>
                <c:pt idx="912" formatCode="0.00">
                  <c:v>0.941612538750353</c:v>
                </c:pt>
                <c:pt idx="913" formatCode="0.00">
                  <c:v>0.93301030653968897</c:v>
                </c:pt>
                <c:pt idx="914" formatCode="0.00">
                  <c:v>0.92350815852336399</c:v>
                </c:pt>
                <c:pt idx="915" formatCode="0.00">
                  <c:v>0.91928235152788196</c:v>
                </c:pt>
                <c:pt idx="916" formatCode="0.00">
                  <c:v>0.92053685538615004</c:v>
                </c:pt>
                <c:pt idx="917" formatCode="0.00">
                  <c:v>0.91819609571647498</c:v>
                </c:pt>
                <c:pt idx="918" formatCode="0.00">
                  <c:v>0.89362721831835301</c:v>
                </c:pt>
                <c:pt idx="919" formatCode="0.00">
                  <c:v>0.86414319193109501</c:v>
                </c:pt>
                <c:pt idx="920" formatCode="0.00">
                  <c:v>0.82170342519963602</c:v>
                </c:pt>
                <c:pt idx="921" formatCode="0.00">
                  <c:v>0.77448928016747998</c:v>
                </c:pt>
                <c:pt idx="922" formatCode="0.00">
                  <c:v>0.72940475839770202</c:v>
                </c:pt>
                <c:pt idx="923" formatCode="0.00">
                  <c:v>0.71057694618928202</c:v>
                </c:pt>
                <c:pt idx="924" formatCode="0.00">
                  <c:v>0.69927277089658402</c:v>
                </c:pt>
                <c:pt idx="925" formatCode="0.00">
                  <c:v>0.697605245203337</c:v>
                </c:pt>
                <c:pt idx="926" formatCode="0.00">
                  <c:v>0.69715749243163205</c:v>
                </c:pt>
                <c:pt idx="927" formatCode="0.00">
                  <c:v>0.70013375814058798</c:v>
                </c:pt>
                <c:pt idx="928" formatCode="0.00">
                  <c:v>0.69154807116715999</c:v>
                </c:pt>
                <c:pt idx="929" formatCode="0.00">
                  <c:v>0.68103763951779706</c:v>
                </c:pt>
                <c:pt idx="930" formatCode="0.00">
                  <c:v>0.66524064657346305</c:v>
                </c:pt>
                <c:pt idx="931" formatCode="0.00">
                  <c:v>0.65087289096298795</c:v>
                </c:pt>
                <c:pt idx="932" formatCode="0.00">
                  <c:v>0.63191090155387197</c:v>
                </c:pt>
                <c:pt idx="933" formatCode="0.00">
                  <c:v>0.61119859114236497</c:v>
                </c:pt>
                <c:pt idx="934" formatCode="0.00">
                  <c:v>0.59139630739866</c:v>
                </c:pt>
                <c:pt idx="935" formatCode="0.00">
                  <c:v>0.57258022974423795</c:v>
                </c:pt>
                <c:pt idx="936" formatCode="0.00">
                  <c:v>0.55055378288377499</c:v>
                </c:pt>
                <c:pt idx="937" formatCode="0.00">
                  <c:v>0.52311792007269897</c:v>
                </c:pt>
                <c:pt idx="938" formatCode="0.00">
                  <c:v>0.49011741313663099</c:v>
                </c:pt>
                <c:pt idx="939" formatCode="0.00">
                  <c:v>0.44949146202656598</c:v>
                </c:pt>
                <c:pt idx="940" formatCode="0.00">
                  <c:v>0.40021331065437799</c:v>
                </c:pt>
                <c:pt idx="941" formatCode="0.00">
                  <c:v>0.34906430956544798</c:v>
                </c:pt>
                <c:pt idx="942" formatCode="0.00">
                  <c:v>0.30248474371277001</c:v>
                </c:pt>
                <c:pt idx="943" formatCode="0.00">
                  <c:v>0.26808906427554002</c:v>
                </c:pt>
                <c:pt idx="944" formatCode="0.00">
                  <c:v>0.240351654312915</c:v>
                </c:pt>
                <c:pt idx="945" formatCode="0.00">
                  <c:v>0.22216266626620701</c:v>
                </c:pt>
                <c:pt idx="946" formatCode="0.00">
                  <c:v>0.21182103319198201</c:v>
                </c:pt>
                <c:pt idx="947" formatCode="0.00">
                  <c:v>0.20886222187827899</c:v>
                </c:pt>
                <c:pt idx="948" formatCode="0.00">
                  <c:v>0.199992510629596</c:v>
                </c:pt>
                <c:pt idx="949" formatCode="0.00">
                  <c:v>0.19214821016609701</c:v>
                </c:pt>
                <c:pt idx="950" formatCode="0.00">
                  <c:v>0.186047717403445</c:v>
                </c:pt>
                <c:pt idx="951" formatCode="0.00">
                  <c:v>0.17512270850661299</c:v>
                </c:pt>
                <c:pt idx="952" formatCode="0.00">
                  <c:v>0.16018945675268101</c:v>
                </c:pt>
                <c:pt idx="953" formatCode="0.00">
                  <c:v>0.15255781647511499</c:v>
                </c:pt>
                <c:pt idx="954" formatCode="0.00">
                  <c:v>0.147910936100248</c:v>
                </c:pt>
                <c:pt idx="955" formatCode="0.00">
                  <c:v>0.156707578877814</c:v>
                </c:pt>
                <c:pt idx="956" formatCode="0.00">
                  <c:v>0.174580425310459</c:v>
                </c:pt>
                <c:pt idx="957" formatCode="0.00">
                  <c:v>0.19269709384276101</c:v>
                </c:pt>
                <c:pt idx="958" formatCode="0.00">
                  <c:v>0.199336464061239</c:v>
                </c:pt>
                <c:pt idx="959" formatCode="0.00">
                  <c:v>0.202636974846615</c:v>
                </c:pt>
                <c:pt idx="960" formatCode="0.00">
                  <c:v>0.183881668169422</c:v>
                </c:pt>
                <c:pt idx="961" formatCode="0.00">
                  <c:v>0.174956946743556</c:v>
                </c:pt>
                <c:pt idx="962" formatCode="0.00">
                  <c:v>0.1686816330964</c:v>
                </c:pt>
                <c:pt idx="963" formatCode="0.00">
                  <c:v>0.17047708708679701</c:v>
                </c:pt>
                <c:pt idx="964" formatCode="0.00">
                  <c:v>0.16665544275978</c:v>
                </c:pt>
                <c:pt idx="965" formatCode="0.00">
                  <c:v>0.162167623014874</c:v>
                </c:pt>
                <c:pt idx="966" formatCode="0.00">
                  <c:v>0.13933643761448</c:v>
                </c:pt>
                <c:pt idx="967" formatCode="0.00">
                  <c:v>0.115466237599371</c:v>
                </c:pt>
                <c:pt idx="968" formatCode="0.00">
                  <c:v>9.2001772969322798E-2</c:v>
                </c:pt>
                <c:pt idx="969" formatCode="0.00">
                  <c:v>7.1555176767537504E-2</c:v>
                </c:pt>
                <c:pt idx="970" formatCode="0.00">
                  <c:v>6.1080337096479399E-2</c:v>
                </c:pt>
                <c:pt idx="971" formatCode="0.00">
                  <c:v>5.9618399975772701E-2</c:v>
                </c:pt>
                <c:pt idx="972" formatCode="0.00">
                  <c:v>5.3730376924066001E-2</c:v>
                </c:pt>
                <c:pt idx="973" formatCode="0.00">
                  <c:v>4.6637477976638898E-2</c:v>
                </c:pt>
                <c:pt idx="974" formatCode="0.00">
                  <c:v>3.6966927670278503E-2</c:v>
                </c:pt>
                <c:pt idx="975" formatCode="0.00">
                  <c:v>2.5179134821597299E-2</c:v>
                </c:pt>
                <c:pt idx="976" formatCode="0.00">
                  <c:v>1.5312336378408601E-2</c:v>
                </c:pt>
                <c:pt idx="977" formatCode="0.00">
                  <c:v>1.7900375841804698E-2</c:v>
                </c:pt>
                <c:pt idx="978" formatCode="0.00">
                  <c:v>2.7316575540681901E-2</c:v>
                </c:pt>
                <c:pt idx="979" formatCode="0.00">
                  <c:v>3.9712329245304698E-2</c:v>
                </c:pt>
                <c:pt idx="980" formatCode="0.00">
                  <c:v>5.3550061826530902E-2</c:v>
                </c:pt>
                <c:pt idx="981" formatCode="0.00">
                  <c:v>5.6350585991408998E-2</c:v>
                </c:pt>
                <c:pt idx="982" formatCode="0.00">
                  <c:v>4.8644192627571699E-2</c:v>
                </c:pt>
                <c:pt idx="983" formatCode="0.00">
                  <c:v>3.0071835181736201E-2</c:v>
                </c:pt>
                <c:pt idx="984" formatCode="0.00">
                  <c:v>1.37094396438415E-2</c:v>
                </c:pt>
                <c:pt idx="985" formatCode="0.00">
                  <c:v>-3.86006197691499E-3</c:v>
                </c:pt>
                <c:pt idx="986" formatCode="0.00">
                  <c:v>-1.4074697819289401E-2</c:v>
                </c:pt>
                <c:pt idx="987" formatCode="0.00">
                  <c:v>-9.1817225685348405E-3</c:v>
                </c:pt>
                <c:pt idx="988" formatCode="0.00">
                  <c:v>3.08741712048189E-2</c:v>
                </c:pt>
                <c:pt idx="989" formatCode="0.00">
                  <c:v>0.104418385686565</c:v>
                </c:pt>
                <c:pt idx="990" formatCode="0.00">
                  <c:v>0.211904670311159</c:v>
                </c:pt>
                <c:pt idx="991" formatCode="0.00">
                  <c:v>0.34436200949172002</c:v>
                </c:pt>
                <c:pt idx="992" formatCode="0.00">
                  <c:v>0.48954528914600198</c:v>
                </c:pt>
                <c:pt idx="993" formatCode="0.00">
                  <c:v>0.61741729859286099</c:v>
                </c:pt>
                <c:pt idx="994" formatCode="0.00">
                  <c:v>0.71662631493226803</c:v>
                </c:pt>
                <c:pt idx="995" formatCode="0.00">
                  <c:v>0.78103023504312097</c:v>
                </c:pt>
                <c:pt idx="996" formatCode="0.00">
                  <c:v>0.81552135348315902</c:v>
                </c:pt>
                <c:pt idx="997" formatCode="0.00">
                  <c:v>0.82413173864285805</c:v>
                </c:pt>
                <c:pt idx="998" formatCode="0.00">
                  <c:v>0.81858143741848599</c:v>
                </c:pt>
                <c:pt idx="999" formatCode="0.00">
                  <c:v>0.80771264298896195</c:v>
                </c:pt>
                <c:pt idx="1000" formatCode="0.00">
                  <c:v>0.79238236991479105</c:v>
                </c:pt>
                <c:pt idx="1001" formatCode="0.00">
                  <c:v>0.77692476935796695</c:v>
                </c:pt>
                <c:pt idx="1002" formatCode="0.00">
                  <c:v>0.75604791190638498</c:v>
                </c:pt>
                <c:pt idx="1003" formatCode="0.00">
                  <c:v>0.73403399982860595</c:v>
                </c:pt>
                <c:pt idx="1004" formatCode="0.00">
                  <c:v>0.70520660730278995</c:v>
                </c:pt>
                <c:pt idx="1005" formatCode="0.00">
                  <c:v>0.68466602117393305</c:v>
                </c:pt>
                <c:pt idx="1006" formatCode="0.00">
                  <c:v>0.66433632741881099</c:v>
                </c:pt>
                <c:pt idx="1007" formatCode="0.00">
                  <c:v>0.648514323118072</c:v>
                </c:pt>
                <c:pt idx="1008" formatCode="0.00">
                  <c:v>0.63428878542815004</c:v>
                </c:pt>
                <c:pt idx="1009" formatCode="0.00">
                  <c:v>0.62579810402317404</c:v>
                </c:pt>
                <c:pt idx="1010" formatCode="0.00">
                  <c:v>0.60621368671666398</c:v>
                </c:pt>
                <c:pt idx="1011" formatCode="0.00">
                  <c:v>0.58829487579346096</c:v>
                </c:pt>
                <c:pt idx="1012" formatCode="0.00">
                  <c:v>0.55901084793368505</c:v>
                </c:pt>
                <c:pt idx="1013" formatCode="0.00">
                  <c:v>0.52501032291587302</c:v>
                </c:pt>
                <c:pt idx="1014" formatCode="0.00">
                  <c:v>0.48407873358966802</c:v>
                </c:pt>
                <c:pt idx="1015" formatCode="0.00">
                  <c:v>0.45494094134284901</c:v>
                </c:pt>
                <c:pt idx="1016" formatCode="0.00">
                  <c:v>0.42110097526027501</c:v>
                </c:pt>
                <c:pt idx="1017" formatCode="0.00">
                  <c:v>0.39693247771430901</c:v>
                </c:pt>
                <c:pt idx="1018" formatCode="0.00">
                  <c:v>0.37967504955116299</c:v>
                </c:pt>
                <c:pt idx="1019" formatCode="0.00">
                  <c:v>0.36984195945623399</c:v>
                </c:pt>
                <c:pt idx="1020" formatCode="0.00">
                  <c:v>0.370913238450927</c:v>
                </c:pt>
                <c:pt idx="1021" formatCode="0.00">
                  <c:v>0.38222115148215602</c:v>
                </c:pt>
                <c:pt idx="1022" formatCode="0.00">
                  <c:v>0.40485570493679701</c:v>
                </c:pt>
                <c:pt idx="1023" formatCode="0.00">
                  <c:v>0.42561638933256102</c:v>
                </c:pt>
                <c:pt idx="1024" formatCode="0.00">
                  <c:v>0.45056756267331499</c:v>
                </c:pt>
                <c:pt idx="1025" formatCode="0.00">
                  <c:v>0.45796935173976899</c:v>
                </c:pt>
                <c:pt idx="1026" formatCode="0.00">
                  <c:v>0.46086000448293202</c:v>
                </c:pt>
                <c:pt idx="1027" formatCode="0.00">
                  <c:v>0.45940727401148901</c:v>
                </c:pt>
                <c:pt idx="1028" formatCode="0.00">
                  <c:v>0.45625618989664901</c:v>
                </c:pt>
                <c:pt idx="1029" formatCode="0.00">
                  <c:v>0.44902157603438603</c:v>
                </c:pt>
                <c:pt idx="1030" formatCode="0.00">
                  <c:v>0.44062352255781001</c:v>
                </c:pt>
                <c:pt idx="1031" formatCode="0.00">
                  <c:v>0.42785999956621201</c:v>
                </c:pt>
                <c:pt idx="1032" formatCode="0.00">
                  <c:v>0.402461361878796</c:v>
                </c:pt>
                <c:pt idx="1033" formatCode="0.00">
                  <c:v>0.37150962361918199</c:v>
                </c:pt>
                <c:pt idx="1034" formatCode="0.00">
                  <c:v>0.33536414284099703</c:v>
                </c:pt>
                <c:pt idx="1035" formatCode="0.00">
                  <c:v>0.29972972969266698</c:v>
                </c:pt>
                <c:pt idx="1036" formatCode="0.00">
                  <c:v>0.26391044233491401</c:v>
                </c:pt>
                <c:pt idx="1037" formatCode="0.00">
                  <c:v>0.23415982927654799</c:v>
                </c:pt>
                <c:pt idx="1038" formatCode="0.00">
                  <c:v>0.21060133876151499</c:v>
                </c:pt>
                <c:pt idx="1039" formatCode="0.00">
                  <c:v>0.195587999610356</c:v>
                </c:pt>
                <c:pt idx="1040" formatCode="0.00">
                  <c:v>0.18471962146342499</c:v>
                </c:pt>
                <c:pt idx="1041" formatCode="0.00">
                  <c:v>0.17140739925357501</c:v>
                </c:pt>
                <c:pt idx="1042" formatCode="0.00">
                  <c:v>0.16042088312855099</c:v>
                </c:pt>
                <c:pt idx="1043" formatCode="0.00">
                  <c:v>0.14809402717871101</c:v>
                </c:pt>
                <c:pt idx="1044" formatCode="0.00">
                  <c:v>0.135204077472657</c:v>
                </c:pt>
                <c:pt idx="1045" formatCode="0.00">
                  <c:v>0.118385176981951</c:v>
                </c:pt>
                <c:pt idx="1046" formatCode="0.00">
                  <c:v>0.107536200659385</c:v>
                </c:pt>
                <c:pt idx="1047" formatCode="0.00">
                  <c:v>9.8004522014125406E-2</c:v>
                </c:pt>
                <c:pt idx="1048" formatCode="0.00">
                  <c:v>9.5367805785352894E-2</c:v>
                </c:pt>
                <c:pt idx="1049" formatCode="0.00">
                  <c:v>9.1110415587804E-2</c:v>
                </c:pt>
                <c:pt idx="1050" formatCode="0.00">
                  <c:v>8.9136483803328601E-2</c:v>
                </c:pt>
                <c:pt idx="1051" formatCode="0.00">
                  <c:v>8.5163368073750703E-2</c:v>
                </c:pt>
                <c:pt idx="1052" formatCode="0.00">
                  <c:v>7.8001024592723803E-2</c:v>
                </c:pt>
                <c:pt idx="1053" formatCode="0.00">
                  <c:v>6.2556074430721004E-2</c:v>
                </c:pt>
                <c:pt idx="1054" formatCode="0.00">
                  <c:v>4.39328824413888E-2</c:v>
                </c:pt>
                <c:pt idx="1055" formatCode="0.00">
                  <c:v>2.7598477162704398E-2</c:v>
                </c:pt>
                <c:pt idx="1056" formatCode="0.00">
                  <c:v>1.5611837235947199E-2</c:v>
                </c:pt>
                <c:pt idx="1057" formatCode="0.00">
                  <c:v>8.7749862904305202E-3</c:v>
                </c:pt>
                <c:pt idx="1058" formatCode="0.00">
                  <c:v>1.02135054727266E-2</c:v>
                </c:pt>
                <c:pt idx="1059" formatCode="0.00">
                  <c:v>1.8785240631927502E-2</c:v>
                </c:pt>
                <c:pt idx="1060" formatCode="0.00">
                  <c:v>2.6980184360542499E-2</c:v>
                </c:pt>
                <c:pt idx="1061" formatCode="0.00">
                  <c:v>3.01004604577375E-2</c:v>
                </c:pt>
                <c:pt idx="1062" formatCode="0.00">
                  <c:v>2.99513366562668E-2</c:v>
                </c:pt>
                <c:pt idx="1063" formatCode="0.00">
                  <c:v>2.9962419344354702E-2</c:v>
                </c:pt>
                <c:pt idx="1064" formatCode="0.00">
                  <c:v>2.3684053156078799E-2</c:v>
                </c:pt>
                <c:pt idx="1065" formatCode="0.00">
                  <c:v>1.6406035485967099E-2</c:v>
                </c:pt>
                <c:pt idx="1066" formatCode="0.00">
                  <c:v>1.02521238234215E-2</c:v>
                </c:pt>
                <c:pt idx="1067" formatCode="0.00">
                  <c:v>8.8563673374648499E-3</c:v>
                </c:pt>
                <c:pt idx="1068" formatCode="0.00">
                  <c:v>1.7191029512476301E-3</c:v>
                </c:pt>
                <c:pt idx="1069" formatCode="0.00">
                  <c:v>-1.9377571551023401E-3</c:v>
                </c:pt>
                <c:pt idx="1070" formatCode="0.00">
                  <c:v>-1.19404344529805E-2</c:v>
                </c:pt>
                <c:pt idx="1071" formatCode="0.00">
                  <c:v>-2.0596828083170399E-2</c:v>
                </c:pt>
                <c:pt idx="1072" formatCode="0.00">
                  <c:v>-3.2421429750006697E-2</c:v>
                </c:pt>
                <c:pt idx="1073" formatCode="0.00">
                  <c:v>-4.0833203735533299E-2</c:v>
                </c:pt>
                <c:pt idx="1074" formatCode="0.00">
                  <c:v>-5.2969050488904101E-2</c:v>
                </c:pt>
                <c:pt idx="1075" formatCode="0.00">
                  <c:v>-5.5038716326874397E-2</c:v>
                </c:pt>
                <c:pt idx="1076" formatCode="0.00">
                  <c:v>-5.62403210204733E-2</c:v>
                </c:pt>
                <c:pt idx="1077" formatCode="0.00">
                  <c:v>-5.3957927092365097E-2</c:v>
                </c:pt>
                <c:pt idx="1078" formatCode="0.00">
                  <c:v>-5.6015657468125299E-2</c:v>
                </c:pt>
                <c:pt idx="1079" formatCode="0.00">
                  <c:v>-5.3551166222166199E-2</c:v>
                </c:pt>
                <c:pt idx="1080" formatCode="0.00">
                  <c:v>-5.3862078479297901E-2</c:v>
                </c:pt>
                <c:pt idx="1081" formatCode="0.00">
                  <c:v>-5.0786630474292903E-2</c:v>
                </c:pt>
                <c:pt idx="1082" formatCode="0.00">
                  <c:v>-4.4441611867662101E-2</c:v>
                </c:pt>
                <c:pt idx="1083" formatCode="0.00">
                  <c:v>-2.56606227687541E-2</c:v>
                </c:pt>
                <c:pt idx="1084" formatCode="0.00">
                  <c:v>4.5904462763067698E-3</c:v>
                </c:pt>
                <c:pt idx="1085" formatCode="0.00">
                  <c:v>5.8050135351087301E-2</c:v>
                </c:pt>
                <c:pt idx="1086" formatCode="0.00">
                  <c:v>0.141738084119095</c:v>
                </c:pt>
                <c:pt idx="1087" formatCode="0.00">
                  <c:v>0.25396317123394002</c:v>
                </c:pt>
                <c:pt idx="1088" formatCode="0.00">
                  <c:v>0.38487017942794999</c:v>
                </c:pt>
                <c:pt idx="1089" formatCode="0.00">
                  <c:v>0.52034506112574996</c:v>
                </c:pt>
                <c:pt idx="1090" formatCode="0.00">
                  <c:v>0.63193264485496703</c:v>
                </c:pt>
                <c:pt idx="1091" formatCode="0.00">
                  <c:v>0.709248563756255</c:v>
                </c:pt>
                <c:pt idx="1092" formatCode="0.00">
                  <c:v>0.74572439626731102</c:v>
                </c:pt>
                <c:pt idx="1093" formatCode="0.00">
                  <c:v>0.75136709513048405</c:v>
                </c:pt>
                <c:pt idx="1094" formatCode="0.00">
                  <c:v>0.73512199014841495</c:v>
                </c:pt>
                <c:pt idx="1095" formatCode="0.00">
                  <c:v>0.72136351885053696</c:v>
                </c:pt>
                <c:pt idx="1096" formatCode="0.00">
                  <c:v>0.70326790323342503</c:v>
                </c:pt>
                <c:pt idx="1097" formatCode="0.00">
                  <c:v>0.68968235692264201</c:v>
                </c:pt>
                <c:pt idx="1098" formatCode="0.00">
                  <c:v>0.676691350669964</c:v>
                </c:pt>
                <c:pt idx="1099" formatCode="0.00">
                  <c:v>0.67070760108299399</c:v>
                </c:pt>
                <c:pt idx="1100" formatCode="0.00">
                  <c:v>0.663180867026124</c:v>
                </c:pt>
                <c:pt idx="1101" formatCode="0.00">
                  <c:v>0.65928199192440595</c:v>
                </c:pt>
                <c:pt idx="1102" formatCode="0.00">
                  <c:v>0.65779618481513602</c:v>
                </c:pt>
                <c:pt idx="1103" formatCode="0.00">
                  <c:v>0.64687804351995903</c:v>
                </c:pt>
                <c:pt idx="1104" formatCode="0.00">
                  <c:v>0.625299715766788</c:v>
                </c:pt>
                <c:pt idx="1105" formatCode="0.00">
                  <c:v>0.58854105749554297</c:v>
                </c:pt>
                <c:pt idx="1106" formatCode="0.00">
                  <c:v>0.54838956726205601</c:v>
                </c:pt>
                <c:pt idx="1107" formatCode="0.00">
                  <c:v>0.50006818269995901</c:v>
                </c:pt>
                <c:pt idx="1108" formatCode="0.00">
                  <c:v>0.46138735901399303</c:v>
                </c:pt>
                <c:pt idx="1109" formatCode="0.00">
                  <c:v>0.43156719649342901</c:v>
                </c:pt>
                <c:pt idx="1110" formatCode="0.00">
                  <c:v>0.42368167095499998</c:v>
                </c:pt>
                <c:pt idx="1111" formatCode="0.00">
                  <c:v>0.418435295826531</c:v>
                </c:pt>
                <c:pt idx="1112" formatCode="0.00">
                  <c:v>0.41792879204661598</c:v>
                </c:pt>
                <c:pt idx="1113" formatCode="0.00">
                  <c:v>0.41209954121981901</c:v>
                </c:pt>
                <c:pt idx="1114" formatCode="0.00">
                  <c:v>0.40438768720891399</c:v>
                </c:pt>
                <c:pt idx="1115" formatCode="0.00">
                  <c:v>0.38289136088086101</c:v>
                </c:pt>
                <c:pt idx="1116" formatCode="0.00">
                  <c:v>0.36852714568663603</c:v>
                </c:pt>
                <c:pt idx="1117" formatCode="0.00">
                  <c:v>0.35729970583230802</c:v>
                </c:pt>
                <c:pt idx="1118" formatCode="0.00">
                  <c:v>0.35169181111849201</c:v>
                </c:pt>
                <c:pt idx="1119" formatCode="0.00">
                  <c:v>0.34421720365310099</c:v>
                </c:pt>
                <c:pt idx="1120" formatCode="0.00">
                  <c:v>0.34290680590363798</c:v>
                </c:pt>
                <c:pt idx="1121" formatCode="0.00">
                  <c:v>0.33406432283930398</c:v>
                </c:pt>
                <c:pt idx="1122" formatCode="0.00">
                  <c:v>0.31980423664449698</c:v>
                </c:pt>
                <c:pt idx="1123" formatCode="0.00">
                  <c:v>0.30046383750350603</c:v>
                </c:pt>
                <c:pt idx="1124" formatCode="0.00">
                  <c:v>0.27772126233516398</c:v>
                </c:pt>
                <c:pt idx="1125" formatCode="0.00">
                  <c:v>0.24817015783570501</c:v>
                </c:pt>
                <c:pt idx="1126" formatCode="0.00">
                  <c:v>0.218452612941438</c:v>
                </c:pt>
                <c:pt idx="1127" formatCode="0.00">
                  <c:v>0.191476025715765</c:v>
                </c:pt>
                <c:pt idx="1128" formatCode="0.00">
                  <c:v>0.17077997162245601</c:v>
                </c:pt>
                <c:pt idx="1129" formatCode="0.00">
                  <c:v>0.15603658107443999</c:v>
                </c:pt>
                <c:pt idx="1130" formatCode="0.00">
                  <c:v>0.14584008583726599</c:v>
                </c:pt>
                <c:pt idx="1131" formatCode="0.00">
                  <c:v>0.13707226453656501</c:v>
                </c:pt>
                <c:pt idx="1132" formatCode="0.00">
                  <c:v>0.128677429050262</c:v>
                </c:pt>
                <c:pt idx="1133" formatCode="0.00">
                  <c:v>0.118341186196899</c:v>
                </c:pt>
                <c:pt idx="1134" formatCode="0.00">
                  <c:v>0.108796681699832</c:v>
                </c:pt>
                <c:pt idx="1135" formatCode="0.00">
                  <c:v>0.102729095133731</c:v>
                </c:pt>
                <c:pt idx="1136" formatCode="0.00">
                  <c:v>0.101329474618542</c:v>
                </c:pt>
                <c:pt idx="1137" formatCode="0.00">
                  <c:v>9.9486010954588894E-2</c:v>
                </c:pt>
                <c:pt idx="1138" formatCode="0.00">
                  <c:v>9.8047410524913906E-2</c:v>
                </c:pt>
                <c:pt idx="1139" formatCode="0.00">
                  <c:v>9.4399995731508896E-2</c:v>
                </c:pt>
                <c:pt idx="1140" formatCode="0.00">
                  <c:v>8.8145626158605495E-2</c:v>
                </c:pt>
                <c:pt idx="1141" formatCode="0.00">
                  <c:v>7.6271218251884196E-2</c:v>
                </c:pt>
                <c:pt idx="1142" formatCode="0.00">
                  <c:v>6.7239628509471003E-2</c:v>
                </c:pt>
                <c:pt idx="1143" formatCode="0.00">
                  <c:v>6.2417835472084703E-2</c:v>
                </c:pt>
                <c:pt idx="1144" formatCode="0.00">
                  <c:v>5.89941265957993E-2</c:v>
                </c:pt>
                <c:pt idx="1145" formatCode="0.00">
                  <c:v>5.5973564843915198E-2</c:v>
                </c:pt>
                <c:pt idx="1146" formatCode="0.00">
                  <c:v>5.3046184396275502E-2</c:v>
                </c:pt>
                <c:pt idx="1147" formatCode="0.00">
                  <c:v>4.7215864531510797E-2</c:v>
                </c:pt>
                <c:pt idx="1148" formatCode="0.00">
                  <c:v>3.7630531057324598E-2</c:v>
                </c:pt>
                <c:pt idx="1149" formatCode="0.00">
                  <c:v>2.8109708200267002E-2</c:v>
                </c:pt>
                <c:pt idx="1150" formatCode="0.00">
                  <c:v>1.9501177824805999E-2</c:v>
                </c:pt>
                <c:pt idx="1151" formatCode="0.00">
                  <c:v>1.19104070224596E-2</c:v>
                </c:pt>
                <c:pt idx="1152" formatCode="0.00">
                  <c:v>5.1093206932462196E-3</c:v>
                </c:pt>
                <c:pt idx="1153" formatCode="0.00">
                  <c:v>-1.05072338990839E-3</c:v>
                </c:pt>
                <c:pt idx="1154" formatCode="0.00">
                  <c:v>-4.7466293123964998E-3</c:v>
                </c:pt>
                <c:pt idx="1155" formatCode="0.00">
                  <c:v>-6.41316288735015E-3</c:v>
                </c:pt>
                <c:pt idx="1156" formatCode="0.00">
                  <c:v>-7.1921877687910196E-3</c:v>
                </c:pt>
                <c:pt idx="1157" formatCode="0.00">
                  <c:v>-6.2027903310981798E-3</c:v>
                </c:pt>
                <c:pt idx="1158" formatCode="0.00">
                  <c:v>-5.1663690863774101E-3</c:v>
                </c:pt>
                <c:pt idx="1159" formatCode="0.00">
                  <c:v>-7.9696963776707506E-3</c:v>
                </c:pt>
                <c:pt idx="1160" formatCode="0.00">
                  <c:v>-1.43615227148381E-2</c:v>
                </c:pt>
                <c:pt idx="1161" formatCode="0.00">
                  <c:v>-2.06646858674393E-2</c:v>
                </c:pt>
                <c:pt idx="1162" formatCode="0.00">
                  <c:v>-2.7182683988990299E-2</c:v>
                </c:pt>
                <c:pt idx="1163" formatCode="0.00">
                  <c:v>-3.3731378820731697E-2</c:v>
                </c:pt>
                <c:pt idx="1164" formatCode="0.00">
                  <c:v>-3.7396173200708697E-2</c:v>
                </c:pt>
                <c:pt idx="1165" formatCode="0.00">
                  <c:v>-3.6372379861980497E-2</c:v>
                </c:pt>
                <c:pt idx="1166" formatCode="0.00">
                  <c:v>-3.2581127098539803E-2</c:v>
                </c:pt>
                <c:pt idx="1167" formatCode="0.00">
                  <c:v>-2.9078315175067201E-2</c:v>
                </c:pt>
                <c:pt idx="1168" formatCode="0.00">
                  <c:v>-2.2291838651679E-2</c:v>
                </c:pt>
                <c:pt idx="1169" formatCode="0.00">
                  <c:v>-1.4689172761537601E-2</c:v>
                </c:pt>
                <c:pt idx="1170" formatCode="0.00">
                  <c:v>-9.3550928794576098E-3</c:v>
                </c:pt>
                <c:pt idx="1171" formatCode="0.00">
                  <c:v>-1.0807754859679299E-2</c:v>
                </c:pt>
                <c:pt idx="1172" formatCode="0.00">
                  <c:v>-1.4128451833198E-2</c:v>
                </c:pt>
                <c:pt idx="1173" formatCode="0.00">
                  <c:v>-2.2852069722579499E-2</c:v>
                </c:pt>
                <c:pt idx="1174" formatCode="0.00">
                  <c:v>-3.2575636301698699E-2</c:v>
                </c:pt>
                <c:pt idx="1175" formatCode="0.00">
                  <c:v>-4.1906783977679503E-2</c:v>
                </c:pt>
                <c:pt idx="1176" formatCode="0.00">
                  <c:v>-4.4610974085605798E-2</c:v>
                </c:pt>
                <c:pt idx="1177" formatCode="0.00">
                  <c:v>-4.5362342025241101E-2</c:v>
                </c:pt>
                <c:pt idx="1178" formatCode="0.00">
                  <c:v>-4.0219026716011401E-2</c:v>
                </c:pt>
                <c:pt idx="1179" formatCode="0.00">
                  <c:v>-2.9990274210772001E-2</c:v>
                </c:pt>
                <c:pt idx="1180" formatCode="0.00">
                  <c:v>-1.24848010138568E-2</c:v>
                </c:pt>
                <c:pt idx="1181" formatCode="0.00">
                  <c:v>1.09437939585587E-2</c:v>
                </c:pt>
                <c:pt idx="1182" formatCode="0.00">
                  <c:v>4.6350012432727399E-2</c:v>
                </c:pt>
                <c:pt idx="1183" formatCode="0.00">
                  <c:v>9.1957055781040298E-2</c:v>
                </c:pt>
                <c:pt idx="1184" formatCode="0.00">
                  <c:v>0.15295812691095301</c:v>
                </c:pt>
                <c:pt idx="1185" formatCode="0.00">
                  <c:v>0.23154377680879601</c:v>
                </c:pt>
                <c:pt idx="1186" formatCode="0.00">
                  <c:v>0.31405629608221303</c:v>
                </c:pt>
                <c:pt idx="1187" formatCode="0.00">
                  <c:v>0.383086213394362</c:v>
                </c:pt>
                <c:pt idx="1188" formatCode="0.00">
                  <c:v>0.42767122656587198</c:v>
                </c:pt>
                <c:pt idx="1189" formatCode="0.00">
                  <c:v>0.44111160780528103</c:v>
                </c:pt>
                <c:pt idx="1190" formatCode="0.00">
                  <c:v>0.432904891370409</c:v>
                </c:pt>
                <c:pt idx="1191" formatCode="0.00">
                  <c:v>0.42993380399813802</c:v>
                </c:pt>
                <c:pt idx="1192" formatCode="0.00">
                  <c:v>0.452274983926163</c:v>
                </c:pt>
                <c:pt idx="1193" formatCode="0.00">
                  <c:v>0.50946085178758904</c:v>
                </c:pt>
                <c:pt idx="1194" formatCode="0.00">
                  <c:v>0.59190956069170697</c:v>
                </c:pt>
                <c:pt idx="1195" formatCode="0.00">
                  <c:v>0.67692832909593803</c:v>
                </c:pt>
                <c:pt idx="1196" formatCode="0.00">
                  <c:v>0.74769494073930798</c:v>
                </c:pt>
                <c:pt idx="1197" formatCode="0.00">
                  <c:v>0.80132477690048098</c:v>
                </c:pt>
                <c:pt idx="1198" formatCode="0.00">
                  <c:v>0.83085124361521601</c:v>
                </c:pt>
                <c:pt idx="1199" formatCode="0.00">
                  <c:v>0.84320340328741805</c:v>
                </c:pt>
                <c:pt idx="1200" formatCode="0.00">
                  <c:v>0.83580016760561504</c:v>
                </c:pt>
                <c:pt idx="1201" formatCode="0.00">
                  <c:v>0.819862236906993</c:v>
                </c:pt>
                <c:pt idx="1202" formatCode="0.00">
                  <c:v>0.79424625394934201</c:v>
                </c:pt>
                <c:pt idx="1203" formatCode="0.00">
                  <c:v>0.76594968122807305</c:v>
                </c:pt>
                <c:pt idx="1204" formatCode="0.00">
                  <c:v>0.73010442870261005</c:v>
                </c:pt>
                <c:pt idx="1205" formatCode="0.00">
                  <c:v>0.70524530780923</c:v>
                </c:pt>
                <c:pt idx="1206" formatCode="0.00">
                  <c:v>0.68300106930472504</c:v>
                </c:pt>
                <c:pt idx="1207" formatCode="0.00">
                  <c:v>0.653089588883078</c:v>
                </c:pt>
                <c:pt idx="1208" formatCode="0.00">
                  <c:v>0.61231509607266499</c:v>
                </c:pt>
                <c:pt idx="1209" formatCode="0.00">
                  <c:v>0.57915793083070899</c:v>
                </c:pt>
                <c:pt idx="1210" formatCode="0.00">
                  <c:v>0.55251500109779095</c:v>
                </c:pt>
                <c:pt idx="1211" formatCode="0.00">
                  <c:v>0.53730564753381804</c:v>
                </c:pt>
                <c:pt idx="1212" formatCode="0.00">
                  <c:v>0.53135869428306304</c:v>
                </c:pt>
                <c:pt idx="1213" formatCode="0.00">
                  <c:v>0.53545596147507002</c:v>
                </c:pt>
                <c:pt idx="1214" formatCode="0.00">
                  <c:v>0.53763904336649004</c:v>
                </c:pt>
                <c:pt idx="1215" formatCode="0.00">
                  <c:v>0.530947918806698</c:v>
                </c:pt>
                <c:pt idx="1216" formatCode="0.00">
                  <c:v>0.51962778496533102</c:v>
                </c:pt>
                <c:pt idx="1217" formatCode="0.00">
                  <c:v>0.50416230048056498</c:v>
                </c:pt>
                <c:pt idx="1218" formatCode="0.00">
                  <c:v>0.484867680616479</c:v>
                </c:pt>
                <c:pt idx="1219" formatCode="0.00">
                  <c:v>0.45410342662984199</c:v>
                </c:pt>
                <c:pt idx="1220" formatCode="0.00">
                  <c:v>0.41893323621738399</c:v>
                </c:pt>
                <c:pt idx="1221" formatCode="0.00">
                  <c:v>0.370979574146794</c:v>
                </c:pt>
                <c:pt idx="1222" formatCode="0.00">
                  <c:v>0.32418984965472197</c:v>
                </c:pt>
                <c:pt idx="1223" formatCode="0.00">
                  <c:v>0.28386277777156199</c:v>
                </c:pt>
                <c:pt idx="1224" formatCode="0.00">
                  <c:v>0.25752637114101801</c:v>
                </c:pt>
                <c:pt idx="1225" formatCode="0.00">
                  <c:v>0.233983578498728</c:v>
                </c:pt>
                <c:pt idx="1226" formatCode="0.00">
                  <c:v>0.21200170073233601</c:v>
                </c:pt>
                <c:pt idx="1227" formatCode="0.00">
                  <c:v>0.190409684288734</c:v>
                </c:pt>
                <c:pt idx="1228" formatCode="0.00">
                  <c:v>0.16749043519503501</c:v>
                </c:pt>
                <c:pt idx="1229" formatCode="0.00">
                  <c:v>0.14156453841536401</c:v>
                </c:pt>
                <c:pt idx="1230" formatCode="0.00">
                  <c:v>0.120916117893244</c:v>
                </c:pt>
                <c:pt idx="1231" formatCode="0.00">
                  <c:v>0.10515680258465999</c:v>
                </c:pt>
                <c:pt idx="1232" formatCode="0.00">
                  <c:v>9.4610100125389895E-2</c:v>
                </c:pt>
                <c:pt idx="1233" formatCode="0.00">
                  <c:v>8.4750743985674906E-2</c:v>
                </c:pt>
                <c:pt idx="1234" formatCode="0.00">
                  <c:v>7.9688713058275407E-2</c:v>
                </c:pt>
                <c:pt idx="1235" formatCode="0.00">
                  <c:v>7.2867171508454703E-2</c:v>
                </c:pt>
                <c:pt idx="1236" formatCode="0.00">
                  <c:v>6.8619546195254899E-2</c:v>
                </c:pt>
                <c:pt idx="1237" formatCode="0.00">
                  <c:v>6.1823196880729903E-2</c:v>
                </c:pt>
                <c:pt idx="1238" formatCode="0.00">
                  <c:v>5.71413479313303E-2</c:v>
                </c:pt>
                <c:pt idx="1239" formatCode="0.00">
                  <c:v>5.3992181550645398E-2</c:v>
                </c:pt>
                <c:pt idx="1240" formatCode="0.00">
                  <c:v>5.4906342300688998E-2</c:v>
                </c:pt>
                <c:pt idx="1241" formatCode="0.00">
                  <c:v>5.45113534862183E-2</c:v>
                </c:pt>
                <c:pt idx="1242" formatCode="0.00">
                  <c:v>5.0624842114629497E-2</c:v>
                </c:pt>
                <c:pt idx="1243" formatCode="0.00">
                  <c:v>4.82747322537775E-2</c:v>
                </c:pt>
                <c:pt idx="1244" formatCode="0.00">
                  <c:v>4.4754529955271301E-2</c:v>
                </c:pt>
                <c:pt idx="1245" formatCode="0.00">
                  <c:v>4.5095163930161698E-2</c:v>
                </c:pt>
                <c:pt idx="1246" formatCode="0.00">
                  <c:v>4.3537893311325002E-2</c:v>
                </c:pt>
                <c:pt idx="1247" formatCode="0.00">
                  <c:v>4.9760648954680298E-2</c:v>
                </c:pt>
                <c:pt idx="1248" formatCode="0.00">
                  <c:v>5.1721381166522203E-2</c:v>
                </c:pt>
                <c:pt idx="1249" formatCode="0.00">
                  <c:v>5.66738411306906E-2</c:v>
                </c:pt>
                <c:pt idx="1250" formatCode="0.00">
                  <c:v>5.5931405866510901E-2</c:v>
                </c:pt>
                <c:pt idx="1251" formatCode="0.00">
                  <c:v>5.5396360660295303E-2</c:v>
                </c:pt>
                <c:pt idx="1252" formatCode="0.00">
                  <c:v>4.5468938590232301E-2</c:v>
                </c:pt>
                <c:pt idx="1253" formatCode="0.00">
                  <c:v>3.5227471792408503E-2</c:v>
                </c:pt>
                <c:pt idx="1254" formatCode="0.00">
                  <c:v>2.1541169646358899E-2</c:v>
                </c:pt>
                <c:pt idx="1255" formatCode="0.00">
                  <c:v>9.7210552096561494E-3</c:v>
                </c:pt>
                <c:pt idx="1256" formatCode="0.00">
                  <c:v>8.4252501661065697E-4</c:v>
                </c:pt>
                <c:pt idx="1257" formatCode="0.00">
                  <c:v>-4.8362196438866698E-3</c:v>
                </c:pt>
                <c:pt idx="1258" formatCode="0.00">
                  <c:v>-6.1517388768808703E-3</c:v>
                </c:pt>
                <c:pt idx="1259" formatCode="0.00">
                  <c:v>-8.7891453467496307E-3</c:v>
                </c:pt>
                <c:pt idx="1260" formatCode="0.00">
                  <c:v>-1.07752591318672E-2</c:v>
                </c:pt>
                <c:pt idx="1261" formatCode="0.00">
                  <c:v>-9.9306638406214207E-3</c:v>
                </c:pt>
                <c:pt idx="1262" formatCode="0.00">
                  <c:v>-4.73361932998806E-3</c:v>
                </c:pt>
                <c:pt idx="1263" formatCode="0.00">
                  <c:v>-1.8064170756136001E-3</c:v>
                </c:pt>
                <c:pt idx="1264" formatCode="0.00">
                  <c:v>1.02117530131959E-3</c:v>
                </c:pt>
                <c:pt idx="1265" formatCode="0.00">
                  <c:v>-1.55175882061144E-3</c:v>
                </c:pt>
                <c:pt idx="1266" formatCode="0.00">
                  <c:v>-1.2046257343447201E-2</c:v>
                </c:pt>
                <c:pt idx="1267" formatCode="0.00">
                  <c:v>-2.4471758473947901E-2</c:v>
                </c:pt>
                <c:pt idx="1268" formatCode="0.00">
                  <c:v>-3.4060090491138298E-2</c:v>
                </c:pt>
                <c:pt idx="1269" formatCode="0.00">
                  <c:v>-4.2705011071454302E-2</c:v>
                </c:pt>
                <c:pt idx="1270" formatCode="0.00">
                  <c:v>-4.9275579003388199E-2</c:v>
                </c:pt>
                <c:pt idx="1271" formatCode="0.00">
                  <c:v>-4.9427015156850801E-2</c:v>
                </c:pt>
                <c:pt idx="1272" formatCode="0.00">
                  <c:v>-4.98657139427333E-2</c:v>
                </c:pt>
                <c:pt idx="1273" formatCode="0.00">
                  <c:v>-4.8644610020138403E-2</c:v>
                </c:pt>
                <c:pt idx="1274" formatCode="0.00">
                  <c:v>-3.71628099395565E-2</c:v>
                </c:pt>
                <c:pt idx="1275" formatCode="0.00">
                  <c:v>1.29522389428836E-3</c:v>
                </c:pt>
                <c:pt idx="1276" formatCode="0.00">
                  <c:v>6.9361100388478494E-2</c:v>
                </c:pt>
                <c:pt idx="1277" formatCode="0.00">
                  <c:v>0.168488230844514</c:v>
                </c:pt>
                <c:pt idx="1278" formatCode="0.00">
                  <c:v>0.28962940702585699</c:v>
                </c:pt>
                <c:pt idx="1279" formatCode="0.00">
                  <c:v>0.42333604497344601</c:v>
                </c:pt>
                <c:pt idx="1280" formatCode="0.00">
                  <c:v>0.54951883469781204</c:v>
                </c:pt>
                <c:pt idx="1281" formatCode="0.00">
                  <c:v>0.64933669935316596</c:v>
                </c:pt>
                <c:pt idx="1282" formatCode="0.00">
                  <c:v>0.72181542392099995</c:v>
                </c:pt>
                <c:pt idx="1283" formatCode="0.00">
                  <c:v>0.76603130151679899</c:v>
                </c:pt>
                <c:pt idx="1284" formatCode="0.00">
                  <c:v>0.78873230840838204</c:v>
                </c:pt>
                <c:pt idx="1285" formatCode="0.00">
                  <c:v>0.790542252345661</c:v>
                </c:pt>
                <c:pt idx="1286" formatCode="0.00">
                  <c:v>0.79695045777184004</c:v>
                </c:pt>
                <c:pt idx="1287" formatCode="0.00">
                  <c:v>0.79439358173282903</c:v>
                </c:pt>
                <c:pt idx="1288" formatCode="0.00">
                  <c:v>0.78677519915613603</c:v>
                </c:pt>
                <c:pt idx="1289" formatCode="0.00">
                  <c:v>0.76457277205395502</c:v>
                </c:pt>
                <c:pt idx="1290" formatCode="0.00">
                  <c:v>0.73854588869791904</c:v>
                </c:pt>
                <c:pt idx="1291" formatCode="0.00">
                  <c:v>0.69808045262330798</c:v>
                </c:pt>
                <c:pt idx="1292" formatCode="0.00">
                  <c:v>0.65579171333271902</c:v>
                </c:pt>
                <c:pt idx="1293" formatCode="0.00">
                  <c:v>0.613621063597938</c:v>
                </c:pt>
                <c:pt idx="1294" formatCode="0.00">
                  <c:v>0.57005884965798603</c:v>
                </c:pt>
                <c:pt idx="1295" formatCode="0.00">
                  <c:v>0.52492690450697699</c:v>
                </c:pt>
                <c:pt idx="1296" formatCode="0.00">
                  <c:v>0.47089231137519699</c:v>
                </c:pt>
                <c:pt idx="1297" formatCode="0.00">
                  <c:v>0.42779680924203001</c:v>
                </c:pt>
                <c:pt idx="1298" formatCode="0.00">
                  <c:v>0.39245241580164397</c:v>
                </c:pt>
                <c:pt idx="1299" formatCode="0.00">
                  <c:v>0.38006667538194</c:v>
                </c:pt>
                <c:pt idx="1300" formatCode="0.00">
                  <c:v>0.371182268974458</c:v>
                </c:pt>
                <c:pt idx="1301" formatCode="0.00">
                  <c:v>0.38334925576238899</c:v>
                </c:pt>
                <c:pt idx="1302" formatCode="0.00">
                  <c:v>0.39155969667010398</c:v>
                </c:pt>
                <c:pt idx="1303" formatCode="0.00">
                  <c:v>0.40699494167969302</c:v>
                </c:pt>
                <c:pt idx="1304" formatCode="0.00">
                  <c:v>0.40957612781824099</c:v>
                </c:pt>
                <c:pt idx="1305" formatCode="0.00">
                  <c:v>0.41686394438532398</c:v>
                </c:pt>
                <c:pt idx="1306" formatCode="0.00">
                  <c:v>0.40948290603498499</c:v>
                </c:pt>
                <c:pt idx="1307" formatCode="0.00">
                  <c:v>0.402265272705361</c:v>
                </c:pt>
                <c:pt idx="1308" formatCode="0.00">
                  <c:v>0.379073477689779</c:v>
                </c:pt>
                <c:pt idx="1309" formatCode="0.00">
                  <c:v>0.36091525307814898</c:v>
                </c:pt>
                <c:pt idx="1310" formatCode="0.00">
                  <c:v>0.33680865752970301</c:v>
                </c:pt>
                <c:pt idx="1311" formatCode="0.00">
                  <c:v>0.316945419608472</c:v>
                </c:pt>
                <c:pt idx="1312" formatCode="0.00">
                  <c:v>0.290387026870292</c:v>
                </c:pt>
                <c:pt idx="1313" formatCode="0.00">
                  <c:v>0.267113271105687</c:v>
                </c:pt>
                <c:pt idx="1314" formatCode="0.00">
                  <c:v>0.24319470704316301</c:v>
                </c:pt>
                <c:pt idx="1315" formatCode="0.00">
                  <c:v>0.234298175586755</c:v>
                </c:pt>
                <c:pt idx="1316" formatCode="0.00">
                  <c:v>0.23331188246908599</c:v>
                </c:pt>
                <c:pt idx="1317" formatCode="0.00">
                  <c:v>0.24118871110052401</c:v>
                </c:pt>
                <c:pt idx="1318" formatCode="0.00">
                  <c:v>0.250581825977575</c:v>
                </c:pt>
                <c:pt idx="1319" formatCode="0.00">
                  <c:v>0.25562923990220898</c:v>
                </c:pt>
                <c:pt idx="1320" formatCode="0.00">
                  <c:v>0.24555990003411701</c:v>
                </c:pt>
                <c:pt idx="1321" formatCode="0.00">
                  <c:v>0.22469180856017701</c:v>
                </c:pt>
                <c:pt idx="1322" formatCode="0.00">
                  <c:v>0.19549412685648301</c:v>
                </c:pt>
                <c:pt idx="1323" formatCode="0.00">
                  <c:v>0.16459718385482</c:v>
                </c:pt>
                <c:pt idx="1324" formatCode="0.00">
                  <c:v>0.13423556337808101</c:v>
                </c:pt>
                <c:pt idx="1325" formatCode="0.00">
                  <c:v>0.107855097232449</c:v>
                </c:pt>
                <c:pt idx="1326" formatCode="0.00">
                  <c:v>8.7147217828395906E-2</c:v>
                </c:pt>
                <c:pt idx="1327" formatCode="0.00">
                  <c:v>7.3088710803795198E-2</c:v>
                </c:pt>
                <c:pt idx="1328" formatCode="0.00">
                  <c:v>6.3966079847600596E-2</c:v>
                </c:pt>
                <c:pt idx="1329" formatCode="0.00">
                  <c:v>5.7764361261107101E-2</c:v>
                </c:pt>
                <c:pt idx="1330" formatCode="0.00">
                  <c:v>5.2757996674192599E-2</c:v>
                </c:pt>
                <c:pt idx="1331" formatCode="0.00">
                  <c:v>4.6787392906708802E-2</c:v>
                </c:pt>
                <c:pt idx="1332" formatCode="0.00">
                  <c:v>4.0399252367984598E-2</c:v>
                </c:pt>
                <c:pt idx="1333" formatCode="0.00">
                  <c:v>3.3586503468390101E-2</c:v>
                </c:pt>
                <c:pt idx="1334" formatCode="0.00">
                  <c:v>3.0473067804853399E-2</c:v>
                </c:pt>
                <c:pt idx="1335" formatCode="0.00">
                  <c:v>2.84869990909506E-2</c:v>
                </c:pt>
                <c:pt idx="1336" formatCode="0.00">
                  <c:v>2.6266039367549801E-2</c:v>
                </c:pt>
                <c:pt idx="1337" formatCode="0.00">
                  <c:v>2.0194453265189798E-2</c:v>
                </c:pt>
                <c:pt idx="1338" formatCode="0.00">
                  <c:v>1.3105051824762799E-2</c:v>
                </c:pt>
                <c:pt idx="1339" formatCode="0.00">
                  <c:v>1.64903994145938E-3</c:v>
                </c:pt>
                <c:pt idx="1340" formatCode="0.00">
                  <c:v>-1.0514989056654701E-2</c:v>
                </c:pt>
                <c:pt idx="1341" formatCode="0.00">
                  <c:v>-2.14435336935659E-2</c:v>
                </c:pt>
                <c:pt idx="1342" formatCode="0.00">
                  <c:v>-2.4975867367888899E-2</c:v>
                </c:pt>
                <c:pt idx="1343" formatCode="0.00">
                  <c:v>-2.3463271131463601E-2</c:v>
                </c:pt>
                <c:pt idx="1344" formatCode="0.00">
                  <c:v>-1.95033595303764E-2</c:v>
                </c:pt>
                <c:pt idx="1345" formatCode="0.00">
                  <c:v>-1.4009363471396599E-2</c:v>
                </c:pt>
                <c:pt idx="1346" formatCode="0.00">
                  <c:v>-1.21545977295676E-2</c:v>
                </c:pt>
                <c:pt idx="1347" formatCode="0.00">
                  <c:v>-1.2110458069931E-2</c:v>
                </c:pt>
                <c:pt idx="1348" formatCode="0.00">
                  <c:v>-1.6054289173564301E-2</c:v>
                </c:pt>
                <c:pt idx="1349" formatCode="0.00">
                  <c:v>-1.6943099269906899E-2</c:v>
                </c:pt>
                <c:pt idx="1350" formatCode="0.00">
                  <c:v>-1.6619680940599301E-2</c:v>
                </c:pt>
                <c:pt idx="1351" formatCode="0.00">
                  <c:v>-7.8403590821784896E-3</c:v>
                </c:pt>
                <c:pt idx="1352" formatCode="0.00">
                  <c:v>-3.9143935265119403E-3</c:v>
                </c:pt>
                <c:pt idx="1353" formatCode="0.00">
                  <c:v>-1.8770108606784501E-3</c:v>
                </c:pt>
                <c:pt idx="1354" formatCode="0.00">
                  <c:v>-3.1338845511634001E-3</c:v>
                </c:pt>
                <c:pt idx="1355" formatCode="0.00">
                  <c:v>-4.5340524713774104E-3</c:v>
                </c:pt>
                <c:pt idx="1356" formatCode="0.00">
                  <c:v>-9.0617971595224403E-3</c:v>
                </c:pt>
                <c:pt idx="1357" formatCode="0.00">
                  <c:v>-1.07321503396684E-2</c:v>
                </c:pt>
                <c:pt idx="1358" formatCode="0.00">
                  <c:v>-1.7081110004453101E-2</c:v>
                </c:pt>
                <c:pt idx="1359" formatCode="0.00">
                  <c:v>-2.3018279489362099E-2</c:v>
                </c:pt>
                <c:pt idx="1360" formatCode="0.00">
                  <c:v>-2.9318209899622801E-2</c:v>
                </c:pt>
                <c:pt idx="1361" formatCode="0.00">
                  <c:v>-3.5359881944500397E-2</c:v>
                </c:pt>
                <c:pt idx="1362" formatCode="0.00">
                  <c:v>-4.4285790167510199E-2</c:v>
                </c:pt>
                <c:pt idx="1363" formatCode="0.00">
                  <c:v>-4.5934580046600101E-2</c:v>
                </c:pt>
                <c:pt idx="1364" formatCode="0.00">
                  <c:v>-5.10559733961806E-2</c:v>
                </c:pt>
                <c:pt idx="1365" formatCode="0.00">
                  <c:v>-5.8511797314776799E-2</c:v>
                </c:pt>
                <c:pt idx="1366" formatCode="0.00">
                  <c:v>-6.9497292080085205E-2</c:v>
                </c:pt>
                <c:pt idx="1367" formatCode="0.00">
                  <c:v>-7.4911169961516602E-2</c:v>
                </c:pt>
                <c:pt idx="1368" formatCode="0.00">
                  <c:v>-8.2068202433390594E-2</c:v>
                </c:pt>
                <c:pt idx="1369" formatCode="0.00">
                  <c:v>-8.6966619453409694E-2</c:v>
                </c:pt>
                <c:pt idx="1370" formatCode="0.00">
                  <c:v>-9.0931567930679594E-2</c:v>
                </c:pt>
                <c:pt idx="1371" formatCode="0.00">
                  <c:v>-9.2157141883491597E-2</c:v>
                </c:pt>
                <c:pt idx="1372" formatCode="0.00">
                  <c:v>-8.9541889054728999E-2</c:v>
                </c:pt>
                <c:pt idx="1373" formatCode="0.00">
                  <c:v>-7.1583931992877797E-2</c:v>
                </c:pt>
                <c:pt idx="1374" formatCode="0.00">
                  <c:v>-3.2337282860160903E-2</c:v>
                </c:pt>
                <c:pt idx="1375" formatCode="0.00">
                  <c:v>3.8124814059511597E-2</c:v>
                </c:pt>
                <c:pt idx="1376" formatCode="0.00">
                  <c:v>0.13615225061681299</c:v>
                </c:pt>
                <c:pt idx="1377" formatCode="0.00">
                  <c:v>0.25767838564831402</c:v>
                </c:pt>
                <c:pt idx="1378" formatCode="0.00">
                  <c:v>0.38646423788884698</c:v>
                </c:pt>
                <c:pt idx="1379" formatCode="0.00">
                  <c:v>0.50626670403604002</c:v>
                </c:pt>
                <c:pt idx="1380" formatCode="0.00">
                  <c:v>0.60025018444496103</c:v>
                </c:pt>
                <c:pt idx="1381" formatCode="0.00">
                  <c:v>0.66895536469623296</c:v>
                </c:pt>
                <c:pt idx="1382" formatCode="0.00">
                  <c:v>0.70856788423254202</c:v>
                </c:pt>
                <c:pt idx="1383" formatCode="0.00">
                  <c:v>0.73079701020547705</c:v>
                </c:pt>
                <c:pt idx="1384" formatCode="0.00">
                  <c:v>0.744055471672049</c:v>
                </c:pt>
                <c:pt idx="1385" formatCode="0.00">
                  <c:v>0.75240292097168504</c:v>
                </c:pt>
                <c:pt idx="1386" formatCode="0.00">
                  <c:v>0.75359108104390204</c:v>
                </c:pt>
                <c:pt idx="1387" formatCode="0.00">
                  <c:v>0.75065493580162801</c:v>
                </c:pt>
                <c:pt idx="1388" formatCode="0.00">
                  <c:v>0.74040104656640704</c:v>
                </c:pt>
                <c:pt idx="1389" formatCode="0.00">
                  <c:v>0.70949389579104105</c:v>
                </c:pt>
                <c:pt idx="1390" formatCode="0.00">
                  <c:v>0.66092372424615498</c:v>
                </c:pt>
                <c:pt idx="1391" formatCode="0.00">
                  <c:v>0.59868054958995498</c:v>
                </c:pt>
                <c:pt idx="1392" formatCode="0.00">
                  <c:v>0.53329267950097303</c:v>
                </c:pt>
                <c:pt idx="1393" formatCode="0.00">
                  <c:v>0.47650575468881501</c:v>
                </c:pt>
                <c:pt idx="1394" formatCode="0.00">
                  <c:v>0.438282137135798</c:v>
                </c:pt>
                <c:pt idx="1395" formatCode="0.00">
                  <c:v>0.41153030154001702</c:v>
                </c:pt>
                <c:pt idx="1396" formatCode="0.00">
                  <c:v>0.39236660363131698</c:v>
                </c:pt>
                <c:pt idx="1397" formatCode="0.00">
                  <c:v>0.37824357919167401</c:v>
                </c:pt>
                <c:pt idx="1398" formatCode="0.00">
                  <c:v>0.35741066684542699</c:v>
                </c:pt>
                <c:pt idx="1399" formatCode="0.00">
                  <c:v>0.33219981484086802</c:v>
                </c:pt>
                <c:pt idx="1400" formatCode="0.00">
                  <c:v>0.31322245939275301</c:v>
                </c:pt>
                <c:pt idx="1401" formatCode="0.00">
                  <c:v>0.30547104315828699</c:v>
                </c:pt>
                <c:pt idx="1402" formatCode="0.00">
                  <c:v>0.30469460806682402</c:v>
                </c:pt>
                <c:pt idx="1403" formatCode="0.00">
                  <c:v>0.30752550840835602</c:v>
                </c:pt>
                <c:pt idx="1404" formatCode="0.00">
                  <c:v>0.31808898577080202</c:v>
                </c:pt>
                <c:pt idx="1405" formatCode="0.00">
                  <c:v>0.328050220780711</c:v>
                </c:pt>
                <c:pt idx="1406" formatCode="0.00">
                  <c:v>0.33355648428579399</c:v>
                </c:pt>
                <c:pt idx="1407" formatCode="0.00">
                  <c:v>0.33162243639231298</c:v>
                </c:pt>
                <c:pt idx="1408" formatCode="0.00">
                  <c:v>0.32868306626899402</c:v>
                </c:pt>
                <c:pt idx="1409" formatCode="0.00">
                  <c:v>0.32706796466590299</c:v>
                </c:pt>
                <c:pt idx="1410" formatCode="0.00">
                  <c:v>0.32388276749656603</c:v>
                </c:pt>
                <c:pt idx="1411" formatCode="0.00">
                  <c:v>0.32074340310129301</c:v>
                </c:pt>
                <c:pt idx="1412" formatCode="0.00">
                  <c:v>0.31263593790623301</c:v>
                </c:pt>
                <c:pt idx="1413" formatCode="0.00">
                  <c:v>0.295625644364641</c:v>
                </c:pt>
                <c:pt idx="1414" formatCode="0.00">
                  <c:v>0.26747424470971998</c:v>
                </c:pt>
                <c:pt idx="1415" formatCode="0.00">
                  <c:v>0.23732118426357601</c:v>
                </c:pt>
                <c:pt idx="1416" formatCode="0.00">
                  <c:v>0.21375448769094099</c:v>
                </c:pt>
                <c:pt idx="1417" formatCode="0.00">
                  <c:v>0.19561818636366299</c:v>
                </c:pt>
                <c:pt idx="1418" formatCode="0.00">
                  <c:v>0.18072699279298099</c:v>
                </c:pt>
                <c:pt idx="1419" formatCode="0.00">
                  <c:v>0.165809800342021</c:v>
                </c:pt>
                <c:pt idx="1420" formatCode="0.00">
                  <c:v>0.14796094668118001</c:v>
                </c:pt>
                <c:pt idx="1421" formatCode="0.00">
                  <c:v>0.123595527648241</c:v>
                </c:pt>
                <c:pt idx="1422" formatCode="0.00">
                  <c:v>9.8640662012996705E-2</c:v>
                </c:pt>
                <c:pt idx="1423" formatCode="0.00">
                  <c:v>7.9421591716493004E-2</c:v>
                </c:pt>
                <c:pt idx="1424" formatCode="0.00">
                  <c:v>6.4501335499784401E-2</c:v>
                </c:pt>
                <c:pt idx="1425" formatCode="0.00">
                  <c:v>5.4672273070028497E-2</c:v>
                </c:pt>
                <c:pt idx="1426" formatCode="0.00">
                  <c:v>4.8116133358152097E-2</c:v>
                </c:pt>
                <c:pt idx="1427" formatCode="0.00">
                  <c:v>4.2721794008127201E-2</c:v>
                </c:pt>
                <c:pt idx="1428" formatCode="0.00">
                  <c:v>3.4901644358479603E-2</c:v>
                </c:pt>
                <c:pt idx="1429" formatCode="0.00">
                  <c:v>2.70279016214326E-2</c:v>
                </c:pt>
                <c:pt idx="1430" formatCode="0.00">
                  <c:v>1.9926566676702801E-2</c:v>
                </c:pt>
                <c:pt idx="1431" formatCode="0.00">
                  <c:v>1.31991336479673E-2</c:v>
                </c:pt>
                <c:pt idx="1432" formatCode="0.00">
                  <c:v>8.6746173287122492E-3</c:v>
                </c:pt>
                <c:pt idx="1433" formatCode="0.00">
                  <c:v>6.8087501803416398E-3</c:v>
                </c:pt>
                <c:pt idx="1434" formatCode="0.00">
                  <c:v>6.1708140319459599E-3</c:v>
                </c:pt>
                <c:pt idx="1435" formatCode="0.00">
                  <c:v>2.8050393839362301E-3</c:v>
                </c:pt>
                <c:pt idx="1436" formatCode="0.00">
                  <c:v>8.0210739745535697E-4</c:v>
                </c:pt>
                <c:pt idx="1437" formatCode="0.00">
                  <c:v>2.0027627026855999E-4</c:v>
                </c:pt>
                <c:pt idx="1438" formatCode="0.00">
                  <c:v>-8.2877021905898205E-4</c:v>
                </c:pt>
                <c:pt idx="1439" formatCode="0.00">
                  <c:v>-2.2946821367973501E-3</c:v>
                </c:pt>
                <c:pt idx="1440" formatCode="0.00">
                  <c:v>-3.6541824990817603E-4</c:v>
                </c:pt>
                <c:pt idx="1441" formatCode="0.00">
                  <c:v>1.3071153987939501E-3</c:v>
                </c:pt>
                <c:pt idx="1442" formatCode="0.00">
                  <c:v>-3.6649102757295101E-4</c:v>
                </c:pt>
                <c:pt idx="1443" formatCode="0.00">
                  <c:v>-4.9003057611224201E-3</c:v>
                </c:pt>
                <c:pt idx="1444" formatCode="0.00">
                  <c:v>-1.1100126347455899E-2</c:v>
                </c:pt>
                <c:pt idx="1445" formatCode="0.00">
                  <c:v>-1.8367023052895001E-2</c:v>
                </c:pt>
                <c:pt idx="1446" formatCode="0.00">
                  <c:v>-2.66075220309865E-2</c:v>
                </c:pt>
                <c:pt idx="1447" formatCode="0.00">
                  <c:v>-3.4943439321918297E-2</c:v>
                </c:pt>
                <c:pt idx="1448" formatCode="0.00">
                  <c:v>-4.08071360667999E-2</c:v>
                </c:pt>
                <c:pt idx="1449" formatCode="0.00">
                  <c:v>-4.5432929777537302E-2</c:v>
                </c:pt>
                <c:pt idx="1450" formatCode="0.00">
                  <c:v>-5.0258912083605903E-2</c:v>
                </c:pt>
                <c:pt idx="1451" formatCode="0.00">
                  <c:v>-5.7012408292353801E-2</c:v>
                </c:pt>
                <c:pt idx="1452" formatCode="0.00">
                  <c:v>-6.0775224560229102E-2</c:v>
                </c:pt>
                <c:pt idx="1453" formatCode="0.00">
                  <c:v>-6.4515250113097902E-2</c:v>
                </c:pt>
                <c:pt idx="1454" formatCode="0.00">
                  <c:v>-6.6490986600215393E-2</c:v>
                </c:pt>
                <c:pt idx="1455" formatCode="0.00">
                  <c:v>-6.55322806992443E-2</c:v>
                </c:pt>
                <c:pt idx="1456" formatCode="0.00">
                  <c:v>-6.1055419681669297E-2</c:v>
                </c:pt>
                <c:pt idx="1457" formatCode="0.00">
                  <c:v>-6.1868474693932501E-2</c:v>
                </c:pt>
                <c:pt idx="1458" formatCode="0.00">
                  <c:v>-6.1981757599904402E-2</c:v>
                </c:pt>
                <c:pt idx="1459" formatCode="0.00">
                  <c:v>-6.3771765588244406E-2</c:v>
                </c:pt>
                <c:pt idx="1460" formatCode="0.00">
                  <c:v>-6.8956492702757999E-2</c:v>
                </c:pt>
                <c:pt idx="1461" formatCode="0.00">
                  <c:v>-7.7125695483528503E-2</c:v>
                </c:pt>
                <c:pt idx="1462" formatCode="0.00">
                  <c:v>-8.0753761734620302E-2</c:v>
                </c:pt>
                <c:pt idx="1463" formatCode="0.00">
                  <c:v>-8.6134845233045099E-2</c:v>
                </c:pt>
                <c:pt idx="1464" formatCode="0.00">
                  <c:v>-9.1040965069299901E-2</c:v>
                </c:pt>
                <c:pt idx="1465" formatCode="0.00">
                  <c:v>-9.2278441756743004E-2</c:v>
                </c:pt>
                <c:pt idx="1466" formatCode="0.00">
                  <c:v>-8.9359733995525895E-2</c:v>
                </c:pt>
                <c:pt idx="1467" formatCode="0.00">
                  <c:v>-7.8694171211472902E-2</c:v>
                </c:pt>
                <c:pt idx="1468" formatCode="0.00">
                  <c:v>-5.4065986645676002E-2</c:v>
                </c:pt>
                <c:pt idx="1469" formatCode="0.00">
                  <c:v>-1.2398612903023701E-2</c:v>
                </c:pt>
                <c:pt idx="1470" formatCode="0.00">
                  <c:v>4.2731197379148003E-2</c:v>
                </c:pt>
                <c:pt idx="1471" formatCode="0.00">
                  <c:v>0.112001374959631</c:v>
                </c:pt>
                <c:pt idx="1472" formatCode="0.00">
                  <c:v>0.18761926615787999</c:v>
                </c:pt>
                <c:pt idx="1473" formatCode="0.00">
                  <c:v>0.265572475331392</c:v>
                </c:pt>
                <c:pt idx="1474" formatCode="0.00">
                  <c:v>0.33489562683548801</c:v>
                </c:pt>
                <c:pt idx="1475" formatCode="0.00">
                  <c:v>0.39014033218472499</c:v>
                </c:pt>
                <c:pt idx="1476" formatCode="0.00">
                  <c:v>0.42911741327705599</c:v>
                </c:pt>
                <c:pt idx="1477" formatCode="0.00">
                  <c:v>0.45612455688731401</c:v>
                </c:pt>
                <c:pt idx="1478" formatCode="0.00">
                  <c:v>0.47062304126606302</c:v>
                </c:pt>
                <c:pt idx="1479" formatCode="0.00">
                  <c:v>0.47233124930764098</c:v>
                </c:pt>
                <c:pt idx="1480" formatCode="0.00">
                  <c:v>0.46862995780949201</c:v>
                </c:pt>
                <c:pt idx="1481" formatCode="0.00">
                  <c:v>0.45959842538107898</c:v>
                </c:pt>
                <c:pt idx="1482" formatCode="0.00">
                  <c:v>0.44421123933698198</c:v>
                </c:pt>
                <c:pt idx="1483" formatCode="0.00">
                  <c:v>0.423568888363064</c:v>
                </c:pt>
                <c:pt idx="1484" formatCode="0.00">
                  <c:v>0.41298746420073201</c:v>
                </c:pt>
                <c:pt idx="1485" formatCode="0.00">
                  <c:v>0.404016098585192</c:v>
                </c:pt>
                <c:pt idx="1486" formatCode="0.00">
                  <c:v>0.391152720089536</c:v>
                </c:pt>
                <c:pt idx="1487" formatCode="0.00">
                  <c:v>0.37602505274429499</c:v>
                </c:pt>
                <c:pt idx="1488" formatCode="0.00">
                  <c:v>0.36013176619841297</c:v>
                </c:pt>
                <c:pt idx="1489" formatCode="0.00">
                  <c:v>0.33798299206932803</c:v>
                </c:pt>
                <c:pt idx="1490" formatCode="0.00">
                  <c:v>0.31534844799146</c:v>
                </c:pt>
                <c:pt idx="1491" formatCode="0.00">
                  <c:v>0.29431077809523898</c:v>
                </c:pt>
                <c:pt idx="1492" formatCode="0.00">
                  <c:v>0.2721118625476</c:v>
                </c:pt>
                <c:pt idx="1493" formatCode="0.00">
                  <c:v>0.24936643928655899</c:v>
                </c:pt>
                <c:pt idx="1494" formatCode="0.00">
                  <c:v>0.23327214096236801</c:v>
                </c:pt>
                <c:pt idx="1495" formatCode="0.00">
                  <c:v>0.22583363573703499</c:v>
                </c:pt>
                <c:pt idx="1496" formatCode="0.00">
                  <c:v>0.222905620680519</c:v>
                </c:pt>
                <c:pt idx="1497" formatCode="0.00">
                  <c:v>0.22410888222174499</c:v>
                </c:pt>
                <c:pt idx="1498" formatCode="0.00">
                  <c:v>0.22780825496871701</c:v>
                </c:pt>
                <c:pt idx="1499" formatCode="0.00">
                  <c:v>0.22958696671220799</c:v>
                </c:pt>
                <c:pt idx="1500" formatCode="0.00">
                  <c:v>0.22395081250748899</c:v>
                </c:pt>
                <c:pt idx="1501" formatCode="0.00">
                  <c:v>0.223445445320266</c:v>
                </c:pt>
                <c:pt idx="1502" formatCode="0.00">
                  <c:v>0.22613528042805101</c:v>
                </c:pt>
                <c:pt idx="1503" formatCode="0.00">
                  <c:v>0.23289196894773101</c:v>
                </c:pt>
                <c:pt idx="1504" formatCode="0.00">
                  <c:v>0.23326205081019699</c:v>
                </c:pt>
                <c:pt idx="1505" formatCode="0.00">
                  <c:v>0.23476642808404399</c:v>
                </c:pt>
                <c:pt idx="1506" formatCode="0.00">
                  <c:v>0.22895607787056599</c:v>
                </c:pt>
                <c:pt idx="1507" formatCode="0.00">
                  <c:v>0.22411057945773299</c:v>
                </c:pt>
                <c:pt idx="1508" formatCode="0.00">
                  <c:v>0.21546058658397599</c:v>
                </c:pt>
                <c:pt idx="1509" formatCode="0.00">
                  <c:v>0.213404822409371</c:v>
                </c:pt>
                <c:pt idx="1510" formatCode="0.00">
                  <c:v>0.212362884661078</c:v>
                </c:pt>
                <c:pt idx="1511" formatCode="0.00">
                  <c:v>0.21256208186854</c:v>
                </c:pt>
                <c:pt idx="1512" formatCode="0.00">
                  <c:v>0.20464549254264899</c:v>
                </c:pt>
                <c:pt idx="1513" formatCode="0.00">
                  <c:v>0.192675459100421</c:v>
                </c:pt>
                <c:pt idx="1514" formatCode="0.00">
                  <c:v>0.17198002438422699</c:v>
                </c:pt>
                <c:pt idx="1515" formatCode="0.00">
                  <c:v>0.14343125084424499</c:v>
                </c:pt>
                <c:pt idx="1516" formatCode="0.00">
                  <c:v>0.11433405155550901</c:v>
                </c:pt>
                <c:pt idx="1517" formatCode="0.00">
                  <c:v>8.8717836164967298E-2</c:v>
                </c:pt>
                <c:pt idx="1518" formatCode="0.00">
                  <c:v>6.5133158086073797E-2</c:v>
                </c:pt>
                <c:pt idx="1519" formatCode="0.00">
                  <c:v>4.4462427650916299E-2</c:v>
                </c:pt>
                <c:pt idx="1520" formatCode="0.00">
                  <c:v>2.6721400508740899E-2</c:v>
                </c:pt>
                <c:pt idx="1521" formatCode="0.00">
                  <c:v>1.51416581769087E-2</c:v>
                </c:pt>
                <c:pt idx="1522" formatCode="0.00">
                  <c:v>6.5790057154433198E-3</c:v>
                </c:pt>
                <c:pt idx="1523" formatCode="0.00">
                  <c:v>4.3099839731865104E-3</c:v>
                </c:pt>
                <c:pt idx="1524" formatCode="0.00">
                  <c:v>4.0937201712318702E-3</c:v>
                </c:pt>
                <c:pt idx="1525" formatCode="0.00">
                  <c:v>9.60192940785967E-3</c:v>
                </c:pt>
                <c:pt idx="1526" formatCode="0.00">
                  <c:v>1.24810513317058E-2</c:v>
                </c:pt>
                <c:pt idx="1527" formatCode="0.00">
                  <c:v>1.4190064683012401E-2</c:v>
                </c:pt>
                <c:pt idx="1528" formatCode="0.00">
                  <c:v>9.4129255814133801E-3</c:v>
                </c:pt>
                <c:pt idx="1529" formatCode="0.00">
                  <c:v>3.75657518860137E-3</c:v>
                </c:pt>
                <c:pt idx="1530" formatCode="0.00">
                  <c:v>-1.4741852200996601E-3</c:v>
                </c:pt>
                <c:pt idx="1531" formatCode="0.00">
                  <c:v>-4.7134103265663897E-3</c:v>
                </c:pt>
                <c:pt idx="1532" formatCode="0.00">
                  <c:v>-6.5409178469907703E-3</c:v>
                </c:pt>
                <c:pt idx="1533" formatCode="0.00">
                  <c:v>-7.8101294532439101E-3</c:v>
                </c:pt>
                <c:pt idx="1534" formatCode="0.00">
                  <c:v>-8.3679844616388107E-3</c:v>
                </c:pt>
                <c:pt idx="1535" formatCode="0.00">
                  <c:v>-1.3990167368150799E-2</c:v>
                </c:pt>
                <c:pt idx="1536" formatCode="0.00">
                  <c:v>-2.3322436838914599E-2</c:v>
                </c:pt>
                <c:pt idx="1537" formatCode="0.00">
                  <c:v>-3.1688566562219703E-2</c:v>
                </c:pt>
                <c:pt idx="1538" formatCode="0.00">
                  <c:v>-3.2552370032149502E-2</c:v>
                </c:pt>
                <c:pt idx="1539" formatCode="0.00">
                  <c:v>-3.0382671610756098E-2</c:v>
                </c:pt>
                <c:pt idx="1540" formatCode="0.00">
                  <c:v>-2.3970287928898101E-2</c:v>
                </c:pt>
                <c:pt idx="1541" formatCode="0.00">
                  <c:v>-1.8524552730391101E-2</c:v>
                </c:pt>
                <c:pt idx="1542" formatCode="0.00">
                  <c:v>-1.38346054133684E-2</c:v>
                </c:pt>
                <c:pt idx="1543" formatCode="0.00">
                  <c:v>-1.8317389291985599E-2</c:v>
                </c:pt>
                <c:pt idx="1544" formatCode="0.00">
                  <c:v>-2.4420973292449501E-2</c:v>
                </c:pt>
                <c:pt idx="1545" formatCode="0.00">
                  <c:v>-3.2064701867791798E-2</c:v>
                </c:pt>
                <c:pt idx="1546" formatCode="0.00">
                  <c:v>-4.0227252804315702E-2</c:v>
                </c:pt>
                <c:pt idx="1547" formatCode="0.00">
                  <c:v>-5.22358254637275E-2</c:v>
                </c:pt>
                <c:pt idx="1548" formatCode="0.00">
                  <c:v>-6.0351476327624998E-2</c:v>
                </c:pt>
                <c:pt idx="1549" formatCode="0.00">
                  <c:v>-6.92608770004247E-2</c:v>
                </c:pt>
                <c:pt idx="1550" formatCode="0.00">
                  <c:v>-7.4487823779799997E-2</c:v>
                </c:pt>
                <c:pt idx="1551" formatCode="0.00">
                  <c:v>-7.7337840624204499E-2</c:v>
                </c:pt>
                <c:pt idx="1552" formatCode="0.00">
                  <c:v>-7.7948023923087806E-2</c:v>
                </c:pt>
                <c:pt idx="1553" formatCode="0.00">
                  <c:v>-8.0879487833192099E-2</c:v>
                </c:pt>
                <c:pt idx="1554" formatCode="0.00">
                  <c:v>-8.31936421119676E-2</c:v>
                </c:pt>
                <c:pt idx="1555" formatCode="0.00">
                  <c:v>-8.8142493925258802E-2</c:v>
                </c:pt>
                <c:pt idx="1556" formatCode="0.00">
                  <c:v>-9.2449393230937704E-2</c:v>
                </c:pt>
                <c:pt idx="1557" formatCode="0.00">
                  <c:v>-9.6776958447209002E-2</c:v>
                </c:pt>
                <c:pt idx="1558" formatCode="0.00">
                  <c:v>-9.7461211960584299E-2</c:v>
                </c:pt>
                <c:pt idx="1559" formatCode="0.00">
                  <c:v>-9.74406951242245E-2</c:v>
                </c:pt>
                <c:pt idx="1560" formatCode="0.00">
                  <c:v>-9.5157814486617504E-2</c:v>
                </c:pt>
                <c:pt idx="1561" formatCode="0.00">
                  <c:v>-9.3272770149409795E-2</c:v>
                </c:pt>
                <c:pt idx="1562" formatCode="0.00">
                  <c:v>-9.23161558380729E-2</c:v>
                </c:pt>
                <c:pt idx="1563" formatCode="0.00">
                  <c:v>-9.2473303273353596E-2</c:v>
                </c:pt>
                <c:pt idx="1564" formatCode="0.00">
                  <c:v>-8.8090957507014206E-2</c:v>
                </c:pt>
                <c:pt idx="1565" formatCode="0.00">
                  <c:v>-7.4616061517829999E-2</c:v>
                </c:pt>
                <c:pt idx="1566" formatCode="0.00">
                  <c:v>-4.9239427783409499E-2</c:v>
                </c:pt>
                <c:pt idx="1567" formatCode="0.00">
                  <c:v>-1.1459313939586701E-2</c:v>
                </c:pt>
                <c:pt idx="1568" formatCode="0.00">
                  <c:v>3.7722550424686099E-2</c:v>
                </c:pt>
                <c:pt idx="1569" formatCode="0.00">
                  <c:v>9.2479517969967104E-2</c:v>
                </c:pt>
                <c:pt idx="1570" formatCode="0.00">
                  <c:v>0.147068893823458</c:v>
                </c:pt>
                <c:pt idx="1571" formatCode="0.00">
                  <c:v>0.20199968941548499</c:v>
                </c:pt>
                <c:pt idx="1572" formatCode="0.00">
                  <c:v>0.25892631533163102</c:v>
                </c:pt>
                <c:pt idx="1573" formatCode="0.00">
                  <c:v>0.31236827062462702</c:v>
                </c:pt>
                <c:pt idx="1574" formatCode="0.00">
                  <c:v>0.35378615716571798</c:v>
                </c:pt>
                <c:pt idx="1575" formatCode="0.00">
                  <c:v>0.38370219625480001</c:v>
                </c:pt>
                <c:pt idx="1576" formatCode="0.00">
                  <c:v>0.40513128063292703</c:v>
                </c:pt>
                <c:pt idx="1577" formatCode="0.00">
                  <c:v>0.41567349165600598</c:v>
                </c:pt>
                <c:pt idx="1578" formatCode="0.00">
                  <c:v>0.41909146299537398</c:v>
                </c:pt>
                <c:pt idx="1579" formatCode="0.00">
                  <c:v>0.422539748447748</c:v>
                </c:pt>
                <c:pt idx="1580" formatCode="0.00">
                  <c:v>0.43011935712052202</c:v>
                </c:pt>
                <c:pt idx="1581" formatCode="0.00">
                  <c:v>0.43278900391800801</c:v>
                </c:pt>
                <c:pt idx="1582" formatCode="0.00">
                  <c:v>0.429998388822112</c:v>
                </c:pt>
                <c:pt idx="1583" formatCode="0.00">
                  <c:v>0.420895922240348</c:v>
                </c:pt>
                <c:pt idx="1584" formatCode="0.00">
                  <c:v>0.40600808564690799</c:v>
                </c:pt>
                <c:pt idx="1585" formatCode="0.00">
                  <c:v>0.37741941832020198</c:v>
                </c:pt>
                <c:pt idx="1586" formatCode="0.00">
                  <c:v>0.34031892416214898</c:v>
                </c:pt>
                <c:pt idx="1587" formatCode="0.00">
                  <c:v>0.29964594892996099</c:v>
                </c:pt>
                <c:pt idx="1588" formatCode="0.00">
                  <c:v>0.26010888254721198</c:v>
                </c:pt>
                <c:pt idx="1589" formatCode="0.00">
                  <c:v>0.220248009092161</c:v>
                </c:pt>
                <c:pt idx="1590" formatCode="0.00">
                  <c:v>0.18873714701185501</c:v>
                </c:pt>
                <c:pt idx="1591" formatCode="0.00">
                  <c:v>0.174331045386275</c:v>
                </c:pt>
                <c:pt idx="1592" formatCode="0.00">
                  <c:v>0.171113740945534</c:v>
                </c:pt>
                <c:pt idx="1593" formatCode="0.00">
                  <c:v>0.17107131049594401</c:v>
                </c:pt>
                <c:pt idx="1594" formatCode="0.00">
                  <c:v>0.17776023433334701</c:v>
                </c:pt>
                <c:pt idx="1595" formatCode="0.00">
                  <c:v>0.185570361179836</c:v>
                </c:pt>
                <c:pt idx="1596" formatCode="0.00">
                  <c:v>0.186221030415858</c:v>
                </c:pt>
                <c:pt idx="1597" formatCode="0.00">
                  <c:v>0.18072767073503601</c:v>
                </c:pt>
                <c:pt idx="1598" formatCode="0.00">
                  <c:v>0.18081308797029799</c:v>
                </c:pt>
                <c:pt idx="1599" formatCode="0.00">
                  <c:v>0.18039990753874999</c:v>
                </c:pt>
                <c:pt idx="1600" formatCode="0.00">
                  <c:v>0.17624840174994799</c:v>
                </c:pt>
                <c:pt idx="1601" formatCode="0.00">
                  <c:v>0.16516876941289199</c:v>
                </c:pt>
                <c:pt idx="1602" formatCode="0.00">
                  <c:v>0.15506119648863401</c:v>
                </c:pt>
                <c:pt idx="1603" formatCode="0.00">
                  <c:v>0.145354619572443</c:v>
                </c:pt>
                <c:pt idx="1604" formatCode="0.00">
                  <c:v>0.14142057477675299</c:v>
                </c:pt>
                <c:pt idx="1605" formatCode="0.00">
                  <c:v>0.14631537372101</c:v>
                </c:pt>
                <c:pt idx="1606" formatCode="0.00">
                  <c:v>0.158038175685803</c:v>
                </c:pt>
                <c:pt idx="1607" formatCode="0.00">
                  <c:v>0.16592223232880801</c:v>
                </c:pt>
                <c:pt idx="1608" formatCode="0.00">
                  <c:v>0.16229450394855</c:v>
                </c:pt>
                <c:pt idx="1609" formatCode="0.00">
                  <c:v>0.147224580799202</c:v>
                </c:pt>
                <c:pt idx="1610" formatCode="0.00">
                  <c:v>0.119197111773215</c:v>
                </c:pt>
                <c:pt idx="1611" formatCode="0.00">
                  <c:v>8.5491652153697306E-2</c:v>
                </c:pt>
                <c:pt idx="1612" formatCode="0.00">
                  <c:v>5.4481296559585002E-2</c:v>
                </c:pt>
                <c:pt idx="1613" formatCode="0.00">
                  <c:v>2.9862801806550598E-2</c:v>
                </c:pt>
                <c:pt idx="1614" formatCode="0.00">
                  <c:v>1.22583637015121E-2</c:v>
                </c:pt>
                <c:pt idx="1615" formatCode="0.00">
                  <c:v>4.0614789261131899E-3</c:v>
                </c:pt>
                <c:pt idx="1616" formatCode="0.00">
                  <c:v>8.5420663800051997E-4</c:v>
                </c:pt>
                <c:pt idx="1617" formatCode="0.00">
                  <c:v>-3.7312533495018701E-3</c:v>
                </c:pt>
                <c:pt idx="1618" formatCode="0.00">
                  <c:v>-8.7020987958430999E-3</c:v>
                </c:pt>
                <c:pt idx="1619" formatCode="0.00">
                  <c:v>-1.4263432693551899E-2</c:v>
                </c:pt>
                <c:pt idx="1620" formatCode="0.00">
                  <c:v>-2.21415519627054E-2</c:v>
                </c:pt>
                <c:pt idx="1621" formatCode="0.00">
                  <c:v>-3.0568598627350101E-2</c:v>
                </c:pt>
                <c:pt idx="1622" formatCode="0.00">
                  <c:v>-3.6486141808122298E-2</c:v>
                </c:pt>
                <c:pt idx="1623" formatCode="0.00">
                  <c:v>-4.1344721224460201E-2</c:v>
                </c:pt>
                <c:pt idx="1624" formatCode="0.00">
                  <c:v>-4.54960842091236E-2</c:v>
                </c:pt>
                <c:pt idx="1625" formatCode="0.00">
                  <c:v>-4.7857170834798103E-2</c:v>
                </c:pt>
                <c:pt idx="1626" formatCode="0.00">
                  <c:v>-4.5622877442571201E-2</c:v>
                </c:pt>
                <c:pt idx="1627" formatCode="0.00">
                  <c:v>-3.73813531847643E-2</c:v>
                </c:pt>
                <c:pt idx="1628" formatCode="0.00">
                  <c:v>-2.3418339424264498E-2</c:v>
                </c:pt>
                <c:pt idx="1629" formatCode="0.00">
                  <c:v>-1.06660964937351E-2</c:v>
                </c:pt>
                <c:pt idx="1630" formatCode="0.00">
                  <c:v>-2.7142570069611598E-3</c:v>
                </c:pt>
                <c:pt idx="1631" formatCode="0.00">
                  <c:v>-2.6784561284291801E-3</c:v>
                </c:pt>
                <c:pt idx="1632" formatCode="0.00">
                  <c:v>-1.22395076642251E-2</c:v>
                </c:pt>
                <c:pt idx="1633" formatCode="0.00">
                  <c:v>-2.6473674755866899E-2</c:v>
                </c:pt>
                <c:pt idx="1634" formatCode="0.00">
                  <c:v>-3.7803463285152702E-2</c:v>
                </c:pt>
                <c:pt idx="1635" formatCode="0.00">
                  <c:v>-4.3422439368724502E-2</c:v>
                </c:pt>
                <c:pt idx="1636" formatCode="0.00">
                  <c:v>-4.7961248543952603E-2</c:v>
                </c:pt>
                <c:pt idx="1637" formatCode="0.00">
                  <c:v>-4.6125828607329701E-2</c:v>
                </c:pt>
                <c:pt idx="1638" formatCode="0.00">
                  <c:v>-4.6015708807888703E-2</c:v>
                </c:pt>
                <c:pt idx="1639" formatCode="0.00">
                  <c:v>-5.01817992602085E-2</c:v>
                </c:pt>
                <c:pt idx="1640" formatCode="0.00">
                  <c:v>-5.88032929435773E-2</c:v>
                </c:pt>
                <c:pt idx="1641" formatCode="0.00">
                  <c:v>-6.46530351163805E-2</c:v>
                </c:pt>
                <c:pt idx="1642" formatCode="0.00">
                  <c:v>-7.0871711524878006E-2</c:v>
                </c:pt>
                <c:pt idx="1643" formatCode="0.00">
                  <c:v>-7.6724343578375903E-2</c:v>
                </c:pt>
                <c:pt idx="1644" formatCode="0.00">
                  <c:v>-7.8674257018154906E-2</c:v>
                </c:pt>
                <c:pt idx="1645" formatCode="0.00">
                  <c:v>-7.8655589595677006E-2</c:v>
                </c:pt>
                <c:pt idx="1646" formatCode="0.00">
                  <c:v>-7.8890704215549404E-2</c:v>
                </c:pt>
                <c:pt idx="1647" formatCode="0.00">
                  <c:v>-8.0781418593530593E-2</c:v>
                </c:pt>
                <c:pt idx="1648" formatCode="0.00">
                  <c:v>-8.2165102495177306E-2</c:v>
                </c:pt>
                <c:pt idx="1649" formatCode="0.00">
                  <c:v>-8.4638216353386198E-2</c:v>
                </c:pt>
                <c:pt idx="1650" formatCode="0.00">
                  <c:v>-8.7679531508540395E-2</c:v>
                </c:pt>
                <c:pt idx="1651" formatCode="0.00">
                  <c:v>-9.1564150813111006E-2</c:v>
                </c:pt>
                <c:pt idx="1652" formatCode="0.00">
                  <c:v>-9.3142358948134801E-2</c:v>
                </c:pt>
                <c:pt idx="1653" formatCode="0.00">
                  <c:v>-9.5892593107365004E-2</c:v>
                </c:pt>
                <c:pt idx="1654" formatCode="0.00">
                  <c:v>-0.100694594790427</c:v>
                </c:pt>
                <c:pt idx="1655" formatCode="0.00">
                  <c:v>-0.104845086992683</c:v>
                </c:pt>
                <c:pt idx="1656" formatCode="0.00">
                  <c:v>-0.106281412415831</c:v>
                </c:pt>
                <c:pt idx="1657" formatCode="0.00">
                  <c:v>-0.11365683297533</c:v>
                </c:pt>
                <c:pt idx="1658" formatCode="0.00">
                  <c:v>-0.119709526316973</c:v>
                </c:pt>
                <c:pt idx="1659" formatCode="0.00">
                  <c:v>-0.123848708234818</c:v>
                </c:pt>
                <c:pt idx="1660" formatCode="0.00">
                  <c:v>-0.12866484484907001</c:v>
                </c:pt>
                <c:pt idx="1661" formatCode="0.00">
                  <c:v>-0.13305438313499099</c:v>
                </c:pt>
                <c:pt idx="1662" formatCode="0.00">
                  <c:v>-0.13314991936891099</c:v>
                </c:pt>
                <c:pt idx="1663" formatCode="0.00">
                  <c:v>-0.13363480070962999</c:v>
                </c:pt>
                <c:pt idx="1664" formatCode="0.00">
                  <c:v>-0.13591971387221499</c:v>
                </c:pt>
                <c:pt idx="1665" formatCode="0.00">
                  <c:v>-0.13340009623201399</c:v>
                </c:pt>
                <c:pt idx="1666" formatCode="0.00">
                  <c:v>-0.127859315643573</c:v>
                </c:pt>
                <c:pt idx="1667" formatCode="0.00">
                  <c:v>-0.116385808298857</c:v>
                </c:pt>
                <c:pt idx="1668" formatCode="0.00">
                  <c:v>-0.100512031280017</c:v>
                </c:pt>
                <c:pt idx="1669" formatCode="0.00">
                  <c:v>-7.8482015021813595E-2</c:v>
                </c:pt>
                <c:pt idx="1670" formatCode="0.00">
                  <c:v>-6.1158098881215102E-2</c:v>
                </c:pt>
                <c:pt idx="1671" formatCode="0.00">
                  <c:v>-4.5762000162187601E-2</c:v>
                </c:pt>
                <c:pt idx="1672" formatCode="0.00">
                  <c:v>-4.54496222490458E-2</c:v>
                </c:pt>
                <c:pt idx="1673" formatCode="0.00">
                  <c:v>-4.3714676893332798E-2</c:v>
                </c:pt>
                <c:pt idx="1674" formatCode="0.00">
                  <c:v>-5.1301824249735999E-2</c:v>
                </c:pt>
                <c:pt idx="1675" formatCode="0.00">
                  <c:v>-6.3691071308803998E-2</c:v>
                </c:pt>
                <c:pt idx="1676" formatCode="0.00">
                  <c:v>-8.76924354507784E-2</c:v>
                </c:pt>
                <c:pt idx="1677" formatCode="0.00">
                  <c:v>-9.3613584347420606E-2</c:v>
                </c:pt>
                <c:pt idx="1678" formatCode="0.00">
                  <c:v>-0.108956432634641</c:v>
                </c:pt>
                <c:pt idx="1679" formatCode="0.00">
                  <c:v>-0.11706524010055</c:v>
                </c:pt>
                <c:pt idx="1680" formatCode="0.00">
                  <c:v>-0.115060174628292</c:v>
                </c:pt>
                <c:pt idx="1681" formatCode="0.00">
                  <c:v>-9.4490463706601205E-2</c:v>
                </c:pt>
                <c:pt idx="1682" formatCode="0.00">
                  <c:v>-8.0375862541746196E-2</c:v>
                </c:pt>
                <c:pt idx="1683" formatCode="0.00">
                  <c:v>-6.2987989156395197E-2</c:v>
                </c:pt>
                <c:pt idx="1684" formatCode="0.00">
                  <c:v>-5.4296730867097499E-2</c:v>
                </c:pt>
                <c:pt idx="1685" formatCode="0.00">
                  <c:v>-5.6213158012662197E-2</c:v>
                </c:pt>
                <c:pt idx="1686" formatCode="0.00">
                  <c:v>-6.8439359392763494E-2</c:v>
                </c:pt>
                <c:pt idx="1687" formatCode="0.00">
                  <c:v>-7.5636323374385306E-2</c:v>
                </c:pt>
                <c:pt idx="1688" formatCode="0.00">
                  <c:v>-7.3738027440587398E-2</c:v>
                </c:pt>
                <c:pt idx="1689" formatCode="0.00">
                  <c:v>-6.3340927619377804E-2</c:v>
                </c:pt>
                <c:pt idx="1690" formatCode="0.00">
                  <c:v>-3.7930890484930098E-2</c:v>
                </c:pt>
                <c:pt idx="1691" formatCode="0.00">
                  <c:v>-5.1075582133921103E-3</c:v>
                </c:pt>
                <c:pt idx="1692" formatCode="0.00">
                  <c:v>2.7179121548272501E-2</c:v>
                </c:pt>
                <c:pt idx="1693" formatCode="0.00">
                  <c:v>5.3569289756293402E-2</c:v>
                </c:pt>
                <c:pt idx="1694" formatCode="0.00">
                  <c:v>8.3153890408189199E-2</c:v>
                </c:pt>
                <c:pt idx="1695" formatCode="0.00">
                  <c:v>0.111367202539757</c:v>
                </c:pt>
                <c:pt idx="1696" formatCode="0.00">
                  <c:v>0.13949437713613699</c:v>
                </c:pt>
                <c:pt idx="1697" formatCode="0.00">
                  <c:v>0.15489953701325701</c:v>
                </c:pt>
                <c:pt idx="1698" formatCode="0.00">
                  <c:v>0.15505180796166801</c:v>
                </c:pt>
                <c:pt idx="1699" formatCode="0.00">
                  <c:v>0.13797903245364099</c:v>
                </c:pt>
                <c:pt idx="1700" formatCode="0.00">
                  <c:v>0.105243691566155</c:v>
                </c:pt>
                <c:pt idx="1701" formatCode="0.00">
                  <c:v>6.1277261508899297E-2</c:v>
                </c:pt>
                <c:pt idx="1702" formatCode="0.00">
                  <c:v>2.29302110548287E-2</c:v>
                </c:pt>
                <c:pt idx="1703" formatCode="0.00">
                  <c:v>-4.18639261900114E-3</c:v>
                </c:pt>
                <c:pt idx="1704" formatCode="0.00">
                  <c:v>-1.91396283998225E-2</c:v>
                </c:pt>
                <c:pt idx="1705" formatCode="0.00">
                  <c:v>-2.6357613896914E-2</c:v>
                </c:pt>
                <c:pt idx="1706" formatCode="0.00">
                  <c:v>-2.74155565310511E-2</c:v>
                </c:pt>
                <c:pt idx="1707" formatCode="0.00">
                  <c:v>-2.8994126054577501E-2</c:v>
                </c:pt>
                <c:pt idx="1708" formatCode="0.00">
                  <c:v>-3.02736115832987E-2</c:v>
                </c:pt>
                <c:pt idx="1709" formatCode="0.00">
                  <c:v>-3.2681345426497102E-2</c:v>
                </c:pt>
                <c:pt idx="1710" formatCode="0.00">
                  <c:v>-3.7119653658792599E-2</c:v>
                </c:pt>
                <c:pt idx="1711" formatCode="0.00">
                  <c:v>-4.29103279905119E-2</c:v>
                </c:pt>
                <c:pt idx="1712" formatCode="0.00">
                  <c:v>-5.0576042590140403E-2</c:v>
                </c:pt>
                <c:pt idx="1713" formatCode="0.00">
                  <c:v>-5.7594670123179002E-2</c:v>
                </c:pt>
                <c:pt idx="1714" formatCode="0.00">
                  <c:v>-6.4876412322879301E-2</c:v>
                </c:pt>
                <c:pt idx="1715" formatCode="0.00">
                  <c:v>-6.9968469633566704E-2</c:v>
                </c:pt>
                <c:pt idx="1716" formatCode="0.00">
                  <c:v>-7.5823391404974794E-2</c:v>
                </c:pt>
                <c:pt idx="1717" formatCode="0.00">
                  <c:v>-7.9510172797859796E-2</c:v>
                </c:pt>
                <c:pt idx="1718" formatCode="0.00">
                  <c:v>-8.4172424298450899E-2</c:v>
                </c:pt>
                <c:pt idx="1719" formatCode="0.00">
                  <c:v>-8.8503880581564998E-2</c:v>
                </c:pt>
                <c:pt idx="1720" formatCode="0.00">
                  <c:v>-9.1534385703298096E-2</c:v>
                </c:pt>
                <c:pt idx="1721" formatCode="0.00">
                  <c:v>-9.3051492879576495E-2</c:v>
                </c:pt>
                <c:pt idx="1722" formatCode="0.00">
                  <c:v>-9.3826094929999104E-2</c:v>
                </c:pt>
                <c:pt idx="1723" formatCode="0.00">
                  <c:v>-9.33455909690733E-2</c:v>
                </c:pt>
                <c:pt idx="1724" formatCode="0.00">
                  <c:v>-9.2569544509944798E-2</c:v>
                </c:pt>
                <c:pt idx="1725" formatCode="0.00">
                  <c:v>-9.2347413596283207E-2</c:v>
                </c:pt>
                <c:pt idx="1726" formatCode="0.00">
                  <c:v>-9.0782489750371398E-2</c:v>
                </c:pt>
                <c:pt idx="1727" formatCode="0.00">
                  <c:v>-8.9321081917838899E-2</c:v>
                </c:pt>
                <c:pt idx="1728" formatCode="0.00">
                  <c:v>-8.8684712173136906E-2</c:v>
                </c:pt>
                <c:pt idx="1729" formatCode="0.00">
                  <c:v>-9.0617535782524405E-2</c:v>
                </c:pt>
                <c:pt idx="1730" formatCode="0.00">
                  <c:v>-9.4856116884751596E-2</c:v>
                </c:pt>
                <c:pt idx="1731" formatCode="0.00">
                  <c:v>-0.10114284482178</c:v>
                </c:pt>
                <c:pt idx="1732" formatCode="0.00">
                  <c:v>-0.106767724467693</c:v>
                </c:pt>
                <c:pt idx="1733" formatCode="0.00">
                  <c:v>-0.110999429737973</c:v>
                </c:pt>
                <c:pt idx="1734" formatCode="0.00">
                  <c:v>-0.112009447618374</c:v>
                </c:pt>
                <c:pt idx="1735" formatCode="0.00">
                  <c:v>-0.10967336813209</c:v>
                </c:pt>
                <c:pt idx="1736" formatCode="0.00">
                  <c:v>-0.105970383039451</c:v>
                </c:pt>
                <c:pt idx="1737" formatCode="0.00">
                  <c:v>-0.104855636504046</c:v>
                </c:pt>
                <c:pt idx="1738" formatCode="0.00">
                  <c:v>-0.10221748877457</c:v>
                </c:pt>
                <c:pt idx="1739" formatCode="0.00">
                  <c:v>-9.9407970927863507E-2</c:v>
                </c:pt>
                <c:pt idx="1740" formatCode="0.00">
                  <c:v>-9.8778239566379406E-2</c:v>
                </c:pt>
                <c:pt idx="1741" formatCode="0.00">
                  <c:v>-9.8279871439764702E-2</c:v>
                </c:pt>
                <c:pt idx="1742" formatCode="0.00">
                  <c:v>-9.69173657341066E-2</c:v>
                </c:pt>
                <c:pt idx="1743" formatCode="0.00">
                  <c:v>-9.9062849227307903E-2</c:v>
                </c:pt>
                <c:pt idx="1744" formatCode="0.00">
                  <c:v>-0.10362780267774201</c:v>
                </c:pt>
                <c:pt idx="1745" formatCode="0.00">
                  <c:v>-0.105093056294458</c:v>
                </c:pt>
                <c:pt idx="1746" formatCode="0.00">
                  <c:v>-0.106305007229442</c:v>
                </c:pt>
                <c:pt idx="1747" formatCode="0.00">
                  <c:v>-0.105497899798512</c:v>
                </c:pt>
                <c:pt idx="1748" formatCode="0.00">
                  <c:v>-0.10466929156124</c:v>
                </c:pt>
                <c:pt idx="1749" formatCode="0.00">
                  <c:v>-0.102984133317386</c:v>
                </c:pt>
                <c:pt idx="1750" formatCode="0.00">
                  <c:v>-0.104337289852061</c:v>
                </c:pt>
                <c:pt idx="1751" formatCode="0.00">
                  <c:v>-0.107208446141905</c:v>
                </c:pt>
                <c:pt idx="1752" formatCode="0.00">
                  <c:v>-0.112213501705898</c:v>
                </c:pt>
                <c:pt idx="1753" formatCode="0.00">
                  <c:v>-0.11458799236605</c:v>
                </c:pt>
                <c:pt idx="1754" formatCode="0.00">
                  <c:v>-0.117051271392658</c:v>
                </c:pt>
                <c:pt idx="1755" formatCode="0.00">
                  <c:v>-0.11909634294232101</c:v>
                </c:pt>
                <c:pt idx="1756" formatCode="0.00">
                  <c:v>-0.121124917194121</c:v>
                </c:pt>
                <c:pt idx="1757" formatCode="0.00">
                  <c:v>-0.123839775083995</c:v>
                </c:pt>
                <c:pt idx="1758" formatCode="0.00">
                  <c:v>-0.128017603769885</c:v>
                </c:pt>
                <c:pt idx="1759" formatCode="0.00">
                  <c:v>-0.13434648042583699</c:v>
                </c:pt>
                <c:pt idx="1760" formatCode="0.00">
                  <c:v>-0.14073757147711999</c:v>
                </c:pt>
                <c:pt idx="1761" formatCode="0.00">
                  <c:v>-0.146944022064873</c:v>
                </c:pt>
                <c:pt idx="1762" formatCode="0.00">
                  <c:v>-0.14910345657135901</c:v>
                </c:pt>
                <c:pt idx="1763" formatCode="0.00">
                  <c:v>-0.148292146247892</c:v>
                </c:pt>
                <c:pt idx="1764" formatCode="0.00">
                  <c:v>-0.143107648856757</c:v>
                </c:pt>
                <c:pt idx="1765" formatCode="0.00">
                  <c:v>-0.13471217148022799</c:v>
                </c:pt>
                <c:pt idx="1766" formatCode="0.00">
                  <c:v>-0.123815057692991</c:v>
                </c:pt>
                <c:pt idx="1767" formatCode="0.00">
                  <c:v>-0.11441072434194501</c:v>
                </c:pt>
                <c:pt idx="1768" formatCode="0.00">
                  <c:v>-0.108752544208104</c:v>
                </c:pt>
                <c:pt idx="1769" formatCode="0.00">
                  <c:v>-0.109652556334741</c:v>
                </c:pt>
                <c:pt idx="1770" formatCode="0.00">
                  <c:v>-0.116190517255031</c:v>
                </c:pt>
                <c:pt idx="1771" formatCode="0.00">
                  <c:v>-0.125013731098993</c:v>
                </c:pt>
                <c:pt idx="1772" formatCode="0.00">
                  <c:v>-0.13522657240404701</c:v>
                </c:pt>
                <c:pt idx="1773" formatCode="0.00">
                  <c:v>-0.14599359711158999</c:v>
                </c:pt>
                <c:pt idx="1774" formatCode="0.00">
                  <c:v>-0.14920299914736099</c:v>
                </c:pt>
                <c:pt idx="1775" formatCode="0.00">
                  <c:v>-0.14745272584094901</c:v>
                </c:pt>
                <c:pt idx="1776" formatCode="0.00">
                  <c:v>-0.144314391220739</c:v>
                </c:pt>
                <c:pt idx="1777" formatCode="0.00">
                  <c:v>-0.13714961887114499</c:v>
                </c:pt>
                <c:pt idx="1778" formatCode="0.00">
                  <c:v>-0.128839295435284</c:v>
                </c:pt>
                <c:pt idx="1779" formatCode="0.00">
                  <c:v>-0.125888105158625</c:v>
                </c:pt>
                <c:pt idx="1780" formatCode="0.00">
                  <c:v>-0.12683602052154599</c:v>
                </c:pt>
                <c:pt idx="1781" formatCode="0.00">
                  <c:v>-0.13057546173207299</c:v>
                </c:pt>
                <c:pt idx="1782" formatCode="0.00">
                  <c:v>-0.13830649728709599</c:v>
                </c:pt>
                <c:pt idx="1783" formatCode="0.00">
                  <c:v>-0.14445130099641901</c:v>
                </c:pt>
                <c:pt idx="1784" formatCode="0.00">
                  <c:v>-0.14567824150226599</c:v>
                </c:pt>
                <c:pt idx="1785" formatCode="0.00">
                  <c:v>-0.14001900126084099</c:v>
                </c:pt>
                <c:pt idx="1786" formatCode="0.00">
                  <c:v>-0.126401229436755</c:v>
                </c:pt>
                <c:pt idx="1787" formatCode="0.00">
                  <c:v>-9.7348348422033201E-2</c:v>
                </c:pt>
                <c:pt idx="1788" formatCode="0.00">
                  <c:v>-5.7265039817918403E-2</c:v>
                </c:pt>
                <c:pt idx="1789" formatCode="0.00">
                  <c:v>-5.0534109703994504E-3</c:v>
                </c:pt>
                <c:pt idx="1790" formatCode="0.00">
                  <c:v>5.0897993796225102E-2</c:v>
                </c:pt>
                <c:pt idx="1791" formatCode="0.00">
                  <c:v>0.110655064793721</c:v>
                </c:pt>
                <c:pt idx="1792" formatCode="0.00">
                  <c:v>0.146473681056637</c:v>
                </c:pt>
                <c:pt idx="1793" formatCode="0.00">
                  <c:v>0.16387814156245101</c:v>
                </c:pt>
                <c:pt idx="1794" formatCode="0.00">
                  <c:v>0.15551761605346201</c:v>
                </c:pt>
                <c:pt idx="1795" formatCode="0.00">
                  <c:v>0.13252828742518499</c:v>
                </c:pt>
                <c:pt idx="1796" formatCode="0.00">
                  <c:v>9.3505862096385797E-2</c:v>
                </c:pt>
                <c:pt idx="1797" formatCode="0.00">
                  <c:v>6.7852698614163501E-2</c:v>
                </c:pt>
                <c:pt idx="1798" formatCode="0.00">
                  <c:v>4.6469024610871497E-2</c:v>
                </c:pt>
                <c:pt idx="1799" formatCode="0.00">
                  <c:v>3.4054339826400798E-2</c:v>
                </c:pt>
                <c:pt idx="1800" formatCode="0.00">
                  <c:v>2.2555952234287899E-2</c:v>
                </c:pt>
                <c:pt idx="1801" formatCode="0.00">
                  <c:v>1.2732859474684201E-2</c:v>
                </c:pt>
                <c:pt idx="1802" formatCode="0.00">
                  <c:v>-5.4080710925368397E-3</c:v>
                </c:pt>
                <c:pt idx="1803" formatCode="0.00">
                  <c:v>-2.4183081065237401E-2</c:v>
                </c:pt>
                <c:pt idx="1804" formatCode="0.00">
                  <c:v>-4.3822985749812103E-2</c:v>
                </c:pt>
                <c:pt idx="1805" formatCode="0.00">
                  <c:v>-5.8913252147738203E-2</c:v>
                </c:pt>
                <c:pt idx="1806" formatCode="0.00">
                  <c:v>-7.2469552833575895E-2</c:v>
                </c:pt>
                <c:pt idx="1807" formatCode="0.00">
                  <c:v>-8.1905473468778606E-2</c:v>
                </c:pt>
                <c:pt idx="1808" formatCode="0.00">
                  <c:v>-8.7025325838427994E-2</c:v>
                </c:pt>
                <c:pt idx="1809" formatCode="0.00">
                  <c:v>-8.7891261584119196E-2</c:v>
                </c:pt>
                <c:pt idx="1810" formatCode="0.00">
                  <c:v>-8.9661191023224701E-2</c:v>
                </c:pt>
                <c:pt idx="1811" formatCode="0.00">
                  <c:v>-8.7531923840339504E-2</c:v>
                </c:pt>
                <c:pt idx="1812" formatCode="0.00">
                  <c:v>-8.6995620461505704E-2</c:v>
                </c:pt>
                <c:pt idx="1813" formatCode="0.00">
                  <c:v>-8.9168462591715403E-2</c:v>
                </c:pt>
                <c:pt idx="1814" formatCode="0.00">
                  <c:v>-9.2742311819009507E-2</c:v>
                </c:pt>
                <c:pt idx="1815" formatCode="0.00">
                  <c:v>-9.4185565229852802E-2</c:v>
                </c:pt>
                <c:pt idx="1816" formatCode="0.00">
                  <c:v>-9.9796062097551305E-2</c:v>
                </c:pt>
                <c:pt idx="1817" formatCode="0.00">
                  <c:v>-0.10221733162579399</c:v>
                </c:pt>
                <c:pt idx="1818" formatCode="0.00">
                  <c:v>-0.10377953253102699</c:v>
                </c:pt>
                <c:pt idx="1819" formatCode="0.00">
                  <c:v>-0.106757028982151</c:v>
                </c:pt>
                <c:pt idx="1820" formatCode="0.00">
                  <c:v>-0.107451273486248</c:v>
                </c:pt>
                <c:pt idx="1821" formatCode="0.00">
                  <c:v>-0.10015158352579601</c:v>
                </c:pt>
                <c:pt idx="1822" formatCode="0.00">
                  <c:v>-9.32910540386645E-2</c:v>
                </c:pt>
                <c:pt idx="1823" formatCode="0.00">
                  <c:v>-8.7568975115434697E-2</c:v>
                </c:pt>
                <c:pt idx="1824" formatCode="0.00">
                  <c:v>-7.9878940478196506E-2</c:v>
                </c:pt>
                <c:pt idx="1825" formatCode="0.00">
                  <c:v>-7.5943798100610402E-2</c:v>
                </c:pt>
                <c:pt idx="1826" formatCode="0.00">
                  <c:v>-7.8247961037457098E-2</c:v>
                </c:pt>
                <c:pt idx="1827" formatCode="0.00">
                  <c:v>-8.2199595832507605E-2</c:v>
                </c:pt>
                <c:pt idx="1828" formatCode="0.00">
                  <c:v>-8.3040842374830906E-2</c:v>
                </c:pt>
                <c:pt idx="1829" formatCode="0.00">
                  <c:v>-8.3957778683327003E-2</c:v>
                </c:pt>
                <c:pt idx="1830" formatCode="0.00">
                  <c:v>-8.4198523796074495E-2</c:v>
                </c:pt>
                <c:pt idx="1831" formatCode="0.00">
                  <c:v>-8.6357550446858597E-2</c:v>
                </c:pt>
                <c:pt idx="1832" formatCode="0.00">
                  <c:v>-8.8912120767523806E-2</c:v>
                </c:pt>
                <c:pt idx="1833" formatCode="0.00">
                  <c:v>-9.5359847107638701E-2</c:v>
                </c:pt>
                <c:pt idx="1834" formatCode="0.00">
                  <c:v>-0.102270507362955</c:v>
                </c:pt>
                <c:pt idx="1835" formatCode="0.00">
                  <c:v>-0.10884651525585499</c:v>
                </c:pt>
                <c:pt idx="1836" formatCode="0.00">
                  <c:v>-0.11294209279295001</c:v>
                </c:pt>
                <c:pt idx="1837" formatCode="0.00">
                  <c:v>-0.113823648807206</c:v>
                </c:pt>
                <c:pt idx="1838" formatCode="0.00">
                  <c:v>-0.11294827242106099</c:v>
                </c:pt>
                <c:pt idx="1839" formatCode="0.00">
                  <c:v>-0.11125449936765</c:v>
                </c:pt>
                <c:pt idx="1840" formatCode="0.00">
                  <c:v>-0.111312757868895</c:v>
                </c:pt>
                <c:pt idx="1841" formatCode="0.00">
                  <c:v>-0.111346251049992</c:v>
                </c:pt>
                <c:pt idx="1842" formatCode="0.00">
                  <c:v>-0.114822061803936</c:v>
                </c:pt>
                <c:pt idx="1843" formatCode="0.00">
                  <c:v>-0.117044601834374</c:v>
                </c:pt>
                <c:pt idx="1844" formatCode="0.00">
                  <c:v>-0.12001630735794</c:v>
                </c:pt>
                <c:pt idx="1845" formatCode="0.00">
                  <c:v>-0.121757918033951</c:v>
                </c:pt>
                <c:pt idx="1846" formatCode="0.00">
                  <c:v>-0.121244496410347</c:v>
                </c:pt>
                <c:pt idx="1847" formatCode="0.00">
                  <c:v>-0.119215788750101</c:v>
                </c:pt>
                <c:pt idx="1848" formatCode="0.00">
                  <c:v>-0.11766356222543201</c:v>
                </c:pt>
                <c:pt idx="1849" formatCode="0.00">
                  <c:v>-0.11759141222809</c:v>
                </c:pt>
                <c:pt idx="1850" formatCode="0.00">
                  <c:v>-0.117883585872948</c:v>
                </c:pt>
                <c:pt idx="1851" formatCode="0.00">
                  <c:v>-0.121848745134003</c:v>
                </c:pt>
                <c:pt idx="1852" formatCode="0.00">
                  <c:v>-0.13022958246369501</c:v>
                </c:pt>
                <c:pt idx="1853" formatCode="0.00">
                  <c:v>-0.143950360198737</c:v>
                </c:pt>
                <c:pt idx="1854" formatCode="0.00">
                  <c:v>-0.15854881252373401</c:v>
                </c:pt>
                <c:pt idx="1855" formatCode="0.00">
                  <c:v>-0.17356637992528201</c:v>
                </c:pt>
                <c:pt idx="1856" formatCode="0.00">
                  <c:v>-0.186828757425158</c:v>
                </c:pt>
                <c:pt idx="1857" formatCode="0.00">
                  <c:v>-0.19272519106904501</c:v>
                </c:pt>
                <c:pt idx="1858" formatCode="0.00">
                  <c:v>-0.19123644947521101</c:v>
                </c:pt>
                <c:pt idx="1859" formatCode="0.00">
                  <c:v>-0.186142297978628</c:v>
                </c:pt>
                <c:pt idx="1860" formatCode="0.00">
                  <c:v>-0.18052692201348899</c:v>
                </c:pt>
                <c:pt idx="1861" formatCode="0.00">
                  <c:v>-0.17639173809105699</c:v>
                </c:pt>
                <c:pt idx="1862" formatCode="0.00">
                  <c:v>-0.16790116521954501</c:v>
                </c:pt>
                <c:pt idx="1863" formatCode="0.00">
                  <c:v>-0.1536153928315</c:v>
                </c:pt>
                <c:pt idx="1864" formatCode="0.00">
                  <c:v>-0.131677774625893</c:v>
                </c:pt>
                <c:pt idx="1865" formatCode="0.00">
                  <c:v>-0.107985115979315</c:v>
                </c:pt>
                <c:pt idx="1866" formatCode="0.00">
                  <c:v>-6.7140864152210405E-2</c:v>
                </c:pt>
                <c:pt idx="1867" formatCode="0.00">
                  <c:v>1.4470332799616899E-2</c:v>
                </c:pt>
                <c:pt idx="1868" formatCode="0.00">
                  <c:v>0.182673475773212</c:v>
                </c:pt>
                <c:pt idx="1869" formatCode="0.00">
                  <c:v>0.43398602047387302</c:v>
                </c:pt>
                <c:pt idx="1870" formatCode="0.00">
                  <c:v>0.72350814517519901</c:v>
                </c:pt>
                <c:pt idx="1871" formatCode="0.00">
                  <c:v>0.98214985338806904</c:v>
                </c:pt>
                <c:pt idx="1872" formatCode="0.00">
                  <c:v>1.15453979513419</c:v>
                </c:pt>
                <c:pt idx="1873" formatCode="0.00">
                  <c:v>1.1973175853991109</c:v>
                </c:pt>
                <c:pt idx="1874" formatCode="0.00">
                  <c:v>1.1385887563327659</c:v>
                </c:pt>
                <c:pt idx="1875" formatCode="0.00">
                  <c:v>1.0347118323739839</c:v>
                </c:pt>
                <c:pt idx="1876" formatCode="0.00">
                  <c:v>0.94629936089232103</c:v>
                </c:pt>
                <c:pt idx="1877" formatCode="0.00">
                  <c:v>0.88641117883561604</c:v>
                </c:pt>
                <c:pt idx="1878" formatCode="0.00">
                  <c:v>0.86762783543301503</c:v>
                </c:pt>
                <c:pt idx="1879" formatCode="0.00">
                  <c:v>0.85827678663018003</c:v>
                </c:pt>
                <c:pt idx="1880" formatCode="0.00">
                  <c:v>0.85222061851043696</c:v>
                </c:pt>
                <c:pt idx="1881" formatCode="0.00">
                  <c:v>0.83800759628087496</c:v>
                </c:pt>
                <c:pt idx="1882" formatCode="0.00">
                  <c:v>0.82790206419735601</c:v>
                </c:pt>
                <c:pt idx="1883" formatCode="0.00">
                  <c:v>0.80653371512665495</c:v>
                </c:pt>
                <c:pt idx="1884" formatCode="0.00">
                  <c:v>0.78736027936094399</c:v>
                </c:pt>
                <c:pt idx="1885" formatCode="0.00">
                  <c:v>0.76775376769589998</c:v>
                </c:pt>
                <c:pt idx="1886" formatCode="0.00">
                  <c:v>0.747958092419578</c:v>
                </c:pt>
                <c:pt idx="1887" formatCode="0.00">
                  <c:v>0.72020802916434301</c:v>
                </c:pt>
                <c:pt idx="1888" formatCode="0.00">
                  <c:v>0.68834272889306003</c:v>
                </c:pt>
                <c:pt idx="1889" formatCode="0.00">
                  <c:v>0.64730727919952802</c:v>
                </c:pt>
                <c:pt idx="1890" formatCode="0.00">
                  <c:v>0.60577580432004197</c:v>
                </c:pt>
                <c:pt idx="1891" formatCode="0.00">
                  <c:v>0.56903426509181398</c:v>
                </c:pt>
                <c:pt idx="1892" formatCode="0.00">
                  <c:v>0.54093032749672898</c:v>
                </c:pt>
                <c:pt idx="1893" formatCode="0.00">
                  <c:v>0.51069976666041506</c:v>
                </c:pt>
                <c:pt idx="1894" formatCode="0.00">
                  <c:v>0.47142961663071897</c:v>
                </c:pt>
                <c:pt idx="1895" formatCode="0.00">
                  <c:v>0.41440737197722</c:v>
                </c:pt>
                <c:pt idx="1896" formatCode="0.00">
                  <c:v>0.34629145294604402</c:v>
                </c:pt>
                <c:pt idx="1897" formatCode="0.00">
                  <c:v>0.26863965782994298</c:v>
                </c:pt>
                <c:pt idx="1898" formatCode="0.00">
                  <c:v>0.19500871818810001</c:v>
                </c:pt>
                <c:pt idx="1899" formatCode="0.00">
                  <c:v>0.13126477584982199</c:v>
                </c:pt>
                <c:pt idx="1900" formatCode="0.00">
                  <c:v>8.6483445214780297E-2</c:v>
                </c:pt>
                <c:pt idx="1901" formatCode="0.00">
                  <c:v>5.5073259788998102E-2</c:v>
                </c:pt>
                <c:pt idx="1902" formatCode="0.00">
                  <c:v>3.6757020137594201E-2</c:v>
                </c:pt>
                <c:pt idx="1903" formatCode="0.00">
                  <c:v>2.5382405472762399E-2</c:v>
                </c:pt>
                <c:pt idx="1904" formatCode="0.00">
                  <c:v>1.8767961545952699E-2</c:v>
                </c:pt>
                <c:pt idx="1905" formatCode="0.00">
                  <c:v>1.4368040161164899E-2</c:v>
                </c:pt>
                <c:pt idx="1906" formatCode="0.00">
                  <c:v>9.1273154183460596E-3</c:v>
                </c:pt>
                <c:pt idx="1907" formatCode="0.00">
                  <c:v>5.3679839099255904E-3</c:v>
                </c:pt>
                <c:pt idx="1908" formatCode="0.00">
                  <c:v>8.1678977384711904E-4</c:v>
                </c:pt>
                <c:pt idx="1909" formatCode="0.00">
                  <c:v>-3.45031294641459E-4</c:v>
                </c:pt>
                <c:pt idx="1910" formatCode="0.00">
                  <c:v>-2.1487545834802898E-3</c:v>
                </c:pt>
                <c:pt idx="1911" formatCode="0.00">
                  <c:v>-4.3021202006148299E-3</c:v>
                </c:pt>
                <c:pt idx="1912" formatCode="0.00">
                  <c:v>-1.09651203855715E-2</c:v>
                </c:pt>
                <c:pt idx="1913" formatCode="0.00">
                  <c:v>-1.8260453704349599E-2</c:v>
                </c:pt>
                <c:pt idx="1914" formatCode="0.00">
                  <c:v>-2.6985810217023998E-2</c:v>
                </c:pt>
                <c:pt idx="1915" formatCode="0.00">
                  <c:v>-3.59025550603028E-2</c:v>
                </c:pt>
                <c:pt idx="1916" formatCode="0.00">
                  <c:v>-4.3432689061156E-2</c:v>
                </c:pt>
                <c:pt idx="1917" formatCode="0.00">
                  <c:v>-4.7826741118208303E-2</c:v>
                </c:pt>
                <c:pt idx="1918" formatCode="0.00">
                  <c:v>-5.1780083253798903E-2</c:v>
                </c:pt>
                <c:pt idx="1919" formatCode="0.00">
                  <c:v>-5.72384611079019E-2</c:v>
                </c:pt>
                <c:pt idx="1920" formatCode="0.00">
                  <c:v>-6.2048662496996899E-2</c:v>
                </c:pt>
                <c:pt idx="1921" formatCode="0.00">
                  <c:v>-6.69153949521753E-2</c:v>
                </c:pt>
                <c:pt idx="1922" formatCode="0.00">
                  <c:v>-7.1665644644844706E-2</c:v>
                </c:pt>
                <c:pt idx="1923" formatCode="0.00">
                  <c:v>-7.6006558370230695E-2</c:v>
                </c:pt>
                <c:pt idx="1924" formatCode="0.00">
                  <c:v>-7.87906031684113E-2</c:v>
                </c:pt>
                <c:pt idx="1925" formatCode="0.00">
                  <c:v>-8.1359056649782394E-2</c:v>
                </c:pt>
                <c:pt idx="1926" formatCode="0.00">
                  <c:v>-8.0904326605127905E-2</c:v>
                </c:pt>
                <c:pt idx="1927" formatCode="0.00">
                  <c:v>-8.0323695769432699E-2</c:v>
                </c:pt>
                <c:pt idx="1928" formatCode="0.00">
                  <c:v>-7.9673882542368402E-2</c:v>
                </c:pt>
                <c:pt idx="1929" formatCode="0.00">
                  <c:v>-8.1122775182134704E-2</c:v>
                </c:pt>
                <c:pt idx="1930" formatCode="0.00">
                  <c:v>-8.2330106305179104E-2</c:v>
                </c:pt>
                <c:pt idx="1931" formatCode="0.00">
                  <c:v>-8.6783402812978597E-2</c:v>
                </c:pt>
                <c:pt idx="1932" formatCode="0.00">
                  <c:v>-9.1629087143634602E-2</c:v>
                </c:pt>
                <c:pt idx="1933" formatCode="0.00">
                  <c:v>-9.7893604419436994E-2</c:v>
                </c:pt>
                <c:pt idx="1934" formatCode="0.00">
                  <c:v>-0.105270320144813</c:v>
                </c:pt>
                <c:pt idx="1935" formatCode="0.00">
                  <c:v>-0.116525340454394</c:v>
                </c:pt>
                <c:pt idx="1936" formatCode="0.00">
                  <c:v>-0.12767145190208301</c:v>
                </c:pt>
                <c:pt idx="1937" formatCode="0.00">
                  <c:v>-0.13659939897148099</c:v>
                </c:pt>
                <c:pt idx="1938" formatCode="0.00">
                  <c:v>-0.14178978407078599</c:v>
                </c:pt>
                <c:pt idx="1939" formatCode="0.00">
                  <c:v>-0.14240740011043601</c:v>
                </c:pt>
                <c:pt idx="1940" formatCode="0.00">
                  <c:v>-0.13789582601372499</c:v>
                </c:pt>
                <c:pt idx="1941" formatCode="0.00">
                  <c:v>-0.129779040033039</c:v>
                </c:pt>
                <c:pt idx="1942" formatCode="0.00">
                  <c:v>-0.121811219676705</c:v>
                </c:pt>
                <c:pt idx="1943" formatCode="0.00">
                  <c:v>-0.11647105902744399</c:v>
                </c:pt>
                <c:pt idx="1944" formatCode="0.00">
                  <c:v>-0.11409110554287601</c:v>
                </c:pt>
                <c:pt idx="1945" formatCode="0.00">
                  <c:v>-0.116548705979046</c:v>
                </c:pt>
                <c:pt idx="1946" formatCode="0.00">
                  <c:v>-0.122800699900508</c:v>
                </c:pt>
                <c:pt idx="1947" formatCode="0.00">
                  <c:v>-0.12792993613940201</c:v>
                </c:pt>
                <c:pt idx="1948" formatCode="0.00">
                  <c:v>-0.13073322517344099</c:v>
                </c:pt>
                <c:pt idx="1949" formatCode="0.00">
                  <c:v>-0.12695596368680001</c:v>
                </c:pt>
                <c:pt idx="1950" formatCode="0.00">
                  <c:v>-0.112405337802285</c:v>
                </c:pt>
                <c:pt idx="1951" formatCode="0.00">
                  <c:v>-8.6621048145128193E-2</c:v>
                </c:pt>
                <c:pt idx="1952" formatCode="0.00">
                  <c:v>-4.9238209111252901E-2</c:v>
                </c:pt>
                <c:pt idx="1953" formatCode="0.00">
                  <c:v>-2.6233570812127E-4</c:v>
                </c:pt>
                <c:pt idx="1954" formatCode="0.00">
                  <c:v>7.4656723623329105E-2</c:v>
                </c:pt>
                <c:pt idx="1955" formatCode="0.00">
                  <c:v>0.177246721207694</c:v>
                </c:pt>
                <c:pt idx="1956" formatCode="0.00">
                  <c:v>0.30924770108673799</c:v>
                </c:pt>
                <c:pt idx="1957" formatCode="0.00">
                  <c:v>0.445753766719925</c:v>
                </c:pt>
                <c:pt idx="1958" formatCode="0.00">
                  <c:v>0.58963783143875803</c:v>
                </c:pt>
                <c:pt idx="1959" formatCode="0.00">
                  <c:v>0.70554322463521502</c:v>
                </c:pt>
                <c:pt idx="1960" formatCode="0.00">
                  <c:v>0.78702047703935696</c:v>
                </c:pt>
                <c:pt idx="1961" formatCode="0.00">
                  <c:v>0.82693964870665104</c:v>
                </c:pt>
                <c:pt idx="1962" formatCode="0.00">
                  <c:v>0.84562503918921905</c:v>
                </c:pt>
                <c:pt idx="1963" formatCode="0.00">
                  <c:v>0.84430698890354805</c:v>
                </c:pt>
                <c:pt idx="1964" formatCode="0.00">
                  <c:v>0.82315512582607497</c:v>
                </c:pt>
                <c:pt idx="1965" formatCode="0.00">
                  <c:v>0.78563547514140197</c:v>
                </c:pt>
                <c:pt idx="1966" formatCode="0.00">
                  <c:v>0.73752895545670005</c:v>
                </c:pt>
                <c:pt idx="1967" formatCode="0.00">
                  <c:v>0.68167462965578896</c:v>
                </c:pt>
                <c:pt idx="1968" formatCode="0.00">
                  <c:v>0.61647555340765403</c:v>
                </c:pt>
                <c:pt idx="1969" formatCode="0.00">
                  <c:v>0.55453217540559296</c:v>
                </c:pt>
                <c:pt idx="1970" formatCode="0.00">
                  <c:v>0.50035841346822296</c:v>
                </c:pt>
                <c:pt idx="1971" formatCode="0.00">
                  <c:v>0.44579233228405002</c:v>
                </c:pt>
                <c:pt idx="1972" formatCode="0.00">
                  <c:v>0.40504114486910903</c:v>
                </c:pt>
                <c:pt idx="1973" formatCode="0.00">
                  <c:v>0.37184355982380102</c:v>
                </c:pt>
                <c:pt idx="1974" formatCode="0.00">
                  <c:v>0.34088405039819297</c:v>
                </c:pt>
                <c:pt idx="1975" formatCode="0.00">
                  <c:v>0.31307327833651999</c:v>
                </c:pt>
                <c:pt idx="1976" formatCode="0.00">
                  <c:v>0.29811094002780703</c:v>
                </c:pt>
                <c:pt idx="1977" formatCode="0.00">
                  <c:v>0.28602832092567898</c:v>
                </c:pt>
                <c:pt idx="1978" formatCode="0.00">
                  <c:v>0.27452899021570698</c:v>
                </c:pt>
                <c:pt idx="1979" formatCode="0.00">
                  <c:v>0.278219155649784</c:v>
                </c:pt>
                <c:pt idx="1980" formatCode="0.00">
                  <c:v>0.27947223569273999</c:v>
                </c:pt>
                <c:pt idx="1981" formatCode="0.00">
                  <c:v>0.28676146582259199</c:v>
                </c:pt>
                <c:pt idx="1982" formatCode="0.00">
                  <c:v>0.29099063261906499</c:v>
                </c:pt>
                <c:pt idx="1983" formatCode="0.00">
                  <c:v>0.29946484291537201</c:v>
                </c:pt>
                <c:pt idx="1984" formatCode="0.00">
                  <c:v>0.30130484726889301</c:v>
                </c:pt>
                <c:pt idx="1985" formatCode="0.00">
                  <c:v>0.31155345862709799</c:v>
                </c:pt>
                <c:pt idx="1986" formatCode="0.00">
                  <c:v>0.32017405760797102</c:v>
                </c:pt>
                <c:pt idx="1987" formatCode="0.00">
                  <c:v>0.32261412959501001</c:v>
                </c:pt>
                <c:pt idx="1988" formatCode="0.00">
                  <c:v>0.31829392260200001</c:v>
                </c:pt>
                <c:pt idx="1989" formatCode="0.00">
                  <c:v>0.30855520389170898</c:v>
                </c:pt>
                <c:pt idx="1990" formatCode="0.00">
                  <c:v>0.29228123850242199</c:v>
                </c:pt>
                <c:pt idx="1991" formatCode="0.00">
                  <c:v>0.26385860289109297</c:v>
                </c:pt>
                <c:pt idx="1992" formatCode="0.00">
                  <c:v>0.235875745707921</c:v>
                </c:pt>
                <c:pt idx="1993" formatCode="0.00">
                  <c:v>0.20796781515003601</c:v>
                </c:pt>
                <c:pt idx="1994" formatCode="0.00">
                  <c:v>0.183445644089856</c:v>
                </c:pt>
                <c:pt idx="1995" formatCode="0.00">
                  <c:v>0.15948757659895499</c:v>
                </c:pt>
                <c:pt idx="1996" formatCode="0.00">
                  <c:v>0.138468657270614</c:v>
                </c:pt>
                <c:pt idx="1997" formatCode="0.00">
                  <c:v>0.11833208295926299</c:v>
                </c:pt>
                <c:pt idx="1998" formatCode="0.00">
                  <c:v>9.9200051063645295E-2</c:v>
                </c:pt>
                <c:pt idx="1999" formatCode="0.00">
                  <c:v>8.6353625670458206E-2</c:v>
                </c:pt>
                <c:pt idx="2000" formatCode="0.00">
                  <c:v>8.0108786299396606E-2</c:v>
                </c:pt>
                <c:pt idx="2001" formatCode="0.00">
                  <c:v>8.2044830662060905E-2</c:v>
                </c:pt>
                <c:pt idx="2002" formatCode="0.00">
                  <c:v>8.4299996541687294E-2</c:v>
                </c:pt>
                <c:pt idx="2003" formatCode="0.00">
                  <c:v>8.6293407061446503E-2</c:v>
                </c:pt>
                <c:pt idx="2004" formatCode="0.00">
                  <c:v>8.1830424867856494E-2</c:v>
                </c:pt>
                <c:pt idx="2005" formatCode="0.00">
                  <c:v>7.3174423986177795E-2</c:v>
                </c:pt>
                <c:pt idx="2006" formatCode="0.00">
                  <c:v>6.12910940773288E-2</c:v>
                </c:pt>
                <c:pt idx="2007" formatCode="0.00">
                  <c:v>5.1110221229317999E-2</c:v>
                </c:pt>
                <c:pt idx="2008" formatCode="0.00">
                  <c:v>4.43270756204815E-2</c:v>
                </c:pt>
                <c:pt idx="2009" formatCode="0.00">
                  <c:v>3.9655808677184802E-2</c:v>
                </c:pt>
                <c:pt idx="2010" formatCode="0.00">
                  <c:v>3.6915270357876201E-2</c:v>
                </c:pt>
                <c:pt idx="2011" formatCode="0.00">
                  <c:v>3.6627735623611497E-2</c:v>
                </c:pt>
                <c:pt idx="2012" formatCode="0.00">
                  <c:v>3.7664775259771299E-2</c:v>
                </c:pt>
                <c:pt idx="2013" formatCode="0.00">
                  <c:v>3.78914311547182E-2</c:v>
                </c:pt>
                <c:pt idx="2014" formatCode="0.00">
                  <c:v>3.9114021857652302E-2</c:v>
                </c:pt>
                <c:pt idx="2015" formatCode="0.00">
                  <c:v>4.3285041010172602E-2</c:v>
                </c:pt>
                <c:pt idx="2016" formatCode="0.00">
                  <c:v>4.6253310085630203E-2</c:v>
                </c:pt>
                <c:pt idx="2017" formatCode="0.00">
                  <c:v>4.9904077235880202E-2</c:v>
                </c:pt>
                <c:pt idx="2018" formatCode="0.00">
                  <c:v>5.6713291061098299E-2</c:v>
                </c:pt>
                <c:pt idx="2019" formatCode="0.00">
                  <c:v>6.2114913688225797E-2</c:v>
                </c:pt>
                <c:pt idx="2020" formatCode="0.00">
                  <c:v>5.7744404182181998E-2</c:v>
                </c:pt>
                <c:pt idx="2021" formatCode="0.00">
                  <c:v>4.6827301806839701E-2</c:v>
                </c:pt>
                <c:pt idx="2022" formatCode="0.00">
                  <c:v>3.4777518647248797E-2</c:v>
                </c:pt>
                <c:pt idx="2023" formatCode="0.00">
                  <c:v>1.6765919554734301E-2</c:v>
                </c:pt>
                <c:pt idx="2024" formatCode="0.00">
                  <c:v>4.1339422535391303E-4</c:v>
                </c:pt>
                <c:pt idx="2025" formatCode="0.00">
                  <c:v>-1.1051574497517201E-2</c:v>
                </c:pt>
                <c:pt idx="2026" formatCode="0.00">
                  <c:v>-1.6875119296373298E-2</c:v>
                </c:pt>
                <c:pt idx="2027" formatCode="0.00">
                  <c:v>-2.4482706655399498E-2</c:v>
                </c:pt>
                <c:pt idx="2028" formatCode="0.00">
                  <c:v>-3.1686896059057099E-2</c:v>
                </c:pt>
                <c:pt idx="2029" formatCode="0.00">
                  <c:v>-3.8175845660503603E-2</c:v>
                </c:pt>
                <c:pt idx="2030" formatCode="0.00">
                  <c:v>-4.4853383056746299E-2</c:v>
                </c:pt>
                <c:pt idx="2031" formatCode="0.00">
                  <c:v>-5.14647318268159E-2</c:v>
                </c:pt>
                <c:pt idx="2032" formatCode="0.00">
                  <c:v>-5.6729257656799197E-2</c:v>
                </c:pt>
                <c:pt idx="2033" formatCode="0.00">
                  <c:v>-6.0939188447863203E-2</c:v>
                </c:pt>
                <c:pt idx="2034" formatCode="0.00">
                  <c:v>-6.3778251244103704E-2</c:v>
                </c:pt>
                <c:pt idx="2035" formatCode="0.00">
                  <c:v>-6.5361202580845698E-2</c:v>
                </c:pt>
                <c:pt idx="2036" formatCode="0.00">
                  <c:v>-6.4373904118783007E-2</c:v>
                </c:pt>
                <c:pt idx="2037" formatCode="0.00">
                  <c:v>-6.4346920932548193E-2</c:v>
                </c:pt>
                <c:pt idx="2038" formatCode="0.00">
                  <c:v>-6.2480536969269002E-2</c:v>
                </c:pt>
                <c:pt idx="2039" formatCode="0.00">
                  <c:v>-6.2820280551421304E-2</c:v>
                </c:pt>
                <c:pt idx="2040" formatCode="0.00">
                  <c:v>-6.3996107440519798E-2</c:v>
                </c:pt>
                <c:pt idx="2041" formatCode="0.00">
                  <c:v>-6.6097676629318494E-2</c:v>
                </c:pt>
                <c:pt idx="2042" formatCode="0.00">
                  <c:v>-6.3313256050260294E-2</c:v>
                </c:pt>
                <c:pt idx="2043" formatCode="0.00">
                  <c:v>-5.1716059251939603E-2</c:v>
                </c:pt>
                <c:pt idx="2044" formatCode="0.00">
                  <c:v>-2.8136318243003201E-2</c:v>
                </c:pt>
                <c:pt idx="2045" formatCode="0.00">
                  <c:v>2.0408965755800101E-2</c:v>
                </c:pt>
                <c:pt idx="2046" formatCode="0.00">
                  <c:v>8.6729536136399096E-2</c:v>
                </c:pt>
                <c:pt idx="2047" formatCode="0.00">
                  <c:v>0.16566759614891399</c:v>
                </c:pt>
                <c:pt idx="2048" formatCode="0.00">
                  <c:v>0.247814253035295</c:v>
                </c:pt>
                <c:pt idx="2049" formatCode="0.00">
                  <c:v>0.337454265193045</c:v>
                </c:pt>
                <c:pt idx="2050" formatCode="0.00">
                  <c:v>0.41169912413201298</c:v>
                </c:pt>
                <c:pt idx="2051" formatCode="0.00">
                  <c:v>0.47104121368825302</c:v>
                </c:pt>
                <c:pt idx="2052" formatCode="0.00">
                  <c:v>0.51502912531996103</c:v>
                </c:pt>
                <c:pt idx="2053" formatCode="0.00">
                  <c:v>0.54378589302237001</c:v>
                </c:pt>
                <c:pt idx="2054" formatCode="0.00">
                  <c:v>0.55509617054614002</c:v>
                </c:pt>
                <c:pt idx="2055" formatCode="0.00">
                  <c:v>0.56070272045996095</c:v>
                </c:pt>
                <c:pt idx="2056" formatCode="0.00">
                  <c:v>0.56673849961325096</c:v>
                </c:pt>
                <c:pt idx="2057" formatCode="0.00">
                  <c:v>0.57497069060674399</c:v>
                </c:pt>
                <c:pt idx="2058" formatCode="0.00">
                  <c:v>0.58427071242251205</c:v>
                </c:pt>
                <c:pt idx="2059" formatCode="0.00">
                  <c:v>0.58463990145007605</c:v>
                </c:pt>
                <c:pt idx="2060" formatCode="0.00">
                  <c:v>0.57334467781893395</c:v>
                </c:pt>
                <c:pt idx="2061" formatCode="0.00">
                  <c:v>0.55021823514783297</c:v>
                </c:pt>
                <c:pt idx="2062" formatCode="0.00">
                  <c:v>0.52139303703992601</c:v>
                </c:pt>
                <c:pt idx="2063" formatCode="0.00">
                  <c:v>0.49584316254695698</c:v>
                </c:pt>
                <c:pt idx="2064" formatCode="0.00">
                  <c:v>0.47848353030742802</c:v>
                </c:pt>
                <c:pt idx="2065" formatCode="0.00">
                  <c:v>0.47136576726121598</c:v>
                </c:pt>
                <c:pt idx="2066" formatCode="0.00">
                  <c:v>0.46612194143201102</c:v>
                </c:pt>
                <c:pt idx="2067" formatCode="0.00">
                  <c:v>0.45735512806299999</c:v>
                </c:pt>
                <c:pt idx="2068" formatCode="0.00">
                  <c:v>0.43970925243557701</c:v>
                </c:pt>
                <c:pt idx="2069" formatCode="0.00">
                  <c:v>0.41029824208133497</c:v>
                </c:pt>
                <c:pt idx="2070" formatCode="0.00">
                  <c:v>0.36743596016665903</c:v>
                </c:pt>
                <c:pt idx="2071" formatCode="0.00">
                  <c:v>0.32016146004749402</c:v>
                </c:pt>
                <c:pt idx="2072" formatCode="0.00">
                  <c:v>0.27023908615441</c:v>
                </c:pt>
                <c:pt idx="2073" formatCode="0.00">
                  <c:v>0.22003109684538599</c:v>
                </c:pt>
                <c:pt idx="2074" formatCode="0.00">
                  <c:v>0.18249768036163</c:v>
                </c:pt>
                <c:pt idx="2075" formatCode="0.00">
                  <c:v>0.15819514021181799</c:v>
                </c:pt>
                <c:pt idx="2076" formatCode="0.00">
                  <c:v>0.14652105483018699</c:v>
                </c:pt>
                <c:pt idx="2077" formatCode="0.00">
                  <c:v>0.14642477159249401</c:v>
                </c:pt>
                <c:pt idx="2078" formatCode="0.00">
                  <c:v>0.160042876727266</c:v>
                </c:pt>
                <c:pt idx="2079" formatCode="0.00">
                  <c:v>0.17229962085077999</c:v>
                </c:pt>
                <c:pt idx="2080" formatCode="0.00">
                  <c:v>0.183668570215791</c:v>
                </c:pt>
                <c:pt idx="2081" formatCode="0.00">
                  <c:v>0.18912930729507499</c:v>
                </c:pt>
                <c:pt idx="2082" formatCode="0.00">
                  <c:v>0.186096215474677</c:v>
                </c:pt>
                <c:pt idx="2083" formatCode="0.00">
                  <c:v>0.173621950195813</c:v>
                </c:pt>
                <c:pt idx="2084" formatCode="0.00">
                  <c:v>0.159068030897975</c:v>
                </c:pt>
                <c:pt idx="2085" formatCode="0.00">
                  <c:v>0.13791222655058499</c:v>
                </c:pt>
                <c:pt idx="2086" formatCode="0.00">
                  <c:v>0.112872341003038</c:v>
                </c:pt>
                <c:pt idx="2087" formatCode="0.00">
                  <c:v>8.7297526304330297E-2</c:v>
                </c:pt>
                <c:pt idx="2088" formatCode="0.00">
                  <c:v>6.0040587151307397E-2</c:v>
                </c:pt>
                <c:pt idx="2089" formatCode="0.00">
                  <c:v>3.32761579790068E-2</c:v>
                </c:pt>
                <c:pt idx="2090" formatCode="0.00">
                  <c:v>1.1872823365342599E-2</c:v>
                </c:pt>
                <c:pt idx="2091" formatCode="0.00">
                  <c:v>-5.2391861646414696E-3</c:v>
                </c:pt>
                <c:pt idx="2092" formatCode="0.00">
                  <c:v>-1.6291868770146899E-2</c:v>
                </c:pt>
                <c:pt idx="2093" formatCode="0.00">
                  <c:v>-2.0182360177324499E-2</c:v>
                </c:pt>
                <c:pt idx="2094" formatCode="0.00">
                  <c:v>-1.87909018877488E-2</c:v>
                </c:pt>
                <c:pt idx="2095" formatCode="0.00">
                  <c:v>-1.5513133520665899E-2</c:v>
                </c:pt>
                <c:pt idx="2096" formatCode="0.00">
                  <c:v>-1.28267423526938E-2</c:v>
                </c:pt>
                <c:pt idx="2097" formatCode="0.00">
                  <c:v>-1.3369295903403799E-2</c:v>
                </c:pt>
                <c:pt idx="2098" formatCode="0.00">
                  <c:v>-1.4300029339271301E-2</c:v>
                </c:pt>
                <c:pt idx="2099" formatCode="0.00">
                  <c:v>-1.7760166980335799E-2</c:v>
                </c:pt>
                <c:pt idx="2100" formatCode="0.00">
                  <c:v>-2.26628503558764E-2</c:v>
                </c:pt>
                <c:pt idx="2101" formatCode="0.00">
                  <c:v>-2.3694480424584399E-2</c:v>
                </c:pt>
                <c:pt idx="2102" formatCode="0.00">
                  <c:v>-2.0376769584352399E-2</c:v>
                </c:pt>
                <c:pt idx="2103" formatCode="0.00">
                  <c:v>-1.76598909295889E-2</c:v>
                </c:pt>
                <c:pt idx="2104" formatCode="0.00">
                  <c:v>-1.8063051888084901E-2</c:v>
                </c:pt>
                <c:pt idx="2105" formatCode="0.00">
                  <c:v>-1.5831372156725899E-2</c:v>
                </c:pt>
                <c:pt idx="2106" formatCode="0.00">
                  <c:v>-1.7714997809130401E-2</c:v>
                </c:pt>
                <c:pt idx="2107" formatCode="0.00">
                  <c:v>-2.3131083623942301E-2</c:v>
                </c:pt>
                <c:pt idx="2108" formatCode="0.00">
                  <c:v>-3.2616133682029202E-2</c:v>
                </c:pt>
                <c:pt idx="2109" formatCode="0.00">
                  <c:v>-4.0310023154984803E-2</c:v>
                </c:pt>
                <c:pt idx="2110" formatCode="0.00">
                  <c:v>-5.1168423198453099E-2</c:v>
                </c:pt>
                <c:pt idx="2111" formatCode="0.00">
                  <c:v>-5.4170087819737901E-2</c:v>
                </c:pt>
                <c:pt idx="2112" formatCode="0.00">
                  <c:v>-5.48185033334979E-2</c:v>
                </c:pt>
                <c:pt idx="2113" formatCode="0.00">
                  <c:v>-5.2088551571099699E-2</c:v>
                </c:pt>
                <c:pt idx="2114" formatCode="0.00">
                  <c:v>-4.9263748267308199E-2</c:v>
                </c:pt>
                <c:pt idx="2115" formatCode="0.00">
                  <c:v>-4.71895984407023E-2</c:v>
                </c:pt>
                <c:pt idx="2116" formatCode="0.00">
                  <c:v>-5.1729737503606897E-2</c:v>
                </c:pt>
                <c:pt idx="2117" formatCode="0.00">
                  <c:v>-5.8410976436337997E-2</c:v>
                </c:pt>
                <c:pt idx="2118" formatCode="0.00">
                  <c:v>-6.4010713959870694E-2</c:v>
                </c:pt>
                <c:pt idx="2119" formatCode="0.00">
                  <c:v>-6.8191447760601598E-2</c:v>
                </c:pt>
                <c:pt idx="2120" formatCode="0.00">
                  <c:v>-6.5118543144904104E-2</c:v>
                </c:pt>
                <c:pt idx="2121" formatCode="0.00">
                  <c:v>-5.7625192706215703E-2</c:v>
                </c:pt>
                <c:pt idx="2122" formatCode="0.00">
                  <c:v>-4.8189123610584E-2</c:v>
                </c:pt>
                <c:pt idx="2123" formatCode="0.00">
                  <c:v>-4.3637353872420799E-2</c:v>
                </c:pt>
                <c:pt idx="2124" formatCode="0.00">
                  <c:v>-4.1330773359322802E-2</c:v>
                </c:pt>
                <c:pt idx="2125" formatCode="0.00">
                  <c:v>-4.6670574151398699E-2</c:v>
                </c:pt>
                <c:pt idx="2126" formatCode="0.00">
                  <c:v>-5.6323829716991999E-2</c:v>
                </c:pt>
                <c:pt idx="2127" formatCode="0.00">
                  <c:v>-6.6214506010188398E-2</c:v>
                </c:pt>
                <c:pt idx="2128" formatCode="0.00">
                  <c:v>-7.0731672904544102E-2</c:v>
                </c:pt>
                <c:pt idx="2129" formatCode="0.00">
                  <c:v>-7.68847362602086E-2</c:v>
                </c:pt>
                <c:pt idx="2130" formatCode="0.00">
                  <c:v>-8.3738706724263395E-2</c:v>
                </c:pt>
                <c:pt idx="2131" formatCode="0.00">
                  <c:v>-9.2333865726841005E-2</c:v>
                </c:pt>
                <c:pt idx="2132" formatCode="0.00">
                  <c:v>-0.1003741996298</c:v>
                </c:pt>
                <c:pt idx="2133" formatCode="0.00">
                  <c:v>-0.11007389425601501</c:v>
                </c:pt>
                <c:pt idx="2134" formatCode="0.00">
                  <c:v>-0.114769261600932</c:v>
                </c:pt>
                <c:pt idx="2135" formatCode="0.00">
                  <c:v>-0.115976517573445</c:v>
                </c:pt>
                <c:pt idx="2136" formatCode="0.00">
                  <c:v>-0.11525312659209699</c:v>
                </c:pt>
                <c:pt idx="2137" formatCode="0.00">
                  <c:v>-0.11532334056268501</c:v>
                </c:pt>
                <c:pt idx="2138" formatCode="0.00">
                  <c:v>-0.11760650981663601</c:v>
                </c:pt>
                <c:pt idx="2139" formatCode="0.00">
                  <c:v>-0.12303437028494001</c:v>
                </c:pt>
                <c:pt idx="2140" formatCode="0.00">
                  <c:v>-0.128785230606867</c:v>
                </c:pt>
                <c:pt idx="2141" formatCode="0.00">
                  <c:v>-0.131484126536076</c:v>
                </c:pt>
                <c:pt idx="2142" formatCode="0.00">
                  <c:v>-0.131047275366378</c:v>
                </c:pt>
                <c:pt idx="2143" formatCode="0.00">
                  <c:v>-0.12368767952392801</c:v>
                </c:pt>
                <c:pt idx="2144" formatCode="0.00">
                  <c:v>-0.109750626464538</c:v>
                </c:pt>
                <c:pt idx="2145" formatCode="0.00">
                  <c:v>-8.5027770604928193E-2</c:v>
                </c:pt>
                <c:pt idx="2146" formatCode="0.00">
                  <c:v>-5.1258326180072901E-2</c:v>
                </c:pt>
                <c:pt idx="2147" formatCode="0.00">
                  <c:v>-1.27576735547689E-2</c:v>
                </c:pt>
                <c:pt idx="2148" formatCode="0.00">
                  <c:v>1.8983304029386899E-2</c:v>
                </c:pt>
                <c:pt idx="2149" formatCode="0.00">
                  <c:v>8.3997975214388093E-2</c:v>
                </c:pt>
                <c:pt idx="2150" formatCode="0.00">
                  <c:v>0.14973354317714699</c:v>
                </c:pt>
                <c:pt idx="2151" formatCode="0.00">
                  <c:v>0.198353644420763</c:v>
                </c:pt>
                <c:pt idx="2152" formatCode="0.00">
                  <c:v>0.21339220083867</c:v>
                </c:pt>
                <c:pt idx="2153" formatCode="0.00">
                  <c:v>0.21488187511342499</c:v>
                </c:pt>
                <c:pt idx="2154" formatCode="0.00">
                  <c:v>0.161008730910877</c:v>
                </c:pt>
                <c:pt idx="2155" formatCode="0.00">
                  <c:v>0.10901510703858799</c:v>
                </c:pt>
                <c:pt idx="2156" formatCode="0.00">
                  <c:v>8.4621665296951296E-2</c:v>
                </c:pt>
                <c:pt idx="2157" formatCode="0.00">
                  <c:v>0.105651281237555</c:v>
                </c:pt>
                <c:pt idx="2158" formatCode="0.00">
                  <c:v>0.15868390872562699</c:v>
                </c:pt>
                <c:pt idx="2159" formatCode="0.00">
                  <c:v>0.23650676828967801</c:v>
                </c:pt>
                <c:pt idx="2160" formatCode="0.00">
                  <c:v>0.30720548048941998</c:v>
                </c:pt>
                <c:pt idx="2161" formatCode="0.00">
                  <c:v>0.36568958339820501</c:v>
                </c:pt>
                <c:pt idx="2162" formatCode="0.00">
                  <c:v>0.40857085959718697</c:v>
                </c:pt>
                <c:pt idx="2163" formatCode="0.00">
                  <c:v>0.43311296888137502</c:v>
                </c:pt>
                <c:pt idx="2164" formatCode="0.00">
                  <c:v>0.435840976709711</c:v>
                </c:pt>
                <c:pt idx="2165" formatCode="0.00">
                  <c:v>0.42017053302415702</c:v>
                </c:pt>
                <c:pt idx="2166" formatCode="0.00">
                  <c:v>0.38154855868433601</c:v>
                </c:pt>
                <c:pt idx="2167" formatCode="0.00">
                  <c:v>0.33364798869312301</c:v>
                </c:pt>
                <c:pt idx="2168" formatCode="0.00">
                  <c:v>0.28070772249374598</c:v>
                </c:pt>
                <c:pt idx="2169" formatCode="0.00">
                  <c:v>0.24061584788930401</c:v>
                </c:pt>
                <c:pt idx="2170" formatCode="0.00">
                  <c:v>0.210154051813041</c:v>
                </c:pt>
                <c:pt idx="2171" formatCode="0.00">
                  <c:v>0.19348165840856199</c:v>
                </c:pt>
                <c:pt idx="2172" formatCode="0.00">
                  <c:v>0.18346200495248099</c:v>
                </c:pt>
                <c:pt idx="2173" formatCode="0.00">
                  <c:v>0.179400563618279</c:v>
                </c:pt>
                <c:pt idx="2174" formatCode="0.00">
                  <c:v>0.18049434323434799</c:v>
                </c:pt>
                <c:pt idx="2175" formatCode="0.00">
                  <c:v>0.18522309742329501</c:v>
                </c:pt>
                <c:pt idx="2176" formatCode="0.00">
                  <c:v>0.195209831016075</c:v>
                </c:pt>
                <c:pt idx="2177" formatCode="0.00">
                  <c:v>0.20383936270660299</c:v>
                </c:pt>
                <c:pt idx="2178" formatCode="0.00">
                  <c:v>0.211924159447302</c:v>
                </c:pt>
                <c:pt idx="2179" formatCode="0.00">
                  <c:v>0.21443563901208099</c:v>
                </c:pt>
                <c:pt idx="2180" formatCode="0.00">
                  <c:v>0.21934098362747301</c:v>
                </c:pt>
                <c:pt idx="2181" formatCode="0.00">
                  <c:v>0.221609578566446</c:v>
                </c:pt>
                <c:pt idx="2182" formatCode="0.00">
                  <c:v>0.223302176077258</c:v>
                </c:pt>
                <c:pt idx="2183" formatCode="0.00">
                  <c:v>0.22141873218126401</c:v>
                </c:pt>
                <c:pt idx="2184" formatCode="0.00">
                  <c:v>0.211988885200666</c:v>
                </c:pt>
                <c:pt idx="2185" formatCode="0.00">
                  <c:v>0.19447633802049499</c:v>
                </c:pt>
                <c:pt idx="2186" formatCode="0.00">
                  <c:v>0.169888125411323</c:v>
                </c:pt>
                <c:pt idx="2187" formatCode="0.00">
                  <c:v>0.14404762976312999</c:v>
                </c:pt>
                <c:pt idx="2188" formatCode="0.00">
                  <c:v>0.119453009319408</c:v>
                </c:pt>
                <c:pt idx="2189" formatCode="0.00">
                  <c:v>0.103156361634615</c:v>
                </c:pt>
                <c:pt idx="2190" formatCode="0.00">
                  <c:v>8.93329846946537E-2</c:v>
                </c:pt>
                <c:pt idx="2191" formatCode="0.00">
                  <c:v>7.8895744571287896E-2</c:v>
                </c:pt>
                <c:pt idx="2192" formatCode="0.00">
                  <c:v>6.7797759305741098E-2</c:v>
                </c:pt>
                <c:pt idx="2193" formatCode="0.00">
                  <c:v>6.0947613476017203E-2</c:v>
                </c:pt>
                <c:pt idx="2194" formatCode="0.00">
                  <c:v>5.4432283473544299E-2</c:v>
                </c:pt>
                <c:pt idx="2195" formatCode="0.00">
                  <c:v>4.91779548797842E-2</c:v>
                </c:pt>
                <c:pt idx="2196" formatCode="0.00">
                  <c:v>4.6404770427537899E-2</c:v>
                </c:pt>
                <c:pt idx="2197" formatCode="0.00">
                  <c:v>4.76961887381308E-2</c:v>
                </c:pt>
                <c:pt idx="2198" formatCode="0.00">
                  <c:v>4.4623448432770399E-2</c:v>
                </c:pt>
                <c:pt idx="2199" formatCode="0.00">
                  <c:v>3.5854713143528602E-2</c:v>
                </c:pt>
                <c:pt idx="2200" formatCode="0.00">
                  <c:v>2.7245211145699399E-2</c:v>
                </c:pt>
                <c:pt idx="2201" formatCode="0.00">
                  <c:v>1.53059203578446E-2</c:v>
                </c:pt>
                <c:pt idx="2202" formatCode="0.00">
                  <c:v>5.5173732070933901E-3</c:v>
                </c:pt>
                <c:pt idx="2203" formatCode="0.00">
                  <c:v>-5.8979210772643E-4</c:v>
                </c:pt>
                <c:pt idx="2204" formatCode="0.00">
                  <c:v>3.8746980860503101E-4</c:v>
                </c:pt>
                <c:pt idx="2205" formatCode="0.00">
                  <c:v>1.147739921464E-3</c:v>
                </c:pt>
                <c:pt idx="2206" formatCode="0.00">
                  <c:v>3.6797927055671502E-3</c:v>
                </c:pt>
                <c:pt idx="2207" formatCode="0.00">
                  <c:v>2.6454375827411601E-3</c:v>
                </c:pt>
                <c:pt idx="2208" formatCode="0.00">
                  <c:v>-5.0131932313458904E-4</c:v>
                </c:pt>
                <c:pt idx="2209" formatCode="0.00">
                  <c:v>-1.4024810748042901E-3</c:v>
                </c:pt>
                <c:pt idx="2210" formatCode="0.00">
                  <c:v>-8.2921026617016895E-4</c:v>
                </c:pt>
                <c:pt idx="2211" formatCode="0.00">
                  <c:v>-1.0156801624417299E-3</c:v>
                </c:pt>
                <c:pt idx="2212" formatCode="0.00">
                  <c:v>-4.7937146852701402E-3</c:v>
                </c:pt>
                <c:pt idx="2213" formatCode="0.00">
                  <c:v>-7.2394396213010699E-3</c:v>
                </c:pt>
                <c:pt idx="2214" formatCode="0.00">
                  <c:v>-1.7686009178781499E-2</c:v>
                </c:pt>
                <c:pt idx="2215" formatCode="0.00">
                  <c:v>-2.93175513276113E-2</c:v>
                </c:pt>
                <c:pt idx="2216" formatCode="0.00">
                  <c:v>-3.8538940899206398E-2</c:v>
                </c:pt>
                <c:pt idx="2217" formatCode="0.00">
                  <c:v>-4.4693253860574399E-2</c:v>
                </c:pt>
                <c:pt idx="2218" formatCode="0.00">
                  <c:v>-4.80593422507746E-2</c:v>
                </c:pt>
                <c:pt idx="2219" formatCode="0.00">
                  <c:v>-4.8543898935554199E-2</c:v>
                </c:pt>
                <c:pt idx="2220" formatCode="0.00">
                  <c:v>-5.3496520685124498E-2</c:v>
                </c:pt>
                <c:pt idx="2221" formatCode="0.00">
                  <c:v>-6.3247516150591696E-2</c:v>
                </c:pt>
                <c:pt idx="2222" formatCode="0.00">
                  <c:v>-7.1584621793395697E-2</c:v>
                </c:pt>
                <c:pt idx="2223" formatCode="0.00">
                  <c:v>-7.9324310964317302E-2</c:v>
                </c:pt>
                <c:pt idx="2224" formatCode="0.00">
                  <c:v>-8.3027829110230794E-2</c:v>
                </c:pt>
                <c:pt idx="2225" formatCode="0.00">
                  <c:v>-7.7786891970616098E-2</c:v>
                </c:pt>
                <c:pt idx="2226" formatCode="0.00">
                  <c:v>-7.1142562211820498E-2</c:v>
                </c:pt>
                <c:pt idx="2227" formatCode="0.00">
                  <c:v>-6.3903044381772897E-2</c:v>
                </c:pt>
                <c:pt idx="2228" formatCode="0.00">
                  <c:v>-6.3140942923245805E-2</c:v>
                </c:pt>
                <c:pt idx="2229" formatCode="0.00">
                  <c:v>-6.4901736397067603E-2</c:v>
                </c:pt>
                <c:pt idx="2230" formatCode="0.00">
                  <c:v>-7.2226886752328495E-2</c:v>
                </c:pt>
                <c:pt idx="2231" formatCode="0.00">
                  <c:v>-8.2067106037066406E-2</c:v>
                </c:pt>
                <c:pt idx="2232" formatCode="0.00">
                  <c:v>-9.3285446407708E-2</c:v>
                </c:pt>
                <c:pt idx="2233" formatCode="0.00">
                  <c:v>-0.104025246240912</c:v>
                </c:pt>
                <c:pt idx="2234" formatCode="0.00">
                  <c:v>-0.111715759855589</c:v>
                </c:pt>
                <c:pt idx="2235" formatCode="0.00">
                  <c:v>-0.110806907875309</c:v>
                </c:pt>
                <c:pt idx="2236" formatCode="0.00">
                  <c:v>-9.1561666404511299E-2</c:v>
                </c:pt>
                <c:pt idx="2237" formatCode="0.00">
                  <c:v>-5.78656364787557E-2</c:v>
                </c:pt>
                <c:pt idx="2238" formatCode="0.00">
                  <c:v>-5.9457366421846701E-3</c:v>
                </c:pt>
                <c:pt idx="2239" formatCode="0.00">
                  <c:v>5.9888266273118197E-2</c:v>
                </c:pt>
                <c:pt idx="2240" formatCode="0.00">
                  <c:v>0.12976935898611899</c:v>
                </c:pt>
                <c:pt idx="2241" formatCode="0.00">
                  <c:v>0.192503359572817</c:v>
                </c:pt>
                <c:pt idx="2242" formatCode="0.00">
                  <c:v>0.24148732631844499</c:v>
                </c:pt>
                <c:pt idx="2243" formatCode="0.00">
                  <c:v>0.28002460742586299</c:v>
                </c:pt>
                <c:pt idx="2244" formatCode="0.00">
                  <c:v>0.30638413878417697</c:v>
                </c:pt>
                <c:pt idx="2245" formatCode="0.00">
                  <c:v>0.32838908389164201</c:v>
                </c:pt>
                <c:pt idx="2246" formatCode="0.00">
                  <c:v>0.34426584388907999</c:v>
                </c:pt>
                <c:pt idx="2247" formatCode="0.00">
                  <c:v>0.351409534426257</c:v>
                </c:pt>
                <c:pt idx="2248" formatCode="0.00">
                  <c:v>0.34245282267273403</c:v>
                </c:pt>
                <c:pt idx="2249" formatCode="0.00">
                  <c:v>0.32784871827954898</c:v>
                </c:pt>
                <c:pt idx="2250" formatCode="0.00">
                  <c:v>0.29950213522651797</c:v>
                </c:pt>
                <c:pt idx="2251" formatCode="0.00">
                  <c:v>0.270767929081982</c:v>
                </c:pt>
                <c:pt idx="2252" formatCode="0.00">
                  <c:v>0.24877753890474</c:v>
                </c:pt>
                <c:pt idx="2253" formatCode="0.00">
                  <c:v>0.24102828017818101</c:v>
                </c:pt>
                <c:pt idx="2254" formatCode="0.00">
                  <c:v>0.23048472476922499</c:v>
                </c:pt>
                <c:pt idx="2255" formatCode="0.00">
                  <c:v>0.227616227066571</c:v>
                </c:pt>
                <c:pt idx="2256" formatCode="0.00">
                  <c:v>0.221356748038156</c:v>
                </c:pt>
                <c:pt idx="2257" formatCode="0.00">
                  <c:v>0.219185429868205</c:v>
                </c:pt>
                <c:pt idx="2258" formatCode="0.00">
                  <c:v>0.211335493672792</c:v>
                </c:pt>
                <c:pt idx="2259" formatCode="0.00">
                  <c:v>0.19962240313313001</c:v>
                </c:pt>
                <c:pt idx="2260" formatCode="0.00">
                  <c:v>0.177149137283447</c:v>
                </c:pt>
                <c:pt idx="2261" formatCode="0.00">
                  <c:v>0.15666757926771199</c:v>
                </c:pt>
                <c:pt idx="2262" formatCode="0.00">
                  <c:v>0.13159394782001799</c:v>
                </c:pt>
                <c:pt idx="2263" formatCode="0.00">
                  <c:v>0.1064291049157</c:v>
                </c:pt>
                <c:pt idx="2264" formatCode="0.00">
                  <c:v>8.5931595582172102E-2</c:v>
                </c:pt>
                <c:pt idx="2265" formatCode="0.00">
                  <c:v>7.6105941691424206E-2</c:v>
                </c:pt>
                <c:pt idx="2266" formatCode="0.00">
                  <c:v>6.9358115646645499E-2</c:v>
                </c:pt>
                <c:pt idx="2267" formatCode="0.00">
                  <c:v>6.12059926323456E-2</c:v>
                </c:pt>
                <c:pt idx="2268" formatCode="0.00">
                  <c:v>5.71724456211797E-2</c:v>
                </c:pt>
                <c:pt idx="2269" formatCode="0.00">
                  <c:v>5.6539608314265202E-2</c:v>
                </c:pt>
                <c:pt idx="2270" formatCode="0.00">
                  <c:v>6.2597833177647902E-2</c:v>
                </c:pt>
                <c:pt idx="2271" formatCode="0.00">
                  <c:v>7.3179055043589597E-2</c:v>
                </c:pt>
                <c:pt idx="2272" formatCode="0.00">
                  <c:v>8.9967222336584607E-2</c:v>
                </c:pt>
                <c:pt idx="2273" formatCode="0.00">
                  <c:v>0.10457816032961</c:v>
                </c:pt>
                <c:pt idx="2274" formatCode="0.00">
                  <c:v>0.114396557089781</c:v>
                </c:pt>
                <c:pt idx="2275" formatCode="0.00">
                  <c:v>0.111913398789613</c:v>
                </c:pt>
                <c:pt idx="2276" formatCode="0.00">
                  <c:v>0.104224460962592</c:v>
                </c:pt>
                <c:pt idx="2277" formatCode="0.00">
                  <c:v>9.5386899585112803E-2</c:v>
                </c:pt>
                <c:pt idx="2278" formatCode="0.00">
                  <c:v>9.0628778378596106E-2</c:v>
                </c:pt>
                <c:pt idx="2279" formatCode="0.00">
                  <c:v>8.9997694234846798E-2</c:v>
                </c:pt>
                <c:pt idx="2280" formatCode="0.00">
                  <c:v>9.3451633305201398E-2</c:v>
                </c:pt>
                <c:pt idx="2281" formatCode="0.00">
                  <c:v>8.98852254552336E-2</c:v>
                </c:pt>
                <c:pt idx="2282" formatCode="0.00">
                  <c:v>7.8375319788621098E-2</c:v>
                </c:pt>
                <c:pt idx="2283" formatCode="0.00">
                  <c:v>6.0798242863919202E-2</c:v>
                </c:pt>
                <c:pt idx="2284" formatCode="0.00">
                  <c:v>4.0615447288843198E-2</c:v>
                </c:pt>
                <c:pt idx="2285" formatCode="0.00">
                  <c:v>1.8780654894799201E-2</c:v>
                </c:pt>
                <c:pt idx="2286" formatCode="0.00">
                  <c:v>-2.6550108181649002E-3</c:v>
                </c:pt>
                <c:pt idx="2287" formatCode="0.00">
                  <c:v>-2.12187611742598E-2</c:v>
                </c:pt>
                <c:pt idx="2288" formatCode="0.00">
                  <c:v>-3.8316543824442398E-2</c:v>
                </c:pt>
                <c:pt idx="2289" formatCode="0.00">
                  <c:v>-5.1205532676512101E-2</c:v>
                </c:pt>
                <c:pt idx="2290" formatCode="0.00">
                  <c:v>-5.9063861979387899E-2</c:v>
                </c:pt>
                <c:pt idx="2291" formatCode="0.00">
                  <c:v>-5.92672605878471E-2</c:v>
                </c:pt>
                <c:pt idx="2292" formatCode="0.00">
                  <c:v>-5.46679486303576E-2</c:v>
                </c:pt>
                <c:pt idx="2293" formatCode="0.00">
                  <c:v>-4.8632563053009101E-2</c:v>
                </c:pt>
                <c:pt idx="2294" formatCode="0.00">
                  <c:v>-4.2107703079416497E-2</c:v>
                </c:pt>
                <c:pt idx="2295" formatCode="0.00">
                  <c:v>-3.7670612024141001E-2</c:v>
                </c:pt>
                <c:pt idx="2296" formatCode="0.00">
                  <c:v>-3.4018513820435803E-2</c:v>
                </c:pt>
                <c:pt idx="2297" formatCode="0.00">
                  <c:v>-3.2651282282328997E-2</c:v>
                </c:pt>
                <c:pt idx="2298" formatCode="0.00">
                  <c:v>-3.4176219027581903E-2</c:v>
                </c:pt>
                <c:pt idx="2299" formatCode="0.00">
                  <c:v>-4.11805073400116E-2</c:v>
                </c:pt>
                <c:pt idx="2300" formatCode="0.00">
                  <c:v>-5.265662897251E-2</c:v>
                </c:pt>
                <c:pt idx="2301" formatCode="0.00">
                  <c:v>-6.4694971478298599E-2</c:v>
                </c:pt>
                <c:pt idx="2302" formatCode="0.00">
                  <c:v>-7.6817677610376597E-2</c:v>
                </c:pt>
                <c:pt idx="2303" formatCode="0.00">
                  <c:v>-8.3062712660244301E-2</c:v>
                </c:pt>
                <c:pt idx="2304" formatCode="0.00">
                  <c:v>-8.5762779086475199E-2</c:v>
                </c:pt>
                <c:pt idx="2305" formatCode="0.00">
                  <c:v>-8.7035300573857804E-2</c:v>
                </c:pt>
                <c:pt idx="2306" formatCode="0.00">
                  <c:v>-9.4909751557319594E-2</c:v>
                </c:pt>
                <c:pt idx="2307" formatCode="0.00">
                  <c:v>-0.102518203593813</c:v>
                </c:pt>
                <c:pt idx="2308" formatCode="0.00">
                  <c:v>-0.11113330086511899</c:v>
                </c:pt>
                <c:pt idx="2309" formatCode="0.00">
                  <c:v>-0.11630526379586099</c:v>
                </c:pt>
                <c:pt idx="2310" formatCode="0.00">
                  <c:v>-0.118454574278528</c:v>
                </c:pt>
                <c:pt idx="2311" formatCode="0.00">
                  <c:v>-0.11715904968766799</c:v>
                </c:pt>
                <c:pt idx="2312" formatCode="0.00">
                  <c:v>-0.118664257553935</c:v>
                </c:pt>
                <c:pt idx="2313" formatCode="0.00">
                  <c:v>-0.117409415565146</c:v>
                </c:pt>
                <c:pt idx="2314" formatCode="0.00">
                  <c:v>-0.121316012554127</c:v>
                </c:pt>
                <c:pt idx="2315" formatCode="0.00">
                  <c:v>-0.124360305127287</c:v>
                </c:pt>
                <c:pt idx="2316" formatCode="0.00">
                  <c:v>-0.128150681490556</c:v>
                </c:pt>
                <c:pt idx="2317" formatCode="0.00">
                  <c:v>-0.13026364116886299</c:v>
                </c:pt>
                <c:pt idx="2318" formatCode="0.00">
                  <c:v>-0.135176118094813</c:v>
                </c:pt>
                <c:pt idx="2319" formatCode="0.00">
                  <c:v>-0.13428526659248899</c:v>
                </c:pt>
                <c:pt idx="2320" formatCode="0.00">
                  <c:v>-0.13399337657263499</c:v>
                </c:pt>
                <c:pt idx="2321" formatCode="0.00">
                  <c:v>-0.131664385327662</c:v>
                </c:pt>
                <c:pt idx="2322" formatCode="0.00">
                  <c:v>-0.13181579731783699</c:v>
                </c:pt>
                <c:pt idx="2323" formatCode="0.00">
                  <c:v>-0.13299988424860701</c:v>
                </c:pt>
                <c:pt idx="2324" formatCode="0.00">
                  <c:v>-0.135340588459996</c:v>
                </c:pt>
                <c:pt idx="2325" formatCode="0.00">
                  <c:v>-0.13764005972275001</c:v>
                </c:pt>
                <c:pt idx="2326" formatCode="0.00">
                  <c:v>-0.14496387444790401</c:v>
                </c:pt>
                <c:pt idx="2327" formatCode="0.00">
                  <c:v>-0.147426158078615</c:v>
                </c:pt>
                <c:pt idx="2328" formatCode="0.00">
                  <c:v>-0.15082429722785901</c:v>
                </c:pt>
                <c:pt idx="2329" formatCode="0.00">
                  <c:v>-0.15626088608481301</c:v>
                </c:pt>
                <c:pt idx="2330" formatCode="0.00">
                  <c:v>-0.15797095041141501</c:v>
                </c:pt>
                <c:pt idx="2331" formatCode="0.00">
                  <c:v>-0.151656750846244</c:v>
                </c:pt>
                <c:pt idx="2332" formatCode="0.00">
                  <c:v>-0.13891434719818199</c:v>
                </c:pt>
                <c:pt idx="2333" formatCode="0.00">
                  <c:v>-0.111651586763966</c:v>
                </c:pt>
                <c:pt idx="2334" formatCode="0.00">
                  <c:v>-7.31683392580708E-2</c:v>
                </c:pt>
                <c:pt idx="2335" formatCode="0.00">
                  <c:v>-2.4345774501822001E-2</c:v>
                </c:pt>
                <c:pt idx="2336" formatCode="0.00">
                  <c:v>2.9998514288646999E-2</c:v>
                </c:pt>
                <c:pt idx="2337" formatCode="0.00">
                  <c:v>7.8225786848748202E-2</c:v>
                </c:pt>
                <c:pt idx="2338" formatCode="0.00">
                  <c:v>0.113698704856977</c:v>
                </c:pt>
                <c:pt idx="2339" formatCode="0.00">
                  <c:v>0.14264629772091</c:v>
                </c:pt>
                <c:pt idx="2340" formatCode="0.00">
                  <c:v>0.156840020296308</c:v>
                </c:pt>
                <c:pt idx="2341" formatCode="0.00">
                  <c:v>0.15998462834591701</c:v>
                </c:pt>
                <c:pt idx="2342" formatCode="0.00">
                  <c:v>0.15783827377948501</c:v>
                </c:pt>
                <c:pt idx="2343" formatCode="0.00">
                  <c:v>0.15150046836688399</c:v>
                </c:pt>
                <c:pt idx="2344" formatCode="0.00">
                  <c:v>0.13563744377810999</c:v>
                </c:pt>
                <c:pt idx="2345" formatCode="0.00">
                  <c:v>0.115661527669345</c:v>
                </c:pt>
                <c:pt idx="2346" formatCode="0.00">
                  <c:v>0.10279351638776101</c:v>
                </c:pt>
                <c:pt idx="2347" formatCode="0.00">
                  <c:v>9.6861611530367195E-2</c:v>
                </c:pt>
                <c:pt idx="2348" formatCode="0.00">
                  <c:v>9.6789420727046493E-2</c:v>
                </c:pt>
                <c:pt idx="2349" formatCode="0.00">
                  <c:v>0.107340558482836</c:v>
                </c:pt>
                <c:pt idx="2350" formatCode="0.00">
                  <c:v>0.11882661612909801</c:v>
                </c:pt>
                <c:pt idx="2351" formatCode="0.00">
                  <c:v>0.124574334511841</c:v>
                </c:pt>
                <c:pt idx="2352" formatCode="0.00">
                  <c:v>0.12234066526663499</c:v>
                </c:pt>
                <c:pt idx="2353" formatCode="0.00">
                  <c:v>0.11196716047552401</c:v>
                </c:pt>
                <c:pt idx="2354" formatCode="0.00">
                  <c:v>8.2692680918235395E-2</c:v>
                </c:pt>
                <c:pt idx="2355" formatCode="0.00">
                  <c:v>4.8557721022686802E-2</c:v>
                </c:pt>
                <c:pt idx="2356" formatCode="0.00">
                  <c:v>1.22621947343365E-2</c:v>
                </c:pt>
                <c:pt idx="2357" formatCode="0.00">
                  <c:v>-1.08273119728789E-2</c:v>
                </c:pt>
                <c:pt idx="2358" formatCode="0.00">
                  <c:v>-2.93029047368976E-2</c:v>
                </c:pt>
                <c:pt idx="2359" formatCode="0.00">
                  <c:v>-2.6961233107489099E-2</c:v>
                </c:pt>
                <c:pt idx="2360" formatCode="0.00">
                  <c:v>-2.03772668973572E-2</c:v>
                </c:pt>
                <c:pt idx="2361" formatCode="0.00">
                  <c:v>-6.1118074607261199E-3</c:v>
                </c:pt>
                <c:pt idx="2362" formatCode="0.00">
                  <c:v>-2.17251712607582E-4</c:v>
                </c:pt>
                <c:pt idx="2363" formatCode="0.00">
                  <c:v>8.5658271541468097E-3</c:v>
                </c:pt>
                <c:pt idx="2364" formatCode="0.00">
                  <c:v>1.15694825601785E-2</c:v>
                </c:pt>
                <c:pt idx="2365" formatCode="0.00">
                  <c:v>2.67063205392742E-2</c:v>
                </c:pt>
                <c:pt idx="2366" formatCode="0.00">
                  <c:v>3.8858581953737301E-2</c:v>
                </c:pt>
                <c:pt idx="2367" formatCode="0.00">
                  <c:v>4.8462938973230299E-2</c:v>
                </c:pt>
                <c:pt idx="2368" formatCode="0.00">
                  <c:v>5.2652475733966003E-2</c:v>
                </c:pt>
                <c:pt idx="2369" formatCode="0.00">
                  <c:v>6.0949672999229099E-2</c:v>
                </c:pt>
                <c:pt idx="2370" formatCode="0.00">
                  <c:v>5.7076662709675999E-2</c:v>
                </c:pt>
                <c:pt idx="2371" formatCode="0.00">
                  <c:v>5.64893221854018E-2</c:v>
                </c:pt>
                <c:pt idx="2372" formatCode="0.00">
                  <c:v>6.2032779898455098E-2</c:v>
                </c:pt>
                <c:pt idx="2373" formatCode="0.00">
                  <c:v>7.3106643753565598E-2</c:v>
                </c:pt>
                <c:pt idx="2374" formatCode="0.00">
                  <c:v>7.5004015055194106E-2</c:v>
                </c:pt>
                <c:pt idx="2375" formatCode="0.00">
                  <c:v>7.9082133443152902E-2</c:v>
                </c:pt>
                <c:pt idx="2376" formatCode="0.00">
                  <c:v>7.54216079634311E-2</c:v>
                </c:pt>
                <c:pt idx="2377" formatCode="0.00">
                  <c:v>6.8551711182048294E-2</c:v>
                </c:pt>
                <c:pt idx="2378" formatCode="0.00">
                  <c:v>5.9044253645868898E-2</c:v>
                </c:pt>
                <c:pt idx="2379" formatCode="0.00">
                  <c:v>4.8661733773762199E-2</c:v>
                </c:pt>
                <c:pt idx="2380" formatCode="0.00">
                  <c:v>3.7074289791789498E-2</c:v>
                </c:pt>
                <c:pt idx="2381" formatCode="0.00">
                  <c:v>2.60546293486895E-2</c:v>
                </c:pt>
                <c:pt idx="2382" formatCode="0.00">
                  <c:v>1.16230639230705E-2</c:v>
                </c:pt>
                <c:pt idx="2383" formatCode="0.00">
                  <c:v>-7.4738591813527403E-3</c:v>
                </c:pt>
                <c:pt idx="2384" formatCode="0.00">
                  <c:v>-2.2988061244329401E-2</c:v>
                </c:pt>
                <c:pt idx="2385" formatCode="0.00">
                  <c:v>-3.3343323429627099E-2</c:v>
                </c:pt>
                <c:pt idx="2386" formatCode="0.00">
                  <c:v>-3.6229774540128198E-2</c:v>
                </c:pt>
                <c:pt idx="2387" formatCode="0.00">
                  <c:v>-3.44241043164265E-2</c:v>
                </c:pt>
                <c:pt idx="2388" formatCode="0.00">
                  <c:v>-2.8623389803263202E-2</c:v>
                </c:pt>
                <c:pt idx="2389" formatCode="0.00">
                  <c:v>-2.5232079381747E-2</c:v>
                </c:pt>
                <c:pt idx="2390" formatCode="0.00">
                  <c:v>-2.6056315484073701E-2</c:v>
                </c:pt>
                <c:pt idx="2391" formatCode="0.00">
                  <c:v>-3.00490341255681E-2</c:v>
                </c:pt>
                <c:pt idx="2392" formatCode="0.00">
                  <c:v>-3.5913781686711499E-2</c:v>
                </c:pt>
                <c:pt idx="2393" formatCode="0.00">
                  <c:v>-4.1507150871702002E-2</c:v>
                </c:pt>
                <c:pt idx="2394" formatCode="0.00">
                  <c:v>-4.6218807245863497E-2</c:v>
                </c:pt>
                <c:pt idx="2395" formatCode="0.00">
                  <c:v>-4.8213029394243399E-2</c:v>
                </c:pt>
                <c:pt idx="2396" formatCode="0.00">
                  <c:v>-5.3490778045008E-2</c:v>
                </c:pt>
                <c:pt idx="2397" formatCode="0.00">
                  <c:v>-5.5812047679646697E-2</c:v>
                </c:pt>
                <c:pt idx="2398" formatCode="0.00">
                  <c:v>-5.8678082441321597E-2</c:v>
                </c:pt>
              </c:numCache>
            </c:numRef>
          </c:yVal>
          <c:smooth val="1"/>
          <c:extLst>
            <c:ext xmlns:c16="http://schemas.microsoft.com/office/drawing/2014/chart" uri="{C3380CC4-5D6E-409C-BE32-E72D297353CC}">
              <c16:uniqueId val="{00000000-0365-4B95-9AF2-67A02B71C55E}"/>
            </c:ext>
          </c:extLst>
        </c:ser>
        <c:ser>
          <c:idx val="0"/>
          <c:order val="1"/>
          <c:tx>
            <c:v>control pines</c:v>
          </c:tx>
          <c:spPr>
            <a:ln w="19050" cap="rnd">
              <a:solidFill>
                <a:schemeClr val="tx1"/>
              </a:solidFill>
              <a:round/>
            </a:ln>
            <a:effectLst/>
          </c:spPr>
          <c:marker>
            <c:symbol val="none"/>
          </c:marker>
          <c:xVal>
            <c:numRef>
              <c:f>'[1]"xtreme drought"'!$A$2:$A$12338</c:f>
              <c:numCache>
                <c:formatCode>General</c:formatCode>
                <c:ptCount val="12337"/>
                <c:pt idx="0">
                  <c:v>42602</c:v>
                </c:pt>
                <c:pt idx="1">
                  <c:v>42602.010416666657</c:v>
                </c:pt>
                <c:pt idx="2">
                  <c:v>42602.020833333343</c:v>
                </c:pt>
                <c:pt idx="3">
                  <c:v>42602.03125</c:v>
                </c:pt>
                <c:pt idx="4">
                  <c:v>42602.041666666621</c:v>
                </c:pt>
                <c:pt idx="5">
                  <c:v>42602.052083333343</c:v>
                </c:pt>
                <c:pt idx="6">
                  <c:v>42602.0625</c:v>
                </c:pt>
                <c:pt idx="7">
                  <c:v>42602.072916666657</c:v>
                </c:pt>
                <c:pt idx="8">
                  <c:v>42602.083333333343</c:v>
                </c:pt>
                <c:pt idx="9">
                  <c:v>42602.093749999993</c:v>
                </c:pt>
                <c:pt idx="10">
                  <c:v>42602.104166666621</c:v>
                </c:pt>
                <c:pt idx="11">
                  <c:v>42602.114583333343</c:v>
                </c:pt>
                <c:pt idx="12">
                  <c:v>42602.125</c:v>
                </c:pt>
                <c:pt idx="13">
                  <c:v>42602.135416666621</c:v>
                </c:pt>
                <c:pt idx="14">
                  <c:v>42602.145833333343</c:v>
                </c:pt>
                <c:pt idx="15">
                  <c:v>42602.15625</c:v>
                </c:pt>
                <c:pt idx="16">
                  <c:v>42602.166666666621</c:v>
                </c:pt>
                <c:pt idx="17">
                  <c:v>42602.177083333292</c:v>
                </c:pt>
                <c:pt idx="18">
                  <c:v>42602.1875</c:v>
                </c:pt>
                <c:pt idx="19">
                  <c:v>42602.197916666621</c:v>
                </c:pt>
                <c:pt idx="20">
                  <c:v>42602.208333333343</c:v>
                </c:pt>
                <c:pt idx="21">
                  <c:v>42602.21875</c:v>
                </c:pt>
                <c:pt idx="22">
                  <c:v>42602.229166666591</c:v>
                </c:pt>
                <c:pt idx="23">
                  <c:v>42602.239583333292</c:v>
                </c:pt>
                <c:pt idx="24">
                  <c:v>42602.25</c:v>
                </c:pt>
                <c:pt idx="25">
                  <c:v>42602.260416666621</c:v>
                </c:pt>
                <c:pt idx="26">
                  <c:v>42602.270833333343</c:v>
                </c:pt>
                <c:pt idx="27">
                  <c:v>42602.28125</c:v>
                </c:pt>
                <c:pt idx="28">
                  <c:v>42602.291666666591</c:v>
                </c:pt>
                <c:pt idx="29">
                  <c:v>42602.302083333343</c:v>
                </c:pt>
                <c:pt idx="30">
                  <c:v>42602.3125</c:v>
                </c:pt>
                <c:pt idx="31">
                  <c:v>42602.322916666657</c:v>
                </c:pt>
                <c:pt idx="32">
                  <c:v>42602.333333333343</c:v>
                </c:pt>
                <c:pt idx="33">
                  <c:v>42602.34375</c:v>
                </c:pt>
                <c:pt idx="34">
                  <c:v>42602.354166666657</c:v>
                </c:pt>
                <c:pt idx="35">
                  <c:v>42602.364583333343</c:v>
                </c:pt>
                <c:pt idx="36">
                  <c:v>42602.375</c:v>
                </c:pt>
                <c:pt idx="37">
                  <c:v>42602.385416666657</c:v>
                </c:pt>
                <c:pt idx="38">
                  <c:v>42602.395833333343</c:v>
                </c:pt>
                <c:pt idx="39">
                  <c:v>42602.40625</c:v>
                </c:pt>
                <c:pt idx="40">
                  <c:v>42602.416666666657</c:v>
                </c:pt>
                <c:pt idx="41">
                  <c:v>42602.427083333292</c:v>
                </c:pt>
                <c:pt idx="42">
                  <c:v>42602.4375</c:v>
                </c:pt>
                <c:pt idx="43">
                  <c:v>42602.447916666657</c:v>
                </c:pt>
                <c:pt idx="44">
                  <c:v>42602.458333333343</c:v>
                </c:pt>
                <c:pt idx="45">
                  <c:v>42602.46875</c:v>
                </c:pt>
                <c:pt idx="46">
                  <c:v>42602.479166666621</c:v>
                </c:pt>
                <c:pt idx="47">
                  <c:v>42602.489583333343</c:v>
                </c:pt>
                <c:pt idx="48">
                  <c:v>42602.5</c:v>
                </c:pt>
                <c:pt idx="49">
                  <c:v>42602.510416666657</c:v>
                </c:pt>
                <c:pt idx="50">
                  <c:v>42602.520833333343</c:v>
                </c:pt>
                <c:pt idx="51">
                  <c:v>42602.53125</c:v>
                </c:pt>
                <c:pt idx="52">
                  <c:v>42602.541666666621</c:v>
                </c:pt>
                <c:pt idx="53">
                  <c:v>42602.552083333343</c:v>
                </c:pt>
                <c:pt idx="54">
                  <c:v>42602.5625</c:v>
                </c:pt>
                <c:pt idx="55">
                  <c:v>42602.572916666657</c:v>
                </c:pt>
                <c:pt idx="56">
                  <c:v>42602.583333333343</c:v>
                </c:pt>
                <c:pt idx="57">
                  <c:v>42602.593749999993</c:v>
                </c:pt>
                <c:pt idx="58">
                  <c:v>42602.604166666621</c:v>
                </c:pt>
                <c:pt idx="59">
                  <c:v>42602.614583333343</c:v>
                </c:pt>
                <c:pt idx="60">
                  <c:v>42602.625</c:v>
                </c:pt>
                <c:pt idx="61">
                  <c:v>42602.635416666621</c:v>
                </c:pt>
                <c:pt idx="62">
                  <c:v>42602.645833333343</c:v>
                </c:pt>
                <c:pt idx="63">
                  <c:v>42602.65625</c:v>
                </c:pt>
                <c:pt idx="64">
                  <c:v>42602.666666666621</c:v>
                </c:pt>
                <c:pt idx="65">
                  <c:v>42602.677083333292</c:v>
                </c:pt>
                <c:pt idx="66">
                  <c:v>42602.6875</c:v>
                </c:pt>
                <c:pt idx="67">
                  <c:v>42602.697916666621</c:v>
                </c:pt>
                <c:pt idx="68">
                  <c:v>42602.708333333343</c:v>
                </c:pt>
                <c:pt idx="69">
                  <c:v>42602.71875</c:v>
                </c:pt>
                <c:pt idx="70">
                  <c:v>42602.729166666591</c:v>
                </c:pt>
                <c:pt idx="71">
                  <c:v>42602.739583333292</c:v>
                </c:pt>
                <c:pt idx="72">
                  <c:v>42602.75</c:v>
                </c:pt>
                <c:pt idx="73">
                  <c:v>42602.760416666621</c:v>
                </c:pt>
                <c:pt idx="74">
                  <c:v>42602.770833333343</c:v>
                </c:pt>
                <c:pt idx="75">
                  <c:v>42602.78125</c:v>
                </c:pt>
                <c:pt idx="76">
                  <c:v>42602.791666666591</c:v>
                </c:pt>
                <c:pt idx="77">
                  <c:v>42602.802083333343</c:v>
                </c:pt>
                <c:pt idx="78">
                  <c:v>42602.8125</c:v>
                </c:pt>
                <c:pt idx="79">
                  <c:v>42602.822916666657</c:v>
                </c:pt>
                <c:pt idx="80">
                  <c:v>42602.833333333343</c:v>
                </c:pt>
                <c:pt idx="81">
                  <c:v>42602.84375</c:v>
                </c:pt>
                <c:pt idx="82">
                  <c:v>42602.854166666657</c:v>
                </c:pt>
                <c:pt idx="83">
                  <c:v>42602.864583333343</c:v>
                </c:pt>
                <c:pt idx="84">
                  <c:v>42602.875</c:v>
                </c:pt>
                <c:pt idx="85">
                  <c:v>42602.885416666657</c:v>
                </c:pt>
                <c:pt idx="86">
                  <c:v>42602.895833333343</c:v>
                </c:pt>
                <c:pt idx="87">
                  <c:v>42602.90625</c:v>
                </c:pt>
                <c:pt idx="88">
                  <c:v>42602.916666666657</c:v>
                </c:pt>
                <c:pt idx="89">
                  <c:v>42602.927083333292</c:v>
                </c:pt>
                <c:pt idx="90">
                  <c:v>42602.9375</c:v>
                </c:pt>
                <c:pt idx="91">
                  <c:v>42602.947916666657</c:v>
                </c:pt>
                <c:pt idx="92">
                  <c:v>42602.958333333343</c:v>
                </c:pt>
                <c:pt idx="93">
                  <c:v>42602.96875</c:v>
                </c:pt>
                <c:pt idx="94">
                  <c:v>42602.979166666621</c:v>
                </c:pt>
                <c:pt idx="95">
                  <c:v>42602.989583333343</c:v>
                </c:pt>
                <c:pt idx="96">
                  <c:v>42603</c:v>
                </c:pt>
                <c:pt idx="97">
                  <c:v>42603.010416666657</c:v>
                </c:pt>
                <c:pt idx="98">
                  <c:v>42603.020833333343</c:v>
                </c:pt>
                <c:pt idx="99">
                  <c:v>42603.03125</c:v>
                </c:pt>
                <c:pt idx="100">
                  <c:v>42603.041666666621</c:v>
                </c:pt>
                <c:pt idx="101">
                  <c:v>42603.052083333343</c:v>
                </c:pt>
                <c:pt idx="102">
                  <c:v>42603.0625</c:v>
                </c:pt>
                <c:pt idx="103">
                  <c:v>42603.072916666657</c:v>
                </c:pt>
                <c:pt idx="104">
                  <c:v>42603.083333333343</c:v>
                </c:pt>
                <c:pt idx="105">
                  <c:v>42603.093749999993</c:v>
                </c:pt>
                <c:pt idx="106">
                  <c:v>42603.104166666621</c:v>
                </c:pt>
                <c:pt idx="107">
                  <c:v>42603.114583333343</c:v>
                </c:pt>
                <c:pt idx="108">
                  <c:v>42603.125</c:v>
                </c:pt>
                <c:pt idx="109">
                  <c:v>42603.135416666621</c:v>
                </c:pt>
                <c:pt idx="110">
                  <c:v>42603.145833333343</c:v>
                </c:pt>
                <c:pt idx="111">
                  <c:v>42603.15625</c:v>
                </c:pt>
                <c:pt idx="112">
                  <c:v>42603.166666666621</c:v>
                </c:pt>
                <c:pt idx="113">
                  <c:v>42603.177083333292</c:v>
                </c:pt>
                <c:pt idx="114">
                  <c:v>42603.1875</c:v>
                </c:pt>
                <c:pt idx="115">
                  <c:v>42603.197916666621</c:v>
                </c:pt>
                <c:pt idx="116">
                  <c:v>42603.208333333343</c:v>
                </c:pt>
                <c:pt idx="117">
                  <c:v>42603.21875</c:v>
                </c:pt>
                <c:pt idx="118">
                  <c:v>42603.229166666591</c:v>
                </c:pt>
                <c:pt idx="119">
                  <c:v>42603.239583333292</c:v>
                </c:pt>
                <c:pt idx="120">
                  <c:v>42603.25</c:v>
                </c:pt>
                <c:pt idx="121">
                  <c:v>42603.260416666621</c:v>
                </c:pt>
                <c:pt idx="122">
                  <c:v>42603.270833333343</c:v>
                </c:pt>
                <c:pt idx="123">
                  <c:v>42603.28125</c:v>
                </c:pt>
                <c:pt idx="124">
                  <c:v>42603.291666666591</c:v>
                </c:pt>
                <c:pt idx="125">
                  <c:v>42603.302083333343</c:v>
                </c:pt>
                <c:pt idx="126">
                  <c:v>42603.3125</c:v>
                </c:pt>
                <c:pt idx="127">
                  <c:v>42603.322916666657</c:v>
                </c:pt>
                <c:pt idx="128">
                  <c:v>42603.333333333343</c:v>
                </c:pt>
                <c:pt idx="129">
                  <c:v>42603.34375</c:v>
                </c:pt>
                <c:pt idx="130">
                  <c:v>42603.354166666657</c:v>
                </c:pt>
                <c:pt idx="131">
                  <c:v>42603.364583333343</c:v>
                </c:pt>
                <c:pt idx="132">
                  <c:v>42603.375</c:v>
                </c:pt>
                <c:pt idx="133">
                  <c:v>42603.385416666657</c:v>
                </c:pt>
                <c:pt idx="134">
                  <c:v>42603.395833333343</c:v>
                </c:pt>
                <c:pt idx="135">
                  <c:v>42603.40625</c:v>
                </c:pt>
                <c:pt idx="136">
                  <c:v>42603.416666666657</c:v>
                </c:pt>
                <c:pt idx="137">
                  <c:v>42603.427083333292</c:v>
                </c:pt>
                <c:pt idx="138">
                  <c:v>42603.4375</c:v>
                </c:pt>
                <c:pt idx="139">
                  <c:v>42603.447916666657</c:v>
                </c:pt>
                <c:pt idx="140">
                  <c:v>42603.458333333343</c:v>
                </c:pt>
                <c:pt idx="141">
                  <c:v>42603.46875</c:v>
                </c:pt>
                <c:pt idx="142">
                  <c:v>42603.479166666621</c:v>
                </c:pt>
                <c:pt idx="143">
                  <c:v>42603.489583333343</c:v>
                </c:pt>
                <c:pt idx="144">
                  <c:v>42603.5</c:v>
                </c:pt>
                <c:pt idx="145">
                  <c:v>42603.510416666657</c:v>
                </c:pt>
                <c:pt idx="146">
                  <c:v>42603.520833333343</c:v>
                </c:pt>
                <c:pt idx="147">
                  <c:v>42603.53125</c:v>
                </c:pt>
                <c:pt idx="148">
                  <c:v>42603.541666666621</c:v>
                </c:pt>
                <c:pt idx="149">
                  <c:v>42603.552083333343</c:v>
                </c:pt>
                <c:pt idx="150">
                  <c:v>42603.5625</c:v>
                </c:pt>
                <c:pt idx="151">
                  <c:v>42603.572916666657</c:v>
                </c:pt>
                <c:pt idx="152">
                  <c:v>42603.583333333343</c:v>
                </c:pt>
                <c:pt idx="153">
                  <c:v>42603.593749999993</c:v>
                </c:pt>
                <c:pt idx="154">
                  <c:v>42603.604166666621</c:v>
                </c:pt>
                <c:pt idx="155">
                  <c:v>42603.614583333343</c:v>
                </c:pt>
                <c:pt idx="156">
                  <c:v>42603.625</c:v>
                </c:pt>
                <c:pt idx="157">
                  <c:v>42603.635416666621</c:v>
                </c:pt>
                <c:pt idx="158">
                  <c:v>42603.645833333343</c:v>
                </c:pt>
                <c:pt idx="159">
                  <c:v>42603.65625</c:v>
                </c:pt>
                <c:pt idx="160">
                  <c:v>42603.666666666621</c:v>
                </c:pt>
                <c:pt idx="161">
                  <c:v>42603.677083333292</c:v>
                </c:pt>
                <c:pt idx="162">
                  <c:v>42603.6875</c:v>
                </c:pt>
                <c:pt idx="163">
                  <c:v>42603.697916666621</c:v>
                </c:pt>
                <c:pt idx="164">
                  <c:v>42603.708333333343</c:v>
                </c:pt>
                <c:pt idx="165">
                  <c:v>42603.71875</c:v>
                </c:pt>
                <c:pt idx="166">
                  <c:v>42603.729166666591</c:v>
                </c:pt>
                <c:pt idx="167">
                  <c:v>42603.739583333292</c:v>
                </c:pt>
                <c:pt idx="168">
                  <c:v>42603.75</c:v>
                </c:pt>
                <c:pt idx="169">
                  <c:v>42603.760416666621</c:v>
                </c:pt>
                <c:pt idx="170">
                  <c:v>42603.770833333343</c:v>
                </c:pt>
                <c:pt idx="171">
                  <c:v>42603.78125</c:v>
                </c:pt>
                <c:pt idx="172">
                  <c:v>42603.791666666591</c:v>
                </c:pt>
                <c:pt idx="173">
                  <c:v>42603.802083333343</c:v>
                </c:pt>
                <c:pt idx="174">
                  <c:v>42603.8125</c:v>
                </c:pt>
                <c:pt idx="175">
                  <c:v>42603.822916666657</c:v>
                </c:pt>
                <c:pt idx="176">
                  <c:v>42603.833333333343</c:v>
                </c:pt>
                <c:pt idx="177">
                  <c:v>42603.84375</c:v>
                </c:pt>
                <c:pt idx="178">
                  <c:v>42603.854166666657</c:v>
                </c:pt>
                <c:pt idx="179">
                  <c:v>42603.864583333343</c:v>
                </c:pt>
                <c:pt idx="180">
                  <c:v>42603.875</c:v>
                </c:pt>
                <c:pt idx="181">
                  <c:v>42603.885416666657</c:v>
                </c:pt>
                <c:pt idx="182">
                  <c:v>42603.895833333343</c:v>
                </c:pt>
                <c:pt idx="183">
                  <c:v>42603.90625</c:v>
                </c:pt>
                <c:pt idx="184">
                  <c:v>42603.916666666657</c:v>
                </c:pt>
                <c:pt idx="185">
                  <c:v>42603.927083333292</c:v>
                </c:pt>
                <c:pt idx="186">
                  <c:v>42603.9375</c:v>
                </c:pt>
                <c:pt idx="187">
                  <c:v>42603.947916666657</c:v>
                </c:pt>
                <c:pt idx="188">
                  <c:v>42603.958333333343</c:v>
                </c:pt>
                <c:pt idx="189">
                  <c:v>42603.96875</c:v>
                </c:pt>
                <c:pt idx="190">
                  <c:v>42603.979166666621</c:v>
                </c:pt>
                <c:pt idx="191">
                  <c:v>42603.989583333343</c:v>
                </c:pt>
                <c:pt idx="192">
                  <c:v>42604</c:v>
                </c:pt>
                <c:pt idx="193">
                  <c:v>42604.010416666657</c:v>
                </c:pt>
                <c:pt idx="194">
                  <c:v>42604.020833333343</c:v>
                </c:pt>
                <c:pt idx="195">
                  <c:v>42604.03125</c:v>
                </c:pt>
                <c:pt idx="196">
                  <c:v>42604.041666666621</c:v>
                </c:pt>
                <c:pt idx="197">
                  <c:v>42604.052083333343</c:v>
                </c:pt>
                <c:pt idx="198">
                  <c:v>42604.0625</c:v>
                </c:pt>
                <c:pt idx="199">
                  <c:v>42604.072916666657</c:v>
                </c:pt>
                <c:pt idx="200">
                  <c:v>42604.083333333343</c:v>
                </c:pt>
                <c:pt idx="201">
                  <c:v>42604.093749999993</c:v>
                </c:pt>
                <c:pt idx="202">
                  <c:v>42604.104166666621</c:v>
                </c:pt>
                <c:pt idx="203">
                  <c:v>42604.114583333343</c:v>
                </c:pt>
                <c:pt idx="204">
                  <c:v>42604.125</c:v>
                </c:pt>
                <c:pt idx="205">
                  <c:v>42604.135416666621</c:v>
                </c:pt>
                <c:pt idx="206">
                  <c:v>42604.145833333343</c:v>
                </c:pt>
                <c:pt idx="207">
                  <c:v>42604.15625</c:v>
                </c:pt>
                <c:pt idx="208">
                  <c:v>42604.166666666621</c:v>
                </c:pt>
                <c:pt idx="209">
                  <c:v>42604.177083333292</c:v>
                </c:pt>
                <c:pt idx="210">
                  <c:v>42604.1875</c:v>
                </c:pt>
                <c:pt idx="211">
                  <c:v>42604.197916666621</c:v>
                </c:pt>
                <c:pt idx="212">
                  <c:v>42604.208333333343</c:v>
                </c:pt>
                <c:pt idx="213">
                  <c:v>42604.21875</c:v>
                </c:pt>
                <c:pt idx="214">
                  <c:v>42604.229166666591</c:v>
                </c:pt>
                <c:pt idx="215">
                  <c:v>42604.239583333292</c:v>
                </c:pt>
                <c:pt idx="216">
                  <c:v>42604.25</c:v>
                </c:pt>
                <c:pt idx="217">
                  <c:v>42604.260416666621</c:v>
                </c:pt>
                <c:pt idx="218">
                  <c:v>42604.270833333343</c:v>
                </c:pt>
                <c:pt idx="219">
                  <c:v>42604.28125</c:v>
                </c:pt>
                <c:pt idx="220">
                  <c:v>42604.291666666591</c:v>
                </c:pt>
                <c:pt idx="221">
                  <c:v>42604.302083333343</c:v>
                </c:pt>
                <c:pt idx="222">
                  <c:v>42604.3125</c:v>
                </c:pt>
                <c:pt idx="223">
                  <c:v>42604.322916666657</c:v>
                </c:pt>
                <c:pt idx="224">
                  <c:v>42604.333333333343</c:v>
                </c:pt>
                <c:pt idx="225">
                  <c:v>42604.34375</c:v>
                </c:pt>
                <c:pt idx="226">
                  <c:v>42604.354166666657</c:v>
                </c:pt>
                <c:pt idx="227">
                  <c:v>42604.364583333343</c:v>
                </c:pt>
                <c:pt idx="228">
                  <c:v>42604.375</c:v>
                </c:pt>
                <c:pt idx="229">
                  <c:v>42604.385416666657</c:v>
                </c:pt>
                <c:pt idx="230">
                  <c:v>42604.395833333343</c:v>
                </c:pt>
                <c:pt idx="231">
                  <c:v>42604.40625</c:v>
                </c:pt>
                <c:pt idx="232">
                  <c:v>42604.416666666657</c:v>
                </c:pt>
                <c:pt idx="233">
                  <c:v>42604.427083333292</c:v>
                </c:pt>
                <c:pt idx="234">
                  <c:v>42604.4375</c:v>
                </c:pt>
                <c:pt idx="235">
                  <c:v>42604.447916666657</c:v>
                </c:pt>
                <c:pt idx="236">
                  <c:v>42604.458333333343</c:v>
                </c:pt>
                <c:pt idx="237">
                  <c:v>42604.46875</c:v>
                </c:pt>
                <c:pt idx="238">
                  <c:v>42604.479166666621</c:v>
                </c:pt>
                <c:pt idx="239">
                  <c:v>42604.489583333343</c:v>
                </c:pt>
                <c:pt idx="240">
                  <c:v>42604.5</c:v>
                </c:pt>
                <c:pt idx="241">
                  <c:v>42604.510416666657</c:v>
                </c:pt>
                <c:pt idx="242">
                  <c:v>42604.520833333343</c:v>
                </c:pt>
                <c:pt idx="243">
                  <c:v>42604.53125</c:v>
                </c:pt>
                <c:pt idx="244">
                  <c:v>42604.541666666621</c:v>
                </c:pt>
                <c:pt idx="245">
                  <c:v>42604.552083333343</c:v>
                </c:pt>
                <c:pt idx="246">
                  <c:v>42604.5625</c:v>
                </c:pt>
                <c:pt idx="247">
                  <c:v>42604.572916666657</c:v>
                </c:pt>
                <c:pt idx="248">
                  <c:v>42604.583333333343</c:v>
                </c:pt>
                <c:pt idx="249">
                  <c:v>42604.593749999993</c:v>
                </c:pt>
                <c:pt idx="250">
                  <c:v>42604.604166666621</c:v>
                </c:pt>
                <c:pt idx="251">
                  <c:v>42604.614583333343</c:v>
                </c:pt>
                <c:pt idx="252">
                  <c:v>42604.625</c:v>
                </c:pt>
                <c:pt idx="253">
                  <c:v>42604.635416666621</c:v>
                </c:pt>
                <c:pt idx="254">
                  <c:v>42604.645833333343</c:v>
                </c:pt>
                <c:pt idx="255">
                  <c:v>42604.65625</c:v>
                </c:pt>
                <c:pt idx="256">
                  <c:v>42604.666666666621</c:v>
                </c:pt>
                <c:pt idx="257">
                  <c:v>42604.677083333292</c:v>
                </c:pt>
                <c:pt idx="258">
                  <c:v>42604.6875</c:v>
                </c:pt>
                <c:pt idx="259">
                  <c:v>42604.697916666621</c:v>
                </c:pt>
                <c:pt idx="260">
                  <c:v>42604.708333333343</c:v>
                </c:pt>
                <c:pt idx="261">
                  <c:v>42604.71875</c:v>
                </c:pt>
                <c:pt idx="262">
                  <c:v>42604.729166666591</c:v>
                </c:pt>
                <c:pt idx="263">
                  <c:v>42604.739583333292</c:v>
                </c:pt>
                <c:pt idx="264">
                  <c:v>42604.75</c:v>
                </c:pt>
                <c:pt idx="265">
                  <c:v>42604.760416666621</c:v>
                </c:pt>
                <c:pt idx="266">
                  <c:v>42604.770833333343</c:v>
                </c:pt>
                <c:pt idx="267">
                  <c:v>42604.78125</c:v>
                </c:pt>
                <c:pt idx="268">
                  <c:v>42604.791666666591</c:v>
                </c:pt>
                <c:pt idx="269">
                  <c:v>42604.802083333343</c:v>
                </c:pt>
                <c:pt idx="270">
                  <c:v>42604.8125</c:v>
                </c:pt>
                <c:pt idx="271">
                  <c:v>42604.822916666657</c:v>
                </c:pt>
                <c:pt idx="272">
                  <c:v>42604.833333333343</c:v>
                </c:pt>
                <c:pt idx="273">
                  <c:v>42604.84375</c:v>
                </c:pt>
                <c:pt idx="274">
                  <c:v>42604.854166666657</c:v>
                </c:pt>
                <c:pt idx="275">
                  <c:v>42604.864583333343</c:v>
                </c:pt>
                <c:pt idx="276">
                  <c:v>42604.875</c:v>
                </c:pt>
                <c:pt idx="277">
                  <c:v>42604.885416666657</c:v>
                </c:pt>
                <c:pt idx="278">
                  <c:v>42604.895833333343</c:v>
                </c:pt>
                <c:pt idx="279">
                  <c:v>42604.90625</c:v>
                </c:pt>
                <c:pt idx="280">
                  <c:v>42604.916666666657</c:v>
                </c:pt>
                <c:pt idx="281">
                  <c:v>42604.927083333292</c:v>
                </c:pt>
                <c:pt idx="282">
                  <c:v>42604.9375</c:v>
                </c:pt>
                <c:pt idx="283">
                  <c:v>42604.947916666657</c:v>
                </c:pt>
                <c:pt idx="284">
                  <c:v>42604.958333333343</c:v>
                </c:pt>
                <c:pt idx="285">
                  <c:v>42604.96875</c:v>
                </c:pt>
                <c:pt idx="286">
                  <c:v>42604.979166666621</c:v>
                </c:pt>
                <c:pt idx="287">
                  <c:v>42604.989583333343</c:v>
                </c:pt>
                <c:pt idx="288">
                  <c:v>42605</c:v>
                </c:pt>
                <c:pt idx="289">
                  <c:v>42605.010416666657</c:v>
                </c:pt>
                <c:pt idx="290">
                  <c:v>42605.020833333343</c:v>
                </c:pt>
                <c:pt idx="291">
                  <c:v>42605.03125</c:v>
                </c:pt>
                <c:pt idx="292">
                  <c:v>42605.041666666621</c:v>
                </c:pt>
                <c:pt idx="293">
                  <c:v>42605.052083333343</c:v>
                </c:pt>
                <c:pt idx="294">
                  <c:v>42605.0625</c:v>
                </c:pt>
                <c:pt idx="295">
                  <c:v>42605.072916666657</c:v>
                </c:pt>
                <c:pt idx="296">
                  <c:v>42605.083333333343</c:v>
                </c:pt>
                <c:pt idx="297">
                  <c:v>42605.093749999993</c:v>
                </c:pt>
                <c:pt idx="298">
                  <c:v>42605.104166666621</c:v>
                </c:pt>
                <c:pt idx="299">
                  <c:v>42605.114583333343</c:v>
                </c:pt>
                <c:pt idx="300">
                  <c:v>42605.125</c:v>
                </c:pt>
                <c:pt idx="301">
                  <c:v>42605.135416666621</c:v>
                </c:pt>
                <c:pt idx="302">
                  <c:v>42605.145833333343</c:v>
                </c:pt>
                <c:pt idx="303">
                  <c:v>42605.15625</c:v>
                </c:pt>
                <c:pt idx="304">
                  <c:v>42605.166666666621</c:v>
                </c:pt>
                <c:pt idx="305">
                  <c:v>42605.177083333292</c:v>
                </c:pt>
                <c:pt idx="306">
                  <c:v>42605.1875</c:v>
                </c:pt>
                <c:pt idx="307">
                  <c:v>42605.197916666621</c:v>
                </c:pt>
                <c:pt idx="308">
                  <c:v>42605.208333333343</c:v>
                </c:pt>
                <c:pt idx="309">
                  <c:v>42605.21875</c:v>
                </c:pt>
                <c:pt idx="310">
                  <c:v>42605.229166666591</c:v>
                </c:pt>
                <c:pt idx="311">
                  <c:v>42605.239583333292</c:v>
                </c:pt>
                <c:pt idx="312">
                  <c:v>42605.25</c:v>
                </c:pt>
                <c:pt idx="313">
                  <c:v>42605.260416666621</c:v>
                </c:pt>
                <c:pt idx="314">
                  <c:v>42605.270833333343</c:v>
                </c:pt>
                <c:pt idx="315">
                  <c:v>42605.28125</c:v>
                </c:pt>
                <c:pt idx="316">
                  <c:v>42605.291666666591</c:v>
                </c:pt>
                <c:pt idx="317">
                  <c:v>42605.302083333343</c:v>
                </c:pt>
                <c:pt idx="318">
                  <c:v>42605.3125</c:v>
                </c:pt>
                <c:pt idx="319">
                  <c:v>42605.322916666657</c:v>
                </c:pt>
                <c:pt idx="320">
                  <c:v>42605.333333333343</c:v>
                </c:pt>
                <c:pt idx="321">
                  <c:v>42605.34375</c:v>
                </c:pt>
                <c:pt idx="322">
                  <c:v>42605.354166666657</c:v>
                </c:pt>
                <c:pt idx="323">
                  <c:v>42605.364583333343</c:v>
                </c:pt>
                <c:pt idx="324">
                  <c:v>42605.375</c:v>
                </c:pt>
                <c:pt idx="325">
                  <c:v>42605.385416666657</c:v>
                </c:pt>
                <c:pt idx="326">
                  <c:v>42605.395833333343</c:v>
                </c:pt>
                <c:pt idx="327">
                  <c:v>42605.40625</c:v>
                </c:pt>
                <c:pt idx="328">
                  <c:v>42605.416666666657</c:v>
                </c:pt>
                <c:pt idx="329">
                  <c:v>42605.427083333292</c:v>
                </c:pt>
                <c:pt idx="330">
                  <c:v>42605.4375</c:v>
                </c:pt>
                <c:pt idx="331">
                  <c:v>42605.447916666657</c:v>
                </c:pt>
                <c:pt idx="332">
                  <c:v>42605.458333333343</c:v>
                </c:pt>
                <c:pt idx="333">
                  <c:v>42605.46875</c:v>
                </c:pt>
                <c:pt idx="334">
                  <c:v>42605.479166666621</c:v>
                </c:pt>
                <c:pt idx="335">
                  <c:v>42605.489583333343</c:v>
                </c:pt>
                <c:pt idx="336">
                  <c:v>42605.5</c:v>
                </c:pt>
                <c:pt idx="337">
                  <c:v>42605.510416666657</c:v>
                </c:pt>
                <c:pt idx="338">
                  <c:v>42605.520833333343</c:v>
                </c:pt>
                <c:pt idx="339">
                  <c:v>42605.53125</c:v>
                </c:pt>
                <c:pt idx="340">
                  <c:v>42605.541666666621</c:v>
                </c:pt>
                <c:pt idx="341">
                  <c:v>42605.552083333343</c:v>
                </c:pt>
                <c:pt idx="342">
                  <c:v>42605.5625</c:v>
                </c:pt>
                <c:pt idx="343">
                  <c:v>42605.572916666657</c:v>
                </c:pt>
                <c:pt idx="344">
                  <c:v>42605.583333333343</c:v>
                </c:pt>
                <c:pt idx="345">
                  <c:v>42605.593749999993</c:v>
                </c:pt>
                <c:pt idx="346">
                  <c:v>42605.604166666621</c:v>
                </c:pt>
                <c:pt idx="347">
                  <c:v>42605.614583333343</c:v>
                </c:pt>
                <c:pt idx="348">
                  <c:v>42605.625</c:v>
                </c:pt>
                <c:pt idx="349">
                  <c:v>42605.635416666621</c:v>
                </c:pt>
                <c:pt idx="350">
                  <c:v>42605.645833333343</c:v>
                </c:pt>
                <c:pt idx="351">
                  <c:v>42605.65625</c:v>
                </c:pt>
                <c:pt idx="352">
                  <c:v>42605.666666666621</c:v>
                </c:pt>
                <c:pt idx="353">
                  <c:v>42605.677083333292</c:v>
                </c:pt>
                <c:pt idx="354">
                  <c:v>42605.6875</c:v>
                </c:pt>
                <c:pt idx="355">
                  <c:v>42605.697916666621</c:v>
                </c:pt>
                <c:pt idx="356">
                  <c:v>42605.708333333343</c:v>
                </c:pt>
                <c:pt idx="357">
                  <c:v>42605.71875</c:v>
                </c:pt>
                <c:pt idx="358">
                  <c:v>42605.729166666591</c:v>
                </c:pt>
                <c:pt idx="359">
                  <c:v>42605.739583333292</c:v>
                </c:pt>
                <c:pt idx="360">
                  <c:v>42605.75</c:v>
                </c:pt>
                <c:pt idx="361">
                  <c:v>42605.760416666621</c:v>
                </c:pt>
                <c:pt idx="362">
                  <c:v>42605.770833333343</c:v>
                </c:pt>
                <c:pt idx="363">
                  <c:v>42605.78125</c:v>
                </c:pt>
                <c:pt idx="364">
                  <c:v>42605.791666666591</c:v>
                </c:pt>
                <c:pt idx="365">
                  <c:v>42605.802083333343</c:v>
                </c:pt>
                <c:pt idx="366">
                  <c:v>42605.8125</c:v>
                </c:pt>
                <c:pt idx="367">
                  <c:v>42605.822916666657</c:v>
                </c:pt>
                <c:pt idx="368">
                  <c:v>42605.833333333343</c:v>
                </c:pt>
                <c:pt idx="369">
                  <c:v>42605.84375</c:v>
                </c:pt>
                <c:pt idx="370">
                  <c:v>42605.854166666657</c:v>
                </c:pt>
                <c:pt idx="371">
                  <c:v>42605.864583333343</c:v>
                </c:pt>
                <c:pt idx="372">
                  <c:v>42605.875</c:v>
                </c:pt>
                <c:pt idx="373">
                  <c:v>42605.885416666657</c:v>
                </c:pt>
                <c:pt idx="374">
                  <c:v>42605.895833333343</c:v>
                </c:pt>
                <c:pt idx="375">
                  <c:v>42605.90625</c:v>
                </c:pt>
                <c:pt idx="376">
                  <c:v>42605.916666666657</c:v>
                </c:pt>
                <c:pt idx="377">
                  <c:v>42605.927083333292</c:v>
                </c:pt>
                <c:pt idx="378">
                  <c:v>42605.9375</c:v>
                </c:pt>
                <c:pt idx="379">
                  <c:v>42605.947916666657</c:v>
                </c:pt>
                <c:pt idx="380">
                  <c:v>42605.958333333343</c:v>
                </c:pt>
                <c:pt idx="381">
                  <c:v>42605.96875</c:v>
                </c:pt>
                <c:pt idx="382">
                  <c:v>42605.979166666621</c:v>
                </c:pt>
                <c:pt idx="383">
                  <c:v>42605.989583333343</c:v>
                </c:pt>
                <c:pt idx="384">
                  <c:v>42606</c:v>
                </c:pt>
                <c:pt idx="385">
                  <c:v>42606.010416666657</c:v>
                </c:pt>
                <c:pt idx="386">
                  <c:v>42606.020833333343</c:v>
                </c:pt>
                <c:pt idx="387">
                  <c:v>42606.03125</c:v>
                </c:pt>
                <c:pt idx="388">
                  <c:v>42606.041666666621</c:v>
                </c:pt>
                <c:pt idx="389">
                  <c:v>42606.052083333343</c:v>
                </c:pt>
                <c:pt idx="390">
                  <c:v>42606.0625</c:v>
                </c:pt>
                <c:pt idx="391">
                  <c:v>42606.072916666657</c:v>
                </c:pt>
                <c:pt idx="392">
                  <c:v>42606.083333333343</c:v>
                </c:pt>
                <c:pt idx="393">
                  <c:v>42606.093749999993</c:v>
                </c:pt>
                <c:pt idx="394">
                  <c:v>42606.104166666621</c:v>
                </c:pt>
                <c:pt idx="395">
                  <c:v>42606.114583333343</c:v>
                </c:pt>
                <c:pt idx="396">
                  <c:v>42606.125</c:v>
                </c:pt>
                <c:pt idx="397">
                  <c:v>42606.135416666621</c:v>
                </c:pt>
                <c:pt idx="398">
                  <c:v>42606.145833333343</c:v>
                </c:pt>
                <c:pt idx="399">
                  <c:v>42606.15625</c:v>
                </c:pt>
                <c:pt idx="400">
                  <c:v>42606.166666666621</c:v>
                </c:pt>
                <c:pt idx="401">
                  <c:v>42606.177083333292</c:v>
                </c:pt>
                <c:pt idx="402">
                  <c:v>42606.1875</c:v>
                </c:pt>
                <c:pt idx="403">
                  <c:v>42606.197916666621</c:v>
                </c:pt>
                <c:pt idx="404">
                  <c:v>42606.208333333343</c:v>
                </c:pt>
                <c:pt idx="405">
                  <c:v>42606.21875</c:v>
                </c:pt>
                <c:pt idx="406">
                  <c:v>42606.229166666591</c:v>
                </c:pt>
                <c:pt idx="407">
                  <c:v>42606.239583333292</c:v>
                </c:pt>
                <c:pt idx="408">
                  <c:v>42606.25</c:v>
                </c:pt>
                <c:pt idx="409">
                  <c:v>42606.260416666621</c:v>
                </c:pt>
                <c:pt idx="410">
                  <c:v>42606.270833333343</c:v>
                </c:pt>
                <c:pt idx="411">
                  <c:v>42606.28125</c:v>
                </c:pt>
                <c:pt idx="412">
                  <c:v>42606.291666666591</c:v>
                </c:pt>
                <c:pt idx="413">
                  <c:v>42606.302083333343</c:v>
                </c:pt>
                <c:pt idx="414">
                  <c:v>42606.3125</c:v>
                </c:pt>
                <c:pt idx="415">
                  <c:v>42606.322916666657</c:v>
                </c:pt>
                <c:pt idx="416">
                  <c:v>42606.333333333343</c:v>
                </c:pt>
                <c:pt idx="417">
                  <c:v>42606.34375</c:v>
                </c:pt>
                <c:pt idx="418">
                  <c:v>42606.354166666657</c:v>
                </c:pt>
                <c:pt idx="419">
                  <c:v>42606.364583333343</c:v>
                </c:pt>
                <c:pt idx="420">
                  <c:v>42606.375</c:v>
                </c:pt>
                <c:pt idx="421">
                  <c:v>42606.385416666657</c:v>
                </c:pt>
                <c:pt idx="422">
                  <c:v>42606.395833333343</c:v>
                </c:pt>
                <c:pt idx="423">
                  <c:v>42606.40625</c:v>
                </c:pt>
                <c:pt idx="424">
                  <c:v>42606.416666666657</c:v>
                </c:pt>
                <c:pt idx="425">
                  <c:v>42606.427083333292</c:v>
                </c:pt>
                <c:pt idx="426">
                  <c:v>42606.4375</c:v>
                </c:pt>
                <c:pt idx="427">
                  <c:v>42606.447916666657</c:v>
                </c:pt>
                <c:pt idx="428">
                  <c:v>42606.458333333343</c:v>
                </c:pt>
                <c:pt idx="429">
                  <c:v>42606.46875</c:v>
                </c:pt>
                <c:pt idx="430">
                  <c:v>42606.479166666621</c:v>
                </c:pt>
                <c:pt idx="431">
                  <c:v>42606.489583333343</c:v>
                </c:pt>
                <c:pt idx="432">
                  <c:v>42606.5</c:v>
                </c:pt>
                <c:pt idx="433">
                  <c:v>42606.510416666657</c:v>
                </c:pt>
                <c:pt idx="434">
                  <c:v>42606.520833333343</c:v>
                </c:pt>
                <c:pt idx="435">
                  <c:v>42606.53125</c:v>
                </c:pt>
                <c:pt idx="436">
                  <c:v>42606.541666666621</c:v>
                </c:pt>
                <c:pt idx="437">
                  <c:v>42606.552083333343</c:v>
                </c:pt>
                <c:pt idx="438">
                  <c:v>42606.5625</c:v>
                </c:pt>
                <c:pt idx="439">
                  <c:v>42606.572916666657</c:v>
                </c:pt>
                <c:pt idx="440">
                  <c:v>42606.583333333343</c:v>
                </c:pt>
                <c:pt idx="441">
                  <c:v>42606.593749999993</c:v>
                </c:pt>
                <c:pt idx="442">
                  <c:v>42606.604166666621</c:v>
                </c:pt>
                <c:pt idx="443">
                  <c:v>42606.614583333343</c:v>
                </c:pt>
                <c:pt idx="444">
                  <c:v>42606.625</c:v>
                </c:pt>
                <c:pt idx="445">
                  <c:v>42606.635416666621</c:v>
                </c:pt>
                <c:pt idx="446">
                  <c:v>42606.645833333343</c:v>
                </c:pt>
                <c:pt idx="447">
                  <c:v>42606.65625</c:v>
                </c:pt>
                <c:pt idx="448">
                  <c:v>42606.666666666621</c:v>
                </c:pt>
                <c:pt idx="449">
                  <c:v>42606.677083333292</c:v>
                </c:pt>
                <c:pt idx="450">
                  <c:v>42606.6875</c:v>
                </c:pt>
                <c:pt idx="451">
                  <c:v>42606.697916666621</c:v>
                </c:pt>
                <c:pt idx="452">
                  <c:v>42606.708333333343</c:v>
                </c:pt>
                <c:pt idx="453">
                  <c:v>42606.71875</c:v>
                </c:pt>
                <c:pt idx="454">
                  <c:v>42606.729166666591</c:v>
                </c:pt>
                <c:pt idx="455">
                  <c:v>42606.739583333292</c:v>
                </c:pt>
                <c:pt idx="456">
                  <c:v>42606.75</c:v>
                </c:pt>
                <c:pt idx="457">
                  <c:v>42606.760416666621</c:v>
                </c:pt>
                <c:pt idx="458">
                  <c:v>42606.770833333343</c:v>
                </c:pt>
                <c:pt idx="459">
                  <c:v>42606.78125</c:v>
                </c:pt>
                <c:pt idx="460">
                  <c:v>42606.791666666591</c:v>
                </c:pt>
                <c:pt idx="461">
                  <c:v>42606.802083333343</c:v>
                </c:pt>
                <c:pt idx="462">
                  <c:v>42606.8125</c:v>
                </c:pt>
                <c:pt idx="463">
                  <c:v>42606.822916666657</c:v>
                </c:pt>
                <c:pt idx="464">
                  <c:v>42606.833333333343</c:v>
                </c:pt>
                <c:pt idx="465">
                  <c:v>42606.84375</c:v>
                </c:pt>
                <c:pt idx="466">
                  <c:v>42606.854166666657</c:v>
                </c:pt>
                <c:pt idx="467">
                  <c:v>42606.864583333343</c:v>
                </c:pt>
                <c:pt idx="468">
                  <c:v>42606.875</c:v>
                </c:pt>
                <c:pt idx="469">
                  <c:v>42606.885416666657</c:v>
                </c:pt>
                <c:pt idx="470">
                  <c:v>42606.895833333343</c:v>
                </c:pt>
                <c:pt idx="471">
                  <c:v>42606.90625</c:v>
                </c:pt>
                <c:pt idx="472">
                  <c:v>42606.916666666657</c:v>
                </c:pt>
                <c:pt idx="473">
                  <c:v>42606.927083333292</c:v>
                </c:pt>
                <c:pt idx="474">
                  <c:v>42606.9375</c:v>
                </c:pt>
                <c:pt idx="475">
                  <c:v>42606.947916666657</c:v>
                </c:pt>
                <c:pt idx="476">
                  <c:v>42606.958333333343</c:v>
                </c:pt>
                <c:pt idx="477">
                  <c:v>42606.96875</c:v>
                </c:pt>
                <c:pt idx="478">
                  <c:v>42606.979166666621</c:v>
                </c:pt>
                <c:pt idx="479">
                  <c:v>42606.989583333343</c:v>
                </c:pt>
                <c:pt idx="480">
                  <c:v>42607</c:v>
                </c:pt>
                <c:pt idx="481">
                  <c:v>42607.010416666657</c:v>
                </c:pt>
                <c:pt idx="482">
                  <c:v>42607.020833333343</c:v>
                </c:pt>
                <c:pt idx="483">
                  <c:v>42607.03125</c:v>
                </c:pt>
                <c:pt idx="484">
                  <c:v>42607.041666666621</c:v>
                </c:pt>
                <c:pt idx="485">
                  <c:v>42607.052083333343</c:v>
                </c:pt>
                <c:pt idx="486">
                  <c:v>42607.0625</c:v>
                </c:pt>
                <c:pt idx="487">
                  <c:v>42607.072916666657</c:v>
                </c:pt>
                <c:pt idx="488">
                  <c:v>42607.083333333343</c:v>
                </c:pt>
                <c:pt idx="489">
                  <c:v>42607.093749999993</c:v>
                </c:pt>
                <c:pt idx="490">
                  <c:v>42607.104166666621</c:v>
                </c:pt>
                <c:pt idx="491">
                  <c:v>42607.114583333343</c:v>
                </c:pt>
                <c:pt idx="492">
                  <c:v>42607.125</c:v>
                </c:pt>
                <c:pt idx="493">
                  <c:v>42607.135416666621</c:v>
                </c:pt>
                <c:pt idx="494">
                  <c:v>42607.145833333343</c:v>
                </c:pt>
                <c:pt idx="495">
                  <c:v>42607.15625</c:v>
                </c:pt>
                <c:pt idx="496">
                  <c:v>42607.166666666621</c:v>
                </c:pt>
                <c:pt idx="497">
                  <c:v>42607.177083333292</c:v>
                </c:pt>
                <c:pt idx="498">
                  <c:v>42607.1875</c:v>
                </c:pt>
                <c:pt idx="499">
                  <c:v>42607.197916666621</c:v>
                </c:pt>
                <c:pt idx="500">
                  <c:v>42607.208333333343</c:v>
                </c:pt>
                <c:pt idx="501">
                  <c:v>42607.21875</c:v>
                </c:pt>
                <c:pt idx="502">
                  <c:v>42607.229166666591</c:v>
                </c:pt>
                <c:pt idx="503">
                  <c:v>42607.239583333292</c:v>
                </c:pt>
                <c:pt idx="504">
                  <c:v>42607.25</c:v>
                </c:pt>
                <c:pt idx="505">
                  <c:v>42607.260416666621</c:v>
                </c:pt>
                <c:pt idx="506">
                  <c:v>42607.270833333343</c:v>
                </c:pt>
                <c:pt idx="507">
                  <c:v>42607.28125</c:v>
                </c:pt>
                <c:pt idx="508">
                  <c:v>42607.291666666591</c:v>
                </c:pt>
                <c:pt idx="509">
                  <c:v>42607.302083333343</c:v>
                </c:pt>
                <c:pt idx="510">
                  <c:v>42607.3125</c:v>
                </c:pt>
                <c:pt idx="511">
                  <c:v>42607.322916666657</c:v>
                </c:pt>
                <c:pt idx="512">
                  <c:v>42607.333333333343</c:v>
                </c:pt>
                <c:pt idx="513">
                  <c:v>42607.34375</c:v>
                </c:pt>
                <c:pt idx="514">
                  <c:v>42607.354166666657</c:v>
                </c:pt>
                <c:pt idx="515">
                  <c:v>42607.364583333343</c:v>
                </c:pt>
                <c:pt idx="516">
                  <c:v>42607.375</c:v>
                </c:pt>
                <c:pt idx="517">
                  <c:v>42607.385416666657</c:v>
                </c:pt>
                <c:pt idx="518">
                  <c:v>42607.395833333343</c:v>
                </c:pt>
                <c:pt idx="519">
                  <c:v>42607.40625</c:v>
                </c:pt>
                <c:pt idx="520">
                  <c:v>42607.416666666657</c:v>
                </c:pt>
                <c:pt idx="521">
                  <c:v>42607.427083333292</c:v>
                </c:pt>
                <c:pt idx="522">
                  <c:v>42607.4375</c:v>
                </c:pt>
                <c:pt idx="523">
                  <c:v>42607.447916666657</c:v>
                </c:pt>
                <c:pt idx="524">
                  <c:v>42607.458333333343</c:v>
                </c:pt>
                <c:pt idx="525">
                  <c:v>42607.46875</c:v>
                </c:pt>
                <c:pt idx="526">
                  <c:v>42607.479166666621</c:v>
                </c:pt>
                <c:pt idx="527">
                  <c:v>42607.489583333343</c:v>
                </c:pt>
                <c:pt idx="528">
                  <c:v>42607.5</c:v>
                </c:pt>
                <c:pt idx="529">
                  <c:v>42607.510416666657</c:v>
                </c:pt>
                <c:pt idx="530">
                  <c:v>42607.520833333343</c:v>
                </c:pt>
                <c:pt idx="531">
                  <c:v>42607.53125</c:v>
                </c:pt>
                <c:pt idx="532">
                  <c:v>42607.541666666621</c:v>
                </c:pt>
                <c:pt idx="533">
                  <c:v>42607.552083333343</c:v>
                </c:pt>
                <c:pt idx="534">
                  <c:v>42607.5625</c:v>
                </c:pt>
                <c:pt idx="535">
                  <c:v>42607.572916666657</c:v>
                </c:pt>
                <c:pt idx="536">
                  <c:v>42607.583333333343</c:v>
                </c:pt>
                <c:pt idx="537">
                  <c:v>42607.593749999993</c:v>
                </c:pt>
                <c:pt idx="538">
                  <c:v>42607.604166666621</c:v>
                </c:pt>
                <c:pt idx="539">
                  <c:v>42607.614583333343</c:v>
                </c:pt>
                <c:pt idx="540">
                  <c:v>42607.625</c:v>
                </c:pt>
                <c:pt idx="541">
                  <c:v>42607.635416666621</c:v>
                </c:pt>
                <c:pt idx="542">
                  <c:v>42607.645833333343</c:v>
                </c:pt>
                <c:pt idx="543">
                  <c:v>42607.65625</c:v>
                </c:pt>
                <c:pt idx="544">
                  <c:v>42607.666666666621</c:v>
                </c:pt>
                <c:pt idx="545">
                  <c:v>42607.677083333292</c:v>
                </c:pt>
                <c:pt idx="546">
                  <c:v>42607.6875</c:v>
                </c:pt>
                <c:pt idx="547">
                  <c:v>42607.697916666621</c:v>
                </c:pt>
                <c:pt idx="548">
                  <c:v>42607.708333333343</c:v>
                </c:pt>
                <c:pt idx="549">
                  <c:v>42607.71875</c:v>
                </c:pt>
                <c:pt idx="550">
                  <c:v>42607.729166666591</c:v>
                </c:pt>
                <c:pt idx="551">
                  <c:v>42607.739583333292</c:v>
                </c:pt>
                <c:pt idx="552">
                  <c:v>42607.75</c:v>
                </c:pt>
                <c:pt idx="553">
                  <c:v>42607.760416666621</c:v>
                </c:pt>
                <c:pt idx="554">
                  <c:v>42607.770833333343</c:v>
                </c:pt>
                <c:pt idx="555">
                  <c:v>42607.78125</c:v>
                </c:pt>
                <c:pt idx="556">
                  <c:v>42607.791666666591</c:v>
                </c:pt>
                <c:pt idx="557">
                  <c:v>42607.802083333343</c:v>
                </c:pt>
                <c:pt idx="558">
                  <c:v>42607.8125</c:v>
                </c:pt>
                <c:pt idx="559">
                  <c:v>42607.822916666657</c:v>
                </c:pt>
                <c:pt idx="560">
                  <c:v>42607.833333333343</c:v>
                </c:pt>
                <c:pt idx="561">
                  <c:v>42607.84375</c:v>
                </c:pt>
                <c:pt idx="562">
                  <c:v>42607.854166666657</c:v>
                </c:pt>
                <c:pt idx="563">
                  <c:v>42607.864583333343</c:v>
                </c:pt>
                <c:pt idx="564">
                  <c:v>42607.875</c:v>
                </c:pt>
                <c:pt idx="565">
                  <c:v>42607.885416666657</c:v>
                </c:pt>
                <c:pt idx="566">
                  <c:v>42607.895833333343</c:v>
                </c:pt>
                <c:pt idx="567">
                  <c:v>42607.90625</c:v>
                </c:pt>
                <c:pt idx="568">
                  <c:v>42607.916666666657</c:v>
                </c:pt>
                <c:pt idx="569">
                  <c:v>42607.927083333292</c:v>
                </c:pt>
                <c:pt idx="570">
                  <c:v>42607.9375</c:v>
                </c:pt>
                <c:pt idx="571">
                  <c:v>42607.947916666657</c:v>
                </c:pt>
                <c:pt idx="572">
                  <c:v>42607.958333333343</c:v>
                </c:pt>
                <c:pt idx="573">
                  <c:v>42607.96875</c:v>
                </c:pt>
                <c:pt idx="574">
                  <c:v>42607.979166666621</c:v>
                </c:pt>
                <c:pt idx="575">
                  <c:v>42607.989583333343</c:v>
                </c:pt>
                <c:pt idx="576">
                  <c:v>42608</c:v>
                </c:pt>
                <c:pt idx="577">
                  <c:v>42608.010416666657</c:v>
                </c:pt>
                <c:pt idx="578">
                  <c:v>42608.020833333343</c:v>
                </c:pt>
                <c:pt idx="579">
                  <c:v>42608.03125</c:v>
                </c:pt>
                <c:pt idx="580">
                  <c:v>42608.041666666621</c:v>
                </c:pt>
                <c:pt idx="581">
                  <c:v>42608.052083333343</c:v>
                </c:pt>
                <c:pt idx="582">
                  <c:v>42608.0625</c:v>
                </c:pt>
                <c:pt idx="583">
                  <c:v>42608.072916666657</c:v>
                </c:pt>
                <c:pt idx="584">
                  <c:v>42608.083333333343</c:v>
                </c:pt>
                <c:pt idx="585">
                  <c:v>42608.093749999993</c:v>
                </c:pt>
                <c:pt idx="586">
                  <c:v>42608.104166666621</c:v>
                </c:pt>
                <c:pt idx="587">
                  <c:v>42608.114583333343</c:v>
                </c:pt>
                <c:pt idx="588">
                  <c:v>42608.125</c:v>
                </c:pt>
                <c:pt idx="589">
                  <c:v>42608.135416666621</c:v>
                </c:pt>
                <c:pt idx="590">
                  <c:v>42608.145833333343</c:v>
                </c:pt>
                <c:pt idx="591">
                  <c:v>42608.15625</c:v>
                </c:pt>
                <c:pt idx="592">
                  <c:v>42608.166666666621</c:v>
                </c:pt>
                <c:pt idx="593">
                  <c:v>42608.177083333292</c:v>
                </c:pt>
                <c:pt idx="594">
                  <c:v>42608.1875</c:v>
                </c:pt>
                <c:pt idx="595">
                  <c:v>42608.197916666621</c:v>
                </c:pt>
                <c:pt idx="596">
                  <c:v>42608.208333333343</c:v>
                </c:pt>
                <c:pt idx="597">
                  <c:v>42608.21875</c:v>
                </c:pt>
                <c:pt idx="598">
                  <c:v>42608.229166666591</c:v>
                </c:pt>
                <c:pt idx="599">
                  <c:v>42608.239583333292</c:v>
                </c:pt>
                <c:pt idx="600">
                  <c:v>42608.25</c:v>
                </c:pt>
                <c:pt idx="601">
                  <c:v>42608.260416666621</c:v>
                </c:pt>
                <c:pt idx="602">
                  <c:v>42608.270833333343</c:v>
                </c:pt>
                <c:pt idx="603">
                  <c:v>42608.28125</c:v>
                </c:pt>
                <c:pt idx="604">
                  <c:v>42608.291666666591</c:v>
                </c:pt>
                <c:pt idx="605">
                  <c:v>42608.302083333343</c:v>
                </c:pt>
                <c:pt idx="606">
                  <c:v>42608.3125</c:v>
                </c:pt>
                <c:pt idx="607">
                  <c:v>42608.322916666657</c:v>
                </c:pt>
                <c:pt idx="608">
                  <c:v>42608.333333333343</c:v>
                </c:pt>
                <c:pt idx="609">
                  <c:v>42608.34375</c:v>
                </c:pt>
                <c:pt idx="610">
                  <c:v>42608.354166666657</c:v>
                </c:pt>
                <c:pt idx="611">
                  <c:v>42608.364583333343</c:v>
                </c:pt>
                <c:pt idx="612">
                  <c:v>42608.375</c:v>
                </c:pt>
                <c:pt idx="613">
                  <c:v>42608.385416666657</c:v>
                </c:pt>
                <c:pt idx="614">
                  <c:v>42608.395833333343</c:v>
                </c:pt>
                <c:pt idx="615">
                  <c:v>42608.40625</c:v>
                </c:pt>
                <c:pt idx="616">
                  <c:v>42608.416666666657</c:v>
                </c:pt>
                <c:pt idx="617">
                  <c:v>42608.427083333292</c:v>
                </c:pt>
                <c:pt idx="618">
                  <c:v>42608.4375</c:v>
                </c:pt>
                <c:pt idx="619">
                  <c:v>42608.447916666657</c:v>
                </c:pt>
                <c:pt idx="620">
                  <c:v>42608.458333333343</c:v>
                </c:pt>
                <c:pt idx="621">
                  <c:v>42608.46875</c:v>
                </c:pt>
                <c:pt idx="622">
                  <c:v>42608.479166666621</c:v>
                </c:pt>
                <c:pt idx="623">
                  <c:v>42608.489583333343</c:v>
                </c:pt>
                <c:pt idx="624">
                  <c:v>42608.5</c:v>
                </c:pt>
                <c:pt idx="625">
                  <c:v>42608.510416666657</c:v>
                </c:pt>
                <c:pt idx="626">
                  <c:v>42608.520833333343</c:v>
                </c:pt>
                <c:pt idx="627">
                  <c:v>42608.53125</c:v>
                </c:pt>
                <c:pt idx="628">
                  <c:v>42608.541666666621</c:v>
                </c:pt>
                <c:pt idx="629">
                  <c:v>42608.552083333343</c:v>
                </c:pt>
                <c:pt idx="630">
                  <c:v>42608.5625</c:v>
                </c:pt>
                <c:pt idx="631">
                  <c:v>42608.572916666657</c:v>
                </c:pt>
                <c:pt idx="632">
                  <c:v>42608.583333333343</c:v>
                </c:pt>
                <c:pt idx="633">
                  <c:v>42608.593749999993</c:v>
                </c:pt>
                <c:pt idx="634">
                  <c:v>42608.604166666621</c:v>
                </c:pt>
                <c:pt idx="635">
                  <c:v>42608.614583333343</c:v>
                </c:pt>
                <c:pt idx="636">
                  <c:v>42608.625</c:v>
                </c:pt>
                <c:pt idx="637">
                  <c:v>42608.635416666621</c:v>
                </c:pt>
                <c:pt idx="638">
                  <c:v>42608.645833333343</c:v>
                </c:pt>
                <c:pt idx="639">
                  <c:v>42608.65625</c:v>
                </c:pt>
                <c:pt idx="640">
                  <c:v>42608.666666666621</c:v>
                </c:pt>
                <c:pt idx="641">
                  <c:v>42608.677083333292</c:v>
                </c:pt>
                <c:pt idx="642">
                  <c:v>42608.6875</c:v>
                </c:pt>
                <c:pt idx="643">
                  <c:v>42608.697916666621</c:v>
                </c:pt>
                <c:pt idx="644">
                  <c:v>42608.708333333343</c:v>
                </c:pt>
                <c:pt idx="645">
                  <c:v>42608.71875</c:v>
                </c:pt>
                <c:pt idx="646">
                  <c:v>42608.729166666591</c:v>
                </c:pt>
                <c:pt idx="647">
                  <c:v>42608.739583333292</c:v>
                </c:pt>
                <c:pt idx="648">
                  <c:v>42608.75</c:v>
                </c:pt>
                <c:pt idx="649">
                  <c:v>42608.760416666621</c:v>
                </c:pt>
                <c:pt idx="650">
                  <c:v>42608.770833333343</c:v>
                </c:pt>
                <c:pt idx="651">
                  <c:v>42608.78125</c:v>
                </c:pt>
                <c:pt idx="652">
                  <c:v>42608.791666666591</c:v>
                </c:pt>
                <c:pt idx="653">
                  <c:v>42608.802083333343</c:v>
                </c:pt>
                <c:pt idx="654">
                  <c:v>42608.8125</c:v>
                </c:pt>
                <c:pt idx="655">
                  <c:v>42608.822916666657</c:v>
                </c:pt>
                <c:pt idx="656">
                  <c:v>42608.833333333343</c:v>
                </c:pt>
                <c:pt idx="657">
                  <c:v>42608.84375</c:v>
                </c:pt>
                <c:pt idx="658">
                  <c:v>42608.854166666657</c:v>
                </c:pt>
                <c:pt idx="659">
                  <c:v>42608.864583333343</c:v>
                </c:pt>
                <c:pt idx="660">
                  <c:v>42608.875</c:v>
                </c:pt>
                <c:pt idx="661">
                  <c:v>42608.885416666657</c:v>
                </c:pt>
                <c:pt idx="662">
                  <c:v>42608.895833333343</c:v>
                </c:pt>
                <c:pt idx="663">
                  <c:v>42608.90625</c:v>
                </c:pt>
                <c:pt idx="664">
                  <c:v>42608.916666666657</c:v>
                </c:pt>
                <c:pt idx="665">
                  <c:v>42608.927083333292</c:v>
                </c:pt>
                <c:pt idx="666">
                  <c:v>42608.9375</c:v>
                </c:pt>
                <c:pt idx="667">
                  <c:v>42608.947916666657</c:v>
                </c:pt>
                <c:pt idx="668">
                  <c:v>42608.958333333343</c:v>
                </c:pt>
                <c:pt idx="669">
                  <c:v>42608.96875</c:v>
                </c:pt>
                <c:pt idx="670">
                  <c:v>42608.979166666621</c:v>
                </c:pt>
                <c:pt idx="671">
                  <c:v>42608.989583333343</c:v>
                </c:pt>
                <c:pt idx="672">
                  <c:v>42609</c:v>
                </c:pt>
                <c:pt idx="673">
                  <c:v>42609.010416666657</c:v>
                </c:pt>
                <c:pt idx="674">
                  <c:v>42609.020833333343</c:v>
                </c:pt>
                <c:pt idx="675">
                  <c:v>42609.03125</c:v>
                </c:pt>
                <c:pt idx="676">
                  <c:v>42609.041666666621</c:v>
                </c:pt>
                <c:pt idx="677">
                  <c:v>42609.052083333343</c:v>
                </c:pt>
                <c:pt idx="678">
                  <c:v>42609.0625</c:v>
                </c:pt>
                <c:pt idx="679">
                  <c:v>42609.072916666657</c:v>
                </c:pt>
                <c:pt idx="680">
                  <c:v>42609.083333333343</c:v>
                </c:pt>
                <c:pt idx="681">
                  <c:v>42609.093749999993</c:v>
                </c:pt>
                <c:pt idx="682">
                  <c:v>42609.104166666621</c:v>
                </c:pt>
                <c:pt idx="683">
                  <c:v>42609.114583333343</c:v>
                </c:pt>
                <c:pt idx="684">
                  <c:v>42609.125</c:v>
                </c:pt>
                <c:pt idx="685">
                  <c:v>42609.135416666621</c:v>
                </c:pt>
                <c:pt idx="686">
                  <c:v>42609.145833333343</c:v>
                </c:pt>
                <c:pt idx="687">
                  <c:v>42609.15625</c:v>
                </c:pt>
                <c:pt idx="688">
                  <c:v>42609.166666666621</c:v>
                </c:pt>
                <c:pt idx="689">
                  <c:v>42609.177083333292</c:v>
                </c:pt>
                <c:pt idx="690">
                  <c:v>42609.1875</c:v>
                </c:pt>
                <c:pt idx="691">
                  <c:v>42609.197916666621</c:v>
                </c:pt>
                <c:pt idx="692">
                  <c:v>42609.208333333343</c:v>
                </c:pt>
                <c:pt idx="693">
                  <c:v>42609.21875</c:v>
                </c:pt>
                <c:pt idx="694">
                  <c:v>42609.229166666591</c:v>
                </c:pt>
                <c:pt idx="695">
                  <c:v>42609.239583333292</c:v>
                </c:pt>
                <c:pt idx="696">
                  <c:v>42609.25</c:v>
                </c:pt>
                <c:pt idx="697">
                  <c:v>42609.260416666621</c:v>
                </c:pt>
                <c:pt idx="698">
                  <c:v>42609.270833333343</c:v>
                </c:pt>
                <c:pt idx="699">
                  <c:v>42609.28125</c:v>
                </c:pt>
                <c:pt idx="700">
                  <c:v>42609.291666666591</c:v>
                </c:pt>
                <c:pt idx="701">
                  <c:v>42609.302083333343</c:v>
                </c:pt>
                <c:pt idx="702">
                  <c:v>42609.3125</c:v>
                </c:pt>
                <c:pt idx="703">
                  <c:v>42609.322916666657</c:v>
                </c:pt>
                <c:pt idx="704">
                  <c:v>42609.333333333343</c:v>
                </c:pt>
                <c:pt idx="705">
                  <c:v>42609.34375</c:v>
                </c:pt>
                <c:pt idx="706">
                  <c:v>42609.354166666657</c:v>
                </c:pt>
                <c:pt idx="707">
                  <c:v>42609.364583333343</c:v>
                </c:pt>
                <c:pt idx="708">
                  <c:v>42609.375</c:v>
                </c:pt>
                <c:pt idx="709">
                  <c:v>42609.385416666657</c:v>
                </c:pt>
                <c:pt idx="710">
                  <c:v>42609.395833333343</c:v>
                </c:pt>
                <c:pt idx="711">
                  <c:v>42609.40625</c:v>
                </c:pt>
                <c:pt idx="712">
                  <c:v>42609.416666666657</c:v>
                </c:pt>
                <c:pt idx="713">
                  <c:v>42609.427083333292</c:v>
                </c:pt>
                <c:pt idx="714">
                  <c:v>42609.4375</c:v>
                </c:pt>
                <c:pt idx="715">
                  <c:v>42609.447916666657</c:v>
                </c:pt>
                <c:pt idx="716">
                  <c:v>42609.458333333343</c:v>
                </c:pt>
                <c:pt idx="717">
                  <c:v>42609.46875</c:v>
                </c:pt>
                <c:pt idx="718">
                  <c:v>42609.479166666621</c:v>
                </c:pt>
                <c:pt idx="719">
                  <c:v>42609.489583333343</c:v>
                </c:pt>
                <c:pt idx="720">
                  <c:v>42609.5</c:v>
                </c:pt>
                <c:pt idx="721">
                  <c:v>42609.510416666657</c:v>
                </c:pt>
                <c:pt idx="722">
                  <c:v>42609.520833333343</c:v>
                </c:pt>
                <c:pt idx="723">
                  <c:v>42609.53125</c:v>
                </c:pt>
                <c:pt idx="724">
                  <c:v>42609.541666666621</c:v>
                </c:pt>
                <c:pt idx="725">
                  <c:v>42609.552083333343</c:v>
                </c:pt>
                <c:pt idx="726">
                  <c:v>42609.5625</c:v>
                </c:pt>
                <c:pt idx="727">
                  <c:v>42609.572916666657</c:v>
                </c:pt>
                <c:pt idx="728">
                  <c:v>42609.583333333343</c:v>
                </c:pt>
                <c:pt idx="729">
                  <c:v>42609.593749999993</c:v>
                </c:pt>
                <c:pt idx="730">
                  <c:v>42609.604166666621</c:v>
                </c:pt>
                <c:pt idx="731">
                  <c:v>42609.614583333343</c:v>
                </c:pt>
                <c:pt idx="732">
                  <c:v>42609.625</c:v>
                </c:pt>
                <c:pt idx="733">
                  <c:v>42609.635416666621</c:v>
                </c:pt>
                <c:pt idx="734">
                  <c:v>42609.645833333343</c:v>
                </c:pt>
                <c:pt idx="735">
                  <c:v>42609.65625</c:v>
                </c:pt>
                <c:pt idx="736">
                  <c:v>42609.666666666621</c:v>
                </c:pt>
                <c:pt idx="737">
                  <c:v>42609.677083333292</c:v>
                </c:pt>
                <c:pt idx="738">
                  <c:v>42609.6875</c:v>
                </c:pt>
                <c:pt idx="739">
                  <c:v>42609.697916666621</c:v>
                </c:pt>
                <c:pt idx="740">
                  <c:v>42609.708333333343</c:v>
                </c:pt>
                <c:pt idx="741">
                  <c:v>42609.71875</c:v>
                </c:pt>
                <c:pt idx="742">
                  <c:v>42609.729166666591</c:v>
                </c:pt>
                <c:pt idx="743">
                  <c:v>42609.739583333292</c:v>
                </c:pt>
                <c:pt idx="744">
                  <c:v>42609.75</c:v>
                </c:pt>
                <c:pt idx="745">
                  <c:v>42609.760416666621</c:v>
                </c:pt>
                <c:pt idx="746">
                  <c:v>42609.770833333343</c:v>
                </c:pt>
                <c:pt idx="747">
                  <c:v>42609.78125</c:v>
                </c:pt>
                <c:pt idx="748">
                  <c:v>42609.791666666591</c:v>
                </c:pt>
                <c:pt idx="749">
                  <c:v>42609.802083333343</c:v>
                </c:pt>
                <c:pt idx="750">
                  <c:v>42609.8125</c:v>
                </c:pt>
                <c:pt idx="751">
                  <c:v>42609.822916666657</c:v>
                </c:pt>
                <c:pt idx="752">
                  <c:v>42609.833333333343</c:v>
                </c:pt>
                <c:pt idx="753">
                  <c:v>42609.84375</c:v>
                </c:pt>
                <c:pt idx="754">
                  <c:v>42609.854166666657</c:v>
                </c:pt>
                <c:pt idx="755">
                  <c:v>42609.864583333343</c:v>
                </c:pt>
                <c:pt idx="756">
                  <c:v>42609.875</c:v>
                </c:pt>
                <c:pt idx="757">
                  <c:v>42609.885416666657</c:v>
                </c:pt>
                <c:pt idx="758">
                  <c:v>42609.895833333343</c:v>
                </c:pt>
                <c:pt idx="759">
                  <c:v>42609.90625</c:v>
                </c:pt>
                <c:pt idx="760">
                  <c:v>42609.916666666657</c:v>
                </c:pt>
                <c:pt idx="761">
                  <c:v>42609.927083333292</c:v>
                </c:pt>
                <c:pt idx="762">
                  <c:v>42609.9375</c:v>
                </c:pt>
                <c:pt idx="763">
                  <c:v>42609.947916666657</c:v>
                </c:pt>
                <c:pt idx="764">
                  <c:v>42609.958333333343</c:v>
                </c:pt>
                <c:pt idx="765">
                  <c:v>42609.96875</c:v>
                </c:pt>
                <c:pt idx="766">
                  <c:v>42609.979166666621</c:v>
                </c:pt>
                <c:pt idx="767">
                  <c:v>42609.989583333343</c:v>
                </c:pt>
                <c:pt idx="768">
                  <c:v>42610</c:v>
                </c:pt>
                <c:pt idx="769">
                  <c:v>42610.010416666657</c:v>
                </c:pt>
                <c:pt idx="770">
                  <c:v>42610.020833333343</c:v>
                </c:pt>
                <c:pt idx="771">
                  <c:v>42610.03125</c:v>
                </c:pt>
                <c:pt idx="772">
                  <c:v>42610.041666666621</c:v>
                </c:pt>
                <c:pt idx="773">
                  <c:v>42610.052083333343</c:v>
                </c:pt>
                <c:pt idx="774">
                  <c:v>42610.0625</c:v>
                </c:pt>
                <c:pt idx="775">
                  <c:v>42610.072916666657</c:v>
                </c:pt>
                <c:pt idx="776">
                  <c:v>42610.083333333343</c:v>
                </c:pt>
                <c:pt idx="777">
                  <c:v>42610.093749999993</c:v>
                </c:pt>
                <c:pt idx="778">
                  <c:v>42610.104166666621</c:v>
                </c:pt>
                <c:pt idx="779">
                  <c:v>42610.114583333343</c:v>
                </c:pt>
                <c:pt idx="780">
                  <c:v>42610.125</c:v>
                </c:pt>
                <c:pt idx="781">
                  <c:v>42610.135416666621</c:v>
                </c:pt>
                <c:pt idx="782">
                  <c:v>42610.145833333343</c:v>
                </c:pt>
                <c:pt idx="783">
                  <c:v>42610.15625</c:v>
                </c:pt>
                <c:pt idx="784">
                  <c:v>42610.166666666621</c:v>
                </c:pt>
                <c:pt idx="785">
                  <c:v>42610.177083333292</c:v>
                </c:pt>
                <c:pt idx="786">
                  <c:v>42610.1875</c:v>
                </c:pt>
                <c:pt idx="787">
                  <c:v>42610.197916666621</c:v>
                </c:pt>
                <c:pt idx="788">
                  <c:v>42610.208333333343</c:v>
                </c:pt>
                <c:pt idx="789">
                  <c:v>42610.21875</c:v>
                </c:pt>
                <c:pt idx="790">
                  <c:v>42610.229166666591</c:v>
                </c:pt>
                <c:pt idx="791">
                  <c:v>42610.239583333292</c:v>
                </c:pt>
                <c:pt idx="792">
                  <c:v>42610.25</c:v>
                </c:pt>
                <c:pt idx="793">
                  <c:v>42610.260416666621</c:v>
                </c:pt>
                <c:pt idx="794">
                  <c:v>42610.270833333343</c:v>
                </c:pt>
                <c:pt idx="795">
                  <c:v>42610.28125</c:v>
                </c:pt>
                <c:pt idx="796">
                  <c:v>42610.291666666591</c:v>
                </c:pt>
                <c:pt idx="797">
                  <c:v>42610.302083333343</c:v>
                </c:pt>
                <c:pt idx="798">
                  <c:v>42610.3125</c:v>
                </c:pt>
                <c:pt idx="799">
                  <c:v>42610.322916666657</c:v>
                </c:pt>
                <c:pt idx="800">
                  <c:v>42610.333333333343</c:v>
                </c:pt>
                <c:pt idx="801">
                  <c:v>42610.34375</c:v>
                </c:pt>
                <c:pt idx="802">
                  <c:v>42610.354166666657</c:v>
                </c:pt>
                <c:pt idx="803">
                  <c:v>42610.364583333343</c:v>
                </c:pt>
                <c:pt idx="804">
                  <c:v>42610.375</c:v>
                </c:pt>
                <c:pt idx="805">
                  <c:v>42610.385416666657</c:v>
                </c:pt>
                <c:pt idx="806">
                  <c:v>42610.395833333343</c:v>
                </c:pt>
                <c:pt idx="807">
                  <c:v>42610.40625</c:v>
                </c:pt>
                <c:pt idx="808">
                  <c:v>42610.416666666657</c:v>
                </c:pt>
                <c:pt idx="809">
                  <c:v>42610.427083333292</c:v>
                </c:pt>
                <c:pt idx="810">
                  <c:v>42610.4375</c:v>
                </c:pt>
                <c:pt idx="811">
                  <c:v>42610.447916666657</c:v>
                </c:pt>
                <c:pt idx="812">
                  <c:v>42610.458333333343</c:v>
                </c:pt>
                <c:pt idx="813">
                  <c:v>42610.46875</c:v>
                </c:pt>
                <c:pt idx="814">
                  <c:v>42610.479166666621</c:v>
                </c:pt>
                <c:pt idx="815">
                  <c:v>42610.489583333343</c:v>
                </c:pt>
                <c:pt idx="816">
                  <c:v>42610.5</c:v>
                </c:pt>
                <c:pt idx="817">
                  <c:v>42610.510416666657</c:v>
                </c:pt>
                <c:pt idx="818">
                  <c:v>42610.520833333343</c:v>
                </c:pt>
                <c:pt idx="819">
                  <c:v>42610.53125</c:v>
                </c:pt>
                <c:pt idx="820">
                  <c:v>42610.541666666621</c:v>
                </c:pt>
                <c:pt idx="821">
                  <c:v>42610.552083333343</c:v>
                </c:pt>
                <c:pt idx="822">
                  <c:v>42610.5625</c:v>
                </c:pt>
                <c:pt idx="823">
                  <c:v>42610.572916666657</c:v>
                </c:pt>
                <c:pt idx="824">
                  <c:v>42610.583333333343</c:v>
                </c:pt>
                <c:pt idx="825">
                  <c:v>42610.593749999993</c:v>
                </c:pt>
                <c:pt idx="826">
                  <c:v>42610.604166666621</c:v>
                </c:pt>
                <c:pt idx="827">
                  <c:v>42610.614583333343</c:v>
                </c:pt>
                <c:pt idx="828">
                  <c:v>42610.625</c:v>
                </c:pt>
                <c:pt idx="829">
                  <c:v>42610.635416666621</c:v>
                </c:pt>
                <c:pt idx="830">
                  <c:v>42610.645833333343</c:v>
                </c:pt>
                <c:pt idx="831">
                  <c:v>42610.65625</c:v>
                </c:pt>
                <c:pt idx="832">
                  <c:v>42610.666666666621</c:v>
                </c:pt>
                <c:pt idx="833">
                  <c:v>42610.677083333292</c:v>
                </c:pt>
                <c:pt idx="834">
                  <c:v>42610.6875</c:v>
                </c:pt>
                <c:pt idx="835">
                  <c:v>42610.697916666621</c:v>
                </c:pt>
                <c:pt idx="836">
                  <c:v>42610.708333333343</c:v>
                </c:pt>
                <c:pt idx="837">
                  <c:v>42610.71875</c:v>
                </c:pt>
                <c:pt idx="838">
                  <c:v>42610.729166666591</c:v>
                </c:pt>
                <c:pt idx="839">
                  <c:v>42610.739583333292</c:v>
                </c:pt>
                <c:pt idx="840">
                  <c:v>42610.75</c:v>
                </c:pt>
                <c:pt idx="841">
                  <c:v>42610.760416666621</c:v>
                </c:pt>
                <c:pt idx="842">
                  <c:v>42610.770833333343</c:v>
                </c:pt>
                <c:pt idx="843">
                  <c:v>42610.78125</c:v>
                </c:pt>
                <c:pt idx="844">
                  <c:v>42610.791666666591</c:v>
                </c:pt>
                <c:pt idx="845">
                  <c:v>42610.802083333343</c:v>
                </c:pt>
                <c:pt idx="846">
                  <c:v>42610.8125</c:v>
                </c:pt>
                <c:pt idx="847">
                  <c:v>42610.822916666657</c:v>
                </c:pt>
                <c:pt idx="848">
                  <c:v>42610.833333333343</c:v>
                </c:pt>
                <c:pt idx="849">
                  <c:v>42610.84375</c:v>
                </c:pt>
                <c:pt idx="850">
                  <c:v>42610.854166666657</c:v>
                </c:pt>
                <c:pt idx="851">
                  <c:v>42610.864583333343</c:v>
                </c:pt>
                <c:pt idx="852">
                  <c:v>42610.875</c:v>
                </c:pt>
                <c:pt idx="853">
                  <c:v>42610.885416666657</c:v>
                </c:pt>
                <c:pt idx="854">
                  <c:v>42610.895833333343</c:v>
                </c:pt>
                <c:pt idx="855">
                  <c:v>42610.90625</c:v>
                </c:pt>
                <c:pt idx="856">
                  <c:v>42610.916666666657</c:v>
                </c:pt>
                <c:pt idx="857">
                  <c:v>42610.927083333292</c:v>
                </c:pt>
                <c:pt idx="858">
                  <c:v>42610.9375</c:v>
                </c:pt>
                <c:pt idx="859">
                  <c:v>42610.947916666657</c:v>
                </c:pt>
                <c:pt idx="860">
                  <c:v>42610.958333333343</c:v>
                </c:pt>
                <c:pt idx="861">
                  <c:v>42610.96875</c:v>
                </c:pt>
                <c:pt idx="862">
                  <c:v>42610.979166666621</c:v>
                </c:pt>
                <c:pt idx="863">
                  <c:v>42610.989583333343</c:v>
                </c:pt>
                <c:pt idx="864">
                  <c:v>42611</c:v>
                </c:pt>
                <c:pt idx="865">
                  <c:v>42611.010416666657</c:v>
                </c:pt>
                <c:pt idx="866">
                  <c:v>42611.020833333343</c:v>
                </c:pt>
                <c:pt idx="867">
                  <c:v>42611.03125</c:v>
                </c:pt>
                <c:pt idx="868">
                  <c:v>42611.041666666621</c:v>
                </c:pt>
                <c:pt idx="869">
                  <c:v>42611.052083333343</c:v>
                </c:pt>
                <c:pt idx="870">
                  <c:v>42611.0625</c:v>
                </c:pt>
                <c:pt idx="871">
                  <c:v>42611.072916666657</c:v>
                </c:pt>
                <c:pt idx="872">
                  <c:v>42611.083333333343</c:v>
                </c:pt>
                <c:pt idx="873">
                  <c:v>42611.093749999993</c:v>
                </c:pt>
                <c:pt idx="874">
                  <c:v>42611.104166666621</c:v>
                </c:pt>
                <c:pt idx="875">
                  <c:v>42611.114583333343</c:v>
                </c:pt>
                <c:pt idx="876">
                  <c:v>42611.125</c:v>
                </c:pt>
                <c:pt idx="877">
                  <c:v>42611.135416666621</c:v>
                </c:pt>
                <c:pt idx="878">
                  <c:v>42611.145833333343</c:v>
                </c:pt>
                <c:pt idx="879">
                  <c:v>42611.15625</c:v>
                </c:pt>
                <c:pt idx="880">
                  <c:v>42611.166666666621</c:v>
                </c:pt>
                <c:pt idx="881">
                  <c:v>42611.177083333292</c:v>
                </c:pt>
                <c:pt idx="882">
                  <c:v>42611.1875</c:v>
                </c:pt>
                <c:pt idx="883">
                  <c:v>42611.197916666621</c:v>
                </c:pt>
                <c:pt idx="884">
                  <c:v>42611.208333333343</c:v>
                </c:pt>
                <c:pt idx="885">
                  <c:v>42611.21875</c:v>
                </c:pt>
                <c:pt idx="886">
                  <c:v>42611.229166666591</c:v>
                </c:pt>
                <c:pt idx="887">
                  <c:v>42611.239583333292</c:v>
                </c:pt>
                <c:pt idx="888">
                  <c:v>42611.25</c:v>
                </c:pt>
                <c:pt idx="889">
                  <c:v>42611.260416666621</c:v>
                </c:pt>
                <c:pt idx="890">
                  <c:v>42611.270833333343</c:v>
                </c:pt>
                <c:pt idx="891">
                  <c:v>42611.28125</c:v>
                </c:pt>
                <c:pt idx="892">
                  <c:v>42611.291666666591</c:v>
                </c:pt>
                <c:pt idx="893">
                  <c:v>42611.302083333343</c:v>
                </c:pt>
                <c:pt idx="894">
                  <c:v>42611.3125</c:v>
                </c:pt>
                <c:pt idx="895">
                  <c:v>42611.322916666657</c:v>
                </c:pt>
                <c:pt idx="896">
                  <c:v>42611.333333333343</c:v>
                </c:pt>
                <c:pt idx="897">
                  <c:v>42611.34375</c:v>
                </c:pt>
                <c:pt idx="898">
                  <c:v>42611.354166666657</c:v>
                </c:pt>
                <c:pt idx="899">
                  <c:v>42611.364583333343</c:v>
                </c:pt>
                <c:pt idx="900">
                  <c:v>42611.375</c:v>
                </c:pt>
                <c:pt idx="901">
                  <c:v>42611.385416666657</c:v>
                </c:pt>
                <c:pt idx="902">
                  <c:v>42611.395833333343</c:v>
                </c:pt>
                <c:pt idx="903">
                  <c:v>42611.40625</c:v>
                </c:pt>
                <c:pt idx="904">
                  <c:v>42611.416666666657</c:v>
                </c:pt>
                <c:pt idx="905">
                  <c:v>42611.427083333292</c:v>
                </c:pt>
                <c:pt idx="906">
                  <c:v>42611.4375</c:v>
                </c:pt>
                <c:pt idx="907">
                  <c:v>42611.447916666657</c:v>
                </c:pt>
                <c:pt idx="908">
                  <c:v>42611.458333333343</c:v>
                </c:pt>
                <c:pt idx="909">
                  <c:v>42611.46875</c:v>
                </c:pt>
                <c:pt idx="910">
                  <c:v>42611.479166666621</c:v>
                </c:pt>
                <c:pt idx="911">
                  <c:v>42611.489583333343</c:v>
                </c:pt>
                <c:pt idx="912">
                  <c:v>42611.5</c:v>
                </c:pt>
                <c:pt idx="913">
                  <c:v>42611.510416666657</c:v>
                </c:pt>
                <c:pt idx="914">
                  <c:v>42611.520833333343</c:v>
                </c:pt>
                <c:pt idx="915">
                  <c:v>42611.53125</c:v>
                </c:pt>
                <c:pt idx="916">
                  <c:v>42611.541666666621</c:v>
                </c:pt>
                <c:pt idx="917">
                  <c:v>42611.552083333343</c:v>
                </c:pt>
                <c:pt idx="918">
                  <c:v>42611.5625</c:v>
                </c:pt>
                <c:pt idx="919">
                  <c:v>42611.572916666657</c:v>
                </c:pt>
                <c:pt idx="920">
                  <c:v>42611.583333333343</c:v>
                </c:pt>
                <c:pt idx="921">
                  <c:v>42611.593749999993</c:v>
                </c:pt>
                <c:pt idx="922">
                  <c:v>42611.604166666621</c:v>
                </c:pt>
                <c:pt idx="923">
                  <c:v>42611.614583333343</c:v>
                </c:pt>
                <c:pt idx="924">
                  <c:v>42611.625</c:v>
                </c:pt>
                <c:pt idx="925">
                  <c:v>42611.635416666621</c:v>
                </c:pt>
                <c:pt idx="926">
                  <c:v>42611.645833333343</c:v>
                </c:pt>
                <c:pt idx="927">
                  <c:v>42611.65625</c:v>
                </c:pt>
                <c:pt idx="928">
                  <c:v>42611.666666666621</c:v>
                </c:pt>
                <c:pt idx="929">
                  <c:v>42611.677083333292</c:v>
                </c:pt>
                <c:pt idx="930">
                  <c:v>42611.6875</c:v>
                </c:pt>
                <c:pt idx="931">
                  <c:v>42611.697916666621</c:v>
                </c:pt>
                <c:pt idx="932">
                  <c:v>42611.708333333343</c:v>
                </c:pt>
                <c:pt idx="933">
                  <c:v>42611.71875</c:v>
                </c:pt>
                <c:pt idx="934">
                  <c:v>42611.729166666591</c:v>
                </c:pt>
                <c:pt idx="935">
                  <c:v>42611.739583333292</c:v>
                </c:pt>
                <c:pt idx="936">
                  <c:v>42611.75</c:v>
                </c:pt>
                <c:pt idx="937">
                  <c:v>42611.760416666621</c:v>
                </c:pt>
                <c:pt idx="938">
                  <c:v>42611.770833333343</c:v>
                </c:pt>
                <c:pt idx="939">
                  <c:v>42611.78125</c:v>
                </c:pt>
                <c:pt idx="940">
                  <c:v>42611.791666666591</c:v>
                </c:pt>
                <c:pt idx="941">
                  <c:v>42611.802083333343</c:v>
                </c:pt>
                <c:pt idx="942">
                  <c:v>42611.8125</c:v>
                </c:pt>
                <c:pt idx="943">
                  <c:v>42611.822916666657</c:v>
                </c:pt>
                <c:pt idx="944">
                  <c:v>42611.833333333343</c:v>
                </c:pt>
                <c:pt idx="945">
                  <c:v>42611.84375</c:v>
                </c:pt>
                <c:pt idx="946">
                  <c:v>42611.854166666657</c:v>
                </c:pt>
                <c:pt idx="947">
                  <c:v>42611.864583333343</c:v>
                </c:pt>
                <c:pt idx="948">
                  <c:v>42611.875</c:v>
                </c:pt>
                <c:pt idx="949">
                  <c:v>42611.885416666657</c:v>
                </c:pt>
                <c:pt idx="950">
                  <c:v>42611.895833333343</c:v>
                </c:pt>
                <c:pt idx="951">
                  <c:v>42611.90625</c:v>
                </c:pt>
                <c:pt idx="952">
                  <c:v>42611.916666666657</c:v>
                </c:pt>
                <c:pt idx="953">
                  <c:v>42611.927083333292</c:v>
                </c:pt>
                <c:pt idx="954">
                  <c:v>42611.9375</c:v>
                </c:pt>
                <c:pt idx="955">
                  <c:v>42611.947916666657</c:v>
                </c:pt>
                <c:pt idx="956">
                  <c:v>42611.958333333343</c:v>
                </c:pt>
                <c:pt idx="957">
                  <c:v>42611.96875</c:v>
                </c:pt>
                <c:pt idx="958">
                  <c:v>42611.979166666621</c:v>
                </c:pt>
                <c:pt idx="959">
                  <c:v>42611.989583333343</c:v>
                </c:pt>
                <c:pt idx="960">
                  <c:v>42612</c:v>
                </c:pt>
                <c:pt idx="961">
                  <c:v>42612.010416666657</c:v>
                </c:pt>
                <c:pt idx="962">
                  <c:v>42612.020833333343</c:v>
                </c:pt>
                <c:pt idx="963">
                  <c:v>42612.03125</c:v>
                </c:pt>
                <c:pt idx="964">
                  <c:v>42612.041666666621</c:v>
                </c:pt>
                <c:pt idx="965">
                  <c:v>42612.052083333343</c:v>
                </c:pt>
                <c:pt idx="966">
                  <c:v>42612.0625</c:v>
                </c:pt>
                <c:pt idx="967">
                  <c:v>42612.072916666657</c:v>
                </c:pt>
                <c:pt idx="968">
                  <c:v>42612.083333333343</c:v>
                </c:pt>
                <c:pt idx="969">
                  <c:v>42612.093749999993</c:v>
                </c:pt>
                <c:pt idx="970">
                  <c:v>42612.104166666621</c:v>
                </c:pt>
                <c:pt idx="971">
                  <c:v>42612.114583333343</c:v>
                </c:pt>
                <c:pt idx="972">
                  <c:v>42612.125</c:v>
                </c:pt>
                <c:pt idx="973">
                  <c:v>42612.135416666621</c:v>
                </c:pt>
                <c:pt idx="974">
                  <c:v>42612.145833333343</c:v>
                </c:pt>
                <c:pt idx="975">
                  <c:v>42612.15625</c:v>
                </c:pt>
                <c:pt idx="976">
                  <c:v>42612.166666666621</c:v>
                </c:pt>
                <c:pt idx="977">
                  <c:v>42612.177083333292</c:v>
                </c:pt>
                <c:pt idx="978">
                  <c:v>42612.1875</c:v>
                </c:pt>
                <c:pt idx="979">
                  <c:v>42612.197916666621</c:v>
                </c:pt>
                <c:pt idx="980">
                  <c:v>42612.208333333343</c:v>
                </c:pt>
                <c:pt idx="981">
                  <c:v>42612.21875</c:v>
                </c:pt>
                <c:pt idx="982">
                  <c:v>42612.229166666591</c:v>
                </c:pt>
                <c:pt idx="983">
                  <c:v>42612.239583333292</c:v>
                </c:pt>
                <c:pt idx="984">
                  <c:v>42612.25</c:v>
                </c:pt>
                <c:pt idx="985">
                  <c:v>42612.260416666621</c:v>
                </c:pt>
                <c:pt idx="986">
                  <c:v>42612.270833333343</c:v>
                </c:pt>
                <c:pt idx="987">
                  <c:v>42612.28125</c:v>
                </c:pt>
                <c:pt idx="988">
                  <c:v>42612.291666666591</c:v>
                </c:pt>
                <c:pt idx="989">
                  <c:v>42612.302083333343</c:v>
                </c:pt>
                <c:pt idx="990">
                  <c:v>42612.3125</c:v>
                </c:pt>
                <c:pt idx="991">
                  <c:v>42612.322916666657</c:v>
                </c:pt>
                <c:pt idx="992">
                  <c:v>42612.333333333343</c:v>
                </c:pt>
                <c:pt idx="993">
                  <c:v>42612.34375</c:v>
                </c:pt>
                <c:pt idx="994">
                  <c:v>42612.354166666657</c:v>
                </c:pt>
                <c:pt idx="995">
                  <c:v>42612.364583333343</c:v>
                </c:pt>
                <c:pt idx="996">
                  <c:v>42612.375</c:v>
                </c:pt>
                <c:pt idx="997">
                  <c:v>42612.385416666657</c:v>
                </c:pt>
                <c:pt idx="998">
                  <c:v>42612.395833333343</c:v>
                </c:pt>
                <c:pt idx="999">
                  <c:v>42612.40625</c:v>
                </c:pt>
                <c:pt idx="1000">
                  <c:v>42612.416666666657</c:v>
                </c:pt>
                <c:pt idx="1001">
                  <c:v>42612.427083333292</c:v>
                </c:pt>
                <c:pt idx="1002">
                  <c:v>42612.4375</c:v>
                </c:pt>
                <c:pt idx="1003">
                  <c:v>42612.447916666657</c:v>
                </c:pt>
                <c:pt idx="1004">
                  <c:v>42612.458333333343</c:v>
                </c:pt>
                <c:pt idx="1005">
                  <c:v>42612.46875</c:v>
                </c:pt>
                <c:pt idx="1006">
                  <c:v>42612.479166666621</c:v>
                </c:pt>
                <c:pt idx="1007">
                  <c:v>42612.489583333343</c:v>
                </c:pt>
                <c:pt idx="1008">
                  <c:v>42612.5</c:v>
                </c:pt>
                <c:pt idx="1009">
                  <c:v>42612.510416666657</c:v>
                </c:pt>
                <c:pt idx="1010">
                  <c:v>42612.520833333343</c:v>
                </c:pt>
                <c:pt idx="1011">
                  <c:v>42612.53125</c:v>
                </c:pt>
                <c:pt idx="1012">
                  <c:v>42612.541666666621</c:v>
                </c:pt>
                <c:pt idx="1013">
                  <c:v>42612.552083333343</c:v>
                </c:pt>
                <c:pt idx="1014">
                  <c:v>42612.5625</c:v>
                </c:pt>
                <c:pt idx="1015">
                  <c:v>42612.572916666657</c:v>
                </c:pt>
                <c:pt idx="1016">
                  <c:v>42612.583333333343</c:v>
                </c:pt>
                <c:pt idx="1017">
                  <c:v>42612.593749999993</c:v>
                </c:pt>
                <c:pt idx="1018">
                  <c:v>42612.604166666621</c:v>
                </c:pt>
                <c:pt idx="1019">
                  <c:v>42612.614583333343</c:v>
                </c:pt>
                <c:pt idx="1020">
                  <c:v>42612.625</c:v>
                </c:pt>
                <c:pt idx="1021">
                  <c:v>42612.635416666621</c:v>
                </c:pt>
                <c:pt idx="1022">
                  <c:v>42612.645833333343</c:v>
                </c:pt>
                <c:pt idx="1023">
                  <c:v>42612.65625</c:v>
                </c:pt>
                <c:pt idx="1024">
                  <c:v>42612.666666666621</c:v>
                </c:pt>
                <c:pt idx="1025">
                  <c:v>42612.677083333292</c:v>
                </c:pt>
                <c:pt idx="1026">
                  <c:v>42612.6875</c:v>
                </c:pt>
                <c:pt idx="1027">
                  <c:v>42612.697916666621</c:v>
                </c:pt>
                <c:pt idx="1028">
                  <c:v>42612.708333333343</c:v>
                </c:pt>
                <c:pt idx="1029">
                  <c:v>42612.71875</c:v>
                </c:pt>
                <c:pt idx="1030">
                  <c:v>42612.729166666591</c:v>
                </c:pt>
                <c:pt idx="1031">
                  <c:v>42612.739583333292</c:v>
                </c:pt>
                <c:pt idx="1032">
                  <c:v>42612.75</c:v>
                </c:pt>
                <c:pt idx="1033">
                  <c:v>42612.760416666621</c:v>
                </c:pt>
                <c:pt idx="1034">
                  <c:v>42612.770833333343</c:v>
                </c:pt>
                <c:pt idx="1035">
                  <c:v>42612.78125</c:v>
                </c:pt>
                <c:pt idx="1036">
                  <c:v>42612.791666666591</c:v>
                </c:pt>
                <c:pt idx="1037">
                  <c:v>42612.802083333343</c:v>
                </c:pt>
                <c:pt idx="1038">
                  <c:v>42612.8125</c:v>
                </c:pt>
                <c:pt idx="1039">
                  <c:v>42612.822916666657</c:v>
                </c:pt>
                <c:pt idx="1040">
                  <c:v>42612.833333333343</c:v>
                </c:pt>
                <c:pt idx="1041">
                  <c:v>42612.84375</c:v>
                </c:pt>
                <c:pt idx="1042">
                  <c:v>42612.854166666657</c:v>
                </c:pt>
                <c:pt idx="1043">
                  <c:v>42612.864583333343</c:v>
                </c:pt>
                <c:pt idx="1044">
                  <c:v>42612.875</c:v>
                </c:pt>
                <c:pt idx="1045">
                  <c:v>42612.885416666657</c:v>
                </c:pt>
                <c:pt idx="1046">
                  <c:v>42612.895833333343</c:v>
                </c:pt>
                <c:pt idx="1047">
                  <c:v>42612.90625</c:v>
                </c:pt>
                <c:pt idx="1048">
                  <c:v>42612.916666666657</c:v>
                </c:pt>
                <c:pt idx="1049">
                  <c:v>42612.927083333292</c:v>
                </c:pt>
                <c:pt idx="1050">
                  <c:v>42612.9375</c:v>
                </c:pt>
                <c:pt idx="1051">
                  <c:v>42612.947916666657</c:v>
                </c:pt>
                <c:pt idx="1052">
                  <c:v>42612.958333333343</c:v>
                </c:pt>
                <c:pt idx="1053">
                  <c:v>42612.96875</c:v>
                </c:pt>
                <c:pt idx="1054">
                  <c:v>42612.979166666621</c:v>
                </c:pt>
                <c:pt idx="1055">
                  <c:v>42612.989583333343</c:v>
                </c:pt>
                <c:pt idx="1056">
                  <c:v>42613</c:v>
                </c:pt>
                <c:pt idx="1057">
                  <c:v>42613.010416666657</c:v>
                </c:pt>
                <c:pt idx="1058">
                  <c:v>42613.020833333343</c:v>
                </c:pt>
                <c:pt idx="1059">
                  <c:v>42613.03125</c:v>
                </c:pt>
                <c:pt idx="1060">
                  <c:v>42613.041666666621</c:v>
                </c:pt>
                <c:pt idx="1061">
                  <c:v>42613.052083333343</c:v>
                </c:pt>
                <c:pt idx="1062">
                  <c:v>42613.0625</c:v>
                </c:pt>
                <c:pt idx="1063">
                  <c:v>42613.072916666657</c:v>
                </c:pt>
                <c:pt idx="1064">
                  <c:v>42613.083333333343</c:v>
                </c:pt>
                <c:pt idx="1065">
                  <c:v>42613.093749999993</c:v>
                </c:pt>
                <c:pt idx="1066">
                  <c:v>42613.104166666621</c:v>
                </c:pt>
                <c:pt idx="1067">
                  <c:v>42613.114583333343</c:v>
                </c:pt>
                <c:pt idx="1068">
                  <c:v>42613.125</c:v>
                </c:pt>
                <c:pt idx="1069">
                  <c:v>42613.135416666621</c:v>
                </c:pt>
                <c:pt idx="1070">
                  <c:v>42613.145833333343</c:v>
                </c:pt>
                <c:pt idx="1071">
                  <c:v>42613.15625</c:v>
                </c:pt>
                <c:pt idx="1072">
                  <c:v>42613.166666666621</c:v>
                </c:pt>
                <c:pt idx="1073">
                  <c:v>42613.177083333292</c:v>
                </c:pt>
                <c:pt idx="1074">
                  <c:v>42613.1875</c:v>
                </c:pt>
                <c:pt idx="1075">
                  <c:v>42613.197916666621</c:v>
                </c:pt>
                <c:pt idx="1076">
                  <c:v>42613.208333333343</c:v>
                </c:pt>
                <c:pt idx="1077">
                  <c:v>42613.21875</c:v>
                </c:pt>
                <c:pt idx="1078">
                  <c:v>42613.229166666591</c:v>
                </c:pt>
                <c:pt idx="1079">
                  <c:v>42613.239583333292</c:v>
                </c:pt>
                <c:pt idx="1080">
                  <c:v>42613.25</c:v>
                </c:pt>
                <c:pt idx="1081">
                  <c:v>42613.260416666621</c:v>
                </c:pt>
                <c:pt idx="1082">
                  <c:v>42613.270833333343</c:v>
                </c:pt>
                <c:pt idx="1083">
                  <c:v>42613.28125</c:v>
                </c:pt>
                <c:pt idx="1084">
                  <c:v>42613.291666666591</c:v>
                </c:pt>
                <c:pt idx="1085">
                  <c:v>42613.302083333343</c:v>
                </c:pt>
                <c:pt idx="1086">
                  <c:v>42613.3125</c:v>
                </c:pt>
                <c:pt idx="1087">
                  <c:v>42613.322916666657</c:v>
                </c:pt>
                <c:pt idx="1088">
                  <c:v>42613.333333333343</c:v>
                </c:pt>
                <c:pt idx="1089">
                  <c:v>42613.34375</c:v>
                </c:pt>
                <c:pt idx="1090">
                  <c:v>42613.354166666657</c:v>
                </c:pt>
                <c:pt idx="1091">
                  <c:v>42613.364583333343</c:v>
                </c:pt>
                <c:pt idx="1092">
                  <c:v>42613.375</c:v>
                </c:pt>
                <c:pt idx="1093">
                  <c:v>42613.385416666657</c:v>
                </c:pt>
                <c:pt idx="1094">
                  <c:v>42613.395833333343</c:v>
                </c:pt>
                <c:pt idx="1095">
                  <c:v>42613.40625</c:v>
                </c:pt>
                <c:pt idx="1096">
                  <c:v>42613.416666666657</c:v>
                </c:pt>
                <c:pt idx="1097">
                  <c:v>42613.427083333292</c:v>
                </c:pt>
                <c:pt idx="1098">
                  <c:v>42613.4375</c:v>
                </c:pt>
                <c:pt idx="1099">
                  <c:v>42613.447916666657</c:v>
                </c:pt>
                <c:pt idx="1100">
                  <c:v>42613.458333333343</c:v>
                </c:pt>
                <c:pt idx="1101">
                  <c:v>42613.46875</c:v>
                </c:pt>
                <c:pt idx="1102">
                  <c:v>42613.479166666621</c:v>
                </c:pt>
                <c:pt idx="1103">
                  <c:v>42613.489583333343</c:v>
                </c:pt>
                <c:pt idx="1104">
                  <c:v>42613.5</c:v>
                </c:pt>
                <c:pt idx="1105">
                  <c:v>42613.510416666657</c:v>
                </c:pt>
                <c:pt idx="1106">
                  <c:v>42613.520833333343</c:v>
                </c:pt>
                <c:pt idx="1107">
                  <c:v>42613.53125</c:v>
                </c:pt>
                <c:pt idx="1108">
                  <c:v>42613.541666666621</c:v>
                </c:pt>
                <c:pt idx="1109">
                  <c:v>42613.552083333343</c:v>
                </c:pt>
                <c:pt idx="1110">
                  <c:v>42613.5625</c:v>
                </c:pt>
                <c:pt idx="1111">
                  <c:v>42613.572916666657</c:v>
                </c:pt>
                <c:pt idx="1112">
                  <c:v>42613.583333333343</c:v>
                </c:pt>
                <c:pt idx="1113">
                  <c:v>42613.593749999993</c:v>
                </c:pt>
                <c:pt idx="1114">
                  <c:v>42613.604166666621</c:v>
                </c:pt>
                <c:pt idx="1115">
                  <c:v>42613.614583333343</c:v>
                </c:pt>
                <c:pt idx="1116">
                  <c:v>42613.625</c:v>
                </c:pt>
                <c:pt idx="1117">
                  <c:v>42613.635416666621</c:v>
                </c:pt>
                <c:pt idx="1118">
                  <c:v>42613.645833333343</c:v>
                </c:pt>
                <c:pt idx="1119">
                  <c:v>42613.65625</c:v>
                </c:pt>
                <c:pt idx="1120">
                  <c:v>42613.666666666621</c:v>
                </c:pt>
                <c:pt idx="1121">
                  <c:v>42613.677083333292</c:v>
                </c:pt>
                <c:pt idx="1122">
                  <c:v>42613.6875</c:v>
                </c:pt>
                <c:pt idx="1123">
                  <c:v>42613.697916666621</c:v>
                </c:pt>
                <c:pt idx="1124">
                  <c:v>42613.708333333343</c:v>
                </c:pt>
                <c:pt idx="1125">
                  <c:v>42613.71875</c:v>
                </c:pt>
                <c:pt idx="1126">
                  <c:v>42613.729166666591</c:v>
                </c:pt>
                <c:pt idx="1127">
                  <c:v>42613.739583333292</c:v>
                </c:pt>
                <c:pt idx="1128">
                  <c:v>42613.75</c:v>
                </c:pt>
                <c:pt idx="1129">
                  <c:v>42613.760416666621</c:v>
                </c:pt>
                <c:pt idx="1130">
                  <c:v>42613.770833333343</c:v>
                </c:pt>
                <c:pt idx="1131">
                  <c:v>42613.78125</c:v>
                </c:pt>
                <c:pt idx="1132">
                  <c:v>42613.791666666591</c:v>
                </c:pt>
                <c:pt idx="1133">
                  <c:v>42613.802083333343</c:v>
                </c:pt>
                <c:pt idx="1134">
                  <c:v>42613.8125</c:v>
                </c:pt>
                <c:pt idx="1135">
                  <c:v>42613.822916666657</c:v>
                </c:pt>
                <c:pt idx="1136">
                  <c:v>42613.833333333343</c:v>
                </c:pt>
                <c:pt idx="1137">
                  <c:v>42613.84375</c:v>
                </c:pt>
                <c:pt idx="1138">
                  <c:v>42613.854166666657</c:v>
                </c:pt>
                <c:pt idx="1139">
                  <c:v>42613.864583333343</c:v>
                </c:pt>
                <c:pt idx="1140">
                  <c:v>42613.875</c:v>
                </c:pt>
                <c:pt idx="1141">
                  <c:v>42613.885416666657</c:v>
                </c:pt>
                <c:pt idx="1142">
                  <c:v>42613.895833333343</c:v>
                </c:pt>
                <c:pt idx="1143">
                  <c:v>42613.90625</c:v>
                </c:pt>
                <c:pt idx="1144">
                  <c:v>42613.916666666657</c:v>
                </c:pt>
                <c:pt idx="1145">
                  <c:v>42613.927083333292</c:v>
                </c:pt>
                <c:pt idx="1146">
                  <c:v>42613.9375</c:v>
                </c:pt>
                <c:pt idx="1147">
                  <c:v>42613.947916666657</c:v>
                </c:pt>
                <c:pt idx="1148">
                  <c:v>42613.958333333343</c:v>
                </c:pt>
                <c:pt idx="1149">
                  <c:v>42613.96875</c:v>
                </c:pt>
                <c:pt idx="1150">
                  <c:v>42613.979166666621</c:v>
                </c:pt>
                <c:pt idx="1151">
                  <c:v>42613.989583333343</c:v>
                </c:pt>
                <c:pt idx="1152">
                  <c:v>42614</c:v>
                </c:pt>
                <c:pt idx="1153">
                  <c:v>42614.010416666657</c:v>
                </c:pt>
                <c:pt idx="1154">
                  <c:v>42614.020833333343</c:v>
                </c:pt>
                <c:pt idx="1155">
                  <c:v>42614.03125</c:v>
                </c:pt>
                <c:pt idx="1156">
                  <c:v>42614.041666666621</c:v>
                </c:pt>
                <c:pt idx="1157">
                  <c:v>42614.052083333343</c:v>
                </c:pt>
                <c:pt idx="1158">
                  <c:v>42614.0625</c:v>
                </c:pt>
                <c:pt idx="1159">
                  <c:v>42614.072916666657</c:v>
                </c:pt>
                <c:pt idx="1160">
                  <c:v>42614.083333333343</c:v>
                </c:pt>
                <c:pt idx="1161">
                  <c:v>42614.093749999993</c:v>
                </c:pt>
                <c:pt idx="1162">
                  <c:v>42614.104166666621</c:v>
                </c:pt>
                <c:pt idx="1163">
                  <c:v>42614.114583333343</c:v>
                </c:pt>
                <c:pt idx="1164">
                  <c:v>42614.125</c:v>
                </c:pt>
                <c:pt idx="1165">
                  <c:v>42614.135416666621</c:v>
                </c:pt>
                <c:pt idx="1166">
                  <c:v>42614.145833333343</c:v>
                </c:pt>
                <c:pt idx="1167">
                  <c:v>42614.15625</c:v>
                </c:pt>
                <c:pt idx="1168">
                  <c:v>42614.166666666621</c:v>
                </c:pt>
                <c:pt idx="1169">
                  <c:v>42614.177083333292</c:v>
                </c:pt>
                <c:pt idx="1170">
                  <c:v>42614.1875</c:v>
                </c:pt>
                <c:pt idx="1171">
                  <c:v>42614.197916666621</c:v>
                </c:pt>
                <c:pt idx="1172">
                  <c:v>42614.208333333343</c:v>
                </c:pt>
                <c:pt idx="1173">
                  <c:v>42614.21875</c:v>
                </c:pt>
                <c:pt idx="1174">
                  <c:v>42614.229166666591</c:v>
                </c:pt>
                <c:pt idx="1175">
                  <c:v>42614.239583333292</c:v>
                </c:pt>
                <c:pt idx="1176">
                  <c:v>42614.25</c:v>
                </c:pt>
                <c:pt idx="1177">
                  <c:v>42614.260416666621</c:v>
                </c:pt>
                <c:pt idx="1178">
                  <c:v>42614.270833333343</c:v>
                </c:pt>
                <c:pt idx="1179">
                  <c:v>42614.28125</c:v>
                </c:pt>
                <c:pt idx="1180">
                  <c:v>42614.291666666591</c:v>
                </c:pt>
                <c:pt idx="1181">
                  <c:v>42614.302083333343</c:v>
                </c:pt>
                <c:pt idx="1182">
                  <c:v>42614.3125</c:v>
                </c:pt>
                <c:pt idx="1183">
                  <c:v>42614.322916666657</c:v>
                </c:pt>
                <c:pt idx="1184">
                  <c:v>42614.333333333343</c:v>
                </c:pt>
                <c:pt idx="1185">
                  <c:v>42614.34375</c:v>
                </c:pt>
                <c:pt idx="1186">
                  <c:v>42614.354166666657</c:v>
                </c:pt>
                <c:pt idx="1187">
                  <c:v>42614.364583333343</c:v>
                </c:pt>
                <c:pt idx="1188">
                  <c:v>42614.375</c:v>
                </c:pt>
                <c:pt idx="1189">
                  <c:v>42614.385416666657</c:v>
                </c:pt>
                <c:pt idx="1190">
                  <c:v>42614.395833333343</c:v>
                </c:pt>
                <c:pt idx="1191">
                  <c:v>42614.40625</c:v>
                </c:pt>
                <c:pt idx="1192">
                  <c:v>42614.416666666657</c:v>
                </c:pt>
                <c:pt idx="1193">
                  <c:v>42614.427083333292</c:v>
                </c:pt>
                <c:pt idx="1194">
                  <c:v>42614.4375</c:v>
                </c:pt>
                <c:pt idx="1195">
                  <c:v>42614.447916666657</c:v>
                </c:pt>
                <c:pt idx="1196">
                  <c:v>42614.458333333343</c:v>
                </c:pt>
                <c:pt idx="1197">
                  <c:v>42614.46875</c:v>
                </c:pt>
                <c:pt idx="1198">
                  <c:v>42614.479166666621</c:v>
                </c:pt>
                <c:pt idx="1199">
                  <c:v>42614.489583333343</c:v>
                </c:pt>
                <c:pt idx="1200">
                  <c:v>42614.5</c:v>
                </c:pt>
                <c:pt idx="1201">
                  <c:v>42614.510416666657</c:v>
                </c:pt>
                <c:pt idx="1202">
                  <c:v>42614.520833333343</c:v>
                </c:pt>
                <c:pt idx="1203">
                  <c:v>42614.53125</c:v>
                </c:pt>
                <c:pt idx="1204">
                  <c:v>42614.541666666621</c:v>
                </c:pt>
                <c:pt idx="1205">
                  <c:v>42614.552083333343</c:v>
                </c:pt>
                <c:pt idx="1206">
                  <c:v>42614.5625</c:v>
                </c:pt>
                <c:pt idx="1207">
                  <c:v>42614.572916666657</c:v>
                </c:pt>
                <c:pt idx="1208">
                  <c:v>42614.583333333343</c:v>
                </c:pt>
                <c:pt idx="1209">
                  <c:v>42614.593749999993</c:v>
                </c:pt>
                <c:pt idx="1210">
                  <c:v>42614.604166666621</c:v>
                </c:pt>
                <c:pt idx="1211">
                  <c:v>42614.614583333343</c:v>
                </c:pt>
                <c:pt idx="1212">
                  <c:v>42614.625</c:v>
                </c:pt>
                <c:pt idx="1213">
                  <c:v>42614.635416666621</c:v>
                </c:pt>
                <c:pt idx="1214">
                  <c:v>42614.645833333343</c:v>
                </c:pt>
                <c:pt idx="1215">
                  <c:v>42614.65625</c:v>
                </c:pt>
                <c:pt idx="1216">
                  <c:v>42614.666666666621</c:v>
                </c:pt>
                <c:pt idx="1217">
                  <c:v>42614.677083333292</c:v>
                </c:pt>
                <c:pt idx="1218">
                  <c:v>42614.6875</c:v>
                </c:pt>
                <c:pt idx="1219">
                  <c:v>42614.697916666621</c:v>
                </c:pt>
                <c:pt idx="1220">
                  <c:v>42614.708333333343</c:v>
                </c:pt>
                <c:pt idx="1221">
                  <c:v>42614.71875</c:v>
                </c:pt>
                <c:pt idx="1222">
                  <c:v>42614.729166666591</c:v>
                </c:pt>
                <c:pt idx="1223">
                  <c:v>42614.739583333292</c:v>
                </c:pt>
                <c:pt idx="1224">
                  <c:v>42614.75</c:v>
                </c:pt>
                <c:pt idx="1225">
                  <c:v>42614.760416666621</c:v>
                </c:pt>
                <c:pt idx="1226">
                  <c:v>42614.770833333343</c:v>
                </c:pt>
                <c:pt idx="1227">
                  <c:v>42614.78125</c:v>
                </c:pt>
                <c:pt idx="1228">
                  <c:v>42614.791666666591</c:v>
                </c:pt>
                <c:pt idx="1229">
                  <c:v>42614.802083333343</c:v>
                </c:pt>
                <c:pt idx="1230">
                  <c:v>42614.8125</c:v>
                </c:pt>
                <c:pt idx="1231">
                  <c:v>42614.822916666657</c:v>
                </c:pt>
                <c:pt idx="1232">
                  <c:v>42614.833333333343</c:v>
                </c:pt>
                <c:pt idx="1233">
                  <c:v>42614.84375</c:v>
                </c:pt>
                <c:pt idx="1234">
                  <c:v>42614.854166666657</c:v>
                </c:pt>
                <c:pt idx="1235">
                  <c:v>42614.864583333343</c:v>
                </c:pt>
                <c:pt idx="1236">
                  <c:v>42614.875</c:v>
                </c:pt>
                <c:pt idx="1237">
                  <c:v>42614.885416666657</c:v>
                </c:pt>
                <c:pt idx="1238">
                  <c:v>42614.895833333343</c:v>
                </c:pt>
                <c:pt idx="1239">
                  <c:v>42614.90625</c:v>
                </c:pt>
                <c:pt idx="1240">
                  <c:v>42614.916666666657</c:v>
                </c:pt>
                <c:pt idx="1241">
                  <c:v>42614.927083333292</c:v>
                </c:pt>
                <c:pt idx="1242">
                  <c:v>42614.9375</c:v>
                </c:pt>
                <c:pt idx="1243">
                  <c:v>42614.947916666657</c:v>
                </c:pt>
                <c:pt idx="1244">
                  <c:v>42614.958333333343</c:v>
                </c:pt>
                <c:pt idx="1245">
                  <c:v>42614.96875</c:v>
                </c:pt>
                <c:pt idx="1246">
                  <c:v>42614.979166666621</c:v>
                </c:pt>
                <c:pt idx="1247">
                  <c:v>42614.989583333343</c:v>
                </c:pt>
                <c:pt idx="1248">
                  <c:v>42615</c:v>
                </c:pt>
                <c:pt idx="1249">
                  <c:v>42615.010416666657</c:v>
                </c:pt>
                <c:pt idx="1250">
                  <c:v>42615.020833333343</c:v>
                </c:pt>
                <c:pt idx="1251">
                  <c:v>42615.03125</c:v>
                </c:pt>
                <c:pt idx="1252">
                  <c:v>42615.041666666621</c:v>
                </c:pt>
                <c:pt idx="1253">
                  <c:v>42615.052083333343</c:v>
                </c:pt>
                <c:pt idx="1254">
                  <c:v>42615.0625</c:v>
                </c:pt>
                <c:pt idx="1255">
                  <c:v>42615.072916666657</c:v>
                </c:pt>
                <c:pt idx="1256">
                  <c:v>42615.083333333343</c:v>
                </c:pt>
                <c:pt idx="1257">
                  <c:v>42615.093749999993</c:v>
                </c:pt>
                <c:pt idx="1258">
                  <c:v>42615.104166666621</c:v>
                </c:pt>
                <c:pt idx="1259">
                  <c:v>42615.114583333343</c:v>
                </c:pt>
                <c:pt idx="1260">
                  <c:v>42615.125</c:v>
                </c:pt>
                <c:pt idx="1261">
                  <c:v>42615.135416666621</c:v>
                </c:pt>
                <c:pt idx="1262">
                  <c:v>42615.145833333343</c:v>
                </c:pt>
                <c:pt idx="1263">
                  <c:v>42615.15625</c:v>
                </c:pt>
                <c:pt idx="1264">
                  <c:v>42615.166666666621</c:v>
                </c:pt>
                <c:pt idx="1265">
                  <c:v>42615.177083333292</c:v>
                </c:pt>
                <c:pt idx="1266">
                  <c:v>42615.1875</c:v>
                </c:pt>
                <c:pt idx="1267">
                  <c:v>42615.197916666621</c:v>
                </c:pt>
                <c:pt idx="1268">
                  <c:v>42615.208333333343</c:v>
                </c:pt>
                <c:pt idx="1269">
                  <c:v>42615.21875</c:v>
                </c:pt>
                <c:pt idx="1270">
                  <c:v>42615.229166666591</c:v>
                </c:pt>
                <c:pt idx="1271">
                  <c:v>42615.239583333292</c:v>
                </c:pt>
                <c:pt idx="1272">
                  <c:v>42615.25</c:v>
                </c:pt>
                <c:pt idx="1273">
                  <c:v>42615.260416666621</c:v>
                </c:pt>
                <c:pt idx="1274">
                  <c:v>42615.270833333343</c:v>
                </c:pt>
                <c:pt idx="1275">
                  <c:v>42615.28125</c:v>
                </c:pt>
                <c:pt idx="1276">
                  <c:v>42615.291666666591</c:v>
                </c:pt>
                <c:pt idx="1277">
                  <c:v>42615.302083333343</c:v>
                </c:pt>
                <c:pt idx="1278">
                  <c:v>42615.3125</c:v>
                </c:pt>
                <c:pt idx="1279">
                  <c:v>42615.322916666657</c:v>
                </c:pt>
                <c:pt idx="1280">
                  <c:v>42615.333333333343</c:v>
                </c:pt>
                <c:pt idx="1281">
                  <c:v>42615.34375</c:v>
                </c:pt>
                <c:pt idx="1282">
                  <c:v>42615.354166666657</c:v>
                </c:pt>
                <c:pt idx="1283">
                  <c:v>42615.364583333343</c:v>
                </c:pt>
                <c:pt idx="1284">
                  <c:v>42615.375</c:v>
                </c:pt>
                <c:pt idx="1285">
                  <c:v>42615.385416666657</c:v>
                </c:pt>
                <c:pt idx="1286">
                  <c:v>42615.395833333343</c:v>
                </c:pt>
                <c:pt idx="1287">
                  <c:v>42615.40625</c:v>
                </c:pt>
                <c:pt idx="1288">
                  <c:v>42615.416666666657</c:v>
                </c:pt>
                <c:pt idx="1289">
                  <c:v>42615.427083333292</c:v>
                </c:pt>
                <c:pt idx="1290">
                  <c:v>42615.4375</c:v>
                </c:pt>
                <c:pt idx="1291">
                  <c:v>42615.447916666657</c:v>
                </c:pt>
                <c:pt idx="1292">
                  <c:v>42615.458333333343</c:v>
                </c:pt>
                <c:pt idx="1293">
                  <c:v>42615.46875</c:v>
                </c:pt>
                <c:pt idx="1294">
                  <c:v>42615.479166666621</c:v>
                </c:pt>
                <c:pt idx="1295">
                  <c:v>42615.489583333343</c:v>
                </c:pt>
                <c:pt idx="1296">
                  <c:v>42615.5</c:v>
                </c:pt>
                <c:pt idx="1297">
                  <c:v>42615.510416666657</c:v>
                </c:pt>
                <c:pt idx="1298">
                  <c:v>42615.520833333343</c:v>
                </c:pt>
                <c:pt idx="1299">
                  <c:v>42615.53125</c:v>
                </c:pt>
                <c:pt idx="1300">
                  <c:v>42615.541666666621</c:v>
                </c:pt>
                <c:pt idx="1301">
                  <c:v>42615.552083333343</c:v>
                </c:pt>
                <c:pt idx="1302">
                  <c:v>42615.5625</c:v>
                </c:pt>
                <c:pt idx="1303">
                  <c:v>42615.572916666657</c:v>
                </c:pt>
                <c:pt idx="1304">
                  <c:v>42615.583333333343</c:v>
                </c:pt>
                <c:pt idx="1305">
                  <c:v>42615.593749999993</c:v>
                </c:pt>
                <c:pt idx="1306">
                  <c:v>42615.604166666621</c:v>
                </c:pt>
                <c:pt idx="1307">
                  <c:v>42615.614583333343</c:v>
                </c:pt>
                <c:pt idx="1308">
                  <c:v>42615.625</c:v>
                </c:pt>
                <c:pt idx="1309">
                  <c:v>42615.635416666621</c:v>
                </c:pt>
                <c:pt idx="1310">
                  <c:v>42615.645833333343</c:v>
                </c:pt>
                <c:pt idx="1311">
                  <c:v>42615.65625</c:v>
                </c:pt>
                <c:pt idx="1312">
                  <c:v>42615.666666666621</c:v>
                </c:pt>
                <c:pt idx="1313">
                  <c:v>42615.677083333292</c:v>
                </c:pt>
                <c:pt idx="1314">
                  <c:v>42615.6875</c:v>
                </c:pt>
                <c:pt idx="1315">
                  <c:v>42615.697916666621</c:v>
                </c:pt>
                <c:pt idx="1316">
                  <c:v>42615.708333333343</c:v>
                </c:pt>
                <c:pt idx="1317">
                  <c:v>42615.71875</c:v>
                </c:pt>
                <c:pt idx="1318">
                  <c:v>42615.729166666591</c:v>
                </c:pt>
                <c:pt idx="1319">
                  <c:v>42615.739583333292</c:v>
                </c:pt>
                <c:pt idx="1320">
                  <c:v>42615.75</c:v>
                </c:pt>
                <c:pt idx="1321">
                  <c:v>42615.760416666621</c:v>
                </c:pt>
                <c:pt idx="1322">
                  <c:v>42615.770833333343</c:v>
                </c:pt>
                <c:pt idx="1323">
                  <c:v>42615.78125</c:v>
                </c:pt>
                <c:pt idx="1324">
                  <c:v>42615.791666666591</c:v>
                </c:pt>
                <c:pt idx="1325">
                  <c:v>42615.802083333343</c:v>
                </c:pt>
                <c:pt idx="1326">
                  <c:v>42615.8125</c:v>
                </c:pt>
                <c:pt idx="1327">
                  <c:v>42615.822916666657</c:v>
                </c:pt>
                <c:pt idx="1328">
                  <c:v>42615.833333333343</c:v>
                </c:pt>
                <c:pt idx="1329">
                  <c:v>42615.84375</c:v>
                </c:pt>
                <c:pt idx="1330">
                  <c:v>42615.854166666657</c:v>
                </c:pt>
                <c:pt idx="1331">
                  <c:v>42615.864583333343</c:v>
                </c:pt>
                <c:pt idx="1332">
                  <c:v>42615.875</c:v>
                </c:pt>
                <c:pt idx="1333">
                  <c:v>42615.885416666657</c:v>
                </c:pt>
                <c:pt idx="1334">
                  <c:v>42615.895833333343</c:v>
                </c:pt>
                <c:pt idx="1335">
                  <c:v>42615.90625</c:v>
                </c:pt>
                <c:pt idx="1336">
                  <c:v>42615.916666666657</c:v>
                </c:pt>
                <c:pt idx="1337">
                  <c:v>42615.927083333292</c:v>
                </c:pt>
                <c:pt idx="1338">
                  <c:v>42615.9375</c:v>
                </c:pt>
                <c:pt idx="1339">
                  <c:v>42615.947916666657</c:v>
                </c:pt>
                <c:pt idx="1340">
                  <c:v>42615.958333333343</c:v>
                </c:pt>
                <c:pt idx="1341">
                  <c:v>42615.96875</c:v>
                </c:pt>
                <c:pt idx="1342">
                  <c:v>42615.979166666621</c:v>
                </c:pt>
                <c:pt idx="1343">
                  <c:v>42615.989583333343</c:v>
                </c:pt>
                <c:pt idx="1344">
                  <c:v>42616</c:v>
                </c:pt>
                <c:pt idx="1345">
                  <c:v>42616.010416666657</c:v>
                </c:pt>
                <c:pt idx="1346">
                  <c:v>42616.020833333343</c:v>
                </c:pt>
                <c:pt idx="1347">
                  <c:v>42616.03125</c:v>
                </c:pt>
                <c:pt idx="1348">
                  <c:v>42616.041666666621</c:v>
                </c:pt>
                <c:pt idx="1349">
                  <c:v>42616.052083333343</c:v>
                </c:pt>
                <c:pt idx="1350">
                  <c:v>42616.0625</c:v>
                </c:pt>
                <c:pt idx="1351">
                  <c:v>42616.072916666657</c:v>
                </c:pt>
                <c:pt idx="1352">
                  <c:v>42616.083333333343</c:v>
                </c:pt>
                <c:pt idx="1353">
                  <c:v>42616.093749999993</c:v>
                </c:pt>
                <c:pt idx="1354">
                  <c:v>42616.104166666621</c:v>
                </c:pt>
                <c:pt idx="1355">
                  <c:v>42616.114583333343</c:v>
                </c:pt>
                <c:pt idx="1356">
                  <c:v>42616.125</c:v>
                </c:pt>
                <c:pt idx="1357">
                  <c:v>42616.135416666621</c:v>
                </c:pt>
                <c:pt idx="1358">
                  <c:v>42616.145833333343</c:v>
                </c:pt>
                <c:pt idx="1359">
                  <c:v>42616.15625</c:v>
                </c:pt>
                <c:pt idx="1360">
                  <c:v>42616.166666666621</c:v>
                </c:pt>
                <c:pt idx="1361">
                  <c:v>42616.177083333292</c:v>
                </c:pt>
                <c:pt idx="1362">
                  <c:v>42616.1875</c:v>
                </c:pt>
                <c:pt idx="1363">
                  <c:v>42616.197916666621</c:v>
                </c:pt>
                <c:pt idx="1364">
                  <c:v>42616.208333333343</c:v>
                </c:pt>
                <c:pt idx="1365">
                  <c:v>42616.21875</c:v>
                </c:pt>
                <c:pt idx="1366">
                  <c:v>42616.229166666591</c:v>
                </c:pt>
                <c:pt idx="1367">
                  <c:v>42616.239583333292</c:v>
                </c:pt>
                <c:pt idx="1368">
                  <c:v>42616.25</c:v>
                </c:pt>
                <c:pt idx="1369">
                  <c:v>42616.260416666621</c:v>
                </c:pt>
                <c:pt idx="1370">
                  <c:v>42616.270833333343</c:v>
                </c:pt>
                <c:pt idx="1371">
                  <c:v>42616.28125</c:v>
                </c:pt>
                <c:pt idx="1372">
                  <c:v>42616.291666666591</c:v>
                </c:pt>
                <c:pt idx="1373">
                  <c:v>42616.302083333343</c:v>
                </c:pt>
                <c:pt idx="1374">
                  <c:v>42616.3125</c:v>
                </c:pt>
                <c:pt idx="1375">
                  <c:v>42616.322916666657</c:v>
                </c:pt>
                <c:pt idx="1376">
                  <c:v>42616.333333333343</c:v>
                </c:pt>
                <c:pt idx="1377">
                  <c:v>42616.34375</c:v>
                </c:pt>
                <c:pt idx="1378">
                  <c:v>42616.354166666657</c:v>
                </c:pt>
                <c:pt idx="1379">
                  <c:v>42616.364583333343</c:v>
                </c:pt>
                <c:pt idx="1380">
                  <c:v>42616.375</c:v>
                </c:pt>
                <c:pt idx="1381">
                  <c:v>42616.385416666657</c:v>
                </c:pt>
                <c:pt idx="1382">
                  <c:v>42616.395833333343</c:v>
                </c:pt>
                <c:pt idx="1383">
                  <c:v>42616.40625</c:v>
                </c:pt>
                <c:pt idx="1384">
                  <c:v>42616.416666666657</c:v>
                </c:pt>
                <c:pt idx="1385">
                  <c:v>42616.427083333292</c:v>
                </c:pt>
                <c:pt idx="1386">
                  <c:v>42616.4375</c:v>
                </c:pt>
                <c:pt idx="1387">
                  <c:v>42616.447916666657</c:v>
                </c:pt>
                <c:pt idx="1388">
                  <c:v>42616.458333333343</c:v>
                </c:pt>
                <c:pt idx="1389">
                  <c:v>42616.46875</c:v>
                </c:pt>
                <c:pt idx="1390">
                  <c:v>42616.479166666621</c:v>
                </c:pt>
                <c:pt idx="1391">
                  <c:v>42616.489583333343</c:v>
                </c:pt>
                <c:pt idx="1392">
                  <c:v>42616.5</c:v>
                </c:pt>
                <c:pt idx="1393">
                  <c:v>42616.510416666657</c:v>
                </c:pt>
                <c:pt idx="1394">
                  <c:v>42616.520833333343</c:v>
                </c:pt>
                <c:pt idx="1395">
                  <c:v>42616.53125</c:v>
                </c:pt>
                <c:pt idx="1396">
                  <c:v>42616.541666666621</c:v>
                </c:pt>
                <c:pt idx="1397">
                  <c:v>42616.552083333343</c:v>
                </c:pt>
                <c:pt idx="1398">
                  <c:v>42616.5625</c:v>
                </c:pt>
                <c:pt idx="1399">
                  <c:v>42616.572916666657</c:v>
                </c:pt>
                <c:pt idx="1400">
                  <c:v>42616.583333333343</c:v>
                </c:pt>
                <c:pt idx="1401">
                  <c:v>42616.593749999993</c:v>
                </c:pt>
                <c:pt idx="1402">
                  <c:v>42616.604166666621</c:v>
                </c:pt>
                <c:pt idx="1403">
                  <c:v>42616.614583333343</c:v>
                </c:pt>
                <c:pt idx="1404">
                  <c:v>42616.625</c:v>
                </c:pt>
                <c:pt idx="1405">
                  <c:v>42616.635416666621</c:v>
                </c:pt>
                <c:pt idx="1406">
                  <c:v>42616.645833333343</c:v>
                </c:pt>
                <c:pt idx="1407">
                  <c:v>42616.65625</c:v>
                </c:pt>
                <c:pt idx="1408">
                  <c:v>42616.666666666621</c:v>
                </c:pt>
                <c:pt idx="1409">
                  <c:v>42616.677083333292</c:v>
                </c:pt>
                <c:pt idx="1410">
                  <c:v>42616.6875</c:v>
                </c:pt>
                <c:pt idx="1411">
                  <c:v>42616.697916666621</c:v>
                </c:pt>
                <c:pt idx="1412">
                  <c:v>42616.708333333343</c:v>
                </c:pt>
                <c:pt idx="1413">
                  <c:v>42616.71875</c:v>
                </c:pt>
                <c:pt idx="1414">
                  <c:v>42616.729166666591</c:v>
                </c:pt>
                <c:pt idx="1415">
                  <c:v>42616.739583333292</c:v>
                </c:pt>
                <c:pt idx="1416">
                  <c:v>42616.75</c:v>
                </c:pt>
                <c:pt idx="1417">
                  <c:v>42616.760416666621</c:v>
                </c:pt>
                <c:pt idx="1418">
                  <c:v>42616.770833333343</c:v>
                </c:pt>
                <c:pt idx="1419">
                  <c:v>42616.78125</c:v>
                </c:pt>
                <c:pt idx="1420">
                  <c:v>42616.791666666591</c:v>
                </c:pt>
                <c:pt idx="1421">
                  <c:v>42616.802083333343</c:v>
                </c:pt>
                <c:pt idx="1422">
                  <c:v>42616.8125</c:v>
                </c:pt>
                <c:pt idx="1423">
                  <c:v>42616.822916666657</c:v>
                </c:pt>
                <c:pt idx="1424">
                  <c:v>42616.833333333343</c:v>
                </c:pt>
                <c:pt idx="1425">
                  <c:v>42616.84375</c:v>
                </c:pt>
                <c:pt idx="1426">
                  <c:v>42616.854166666657</c:v>
                </c:pt>
                <c:pt idx="1427">
                  <c:v>42616.864583333343</c:v>
                </c:pt>
                <c:pt idx="1428">
                  <c:v>42616.875</c:v>
                </c:pt>
                <c:pt idx="1429">
                  <c:v>42616.885416666657</c:v>
                </c:pt>
                <c:pt idx="1430">
                  <c:v>42616.895833333343</c:v>
                </c:pt>
                <c:pt idx="1431">
                  <c:v>42616.90625</c:v>
                </c:pt>
                <c:pt idx="1432">
                  <c:v>42616.916666666657</c:v>
                </c:pt>
                <c:pt idx="1433">
                  <c:v>42616.927083333292</c:v>
                </c:pt>
                <c:pt idx="1434">
                  <c:v>42616.9375</c:v>
                </c:pt>
                <c:pt idx="1435">
                  <c:v>42616.947916666657</c:v>
                </c:pt>
                <c:pt idx="1436">
                  <c:v>42616.958333333343</c:v>
                </c:pt>
                <c:pt idx="1437">
                  <c:v>42616.96875</c:v>
                </c:pt>
                <c:pt idx="1438">
                  <c:v>42616.979166666621</c:v>
                </c:pt>
                <c:pt idx="1439">
                  <c:v>42616.989583333343</c:v>
                </c:pt>
                <c:pt idx="1440">
                  <c:v>42617</c:v>
                </c:pt>
                <c:pt idx="1441">
                  <c:v>42617.010416666657</c:v>
                </c:pt>
                <c:pt idx="1442">
                  <c:v>42617.020833333343</c:v>
                </c:pt>
                <c:pt idx="1443">
                  <c:v>42617.03125</c:v>
                </c:pt>
                <c:pt idx="1444">
                  <c:v>42617.041666666621</c:v>
                </c:pt>
                <c:pt idx="1445">
                  <c:v>42617.052083333343</c:v>
                </c:pt>
                <c:pt idx="1446">
                  <c:v>42617.0625</c:v>
                </c:pt>
                <c:pt idx="1447">
                  <c:v>42617.072916666657</c:v>
                </c:pt>
                <c:pt idx="1448">
                  <c:v>42617.083333333343</c:v>
                </c:pt>
                <c:pt idx="1449">
                  <c:v>42617.093749999993</c:v>
                </c:pt>
                <c:pt idx="1450">
                  <c:v>42617.104166666621</c:v>
                </c:pt>
                <c:pt idx="1451">
                  <c:v>42617.114583333343</c:v>
                </c:pt>
                <c:pt idx="1452">
                  <c:v>42617.125</c:v>
                </c:pt>
                <c:pt idx="1453">
                  <c:v>42617.135416666621</c:v>
                </c:pt>
                <c:pt idx="1454">
                  <c:v>42617.145833333343</c:v>
                </c:pt>
                <c:pt idx="1455">
                  <c:v>42617.15625</c:v>
                </c:pt>
                <c:pt idx="1456">
                  <c:v>42617.166666666621</c:v>
                </c:pt>
                <c:pt idx="1457">
                  <c:v>42617.177083333292</c:v>
                </c:pt>
                <c:pt idx="1458">
                  <c:v>42617.1875</c:v>
                </c:pt>
                <c:pt idx="1459">
                  <c:v>42617.197916666621</c:v>
                </c:pt>
                <c:pt idx="1460">
                  <c:v>42617.208333333343</c:v>
                </c:pt>
                <c:pt idx="1461">
                  <c:v>42617.21875</c:v>
                </c:pt>
                <c:pt idx="1462">
                  <c:v>42617.229166666591</c:v>
                </c:pt>
                <c:pt idx="1463">
                  <c:v>42617.239583333292</c:v>
                </c:pt>
                <c:pt idx="1464">
                  <c:v>42617.25</c:v>
                </c:pt>
                <c:pt idx="1465">
                  <c:v>42617.260416666621</c:v>
                </c:pt>
                <c:pt idx="1466">
                  <c:v>42617.270833333343</c:v>
                </c:pt>
                <c:pt idx="1467">
                  <c:v>42617.28125</c:v>
                </c:pt>
                <c:pt idx="1468">
                  <c:v>42617.291666666591</c:v>
                </c:pt>
                <c:pt idx="1469">
                  <c:v>42617.302083333343</c:v>
                </c:pt>
                <c:pt idx="1470">
                  <c:v>42617.3125</c:v>
                </c:pt>
                <c:pt idx="1471">
                  <c:v>42617.322916666657</c:v>
                </c:pt>
                <c:pt idx="1472">
                  <c:v>42617.333333333343</c:v>
                </c:pt>
                <c:pt idx="1473">
                  <c:v>42617.34375</c:v>
                </c:pt>
                <c:pt idx="1474">
                  <c:v>42617.354166666657</c:v>
                </c:pt>
                <c:pt idx="1475">
                  <c:v>42617.364583333343</c:v>
                </c:pt>
                <c:pt idx="1476">
                  <c:v>42617.375</c:v>
                </c:pt>
                <c:pt idx="1477">
                  <c:v>42617.385416666657</c:v>
                </c:pt>
                <c:pt idx="1478">
                  <c:v>42617.395833333343</c:v>
                </c:pt>
                <c:pt idx="1479">
                  <c:v>42617.40625</c:v>
                </c:pt>
                <c:pt idx="1480">
                  <c:v>42617.416666666657</c:v>
                </c:pt>
                <c:pt idx="1481">
                  <c:v>42617.427083333292</c:v>
                </c:pt>
                <c:pt idx="1482">
                  <c:v>42617.4375</c:v>
                </c:pt>
                <c:pt idx="1483">
                  <c:v>42617.447916666657</c:v>
                </c:pt>
                <c:pt idx="1484">
                  <c:v>42617.458333333343</c:v>
                </c:pt>
                <c:pt idx="1485">
                  <c:v>42617.46875</c:v>
                </c:pt>
                <c:pt idx="1486">
                  <c:v>42617.479166666621</c:v>
                </c:pt>
                <c:pt idx="1487">
                  <c:v>42617.489583333343</c:v>
                </c:pt>
                <c:pt idx="1488">
                  <c:v>42617.5</c:v>
                </c:pt>
                <c:pt idx="1489">
                  <c:v>42617.510416666657</c:v>
                </c:pt>
                <c:pt idx="1490">
                  <c:v>42617.520833333343</c:v>
                </c:pt>
                <c:pt idx="1491">
                  <c:v>42617.53125</c:v>
                </c:pt>
                <c:pt idx="1492">
                  <c:v>42617.541666666621</c:v>
                </c:pt>
                <c:pt idx="1493">
                  <c:v>42617.552083333343</c:v>
                </c:pt>
                <c:pt idx="1494">
                  <c:v>42617.5625</c:v>
                </c:pt>
                <c:pt idx="1495">
                  <c:v>42617.572916666657</c:v>
                </c:pt>
                <c:pt idx="1496">
                  <c:v>42617.583333333343</c:v>
                </c:pt>
                <c:pt idx="1497">
                  <c:v>42617.593749999993</c:v>
                </c:pt>
                <c:pt idx="1498">
                  <c:v>42617.604166666621</c:v>
                </c:pt>
                <c:pt idx="1499">
                  <c:v>42617.614583333343</c:v>
                </c:pt>
                <c:pt idx="1500">
                  <c:v>42617.625</c:v>
                </c:pt>
                <c:pt idx="1501">
                  <c:v>42617.635416666621</c:v>
                </c:pt>
                <c:pt idx="1502">
                  <c:v>42617.645833333343</c:v>
                </c:pt>
                <c:pt idx="1503">
                  <c:v>42617.65625</c:v>
                </c:pt>
                <c:pt idx="1504">
                  <c:v>42617.666666666621</c:v>
                </c:pt>
                <c:pt idx="1505">
                  <c:v>42617.677083333292</c:v>
                </c:pt>
                <c:pt idx="1506">
                  <c:v>42617.6875</c:v>
                </c:pt>
                <c:pt idx="1507">
                  <c:v>42617.697916666621</c:v>
                </c:pt>
                <c:pt idx="1508">
                  <c:v>42617.708333333343</c:v>
                </c:pt>
                <c:pt idx="1509">
                  <c:v>42617.71875</c:v>
                </c:pt>
                <c:pt idx="1510">
                  <c:v>42617.729166666591</c:v>
                </c:pt>
                <c:pt idx="1511">
                  <c:v>42617.739583333292</c:v>
                </c:pt>
                <c:pt idx="1512">
                  <c:v>42617.75</c:v>
                </c:pt>
                <c:pt idx="1513">
                  <c:v>42617.760416666621</c:v>
                </c:pt>
                <c:pt idx="1514">
                  <c:v>42617.770833333343</c:v>
                </c:pt>
                <c:pt idx="1515">
                  <c:v>42617.78125</c:v>
                </c:pt>
                <c:pt idx="1516">
                  <c:v>42617.791666666591</c:v>
                </c:pt>
                <c:pt idx="1517">
                  <c:v>42617.802083333343</c:v>
                </c:pt>
                <c:pt idx="1518">
                  <c:v>42617.8125</c:v>
                </c:pt>
                <c:pt idx="1519">
                  <c:v>42617.822916666657</c:v>
                </c:pt>
                <c:pt idx="1520">
                  <c:v>42617.833333333343</c:v>
                </c:pt>
                <c:pt idx="1521">
                  <c:v>42617.84375</c:v>
                </c:pt>
                <c:pt idx="1522">
                  <c:v>42617.854166666657</c:v>
                </c:pt>
                <c:pt idx="1523">
                  <c:v>42617.864583333343</c:v>
                </c:pt>
                <c:pt idx="1524">
                  <c:v>42617.875</c:v>
                </c:pt>
                <c:pt idx="1525">
                  <c:v>42617.885416666657</c:v>
                </c:pt>
                <c:pt idx="1526">
                  <c:v>42617.895833333343</c:v>
                </c:pt>
                <c:pt idx="1527">
                  <c:v>42617.90625</c:v>
                </c:pt>
                <c:pt idx="1528">
                  <c:v>42617.916666666657</c:v>
                </c:pt>
                <c:pt idx="1529">
                  <c:v>42617.927083333292</c:v>
                </c:pt>
                <c:pt idx="1530">
                  <c:v>42617.9375</c:v>
                </c:pt>
                <c:pt idx="1531">
                  <c:v>42617.947916666657</c:v>
                </c:pt>
                <c:pt idx="1532">
                  <c:v>42617.958333333343</c:v>
                </c:pt>
                <c:pt idx="1533">
                  <c:v>42617.96875</c:v>
                </c:pt>
                <c:pt idx="1534">
                  <c:v>42617.979166666621</c:v>
                </c:pt>
                <c:pt idx="1535">
                  <c:v>42617.989583333343</c:v>
                </c:pt>
                <c:pt idx="1536">
                  <c:v>42618</c:v>
                </c:pt>
                <c:pt idx="1537">
                  <c:v>42618.010416666657</c:v>
                </c:pt>
                <c:pt idx="1538">
                  <c:v>42618.020833333343</c:v>
                </c:pt>
                <c:pt idx="1539">
                  <c:v>42618.03125</c:v>
                </c:pt>
                <c:pt idx="1540">
                  <c:v>42618.041666666621</c:v>
                </c:pt>
                <c:pt idx="1541">
                  <c:v>42618.052083333343</c:v>
                </c:pt>
                <c:pt idx="1542">
                  <c:v>42618.0625</c:v>
                </c:pt>
                <c:pt idx="1543">
                  <c:v>42618.072916666657</c:v>
                </c:pt>
                <c:pt idx="1544">
                  <c:v>42618.083333333343</c:v>
                </c:pt>
                <c:pt idx="1545">
                  <c:v>42618.093749999993</c:v>
                </c:pt>
                <c:pt idx="1546">
                  <c:v>42618.104166666621</c:v>
                </c:pt>
                <c:pt idx="1547">
                  <c:v>42618.114583333343</c:v>
                </c:pt>
                <c:pt idx="1548">
                  <c:v>42618.125</c:v>
                </c:pt>
                <c:pt idx="1549">
                  <c:v>42618.135416666621</c:v>
                </c:pt>
                <c:pt idx="1550">
                  <c:v>42618.145833333343</c:v>
                </c:pt>
                <c:pt idx="1551">
                  <c:v>42618.15625</c:v>
                </c:pt>
                <c:pt idx="1552">
                  <c:v>42618.166666666621</c:v>
                </c:pt>
                <c:pt idx="1553">
                  <c:v>42618.177083333292</c:v>
                </c:pt>
                <c:pt idx="1554">
                  <c:v>42618.1875</c:v>
                </c:pt>
                <c:pt idx="1555">
                  <c:v>42618.197916666621</c:v>
                </c:pt>
                <c:pt idx="1556">
                  <c:v>42618.208333333343</c:v>
                </c:pt>
                <c:pt idx="1557">
                  <c:v>42618.21875</c:v>
                </c:pt>
                <c:pt idx="1558">
                  <c:v>42618.229166666591</c:v>
                </c:pt>
                <c:pt idx="1559">
                  <c:v>42618.239583333292</c:v>
                </c:pt>
                <c:pt idx="1560">
                  <c:v>42618.25</c:v>
                </c:pt>
                <c:pt idx="1561">
                  <c:v>42618.260416666621</c:v>
                </c:pt>
                <c:pt idx="1562">
                  <c:v>42618.270833333343</c:v>
                </c:pt>
                <c:pt idx="1563">
                  <c:v>42618.28125</c:v>
                </c:pt>
                <c:pt idx="1564">
                  <c:v>42618.291666666591</c:v>
                </c:pt>
                <c:pt idx="1565">
                  <c:v>42618.302083333343</c:v>
                </c:pt>
                <c:pt idx="1566">
                  <c:v>42618.3125</c:v>
                </c:pt>
                <c:pt idx="1567">
                  <c:v>42618.322916666657</c:v>
                </c:pt>
                <c:pt idx="1568">
                  <c:v>42618.333333333343</c:v>
                </c:pt>
                <c:pt idx="1569">
                  <c:v>42618.34375</c:v>
                </c:pt>
                <c:pt idx="1570">
                  <c:v>42618.354166666657</c:v>
                </c:pt>
                <c:pt idx="1571">
                  <c:v>42618.364583333343</c:v>
                </c:pt>
                <c:pt idx="1572">
                  <c:v>42618.375</c:v>
                </c:pt>
                <c:pt idx="1573">
                  <c:v>42618.385416666657</c:v>
                </c:pt>
                <c:pt idx="1574">
                  <c:v>42618.395833333343</c:v>
                </c:pt>
                <c:pt idx="1575">
                  <c:v>42618.40625</c:v>
                </c:pt>
                <c:pt idx="1576">
                  <c:v>42618.416666666657</c:v>
                </c:pt>
                <c:pt idx="1577">
                  <c:v>42618.427083333292</c:v>
                </c:pt>
                <c:pt idx="1578">
                  <c:v>42618.4375</c:v>
                </c:pt>
                <c:pt idx="1579">
                  <c:v>42618.447916666657</c:v>
                </c:pt>
                <c:pt idx="1580">
                  <c:v>42618.458333333343</c:v>
                </c:pt>
                <c:pt idx="1581">
                  <c:v>42618.46875</c:v>
                </c:pt>
                <c:pt idx="1582">
                  <c:v>42618.479166666621</c:v>
                </c:pt>
                <c:pt idx="1583">
                  <c:v>42618.489583333343</c:v>
                </c:pt>
                <c:pt idx="1584">
                  <c:v>42618.5</c:v>
                </c:pt>
                <c:pt idx="1585">
                  <c:v>42618.510416666657</c:v>
                </c:pt>
                <c:pt idx="1586">
                  <c:v>42618.520833333343</c:v>
                </c:pt>
                <c:pt idx="1587">
                  <c:v>42618.53125</c:v>
                </c:pt>
                <c:pt idx="1588">
                  <c:v>42618.541666666621</c:v>
                </c:pt>
                <c:pt idx="1589">
                  <c:v>42618.552083333343</c:v>
                </c:pt>
                <c:pt idx="1590">
                  <c:v>42618.5625</c:v>
                </c:pt>
                <c:pt idx="1591">
                  <c:v>42618.572916666657</c:v>
                </c:pt>
                <c:pt idx="1592">
                  <c:v>42618.583333333343</c:v>
                </c:pt>
                <c:pt idx="1593">
                  <c:v>42618.593749999993</c:v>
                </c:pt>
                <c:pt idx="1594">
                  <c:v>42618.604166666621</c:v>
                </c:pt>
                <c:pt idx="1595">
                  <c:v>42618.614583333343</c:v>
                </c:pt>
                <c:pt idx="1596">
                  <c:v>42618.625</c:v>
                </c:pt>
                <c:pt idx="1597">
                  <c:v>42618.635416666621</c:v>
                </c:pt>
                <c:pt idx="1598">
                  <c:v>42618.645833333343</c:v>
                </c:pt>
                <c:pt idx="1599">
                  <c:v>42618.65625</c:v>
                </c:pt>
                <c:pt idx="1600">
                  <c:v>42618.666666666621</c:v>
                </c:pt>
                <c:pt idx="1601">
                  <c:v>42618.677083333292</c:v>
                </c:pt>
                <c:pt idx="1602">
                  <c:v>42618.6875</c:v>
                </c:pt>
                <c:pt idx="1603">
                  <c:v>42618.697916666621</c:v>
                </c:pt>
                <c:pt idx="1604">
                  <c:v>42618.708333333343</c:v>
                </c:pt>
                <c:pt idx="1605">
                  <c:v>42618.71875</c:v>
                </c:pt>
                <c:pt idx="1606">
                  <c:v>42618.729166666591</c:v>
                </c:pt>
                <c:pt idx="1607">
                  <c:v>42618.739583333292</c:v>
                </c:pt>
                <c:pt idx="1608">
                  <c:v>42618.75</c:v>
                </c:pt>
                <c:pt idx="1609">
                  <c:v>42618.760416666621</c:v>
                </c:pt>
                <c:pt idx="1610">
                  <c:v>42618.770833333343</c:v>
                </c:pt>
                <c:pt idx="1611">
                  <c:v>42618.78125</c:v>
                </c:pt>
                <c:pt idx="1612">
                  <c:v>42618.791666666591</c:v>
                </c:pt>
                <c:pt idx="1613">
                  <c:v>42618.802083333343</c:v>
                </c:pt>
                <c:pt idx="1614">
                  <c:v>42618.8125</c:v>
                </c:pt>
                <c:pt idx="1615">
                  <c:v>42618.822916666657</c:v>
                </c:pt>
                <c:pt idx="1616">
                  <c:v>42618.833333333343</c:v>
                </c:pt>
                <c:pt idx="1617">
                  <c:v>42618.84375</c:v>
                </c:pt>
                <c:pt idx="1618">
                  <c:v>42618.854166666657</c:v>
                </c:pt>
                <c:pt idx="1619">
                  <c:v>42618.864583333343</c:v>
                </c:pt>
                <c:pt idx="1620">
                  <c:v>42618.875</c:v>
                </c:pt>
                <c:pt idx="1621">
                  <c:v>42618.885416666657</c:v>
                </c:pt>
                <c:pt idx="1622">
                  <c:v>42618.895833333343</c:v>
                </c:pt>
                <c:pt idx="1623">
                  <c:v>42618.90625</c:v>
                </c:pt>
                <c:pt idx="1624">
                  <c:v>42618.916666666657</c:v>
                </c:pt>
                <c:pt idx="1625">
                  <c:v>42618.927083333292</c:v>
                </c:pt>
                <c:pt idx="1626">
                  <c:v>42618.9375</c:v>
                </c:pt>
                <c:pt idx="1627">
                  <c:v>42618.947916666657</c:v>
                </c:pt>
                <c:pt idx="1628">
                  <c:v>42618.958333333343</c:v>
                </c:pt>
                <c:pt idx="1629">
                  <c:v>42618.96875</c:v>
                </c:pt>
                <c:pt idx="1630">
                  <c:v>42618.979166666621</c:v>
                </c:pt>
                <c:pt idx="1631">
                  <c:v>42618.989583333343</c:v>
                </c:pt>
                <c:pt idx="1632">
                  <c:v>42619</c:v>
                </c:pt>
                <c:pt idx="1633">
                  <c:v>42619.010416666657</c:v>
                </c:pt>
                <c:pt idx="1634">
                  <c:v>42619.020833333343</c:v>
                </c:pt>
                <c:pt idx="1635">
                  <c:v>42619.03125</c:v>
                </c:pt>
                <c:pt idx="1636">
                  <c:v>42619.041666666621</c:v>
                </c:pt>
                <c:pt idx="1637">
                  <c:v>42619.052083333343</c:v>
                </c:pt>
                <c:pt idx="1638">
                  <c:v>42619.0625</c:v>
                </c:pt>
                <c:pt idx="1639">
                  <c:v>42619.072916666657</c:v>
                </c:pt>
                <c:pt idx="1640">
                  <c:v>42619.083333333343</c:v>
                </c:pt>
                <c:pt idx="1641">
                  <c:v>42619.093749999993</c:v>
                </c:pt>
                <c:pt idx="1642">
                  <c:v>42619.104166666621</c:v>
                </c:pt>
                <c:pt idx="1643">
                  <c:v>42619.114583333343</c:v>
                </c:pt>
                <c:pt idx="1644">
                  <c:v>42619.125</c:v>
                </c:pt>
                <c:pt idx="1645">
                  <c:v>42619.135416666621</c:v>
                </c:pt>
                <c:pt idx="1646">
                  <c:v>42619.145833333343</c:v>
                </c:pt>
                <c:pt idx="1647">
                  <c:v>42619.15625</c:v>
                </c:pt>
                <c:pt idx="1648">
                  <c:v>42619.166666666621</c:v>
                </c:pt>
                <c:pt idx="1649">
                  <c:v>42619.177083333292</c:v>
                </c:pt>
                <c:pt idx="1650">
                  <c:v>42619.1875</c:v>
                </c:pt>
                <c:pt idx="1651">
                  <c:v>42619.197916666621</c:v>
                </c:pt>
                <c:pt idx="1652">
                  <c:v>42619.208333333343</c:v>
                </c:pt>
                <c:pt idx="1653">
                  <c:v>42619.21875</c:v>
                </c:pt>
                <c:pt idx="1654">
                  <c:v>42619.229166666591</c:v>
                </c:pt>
                <c:pt idx="1655">
                  <c:v>42619.239583333292</c:v>
                </c:pt>
                <c:pt idx="1656">
                  <c:v>42619.25</c:v>
                </c:pt>
                <c:pt idx="1657">
                  <c:v>42619.260416666621</c:v>
                </c:pt>
                <c:pt idx="1658">
                  <c:v>42619.270833333343</c:v>
                </c:pt>
                <c:pt idx="1659">
                  <c:v>42619.28125</c:v>
                </c:pt>
                <c:pt idx="1660">
                  <c:v>42619.291666666591</c:v>
                </c:pt>
                <c:pt idx="1661">
                  <c:v>42619.302083333343</c:v>
                </c:pt>
                <c:pt idx="1662">
                  <c:v>42619.3125</c:v>
                </c:pt>
                <c:pt idx="1663">
                  <c:v>42619.322916666657</c:v>
                </c:pt>
                <c:pt idx="1664">
                  <c:v>42619.333333333343</c:v>
                </c:pt>
                <c:pt idx="1665">
                  <c:v>42619.34375</c:v>
                </c:pt>
                <c:pt idx="1666">
                  <c:v>42619.354166666657</c:v>
                </c:pt>
                <c:pt idx="1667">
                  <c:v>42619.364583333343</c:v>
                </c:pt>
                <c:pt idx="1668">
                  <c:v>42619.375</c:v>
                </c:pt>
                <c:pt idx="1669">
                  <c:v>42619.385416666657</c:v>
                </c:pt>
                <c:pt idx="1670">
                  <c:v>42619.395833333343</c:v>
                </c:pt>
                <c:pt idx="1671">
                  <c:v>42619.40625</c:v>
                </c:pt>
                <c:pt idx="1672">
                  <c:v>42619.416666666657</c:v>
                </c:pt>
                <c:pt idx="1673">
                  <c:v>42619.427083333292</c:v>
                </c:pt>
                <c:pt idx="1674">
                  <c:v>42619.4375</c:v>
                </c:pt>
                <c:pt idx="1675">
                  <c:v>42619.447916666657</c:v>
                </c:pt>
                <c:pt idx="1676">
                  <c:v>42619.458333333343</c:v>
                </c:pt>
                <c:pt idx="1677">
                  <c:v>42619.46875</c:v>
                </c:pt>
                <c:pt idx="1678">
                  <c:v>42619.479166666621</c:v>
                </c:pt>
                <c:pt idx="1679">
                  <c:v>42619.489583333343</c:v>
                </c:pt>
                <c:pt idx="1680">
                  <c:v>42619.5</c:v>
                </c:pt>
                <c:pt idx="1681">
                  <c:v>42619.510416666657</c:v>
                </c:pt>
                <c:pt idx="1682">
                  <c:v>42619.520833333343</c:v>
                </c:pt>
                <c:pt idx="1683">
                  <c:v>42619.53125</c:v>
                </c:pt>
                <c:pt idx="1684">
                  <c:v>42619.541666666621</c:v>
                </c:pt>
                <c:pt idx="1685">
                  <c:v>42619.552083333343</c:v>
                </c:pt>
                <c:pt idx="1686">
                  <c:v>42619.5625</c:v>
                </c:pt>
                <c:pt idx="1687">
                  <c:v>42619.572916666657</c:v>
                </c:pt>
                <c:pt idx="1688">
                  <c:v>42619.583333333343</c:v>
                </c:pt>
                <c:pt idx="1689">
                  <c:v>42619.593749999993</c:v>
                </c:pt>
                <c:pt idx="1690">
                  <c:v>42619.604166666621</c:v>
                </c:pt>
                <c:pt idx="1691">
                  <c:v>42619.614583333343</c:v>
                </c:pt>
                <c:pt idx="1692">
                  <c:v>42619.625</c:v>
                </c:pt>
                <c:pt idx="1693">
                  <c:v>42619.635416666621</c:v>
                </c:pt>
                <c:pt idx="1694">
                  <c:v>42619.645833333343</c:v>
                </c:pt>
                <c:pt idx="1695">
                  <c:v>42619.65625</c:v>
                </c:pt>
                <c:pt idx="1696">
                  <c:v>42619.666666666621</c:v>
                </c:pt>
                <c:pt idx="1697">
                  <c:v>42619.677083333292</c:v>
                </c:pt>
                <c:pt idx="1698">
                  <c:v>42619.6875</c:v>
                </c:pt>
                <c:pt idx="1699">
                  <c:v>42619.697916666621</c:v>
                </c:pt>
                <c:pt idx="1700">
                  <c:v>42619.708333333343</c:v>
                </c:pt>
                <c:pt idx="1701">
                  <c:v>42619.71875</c:v>
                </c:pt>
                <c:pt idx="1702">
                  <c:v>42619.729166666591</c:v>
                </c:pt>
                <c:pt idx="1703">
                  <c:v>42619.739583333292</c:v>
                </c:pt>
                <c:pt idx="1704">
                  <c:v>42619.75</c:v>
                </c:pt>
                <c:pt idx="1705">
                  <c:v>42619.760416666621</c:v>
                </c:pt>
                <c:pt idx="1706">
                  <c:v>42619.770833333343</c:v>
                </c:pt>
                <c:pt idx="1707">
                  <c:v>42619.78125</c:v>
                </c:pt>
                <c:pt idx="1708">
                  <c:v>42619.791666666591</c:v>
                </c:pt>
                <c:pt idx="1709">
                  <c:v>42619.802083333343</c:v>
                </c:pt>
                <c:pt idx="1710">
                  <c:v>42619.8125</c:v>
                </c:pt>
                <c:pt idx="1711">
                  <c:v>42619.822916666657</c:v>
                </c:pt>
                <c:pt idx="1712">
                  <c:v>42619.833333333343</c:v>
                </c:pt>
                <c:pt idx="1713">
                  <c:v>42619.84375</c:v>
                </c:pt>
                <c:pt idx="1714">
                  <c:v>42619.854166666657</c:v>
                </c:pt>
                <c:pt idx="1715">
                  <c:v>42619.864583333343</c:v>
                </c:pt>
                <c:pt idx="1716">
                  <c:v>42619.875</c:v>
                </c:pt>
                <c:pt idx="1717">
                  <c:v>42619.885416666657</c:v>
                </c:pt>
                <c:pt idx="1718">
                  <c:v>42619.895833333343</c:v>
                </c:pt>
                <c:pt idx="1719">
                  <c:v>42619.90625</c:v>
                </c:pt>
                <c:pt idx="1720">
                  <c:v>42619.916666666657</c:v>
                </c:pt>
                <c:pt idx="1721">
                  <c:v>42619.927083333292</c:v>
                </c:pt>
                <c:pt idx="1722">
                  <c:v>42619.9375</c:v>
                </c:pt>
                <c:pt idx="1723">
                  <c:v>42619.947916666657</c:v>
                </c:pt>
                <c:pt idx="1724">
                  <c:v>42619.958333333343</c:v>
                </c:pt>
                <c:pt idx="1725">
                  <c:v>42619.96875</c:v>
                </c:pt>
                <c:pt idx="1726">
                  <c:v>42619.979166666621</c:v>
                </c:pt>
                <c:pt idx="1727">
                  <c:v>42619.989583333343</c:v>
                </c:pt>
                <c:pt idx="1728">
                  <c:v>42620</c:v>
                </c:pt>
                <c:pt idx="1729">
                  <c:v>42620.010416666657</c:v>
                </c:pt>
                <c:pt idx="1730">
                  <c:v>42620.020833333343</c:v>
                </c:pt>
                <c:pt idx="1731">
                  <c:v>42620.03125</c:v>
                </c:pt>
                <c:pt idx="1732">
                  <c:v>42620.041666666621</c:v>
                </c:pt>
                <c:pt idx="1733">
                  <c:v>42620.052083333343</c:v>
                </c:pt>
                <c:pt idx="1734">
                  <c:v>42620.0625</c:v>
                </c:pt>
                <c:pt idx="1735">
                  <c:v>42620.072916666657</c:v>
                </c:pt>
                <c:pt idx="1736">
                  <c:v>42620.083333333343</c:v>
                </c:pt>
                <c:pt idx="1737">
                  <c:v>42620.093749999993</c:v>
                </c:pt>
                <c:pt idx="1738">
                  <c:v>42620.104166666621</c:v>
                </c:pt>
                <c:pt idx="1739">
                  <c:v>42620.114583333343</c:v>
                </c:pt>
                <c:pt idx="1740">
                  <c:v>42620.125</c:v>
                </c:pt>
                <c:pt idx="1741">
                  <c:v>42620.135416666621</c:v>
                </c:pt>
                <c:pt idx="1742">
                  <c:v>42620.145833333343</c:v>
                </c:pt>
                <c:pt idx="1743">
                  <c:v>42620.15625</c:v>
                </c:pt>
                <c:pt idx="1744">
                  <c:v>42620.166666666621</c:v>
                </c:pt>
                <c:pt idx="1745">
                  <c:v>42620.177083333292</c:v>
                </c:pt>
                <c:pt idx="1746">
                  <c:v>42620.1875</c:v>
                </c:pt>
                <c:pt idx="1747">
                  <c:v>42620.197916666621</c:v>
                </c:pt>
                <c:pt idx="1748">
                  <c:v>42620.208333333343</c:v>
                </c:pt>
                <c:pt idx="1749">
                  <c:v>42620.21875</c:v>
                </c:pt>
                <c:pt idx="1750">
                  <c:v>42620.229166666591</c:v>
                </c:pt>
                <c:pt idx="1751">
                  <c:v>42620.239583333292</c:v>
                </c:pt>
                <c:pt idx="1752">
                  <c:v>42620.25</c:v>
                </c:pt>
                <c:pt idx="1753">
                  <c:v>42620.260416666621</c:v>
                </c:pt>
                <c:pt idx="1754">
                  <c:v>42620.270833333343</c:v>
                </c:pt>
                <c:pt idx="1755">
                  <c:v>42620.28125</c:v>
                </c:pt>
                <c:pt idx="1756">
                  <c:v>42620.291666666591</c:v>
                </c:pt>
                <c:pt idx="1757">
                  <c:v>42620.302083333343</c:v>
                </c:pt>
                <c:pt idx="1758">
                  <c:v>42620.3125</c:v>
                </c:pt>
                <c:pt idx="1759">
                  <c:v>42620.322916666657</c:v>
                </c:pt>
                <c:pt idx="1760">
                  <c:v>42620.333333333343</c:v>
                </c:pt>
                <c:pt idx="1761">
                  <c:v>42620.34375</c:v>
                </c:pt>
                <c:pt idx="1762">
                  <c:v>42620.354166666657</c:v>
                </c:pt>
                <c:pt idx="1763">
                  <c:v>42620.364583333343</c:v>
                </c:pt>
                <c:pt idx="1764">
                  <c:v>42620.375</c:v>
                </c:pt>
                <c:pt idx="1765">
                  <c:v>42620.385416666657</c:v>
                </c:pt>
                <c:pt idx="1766">
                  <c:v>42620.395833333343</c:v>
                </c:pt>
                <c:pt idx="1767">
                  <c:v>42620.40625</c:v>
                </c:pt>
                <c:pt idx="1768">
                  <c:v>42620.416666666657</c:v>
                </c:pt>
                <c:pt idx="1769">
                  <c:v>42620.427083333292</c:v>
                </c:pt>
                <c:pt idx="1770">
                  <c:v>42620.4375</c:v>
                </c:pt>
                <c:pt idx="1771">
                  <c:v>42620.447916666657</c:v>
                </c:pt>
                <c:pt idx="1772">
                  <c:v>42620.458333333343</c:v>
                </c:pt>
                <c:pt idx="1773">
                  <c:v>42620.46875</c:v>
                </c:pt>
                <c:pt idx="1774">
                  <c:v>42620.479166666621</c:v>
                </c:pt>
                <c:pt idx="1775">
                  <c:v>42620.489583333343</c:v>
                </c:pt>
                <c:pt idx="1776">
                  <c:v>42620.5</c:v>
                </c:pt>
                <c:pt idx="1777">
                  <c:v>42620.510416666657</c:v>
                </c:pt>
                <c:pt idx="1778">
                  <c:v>42620.520833333343</c:v>
                </c:pt>
                <c:pt idx="1779">
                  <c:v>42620.53125</c:v>
                </c:pt>
                <c:pt idx="1780">
                  <c:v>42620.541666666621</c:v>
                </c:pt>
                <c:pt idx="1781">
                  <c:v>42620.552083333343</c:v>
                </c:pt>
                <c:pt idx="1782">
                  <c:v>42620.5625</c:v>
                </c:pt>
                <c:pt idx="1783">
                  <c:v>42620.572916666657</c:v>
                </c:pt>
                <c:pt idx="1784">
                  <c:v>42620.583333333343</c:v>
                </c:pt>
                <c:pt idx="1785">
                  <c:v>42620.593749999993</c:v>
                </c:pt>
                <c:pt idx="1786">
                  <c:v>42620.604166666621</c:v>
                </c:pt>
                <c:pt idx="1787">
                  <c:v>42620.614583333343</c:v>
                </c:pt>
                <c:pt idx="1788">
                  <c:v>42620.625</c:v>
                </c:pt>
                <c:pt idx="1789">
                  <c:v>42620.635416666621</c:v>
                </c:pt>
                <c:pt idx="1790">
                  <c:v>42620.645833333343</c:v>
                </c:pt>
                <c:pt idx="1791">
                  <c:v>42620.65625</c:v>
                </c:pt>
                <c:pt idx="1792">
                  <c:v>42620.666666666621</c:v>
                </c:pt>
                <c:pt idx="1793">
                  <c:v>42620.677083333292</c:v>
                </c:pt>
                <c:pt idx="1794">
                  <c:v>42620.6875</c:v>
                </c:pt>
                <c:pt idx="1795">
                  <c:v>42620.697916666621</c:v>
                </c:pt>
                <c:pt idx="1796">
                  <c:v>42620.708333333343</c:v>
                </c:pt>
                <c:pt idx="1797">
                  <c:v>42620.71875</c:v>
                </c:pt>
                <c:pt idx="1798">
                  <c:v>42620.729166666591</c:v>
                </c:pt>
                <c:pt idx="1799">
                  <c:v>42620.739583333292</c:v>
                </c:pt>
                <c:pt idx="1800">
                  <c:v>42620.75</c:v>
                </c:pt>
                <c:pt idx="1801">
                  <c:v>42620.760416666621</c:v>
                </c:pt>
                <c:pt idx="1802">
                  <c:v>42620.770833333343</c:v>
                </c:pt>
                <c:pt idx="1803">
                  <c:v>42620.78125</c:v>
                </c:pt>
                <c:pt idx="1804">
                  <c:v>42620.791666666591</c:v>
                </c:pt>
                <c:pt idx="1805">
                  <c:v>42620.802083333343</c:v>
                </c:pt>
                <c:pt idx="1806">
                  <c:v>42620.8125</c:v>
                </c:pt>
                <c:pt idx="1807">
                  <c:v>42620.822916666657</c:v>
                </c:pt>
                <c:pt idx="1808">
                  <c:v>42620.833333333343</c:v>
                </c:pt>
                <c:pt idx="1809">
                  <c:v>42620.84375</c:v>
                </c:pt>
                <c:pt idx="1810">
                  <c:v>42620.854166666657</c:v>
                </c:pt>
                <c:pt idx="1811">
                  <c:v>42620.864583333343</c:v>
                </c:pt>
                <c:pt idx="1812">
                  <c:v>42620.875</c:v>
                </c:pt>
                <c:pt idx="1813">
                  <c:v>42620.885416666657</c:v>
                </c:pt>
                <c:pt idx="1814">
                  <c:v>42620.895833333343</c:v>
                </c:pt>
                <c:pt idx="1815">
                  <c:v>42620.90625</c:v>
                </c:pt>
                <c:pt idx="1816">
                  <c:v>42620.916666666657</c:v>
                </c:pt>
                <c:pt idx="1817">
                  <c:v>42620.927083333292</c:v>
                </c:pt>
                <c:pt idx="1818">
                  <c:v>42620.9375</c:v>
                </c:pt>
                <c:pt idx="1819">
                  <c:v>42620.947916666657</c:v>
                </c:pt>
                <c:pt idx="1820">
                  <c:v>42620.958333333343</c:v>
                </c:pt>
                <c:pt idx="1821">
                  <c:v>42620.96875</c:v>
                </c:pt>
                <c:pt idx="1822">
                  <c:v>42620.979166666621</c:v>
                </c:pt>
                <c:pt idx="1823">
                  <c:v>42620.989583333343</c:v>
                </c:pt>
                <c:pt idx="1824">
                  <c:v>42621</c:v>
                </c:pt>
                <c:pt idx="1825">
                  <c:v>42621.010416666657</c:v>
                </c:pt>
                <c:pt idx="1826">
                  <c:v>42621.020833333343</c:v>
                </c:pt>
                <c:pt idx="1827">
                  <c:v>42621.03125</c:v>
                </c:pt>
                <c:pt idx="1828">
                  <c:v>42621.041666666621</c:v>
                </c:pt>
                <c:pt idx="1829">
                  <c:v>42621.052083333343</c:v>
                </c:pt>
                <c:pt idx="1830">
                  <c:v>42621.0625</c:v>
                </c:pt>
                <c:pt idx="1831">
                  <c:v>42621.072916666657</c:v>
                </c:pt>
                <c:pt idx="1832">
                  <c:v>42621.083333333343</c:v>
                </c:pt>
                <c:pt idx="1833">
                  <c:v>42621.093749999993</c:v>
                </c:pt>
                <c:pt idx="1834">
                  <c:v>42621.104166666621</c:v>
                </c:pt>
                <c:pt idx="1835">
                  <c:v>42621.114583333343</c:v>
                </c:pt>
                <c:pt idx="1836">
                  <c:v>42621.125</c:v>
                </c:pt>
                <c:pt idx="1837">
                  <c:v>42621.135416666621</c:v>
                </c:pt>
                <c:pt idx="1838">
                  <c:v>42621.145833333343</c:v>
                </c:pt>
                <c:pt idx="1839">
                  <c:v>42621.15625</c:v>
                </c:pt>
                <c:pt idx="1840">
                  <c:v>42621.166666666621</c:v>
                </c:pt>
                <c:pt idx="1841">
                  <c:v>42621.177083333292</c:v>
                </c:pt>
                <c:pt idx="1842">
                  <c:v>42621.1875</c:v>
                </c:pt>
                <c:pt idx="1843">
                  <c:v>42621.197916666621</c:v>
                </c:pt>
                <c:pt idx="1844">
                  <c:v>42621.208333333343</c:v>
                </c:pt>
                <c:pt idx="1845">
                  <c:v>42621.21875</c:v>
                </c:pt>
                <c:pt idx="1846">
                  <c:v>42621.229166666591</c:v>
                </c:pt>
                <c:pt idx="1847">
                  <c:v>42621.239583333292</c:v>
                </c:pt>
                <c:pt idx="1848">
                  <c:v>42621.25</c:v>
                </c:pt>
                <c:pt idx="1849">
                  <c:v>42621.260416666621</c:v>
                </c:pt>
                <c:pt idx="1850">
                  <c:v>42621.270833333343</c:v>
                </c:pt>
                <c:pt idx="1851">
                  <c:v>42621.28125</c:v>
                </c:pt>
                <c:pt idx="1852">
                  <c:v>42621.291666666591</c:v>
                </c:pt>
                <c:pt idx="1853">
                  <c:v>42621.302083333343</c:v>
                </c:pt>
                <c:pt idx="1854">
                  <c:v>42621.3125</c:v>
                </c:pt>
                <c:pt idx="1855">
                  <c:v>42621.322916666657</c:v>
                </c:pt>
                <c:pt idx="1856">
                  <c:v>42621.333333333343</c:v>
                </c:pt>
                <c:pt idx="1857">
                  <c:v>42621.34375</c:v>
                </c:pt>
                <c:pt idx="1858">
                  <c:v>42621.354166666657</c:v>
                </c:pt>
                <c:pt idx="1859">
                  <c:v>42621.364583333343</c:v>
                </c:pt>
                <c:pt idx="1860">
                  <c:v>42621.375</c:v>
                </c:pt>
                <c:pt idx="1861">
                  <c:v>42621.385416666657</c:v>
                </c:pt>
                <c:pt idx="1862">
                  <c:v>42621.395833333343</c:v>
                </c:pt>
                <c:pt idx="1863">
                  <c:v>42621.40625</c:v>
                </c:pt>
                <c:pt idx="1864">
                  <c:v>42621.416666666657</c:v>
                </c:pt>
                <c:pt idx="1865">
                  <c:v>42621.427083333292</c:v>
                </c:pt>
                <c:pt idx="1866">
                  <c:v>42621.4375</c:v>
                </c:pt>
                <c:pt idx="1867">
                  <c:v>42621.447916666657</c:v>
                </c:pt>
                <c:pt idx="1868">
                  <c:v>42621.458333333343</c:v>
                </c:pt>
                <c:pt idx="1869">
                  <c:v>42621.46875</c:v>
                </c:pt>
                <c:pt idx="1870">
                  <c:v>42621.479166666621</c:v>
                </c:pt>
                <c:pt idx="1871">
                  <c:v>42621.489583333343</c:v>
                </c:pt>
                <c:pt idx="1872">
                  <c:v>42621.5</c:v>
                </c:pt>
                <c:pt idx="1873">
                  <c:v>42621.510416666657</c:v>
                </c:pt>
                <c:pt idx="1874">
                  <c:v>42621.520833333343</c:v>
                </c:pt>
                <c:pt idx="1875">
                  <c:v>42621.53125</c:v>
                </c:pt>
                <c:pt idx="1876">
                  <c:v>42621.541666666621</c:v>
                </c:pt>
                <c:pt idx="1877">
                  <c:v>42621.552083333343</c:v>
                </c:pt>
                <c:pt idx="1878">
                  <c:v>42621.5625</c:v>
                </c:pt>
                <c:pt idx="1879">
                  <c:v>42621.572916666657</c:v>
                </c:pt>
                <c:pt idx="1880">
                  <c:v>42621.583333333343</c:v>
                </c:pt>
                <c:pt idx="1881">
                  <c:v>42621.593749999993</c:v>
                </c:pt>
                <c:pt idx="1882">
                  <c:v>42621.604166666621</c:v>
                </c:pt>
                <c:pt idx="1883">
                  <c:v>42621.614583333343</c:v>
                </c:pt>
                <c:pt idx="1884">
                  <c:v>42621.625</c:v>
                </c:pt>
                <c:pt idx="1885">
                  <c:v>42621.635416666621</c:v>
                </c:pt>
                <c:pt idx="1886">
                  <c:v>42621.645833333343</c:v>
                </c:pt>
                <c:pt idx="1887">
                  <c:v>42621.65625</c:v>
                </c:pt>
                <c:pt idx="1888">
                  <c:v>42621.666666666621</c:v>
                </c:pt>
                <c:pt idx="1889">
                  <c:v>42621.677083333292</c:v>
                </c:pt>
                <c:pt idx="1890">
                  <c:v>42621.6875</c:v>
                </c:pt>
                <c:pt idx="1891">
                  <c:v>42621.697916666621</c:v>
                </c:pt>
                <c:pt idx="1892">
                  <c:v>42621.708333333343</c:v>
                </c:pt>
                <c:pt idx="1893">
                  <c:v>42621.71875</c:v>
                </c:pt>
                <c:pt idx="1894">
                  <c:v>42621.729166666591</c:v>
                </c:pt>
                <c:pt idx="1895">
                  <c:v>42621.739583333292</c:v>
                </c:pt>
                <c:pt idx="1896">
                  <c:v>42621.75</c:v>
                </c:pt>
                <c:pt idx="1897">
                  <c:v>42621.760416666621</c:v>
                </c:pt>
                <c:pt idx="1898">
                  <c:v>42621.770833333343</c:v>
                </c:pt>
                <c:pt idx="1899">
                  <c:v>42621.78125</c:v>
                </c:pt>
                <c:pt idx="1900">
                  <c:v>42621.791666666591</c:v>
                </c:pt>
                <c:pt idx="1901">
                  <c:v>42621.802083333343</c:v>
                </c:pt>
                <c:pt idx="1902">
                  <c:v>42621.8125</c:v>
                </c:pt>
                <c:pt idx="1903">
                  <c:v>42621.822916666657</c:v>
                </c:pt>
                <c:pt idx="1904">
                  <c:v>42621.833333333343</c:v>
                </c:pt>
                <c:pt idx="1905">
                  <c:v>42621.84375</c:v>
                </c:pt>
                <c:pt idx="1906">
                  <c:v>42621.854166666657</c:v>
                </c:pt>
                <c:pt idx="1907">
                  <c:v>42621.864583333343</c:v>
                </c:pt>
                <c:pt idx="1908">
                  <c:v>42621.875</c:v>
                </c:pt>
                <c:pt idx="1909">
                  <c:v>42621.885416666657</c:v>
                </c:pt>
                <c:pt idx="1910">
                  <c:v>42621.895833333343</c:v>
                </c:pt>
                <c:pt idx="1911">
                  <c:v>42621.90625</c:v>
                </c:pt>
                <c:pt idx="1912">
                  <c:v>42621.916666666657</c:v>
                </c:pt>
                <c:pt idx="1913">
                  <c:v>42621.927083333292</c:v>
                </c:pt>
                <c:pt idx="1914">
                  <c:v>42621.9375</c:v>
                </c:pt>
                <c:pt idx="1915">
                  <c:v>42621.947916666657</c:v>
                </c:pt>
                <c:pt idx="1916">
                  <c:v>42621.958333333343</c:v>
                </c:pt>
                <c:pt idx="1917">
                  <c:v>42621.96875</c:v>
                </c:pt>
                <c:pt idx="1918">
                  <c:v>42621.979166666621</c:v>
                </c:pt>
                <c:pt idx="1919">
                  <c:v>42621.989583333343</c:v>
                </c:pt>
                <c:pt idx="1920">
                  <c:v>42622</c:v>
                </c:pt>
                <c:pt idx="1921">
                  <c:v>42622.010416666657</c:v>
                </c:pt>
                <c:pt idx="1922">
                  <c:v>42622.020833333343</c:v>
                </c:pt>
                <c:pt idx="1923">
                  <c:v>42622.03125</c:v>
                </c:pt>
                <c:pt idx="1924">
                  <c:v>42622.041666666621</c:v>
                </c:pt>
                <c:pt idx="1925">
                  <c:v>42622.052083333343</c:v>
                </c:pt>
                <c:pt idx="1926">
                  <c:v>42622.0625</c:v>
                </c:pt>
                <c:pt idx="1927">
                  <c:v>42622.072916666657</c:v>
                </c:pt>
                <c:pt idx="1928">
                  <c:v>42622.083333333343</c:v>
                </c:pt>
                <c:pt idx="1929">
                  <c:v>42622.093749999993</c:v>
                </c:pt>
                <c:pt idx="1930">
                  <c:v>42622.104166666621</c:v>
                </c:pt>
                <c:pt idx="1931">
                  <c:v>42622.114583333343</c:v>
                </c:pt>
                <c:pt idx="1932">
                  <c:v>42622.125</c:v>
                </c:pt>
                <c:pt idx="1933">
                  <c:v>42622.135416666621</c:v>
                </c:pt>
                <c:pt idx="1934">
                  <c:v>42622.145833333343</c:v>
                </c:pt>
                <c:pt idx="1935">
                  <c:v>42622.15625</c:v>
                </c:pt>
                <c:pt idx="1936">
                  <c:v>42622.166666666621</c:v>
                </c:pt>
                <c:pt idx="1937">
                  <c:v>42622.177083333292</c:v>
                </c:pt>
                <c:pt idx="1938">
                  <c:v>42622.1875</c:v>
                </c:pt>
                <c:pt idx="1939">
                  <c:v>42622.197916666621</c:v>
                </c:pt>
                <c:pt idx="1940">
                  <c:v>42622.208333333343</c:v>
                </c:pt>
                <c:pt idx="1941">
                  <c:v>42622.21875</c:v>
                </c:pt>
                <c:pt idx="1942">
                  <c:v>42622.229166666591</c:v>
                </c:pt>
                <c:pt idx="1943">
                  <c:v>42622.239583333292</c:v>
                </c:pt>
                <c:pt idx="1944">
                  <c:v>42622.25</c:v>
                </c:pt>
                <c:pt idx="1945">
                  <c:v>42622.260416666621</c:v>
                </c:pt>
                <c:pt idx="1946">
                  <c:v>42622.270833333343</c:v>
                </c:pt>
                <c:pt idx="1947">
                  <c:v>42622.28125</c:v>
                </c:pt>
                <c:pt idx="1948">
                  <c:v>42622.291666666591</c:v>
                </c:pt>
                <c:pt idx="1949">
                  <c:v>42622.302083333343</c:v>
                </c:pt>
                <c:pt idx="1950">
                  <c:v>42622.3125</c:v>
                </c:pt>
                <c:pt idx="1951">
                  <c:v>42622.322916666657</c:v>
                </c:pt>
                <c:pt idx="1952">
                  <c:v>42622.333333333343</c:v>
                </c:pt>
                <c:pt idx="1953">
                  <c:v>42622.34375</c:v>
                </c:pt>
                <c:pt idx="1954">
                  <c:v>42622.354166666657</c:v>
                </c:pt>
                <c:pt idx="1955">
                  <c:v>42622.364583333343</c:v>
                </c:pt>
                <c:pt idx="1956">
                  <c:v>42622.375</c:v>
                </c:pt>
                <c:pt idx="1957">
                  <c:v>42622.385416666657</c:v>
                </c:pt>
                <c:pt idx="1958">
                  <c:v>42622.395833333343</c:v>
                </c:pt>
                <c:pt idx="1959">
                  <c:v>42622.40625</c:v>
                </c:pt>
                <c:pt idx="1960">
                  <c:v>42622.416666666657</c:v>
                </c:pt>
                <c:pt idx="1961">
                  <c:v>42622.427083333292</c:v>
                </c:pt>
                <c:pt idx="1962">
                  <c:v>42622.4375</c:v>
                </c:pt>
                <c:pt idx="1963">
                  <c:v>42622.447916666657</c:v>
                </c:pt>
                <c:pt idx="1964">
                  <c:v>42622.458333333343</c:v>
                </c:pt>
                <c:pt idx="1965">
                  <c:v>42622.46875</c:v>
                </c:pt>
                <c:pt idx="1966">
                  <c:v>42622.479166666621</c:v>
                </c:pt>
                <c:pt idx="1967">
                  <c:v>42622.489583333343</c:v>
                </c:pt>
                <c:pt idx="1968">
                  <c:v>42622.5</c:v>
                </c:pt>
                <c:pt idx="1969">
                  <c:v>42622.510416666657</c:v>
                </c:pt>
                <c:pt idx="1970">
                  <c:v>42622.520833333343</c:v>
                </c:pt>
                <c:pt idx="1971">
                  <c:v>42622.53125</c:v>
                </c:pt>
                <c:pt idx="1972">
                  <c:v>42622.541666666621</c:v>
                </c:pt>
                <c:pt idx="1973">
                  <c:v>42622.552083333343</c:v>
                </c:pt>
                <c:pt idx="1974">
                  <c:v>42622.5625</c:v>
                </c:pt>
                <c:pt idx="1975">
                  <c:v>42622.572916666657</c:v>
                </c:pt>
                <c:pt idx="1976">
                  <c:v>42622.583333333343</c:v>
                </c:pt>
                <c:pt idx="1977">
                  <c:v>42622.593749999993</c:v>
                </c:pt>
                <c:pt idx="1978">
                  <c:v>42622.604166666621</c:v>
                </c:pt>
                <c:pt idx="1979">
                  <c:v>42622.614583333343</c:v>
                </c:pt>
                <c:pt idx="1980">
                  <c:v>42622.625</c:v>
                </c:pt>
                <c:pt idx="1981">
                  <c:v>42622.635416666621</c:v>
                </c:pt>
                <c:pt idx="1982">
                  <c:v>42622.645833333343</c:v>
                </c:pt>
                <c:pt idx="1983">
                  <c:v>42622.65625</c:v>
                </c:pt>
                <c:pt idx="1984">
                  <c:v>42622.666666666621</c:v>
                </c:pt>
                <c:pt idx="1985">
                  <c:v>42622.677083333292</c:v>
                </c:pt>
                <c:pt idx="1986">
                  <c:v>42622.6875</c:v>
                </c:pt>
                <c:pt idx="1987">
                  <c:v>42622.697916666621</c:v>
                </c:pt>
                <c:pt idx="1988">
                  <c:v>42622.708333333343</c:v>
                </c:pt>
                <c:pt idx="1989">
                  <c:v>42622.71875</c:v>
                </c:pt>
                <c:pt idx="1990">
                  <c:v>42622.729166666591</c:v>
                </c:pt>
                <c:pt idx="1991">
                  <c:v>42622.739583333292</c:v>
                </c:pt>
                <c:pt idx="1992">
                  <c:v>42622.75</c:v>
                </c:pt>
                <c:pt idx="1993">
                  <c:v>42622.760416666621</c:v>
                </c:pt>
                <c:pt idx="1994">
                  <c:v>42622.770833333343</c:v>
                </c:pt>
                <c:pt idx="1995">
                  <c:v>42622.78125</c:v>
                </c:pt>
                <c:pt idx="1996">
                  <c:v>42622.791666666591</c:v>
                </c:pt>
                <c:pt idx="1997">
                  <c:v>42622.802083333343</c:v>
                </c:pt>
                <c:pt idx="1998">
                  <c:v>42622.8125</c:v>
                </c:pt>
                <c:pt idx="1999">
                  <c:v>42622.822916666657</c:v>
                </c:pt>
                <c:pt idx="2000">
                  <c:v>42622.833333333343</c:v>
                </c:pt>
                <c:pt idx="2001">
                  <c:v>42622.84375</c:v>
                </c:pt>
                <c:pt idx="2002">
                  <c:v>42622.854166666657</c:v>
                </c:pt>
                <c:pt idx="2003">
                  <c:v>42622.864583333343</c:v>
                </c:pt>
                <c:pt idx="2004">
                  <c:v>42622.875</c:v>
                </c:pt>
                <c:pt idx="2005">
                  <c:v>42622.885416666657</c:v>
                </c:pt>
                <c:pt idx="2006">
                  <c:v>42622.895833333343</c:v>
                </c:pt>
                <c:pt idx="2007">
                  <c:v>42622.90625</c:v>
                </c:pt>
                <c:pt idx="2008">
                  <c:v>42622.916666666657</c:v>
                </c:pt>
                <c:pt idx="2009">
                  <c:v>42622.927083333292</c:v>
                </c:pt>
                <c:pt idx="2010">
                  <c:v>42622.9375</c:v>
                </c:pt>
                <c:pt idx="2011">
                  <c:v>42622.947916666657</c:v>
                </c:pt>
                <c:pt idx="2012">
                  <c:v>42622.958333333343</c:v>
                </c:pt>
                <c:pt idx="2013">
                  <c:v>42622.96875</c:v>
                </c:pt>
                <c:pt idx="2014">
                  <c:v>42622.979166666621</c:v>
                </c:pt>
                <c:pt idx="2015">
                  <c:v>42622.989583333343</c:v>
                </c:pt>
                <c:pt idx="2016">
                  <c:v>42623</c:v>
                </c:pt>
                <c:pt idx="2017">
                  <c:v>42623.010416666657</c:v>
                </c:pt>
                <c:pt idx="2018">
                  <c:v>42623.020833333343</c:v>
                </c:pt>
                <c:pt idx="2019">
                  <c:v>42623.03125</c:v>
                </c:pt>
                <c:pt idx="2020">
                  <c:v>42623.041666666621</c:v>
                </c:pt>
                <c:pt idx="2021">
                  <c:v>42623.052083333343</c:v>
                </c:pt>
                <c:pt idx="2022">
                  <c:v>42623.0625</c:v>
                </c:pt>
                <c:pt idx="2023">
                  <c:v>42623.072916666657</c:v>
                </c:pt>
                <c:pt idx="2024">
                  <c:v>42623.083333333343</c:v>
                </c:pt>
                <c:pt idx="2025">
                  <c:v>42623.093749999993</c:v>
                </c:pt>
                <c:pt idx="2026">
                  <c:v>42623.104166666621</c:v>
                </c:pt>
                <c:pt idx="2027">
                  <c:v>42623.114583333343</c:v>
                </c:pt>
                <c:pt idx="2028">
                  <c:v>42623.125</c:v>
                </c:pt>
                <c:pt idx="2029">
                  <c:v>42623.135416666621</c:v>
                </c:pt>
                <c:pt idx="2030">
                  <c:v>42623.145833333343</c:v>
                </c:pt>
                <c:pt idx="2031">
                  <c:v>42623.15625</c:v>
                </c:pt>
                <c:pt idx="2032">
                  <c:v>42623.166666666621</c:v>
                </c:pt>
                <c:pt idx="2033">
                  <c:v>42623.177083333292</c:v>
                </c:pt>
                <c:pt idx="2034">
                  <c:v>42623.1875</c:v>
                </c:pt>
                <c:pt idx="2035">
                  <c:v>42623.197916666621</c:v>
                </c:pt>
                <c:pt idx="2036">
                  <c:v>42623.208333333343</c:v>
                </c:pt>
                <c:pt idx="2037">
                  <c:v>42623.21875</c:v>
                </c:pt>
                <c:pt idx="2038">
                  <c:v>42623.229166666591</c:v>
                </c:pt>
                <c:pt idx="2039">
                  <c:v>42623.239583333292</c:v>
                </c:pt>
                <c:pt idx="2040">
                  <c:v>42623.25</c:v>
                </c:pt>
                <c:pt idx="2041">
                  <c:v>42623.260416666621</c:v>
                </c:pt>
                <c:pt idx="2042">
                  <c:v>42623.270833333343</c:v>
                </c:pt>
                <c:pt idx="2043">
                  <c:v>42623.28125</c:v>
                </c:pt>
                <c:pt idx="2044">
                  <c:v>42623.291666666591</c:v>
                </c:pt>
                <c:pt idx="2045">
                  <c:v>42623.302083333343</c:v>
                </c:pt>
                <c:pt idx="2046">
                  <c:v>42623.3125</c:v>
                </c:pt>
                <c:pt idx="2047">
                  <c:v>42623.322916666657</c:v>
                </c:pt>
                <c:pt idx="2048">
                  <c:v>42623.333333333343</c:v>
                </c:pt>
                <c:pt idx="2049">
                  <c:v>42623.34375</c:v>
                </c:pt>
                <c:pt idx="2050">
                  <c:v>42623.354166666657</c:v>
                </c:pt>
                <c:pt idx="2051">
                  <c:v>42623.364583333343</c:v>
                </c:pt>
                <c:pt idx="2052">
                  <c:v>42623.375</c:v>
                </c:pt>
                <c:pt idx="2053">
                  <c:v>42623.385416666657</c:v>
                </c:pt>
                <c:pt idx="2054">
                  <c:v>42623.395833333343</c:v>
                </c:pt>
                <c:pt idx="2055">
                  <c:v>42623.40625</c:v>
                </c:pt>
                <c:pt idx="2056">
                  <c:v>42623.416666666657</c:v>
                </c:pt>
                <c:pt idx="2057">
                  <c:v>42623.427083333292</c:v>
                </c:pt>
                <c:pt idx="2058">
                  <c:v>42623.4375</c:v>
                </c:pt>
                <c:pt idx="2059">
                  <c:v>42623.447916666657</c:v>
                </c:pt>
                <c:pt idx="2060">
                  <c:v>42623.458333333343</c:v>
                </c:pt>
                <c:pt idx="2061">
                  <c:v>42623.46875</c:v>
                </c:pt>
                <c:pt idx="2062">
                  <c:v>42623.479166666621</c:v>
                </c:pt>
                <c:pt idx="2063">
                  <c:v>42623.489583333343</c:v>
                </c:pt>
                <c:pt idx="2064">
                  <c:v>42623.5</c:v>
                </c:pt>
                <c:pt idx="2065">
                  <c:v>42623.510416666657</c:v>
                </c:pt>
                <c:pt idx="2066">
                  <c:v>42623.520833333343</c:v>
                </c:pt>
                <c:pt idx="2067">
                  <c:v>42623.53125</c:v>
                </c:pt>
                <c:pt idx="2068">
                  <c:v>42623.541666666621</c:v>
                </c:pt>
                <c:pt idx="2069">
                  <c:v>42623.552083333343</c:v>
                </c:pt>
                <c:pt idx="2070">
                  <c:v>42623.5625</c:v>
                </c:pt>
                <c:pt idx="2071">
                  <c:v>42623.572916666657</c:v>
                </c:pt>
                <c:pt idx="2072">
                  <c:v>42623.583333333343</c:v>
                </c:pt>
                <c:pt idx="2073">
                  <c:v>42623.593749999993</c:v>
                </c:pt>
                <c:pt idx="2074">
                  <c:v>42623.604166666621</c:v>
                </c:pt>
                <c:pt idx="2075">
                  <c:v>42623.614583333343</c:v>
                </c:pt>
                <c:pt idx="2076">
                  <c:v>42623.625</c:v>
                </c:pt>
                <c:pt idx="2077">
                  <c:v>42623.635416666621</c:v>
                </c:pt>
                <c:pt idx="2078">
                  <c:v>42623.645833333343</c:v>
                </c:pt>
                <c:pt idx="2079">
                  <c:v>42623.65625</c:v>
                </c:pt>
                <c:pt idx="2080">
                  <c:v>42623.666666666621</c:v>
                </c:pt>
                <c:pt idx="2081">
                  <c:v>42623.677083333292</c:v>
                </c:pt>
                <c:pt idx="2082">
                  <c:v>42623.6875</c:v>
                </c:pt>
                <c:pt idx="2083">
                  <c:v>42623.697916666621</c:v>
                </c:pt>
                <c:pt idx="2084">
                  <c:v>42623.708333333343</c:v>
                </c:pt>
                <c:pt idx="2085">
                  <c:v>42623.71875</c:v>
                </c:pt>
                <c:pt idx="2086">
                  <c:v>42623.729166666591</c:v>
                </c:pt>
                <c:pt idx="2087">
                  <c:v>42623.739583333292</c:v>
                </c:pt>
                <c:pt idx="2088">
                  <c:v>42623.75</c:v>
                </c:pt>
                <c:pt idx="2089">
                  <c:v>42623.760416666621</c:v>
                </c:pt>
                <c:pt idx="2090">
                  <c:v>42623.770833333343</c:v>
                </c:pt>
                <c:pt idx="2091">
                  <c:v>42623.78125</c:v>
                </c:pt>
                <c:pt idx="2092">
                  <c:v>42623.791666666591</c:v>
                </c:pt>
                <c:pt idx="2093">
                  <c:v>42623.802083333343</c:v>
                </c:pt>
                <c:pt idx="2094">
                  <c:v>42623.8125</c:v>
                </c:pt>
                <c:pt idx="2095">
                  <c:v>42623.822916666657</c:v>
                </c:pt>
                <c:pt idx="2096">
                  <c:v>42623.833333333343</c:v>
                </c:pt>
                <c:pt idx="2097">
                  <c:v>42623.84375</c:v>
                </c:pt>
                <c:pt idx="2098">
                  <c:v>42623.854166666657</c:v>
                </c:pt>
                <c:pt idx="2099">
                  <c:v>42623.864583333343</c:v>
                </c:pt>
                <c:pt idx="2100">
                  <c:v>42623.875</c:v>
                </c:pt>
                <c:pt idx="2101">
                  <c:v>42623.885416666657</c:v>
                </c:pt>
                <c:pt idx="2102">
                  <c:v>42623.895833333343</c:v>
                </c:pt>
                <c:pt idx="2103">
                  <c:v>42623.90625</c:v>
                </c:pt>
                <c:pt idx="2104">
                  <c:v>42623.916666666657</c:v>
                </c:pt>
                <c:pt idx="2105">
                  <c:v>42623.927083333292</c:v>
                </c:pt>
                <c:pt idx="2106">
                  <c:v>42623.9375</c:v>
                </c:pt>
                <c:pt idx="2107">
                  <c:v>42623.947916666657</c:v>
                </c:pt>
                <c:pt idx="2108">
                  <c:v>42623.958333333343</c:v>
                </c:pt>
                <c:pt idx="2109">
                  <c:v>42623.96875</c:v>
                </c:pt>
                <c:pt idx="2110">
                  <c:v>42623.979166666621</c:v>
                </c:pt>
                <c:pt idx="2111">
                  <c:v>42623.989583333343</c:v>
                </c:pt>
                <c:pt idx="2112">
                  <c:v>42624</c:v>
                </c:pt>
                <c:pt idx="2113">
                  <c:v>42624.010416666657</c:v>
                </c:pt>
                <c:pt idx="2114">
                  <c:v>42624.020833333343</c:v>
                </c:pt>
                <c:pt idx="2115">
                  <c:v>42624.03125</c:v>
                </c:pt>
                <c:pt idx="2116">
                  <c:v>42624.041666666621</c:v>
                </c:pt>
                <c:pt idx="2117">
                  <c:v>42624.052083333343</c:v>
                </c:pt>
                <c:pt idx="2118">
                  <c:v>42624.0625</c:v>
                </c:pt>
                <c:pt idx="2119">
                  <c:v>42624.072916666657</c:v>
                </c:pt>
                <c:pt idx="2120">
                  <c:v>42624.083333333343</c:v>
                </c:pt>
                <c:pt idx="2121">
                  <c:v>42624.093749999993</c:v>
                </c:pt>
                <c:pt idx="2122">
                  <c:v>42624.104166666621</c:v>
                </c:pt>
                <c:pt idx="2123">
                  <c:v>42624.114583333343</c:v>
                </c:pt>
                <c:pt idx="2124">
                  <c:v>42624.125</c:v>
                </c:pt>
                <c:pt idx="2125">
                  <c:v>42624.135416666621</c:v>
                </c:pt>
                <c:pt idx="2126">
                  <c:v>42624.145833333343</c:v>
                </c:pt>
                <c:pt idx="2127">
                  <c:v>42624.15625</c:v>
                </c:pt>
                <c:pt idx="2128">
                  <c:v>42624.166666666621</c:v>
                </c:pt>
                <c:pt idx="2129">
                  <c:v>42624.177083333292</c:v>
                </c:pt>
                <c:pt idx="2130">
                  <c:v>42624.1875</c:v>
                </c:pt>
                <c:pt idx="2131">
                  <c:v>42624.197916666621</c:v>
                </c:pt>
                <c:pt idx="2132">
                  <c:v>42624.208333333343</c:v>
                </c:pt>
                <c:pt idx="2133">
                  <c:v>42624.21875</c:v>
                </c:pt>
                <c:pt idx="2134">
                  <c:v>42624.229166666591</c:v>
                </c:pt>
                <c:pt idx="2135">
                  <c:v>42624.239583333292</c:v>
                </c:pt>
                <c:pt idx="2136">
                  <c:v>42624.25</c:v>
                </c:pt>
                <c:pt idx="2137">
                  <c:v>42624.260416666621</c:v>
                </c:pt>
                <c:pt idx="2138">
                  <c:v>42624.270833333343</c:v>
                </c:pt>
                <c:pt idx="2139">
                  <c:v>42624.28125</c:v>
                </c:pt>
                <c:pt idx="2140">
                  <c:v>42624.291666666591</c:v>
                </c:pt>
                <c:pt idx="2141">
                  <c:v>42624.302083333343</c:v>
                </c:pt>
                <c:pt idx="2142">
                  <c:v>42624.3125</c:v>
                </c:pt>
                <c:pt idx="2143">
                  <c:v>42624.322916666657</c:v>
                </c:pt>
                <c:pt idx="2144">
                  <c:v>42624.333333333343</c:v>
                </c:pt>
                <c:pt idx="2145">
                  <c:v>42624.34375</c:v>
                </c:pt>
                <c:pt idx="2146">
                  <c:v>42624.354166666657</c:v>
                </c:pt>
                <c:pt idx="2147">
                  <c:v>42624.364583333343</c:v>
                </c:pt>
                <c:pt idx="2148">
                  <c:v>42624.375</c:v>
                </c:pt>
                <c:pt idx="2149">
                  <c:v>42624.385416666657</c:v>
                </c:pt>
                <c:pt idx="2150">
                  <c:v>42624.395833333343</c:v>
                </c:pt>
                <c:pt idx="2151">
                  <c:v>42624.40625</c:v>
                </c:pt>
                <c:pt idx="2152">
                  <c:v>42624.416666666657</c:v>
                </c:pt>
                <c:pt idx="2153">
                  <c:v>42624.427083333292</c:v>
                </c:pt>
                <c:pt idx="2154">
                  <c:v>42624.4375</c:v>
                </c:pt>
                <c:pt idx="2155">
                  <c:v>42624.447916666657</c:v>
                </c:pt>
                <c:pt idx="2156">
                  <c:v>42624.458333333343</c:v>
                </c:pt>
                <c:pt idx="2157">
                  <c:v>42624.46875</c:v>
                </c:pt>
                <c:pt idx="2158">
                  <c:v>42624.479166666621</c:v>
                </c:pt>
                <c:pt idx="2159">
                  <c:v>42624.489583333343</c:v>
                </c:pt>
                <c:pt idx="2160">
                  <c:v>42624.5</c:v>
                </c:pt>
                <c:pt idx="2161">
                  <c:v>42624.510416666657</c:v>
                </c:pt>
                <c:pt idx="2162">
                  <c:v>42624.520833333343</c:v>
                </c:pt>
                <c:pt idx="2163">
                  <c:v>42624.53125</c:v>
                </c:pt>
                <c:pt idx="2164">
                  <c:v>42624.541666666621</c:v>
                </c:pt>
                <c:pt idx="2165">
                  <c:v>42624.552083333343</c:v>
                </c:pt>
                <c:pt idx="2166">
                  <c:v>42624.5625</c:v>
                </c:pt>
                <c:pt idx="2167">
                  <c:v>42624.572916666657</c:v>
                </c:pt>
                <c:pt idx="2168">
                  <c:v>42624.583333333343</c:v>
                </c:pt>
                <c:pt idx="2169">
                  <c:v>42624.593749999993</c:v>
                </c:pt>
                <c:pt idx="2170">
                  <c:v>42624.604166666621</c:v>
                </c:pt>
                <c:pt idx="2171">
                  <c:v>42624.614583333343</c:v>
                </c:pt>
                <c:pt idx="2172">
                  <c:v>42624.625</c:v>
                </c:pt>
                <c:pt idx="2173">
                  <c:v>42624.635416666621</c:v>
                </c:pt>
                <c:pt idx="2174">
                  <c:v>42624.645833333343</c:v>
                </c:pt>
                <c:pt idx="2175">
                  <c:v>42624.65625</c:v>
                </c:pt>
                <c:pt idx="2176">
                  <c:v>42624.666666666621</c:v>
                </c:pt>
                <c:pt idx="2177">
                  <c:v>42624.677083333292</c:v>
                </c:pt>
                <c:pt idx="2178">
                  <c:v>42624.6875</c:v>
                </c:pt>
                <c:pt idx="2179">
                  <c:v>42624.697916666621</c:v>
                </c:pt>
                <c:pt idx="2180">
                  <c:v>42624.708333333343</c:v>
                </c:pt>
                <c:pt idx="2181">
                  <c:v>42624.71875</c:v>
                </c:pt>
                <c:pt idx="2182">
                  <c:v>42624.729166666591</c:v>
                </c:pt>
                <c:pt idx="2183">
                  <c:v>42624.739583333292</c:v>
                </c:pt>
                <c:pt idx="2184">
                  <c:v>42624.75</c:v>
                </c:pt>
                <c:pt idx="2185">
                  <c:v>42624.760416666621</c:v>
                </c:pt>
                <c:pt idx="2186">
                  <c:v>42624.770833333343</c:v>
                </c:pt>
                <c:pt idx="2187">
                  <c:v>42624.78125</c:v>
                </c:pt>
                <c:pt idx="2188">
                  <c:v>42624.791666666591</c:v>
                </c:pt>
                <c:pt idx="2189">
                  <c:v>42624.802083333343</c:v>
                </c:pt>
                <c:pt idx="2190">
                  <c:v>42624.8125</c:v>
                </c:pt>
                <c:pt idx="2191">
                  <c:v>42624.822916666657</c:v>
                </c:pt>
                <c:pt idx="2192">
                  <c:v>42624.833333333343</c:v>
                </c:pt>
                <c:pt idx="2193">
                  <c:v>42624.84375</c:v>
                </c:pt>
                <c:pt idx="2194">
                  <c:v>42624.854166666657</c:v>
                </c:pt>
                <c:pt idx="2195">
                  <c:v>42624.864583333343</c:v>
                </c:pt>
                <c:pt idx="2196">
                  <c:v>42624.875</c:v>
                </c:pt>
                <c:pt idx="2197">
                  <c:v>42624.885416666657</c:v>
                </c:pt>
                <c:pt idx="2198">
                  <c:v>42624.895833333343</c:v>
                </c:pt>
                <c:pt idx="2199">
                  <c:v>42624.90625</c:v>
                </c:pt>
                <c:pt idx="2200">
                  <c:v>42624.916666666657</c:v>
                </c:pt>
                <c:pt idx="2201">
                  <c:v>42624.927083333292</c:v>
                </c:pt>
                <c:pt idx="2202">
                  <c:v>42624.9375</c:v>
                </c:pt>
                <c:pt idx="2203">
                  <c:v>42624.947916666657</c:v>
                </c:pt>
                <c:pt idx="2204">
                  <c:v>42624.958333333343</c:v>
                </c:pt>
                <c:pt idx="2205">
                  <c:v>42624.96875</c:v>
                </c:pt>
                <c:pt idx="2206">
                  <c:v>42624.979166666621</c:v>
                </c:pt>
                <c:pt idx="2207">
                  <c:v>42624.989583333343</c:v>
                </c:pt>
                <c:pt idx="2208">
                  <c:v>42625</c:v>
                </c:pt>
                <c:pt idx="2209">
                  <c:v>42625.010416666657</c:v>
                </c:pt>
                <c:pt idx="2210">
                  <c:v>42625.020833333343</c:v>
                </c:pt>
                <c:pt idx="2211">
                  <c:v>42625.03125</c:v>
                </c:pt>
                <c:pt idx="2212">
                  <c:v>42625.041666666621</c:v>
                </c:pt>
                <c:pt idx="2213">
                  <c:v>42625.052083333343</c:v>
                </c:pt>
                <c:pt idx="2214">
                  <c:v>42625.0625</c:v>
                </c:pt>
                <c:pt idx="2215">
                  <c:v>42625.072916666657</c:v>
                </c:pt>
                <c:pt idx="2216">
                  <c:v>42625.083333333343</c:v>
                </c:pt>
                <c:pt idx="2217">
                  <c:v>42625.093749999993</c:v>
                </c:pt>
                <c:pt idx="2218">
                  <c:v>42625.104166666621</c:v>
                </c:pt>
                <c:pt idx="2219">
                  <c:v>42625.114583333343</c:v>
                </c:pt>
                <c:pt idx="2220">
                  <c:v>42625.125</c:v>
                </c:pt>
                <c:pt idx="2221">
                  <c:v>42625.135416666621</c:v>
                </c:pt>
                <c:pt idx="2222">
                  <c:v>42625.145833333343</c:v>
                </c:pt>
                <c:pt idx="2223">
                  <c:v>42625.15625</c:v>
                </c:pt>
                <c:pt idx="2224">
                  <c:v>42625.166666666621</c:v>
                </c:pt>
                <c:pt idx="2225">
                  <c:v>42625.177083333292</c:v>
                </c:pt>
                <c:pt idx="2226">
                  <c:v>42625.1875</c:v>
                </c:pt>
                <c:pt idx="2227">
                  <c:v>42625.197916666621</c:v>
                </c:pt>
                <c:pt idx="2228">
                  <c:v>42625.208333333343</c:v>
                </c:pt>
                <c:pt idx="2229">
                  <c:v>42625.21875</c:v>
                </c:pt>
                <c:pt idx="2230">
                  <c:v>42625.229166666591</c:v>
                </c:pt>
                <c:pt idx="2231">
                  <c:v>42625.239583333292</c:v>
                </c:pt>
                <c:pt idx="2232">
                  <c:v>42625.25</c:v>
                </c:pt>
                <c:pt idx="2233">
                  <c:v>42625.260416666621</c:v>
                </c:pt>
                <c:pt idx="2234">
                  <c:v>42625.270833333343</c:v>
                </c:pt>
                <c:pt idx="2235">
                  <c:v>42625.28125</c:v>
                </c:pt>
                <c:pt idx="2236">
                  <c:v>42625.291666666591</c:v>
                </c:pt>
                <c:pt idx="2237">
                  <c:v>42625.302083333343</c:v>
                </c:pt>
                <c:pt idx="2238">
                  <c:v>42625.3125</c:v>
                </c:pt>
                <c:pt idx="2239">
                  <c:v>42625.322916666657</c:v>
                </c:pt>
                <c:pt idx="2240">
                  <c:v>42625.333333333343</c:v>
                </c:pt>
                <c:pt idx="2241">
                  <c:v>42625.34375</c:v>
                </c:pt>
                <c:pt idx="2242">
                  <c:v>42625.354166666657</c:v>
                </c:pt>
                <c:pt idx="2243">
                  <c:v>42625.364583333343</c:v>
                </c:pt>
                <c:pt idx="2244">
                  <c:v>42625.375</c:v>
                </c:pt>
                <c:pt idx="2245">
                  <c:v>42625.385416666657</c:v>
                </c:pt>
                <c:pt idx="2246">
                  <c:v>42625.395833333343</c:v>
                </c:pt>
                <c:pt idx="2247">
                  <c:v>42625.40625</c:v>
                </c:pt>
                <c:pt idx="2248">
                  <c:v>42625.416666666657</c:v>
                </c:pt>
                <c:pt idx="2249">
                  <c:v>42625.427083333292</c:v>
                </c:pt>
                <c:pt idx="2250">
                  <c:v>42625.4375</c:v>
                </c:pt>
                <c:pt idx="2251">
                  <c:v>42625.447916666657</c:v>
                </c:pt>
                <c:pt idx="2252">
                  <c:v>42625.458333333343</c:v>
                </c:pt>
                <c:pt idx="2253">
                  <c:v>42625.46875</c:v>
                </c:pt>
                <c:pt idx="2254">
                  <c:v>42625.479166666621</c:v>
                </c:pt>
                <c:pt idx="2255">
                  <c:v>42625.489583333343</c:v>
                </c:pt>
                <c:pt idx="2256">
                  <c:v>42625.5</c:v>
                </c:pt>
                <c:pt idx="2257">
                  <c:v>42625.510416666657</c:v>
                </c:pt>
                <c:pt idx="2258">
                  <c:v>42625.520833333343</c:v>
                </c:pt>
                <c:pt idx="2259">
                  <c:v>42625.53125</c:v>
                </c:pt>
                <c:pt idx="2260">
                  <c:v>42625.541666666621</c:v>
                </c:pt>
                <c:pt idx="2261">
                  <c:v>42625.552083333343</c:v>
                </c:pt>
                <c:pt idx="2262">
                  <c:v>42625.5625</c:v>
                </c:pt>
                <c:pt idx="2263">
                  <c:v>42625.572916666657</c:v>
                </c:pt>
                <c:pt idx="2264">
                  <c:v>42625.583333333343</c:v>
                </c:pt>
                <c:pt idx="2265">
                  <c:v>42625.593749999993</c:v>
                </c:pt>
                <c:pt idx="2266">
                  <c:v>42625.604166666621</c:v>
                </c:pt>
                <c:pt idx="2267">
                  <c:v>42625.614583333343</c:v>
                </c:pt>
                <c:pt idx="2268">
                  <c:v>42625.625</c:v>
                </c:pt>
                <c:pt idx="2269">
                  <c:v>42625.635416666621</c:v>
                </c:pt>
                <c:pt idx="2270">
                  <c:v>42625.645833333343</c:v>
                </c:pt>
                <c:pt idx="2271">
                  <c:v>42625.65625</c:v>
                </c:pt>
                <c:pt idx="2272">
                  <c:v>42625.666666666621</c:v>
                </c:pt>
                <c:pt idx="2273">
                  <c:v>42625.677083333292</c:v>
                </c:pt>
                <c:pt idx="2274">
                  <c:v>42625.6875</c:v>
                </c:pt>
                <c:pt idx="2275">
                  <c:v>42625.697916666621</c:v>
                </c:pt>
                <c:pt idx="2276">
                  <c:v>42625.708333333343</c:v>
                </c:pt>
                <c:pt idx="2277">
                  <c:v>42625.71875</c:v>
                </c:pt>
                <c:pt idx="2278">
                  <c:v>42625.729166666591</c:v>
                </c:pt>
                <c:pt idx="2279">
                  <c:v>42625.739583333292</c:v>
                </c:pt>
                <c:pt idx="2280">
                  <c:v>42625.75</c:v>
                </c:pt>
                <c:pt idx="2281">
                  <c:v>42625.760416666621</c:v>
                </c:pt>
                <c:pt idx="2282">
                  <c:v>42625.770833333343</c:v>
                </c:pt>
                <c:pt idx="2283">
                  <c:v>42625.78125</c:v>
                </c:pt>
                <c:pt idx="2284">
                  <c:v>42625.791666666591</c:v>
                </c:pt>
                <c:pt idx="2285">
                  <c:v>42625.802083333343</c:v>
                </c:pt>
                <c:pt idx="2286">
                  <c:v>42625.8125</c:v>
                </c:pt>
                <c:pt idx="2287">
                  <c:v>42625.822916666657</c:v>
                </c:pt>
                <c:pt idx="2288">
                  <c:v>42625.833333333343</c:v>
                </c:pt>
                <c:pt idx="2289">
                  <c:v>42625.84375</c:v>
                </c:pt>
                <c:pt idx="2290">
                  <c:v>42625.854166666657</c:v>
                </c:pt>
                <c:pt idx="2291">
                  <c:v>42625.864583333343</c:v>
                </c:pt>
                <c:pt idx="2292">
                  <c:v>42625.875</c:v>
                </c:pt>
                <c:pt idx="2293">
                  <c:v>42625.885416666657</c:v>
                </c:pt>
                <c:pt idx="2294">
                  <c:v>42625.895833333343</c:v>
                </c:pt>
                <c:pt idx="2295">
                  <c:v>42625.90625</c:v>
                </c:pt>
                <c:pt idx="2296">
                  <c:v>42625.916666666657</c:v>
                </c:pt>
                <c:pt idx="2297">
                  <c:v>42625.927083333292</c:v>
                </c:pt>
                <c:pt idx="2298">
                  <c:v>42625.9375</c:v>
                </c:pt>
                <c:pt idx="2299">
                  <c:v>42625.947916666657</c:v>
                </c:pt>
                <c:pt idx="2300">
                  <c:v>42625.958333333343</c:v>
                </c:pt>
                <c:pt idx="2301">
                  <c:v>42625.96875</c:v>
                </c:pt>
                <c:pt idx="2302">
                  <c:v>42625.979166666621</c:v>
                </c:pt>
                <c:pt idx="2303">
                  <c:v>42625.989583333343</c:v>
                </c:pt>
                <c:pt idx="2304">
                  <c:v>42626</c:v>
                </c:pt>
                <c:pt idx="2305">
                  <c:v>42626.010416666657</c:v>
                </c:pt>
                <c:pt idx="2306">
                  <c:v>42626.020833333343</c:v>
                </c:pt>
                <c:pt idx="2307">
                  <c:v>42626.03125</c:v>
                </c:pt>
                <c:pt idx="2308">
                  <c:v>42626.041666666621</c:v>
                </c:pt>
                <c:pt idx="2309">
                  <c:v>42626.052083333343</c:v>
                </c:pt>
                <c:pt idx="2310">
                  <c:v>42626.0625</c:v>
                </c:pt>
                <c:pt idx="2311">
                  <c:v>42626.072916666657</c:v>
                </c:pt>
                <c:pt idx="2312">
                  <c:v>42626.083333333343</c:v>
                </c:pt>
                <c:pt idx="2313">
                  <c:v>42626.093749999993</c:v>
                </c:pt>
                <c:pt idx="2314">
                  <c:v>42626.104166666621</c:v>
                </c:pt>
                <c:pt idx="2315">
                  <c:v>42626.114583333343</c:v>
                </c:pt>
                <c:pt idx="2316">
                  <c:v>42626.125</c:v>
                </c:pt>
                <c:pt idx="2317">
                  <c:v>42626.135416666621</c:v>
                </c:pt>
                <c:pt idx="2318">
                  <c:v>42626.145833333343</c:v>
                </c:pt>
                <c:pt idx="2319">
                  <c:v>42626.15625</c:v>
                </c:pt>
                <c:pt idx="2320">
                  <c:v>42626.166666666621</c:v>
                </c:pt>
                <c:pt idx="2321">
                  <c:v>42626.177083333292</c:v>
                </c:pt>
                <c:pt idx="2322">
                  <c:v>42626.1875</c:v>
                </c:pt>
                <c:pt idx="2323">
                  <c:v>42626.197916666621</c:v>
                </c:pt>
                <c:pt idx="2324">
                  <c:v>42626.208333333343</c:v>
                </c:pt>
                <c:pt idx="2325">
                  <c:v>42626.21875</c:v>
                </c:pt>
                <c:pt idx="2326">
                  <c:v>42626.229166666591</c:v>
                </c:pt>
                <c:pt idx="2327">
                  <c:v>42626.239583333292</c:v>
                </c:pt>
                <c:pt idx="2328">
                  <c:v>42626.25</c:v>
                </c:pt>
                <c:pt idx="2329">
                  <c:v>42626.260416666621</c:v>
                </c:pt>
                <c:pt idx="2330">
                  <c:v>42626.270833333343</c:v>
                </c:pt>
                <c:pt idx="2331">
                  <c:v>42626.28125</c:v>
                </c:pt>
                <c:pt idx="2332">
                  <c:v>42626.291666666591</c:v>
                </c:pt>
                <c:pt idx="2333">
                  <c:v>42626.302083333343</c:v>
                </c:pt>
                <c:pt idx="2334">
                  <c:v>42626.3125</c:v>
                </c:pt>
                <c:pt idx="2335">
                  <c:v>42626.322916666657</c:v>
                </c:pt>
                <c:pt idx="2336">
                  <c:v>42626.333333333343</c:v>
                </c:pt>
                <c:pt idx="2337">
                  <c:v>42626.34375</c:v>
                </c:pt>
                <c:pt idx="2338">
                  <c:v>42626.354166666657</c:v>
                </c:pt>
                <c:pt idx="2339">
                  <c:v>42626.364583333343</c:v>
                </c:pt>
                <c:pt idx="2340">
                  <c:v>42626.375</c:v>
                </c:pt>
                <c:pt idx="2341">
                  <c:v>42626.385416666657</c:v>
                </c:pt>
                <c:pt idx="2342">
                  <c:v>42626.395833333343</c:v>
                </c:pt>
                <c:pt idx="2343">
                  <c:v>42626.40625</c:v>
                </c:pt>
                <c:pt idx="2344">
                  <c:v>42626.416666666657</c:v>
                </c:pt>
                <c:pt idx="2345">
                  <c:v>42626.427083333292</c:v>
                </c:pt>
                <c:pt idx="2346">
                  <c:v>42626.4375</c:v>
                </c:pt>
                <c:pt idx="2347">
                  <c:v>42626.447916666657</c:v>
                </c:pt>
                <c:pt idx="2348">
                  <c:v>42626.458333333343</c:v>
                </c:pt>
                <c:pt idx="2349">
                  <c:v>42626.46875</c:v>
                </c:pt>
                <c:pt idx="2350">
                  <c:v>42626.479166666621</c:v>
                </c:pt>
                <c:pt idx="2351">
                  <c:v>42626.489583333343</c:v>
                </c:pt>
                <c:pt idx="2352">
                  <c:v>42626.5</c:v>
                </c:pt>
                <c:pt idx="2353">
                  <c:v>42626.510416666657</c:v>
                </c:pt>
                <c:pt idx="2354">
                  <c:v>42626.520833333343</c:v>
                </c:pt>
                <c:pt idx="2355">
                  <c:v>42626.53125</c:v>
                </c:pt>
                <c:pt idx="2356">
                  <c:v>42626.541666666621</c:v>
                </c:pt>
                <c:pt idx="2357">
                  <c:v>42626.552083333343</c:v>
                </c:pt>
                <c:pt idx="2358">
                  <c:v>42626.5625</c:v>
                </c:pt>
                <c:pt idx="2359">
                  <c:v>42626.572916666657</c:v>
                </c:pt>
                <c:pt idx="2360">
                  <c:v>42626.583333333343</c:v>
                </c:pt>
                <c:pt idx="2361">
                  <c:v>42626.593749999993</c:v>
                </c:pt>
                <c:pt idx="2362">
                  <c:v>42626.604166666621</c:v>
                </c:pt>
                <c:pt idx="2363">
                  <c:v>42626.614583333343</c:v>
                </c:pt>
                <c:pt idx="2364">
                  <c:v>42626.625</c:v>
                </c:pt>
                <c:pt idx="2365">
                  <c:v>42626.635416666621</c:v>
                </c:pt>
                <c:pt idx="2366">
                  <c:v>42626.645833333343</c:v>
                </c:pt>
                <c:pt idx="2367">
                  <c:v>42626.65625</c:v>
                </c:pt>
                <c:pt idx="2368">
                  <c:v>42626.666666666621</c:v>
                </c:pt>
                <c:pt idx="2369">
                  <c:v>42626.677083333292</c:v>
                </c:pt>
                <c:pt idx="2370">
                  <c:v>42626.6875</c:v>
                </c:pt>
                <c:pt idx="2371">
                  <c:v>42626.697916666621</c:v>
                </c:pt>
                <c:pt idx="2372">
                  <c:v>42626.708333333343</c:v>
                </c:pt>
                <c:pt idx="2373">
                  <c:v>42626.71875</c:v>
                </c:pt>
                <c:pt idx="2374">
                  <c:v>42626.729166666591</c:v>
                </c:pt>
                <c:pt idx="2375">
                  <c:v>42626.739583333292</c:v>
                </c:pt>
                <c:pt idx="2376">
                  <c:v>42626.75</c:v>
                </c:pt>
                <c:pt idx="2377">
                  <c:v>42626.760416666621</c:v>
                </c:pt>
                <c:pt idx="2378">
                  <c:v>42626.770833333343</c:v>
                </c:pt>
                <c:pt idx="2379">
                  <c:v>42626.78125</c:v>
                </c:pt>
                <c:pt idx="2380">
                  <c:v>42626.791666666591</c:v>
                </c:pt>
                <c:pt idx="2381">
                  <c:v>42626.802083333343</c:v>
                </c:pt>
                <c:pt idx="2382">
                  <c:v>42626.8125</c:v>
                </c:pt>
                <c:pt idx="2383">
                  <c:v>42626.822916666657</c:v>
                </c:pt>
                <c:pt idx="2384">
                  <c:v>42626.833333333343</c:v>
                </c:pt>
                <c:pt idx="2385">
                  <c:v>42626.84375</c:v>
                </c:pt>
                <c:pt idx="2386">
                  <c:v>42626.854166666657</c:v>
                </c:pt>
                <c:pt idx="2387">
                  <c:v>42626.864583333343</c:v>
                </c:pt>
                <c:pt idx="2388">
                  <c:v>42626.875</c:v>
                </c:pt>
                <c:pt idx="2389">
                  <c:v>42626.885416666657</c:v>
                </c:pt>
                <c:pt idx="2390">
                  <c:v>42626.895833333343</c:v>
                </c:pt>
                <c:pt idx="2391">
                  <c:v>42626.90625</c:v>
                </c:pt>
                <c:pt idx="2392">
                  <c:v>42626.916666666657</c:v>
                </c:pt>
                <c:pt idx="2393">
                  <c:v>42626.927083333292</c:v>
                </c:pt>
                <c:pt idx="2394">
                  <c:v>42626.9375</c:v>
                </c:pt>
                <c:pt idx="2395">
                  <c:v>42626.947916666657</c:v>
                </c:pt>
                <c:pt idx="2396">
                  <c:v>42626.958333333343</c:v>
                </c:pt>
                <c:pt idx="2397">
                  <c:v>42626.96875</c:v>
                </c:pt>
                <c:pt idx="2398">
                  <c:v>42626.979166666621</c:v>
                </c:pt>
                <c:pt idx="2399">
                  <c:v>42626.989583333343</c:v>
                </c:pt>
              </c:numCache>
            </c:numRef>
          </c:xVal>
          <c:yVal>
            <c:numRef>
              <c:f>'[1]"xtreme drought"'!$F$2:$F$12338</c:f>
              <c:numCache>
                <c:formatCode>General</c:formatCode>
                <c:ptCount val="12337"/>
                <c:pt idx="0">
                  <c:v>1.492850856935634</c:v>
                </c:pt>
                <c:pt idx="1">
                  <c:v>1.4639841838993399</c:v>
                </c:pt>
                <c:pt idx="2">
                  <c:v>1.430854627325415</c:v>
                </c:pt>
                <c:pt idx="3">
                  <c:v>1.373105149669821</c:v>
                </c:pt>
                <c:pt idx="4">
                  <c:v>1.314306895971344</c:v>
                </c:pt>
                <c:pt idx="5">
                  <c:v>1.2551549657433521</c:v>
                </c:pt>
                <c:pt idx="6">
                  <c:v>1.2110132121703581</c:v>
                </c:pt>
                <c:pt idx="7">
                  <c:v>1.1864405756674199</c:v>
                </c:pt>
                <c:pt idx="8">
                  <c:v>1.1597404583491051</c:v>
                </c:pt>
                <c:pt idx="9">
                  <c:v>1.126869377258684</c:v>
                </c:pt>
                <c:pt idx="10">
                  <c:v>1.0813995800416361</c:v>
                </c:pt>
                <c:pt idx="11">
                  <c:v>1.0413907270584899</c:v>
                </c:pt>
                <c:pt idx="12">
                  <c:v>0.995914233082004</c:v>
                </c:pt>
                <c:pt idx="13">
                  <c:v>0.96849784119819304</c:v>
                </c:pt>
                <c:pt idx="14">
                  <c:v>0.95650523149979205</c:v>
                </c:pt>
                <c:pt idx="15">
                  <c:v>0.95262047101502401</c:v>
                </c:pt>
                <c:pt idx="16">
                  <c:v>0.94286651156634205</c:v>
                </c:pt>
                <c:pt idx="17">
                  <c:v>0.92533098096061295</c:v>
                </c:pt>
                <c:pt idx="18">
                  <c:v>0.90572163396157301</c:v>
                </c:pt>
                <c:pt idx="19">
                  <c:v>0.87955209664533296</c:v>
                </c:pt>
                <c:pt idx="20">
                  <c:v>0.856354314909339</c:v>
                </c:pt>
                <c:pt idx="21">
                  <c:v>0.84580324433394005</c:v>
                </c:pt>
                <c:pt idx="22">
                  <c:v>0.81499126769772401</c:v>
                </c:pt>
                <c:pt idx="23">
                  <c:v>0.78385011975857999</c:v>
                </c:pt>
                <c:pt idx="24">
                  <c:v>0.76186825970507999</c:v>
                </c:pt>
                <c:pt idx="25">
                  <c:v>0.82480588351649498</c:v>
                </c:pt>
                <c:pt idx="26">
                  <c:v>0.97226162156885498</c:v>
                </c:pt>
                <c:pt idx="27">
                  <c:v>1.3010226096484681</c:v>
                </c:pt>
                <c:pt idx="28">
                  <c:v>1.775960042592803</c:v>
                </c:pt>
                <c:pt idx="29">
                  <c:v>2.4347151006232259</c:v>
                </c:pt>
                <c:pt idx="30">
                  <c:v>3.1757749296349189</c:v>
                </c:pt>
                <c:pt idx="31">
                  <c:v>4.0304095417084689</c:v>
                </c:pt>
                <c:pt idx="32">
                  <c:v>4.8649688352977236</c:v>
                </c:pt>
                <c:pt idx="33">
                  <c:v>5.7098110663830566</c:v>
                </c:pt>
                <c:pt idx="34">
                  <c:v>6.4930796201686896</c:v>
                </c:pt>
                <c:pt idx="35">
                  <c:v>7.3429673852843278</c:v>
                </c:pt>
                <c:pt idx="36">
                  <c:v>8.1172544003374014</c:v>
                </c:pt>
                <c:pt idx="37">
                  <c:v>8.8059285516192531</c:v>
                </c:pt>
                <c:pt idx="38">
                  <c:v>9.3340246662938178</c:v>
                </c:pt>
                <c:pt idx="39">
                  <c:v>9.7866059023580121</c:v>
                </c:pt>
                <c:pt idx="40">
                  <c:v>10.183544516114971</c:v>
                </c:pt>
                <c:pt idx="41">
                  <c:v>10.45910126247318</c:v>
                </c:pt>
                <c:pt idx="42">
                  <c:v>10.81234609798217</c:v>
                </c:pt>
                <c:pt idx="43">
                  <c:v>11.32249382550183</c:v>
                </c:pt>
                <c:pt idx="44">
                  <c:v>11.850557067250399</c:v>
                </c:pt>
                <c:pt idx="45">
                  <c:v>12.20296440742505</c:v>
                </c:pt>
                <c:pt idx="46">
                  <c:v>12.48781421238002</c:v>
                </c:pt>
                <c:pt idx="47">
                  <c:v>12.756871800613951</c:v>
                </c:pt>
                <c:pt idx="48">
                  <c:v>12.880609509071549</c:v>
                </c:pt>
                <c:pt idx="49">
                  <c:v>12.883991126486251</c:v>
                </c:pt>
                <c:pt idx="50">
                  <c:v>12.865507737667601</c:v>
                </c:pt>
                <c:pt idx="51">
                  <c:v>12.84377345164855</c:v>
                </c:pt>
                <c:pt idx="52">
                  <c:v>12.57832937202955</c:v>
                </c:pt>
                <c:pt idx="53">
                  <c:v>12.297503956108701</c:v>
                </c:pt>
                <c:pt idx="54">
                  <c:v>12.118345929847351</c:v>
                </c:pt>
                <c:pt idx="55">
                  <c:v>12.32787711784445</c:v>
                </c:pt>
                <c:pt idx="56">
                  <c:v>12.5711148151868</c:v>
                </c:pt>
                <c:pt idx="57">
                  <c:v>12.87712001450473</c:v>
                </c:pt>
                <c:pt idx="58">
                  <c:v>12.87678205999746</c:v>
                </c:pt>
                <c:pt idx="59">
                  <c:v>12.77525411883194</c:v>
                </c:pt>
                <c:pt idx="60">
                  <c:v>12.30324924685705</c:v>
                </c:pt>
                <c:pt idx="61">
                  <c:v>11.84360569905204</c:v>
                </c:pt>
                <c:pt idx="62">
                  <c:v>11.42379269296895</c:v>
                </c:pt>
                <c:pt idx="63">
                  <c:v>11.314006376317369</c:v>
                </c:pt>
                <c:pt idx="64">
                  <c:v>11.222675436676891</c:v>
                </c:pt>
                <c:pt idx="65">
                  <c:v>11.0698563623135</c:v>
                </c:pt>
                <c:pt idx="66">
                  <c:v>10.84277530360006</c:v>
                </c:pt>
                <c:pt idx="67">
                  <c:v>10.57616806638667</c:v>
                </c:pt>
                <c:pt idx="68">
                  <c:v>10.218434487372409</c:v>
                </c:pt>
                <c:pt idx="69">
                  <c:v>9.7905324182221598</c:v>
                </c:pt>
                <c:pt idx="70">
                  <c:v>9.3074074264530875</c:v>
                </c:pt>
                <c:pt idx="71">
                  <c:v>8.8326067657201257</c:v>
                </c:pt>
                <c:pt idx="72">
                  <c:v>8.3257325933353599</c:v>
                </c:pt>
                <c:pt idx="73">
                  <c:v>7.8004465595965096</c:v>
                </c:pt>
                <c:pt idx="74">
                  <c:v>7.254660897938817</c:v>
                </c:pt>
                <c:pt idx="75">
                  <c:v>6.6849985287533036</c:v>
                </c:pt>
                <c:pt idx="76">
                  <c:v>6.0646832288998684</c:v>
                </c:pt>
                <c:pt idx="77">
                  <c:v>5.427565253014377</c:v>
                </c:pt>
                <c:pt idx="78">
                  <c:v>4.8039357920316412</c:v>
                </c:pt>
                <c:pt idx="79">
                  <c:v>4.2230915056189273</c:v>
                </c:pt>
                <c:pt idx="80">
                  <c:v>3.7213920328607348</c:v>
                </c:pt>
                <c:pt idx="81">
                  <c:v>3.31068494517532</c:v>
                </c:pt>
                <c:pt idx="82">
                  <c:v>2.9909197634887672</c:v>
                </c:pt>
                <c:pt idx="83">
                  <c:v>2.7443309204254449</c:v>
                </c:pt>
                <c:pt idx="84">
                  <c:v>2.549416791898417</c:v>
                </c:pt>
                <c:pt idx="85">
                  <c:v>2.3993632535587901</c:v>
                </c:pt>
                <c:pt idx="86">
                  <c:v>2.2803790406752449</c:v>
                </c:pt>
                <c:pt idx="87">
                  <c:v>2.1723266609142131</c:v>
                </c:pt>
                <c:pt idx="88">
                  <c:v>2.0843466719237131</c:v>
                </c:pt>
                <c:pt idx="89">
                  <c:v>2.006766592692951</c:v>
                </c:pt>
                <c:pt idx="90">
                  <c:v>1.943810446535533</c:v>
                </c:pt>
                <c:pt idx="91">
                  <c:v>1.8680692325798181</c:v>
                </c:pt>
                <c:pt idx="92">
                  <c:v>1.8020430871052071</c:v>
                </c:pt>
                <c:pt idx="93">
                  <c:v>1.7319548813908321</c:v>
                </c:pt>
                <c:pt idx="94">
                  <c:v>1.6768697970266011</c:v>
                </c:pt>
                <c:pt idx="95">
                  <c:v>1.61743614453502</c:v>
                </c:pt>
                <c:pt idx="96">
                  <c:v>1.5655301294604469</c:v>
                </c:pt>
                <c:pt idx="97">
                  <c:v>1.5098918617015999</c:v>
                </c:pt>
                <c:pt idx="98">
                  <c:v>1.4473249392409071</c:v>
                </c:pt>
                <c:pt idx="99">
                  <c:v>1.38637990025905</c:v>
                </c:pt>
                <c:pt idx="100">
                  <c:v>1.3232069136144919</c:v>
                </c:pt>
                <c:pt idx="101">
                  <c:v>1.272938446100446</c:v>
                </c:pt>
                <c:pt idx="102">
                  <c:v>1.2255374423365499</c:v>
                </c:pt>
                <c:pt idx="103">
                  <c:v>1.18782780713182</c:v>
                </c:pt>
                <c:pt idx="104">
                  <c:v>1.1443823921560361</c:v>
                </c:pt>
                <c:pt idx="105">
                  <c:v>1.1186114723713561</c:v>
                </c:pt>
                <c:pt idx="106">
                  <c:v>1.1018363627311241</c:v>
                </c:pt>
                <c:pt idx="107">
                  <c:v>1.0933711202076539</c:v>
                </c:pt>
                <c:pt idx="108">
                  <c:v>1.0699780381589901</c:v>
                </c:pt>
                <c:pt idx="109">
                  <c:v>1.032872924598341</c:v>
                </c:pt>
                <c:pt idx="110">
                  <c:v>0.98061946068382</c:v>
                </c:pt>
                <c:pt idx="111">
                  <c:v>0.91941528051835397</c:v>
                </c:pt>
                <c:pt idx="112">
                  <c:v>0.83555357230258498</c:v>
                </c:pt>
                <c:pt idx="113">
                  <c:v>0.78676756018966798</c:v>
                </c:pt>
                <c:pt idx="114">
                  <c:v>0.73185735701094801</c:v>
                </c:pt>
                <c:pt idx="115">
                  <c:v>0.730016895501995</c:v>
                </c:pt>
                <c:pt idx="116">
                  <c:v>0.68778054658777599</c:v>
                </c:pt>
                <c:pt idx="117">
                  <c:v>0.71151353232843695</c:v>
                </c:pt>
                <c:pt idx="118">
                  <c:v>0.67676106030484195</c:v>
                </c:pt>
                <c:pt idx="119">
                  <c:v>0.67866079138276703</c:v>
                </c:pt>
                <c:pt idx="120">
                  <c:v>0.62047592113074002</c:v>
                </c:pt>
                <c:pt idx="121">
                  <c:v>0.68385998901078804</c:v>
                </c:pt>
                <c:pt idx="122">
                  <c:v>0.81386009152893102</c:v>
                </c:pt>
                <c:pt idx="123">
                  <c:v>1.1465907766365531</c:v>
                </c:pt>
                <c:pt idx="124">
                  <c:v>1.63867785807985</c:v>
                </c:pt>
                <c:pt idx="125">
                  <c:v>2.37788200691383</c:v>
                </c:pt>
                <c:pt idx="126">
                  <c:v>3.3285766885221508</c:v>
                </c:pt>
                <c:pt idx="127">
                  <c:v>4.4768231729902679</c:v>
                </c:pt>
                <c:pt idx="128">
                  <c:v>5.7730104038482981</c:v>
                </c:pt>
                <c:pt idx="129">
                  <c:v>7.1166661286423061</c:v>
                </c:pt>
                <c:pt idx="130">
                  <c:v>8.4061542073635351</c:v>
                </c:pt>
                <c:pt idx="131">
                  <c:v>9.5324119123325683</c:v>
                </c:pt>
                <c:pt idx="132">
                  <c:v>10.463602481720519</c:v>
                </c:pt>
                <c:pt idx="133">
                  <c:v>11.212023200759701</c:v>
                </c:pt>
                <c:pt idx="134">
                  <c:v>11.80526994862281</c:v>
                </c:pt>
                <c:pt idx="135">
                  <c:v>12.21811993222145</c:v>
                </c:pt>
                <c:pt idx="136">
                  <c:v>12.44610029746273</c:v>
                </c:pt>
                <c:pt idx="137">
                  <c:v>12.532780207365031</c:v>
                </c:pt>
                <c:pt idx="138">
                  <c:v>12.525219179353821</c:v>
                </c:pt>
                <c:pt idx="139">
                  <c:v>12.440348165154839</c:v>
                </c:pt>
                <c:pt idx="140">
                  <c:v>12.31692299057535</c:v>
                </c:pt>
                <c:pt idx="141">
                  <c:v>12.180779267676821</c:v>
                </c:pt>
                <c:pt idx="142">
                  <c:v>12.06430499596798</c:v>
                </c:pt>
                <c:pt idx="143">
                  <c:v>11.90859322063959</c:v>
                </c:pt>
                <c:pt idx="144">
                  <c:v>11.737476907943281</c:v>
                </c:pt>
                <c:pt idx="145">
                  <c:v>11.564486930511221</c:v>
                </c:pt>
                <c:pt idx="146">
                  <c:v>11.446259154547009</c:v>
                </c:pt>
                <c:pt idx="147">
                  <c:v>11.340729480808649</c:v>
                </c:pt>
                <c:pt idx="148">
                  <c:v>11.24847076784191</c:v>
                </c:pt>
                <c:pt idx="149">
                  <c:v>11.20289263768958</c:v>
                </c:pt>
                <c:pt idx="150">
                  <c:v>11.20255003660696</c:v>
                </c:pt>
                <c:pt idx="151">
                  <c:v>11.37978033743773</c:v>
                </c:pt>
                <c:pt idx="152">
                  <c:v>11.503477270475919</c:v>
                </c:pt>
                <c:pt idx="153">
                  <c:v>11.5353702328881</c:v>
                </c:pt>
                <c:pt idx="154">
                  <c:v>11.30440088736564</c:v>
                </c:pt>
                <c:pt idx="155">
                  <c:v>11.02305192245009</c:v>
                </c:pt>
                <c:pt idx="156">
                  <c:v>10.58947736914198</c:v>
                </c:pt>
                <c:pt idx="157">
                  <c:v>10.24009933896961</c:v>
                </c:pt>
                <c:pt idx="158">
                  <c:v>10.011509216328079</c:v>
                </c:pt>
                <c:pt idx="159">
                  <c:v>10.002447380581611</c:v>
                </c:pt>
                <c:pt idx="160">
                  <c:v>9.9567926102689093</c:v>
                </c:pt>
                <c:pt idx="161">
                  <c:v>9.8110547239488977</c:v>
                </c:pt>
                <c:pt idx="162">
                  <c:v>9.5792034632233207</c:v>
                </c:pt>
                <c:pt idx="163">
                  <c:v>9.2608993793643606</c:v>
                </c:pt>
                <c:pt idx="164">
                  <c:v>8.8486467391424952</c:v>
                </c:pt>
                <c:pt idx="165">
                  <c:v>8.4038547345147521</c:v>
                </c:pt>
                <c:pt idx="166">
                  <c:v>7.9136761180848296</c:v>
                </c:pt>
                <c:pt idx="167">
                  <c:v>7.3693323689350674</c:v>
                </c:pt>
                <c:pt idx="168">
                  <c:v>6.7703055563672274</c:v>
                </c:pt>
                <c:pt idx="169">
                  <c:v>6.1651796181902254</c:v>
                </c:pt>
                <c:pt idx="170">
                  <c:v>5.5601193194568346</c:v>
                </c:pt>
                <c:pt idx="171">
                  <c:v>4.9681784378351237</c:v>
                </c:pt>
                <c:pt idx="172">
                  <c:v>4.3961602366290027</c:v>
                </c:pt>
                <c:pt idx="173">
                  <c:v>3.8561091384033821</c:v>
                </c:pt>
                <c:pt idx="174">
                  <c:v>3.3853945347408172</c:v>
                </c:pt>
                <c:pt idx="175">
                  <c:v>2.98972894498639</c:v>
                </c:pt>
                <c:pt idx="176">
                  <c:v>2.6733448769862731</c:v>
                </c:pt>
                <c:pt idx="177">
                  <c:v>2.4175844779157751</c:v>
                </c:pt>
                <c:pt idx="178">
                  <c:v>2.219347190964184</c:v>
                </c:pt>
                <c:pt idx="179">
                  <c:v>2.05811909913893</c:v>
                </c:pt>
                <c:pt idx="180">
                  <c:v>1.9153301829403719</c:v>
                </c:pt>
                <c:pt idx="181">
                  <c:v>1.7978995453967499</c:v>
                </c:pt>
                <c:pt idx="182">
                  <c:v>1.692803409574958</c:v>
                </c:pt>
                <c:pt idx="183">
                  <c:v>1.6064181324967439</c:v>
                </c:pt>
                <c:pt idx="184">
                  <c:v>1.526733949821246</c:v>
                </c:pt>
                <c:pt idx="185">
                  <c:v>1.46655099555975</c:v>
                </c:pt>
                <c:pt idx="186">
                  <c:v>1.4060487257156331</c:v>
                </c:pt>
                <c:pt idx="187">
                  <c:v>1.349396478016974</c:v>
                </c:pt>
                <c:pt idx="188">
                  <c:v>1.2915351366711301</c:v>
                </c:pt>
                <c:pt idx="189">
                  <c:v>1.246076407161363</c:v>
                </c:pt>
                <c:pt idx="190">
                  <c:v>1.206588130449068</c:v>
                </c:pt>
                <c:pt idx="191">
                  <c:v>1.1764155236447471</c:v>
                </c:pt>
                <c:pt idx="192">
                  <c:v>1.1418690025873821</c:v>
                </c:pt>
                <c:pt idx="193">
                  <c:v>1.097112642751161</c:v>
                </c:pt>
                <c:pt idx="194">
                  <c:v>1.0334872648515301</c:v>
                </c:pt>
                <c:pt idx="195">
                  <c:v>0.96193332144432697</c:v>
                </c:pt>
                <c:pt idx="196">
                  <c:v>0.89413119870956603</c:v>
                </c:pt>
                <c:pt idx="197">
                  <c:v>0.845533346606262</c:v>
                </c:pt>
                <c:pt idx="198">
                  <c:v>0.81591103681003097</c:v>
                </c:pt>
                <c:pt idx="199">
                  <c:v>0.81191074562825205</c:v>
                </c:pt>
                <c:pt idx="200">
                  <c:v>0.81569536593071201</c:v>
                </c:pt>
                <c:pt idx="201">
                  <c:v>0.84511534401194</c:v>
                </c:pt>
                <c:pt idx="202">
                  <c:v>0.88268144693543604</c:v>
                </c:pt>
                <c:pt idx="203">
                  <c:v>0.94542109608064695</c:v>
                </c:pt>
                <c:pt idx="204">
                  <c:v>1.0126311733256139</c:v>
                </c:pt>
                <c:pt idx="205">
                  <c:v>1.0950919141200659</c:v>
                </c:pt>
                <c:pt idx="206">
                  <c:v>1.1798611317060459</c:v>
                </c:pt>
                <c:pt idx="207">
                  <c:v>1.2609105358041459</c:v>
                </c:pt>
                <c:pt idx="208">
                  <c:v>1.3196190556711711</c:v>
                </c:pt>
                <c:pt idx="209">
                  <c:v>1.334444628415107</c:v>
                </c:pt>
                <c:pt idx="210">
                  <c:v>1.3076954492371471</c:v>
                </c:pt>
                <c:pt idx="211">
                  <c:v>1.2327769851543231</c:v>
                </c:pt>
                <c:pt idx="212">
                  <c:v>1.150678834043217</c:v>
                </c:pt>
                <c:pt idx="213">
                  <c:v>1.057068625972261</c:v>
                </c:pt>
                <c:pt idx="214">
                  <c:v>1.0003640414565611</c:v>
                </c:pt>
                <c:pt idx="215">
                  <c:v>0.96867024630443499</c:v>
                </c:pt>
                <c:pt idx="216">
                  <c:v>0.97452368571980097</c:v>
                </c:pt>
                <c:pt idx="217">
                  <c:v>0.97230226199956804</c:v>
                </c:pt>
                <c:pt idx="218">
                  <c:v>0.96586333118644596</c:v>
                </c:pt>
                <c:pt idx="219">
                  <c:v>0.94516263062371597</c:v>
                </c:pt>
                <c:pt idx="220">
                  <c:v>0.93893976698918602</c:v>
                </c:pt>
                <c:pt idx="221">
                  <c:v>0.99981996099271897</c:v>
                </c:pt>
                <c:pt idx="222">
                  <c:v>1.2042961860889121</c:v>
                </c:pt>
                <c:pt idx="223">
                  <c:v>1.6497310289127849</c:v>
                </c:pt>
                <c:pt idx="224">
                  <c:v>2.387001943939667</c:v>
                </c:pt>
                <c:pt idx="225">
                  <c:v>3.47767483143156</c:v>
                </c:pt>
                <c:pt idx="226">
                  <c:v>4.8792480314542122</c:v>
                </c:pt>
                <c:pt idx="227">
                  <c:v>6.5470059923990052</c:v>
                </c:pt>
                <c:pt idx="228">
                  <c:v>8.2744015601116985</c:v>
                </c:pt>
                <c:pt idx="229">
                  <c:v>9.9502755758628343</c:v>
                </c:pt>
                <c:pt idx="230">
                  <c:v>11.43050749184772</c:v>
                </c:pt>
                <c:pt idx="231">
                  <c:v>12.7195068558303</c:v>
                </c:pt>
                <c:pt idx="232">
                  <c:v>13.72040904717589</c:v>
                </c:pt>
                <c:pt idx="233">
                  <c:v>14.386635419270529</c:v>
                </c:pt>
                <c:pt idx="234">
                  <c:v>14.76092347274975</c:v>
                </c:pt>
                <c:pt idx="235">
                  <c:v>14.90199580289214</c:v>
                </c:pt>
                <c:pt idx="236">
                  <c:v>14.90809726948568</c:v>
                </c:pt>
                <c:pt idx="237">
                  <c:v>14.831433858601139</c:v>
                </c:pt>
                <c:pt idx="238">
                  <c:v>14.81058556622583</c:v>
                </c:pt>
                <c:pt idx="239">
                  <c:v>14.845710954861641</c:v>
                </c:pt>
                <c:pt idx="240">
                  <c:v>14.915862829248651</c:v>
                </c:pt>
                <c:pt idx="241">
                  <c:v>14.93575076620543</c:v>
                </c:pt>
                <c:pt idx="242">
                  <c:v>14.92579313698757</c:v>
                </c:pt>
                <c:pt idx="243">
                  <c:v>14.894093246502649</c:v>
                </c:pt>
                <c:pt idx="244">
                  <c:v>14.83993283284096</c:v>
                </c:pt>
                <c:pt idx="245">
                  <c:v>14.807325814023599</c:v>
                </c:pt>
                <c:pt idx="246">
                  <c:v>14.780739575918121</c:v>
                </c:pt>
                <c:pt idx="247">
                  <c:v>14.86228398260797</c:v>
                </c:pt>
                <c:pt idx="248">
                  <c:v>14.93558426459038</c:v>
                </c:pt>
                <c:pt idx="249">
                  <c:v>14.91216166714843</c:v>
                </c:pt>
                <c:pt idx="250">
                  <c:v>14.70849115406182</c:v>
                </c:pt>
                <c:pt idx="251">
                  <c:v>14.415899948316071</c:v>
                </c:pt>
                <c:pt idx="252">
                  <c:v>14.01595855929782</c:v>
                </c:pt>
                <c:pt idx="253">
                  <c:v>13.588861036805071</c:v>
                </c:pt>
                <c:pt idx="254">
                  <c:v>13.225832669847801</c:v>
                </c:pt>
                <c:pt idx="255">
                  <c:v>13.031154671427799</c:v>
                </c:pt>
                <c:pt idx="256">
                  <c:v>12.875621459231199</c:v>
                </c:pt>
                <c:pt idx="257">
                  <c:v>12.667197878758319</c:v>
                </c:pt>
                <c:pt idx="258">
                  <c:v>12.41492119533847</c:v>
                </c:pt>
                <c:pt idx="259">
                  <c:v>12.147054760491621</c:v>
                </c:pt>
                <c:pt idx="260">
                  <c:v>11.83326963157687</c:v>
                </c:pt>
                <c:pt idx="261">
                  <c:v>11.47427172423547</c:v>
                </c:pt>
                <c:pt idx="262">
                  <c:v>11.09026397787715</c:v>
                </c:pt>
                <c:pt idx="263">
                  <c:v>10.691464868651879</c:v>
                </c:pt>
                <c:pt idx="264">
                  <c:v>10.264718771777019</c:v>
                </c:pt>
                <c:pt idx="265">
                  <c:v>9.7764985456901652</c:v>
                </c:pt>
                <c:pt idx="266">
                  <c:v>9.2003299438756176</c:v>
                </c:pt>
                <c:pt idx="267">
                  <c:v>8.4929865902750503</c:v>
                </c:pt>
                <c:pt idx="268">
                  <c:v>7.6944142958169923</c:v>
                </c:pt>
                <c:pt idx="269">
                  <c:v>6.8284051086503776</c:v>
                </c:pt>
                <c:pt idx="270">
                  <c:v>5.9395486537848399</c:v>
                </c:pt>
                <c:pt idx="271">
                  <c:v>5.0643736462780753</c:v>
                </c:pt>
                <c:pt idx="272">
                  <c:v>4.2747868155624236</c:v>
                </c:pt>
                <c:pt idx="273">
                  <c:v>3.5811621215931462</c:v>
                </c:pt>
                <c:pt idx="274">
                  <c:v>2.9672618648150122</c:v>
                </c:pt>
                <c:pt idx="275">
                  <c:v>2.4086532308755668</c:v>
                </c:pt>
                <c:pt idx="276">
                  <c:v>1.9434894968115199</c:v>
                </c:pt>
                <c:pt idx="277">
                  <c:v>1.5782680130826721</c:v>
                </c:pt>
                <c:pt idx="278">
                  <c:v>1.33512007885774</c:v>
                </c:pt>
                <c:pt idx="279">
                  <c:v>1.17672940894217</c:v>
                </c:pt>
                <c:pt idx="280">
                  <c:v>1.1055432186018539</c:v>
                </c:pt>
                <c:pt idx="281">
                  <c:v>1.0546755756124431</c:v>
                </c:pt>
                <c:pt idx="282">
                  <c:v>1.016266230469939</c:v>
                </c:pt>
                <c:pt idx="283">
                  <c:v>0.94107921851466303</c:v>
                </c:pt>
                <c:pt idx="284">
                  <c:v>0.86911611684470103</c:v>
                </c:pt>
                <c:pt idx="285">
                  <c:v>0.79973712699731603</c:v>
                </c:pt>
                <c:pt idx="286">
                  <c:v>0.76408179175980895</c:v>
                </c:pt>
                <c:pt idx="287">
                  <c:v>0.73395331540894104</c:v>
                </c:pt>
                <c:pt idx="288">
                  <c:v>0.71270148424260404</c:v>
                </c:pt>
                <c:pt idx="289">
                  <c:v>0.69411074199240896</c:v>
                </c:pt>
                <c:pt idx="290">
                  <c:v>0.68111968216797403</c:v>
                </c:pt>
                <c:pt idx="291">
                  <c:v>0.66826945925645398</c:v>
                </c:pt>
                <c:pt idx="292">
                  <c:v>0.77145013172946897</c:v>
                </c:pt>
                <c:pt idx="293">
                  <c:v>0.89872499447280596</c:v>
                </c:pt>
                <c:pt idx="294">
                  <c:v>1.03232575070098</c:v>
                </c:pt>
                <c:pt idx="295">
                  <c:v>1.052510164037961</c:v>
                </c:pt>
                <c:pt idx="296">
                  <c:v>1.094838078727886</c:v>
                </c:pt>
                <c:pt idx="297">
                  <c:v>1.052505830963465</c:v>
                </c:pt>
                <c:pt idx="298">
                  <c:v>1.0246895463724921</c:v>
                </c:pt>
                <c:pt idx="299">
                  <c:v>0.97131648548540095</c:v>
                </c:pt>
                <c:pt idx="300">
                  <c:v>1.017158515021495</c:v>
                </c:pt>
                <c:pt idx="301">
                  <c:v>1.009949932688164</c:v>
                </c:pt>
                <c:pt idx="302">
                  <c:v>0.95002090462065103</c:v>
                </c:pt>
                <c:pt idx="303">
                  <c:v>0.83904272267189395</c:v>
                </c:pt>
                <c:pt idx="304">
                  <c:v>0.794225739139647</c:v>
                </c:pt>
                <c:pt idx="305">
                  <c:v>0.76279746299768802</c:v>
                </c:pt>
                <c:pt idx="306">
                  <c:v>0.79396655067309196</c:v>
                </c:pt>
                <c:pt idx="307">
                  <c:v>0.86944256107728302</c:v>
                </c:pt>
                <c:pt idx="308">
                  <c:v>1.014814638032991</c:v>
                </c:pt>
                <c:pt idx="309">
                  <c:v>1.1041751796928769</c:v>
                </c:pt>
                <c:pt idx="310">
                  <c:v>1.125224197932263</c:v>
                </c:pt>
                <c:pt idx="311">
                  <c:v>1.109514902394761</c:v>
                </c:pt>
                <c:pt idx="312">
                  <c:v>1.0844331489839709</c:v>
                </c:pt>
                <c:pt idx="313">
                  <c:v>1.0912823825476661</c:v>
                </c:pt>
                <c:pt idx="314">
                  <c:v>1.23698293336947</c:v>
                </c:pt>
                <c:pt idx="315">
                  <c:v>1.7160738818125241</c:v>
                </c:pt>
                <c:pt idx="316">
                  <c:v>2.5126758463721748</c:v>
                </c:pt>
                <c:pt idx="317">
                  <c:v>3.5946946360496139</c:v>
                </c:pt>
                <c:pt idx="318">
                  <c:v>4.899588740675286</c:v>
                </c:pt>
                <c:pt idx="319">
                  <c:v>6.4021904247130426</c:v>
                </c:pt>
                <c:pt idx="320">
                  <c:v>7.9688514168205273</c:v>
                </c:pt>
                <c:pt idx="321">
                  <c:v>9.4965136442671056</c:v>
                </c:pt>
                <c:pt idx="322">
                  <c:v>10.93851212972031</c:v>
                </c:pt>
                <c:pt idx="323">
                  <c:v>12.243936007230531</c:v>
                </c:pt>
                <c:pt idx="324">
                  <c:v>13.34859197604213</c:v>
                </c:pt>
                <c:pt idx="325">
                  <c:v>14.222942355986079</c:v>
                </c:pt>
                <c:pt idx="326">
                  <c:v>14.886642692146641</c:v>
                </c:pt>
                <c:pt idx="327">
                  <c:v>15.38665902344704</c:v>
                </c:pt>
                <c:pt idx="328">
                  <c:v>15.72155855786275</c:v>
                </c:pt>
                <c:pt idx="329">
                  <c:v>15.93848241562301</c:v>
                </c:pt>
                <c:pt idx="330">
                  <c:v>15.97269259833716</c:v>
                </c:pt>
                <c:pt idx="331">
                  <c:v>15.941284429206251</c:v>
                </c:pt>
                <c:pt idx="332">
                  <c:v>15.762757403856501</c:v>
                </c:pt>
                <c:pt idx="333">
                  <c:v>15.574142595352439</c:v>
                </c:pt>
                <c:pt idx="334">
                  <c:v>15.30017378041285</c:v>
                </c:pt>
                <c:pt idx="335">
                  <c:v>15.13989347103297</c:v>
                </c:pt>
                <c:pt idx="336">
                  <c:v>14.94297716191387</c:v>
                </c:pt>
                <c:pt idx="337">
                  <c:v>14.863362314331081</c:v>
                </c:pt>
                <c:pt idx="338">
                  <c:v>14.76935196784658</c:v>
                </c:pt>
                <c:pt idx="339">
                  <c:v>14.79164742523635</c:v>
                </c:pt>
                <c:pt idx="340">
                  <c:v>14.71351260474284</c:v>
                </c:pt>
                <c:pt idx="341">
                  <c:v>14.62415973271322</c:v>
                </c:pt>
                <c:pt idx="342">
                  <c:v>14.45069850493228</c:v>
                </c:pt>
                <c:pt idx="343">
                  <c:v>14.471455294939609</c:v>
                </c:pt>
                <c:pt idx="344">
                  <c:v>14.43019091054186</c:v>
                </c:pt>
                <c:pt idx="345">
                  <c:v>14.360866960218379</c:v>
                </c:pt>
                <c:pt idx="346">
                  <c:v>14.07992277687867</c:v>
                </c:pt>
                <c:pt idx="347">
                  <c:v>13.82928496050325</c:v>
                </c:pt>
                <c:pt idx="348">
                  <c:v>13.43259152228941</c:v>
                </c:pt>
                <c:pt idx="349">
                  <c:v>13.08122107993586</c:v>
                </c:pt>
                <c:pt idx="350">
                  <c:v>12.76316544918987</c:v>
                </c:pt>
                <c:pt idx="351">
                  <c:v>12.713236809414671</c:v>
                </c:pt>
                <c:pt idx="352">
                  <c:v>12.6480060317983</c:v>
                </c:pt>
                <c:pt idx="353">
                  <c:v>12.5529233565089</c:v>
                </c:pt>
                <c:pt idx="354">
                  <c:v>12.34225595001574</c:v>
                </c:pt>
                <c:pt idx="355">
                  <c:v>12.135725414742749</c:v>
                </c:pt>
                <c:pt idx="356">
                  <c:v>11.85601137722324</c:v>
                </c:pt>
                <c:pt idx="357">
                  <c:v>11.53612727256972</c:v>
                </c:pt>
                <c:pt idx="358">
                  <c:v>11.139951823677279</c:v>
                </c:pt>
                <c:pt idx="359">
                  <c:v>10.728009841172661</c:v>
                </c:pt>
                <c:pt idx="360">
                  <c:v>10.31313239316782</c:v>
                </c:pt>
                <c:pt idx="361">
                  <c:v>9.8137702697041043</c:v>
                </c:pt>
                <c:pt idx="362">
                  <c:v>9.2363287192468526</c:v>
                </c:pt>
                <c:pt idx="363">
                  <c:v>8.5112622388360517</c:v>
                </c:pt>
                <c:pt idx="364">
                  <c:v>7.7059078459293886</c:v>
                </c:pt>
                <c:pt idx="365">
                  <c:v>6.780684381149106</c:v>
                </c:pt>
                <c:pt idx="366">
                  <c:v>5.8647036137235649</c:v>
                </c:pt>
                <c:pt idx="367">
                  <c:v>4.9910145017199676</c:v>
                </c:pt>
                <c:pt idx="368">
                  <c:v>4.2831754972095064</c:v>
                </c:pt>
                <c:pt idx="369">
                  <c:v>3.7049505905955238</c:v>
                </c:pt>
                <c:pt idx="370">
                  <c:v>3.2527321922145642</c:v>
                </c:pt>
                <c:pt idx="371">
                  <c:v>2.8772860630833872</c:v>
                </c:pt>
                <c:pt idx="372">
                  <c:v>2.5918778588797089</c:v>
                </c:pt>
                <c:pt idx="373">
                  <c:v>2.3473870293218608</c:v>
                </c:pt>
                <c:pt idx="374">
                  <c:v>2.1570195771161922</c:v>
                </c:pt>
                <c:pt idx="375">
                  <c:v>2.0147790372525631</c:v>
                </c:pt>
                <c:pt idx="376">
                  <c:v>1.924968509399412</c:v>
                </c:pt>
                <c:pt idx="377">
                  <c:v>1.841646156429414</c:v>
                </c:pt>
                <c:pt idx="378">
                  <c:v>1.7627718715794951</c:v>
                </c:pt>
                <c:pt idx="379">
                  <c:v>1.6784232917363899</c:v>
                </c:pt>
                <c:pt idx="380">
                  <c:v>1.591866669983053</c:v>
                </c:pt>
                <c:pt idx="381">
                  <c:v>1.4972484543474449</c:v>
                </c:pt>
                <c:pt idx="382">
                  <c:v>1.430414367883643</c:v>
                </c:pt>
                <c:pt idx="383">
                  <c:v>1.38693385303182</c:v>
                </c:pt>
                <c:pt idx="384">
                  <c:v>1.360412293354708</c:v>
                </c:pt>
                <c:pt idx="385">
                  <c:v>1.340751078178851</c:v>
                </c:pt>
                <c:pt idx="386">
                  <c:v>1.3365006906589689</c:v>
                </c:pt>
                <c:pt idx="387">
                  <c:v>1.325889188331153</c:v>
                </c:pt>
                <c:pt idx="388">
                  <c:v>1.3084809472682071</c:v>
                </c:pt>
                <c:pt idx="389">
                  <c:v>1.2785352482193211</c:v>
                </c:pt>
                <c:pt idx="390">
                  <c:v>1.2584586002361411</c:v>
                </c:pt>
                <c:pt idx="391">
                  <c:v>1.2315387412448831</c:v>
                </c:pt>
                <c:pt idx="392">
                  <c:v>1.190696535083561</c:v>
                </c:pt>
                <c:pt idx="393">
                  <c:v>1.125373301030234</c:v>
                </c:pt>
                <c:pt idx="394">
                  <c:v>1.0286682187177161</c:v>
                </c:pt>
                <c:pt idx="395">
                  <c:v>0.95616530576333103</c:v>
                </c:pt>
                <c:pt idx="396">
                  <c:v>0.90614091104379302</c:v>
                </c:pt>
                <c:pt idx="397">
                  <c:v>0.91654803327582701</c:v>
                </c:pt>
                <c:pt idx="398">
                  <c:v>0.92060545910456304</c:v>
                </c:pt>
                <c:pt idx="399">
                  <c:v>0.95828717314043299</c:v>
                </c:pt>
                <c:pt idx="400">
                  <c:v>0.942145540164391</c:v>
                </c:pt>
                <c:pt idx="401">
                  <c:v>0.91309486495437797</c:v>
                </c:pt>
                <c:pt idx="402">
                  <c:v>0.84584572156590698</c:v>
                </c:pt>
                <c:pt idx="403">
                  <c:v>0.80517391390308901</c:v>
                </c:pt>
                <c:pt idx="404">
                  <c:v>0.75888380743063799</c:v>
                </c:pt>
                <c:pt idx="405">
                  <c:v>0.71774176122384103</c:v>
                </c:pt>
                <c:pt idx="406">
                  <c:v>0.67642657597211497</c:v>
                </c:pt>
                <c:pt idx="407">
                  <c:v>0.64169142828651604</c:v>
                </c:pt>
                <c:pt idx="408">
                  <c:v>0.60662308846010204</c:v>
                </c:pt>
                <c:pt idx="409">
                  <c:v>0.63133502104384998</c:v>
                </c:pt>
                <c:pt idx="410">
                  <c:v>0.76122916172541999</c:v>
                </c:pt>
                <c:pt idx="411">
                  <c:v>1.067673504840043</c:v>
                </c:pt>
                <c:pt idx="412">
                  <c:v>1.6030739669601359</c:v>
                </c:pt>
                <c:pt idx="413">
                  <c:v>2.4512678896804641</c:v>
                </c:pt>
                <c:pt idx="414">
                  <c:v>3.6234307709478322</c:v>
                </c:pt>
                <c:pt idx="415">
                  <c:v>5.0986114241670579</c:v>
                </c:pt>
                <c:pt idx="416">
                  <c:v>6.8125691599144274</c:v>
                </c:pt>
                <c:pt idx="417">
                  <c:v>8.628510748531923</c:v>
                </c:pt>
                <c:pt idx="418">
                  <c:v>10.40004660673147</c:v>
                </c:pt>
                <c:pt idx="419">
                  <c:v>11.948534727401171</c:v>
                </c:pt>
                <c:pt idx="420">
                  <c:v>13.23042487047865</c:v>
                </c:pt>
                <c:pt idx="421">
                  <c:v>14.141550706134691</c:v>
                </c:pt>
                <c:pt idx="422">
                  <c:v>14.73220648721354</c:v>
                </c:pt>
                <c:pt idx="423">
                  <c:v>15.064490149759299</c:v>
                </c:pt>
                <c:pt idx="424">
                  <c:v>15.24792254976377</c:v>
                </c:pt>
                <c:pt idx="425">
                  <c:v>15.33436365802676</c:v>
                </c:pt>
                <c:pt idx="426">
                  <c:v>15.36602569721587</c:v>
                </c:pt>
                <c:pt idx="427">
                  <c:v>15.38934123227488</c:v>
                </c:pt>
                <c:pt idx="428">
                  <c:v>15.33671161434518</c:v>
                </c:pt>
                <c:pt idx="429">
                  <c:v>15.243677938899641</c:v>
                </c:pt>
                <c:pt idx="430">
                  <c:v>15.083494496479609</c:v>
                </c:pt>
                <c:pt idx="431">
                  <c:v>14.892372001489131</c:v>
                </c:pt>
                <c:pt idx="432">
                  <c:v>14.692150379266749</c:v>
                </c:pt>
                <c:pt idx="433">
                  <c:v>14.5432012100281</c:v>
                </c:pt>
                <c:pt idx="434">
                  <c:v>14.504618798145749</c:v>
                </c:pt>
                <c:pt idx="435">
                  <c:v>14.466747739477009</c:v>
                </c:pt>
                <c:pt idx="436">
                  <c:v>14.4555312775014</c:v>
                </c:pt>
                <c:pt idx="437">
                  <c:v>14.35216527438237</c:v>
                </c:pt>
                <c:pt idx="438">
                  <c:v>14.241854298741741</c:v>
                </c:pt>
                <c:pt idx="439">
                  <c:v>14.13022479369406</c:v>
                </c:pt>
                <c:pt idx="440">
                  <c:v>14.1382696836968</c:v>
                </c:pt>
                <c:pt idx="441">
                  <c:v>14.09657567707821</c:v>
                </c:pt>
                <c:pt idx="442">
                  <c:v>13.987964760253551</c:v>
                </c:pt>
                <c:pt idx="443">
                  <c:v>13.80286047668204</c:v>
                </c:pt>
                <c:pt idx="444">
                  <c:v>13.522255061240861</c:v>
                </c:pt>
                <c:pt idx="445">
                  <c:v>13.115177829454909</c:v>
                </c:pt>
                <c:pt idx="446">
                  <c:v>12.71907895391214</c:v>
                </c:pt>
                <c:pt idx="447">
                  <c:v>12.48450406647882</c:v>
                </c:pt>
                <c:pt idx="448">
                  <c:v>12.37618221052635</c:v>
                </c:pt>
                <c:pt idx="449">
                  <c:v>12.251505653334011</c:v>
                </c:pt>
                <c:pt idx="450">
                  <c:v>12.09946317904036</c:v>
                </c:pt>
                <c:pt idx="451">
                  <c:v>11.90121504858911</c:v>
                </c:pt>
                <c:pt idx="452">
                  <c:v>11.64944380633573</c:v>
                </c:pt>
                <c:pt idx="453">
                  <c:v>11.268156584370949</c:v>
                </c:pt>
                <c:pt idx="454">
                  <c:v>10.77925989116914</c:v>
                </c:pt>
                <c:pt idx="455">
                  <c:v>10.149824533053421</c:v>
                </c:pt>
                <c:pt idx="456">
                  <c:v>9.4611861331571632</c:v>
                </c:pt>
                <c:pt idx="457">
                  <c:v>8.7198313412280903</c:v>
                </c:pt>
                <c:pt idx="458">
                  <c:v>7.9748234492812058</c:v>
                </c:pt>
                <c:pt idx="459">
                  <c:v>7.2419976814238698</c:v>
                </c:pt>
                <c:pt idx="460">
                  <c:v>6.5711498759112601</c:v>
                </c:pt>
                <c:pt idx="461">
                  <c:v>5.9255706503267396</c:v>
                </c:pt>
                <c:pt idx="462">
                  <c:v>5.2702714988669417</c:v>
                </c:pt>
                <c:pt idx="463">
                  <c:v>4.6227903851347696</c:v>
                </c:pt>
                <c:pt idx="464">
                  <c:v>4.0421693516886297</c:v>
                </c:pt>
                <c:pt idx="465">
                  <c:v>3.5603358928797251</c:v>
                </c:pt>
                <c:pt idx="466">
                  <c:v>3.1743911551298911</c:v>
                </c:pt>
                <c:pt idx="467">
                  <c:v>2.8748254806672389</c:v>
                </c:pt>
                <c:pt idx="468">
                  <c:v>2.6436530825798221</c:v>
                </c:pt>
                <c:pt idx="469">
                  <c:v>2.46058071902215</c:v>
                </c:pt>
                <c:pt idx="470">
                  <c:v>2.3064802294828231</c:v>
                </c:pt>
                <c:pt idx="471">
                  <c:v>2.1851468690054761</c:v>
                </c:pt>
                <c:pt idx="472">
                  <c:v>2.0813841611394812</c:v>
                </c:pt>
                <c:pt idx="473">
                  <c:v>1.9848221714561001</c:v>
                </c:pt>
                <c:pt idx="474">
                  <c:v>1.899014278435907</c:v>
                </c:pt>
                <c:pt idx="475">
                  <c:v>1.814723278015451</c:v>
                </c:pt>
                <c:pt idx="476">
                  <c:v>1.739005248399802</c:v>
                </c:pt>
                <c:pt idx="477">
                  <c:v>1.6540727795008201</c:v>
                </c:pt>
                <c:pt idx="478">
                  <c:v>1.5877246930257241</c:v>
                </c:pt>
                <c:pt idx="479">
                  <c:v>1.5278823325415281</c:v>
                </c:pt>
                <c:pt idx="480">
                  <c:v>1.493141470268877</c:v>
                </c:pt>
                <c:pt idx="481">
                  <c:v>1.458154442145057</c:v>
                </c:pt>
                <c:pt idx="482">
                  <c:v>1.4458765447551409</c:v>
                </c:pt>
                <c:pt idx="483">
                  <c:v>1.4282639757655069</c:v>
                </c:pt>
                <c:pt idx="484">
                  <c:v>1.4045768689331259</c:v>
                </c:pt>
                <c:pt idx="485">
                  <c:v>1.3713755749180481</c:v>
                </c:pt>
                <c:pt idx="486">
                  <c:v>1.33517691772601</c:v>
                </c:pt>
                <c:pt idx="487">
                  <c:v>1.290627945622437</c:v>
                </c:pt>
                <c:pt idx="488">
                  <c:v>1.2439134148268169</c:v>
                </c:pt>
                <c:pt idx="489">
                  <c:v>1.209252617251781</c:v>
                </c:pt>
                <c:pt idx="490">
                  <c:v>1.1932015677513981</c:v>
                </c:pt>
                <c:pt idx="491">
                  <c:v>1.1861738824020149</c:v>
                </c:pt>
                <c:pt idx="492">
                  <c:v>1.1817194047467621</c:v>
                </c:pt>
                <c:pt idx="493">
                  <c:v>1.17856374148432</c:v>
                </c:pt>
                <c:pt idx="494">
                  <c:v>1.1680722345302319</c:v>
                </c:pt>
                <c:pt idx="495">
                  <c:v>1.139890445497862</c:v>
                </c:pt>
                <c:pt idx="496">
                  <c:v>1.0981125117824031</c:v>
                </c:pt>
                <c:pt idx="497">
                  <c:v>1.0535637516758549</c:v>
                </c:pt>
                <c:pt idx="498">
                  <c:v>1.0179503305023261</c:v>
                </c:pt>
                <c:pt idx="499">
                  <c:v>0.98946521844074897</c:v>
                </c:pt>
                <c:pt idx="500">
                  <c:v>0.95303841813942003</c:v>
                </c:pt>
                <c:pt idx="501">
                  <c:v>0.92056806162484095</c:v>
                </c:pt>
                <c:pt idx="502">
                  <c:v>0.87863436034089104</c:v>
                </c:pt>
                <c:pt idx="503">
                  <c:v>0.83361202277254998</c:v>
                </c:pt>
                <c:pt idx="504">
                  <c:v>0.79346953027881495</c:v>
                </c:pt>
                <c:pt idx="505">
                  <c:v>0.84126773289082901</c:v>
                </c:pt>
                <c:pt idx="506">
                  <c:v>1.036118358306825</c:v>
                </c:pt>
                <c:pt idx="507">
                  <c:v>1.5392543322700061</c:v>
                </c:pt>
                <c:pt idx="508">
                  <c:v>2.2657476908240501</c:v>
                </c:pt>
                <c:pt idx="509">
                  <c:v>3.2446040751912149</c:v>
                </c:pt>
                <c:pt idx="510">
                  <c:v>4.3676493587376388</c:v>
                </c:pt>
                <c:pt idx="511">
                  <c:v>5.6785736807936802</c:v>
                </c:pt>
                <c:pt idx="512">
                  <c:v>7.0549987485424381</c:v>
                </c:pt>
                <c:pt idx="513">
                  <c:v>8.5283803769543685</c:v>
                </c:pt>
                <c:pt idx="514">
                  <c:v>10.02278797209526</c:v>
                </c:pt>
                <c:pt idx="515">
                  <c:v>11.49278468616423</c:v>
                </c:pt>
                <c:pt idx="516">
                  <c:v>12.73021377451369</c:v>
                </c:pt>
                <c:pt idx="517">
                  <c:v>13.654596007573311</c:v>
                </c:pt>
                <c:pt idx="518">
                  <c:v>14.2519942593031</c:v>
                </c:pt>
                <c:pt idx="519">
                  <c:v>14.59245402672013</c:v>
                </c:pt>
                <c:pt idx="520">
                  <c:v>14.72266832548434</c:v>
                </c:pt>
                <c:pt idx="521">
                  <c:v>14.7770269947427</c:v>
                </c:pt>
                <c:pt idx="522">
                  <c:v>14.74024128844475</c:v>
                </c:pt>
                <c:pt idx="523">
                  <c:v>14.664650240577821</c:v>
                </c:pt>
                <c:pt idx="524">
                  <c:v>14.484712511379399</c:v>
                </c:pt>
                <c:pt idx="525">
                  <c:v>14.24663436183314</c:v>
                </c:pt>
                <c:pt idx="526">
                  <c:v>14.044684084192699</c:v>
                </c:pt>
                <c:pt idx="527">
                  <c:v>13.94635929652568</c:v>
                </c:pt>
                <c:pt idx="528">
                  <c:v>13.91157167863498</c:v>
                </c:pt>
                <c:pt idx="529">
                  <c:v>13.870681053157609</c:v>
                </c:pt>
                <c:pt idx="530">
                  <c:v>13.815983500802799</c:v>
                </c:pt>
                <c:pt idx="531">
                  <c:v>13.70705981346376</c:v>
                </c:pt>
                <c:pt idx="532">
                  <c:v>13.589245342118479</c:v>
                </c:pt>
                <c:pt idx="533">
                  <c:v>13.439794773615841</c:v>
                </c:pt>
                <c:pt idx="534">
                  <c:v>13.40172593038815</c:v>
                </c:pt>
                <c:pt idx="535">
                  <c:v>13.33442446690745</c:v>
                </c:pt>
                <c:pt idx="536">
                  <c:v>13.156465185387001</c:v>
                </c:pt>
                <c:pt idx="537">
                  <c:v>12.658647180666801</c:v>
                </c:pt>
                <c:pt idx="538">
                  <c:v>12.07204048125006</c:v>
                </c:pt>
                <c:pt idx="539">
                  <c:v>11.451064177943071</c:v>
                </c:pt>
                <c:pt idx="540">
                  <c:v>11.03956430470587</c:v>
                </c:pt>
                <c:pt idx="541">
                  <c:v>10.793428316853101</c:v>
                </c:pt>
                <c:pt idx="542">
                  <c:v>10.833134871177011</c:v>
                </c:pt>
                <c:pt idx="543">
                  <c:v>11.04485839151714</c:v>
                </c:pt>
                <c:pt idx="544">
                  <c:v>11.238973378812419</c:v>
                </c:pt>
                <c:pt idx="545">
                  <c:v>11.243265774986011</c:v>
                </c:pt>
                <c:pt idx="546">
                  <c:v>10.9815319848017</c:v>
                </c:pt>
                <c:pt idx="547">
                  <c:v>10.50468116926265</c:v>
                </c:pt>
                <c:pt idx="548">
                  <c:v>9.7678764788548182</c:v>
                </c:pt>
                <c:pt idx="549">
                  <c:v>8.8767679437694547</c:v>
                </c:pt>
                <c:pt idx="550">
                  <c:v>7.9204630811649368</c:v>
                </c:pt>
                <c:pt idx="551">
                  <c:v>7.0600788457527681</c:v>
                </c:pt>
                <c:pt idx="552">
                  <c:v>6.3046928893489254</c:v>
                </c:pt>
                <c:pt idx="553">
                  <c:v>5.664171849579831</c:v>
                </c:pt>
                <c:pt idx="554">
                  <c:v>5.1199030353763986</c:v>
                </c:pt>
                <c:pt idx="555">
                  <c:v>4.6808585414418227</c:v>
                </c:pt>
                <c:pt idx="556">
                  <c:v>4.298700229614588</c:v>
                </c:pt>
                <c:pt idx="557">
                  <c:v>3.957403493919823</c:v>
                </c:pt>
                <c:pt idx="558">
                  <c:v>3.6321668849359492</c:v>
                </c:pt>
                <c:pt idx="559">
                  <c:v>3.3441261452429112</c:v>
                </c:pt>
                <c:pt idx="560">
                  <c:v>3.086078191434471</c:v>
                </c:pt>
                <c:pt idx="561">
                  <c:v>2.8544355884872732</c:v>
                </c:pt>
                <c:pt idx="562">
                  <c:v>2.6483585575180801</c:v>
                </c:pt>
                <c:pt idx="563">
                  <c:v>2.4706120320913749</c:v>
                </c:pt>
                <c:pt idx="564">
                  <c:v>2.3200570945736132</c:v>
                </c:pt>
                <c:pt idx="565">
                  <c:v>2.1824827009804459</c:v>
                </c:pt>
                <c:pt idx="566">
                  <c:v>2.0672892368008231</c:v>
                </c:pt>
                <c:pt idx="567">
                  <c:v>1.977026602464711</c:v>
                </c:pt>
                <c:pt idx="568">
                  <c:v>1.918865542124548</c:v>
                </c:pt>
                <c:pt idx="569">
                  <c:v>1.8718529281676981</c:v>
                </c:pt>
                <c:pt idx="570">
                  <c:v>1.834470789997326</c:v>
                </c:pt>
                <c:pt idx="571">
                  <c:v>1.7957990739368259</c:v>
                </c:pt>
                <c:pt idx="572">
                  <c:v>1.7593976784716241</c:v>
                </c:pt>
                <c:pt idx="573">
                  <c:v>1.722947472336378</c:v>
                </c:pt>
                <c:pt idx="574">
                  <c:v>1.696404500821856</c:v>
                </c:pt>
                <c:pt idx="575">
                  <c:v>1.67229717951176</c:v>
                </c:pt>
                <c:pt idx="576">
                  <c:v>1.652161893692216</c:v>
                </c:pt>
                <c:pt idx="577">
                  <c:v>1.619788180958935</c:v>
                </c:pt>
                <c:pt idx="578">
                  <c:v>1.581434852012475</c:v>
                </c:pt>
                <c:pt idx="579">
                  <c:v>1.53464510125109</c:v>
                </c:pt>
                <c:pt idx="580">
                  <c:v>1.4928670497412599</c:v>
                </c:pt>
                <c:pt idx="581">
                  <c:v>1.452643016115033</c:v>
                </c:pt>
                <c:pt idx="582">
                  <c:v>1.4271360286079251</c:v>
                </c:pt>
                <c:pt idx="583">
                  <c:v>1.404391769525098</c:v>
                </c:pt>
                <c:pt idx="584">
                  <c:v>1.3909790399545161</c:v>
                </c:pt>
                <c:pt idx="585">
                  <c:v>1.37395958715879</c:v>
                </c:pt>
                <c:pt idx="586">
                  <c:v>1.3562006474556421</c:v>
                </c:pt>
                <c:pt idx="587">
                  <c:v>1.3364950535397759</c:v>
                </c:pt>
                <c:pt idx="588">
                  <c:v>1.326049795507052</c:v>
                </c:pt>
                <c:pt idx="589">
                  <c:v>1.3158076521990161</c:v>
                </c:pt>
                <c:pt idx="590">
                  <c:v>1.3129343040655379</c:v>
                </c:pt>
                <c:pt idx="591">
                  <c:v>1.3106709114675881</c:v>
                </c:pt>
                <c:pt idx="592">
                  <c:v>1.30714495977635</c:v>
                </c:pt>
                <c:pt idx="593">
                  <c:v>1.28406263249074</c:v>
                </c:pt>
                <c:pt idx="594">
                  <c:v>1.251447588151632</c:v>
                </c:pt>
                <c:pt idx="595">
                  <c:v>1.21315822351779</c:v>
                </c:pt>
                <c:pt idx="596">
                  <c:v>1.171901213178258</c:v>
                </c:pt>
                <c:pt idx="597">
                  <c:v>1.131318825633927</c:v>
                </c:pt>
                <c:pt idx="598">
                  <c:v>1.1062460167413719</c:v>
                </c:pt>
                <c:pt idx="599">
                  <c:v>1.099891307624308</c:v>
                </c:pt>
                <c:pt idx="600">
                  <c:v>1.1337486440614259</c:v>
                </c:pt>
                <c:pt idx="601">
                  <c:v>1.249752834018754</c:v>
                </c:pt>
                <c:pt idx="602">
                  <c:v>1.4824808841522521</c:v>
                </c:pt>
                <c:pt idx="603">
                  <c:v>1.8340406447395341</c:v>
                </c:pt>
                <c:pt idx="604">
                  <c:v>2.3122428108384132</c:v>
                </c:pt>
                <c:pt idx="605">
                  <c:v>2.8738520001753001</c:v>
                </c:pt>
                <c:pt idx="606">
                  <c:v>3.4811604266019631</c:v>
                </c:pt>
                <c:pt idx="607">
                  <c:v>4.0730844064586176</c:v>
                </c:pt>
                <c:pt idx="608">
                  <c:v>4.5974837611760258</c:v>
                </c:pt>
                <c:pt idx="609">
                  <c:v>4.9365387456250538</c:v>
                </c:pt>
                <c:pt idx="610">
                  <c:v>5.0077080804510166</c:v>
                </c:pt>
                <c:pt idx="611">
                  <c:v>4.8672451374464281</c:v>
                </c:pt>
                <c:pt idx="612">
                  <c:v>4.6541628351763791</c:v>
                </c:pt>
                <c:pt idx="613">
                  <c:v>4.5489996963783081</c:v>
                </c:pt>
                <c:pt idx="614">
                  <c:v>4.7544046070255934</c:v>
                </c:pt>
                <c:pt idx="615">
                  <c:v>5.418168928781772</c:v>
                </c:pt>
                <c:pt idx="616">
                  <c:v>6.43086294055938</c:v>
                </c:pt>
                <c:pt idx="617">
                  <c:v>7.587055032229415</c:v>
                </c:pt>
                <c:pt idx="618">
                  <c:v>8.68165456678223</c:v>
                </c:pt>
                <c:pt idx="619">
                  <c:v>9.5669346774058202</c:v>
                </c:pt>
                <c:pt idx="620">
                  <c:v>10.208964060826251</c:v>
                </c:pt>
                <c:pt idx="621">
                  <c:v>10.546334649779141</c:v>
                </c:pt>
                <c:pt idx="622">
                  <c:v>10.64422922980091</c:v>
                </c:pt>
                <c:pt idx="623">
                  <c:v>10.68567567714752</c:v>
                </c:pt>
                <c:pt idx="624">
                  <c:v>10.745526042966921</c:v>
                </c:pt>
                <c:pt idx="625">
                  <c:v>10.93170029980754</c:v>
                </c:pt>
                <c:pt idx="626">
                  <c:v>11.34101844927712</c:v>
                </c:pt>
                <c:pt idx="627">
                  <c:v>12.004078895972761</c:v>
                </c:pt>
                <c:pt idx="628">
                  <c:v>12.70013855117022</c:v>
                </c:pt>
                <c:pt idx="629">
                  <c:v>13.212813062369859</c:v>
                </c:pt>
                <c:pt idx="630">
                  <c:v>13.490823030428571</c:v>
                </c:pt>
                <c:pt idx="631">
                  <c:v>13.581438768743549</c:v>
                </c:pt>
                <c:pt idx="632">
                  <c:v>13.519711528826519</c:v>
                </c:pt>
                <c:pt idx="633">
                  <c:v>13.328570382181359</c:v>
                </c:pt>
                <c:pt idx="634">
                  <c:v>13.16763172607028</c:v>
                </c:pt>
                <c:pt idx="635">
                  <c:v>12.987302684356701</c:v>
                </c:pt>
                <c:pt idx="636">
                  <c:v>12.785662003397849</c:v>
                </c:pt>
                <c:pt idx="637">
                  <c:v>12.567643589330199</c:v>
                </c:pt>
                <c:pt idx="638">
                  <c:v>12.36561800343064</c:v>
                </c:pt>
                <c:pt idx="639">
                  <c:v>12.236697772058481</c:v>
                </c:pt>
                <c:pt idx="640">
                  <c:v>12.100857738229999</c:v>
                </c:pt>
                <c:pt idx="641">
                  <c:v>11.93831969845043</c:v>
                </c:pt>
                <c:pt idx="642">
                  <c:v>11.68802789334457</c:v>
                </c:pt>
                <c:pt idx="643">
                  <c:v>11.41427977757677</c:v>
                </c:pt>
                <c:pt idx="644">
                  <c:v>11.09988098828828</c:v>
                </c:pt>
                <c:pt idx="645">
                  <c:v>10.7754990063181</c:v>
                </c:pt>
                <c:pt idx="646">
                  <c:v>10.418299634632801</c:v>
                </c:pt>
                <c:pt idx="647">
                  <c:v>10.009423811728331</c:v>
                </c:pt>
                <c:pt idx="648">
                  <c:v>9.5202767864979005</c:v>
                </c:pt>
                <c:pt idx="649">
                  <c:v>8.9506592209343392</c:v>
                </c:pt>
                <c:pt idx="650">
                  <c:v>8.3179935254145878</c:v>
                </c:pt>
                <c:pt idx="651">
                  <c:v>7.6502036774678546</c:v>
                </c:pt>
                <c:pt idx="652">
                  <c:v>6.9613614017579204</c:v>
                </c:pt>
                <c:pt idx="653">
                  <c:v>6.2698583098397354</c:v>
                </c:pt>
                <c:pt idx="654">
                  <c:v>5.5858693914324</c:v>
                </c:pt>
                <c:pt idx="655">
                  <c:v>4.958603227764554</c:v>
                </c:pt>
                <c:pt idx="656">
                  <c:v>4.3961229367086974</c:v>
                </c:pt>
                <c:pt idx="657">
                  <c:v>3.917729232848095</c:v>
                </c:pt>
                <c:pt idx="658">
                  <c:v>3.519679163195276</c:v>
                </c:pt>
                <c:pt idx="659">
                  <c:v>3.1985845398161601</c:v>
                </c:pt>
                <c:pt idx="660">
                  <c:v>2.9286288557302909</c:v>
                </c:pt>
                <c:pt idx="661">
                  <c:v>2.7064326830428711</c:v>
                </c:pt>
                <c:pt idx="662">
                  <c:v>2.5360954213951001</c:v>
                </c:pt>
                <c:pt idx="663">
                  <c:v>2.4034655286337778</c:v>
                </c:pt>
                <c:pt idx="664">
                  <c:v>2.3019431356715141</c:v>
                </c:pt>
                <c:pt idx="665">
                  <c:v>2.1996971167774202</c:v>
                </c:pt>
                <c:pt idx="666">
                  <c:v>2.1076038356841118</c:v>
                </c:pt>
                <c:pt idx="667">
                  <c:v>2.016399558472096</c:v>
                </c:pt>
                <c:pt idx="668">
                  <c:v>1.930641928255461</c:v>
                </c:pt>
                <c:pt idx="669">
                  <c:v>1.8561793772933881</c:v>
                </c:pt>
                <c:pt idx="670">
                  <c:v>1.789021331725857</c:v>
                </c:pt>
                <c:pt idx="671">
                  <c:v>1.738015141742828</c:v>
                </c:pt>
                <c:pt idx="672">
                  <c:v>1.680622604623782</c:v>
                </c:pt>
                <c:pt idx="673">
                  <c:v>1.6555486465894871</c:v>
                </c:pt>
                <c:pt idx="674">
                  <c:v>1.6241543096635329</c:v>
                </c:pt>
                <c:pt idx="675">
                  <c:v>1.6126822642448599</c:v>
                </c:pt>
                <c:pt idx="676">
                  <c:v>1.5753813260848379</c:v>
                </c:pt>
                <c:pt idx="677">
                  <c:v>1.543545868103875</c:v>
                </c:pt>
                <c:pt idx="678">
                  <c:v>1.4931207680001191</c:v>
                </c:pt>
                <c:pt idx="679">
                  <c:v>1.4437536387297401</c:v>
                </c:pt>
                <c:pt idx="680">
                  <c:v>1.389433646097034</c:v>
                </c:pt>
                <c:pt idx="681">
                  <c:v>1.335482108282863</c:v>
                </c:pt>
                <c:pt idx="682">
                  <c:v>1.280830448290178</c:v>
                </c:pt>
                <c:pt idx="683">
                  <c:v>1.2329457676809961</c:v>
                </c:pt>
                <c:pt idx="684">
                  <c:v>1.183555064172308</c:v>
                </c:pt>
                <c:pt idx="685">
                  <c:v>1.1485169615348081</c:v>
                </c:pt>
                <c:pt idx="686">
                  <c:v>1.120045153360042</c:v>
                </c:pt>
                <c:pt idx="687">
                  <c:v>1.1028216262978841</c:v>
                </c:pt>
                <c:pt idx="688">
                  <c:v>1.064334019652313</c:v>
                </c:pt>
                <c:pt idx="689">
                  <c:v>1.029345742235954</c:v>
                </c:pt>
                <c:pt idx="690">
                  <c:v>0.98715420753191696</c:v>
                </c:pt>
                <c:pt idx="691">
                  <c:v>0.95852833325963005</c:v>
                </c:pt>
                <c:pt idx="692">
                  <c:v>0.91962063709947806</c:v>
                </c:pt>
                <c:pt idx="693">
                  <c:v>0.90455435738995105</c:v>
                </c:pt>
                <c:pt idx="694">
                  <c:v>0.88707434425530196</c:v>
                </c:pt>
                <c:pt idx="695">
                  <c:v>0.88351535917124402</c:v>
                </c:pt>
                <c:pt idx="696">
                  <c:v>0.90854091226151801</c:v>
                </c:pt>
                <c:pt idx="697">
                  <c:v>1.0551554183708829</c:v>
                </c:pt>
                <c:pt idx="698">
                  <c:v>1.3707766180472869</c:v>
                </c:pt>
                <c:pt idx="699">
                  <c:v>1.9138170597383499</c:v>
                </c:pt>
                <c:pt idx="700">
                  <c:v>2.7047893576826212</c:v>
                </c:pt>
                <c:pt idx="701">
                  <c:v>3.7515467103332281</c:v>
                </c:pt>
                <c:pt idx="702">
                  <c:v>5.0003521460116112</c:v>
                </c:pt>
                <c:pt idx="703">
                  <c:v>6.3971312300439038</c:v>
                </c:pt>
                <c:pt idx="704">
                  <c:v>7.887362766614693</c:v>
                </c:pt>
                <c:pt idx="705">
                  <c:v>9.3696547954941707</c:v>
                </c:pt>
                <c:pt idx="706">
                  <c:v>10.70416184212382</c:v>
                </c:pt>
                <c:pt idx="707">
                  <c:v>11.76335549317594</c:v>
                </c:pt>
                <c:pt idx="708">
                  <c:v>12.50450364632392</c:v>
                </c:pt>
                <c:pt idx="709">
                  <c:v>12.907782009385951</c:v>
                </c:pt>
                <c:pt idx="710">
                  <c:v>13.05668111299873</c:v>
                </c:pt>
                <c:pt idx="711">
                  <c:v>13.10665774122119</c:v>
                </c:pt>
                <c:pt idx="712">
                  <c:v>13.15247529103417</c:v>
                </c:pt>
                <c:pt idx="713">
                  <c:v>13.19809092248628</c:v>
                </c:pt>
                <c:pt idx="714">
                  <c:v>13.166423624909831</c:v>
                </c:pt>
                <c:pt idx="715">
                  <c:v>13.07016282988622</c:v>
                </c:pt>
                <c:pt idx="716">
                  <c:v>12.84869209307991</c:v>
                </c:pt>
                <c:pt idx="717">
                  <c:v>12.537459569794279</c:v>
                </c:pt>
                <c:pt idx="718">
                  <c:v>12.184773514302551</c:v>
                </c:pt>
                <c:pt idx="719">
                  <c:v>11.868386668709361</c:v>
                </c:pt>
                <c:pt idx="720">
                  <c:v>11.601161328964579</c:v>
                </c:pt>
                <c:pt idx="721">
                  <c:v>11.41642131454177</c:v>
                </c:pt>
                <c:pt idx="722">
                  <c:v>11.28262142333414</c:v>
                </c:pt>
                <c:pt idx="723">
                  <c:v>11.166266653574651</c:v>
                </c:pt>
                <c:pt idx="724">
                  <c:v>11.0683671295052</c:v>
                </c:pt>
                <c:pt idx="725">
                  <c:v>10.99435341103981</c:v>
                </c:pt>
                <c:pt idx="726">
                  <c:v>10.82400920529904</c:v>
                </c:pt>
                <c:pt idx="727">
                  <c:v>10.52081865863372</c:v>
                </c:pt>
                <c:pt idx="728">
                  <c:v>10.08785720550871</c:v>
                </c:pt>
                <c:pt idx="729">
                  <c:v>9.7220740059100184</c:v>
                </c:pt>
                <c:pt idx="730">
                  <c:v>9.4665749221727502</c:v>
                </c:pt>
                <c:pt idx="731">
                  <c:v>9.4573006688835317</c:v>
                </c:pt>
                <c:pt idx="732">
                  <c:v>9.708889395041858</c:v>
                </c:pt>
                <c:pt idx="733">
                  <c:v>10.08194151264675</c:v>
                </c:pt>
                <c:pt idx="734">
                  <c:v>10.311672622308061</c:v>
                </c:pt>
                <c:pt idx="735">
                  <c:v>10.262966419358831</c:v>
                </c:pt>
                <c:pt idx="736">
                  <c:v>9.9995832524188195</c:v>
                </c:pt>
                <c:pt idx="737">
                  <c:v>9.6208921965354328</c:v>
                </c:pt>
                <c:pt idx="738">
                  <c:v>9.261316791253563</c:v>
                </c:pt>
                <c:pt idx="739">
                  <c:v>8.9826030302067501</c:v>
                </c:pt>
                <c:pt idx="740">
                  <c:v>8.8337661769251721</c:v>
                </c:pt>
                <c:pt idx="741">
                  <c:v>8.6893398681387026</c:v>
                </c:pt>
                <c:pt idx="742">
                  <c:v>8.4664486640242202</c:v>
                </c:pt>
                <c:pt idx="743">
                  <c:v>8.1506461371080299</c:v>
                </c:pt>
                <c:pt idx="744">
                  <c:v>7.7690473167610374</c:v>
                </c:pt>
                <c:pt idx="745">
                  <c:v>7.2803594647956631</c:v>
                </c:pt>
                <c:pt idx="746">
                  <c:v>6.6986178659649847</c:v>
                </c:pt>
                <c:pt idx="747">
                  <c:v>6.0385871728092377</c:v>
                </c:pt>
                <c:pt idx="748">
                  <c:v>5.3689734665381046</c:v>
                </c:pt>
                <c:pt idx="749">
                  <c:v>4.7186166089824546</c:v>
                </c:pt>
                <c:pt idx="750">
                  <c:v>4.1342296706601083</c:v>
                </c:pt>
                <c:pt idx="751">
                  <c:v>3.648038043786225</c:v>
                </c:pt>
                <c:pt idx="752">
                  <c:v>3.2679232971962899</c:v>
                </c:pt>
                <c:pt idx="753">
                  <c:v>2.971459142054663</c:v>
                </c:pt>
                <c:pt idx="754">
                  <c:v>2.728476249968748</c:v>
                </c:pt>
                <c:pt idx="755">
                  <c:v>2.5310705710306451</c:v>
                </c:pt>
                <c:pt idx="756">
                  <c:v>2.3696774665767601</c:v>
                </c:pt>
                <c:pt idx="757">
                  <c:v>2.2358492245126729</c:v>
                </c:pt>
                <c:pt idx="758">
                  <c:v>2.1127547526663948</c:v>
                </c:pt>
                <c:pt idx="759">
                  <c:v>2.0135365915415502</c:v>
                </c:pt>
                <c:pt idx="760">
                  <c:v>1.9240592001235031</c:v>
                </c:pt>
                <c:pt idx="761">
                  <c:v>1.8477209124919329</c:v>
                </c:pt>
                <c:pt idx="762">
                  <c:v>1.7626344413484849</c:v>
                </c:pt>
                <c:pt idx="763">
                  <c:v>1.696979724963694</c:v>
                </c:pt>
                <c:pt idx="764">
                  <c:v>1.633729333542145</c:v>
                </c:pt>
                <c:pt idx="765">
                  <c:v>1.58009615028937</c:v>
                </c:pt>
                <c:pt idx="766">
                  <c:v>1.5215129445100599</c:v>
                </c:pt>
                <c:pt idx="767">
                  <c:v>1.473696968725849</c:v>
                </c:pt>
                <c:pt idx="768">
                  <c:v>1.425627826098788</c:v>
                </c:pt>
                <c:pt idx="769">
                  <c:v>1.376152805977968</c:v>
                </c:pt>
                <c:pt idx="770">
                  <c:v>1.3225162258317871</c:v>
                </c:pt>
                <c:pt idx="771">
                  <c:v>1.2763006002622721</c:v>
                </c:pt>
                <c:pt idx="772">
                  <c:v>1.2388828943791279</c:v>
                </c:pt>
                <c:pt idx="773">
                  <c:v>1.2039025734686299</c:v>
                </c:pt>
                <c:pt idx="774">
                  <c:v>1.172311819161844</c:v>
                </c:pt>
                <c:pt idx="775">
                  <c:v>1.1369966186810021</c:v>
                </c:pt>
                <c:pt idx="776">
                  <c:v>1.0967027469510471</c:v>
                </c:pt>
                <c:pt idx="777">
                  <c:v>1.0519922886761359</c:v>
                </c:pt>
                <c:pt idx="778">
                  <c:v>1.010731224185907</c:v>
                </c:pt>
                <c:pt idx="779">
                  <c:v>0.97472628165523101</c:v>
                </c:pt>
                <c:pt idx="780">
                  <c:v>0.95551987995497001</c:v>
                </c:pt>
                <c:pt idx="781">
                  <c:v>0.93887348271478699</c:v>
                </c:pt>
                <c:pt idx="782">
                  <c:v>0.93009476665269197</c:v>
                </c:pt>
                <c:pt idx="783">
                  <c:v>0.90563623412886396</c:v>
                </c:pt>
                <c:pt idx="784">
                  <c:v>0.88193137417693701</c:v>
                </c:pt>
                <c:pt idx="785">
                  <c:v>0.84662310785402595</c:v>
                </c:pt>
                <c:pt idx="786">
                  <c:v>0.81475903226160495</c:v>
                </c:pt>
                <c:pt idx="787">
                  <c:v>0.78133973515465605</c:v>
                </c:pt>
                <c:pt idx="788">
                  <c:v>0.75634896238929505</c:v>
                </c:pt>
                <c:pt idx="789">
                  <c:v>0.73378870790727901</c:v>
                </c:pt>
                <c:pt idx="790">
                  <c:v>0.71034193363735798</c:v>
                </c:pt>
                <c:pt idx="791">
                  <c:v>0.68653339441519801</c:v>
                </c:pt>
                <c:pt idx="792">
                  <c:v>0.66531228450580404</c:v>
                </c:pt>
                <c:pt idx="793">
                  <c:v>0.659725145977197</c:v>
                </c:pt>
                <c:pt idx="794">
                  <c:v>0.69998184556985799</c:v>
                </c:pt>
                <c:pt idx="795">
                  <c:v>0.84958800073531804</c:v>
                </c:pt>
                <c:pt idx="796">
                  <c:v>1.1613177261321681</c:v>
                </c:pt>
                <c:pt idx="797">
                  <c:v>1.673288354970595</c:v>
                </c:pt>
                <c:pt idx="798">
                  <c:v>2.3947132917428449</c:v>
                </c:pt>
                <c:pt idx="799">
                  <c:v>3.313658822901012</c:v>
                </c:pt>
                <c:pt idx="800">
                  <c:v>4.3805991280014798</c:v>
                </c:pt>
                <c:pt idx="801">
                  <c:v>5.5189137372913946</c:v>
                </c:pt>
                <c:pt idx="802">
                  <c:v>6.6457777201688817</c:v>
                </c:pt>
                <c:pt idx="803">
                  <c:v>7.7361348730487594</c:v>
                </c:pt>
                <c:pt idx="804">
                  <c:v>8.7701927986687345</c:v>
                </c:pt>
                <c:pt idx="805">
                  <c:v>9.6545076311061493</c:v>
                </c:pt>
                <c:pt idx="806">
                  <c:v>10.349700873081121</c:v>
                </c:pt>
                <c:pt idx="807">
                  <c:v>10.840403672138599</c:v>
                </c:pt>
                <c:pt idx="808">
                  <c:v>11.1673851767014</c:v>
                </c:pt>
                <c:pt idx="809">
                  <c:v>11.280369639512671</c:v>
                </c:pt>
                <c:pt idx="810">
                  <c:v>11.308808698597449</c:v>
                </c:pt>
                <c:pt idx="811">
                  <c:v>11.241215087380279</c:v>
                </c:pt>
                <c:pt idx="812">
                  <c:v>11.1685795351025</c:v>
                </c:pt>
                <c:pt idx="813">
                  <c:v>11.01363969168162</c:v>
                </c:pt>
                <c:pt idx="814">
                  <c:v>10.89134026514586</c:v>
                </c:pt>
                <c:pt idx="815">
                  <c:v>10.732093894970641</c:v>
                </c:pt>
                <c:pt idx="816">
                  <c:v>10.60709495856878</c:v>
                </c:pt>
                <c:pt idx="817">
                  <c:v>10.49024243638357</c:v>
                </c:pt>
                <c:pt idx="818">
                  <c:v>10.43017978814499</c:v>
                </c:pt>
                <c:pt idx="819">
                  <c:v>10.36458788263017</c:v>
                </c:pt>
                <c:pt idx="820">
                  <c:v>10.306049669373619</c:v>
                </c:pt>
                <c:pt idx="821">
                  <c:v>10.2857509804193</c:v>
                </c:pt>
                <c:pt idx="822">
                  <c:v>10.27053006210974</c:v>
                </c:pt>
                <c:pt idx="823">
                  <c:v>10.26536190258977</c:v>
                </c:pt>
                <c:pt idx="824">
                  <c:v>10.366138014185699</c:v>
                </c:pt>
                <c:pt idx="825">
                  <c:v>10.398147627146029</c:v>
                </c:pt>
                <c:pt idx="826">
                  <c:v>10.32784926080045</c:v>
                </c:pt>
                <c:pt idx="827">
                  <c:v>10.06871459399758</c:v>
                </c:pt>
                <c:pt idx="828">
                  <c:v>9.7779006458470388</c:v>
                </c:pt>
                <c:pt idx="829">
                  <c:v>9.3775591288683096</c:v>
                </c:pt>
                <c:pt idx="830">
                  <c:v>9.0260469745444567</c:v>
                </c:pt>
                <c:pt idx="831">
                  <c:v>8.7647114349183752</c:v>
                </c:pt>
                <c:pt idx="832">
                  <c:v>8.6660429397306</c:v>
                </c:pt>
                <c:pt idx="833">
                  <c:v>8.5897343384307394</c:v>
                </c:pt>
                <c:pt idx="834">
                  <c:v>8.4816708469840307</c:v>
                </c:pt>
                <c:pt idx="835">
                  <c:v>8.3764028620206599</c:v>
                </c:pt>
                <c:pt idx="836">
                  <c:v>8.2071356272054246</c:v>
                </c:pt>
                <c:pt idx="837">
                  <c:v>7.9933617797581071</c:v>
                </c:pt>
                <c:pt idx="838">
                  <c:v>7.6954046560428928</c:v>
                </c:pt>
                <c:pt idx="839">
                  <c:v>7.3353036615145779</c:v>
                </c:pt>
                <c:pt idx="840">
                  <c:v>6.9129884993903188</c:v>
                </c:pt>
                <c:pt idx="841">
                  <c:v>6.4278962697604358</c:v>
                </c:pt>
                <c:pt idx="842">
                  <c:v>5.8987157967446064</c:v>
                </c:pt>
                <c:pt idx="843">
                  <c:v>5.3332320961269968</c:v>
                </c:pt>
                <c:pt idx="844">
                  <c:v>4.7631581204531681</c:v>
                </c:pt>
                <c:pt idx="845">
                  <c:v>4.2039354103490769</c:v>
                </c:pt>
                <c:pt idx="846">
                  <c:v>3.6959839496324798</c:v>
                </c:pt>
                <c:pt idx="847">
                  <c:v>3.2653637882042852</c:v>
                </c:pt>
                <c:pt idx="848">
                  <c:v>2.926240753444838</c:v>
                </c:pt>
                <c:pt idx="849">
                  <c:v>2.6627425185015059</c:v>
                </c:pt>
                <c:pt idx="850">
                  <c:v>2.456498857835284</c:v>
                </c:pt>
                <c:pt idx="851">
                  <c:v>2.28670838861734</c:v>
                </c:pt>
                <c:pt idx="852">
                  <c:v>2.1476171580775598</c:v>
                </c:pt>
                <c:pt idx="853">
                  <c:v>2.034204389839426</c:v>
                </c:pt>
                <c:pt idx="854">
                  <c:v>1.9399449467072369</c:v>
                </c:pt>
                <c:pt idx="855">
                  <c:v>1.861432374247727</c:v>
                </c:pt>
                <c:pt idx="856">
                  <c:v>1.7925444924973291</c:v>
                </c:pt>
                <c:pt idx="857">
                  <c:v>1.728603939765845</c:v>
                </c:pt>
                <c:pt idx="858">
                  <c:v>1.6564955586996011</c:v>
                </c:pt>
                <c:pt idx="859">
                  <c:v>1.582453097309984</c:v>
                </c:pt>
                <c:pt idx="860">
                  <c:v>1.505635027653955</c:v>
                </c:pt>
                <c:pt idx="861">
                  <c:v>1.439140621947989</c:v>
                </c:pt>
                <c:pt idx="862">
                  <c:v>1.3765903263938959</c:v>
                </c:pt>
                <c:pt idx="863">
                  <c:v>1.3192096429220539</c:v>
                </c:pt>
                <c:pt idx="864">
                  <c:v>1.27072193100974</c:v>
                </c:pt>
                <c:pt idx="865">
                  <c:v>1.2364915623677171</c:v>
                </c:pt>
                <c:pt idx="866">
                  <c:v>1.2188383168435231</c:v>
                </c:pt>
                <c:pt idx="867">
                  <c:v>1.2113704768625051</c:v>
                </c:pt>
                <c:pt idx="868">
                  <c:v>1.209172654366788</c:v>
                </c:pt>
                <c:pt idx="869">
                  <c:v>1.2054429445615611</c:v>
                </c:pt>
                <c:pt idx="870">
                  <c:v>1.188461293212171</c:v>
                </c:pt>
                <c:pt idx="871">
                  <c:v>1.163816514036351</c:v>
                </c:pt>
                <c:pt idx="872">
                  <c:v>1.1305046992680741</c:v>
                </c:pt>
                <c:pt idx="873">
                  <c:v>1.106302059122696</c:v>
                </c:pt>
                <c:pt idx="874">
                  <c:v>1.0843238698915401</c:v>
                </c:pt>
                <c:pt idx="875">
                  <c:v>1.0734808782165639</c:v>
                </c:pt>
                <c:pt idx="876">
                  <c:v>1.059009442527002</c:v>
                </c:pt>
                <c:pt idx="877">
                  <c:v>1.051716057372404</c:v>
                </c:pt>
                <c:pt idx="878">
                  <c:v>1.04466335286498</c:v>
                </c:pt>
                <c:pt idx="879">
                  <c:v>1.0434260945510649</c:v>
                </c:pt>
                <c:pt idx="880">
                  <c:v>1.043018581566397</c:v>
                </c:pt>
                <c:pt idx="881">
                  <c:v>1.0463797899867731</c:v>
                </c:pt>
                <c:pt idx="882">
                  <c:v>1.035836660980147</c:v>
                </c:pt>
                <c:pt idx="883">
                  <c:v>1.0190003119994879</c:v>
                </c:pt>
                <c:pt idx="884">
                  <c:v>0.99495903797240004</c:v>
                </c:pt>
                <c:pt idx="885">
                  <c:v>0.98024934018356602</c:v>
                </c:pt>
                <c:pt idx="886">
                  <c:v>0.96442733227417199</c:v>
                </c:pt>
                <c:pt idx="887">
                  <c:v>0.96329693142242001</c:v>
                </c:pt>
                <c:pt idx="888">
                  <c:v>0.99054785349385299</c:v>
                </c:pt>
                <c:pt idx="889">
                  <c:v>1.06498158049303</c:v>
                </c:pt>
                <c:pt idx="890">
                  <c:v>1.1977923786427851</c:v>
                </c:pt>
                <c:pt idx="891">
                  <c:v>1.393221634921602</c:v>
                </c:pt>
                <c:pt idx="892">
                  <c:v>1.697920146977332</c:v>
                </c:pt>
                <c:pt idx="893">
                  <c:v>2.107931599324957</c:v>
                </c:pt>
                <c:pt idx="894">
                  <c:v>2.6757377021986222</c:v>
                </c:pt>
                <c:pt idx="895">
                  <c:v>3.4386360278383359</c:v>
                </c:pt>
                <c:pt idx="896">
                  <c:v>4.361789751761715</c:v>
                </c:pt>
                <c:pt idx="897">
                  <c:v>5.4478863546876806</c:v>
                </c:pt>
                <c:pt idx="898">
                  <c:v>6.5549157495653443</c:v>
                </c:pt>
                <c:pt idx="899">
                  <c:v>7.6173839038661146</c:v>
                </c:pt>
                <c:pt idx="900">
                  <c:v>8.5056600750114022</c:v>
                </c:pt>
                <c:pt idx="901">
                  <c:v>9.2664424950100592</c:v>
                </c:pt>
                <c:pt idx="902">
                  <c:v>9.7924462976867499</c:v>
                </c:pt>
                <c:pt idx="903">
                  <c:v>10.172316339580931</c:v>
                </c:pt>
                <c:pt idx="904">
                  <c:v>10.40145523615727</c:v>
                </c:pt>
                <c:pt idx="905">
                  <c:v>10.6527944366957</c:v>
                </c:pt>
                <c:pt idx="906">
                  <c:v>10.7732060874384</c:v>
                </c:pt>
                <c:pt idx="907">
                  <c:v>10.79316300974585</c:v>
                </c:pt>
                <c:pt idx="908">
                  <c:v>10.684928233060139</c:v>
                </c:pt>
                <c:pt idx="909">
                  <c:v>10.584330796540071</c:v>
                </c:pt>
                <c:pt idx="910">
                  <c:v>10.35201819711015</c:v>
                </c:pt>
                <c:pt idx="911">
                  <c:v>10.139716366266841</c:v>
                </c:pt>
                <c:pt idx="912">
                  <c:v>9.9684462089456005</c:v>
                </c:pt>
                <c:pt idx="913">
                  <c:v>9.9296605760872794</c:v>
                </c:pt>
                <c:pt idx="914">
                  <c:v>9.8689256184582099</c:v>
                </c:pt>
                <c:pt idx="915">
                  <c:v>9.8142799487443746</c:v>
                </c:pt>
                <c:pt idx="916">
                  <c:v>9.7599166465706055</c:v>
                </c:pt>
                <c:pt idx="917">
                  <c:v>9.7360281873605512</c:v>
                </c:pt>
                <c:pt idx="918">
                  <c:v>9.6980332087478729</c:v>
                </c:pt>
                <c:pt idx="919">
                  <c:v>9.6147296882069107</c:v>
                </c:pt>
                <c:pt idx="920">
                  <c:v>9.541553694028563</c:v>
                </c:pt>
                <c:pt idx="921">
                  <c:v>9.3473715405982194</c:v>
                </c:pt>
                <c:pt idx="922">
                  <c:v>9.1491770753940695</c:v>
                </c:pt>
                <c:pt idx="923">
                  <c:v>8.8908335870799906</c:v>
                </c:pt>
                <c:pt idx="924">
                  <c:v>8.7496837186735412</c:v>
                </c:pt>
                <c:pt idx="925">
                  <c:v>8.608219894623403</c:v>
                </c:pt>
                <c:pt idx="926">
                  <c:v>8.5899400387881748</c:v>
                </c:pt>
                <c:pt idx="927">
                  <c:v>8.5450752699166976</c:v>
                </c:pt>
                <c:pt idx="928">
                  <c:v>8.5436090887612206</c:v>
                </c:pt>
                <c:pt idx="929">
                  <c:v>8.4665589419704279</c:v>
                </c:pt>
                <c:pt idx="930">
                  <c:v>8.3485794682949326</c:v>
                </c:pt>
                <c:pt idx="931">
                  <c:v>8.1897661737200647</c:v>
                </c:pt>
                <c:pt idx="932">
                  <c:v>7.9677319300988376</c:v>
                </c:pt>
                <c:pt idx="933">
                  <c:v>7.7138013808500752</c:v>
                </c:pt>
                <c:pt idx="934">
                  <c:v>7.3960899820998902</c:v>
                </c:pt>
                <c:pt idx="935">
                  <c:v>7.0496695055408978</c:v>
                </c:pt>
                <c:pt idx="936">
                  <c:v>6.6629619984601156</c:v>
                </c:pt>
                <c:pt idx="937">
                  <c:v>6.2585894359764884</c:v>
                </c:pt>
                <c:pt idx="938">
                  <c:v>5.8013042861245214</c:v>
                </c:pt>
                <c:pt idx="939">
                  <c:v>5.3090077474158086</c:v>
                </c:pt>
                <c:pt idx="940">
                  <c:v>4.7952997272177411</c:v>
                </c:pt>
                <c:pt idx="941">
                  <c:v>4.3013460580402327</c:v>
                </c:pt>
                <c:pt idx="942">
                  <c:v>3.8469745432613931</c:v>
                </c:pt>
                <c:pt idx="943">
                  <c:v>3.4462766952256119</c:v>
                </c:pt>
                <c:pt idx="944">
                  <c:v>3.106909045236661</c:v>
                </c:pt>
                <c:pt idx="945">
                  <c:v>2.8441007186925251</c:v>
                </c:pt>
                <c:pt idx="946">
                  <c:v>2.6307388403497032</c:v>
                </c:pt>
                <c:pt idx="947">
                  <c:v>2.4511152728749899</c:v>
                </c:pt>
                <c:pt idx="948">
                  <c:v>2.2995373692614298</c:v>
                </c:pt>
                <c:pt idx="949">
                  <c:v>2.1806537011071332</c:v>
                </c:pt>
                <c:pt idx="950">
                  <c:v>2.0808119126681368</c:v>
                </c:pt>
                <c:pt idx="951">
                  <c:v>1.999821687688996</c:v>
                </c:pt>
                <c:pt idx="952">
                  <c:v>1.928422239701125</c:v>
                </c:pt>
                <c:pt idx="953">
                  <c:v>1.85778664232835</c:v>
                </c:pt>
                <c:pt idx="954">
                  <c:v>1.7735568135999329</c:v>
                </c:pt>
                <c:pt idx="955">
                  <c:v>1.6763001718533841</c:v>
                </c:pt>
                <c:pt idx="956">
                  <c:v>1.5715648661108359</c:v>
                </c:pt>
                <c:pt idx="957">
                  <c:v>1.473116429656866</c:v>
                </c:pt>
                <c:pt idx="958">
                  <c:v>1.400087347782303</c:v>
                </c:pt>
                <c:pt idx="959">
                  <c:v>1.3537956639257731</c:v>
                </c:pt>
                <c:pt idx="960">
                  <c:v>1.3165577653122571</c:v>
                </c:pt>
                <c:pt idx="961">
                  <c:v>1.2754522658846019</c:v>
                </c:pt>
                <c:pt idx="962">
                  <c:v>1.229402414475224</c:v>
                </c:pt>
                <c:pt idx="963">
                  <c:v>1.1805225217341839</c:v>
                </c:pt>
                <c:pt idx="964">
                  <c:v>1.0970731480190981</c:v>
                </c:pt>
                <c:pt idx="965">
                  <c:v>1.009943395867138</c:v>
                </c:pt>
                <c:pt idx="966">
                  <c:v>0.90798894358804405</c:v>
                </c:pt>
                <c:pt idx="967">
                  <c:v>0.87201509355030105</c:v>
                </c:pt>
                <c:pt idx="968">
                  <c:v>0.84223271291484803</c:v>
                </c:pt>
                <c:pt idx="969">
                  <c:v>0.89738725498953698</c:v>
                </c:pt>
                <c:pt idx="970">
                  <c:v>0.91304297104368004</c:v>
                </c:pt>
                <c:pt idx="971">
                  <c:v>0.94016066632147399</c:v>
                </c:pt>
                <c:pt idx="972">
                  <c:v>0.94686554739789797</c:v>
                </c:pt>
                <c:pt idx="973">
                  <c:v>0.94621816111972201</c:v>
                </c:pt>
                <c:pt idx="974">
                  <c:v>0.89208736624665497</c:v>
                </c:pt>
                <c:pt idx="975">
                  <c:v>0.79656587007451896</c:v>
                </c:pt>
                <c:pt idx="976">
                  <c:v>0.79703810393970298</c:v>
                </c:pt>
                <c:pt idx="977">
                  <c:v>0.76344264045868204</c:v>
                </c:pt>
                <c:pt idx="978">
                  <c:v>0.73403676797814899</c:v>
                </c:pt>
                <c:pt idx="979">
                  <c:v>0.67389344392990602</c:v>
                </c:pt>
                <c:pt idx="980">
                  <c:v>0.72292457856599301</c:v>
                </c:pt>
                <c:pt idx="981">
                  <c:v>0.70347751382912505</c:v>
                </c:pt>
                <c:pt idx="982">
                  <c:v>0.6473242819253</c:v>
                </c:pt>
                <c:pt idx="983">
                  <c:v>0.58976928661759798</c:v>
                </c:pt>
                <c:pt idx="984">
                  <c:v>0.57608353269785895</c:v>
                </c:pt>
                <c:pt idx="985">
                  <c:v>0.56020602130948105</c:v>
                </c:pt>
                <c:pt idx="986">
                  <c:v>0.58277100683566496</c:v>
                </c:pt>
                <c:pt idx="987">
                  <c:v>0.72350893493483603</c:v>
                </c:pt>
                <c:pt idx="988">
                  <c:v>0.97390417580648803</c:v>
                </c:pt>
                <c:pt idx="989">
                  <c:v>1.3815747638738161</c:v>
                </c:pt>
                <c:pt idx="990">
                  <c:v>1.9523310548860471</c:v>
                </c:pt>
                <c:pt idx="991">
                  <c:v>2.7240526423290969</c:v>
                </c:pt>
                <c:pt idx="992">
                  <c:v>3.6639259680144112</c:v>
                </c:pt>
                <c:pt idx="993">
                  <c:v>4.7924800792181843</c:v>
                </c:pt>
                <c:pt idx="994">
                  <c:v>6.0503089734055084</c:v>
                </c:pt>
                <c:pt idx="995">
                  <c:v>7.2877341267395854</c:v>
                </c:pt>
                <c:pt idx="996">
                  <c:v>8.3940577765228817</c:v>
                </c:pt>
                <c:pt idx="997">
                  <c:v>9.2413911780181532</c:v>
                </c:pt>
                <c:pt idx="998">
                  <c:v>9.8001793100628714</c:v>
                </c:pt>
                <c:pt idx="999">
                  <c:v>10.038855893617811</c:v>
                </c:pt>
                <c:pt idx="1000">
                  <c:v>10.109987735763401</c:v>
                </c:pt>
                <c:pt idx="1001">
                  <c:v>10.12286530139091</c:v>
                </c:pt>
                <c:pt idx="1002">
                  <c:v>10.11817219637253</c:v>
                </c:pt>
                <c:pt idx="1003">
                  <c:v>10.025067078158409</c:v>
                </c:pt>
                <c:pt idx="1004">
                  <c:v>9.8238142150692696</c:v>
                </c:pt>
                <c:pt idx="1005">
                  <c:v>9.5319571528208673</c:v>
                </c:pt>
                <c:pt idx="1006">
                  <c:v>9.1393910694786715</c:v>
                </c:pt>
                <c:pt idx="1007">
                  <c:v>8.8389559831464126</c:v>
                </c:pt>
                <c:pt idx="1008">
                  <c:v>8.6740827015898194</c:v>
                </c:pt>
                <c:pt idx="1009">
                  <c:v>8.6644552372014196</c:v>
                </c:pt>
                <c:pt idx="1010">
                  <c:v>8.6812066769049405</c:v>
                </c:pt>
                <c:pt idx="1011">
                  <c:v>8.708022299761625</c:v>
                </c:pt>
                <c:pt idx="1012">
                  <c:v>8.6404118275927981</c:v>
                </c:pt>
                <c:pt idx="1013">
                  <c:v>8.4641376940780795</c:v>
                </c:pt>
                <c:pt idx="1014">
                  <c:v>8.2053744812743954</c:v>
                </c:pt>
                <c:pt idx="1015">
                  <c:v>8.0029654300886257</c:v>
                </c:pt>
                <c:pt idx="1016">
                  <c:v>7.8894253179657676</c:v>
                </c:pt>
                <c:pt idx="1017">
                  <c:v>7.8592597208570512</c:v>
                </c:pt>
                <c:pt idx="1018">
                  <c:v>7.8867999519193051</c:v>
                </c:pt>
                <c:pt idx="1019">
                  <c:v>7.9617311133744071</c:v>
                </c:pt>
                <c:pt idx="1020">
                  <c:v>7.9917932000749179</c:v>
                </c:pt>
                <c:pt idx="1021">
                  <c:v>7.926476089504499</c:v>
                </c:pt>
                <c:pt idx="1022">
                  <c:v>7.7400321427944174</c:v>
                </c:pt>
                <c:pt idx="1023">
                  <c:v>7.5858346200964952</c:v>
                </c:pt>
                <c:pt idx="1024">
                  <c:v>7.4940097199844526</c:v>
                </c:pt>
                <c:pt idx="1025">
                  <c:v>7.4426793389811809</c:v>
                </c:pt>
                <c:pt idx="1026">
                  <c:v>7.3490822208961744</c:v>
                </c:pt>
                <c:pt idx="1027">
                  <c:v>7.2406167950057299</c:v>
                </c:pt>
                <c:pt idx="1028">
                  <c:v>7.0559152809294741</c:v>
                </c:pt>
                <c:pt idx="1029">
                  <c:v>6.7633960829962714</c:v>
                </c:pt>
                <c:pt idx="1030">
                  <c:v>6.4255281616718323</c:v>
                </c:pt>
                <c:pt idx="1031">
                  <c:v>6.0879485008319456</c:v>
                </c:pt>
                <c:pt idx="1032">
                  <c:v>5.7553403229219224</c:v>
                </c:pt>
                <c:pt idx="1033">
                  <c:v>5.3508756461982374</c:v>
                </c:pt>
                <c:pt idx="1034">
                  <c:v>4.8937207753902188</c:v>
                </c:pt>
                <c:pt idx="1035">
                  <c:v>4.3960204473889508</c:v>
                </c:pt>
                <c:pt idx="1036">
                  <c:v>3.916075381283052</c:v>
                </c:pt>
                <c:pt idx="1037">
                  <c:v>3.4680384605510368</c:v>
                </c:pt>
                <c:pt idx="1038">
                  <c:v>3.0829943977504861</c:v>
                </c:pt>
                <c:pt idx="1039">
                  <c:v>2.7652587206970982</c:v>
                </c:pt>
                <c:pt idx="1040">
                  <c:v>2.5155402868147601</c:v>
                </c:pt>
                <c:pt idx="1041">
                  <c:v>2.3186369470979771</c:v>
                </c:pt>
                <c:pt idx="1042">
                  <c:v>2.146962625832614</c:v>
                </c:pt>
                <c:pt idx="1043">
                  <c:v>2.010789290483936</c:v>
                </c:pt>
                <c:pt idx="1044">
                  <c:v>1.8947547304708341</c:v>
                </c:pt>
                <c:pt idx="1045">
                  <c:v>1.806806346437402</c:v>
                </c:pt>
                <c:pt idx="1046">
                  <c:v>1.7215080889526471</c:v>
                </c:pt>
                <c:pt idx="1047">
                  <c:v>1.6533945228722891</c:v>
                </c:pt>
                <c:pt idx="1048">
                  <c:v>1.5886632596429779</c:v>
                </c:pt>
                <c:pt idx="1049">
                  <c:v>1.522798533234148</c:v>
                </c:pt>
                <c:pt idx="1050">
                  <c:v>1.451777208859877</c:v>
                </c:pt>
                <c:pt idx="1051">
                  <c:v>1.370552211382486</c:v>
                </c:pt>
                <c:pt idx="1052">
                  <c:v>1.293916469533765</c:v>
                </c:pt>
                <c:pt idx="1053">
                  <c:v>1.2201410424807759</c:v>
                </c:pt>
                <c:pt idx="1054">
                  <c:v>1.185975618772048</c:v>
                </c:pt>
                <c:pt idx="1055">
                  <c:v>1.179742442756422</c:v>
                </c:pt>
                <c:pt idx="1056">
                  <c:v>1.193795608165328</c:v>
                </c:pt>
                <c:pt idx="1057">
                  <c:v>1.201161675984556</c:v>
                </c:pt>
                <c:pt idx="1058">
                  <c:v>1.2093135395991079</c:v>
                </c:pt>
                <c:pt idx="1059">
                  <c:v>1.1968948711328711</c:v>
                </c:pt>
                <c:pt idx="1060">
                  <c:v>1.1602058908594051</c:v>
                </c:pt>
                <c:pt idx="1061">
                  <c:v>1.0906755852540511</c:v>
                </c:pt>
                <c:pt idx="1062">
                  <c:v>1.0220983493761271</c:v>
                </c:pt>
                <c:pt idx="1063">
                  <c:v>0.95126743502468203</c:v>
                </c:pt>
                <c:pt idx="1064">
                  <c:v>0.89209284922210397</c:v>
                </c:pt>
                <c:pt idx="1065">
                  <c:v>0.85512387339870599</c:v>
                </c:pt>
                <c:pt idx="1066">
                  <c:v>0.860416949147217</c:v>
                </c:pt>
                <c:pt idx="1067">
                  <c:v>0.865429220066395</c:v>
                </c:pt>
                <c:pt idx="1068">
                  <c:v>0.86368724742774805</c:v>
                </c:pt>
                <c:pt idx="1069">
                  <c:v>0.81983512689530302</c:v>
                </c:pt>
                <c:pt idx="1070">
                  <c:v>0.77137659343433296</c:v>
                </c:pt>
                <c:pt idx="1071">
                  <c:v>0.69597753132062401</c:v>
                </c:pt>
                <c:pt idx="1072">
                  <c:v>0.63967345627553196</c:v>
                </c:pt>
                <c:pt idx="1073">
                  <c:v>0.59723481839367398</c:v>
                </c:pt>
                <c:pt idx="1074">
                  <c:v>0.61164629044665297</c:v>
                </c:pt>
                <c:pt idx="1075">
                  <c:v>0.61899630676119699</c:v>
                </c:pt>
                <c:pt idx="1076">
                  <c:v>0.62928674065032497</c:v>
                </c:pt>
                <c:pt idx="1077">
                  <c:v>0.60854188049274105</c:v>
                </c:pt>
                <c:pt idx="1078">
                  <c:v>0.58080931009246295</c:v>
                </c:pt>
                <c:pt idx="1079">
                  <c:v>0.53869371119183196</c:v>
                </c:pt>
                <c:pt idx="1080">
                  <c:v>0.510747543270752</c:v>
                </c:pt>
                <c:pt idx="1081">
                  <c:v>0.52529423366320205</c:v>
                </c:pt>
                <c:pt idx="1082">
                  <c:v>0.59612067014369996</c:v>
                </c:pt>
                <c:pt idx="1083">
                  <c:v>0.72051142229385501</c:v>
                </c:pt>
                <c:pt idx="1084">
                  <c:v>0.91009219505449801</c:v>
                </c:pt>
                <c:pt idx="1085">
                  <c:v>1.1831397597419551</c:v>
                </c:pt>
                <c:pt idx="1086">
                  <c:v>1.63654860438579</c:v>
                </c:pt>
                <c:pt idx="1087">
                  <c:v>2.3574095886706989</c:v>
                </c:pt>
                <c:pt idx="1088">
                  <c:v>3.31243505026272</c:v>
                </c:pt>
                <c:pt idx="1089">
                  <c:v>4.376333441326123</c:v>
                </c:pt>
                <c:pt idx="1090">
                  <c:v>5.3996255541058806</c:v>
                </c:pt>
                <c:pt idx="1091">
                  <c:v>6.2635883787290334</c:v>
                </c:pt>
                <c:pt idx="1092">
                  <c:v>6.8781249763415344</c:v>
                </c:pt>
                <c:pt idx="1093">
                  <c:v>7.2561697581546802</c:v>
                </c:pt>
                <c:pt idx="1094">
                  <c:v>7.5137545094513953</c:v>
                </c:pt>
                <c:pt idx="1095">
                  <c:v>7.7627176494722736</c:v>
                </c:pt>
                <c:pt idx="1096">
                  <c:v>8.0171675737999841</c:v>
                </c:pt>
                <c:pt idx="1097">
                  <c:v>8.261104073525475</c:v>
                </c:pt>
                <c:pt idx="1098">
                  <c:v>8.5225378433500332</c:v>
                </c:pt>
                <c:pt idx="1099">
                  <c:v>8.7648630132257672</c:v>
                </c:pt>
                <c:pt idx="1100">
                  <c:v>8.9935936497409532</c:v>
                </c:pt>
                <c:pt idx="1101">
                  <c:v>9.1416791665956989</c:v>
                </c:pt>
                <c:pt idx="1102">
                  <c:v>9.2264986546688501</c:v>
                </c:pt>
                <c:pt idx="1103">
                  <c:v>9.2490899619141533</c:v>
                </c:pt>
                <c:pt idx="1104">
                  <c:v>9.2357865785414095</c:v>
                </c:pt>
                <c:pt idx="1105">
                  <c:v>9.1857687936283376</c:v>
                </c:pt>
                <c:pt idx="1106">
                  <c:v>9.0813312548630769</c:v>
                </c:pt>
                <c:pt idx="1107">
                  <c:v>8.9262585676952781</c:v>
                </c:pt>
                <c:pt idx="1108">
                  <c:v>8.7541310177370697</c:v>
                </c:pt>
                <c:pt idx="1109">
                  <c:v>8.5748444285879</c:v>
                </c:pt>
                <c:pt idx="1110">
                  <c:v>8.3868769417645908</c:v>
                </c:pt>
                <c:pt idx="1111">
                  <c:v>8.2309760938787075</c:v>
                </c:pt>
                <c:pt idx="1112">
                  <c:v>8.0866765312708555</c:v>
                </c:pt>
                <c:pt idx="1113">
                  <c:v>7.9076715712713908</c:v>
                </c:pt>
                <c:pt idx="1114">
                  <c:v>7.6261743038113297</c:v>
                </c:pt>
                <c:pt idx="1115">
                  <c:v>7.3018176639029351</c:v>
                </c:pt>
                <c:pt idx="1116">
                  <c:v>6.9463763749176701</c:v>
                </c:pt>
                <c:pt idx="1117">
                  <c:v>6.6438449594939657</c:v>
                </c:pt>
                <c:pt idx="1118">
                  <c:v>6.3742414876108962</c:v>
                </c:pt>
                <c:pt idx="1119">
                  <c:v>6.1802304408907096</c:v>
                </c:pt>
                <c:pt idx="1120">
                  <c:v>6.0258606999258797</c:v>
                </c:pt>
                <c:pt idx="1121">
                  <c:v>5.9021366862566209</c:v>
                </c:pt>
                <c:pt idx="1122">
                  <c:v>5.7403489980683107</c:v>
                </c:pt>
                <c:pt idx="1123">
                  <c:v>5.4777620203956259</c:v>
                </c:pt>
                <c:pt idx="1124">
                  <c:v>5.1551097126708658</c:v>
                </c:pt>
                <c:pt idx="1125">
                  <c:v>4.767136706776653</c:v>
                </c:pt>
                <c:pt idx="1126">
                  <c:v>4.3648331962492888</c:v>
                </c:pt>
                <c:pt idx="1127">
                  <c:v>3.9410164827004102</c:v>
                </c:pt>
                <c:pt idx="1128">
                  <c:v>3.5750931827268131</c:v>
                </c:pt>
                <c:pt idx="1129">
                  <c:v>3.254035436439441</c:v>
                </c:pt>
                <c:pt idx="1130">
                  <c:v>2.9702984549028431</c:v>
                </c:pt>
                <c:pt idx="1131">
                  <c:v>2.7200458708046771</c:v>
                </c:pt>
                <c:pt idx="1132">
                  <c:v>2.5017685182092579</c:v>
                </c:pt>
                <c:pt idx="1133">
                  <c:v>2.324838254307652</c:v>
                </c:pt>
                <c:pt idx="1134">
                  <c:v>2.1862996683890872</c:v>
                </c:pt>
                <c:pt idx="1135">
                  <c:v>2.0823680820694159</c:v>
                </c:pt>
                <c:pt idx="1136">
                  <c:v>1.9915953850176571</c:v>
                </c:pt>
                <c:pt idx="1137">
                  <c:v>1.9059384991166921</c:v>
                </c:pt>
                <c:pt idx="1138">
                  <c:v>1.832385882545936</c:v>
                </c:pt>
                <c:pt idx="1139">
                  <c:v>1.756083658451858</c:v>
                </c:pt>
                <c:pt idx="1140">
                  <c:v>1.6829329535418549</c:v>
                </c:pt>
                <c:pt idx="1141">
                  <c:v>1.612553366334434</c:v>
                </c:pt>
                <c:pt idx="1142">
                  <c:v>1.5465319070374579</c:v>
                </c:pt>
                <c:pt idx="1143">
                  <c:v>1.476135909061582</c:v>
                </c:pt>
                <c:pt idx="1144">
                  <c:v>1.3988342644090701</c:v>
                </c:pt>
                <c:pt idx="1145">
                  <c:v>1.343488020676638</c:v>
                </c:pt>
                <c:pt idx="1146">
                  <c:v>1.294914692810007</c:v>
                </c:pt>
                <c:pt idx="1147">
                  <c:v>1.2554305716158669</c:v>
                </c:pt>
                <c:pt idx="1148">
                  <c:v>1.2121607460248081</c:v>
                </c:pt>
                <c:pt idx="1149">
                  <c:v>1.183235060897416</c:v>
                </c:pt>
                <c:pt idx="1150">
                  <c:v>1.1451838611590071</c:v>
                </c:pt>
                <c:pt idx="1151">
                  <c:v>1.1042132655268979</c:v>
                </c:pt>
                <c:pt idx="1152">
                  <c:v>1.067691741908009</c:v>
                </c:pt>
                <c:pt idx="1153">
                  <c:v>1.05316254975259</c:v>
                </c:pt>
                <c:pt idx="1154">
                  <c:v>1.0405862356537621</c:v>
                </c:pt>
                <c:pt idx="1155">
                  <c:v>1.024969238885304</c:v>
                </c:pt>
                <c:pt idx="1156">
                  <c:v>1.0003163988525701</c:v>
                </c:pt>
                <c:pt idx="1157">
                  <c:v>0.97510481888352996</c:v>
                </c:pt>
                <c:pt idx="1158">
                  <c:v>0.93921165779850202</c:v>
                </c:pt>
                <c:pt idx="1159">
                  <c:v>0.90939305820739802</c:v>
                </c:pt>
                <c:pt idx="1160">
                  <c:v>0.875188326250258</c:v>
                </c:pt>
                <c:pt idx="1161">
                  <c:v>0.84888025461194105</c:v>
                </c:pt>
                <c:pt idx="1162">
                  <c:v>0.82103629074596995</c:v>
                </c:pt>
                <c:pt idx="1163">
                  <c:v>0.787510690890176</c:v>
                </c:pt>
                <c:pt idx="1164">
                  <c:v>0.75852194061223599</c:v>
                </c:pt>
                <c:pt idx="1165">
                  <c:v>0.73503708774490295</c:v>
                </c:pt>
                <c:pt idx="1166">
                  <c:v>0.74223953707537504</c:v>
                </c:pt>
                <c:pt idx="1167">
                  <c:v>0.75397885754404603</c:v>
                </c:pt>
                <c:pt idx="1168">
                  <c:v>0.77760138674097901</c:v>
                </c:pt>
                <c:pt idx="1169">
                  <c:v>0.78328163846992105</c:v>
                </c:pt>
                <c:pt idx="1170">
                  <c:v>0.79146736655412597</c:v>
                </c:pt>
                <c:pt idx="1171">
                  <c:v>0.776750475000625</c:v>
                </c:pt>
                <c:pt idx="1172">
                  <c:v>0.75963017491503104</c:v>
                </c:pt>
                <c:pt idx="1173">
                  <c:v>0.72514900029214602</c:v>
                </c:pt>
                <c:pt idx="1174">
                  <c:v>0.70596121703783599</c:v>
                </c:pt>
                <c:pt idx="1175">
                  <c:v>0.68318615921319004</c:v>
                </c:pt>
                <c:pt idx="1176">
                  <c:v>0.67747588753314603</c:v>
                </c:pt>
                <c:pt idx="1177">
                  <c:v>0.68431253798937197</c:v>
                </c:pt>
                <c:pt idx="1178">
                  <c:v>0.72403055106284198</c:v>
                </c:pt>
                <c:pt idx="1179">
                  <c:v>0.77811982149260195</c:v>
                </c:pt>
                <c:pt idx="1180">
                  <c:v>0.85853139161872805</c:v>
                </c:pt>
                <c:pt idx="1181">
                  <c:v>0.98212387017209501</c:v>
                </c:pt>
                <c:pt idx="1182">
                  <c:v>1.1603579593987059</c:v>
                </c:pt>
                <c:pt idx="1183">
                  <c:v>1.404067778163276</c:v>
                </c:pt>
                <c:pt idx="1184">
                  <c:v>1.732162353531238</c:v>
                </c:pt>
                <c:pt idx="1185">
                  <c:v>2.2000161484118119</c:v>
                </c:pt>
                <c:pt idx="1186">
                  <c:v>2.7887493102561209</c:v>
                </c:pt>
                <c:pt idx="1187">
                  <c:v>3.4050542149378988</c:v>
                </c:pt>
                <c:pt idx="1188">
                  <c:v>3.9271972182604999</c:v>
                </c:pt>
                <c:pt idx="1189">
                  <c:v>4.2734771844425596</c:v>
                </c:pt>
                <c:pt idx="1190">
                  <c:v>4.5205710110858348</c:v>
                </c:pt>
                <c:pt idx="1191">
                  <c:v>4.7500966653223973</c:v>
                </c:pt>
                <c:pt idx="1192">
                  <c:v>5.0912902354300851</c:v>
                </c:pt>
                <c:pt idx="1193">
                  <c:v>5.6056169753050931</c:v>
                </c:pt>
                <c:pt idx="1194">
                  <c:v>6.3297853746339676</c:v>
                </c:pt>
                <c:pt idx="1195">
                  <c:v>7.076586818134146</c:v>
                </c:pt>
                <c:pt idx="1196">
                  <c:v>7.6745506365662592</c:v>
                </c:pt>
                <c:pt idx="1197">
                  <c:v>8.0771303999923898</c:v>
                </c:pt>
                <c:pt idx="1198">
                  <c:v>8.4266555586435761</c:v>
                </c:pt>
                <c:pt idx="1199">
                  <c:v>8.7468837734949627</c:v>
                </c:pt>
                <c:pt idx="1200">
                  <c:v>9.0286078291729002</c:v>
                </c:pt>
                <c:pt idx="1201">
                  <c:v>9.2339697577276976</c:v>
                </c:pt>
                <c:pt idx="1202">
                  <c:v>9.3778390063444199</c:v>
                </c:pt>
                <c:pt idx="1203">
                  <c:v>9.4380883123737007</c:v>
                </c:pt>
                <c:pt idx="1204">
                  <c:v>9.3680517804048211</c:v>
                </c:pt>
                <c:pt idx="1205">
                  <c:v>9.2216165364872698</c:v>
                </c:pt>
                <c:pt idx="1206">
                  <c:v>9.1063028362830707</c:v>
                </c:pt>
                <c:pt idx="1207">
                  <c:v>8.9976413259673595</c:v>
                </c:pt>
                <c:pt idx="1208">
                  <c:v>8.7509077751288427</c:v>
                </c:pt>
                <c:pt idx="1209">
                  <c:v>8.3381298694061172</c:v>
                </c:pt>
                <c:pt idx="1210">
                  <c:v>7.9722085873825907</c:v>
                </c:pt>
                <c:pt idx="1211">
                  <c:v>7.6973920027525962</c:v>
                </c:pt>
                <c:pt idx="1212">
                  <c:v>7.5827024423872897</c:v>
                </c:pt>
                <c:pt idx="1213">
                  <c:v>7.47922718664356</c:v>
                </c:pt>
                <c:pt idx="1214">
                  <c:v>7.541239761532843</c:v>
                </c:pt>
                <c:pt idx="1215">
                  <c:v>7.4874645840425718</c:v>
                </c:pt>
                <c:pt idx="1216">
                  <c:v>7.3420152830076946</c:v>
                </c:pt>
                <c:pt idx="1217">
                  <c:v>7.0304684078697877</c:v>
                </c:pt>
                <c:pt idx="1218">
                  <c:v>6.7505790829394341</c:v>
                </c:pt>
                <c:pt idx="1219">
                  <c:v>6.4345825328793236</c:v>
                </c:pt>
                <c:pt idx="1220">
                  <c:v>6.0920988130083158</c:v>
                </c:pt>
                <c:pt idx="1221">
                  <c:v>5.6892064723145479</c:v>
                </c:pt>
                <c:pt idx="1222">
                  <c:v>5.2727571698109754</c:v>
                </c:pt>
                <c:pt idx="1223">
                  <c:v>4.8756361507007142</c:v>
                </c:pt>
                <c:pt idx="1224">
                  <c:v>4.477151620324463</c:v>
                </c:pt>
                <c:pt idx="1225">
                  <c:v>4.1129337747922614</c:v>
                </c:pt>
                <c:pt idx="1226">
                  <c:v>3.7672059924425438</c:v>
                </c:pt>
                <c:pt idx="1227">
                  <c:v>3.42862746734852</c:v>
                </c:pt>
                <c:pt idx="1228">
                  <c:v>3.0910357449244521</c:v>
                </c:pt>
                <c:pt idx="1229">
                  <c:v>2.7611788347674548</c:v>
                </c:pt>
                <c:pt idx="1230">
                  <c:v>2.4734534622790831</c:v>
                </c:pt>
                <c:pt idx="1231">
                  <c:v>2.2336417471996808</c:v>
                </c:pt>
                <c:pt idx="1232">
                  <c:v>2.0334468033379012</c:v>
                </c:pt>
                <c:pt idx="1233">
                  <c:v>1.8669066160415231</c:v>
                </c:pt>
                <c:pt idx="1234">
                  <c:v>1.7359782379918101</c:v>
                </c:pt>
                <c:pt idx="1235">
                  <c:v>1.637124687690211</c:v>
                </c:pt>
                <c:pt idx="1236">
                  <c:v>1.562021823963186</c:v>
                </c:pt>
                <c:pt idx="1237">
                  <c:v>1.505750458753873</c:v>
                </c:pt>
                <c:pt idx="1238">
                  <c:v>1.4661688276062581</c:v>
                </c:pt>
                <c:pt idx="1239">
                  <c:v>1.4351536911162059</c:v>
                </c:pt>
                <c:pt idx="1240">
                  <c:v>1.4148385181096459</c:v>
                </c:pt>
                <c:pt idx="1241">
                  <c:v>1.3949217449899709</c:v>
                </c:pt>
                <c:pt idx="1242">
                  <c:v>1.388916981134878</c:v>
                </c:pt>
                <c:pt idx="1243">
                  <c:v>1.3716545849008259</c:v>
                </c:pt>
                <c:pt idx="1244">
                  <c:v>1.354139824861186</c:v>
                </c:pt>
                <c:pt idx="1245">
                  <c:v>1.318060187978271</c:v>
                </c:pt>
                <c:pt idx="1246">
                  <c:v>1.2811212033252779</c:v>
                </c:pt>
                <c:pt idx="1247">
                  <c:v>1.2256141969893051</c:v>
                </c:pt>
                <c:pt idx="1248">
                  <c:v>1.1874413353155031</c:v>
                </c:pt>
                <c:pt idx="1249">
                  <c:v>1.1442188170019301</c:v>
                </c:pt>
                <c:pt idx="1250">
                  <c:v>1.106724819622503</c:v>
                </c:pt>
                <c:pt idx="1251">
                  <c:v>1.0537947887198891</c:v>
                </c:pt>
                <c:pt idx="1252">
                  <c:v>1.0130625196793199</c:v>
                </c:pt>
                <c:pt idx="1253">
                  <c:v>0.97585230923581601</c:v>
                </c:pt>
                <c:pt idx="1254">
                  <c:v>0.94143447935555302</c:v>
                </c:pt>
                <c:pt idx="1255">
                  <c:v>0.90885353912396005</c:v>
                </c:pt>
                <c:pt idx="1256">
                  <c:v>0.87993622309243702</c:v>
                </c:pt>
                <c:pt idx="1257">
                  <c:v>0.84171593125362199</c:v>
                </c:pt>
                <c:pt idx="1258">
                  <c:v>0.79693267409150004</c:v>
                </c:pt>
                <c:pt idx="1259">
                  <c:v>0.75610581384929998</c:v>
                </c:pt>
                <c:pt idx="1260">
                  <c:v>0.73362678976559403</c:v>
                </c:pt>
                <c:pt idx="1261">
                  <c:v>0.73042097586996502</c:v>
                </c:pt>
                <c:pt idx="1262">
                  <c:v>0.73962101342734798</c:v>
                </c:pt>
                <c:pt idx="1263">
                  <c:v>0.74616373031847005</c:v>
                </c:pt>
                <c:pt idx="1264">
                  <c:v>0.75128859023037697</c:v>
                </c:pt>
                <c:pt idx="1265">
                  <c:v>0.75341652551079696</c:v>
                </c:pt>
                <c:pt idx="1266">
                  <c:v>0.76077939296077002</c:v>
                </c:pt>
                <c:pt idx="1267">
                  <c:v>0.74991682073675003</c:v>
                </c:pt>
                <c:pt idx="1268">
                  <c:v>0.72480956867305601</c:v>
                </c:pt>
                <c:pt idx="1269">
                  <c:v>0.67980188542881403</c:v>
                </c:pt>
                <c:pt idx="1270">
                  <c:v>0.63746603990818795</c:v>
                </c:pt>
                <c:pt idx="1271">
                  <c:v>0.59204672624547205</c:v>
                </c:pt>
                <c:pt idx="1272">
                  <c:v>0.54868607896743204</c:v>
                </c:pt>
                <c:pt idx="1273">
                  <c:v>0.52286471519616995</c:v>
                </c:pt>
                <c:pt idx="1274">
                  <c:v>0.59521466456407601</c:v>
                </c:pt>
                <c:pt idx="1275">
                  <c:v>0.834326056042487</c:v>
                </c:pt>
                <c:pt idx="1276">
                  <c:v>1.2943729282839149</c:v>
                </c:pt>
                <c:pt idx="1277">
                  <c:v>1.9788843726541101</c:v>
                </c:pt>
                <c:pt idx="1278">
                  <c:v>2.8914821646756641</c:v>
                </c:pt>
                <c:pt idx="1279">
                  <c:v>3.9831129862447421</c:v>
                </c:pt>
                <c:pt idx="1280">
                  <c:v>5.1759814774839246</c:v>
                </c:pt>
                <c:pt idx="1281">
                  <c:v>6.3556805197906954</c:v>
                </c:pt>
                <c:pt idx="1282">
                  <c:v>7.4557394549013303</c:v>
                </c:pt>
                <c:pt idx="1283">
                  <c:v>8.3611117040741529</c:v>
                </c:pt>
                <c:pt idx="1284">
                  <c:v>9.0255161145659795</c:v>
                </c:pt>
                <c:pt idx="1285">
                  <c:v>9.3896299600169755</c:v>
                </c:pt>
                <c:pt idx="1286">
                  <c:v>9.4829138654384835</c:v>
                </c:pt>
                <c:pt idx="1287">
                  <c:v>9.4443324959917003</c:v>
                </c:pt>
                <c:pt idx="1288">
                  <c:v>9.3097124958516648</c:v>
                </c:pt>
                <c:pt idx="1289">
                  <c:v>9.5163274847113932</c:v>
                </c:pt>
                <c:pt idx="1290">
                  <c:v>9.6106961276956397</c:v>
                </c:pt>
                <c:pt idx="1291">
                  <c:v>9.7108796120665684</c:v>
                </c:pt>
                <c:pt idx="1292">
                  <c:v>9.3817970932811612</c:v>
                </c:pt>
                <c:pt idx="1293">
                  <c:v>9.0161218478946985</c:v>
                </c:pt>
                <c:pt idx="1294">
                  <c:v>8.2357788632057307</c:v>
                </c:pt>
                <c:pt idx="1295">
                  <c:v>7.663655333775206</c:v>
                </c:pt>
                <c:pt idx="1296">
                  <c:v>7.2187379489787604</c:v>
                </c:pt>
                <c:pt idx="1297">
                  <c:v>7.2064083156039498</c:v>
                </c:pt>
                <c:pt idx="1298">
                  <c:v>7.1334732602574764</c:v>
                </c:pt>
                <c:pt idx="1299">
                  <c:v>7.0238492599233684</c:v>
                </c:pt>
                <c:pt idx="1300">
                  <c:v>6.7958039108406272</c:v>
                </c:pt>
                <c:pt idx="1301">
                  <c:v>6.4739676396656964</c:v>
                </c:pt>
                <c:pt idx="1302">
                  <c:v>6.2241087233408354</c:v>
                </c:pt>
                <c:pt idx="1303">
                  <c:v>6.1726126672311006</c:v>
                </c:pt>
                <c:pt idx="1304">
                  <c:v>6.2683075554114396</c:v>
                </c:pt>
                <c:pt idx="1305">
                  <c:v>6.2816912543575381</c:v>
                </c:pt>
                <c:pt idx="1306">
                  <c:v>6.2554237196421321</c:v>
                </c:pt>
                <c:pt idx="1307">
                  <c:v>6.0720634256361983</c:v>
                </c:pt>
                <c:pt idx="1308">
                  <c:v>5.8634008294419493</c:v>
                </c:pt>
                <c:pt idx="1309">
                  <c:v>5.57339027283024</c:v>
                </c:pt>
                <c:pt idx="1310">
                  <c:v>5.4455204940909914</c:v>
                </c:pt>
                <c:pt idx="1311">
                  <c:v>5.3711758699729693</c:v>
                </c:pt>
                <c:pt idx="1312">
                  <c:v>5.3752313456782428</c:v>
                </c:pt>
                <c:pt idx="1313">
                  <c:v>5.3198199196749894</c:v>
                </c:pt>
                <c:pt idx="1314">
                  <c:v>5.2850588548030801</c:v>
                </c:pt>
                <c:pt idx="1315">
                  <c:v>5.1948823055656206</c:v>
                </c:pt>
                <c:pt idx="1316">
                  <c:v>5.080511666896486</c:v>
                </c:pt>
                <c:pt idx="1317">
                  <c:v>4.92629835284359</c:v>
                </c:pt>
                <c:pt idx="1318">
                  <c:v>4.7557431573539883</c:v>
                </c:pt>
                <c:pt idx="1319">
                  <c:v>4.5232786247535781</c:v>
                </c:pt>
                <c:pt idx="1320">
                  <c:v>4.2598513862304443</c:v>
                </c:pt>
                <c:pt idx="1321">
                  <c:v>3.9472348463910261</c:v>
                </c:pt>
                <c:pt idx="1322">
                  <c:v>3.6011739796355302</c:v>
                </c:pt>
                <c:pt idx="1323">
                  <c:v>3.2242956599464798</c:v>
                </c:pt>
                <c:pt idx="1324">
                  <c:v>2.87588416078867</c:v>
                </c:pt>
                <c:pt idx="1325">
                  <c:v>2.554155794995983</c:v>
                </c:pt>
                <c:pt idx="1326">
                  <c:v>2.305981898315471</c:v>
                </c:pt>
                <c:pt idx="1327">
                  <c:v>2.1121492323934441</c:v>
                </c:pt>
                <c:pt idx="1328">
                  <c:v>1.9634860003507979</c:v>
                </c:pt>
                <c:pt idx="1329">
                  <c:v>1.817863132657237</c:v>
                </c:pt>
                <c:pt idx="1330">
                  <c:v>1.685073497232398</c:v>
                </c:pt>
                <c:pt idx="1331">
                  <c:v>1.5634382284394439</c:v>
                </c:pt>
                <c:pt idx="1332">
                  <c:v>1.510626978519316</c:v>
                </c:pt>
                <c:pt idx="1333">
                  <c:v>1.4913845182147609</c:v>
                </c:pt>
                <c:pt idx="1334">
                  <c:v>1.5092866924487309</c:v>
                </c:pt>
                <c:pt idx="1335">
                  <c:v>1.481794253732901</c:v>
                </c:pt>
                <c:pt idx="1336">
                  <c:v>1.4519471969744711</c:v>
                </c:pt>
                <c:pt idx="1337">
                  <c:v>1.37260103859143</c:v>
                </c:pt>
                <c:pt idx="1338">
                  <c:v>1.303003896223069</c:v>
                </c:pt>
                <c:pt idx="1339">
                  <c:v>1.2002179955152019</c:v>
                </c:pt>
                <c:pt idx="1340">
                  <c:v>1.115319726176236</c:v>
                </c:pt>
                <c:pt idx="1341">
                  <c:v>0.99477306706639501</c:v>
                </c:pt>
                <c:pt idx="1342">
                  <c:v>0.86571180868791198</c:v>
                </c:pt>
                <c:pt idx="1343">
                  <c:v>0.74353881475292705</c:v>
                </c:pt>
                <c:pt idx="1344">
                  <c:v>0.68262248066727005</c:v>
                </c:pt>
                <c:pt idx="1345">
                  <c:v>0.67180755378841495</c:v>
                </c:pt>
                <c:pt idx="1346">
                  <c:v>0.68884719014575302</c:v>
                </c:pt>
                <c:pt idx="1347">
                  <c:v>0.71282334616410703</c:v>
                </c:pt>
                <c:pt idx="1348">
                  <c:v>0.73734739336238098</c:v>
                </c:pt>
                <c:pt idx="1349">
                  <c:v>0.72688100825234703</c:v>
                </c:pt>
                <c:pt idx="1350">
                  <c:v>0.706171801274602</c:v>
                </c:pt>
                <c:pt idx="1351">
                  <c:v>0.68639126652855298</c:v>
                </c:pt>
                <c:pt idx="1352">
                  <c:v>0.71306320917263799</c:v>
                </c:pt>
                <c:pt idx="1353">
                  <c:v>0.75014210525144398</c:v>
                </c:pt>
                <c:pt idx="1354">
                  <c:v>0.81473060310113798</c:v>
                </c:pt>
                <c:pt idx="1355">
                  <c:v>0.84528814732264601</c:v>
                </c:pt>
                <c:pt idx="1356">
                  <c:v>0.89564889871761899</c:v>
                </c:pt>
                <c:pt idx="1357">
                  <c:v>0.97794700970384696</c:v>
                </c:pt>
                <c:pt idx="1358">
                  <c:v>1.182668798592859</c:v>
                </c:pt>
                <c:pt idx="1359">
                  <c:v>1.4115554337032039</c:v>
                </c:pt>
                <c:pt idx="1360">
                  <c:v>1.7125108741025981</c:v>
                </c:pt>
                <c:pt idx="1361">
                  <c:v>1.8960664929337701</c:v>
                </c:pt>
                <c:pt idx="1362">
                  <c:v>1.95614187804721</c:v>
                </c:pt>
                <c:pt idx="1363">
                  <c:v>1.7887909990279971</c:v>
                </c:pt>
                <c:pt idx="1364">
                  <c:v>1.589572013818408</c:v>
                </c:pt>
                <c:pt idx="1365">
                  <c:v>1.3476368659121969</c:v>
                </c:pt>
                <c:pt idx="1366">
                  <c:v>1.195999609757439</c:v>
                </c:pt>
                <c:pt idx="1367">
                  <c:v>1.0787832082237181</c:v>
                </c:pt>
                <c:pt idx="1368">
                  <c:v>1.063472878350237</c:v>
                </c:pt>
                <c:pt idx="1369">
                  <c:v>1.01801473889896</c:v>
                </c:pt>
                <c:pt idx="1370">
                  <c:v>0.97189215200633905</c:v>
                </c:pt>
                <c:pt idx="1371">
                  <c:v>0.93053044718899303</c:v>
                </c:pt>
                <c:pt idx="1372">
                  <c:v>0.92690541920971004</c:v>
                </c:pt>
                <c:pt idx="1373">
                  <c:v>0.98555046346483199</c:v>
                </c:pt>
                <c:pt idx="1374">
                  <c:v>1.167282684909303</c:v>
                </c:pt>
                <c:pt idx="1375">
                  <c:v>1.549960258979602</c:v>
                </c:pt>
                <c:pt idx="1376">
                  <c:v>2.189413421321877</c:v>
                </c:pt>
                <c:pt idx="1377">
                  <c:v>3.100301901860282</c:v>
                </c:pt>
                <c:pt idx="1378">
                  <c:v>4.270456160117365</c:v>
                </c:pt>
                <c:pt idx="1379">
                  <c:v>5.664032709566178</c:v>
                </c:pt>
                <c:pt idx="1380">
                  <c:v>7.1957718380412254</c:v>
                </c:pt>
                <c:pt idx="1381">
                  <c:v>8.8253544684620078</c:v>
                </c:pt>
                <c:pt idx="1382">
                  <c:v>10.37729066183101</c:v>
                </c:pt>
                <c:pt idx="1383">
                  <c:v>11.676732495029601</c:v>
                </c:pt>
                <c:pt idx="1384">
                  <c:v>12.5330100540855</c:v>
                </c:pt>
                <c:pt idx="1385">
                  <c:v>13.35987353905927</c:v>
                </c:pt>
                <c:pt idx="1386">
                  <c:v>13.947230132577049</c:v>
                </c:pt>
                <c:pt idx="1387">
                  <c:v>14.20229688198183</c:v>
                </c:pt>
                <c:pt idx="1388">
                  <c:v>13.73042711090479</c:v>
                </c:pt>
                <c:pt idx="1389">
                  <c:v>13.05372836377402</c:v>
                </c:pt>
                <c:pt idx="1390">
                  <c:v>11.981325913086909</c:v>
                </c:pt>
                <c:pt idx="1391">
                  <c:v>10.85486446265665</c:v>
                </c:pt>
                <c:pt idx="1392">
                  <c:v>9.8175888417544002</c:v>
                </c:pt>
                <c:pt idx="1393">
                  <c:v>9.3785679587633801</c:v>
                </c:pt>
                <c:pt idx="1394">
                  <c:v>9.3338581698317657</c:v>
                </c:pt>
                <c:pt idx="1395">
                  <c:v>9.3292514936816211</c:v>
                </c:pt>
                <c:pt idx="1396">
                  <c:v>9.3014516691345683</c:v>
                </c:pt>
                <c:pt idx="1397">
                  <c:v>9.2294009095812228</c:v>
                </c:pt>
                <c:pt idx="1398">
                  <c:v>9.2330955791902145</c:v>
                </c:pt>
                <c:pt idx="1399">
                  <c:v>9.1458833880468369</c:v>
                </c:pt>
                <c:pt idx="1400">
                  <c:v>8.944174864393748</c:v>
                </c:pt>
                <c:pt idx="1401">
                  <c:v>8.6215191222368102</c:v>
                </c:pt>
                <c:pt idx="1402">
                  <c:v>8.2943725511260009</c:v>
                </c:pt>
                <c:pt idx="1403">
                  <c:v>8.0309280926853983</c:v>
                </c:pt>
                <c:pt idx="1404">
                  <c:v>7.7281361655583396</c:v>
                </c:pt>
                <c:pt idx="1405">
                  <c:v>7.6132768579412859</c:v>
                </c:pt>
                <c:pt idx="1406">
                  <c:v>7.5402777571468702</c:v>
                </c:pt>
                <c:pt idx="1407">
                  <c:v>7.53379876391267</c:v>
                </c:pt>
                <c:pt idx="1408">
                  <c:v>7.3507433020078068</c:v>
                </c:pt>
                <c:pt idx="1409">
                  <c:v>7.1340283131231956</c:v>
                </c:pt>
                <c:pt idx="1410">
                  <c:v>6.8458767008087316</c:v>
                </c:pt>
                <c:pt idx="1411">
                  <c:v>6.5148093490185266</c:v>
                </c:pt>
                <c:pt idx="1412">
                  <c:v>6.09522718118866</c:v>
                </c:pt>
                <c:pt idx="1413">
                  <c:v>5.6786028911571531</c:v>
                </c:pt>
                <c:pt idx="1414">
                  <c:v>5.3114682967673401</c:v>
                </c:pt>
                <c:pt idx="1415">
                  <c:v>4.9607270211546384</c:v>
                </c:pt>
                <c:pt idx="1416">
                  <c:v>4.6537991043601972</c:v>
                </c:pt>
                <c:pt idx="1417">
                  <c:v>4.349401835857881</c:v>
                </c:pt>
                <c:pt idx="1418">
                  <c:v>4.0464762710139066</c:v>
                </c:pt>
                <c:pt idx="1419">
                  <c:v>3.6792552808738561</c:v>
                </c:pt>
                <c:pt idx="1420">
                  <c:v>3.3011107780313531</c:v>
                </c:pt>
                <c:pt idx="1421">
                  <c:v>2.936461323747682</c:v>
                </c:pt>
                <c:pt idx="1422">
                  <c:v>2.6487327275300498</c:v>
                </c:pt>
                <c:pt idx="1423">
                  <c:v>2.4254832506421282</c:v>
                </c:pt>
                <c:pt idx="1424">
                  <c:v>2.278937051285935</c:v>
                </c:pt>
                <c:pt idx="1425">
                  <c:v>2.15831605080764</c:v>
                </c:pt>
                <c:pt idx="1426">
                  <c:v>2.0523255408558119</c:v>
                </c:pt>
                <c:pt idx="1427">
                  <c:v>1.9518733214752999</c:v>
                </c:pt>
                <c:pt idx="1428">
                  <c:v>1.8651655043786499</c:v>
                </c:pt>
                <c:pt idx="1429">
                  <c:v>1.7970526204884121</c:v>
                </c:pt>
                <c:pt idx="1430">
                  <c:v>1.7246595741457931</c:v>
                </c:pt>
                <c:pt idx="1431">
                  <c:v>1.674248647987425</c:v>
                </c:pt>
                <c:pt idx="1432">
                  <c:v>1.611805911419582</c:v>
                </c:pt>
                <c:pt idx="1433">
                  <c:v>1.5584626016626899</c:v>
                </c:pt>
                <c:pt idx="1434">
                  <c:v>1.529446901654681</c:v>
                </c:pt>
                <c:pt idx="1435">
                  <c:v>1.515233678125554</c:v>
                </c:pt>
                <c:pt idx="1436">
                  <c:v>1.51186519967795</c:v>
                </c:pt>
                <c:pt idx="1437">
                  <c:v>1.48681037573525</c:v>
                </c:pt>
                <c:pt idx="1438">
                  <c:v>1.463878878076752</c:v>
                </c:pt>
                <c:pt idx="1439">
                  <c:v>1.3916784907195601</c:v>
                </c:pt>
                <c:pt idx="1440">
                  <c:v>1.302172256957957</c:v>
                </c:pt>
                <c:pt idx="1441">
                  <c:v>1.2005879459763329</c:v>
                </c:pt>
                <c:pt idx="1442">
                  <c:v>1.18393875849599</c:v>
                </c:pt>
                <c:pt idx="1443">
                  <c:v>1.170521301931267</c:v>
                </c:pt>
                <c:pt idx="1444">
                  <c:v>1.20411336603376</c:v>
                </c:pt>
                <c:pt idx="1445">
                  <c:v>1.2104555143423401</c:v>
                </c:pt>
                <c:pt idx="1446">
                  <c:v>1.241592533085059</c:v>
                </c:pt>
                <c:pt idx="1447">
                  <c:v>1.2136298243483781</c:v>
                </c:pt>
                <c:pt idx="1448">
                  <c:v>1.1897305214384</c:v>
                </c:pt>
                <c:pt idx="1449">
                  <c:v>1.1173456724086011</c:v>
                </c:pt>
                <c:pt idx="1450">
                  <c:v>1.1041690060293941</c:v>
                </c:pt>
                <c:pt idx="1451">
                  <c:v>1.0268505129050729</c:v>
                </c:pt>
                <c:pt idx="1452">
                  <c:v>0.98178379902749302</c:v>
                </c:pt>
                <c:pt idx="1453">
                  <c:v>0.89841620757329899</c:v>
                </c:pt>
                <c:pt idx="1454">
                  <c:v>0.88162013213705603</c:v>
                </c:pt>
                <c:pt idx="1455">
                  <c:v>0.82724619478411898</c:v>
                </c:pt>
                <c:pt idx="1456">
                  <c:v>0.78601075596835002</c:v>
                </c:pt>
                <c:pt idx="1457">
                  <c:v>0.73347187475645304</c:v>
                </c:pt>
                <c:pt idx="1458">
                  <c:v>0.71131736459622796</c:v>
                </c:pt>
                <c:pt idx="1459">
                  <c:v>0.68690296936443995</c:v>
                </c:pt>
                <c:pt idx="1460">
                  <c:v>0.67986326796684404</c:v>
                </c:pt>
                <c:pt idx="1461">
                  <c:v>0.697866028969505</c:v>
                </c:pt>
                <c:pt idx="1462">
                  <c:v>0.69795921327086796</c:v>
                </c:pt>
                <c:pt idx="1463">
                  <c:v>0.67416116853892705</c:v>
                </c:pt>
                <c:pt idx="1464">
                  <c:v>0.61676696160038202</c:v>
                </c:pt>
                <c:pt idx="1465">
                  <c:v>0.56581294189304299</c:v>
                </c:pt>
                <c:pt idx="1466">
                  <c:v>0.53973571358664396</c:v>
                </c:pt>
                <c:pt idx="1467">
                  <c:v>0.60189344095132802</c:v>
                </c:pt>
                <c:pt idx="1468">
                  <c:v>0.78405572822797598</c:v>
                </c:pt>
                <c:pt idx="1469">
                  <c:v>1.137453512050784</c:v>
                </c:pt>
                <c:pt idx="1470">
                  <c:v>1.6839532586619099</c:v>
                </c:pt>
                <c:pt idx="1471">
                  <c:v>2.4575695801756021</c:v>
                </c:pt>
                <c:pt idx="1472">
                  <c:v>3.4549931089103501</c:v>
                </c:pt>
                <c:pt idx="1473">
                  <c:v>4.6497214290583031</c:v>
                </c:pt>
                <c:pt idx="1474">
                  <c:v>5.9538823173571789</c:v>
                </c:pt>
                <c:pt idx="1475">
                  <c:v>7.3202087330686227</c:v>
                </c:pt>
                <c:pt idx="1476">
                  <c:v>8.6851379307879206</c:v>
                </c:pt>
                <c:pt idx="1477">
                  <c:v>9.8596596217672392</c:v>
                </c:pt>
                <c:pt idx="1478">
                  <c:v>10.65340003145333</c:v>
                </c:pt>
                <c:pt idx="1479">
                  <c:v>11.12462036098105</c:v>
                </c:pt>
                <c:pt idx="1480">
                  <c:v>11.27819502887319</c:v>
                </c:pt>
                <c:pt idx="1481">
                  <c:v>11.59260504594193</c:v>
                </c:pt>
                <c:pt idx="1482">
                  <c:v>11.836191991887249</c:v>
                </c:pt>
                <c:pt idx="1483">
                  <c:v>12.199534684611139</c:v>
                </c:pt>
                <c:pt idx="1484">
                  <c:v>12.117750234479169</c:v>
                </c:pt>
                <c:pt idx="1485">
                  <c:v>11.7902662228802</c:v>
                </c:pt>
                <c:pt idx="1486">
                  <c:v>10.79854005621255</c:v>
                </c:pt>
                <c:pt idx="1487">
                  <c:v>9.6812410091095185</c:v>
                </c:pt>
                <c:pt idx="1488">
                  <c:v>8.5372034487352728</c:v>
                </c:pt>
                <c:pt idx="1489">
                  <c:v>7.9562607320145897</c:v>
                </c:pt>
                <c:pt idx="1490">
                  <c:v>7.7334540928180662</c:v>
                </c:pt>
                <c:pt idx="1491">
                  <c:v>7.7974257758749079</c:v>
                </c:pt>
                <c:pt idx="1492">
                  <c:v>7.8617003662307852</c:v>
                </c:pt>
                <c:pt idx="1493">
                  <c:v>7.8607420618592156</c:v>
                </c:pt>
                <c:pt idx="1494">
                  <c:v>7.6857961487422628</c:v>
                </c:pt>
                <c:pt idx="1495">
                  <c:v>7.4803490505328698</c:v>
                </c:pt>
                <c:pt idx="1496">
                  <c:v>7.2203531406197454</c:v>
                </c:pt>
                <c:pt idx="1497">
                  <c:v>7.0175726420066962</c:v>
                </c:pt>
                <c:pt idx="1498">
                  <c:v>6.8232824595721038</c:v>
                </c:pt>
                <c:pt idx="1499">
                  <c:v>6.7361396130214031</c:v>
                </c:pt>
                <c:pt idx="1500">
                  <c:v>6.67811047452944</c:v>
                </c:pt>
                <c:pt idx="1501">
                  <c:v>6.6245817960005171</c:v>
                </c:pt>
                <c:pt idx="1502">
                  <c:v>6.5695894421376648</c:v>
                </c:pt>
                <c:pt idx="1503">
                  <c:v>6.5170227854294982</c:v>
                </c:pt>
                <c:pt idx="1504">
                  <c:v>6.4493710777393698</c:v>
                </c:pt>
                <c:pt idx="1505">
                  <c:v>6.3026206522015489</c:v>
                </c:pt>
                <c:pt idx="1506">
                  <c:v>6.1384585680607371</c:v>
                </c:pt>
                <c:pt idx="1507">
                  <c:v>5.974491528029569</c:v>
                </c:pt>
                <c:pt idx="1508">
                  <c:v>5.7856181720156448</c:v>
                </c:pt>
                <c:pt idx="1509">
                  <c:v>5.5584972400176564</c:v>
                </c:pt>
                <c:pt idx="1510">
                  <c:v>5.2792289263175984</c:v>
                </c:pt>
                <c:pt idx="1511">
                  <c:v>4.9482379865188006</c:v>
                </c:pt>
                <c:pt idx="1512">
                  <c:v>4.5506477410628978</c:v>
                </c:pt>
                <c:pt idx="1513">
                  <c:v>4.1424280113113676</c:v>
                </c:pt>
                <c:pt idx="1514">
                  <c:v>3.7116669372157922</c:v>
                </c:pt>
                <c:pt idx="1515">
                  <c:v>3.313524313025348</c:v>
                </c:pt>
                <c:pt idx="1516">
                  <c:v>2.9481693720038762</c:v>
                </c:pt>
                <c:pt idx="1517">
                  <c:v>2.6408735203895479</c:v>
                </c:pt>
                <c:pt idx="1518">
                  <c:v>2.381130393479407</c:v>
                </c:pt>
                <c:pt idx="1519">
                  <c:v>2.1923307629993012</c:v>
                </c:pt>
                <c:pt idx="1520">
                  <c:v>2.070294920345161</c:v>
                </c:pt>
                <c:pt idx="1521">
                  <c:v>1.9630685807449151</c:v>
                </c:pt>
                <c:pt idx="1522">
                  <c:v>1.868763103459312</c:v>
                </c:pt>
                <c:pt idx="1523">
                  <c:v>1.749142889853992</c:v>
                </c:pt>
                <c:pt idx="1524">
                  <c:v>1.6485385560930279</c:v>
                </c:pt>
                <c:pt idx="1525">
                  <c:v>1.53174932133826</c:v>
                </c:pt>
                <c:pt idx="1526">
                  <c:v>1.491881852297908</c:v>
                </c:pt>
                <c:pt idx="1527">
                  <c:v>1.480539522348806</c:v>
                </c:pt>
                <c:pt idx="1528">
                  <c:v>1.5398641682173659</c:v>
                </c:pt>
                <c:pt idx="1529">
                  <c:v>1.57503739661891</c:v>
                </c:pt>
                <c:pt idx="1530">
                  <c:v>1.618680109094025</c:v>
                </c:pt>
                <c:pt idx="1531">
                  <c:v>1.6000388959316829</c:v>
                </c:pt>
                <c:pt idx="1532">
                  <c:v>1.5757419264971051</c:v>
                </c:pt>
                <c:pt idx="1533">
                  <c:v>1.5288541308424339</c:v>
                </c:pt>
                <c:pt idx="1534">
                  <c:v>1.5103620912600899</c:v>
                </c:pt>
                <c:pt idx="1535">
                  <c:v>1.4708481480070961</c:v>
                </c:pt>
                <c:pt idx="1536">
                  <c:v>1.4523939103383341</c:v>
                </c:pt>
                <c:pt idx="1537">
                  <c:v>1.4000774076330631</c:v>
                </c:pt>
                <c:pt idx="1538">
                  <c:v>1.3876390871697299</c:v>
                </c:pt>
                <c:pt idx="1539">
                  <c:v>1.3635275392317601</c:v>
                </c:pt>
                <c:pt idx="1540">
                  <c:v>1.359100028319836</c:v>
                </c:pt>
                <c:pt idx="1541">
                  <c:v>1.2846099501771511</c:v>
                </c:pt>
                <c:pt idx="1542">
                  <c:v>1.2027689985926451</c:v>
                </c:pt>
                <c:pt idx="1543">
                  <c:v>1.0879563399269609</c:v>
                </c:pt>
                <c:pt idx="1544">
                  <c:v>0.995470370624431</c:v>
                </c:pt>
                <c:pt idx="1545">
                  <c:v>0.91121971930073697</c:v>
                </c:pt>
                <c:pt idx="1546">
                  <c:v>0.90294642333527597</c:v>
                </c:pt>
                <c:pt idx="1547">
                  <c:v>0.90790575741789803</c:v>
                </c:pt>
                <c:pt idx="1548">
                  <c:v>0.90837977380871604</c:v>
                </c:pt>
                <c:pt idx="1549">
                  <c:v>0.868468568805281</c:v>
                </c:pt>
                <c:pt idx="1550">
                  <c:v>0.84993002700331099</c:v>
                </c:pt>
                <c:pt idx="1551">
                  <c:v>0.803307767954486</c:v>
                </c:pt>
                <c:pt idx="1552">
                  <c:v>0.77857767464287198</c:v>
                </c:pt>
                <c:pt idx="1553">
                  <c:v>0.740956939772627</c:v>
                </c:pt>
                <c:pt idx="1554">
                  <c:v>0.72916825690716203</c:v>
                </c:pt>
                <c:pt idx="1555">
                  <c:v>0.68115641282366501</c:v>
                </c:pt>
                <c:pt idx="1556">
                  <c:v>0.64095334809145099</c:v>
                </c:pt>
                <c:pt idx="1557">
                  <c:v>0.61894809597860401</c:v>
                </c:pt>
                <c:pt idx="1558">
                  <c:v>0.60713611223400499</c:v>
                </c:pt>
                <c:pt idx="1559">
                  <c:v>0.59169197926523698</c:v>
                </c:pt>
                <c:pt idx="1560">
                  <c:v>0.56327614466751597</c:v>
                </c:pt>
                <c:pt idx="1561">
                  <c:v>0.55732511273237295</c:v>
                </c:pt>
                <c:pt idx="1562">
                  <c:v>0.53965735919126301</c:v>
                </c:pt>
                <c:pt idx="1563">
                  <c:v>0.54867044031322598</c:v>
                </c:pt>
                <c:pt idx="1564">
                  <c:v>0.57564175068661205</c:v>
                </c:pt>
                <c:pt idx="1565">
                  <c:v>0.66075889488977502</c:v>
                </c:pt>
                <c:pt idx="1566">
                  <c:v>0.81882990940318801</c:v>
                </c:pt>
                <c:pt idx="1567">
                  <c:v>1.072174944426348</c:v>
                </c:pt>
                <c:pt idx="1568">
                  <c:v>1.420321464440264</c:v>
                </c:pt>
                <c:pt idx="1569">
                  <c:v>1.8214446047739079</c:v>
                </c:pt>
                <c:pt idx="1570">
                  <c:v>2.3397727951339671</c:v>
                </c:pt>
                <c:pt idx="1571">
                  <c:v>2.9413712407262529</c:v>
                </c:pt>
                <c:pt idx="1572">
                  <c:v>3.6428637979093601</c:v>
                </c:pt>
                <c:pt idx="1573">
                  <c:v>4.377513446627427</c:v>
                </c:pt>
                <c:pt idx="1574">
                  <c:v>5.1600209455031703</c:v>
                </c:pt>
                <c:pt idx="1575">
                  <c:v>5.9116547887921804</c:v>
                </c:pt>
                <c:pt idx="1576">
                  <c:v>6.5962431313714571</c:v>
                </c:pt>
                <c:pt idx="1577">
                  <c:v>7.134509284729087</c:v>
                </c:pt>
                <c:pt idx="1578">
                  <c:v>7.5039243791247756</c:v>
                </c:pt>
                <c:pt idx="1579">
                  <c:v>7.7396025165238882</c:v>
                </c:pt>
                <c:pt idx="1580">
                  <c:v>7.8672632235928459</c:v>
                </c:pt>
                <c:pt idx="1581">
                  <c:v>8.0676366089171196</c:v>
                </c:pt>
                <c:pt idx="1582">
                  <c:v>8.3266244549779707</c:v>
                </c:pt>
                <c:pt idx="1583">
                  <c:v>8.8199714834943386</c:v>
                </c:pt>
                <c:pt idx="1584">
                  <c:v>9.3062100716136751</c:v>
                </c:pt>
                <c:pt idx="1585">
                  <c:v>9.6570409527533148</c:v>
                </c:pt>
                <c:pt idx="1586">
                  <c:v>9.6131368559349699</c:v>
                </c:pt>
                <c:pt idx="1587">
                  <c:v>9.3460960636542207</c:v>
                </c:pt>
                <c:pt idx="1588">
                  <c:v>8.8393921364784003</c:v>
                </c:pt>
                <c:pt idx="1589">
                  <c:v>8.2402852327776586</c:v>
                </c:pt>
                <c:pt idx="1590">
                  <c:v>7.6456365819760661</c:v>
                </c:pt>
                <c:pt idx="1591">
                  <c:v>7.298333056425105</c:v>
                </c:pt>
                <c:pt idx="1592">
                  <c:v>7.1132632982971984</c:v>
                </c:pt>
                <c:pt idx="1593">
                  <c:v>6.9073954949749101</c:v>
                </c:pt>
                <c:pt idx="1594">
                  <c:v>6.6769441674491317</c:v>
                </c:pt>
                <c:pt idx="1595">
                  <c:v>6.5279985897212054</c:v>
                </c:pt>
                <c:pt idx="1596">
                  <c:v>6.3519567278105349</c:v>
                </c:pt>
                <c:pt idx="1597">
                  <c:v>6.1470621374422443</c:v>
                </c:pt>
                <c:pt idx="1598">
                  <c:v>5.9866020047103001</c:v>
                </c:pt>
                <c:pt idx="1599">
                  <c:v>5.9831920459647803</c:v>
                </c:pt>
                <c:pt idx="1600">
                  <c:v>5.9500377020121702</c:v>
                </c:pt>
                <c:pt idx="1601">
                  <c:v>5.857060076616734</c:v>
                </c:pt>
                <c:pt idx="1602">
                  <c:v>5.6778375296083636</c:v>
                </c:pt>
                <c:pt idx="1603">
                  <c:v>5.5120497958321399</c:v>
                </c:pt>
                <c:pt idx="1604">
                  <c:v>5.3017689511916331</c:v>
                </c:pt>
                <c:pt idx="1605">
                  <c:v>5.1030671942789914</c:v>
                </c:pt>
                <c:pt idx="1606">
                  <c:v>4.8771029218280946</c:v>
                </c:pt>
                <c:pt idx="1607">
                  <c:v>4.5972361421996668</c:v>
                </c:pt>
                <c:pt idx="1608">
                  <c:v>4.2163970894751079</c:v>
                </c:pt>
                <c:pt idx="1609">
                  <c:v>3.7372914251832681</c:v>
                </c:pt>
                <c:pt idx="1610">
                  <c:v>3.2326937867689129</c:v>
                </c:pt>
                <c:pt idx="1611">
                  <c:v>2.7722086166085931</c:v>
                </c:pt>
                <c:pt idx="1612">
                  <c:v>2.4515215027457962</c:v>
                </c:pt>
                <c:pt idx="1613">
                  <c:v>2.213576818475286</c:v>
                </c:pt>
                <c:pt idx="1614">
                  <c:v>2.0751262223143221</c:v>
                </c:pt>
                <c:pt idx="1615">
                  <c:v>1.978417106480864</c:v>
                </c:pt>
                <c:pt idx="1616">
                  <c:v>1.915254999015165</c:v>
                </c:pt>
                <c:pt idx="1617">
                  <c:v>1.8367866185410451</c:v>
                </c:pt>
                <c:pt idx="1618">
                  <c:v>1.753266435291698</c:v>
                </c:pt>
                <c:pt idx="1619">
                  <c:v>1.694364141889902</c:v>
                </c:pt>
                <c:pt idx="1620">
                  <c:v>1.6668123249813029</c:v>
                </c:pt>
                <c:pt idx="1621">
                  <c:v>1.6602974257786101</c:v>
                </c:pt>
                <c:pt idx="1622">
                  <c:v>1.6399207009932819</c:v>
                </c:pt>
                <c:pt idx="1623">
                  <c:v>1.6275411915342901</c:v>
                </c:pt>
                <c:pt idx="1624">
                  <c:v>1.611376201770361</c:v>
                </c:pt>
                <c:pt idx="1625">
                  <c:v>1.6050282252898931</c:v>
                </c:pt>
                <c:pt idx="1626">
                  <c:v>1.5751601078872779</c:v>
                </c:pt>
                <c:pt idx="1627">
                  <c:v>1.542132345626043</c:v>
                </c:pt>
                <c:pt idx="1628">
                  <c:v>1.485417982030637</c:v>
                </c:pt>
                <c:pt idx="1629">
                  <c:v>1.4222366615167219</c:v>
                </c:pt>
                <c:pt idx="1630">
                  <c:v>1.332331474864298</c:v>
                </c:pt>
                <c:pt idx="1631">
                  <c:v>1.2543758395878879</c:v>
                </c:pt>
                <c:pt idx="1632">
                  <c:v>1.193287205050938</c:v>
                </c:pt>
                <c:pt idx="1633">
                  <c:v>1.163638730709416</c:v>
                </c:pt>
                <c:pt idx="1634">
                  <c:v>1.1369016864093191</c:v>
                </c:pt>
                <c:pt idx="1635">
                  <c:v>1.09935959776013</c:v>
                </c:pt>
                <c:pt idx="1636">
                  <c:v>1.0666113171054801</c:v>
                </c:pt>
                <c:pt idx="1637">
                  <c:v>1.032456444927037</c:v>
                </c:pt>
                <c:pt idx="1638">
                  <c:v>1.0038697260598921</c:v>
                </c:pt>
                <c:pt idx="1639">
                  <c:v>0.95042919748430099</c:v>
                </c:pt>
                <c:pt idx="1640">
                  <c:v>0.930377239715936</c:v>
                </c:pt>
                <c:pt idx="1641">
                  <c:v>0.89870241493159897</c:v>
                </c:pt>
                <c:pt idx="1642">
                  <c:v>0.88976958916229998</c:v>
                </c:pt>
                <c:pt idx="1643">
                  <c:v>0.87402600546799702</c:v>
                </c:pt>
                <c:pt idx="1644">
                  <c:v>0.87287284194575998</c:v>
                </c:pt>
                <c:pt idx="1645">
                  <c:v>0.86754752398184098</c:v>
                </c:pt>
                <c:pt idx="1646">
                  <c:v>0.860403459335363</c:v>
                </c:pt>
                <c:pt idx="1647">
                  <c:v>0.83299727289041503</c:v>
                </c:pt>
                <c:pt idx="1648">
                  <c:v>0.78860294174171297</c:v>
                </c:pt>
                <c:pt idx="1649">
                  <c:v>0.74636899720309902</c:v>
                </c:pt>
                <c:pt idx="1650">
                  <c:v>0.70326074596187804</c:v>
                </c:pt>
                <c:pt idx="1651">
                  <c:v>0.670010552937231</c:v>
                </c:pt>
                <c:pt idx="1652">
                  <c:v>0.62279951302362202</c:v>
                </c:pt>
                <c:pt idx="1653">
                  <c:v>0.62285732599958299</c:v>
                </c:pt>
                <c:pt idx="1654">
                  <c:v>0.63326905286034596</c:v>
                </c:pt>
                <c:pt idx="1655">
                  <c:v>0.64907196884078</c:v>
                </c:pt>
                <c:pt idx="1656">
                  <c:v>0.63302819592041004</c:v>
                </c:pt>
                <c:pt idx="1657">
                  <c:v>0.61256014595339703</c:v>
                </c:pt>
                <c:pt idx="1658">
                  <c:v>0.54793249713565795</c:v>
                </c:pt>
                <c:pt idx="1659">
                  <c:v>0.47559765501047302</c:v>
                </c:pt>
                <c:pt idx="1660">
                  <c:v>0.39902738497294099</c:v>
                </c:pt>
                <c:pt idx="1661">
                  <c:v>0.37739603963788398</c:v>
                </c:pt>
                <c:pt idx="1662">
                  <c:v>0.38989003172254599</c:v>
                </c:pt>
                <c:pt idx="1663">
                  <c:v>0.42669173242061598</c:v>
                </c:pt>
                <c:pt idx="1664">
                  <c:v>0.44933812674653201</c:v>
                </c:pt>
                <c:pt idx="1665">
                  <c:v>0.45815650143213998</c:v>
                </c:pt>
                <c:pt idx="1666">
                  <c:v>0.43945530048788001</c:v>
                </c:pt>
                <c:pt idx="1667">
                  <c:v>0.43679352087747098</c:v>
                </c:pt>
                <c:pt idx="1668">
                  <c:v>0.451990066167828</c:v>
                </c:pt>
                <c:pt idx="1669">
                  <c:v>0.52861951880166702</c:v>
                </c:pt>
                <c:pt idx="1670">
                  <c:v>0.63734088025884705</c:v>
                </c:pt>
                <c:pt idx="1671">
                  <c:v>0.77055013629707303</c:v>
                </c:pt>
                <c:pt idx="1672">
                  <c:v>0.90481064348844897</c:v>
                </c:pt>
                <c:pt idx="1673">
                  <c:v>1.059158883254091</c:v>
                </c:pt>
                <c:pt idx="1674">
                  <c:v>1.2221984862734501</c:v>
                </c:pt>
                <c:pt idx="1675">
                  <c:v>1.320510324052917</c:v>
                </c:pt>
                <c:pt idx="1676">
                  <c:v>1.3152083760075379</c:v>
                </c:pt>
                <c:pt idx="1677">
                  <c:v>1.199101548562145</c:v>
                </c:pt>
                <c:pt idx="1678">
                  <c:v>1.0154878404126939</c:v>
                </c:pt>
                <c:pt idx="1679">
                  <c:v>0.79068882564153897</c:v>
                </c:pt>
                <c:pt idx="1680">
                  <c:v>0.64540557216438699</c:v>
                </c:pt>
                <c:pt idx="1681">
                  <c:v>0.63520727113672903</c:v>
                </c:pt>
                <c:pt idx="1682">
                  <c:v>0.76525706968066598</c:v>
                </c:pt>
                <c:pt idx="1683">
                  <c:v>0.92197623362289405</c:v>
                </c:pt>
                <c:pt idx="1684">
                  <c:v>1.0452882841617059</c:v>
                </c:pt>
                <c:pt idx="1685">
                  <c:v>1.0853378500692821</c:v>
                </c:pt>
                <c:pt idx="1686">
                  <c:v>1.0329479336441409</c:v>
                </c:pt>
                <c:pt idx="1687">
                  <c:v>0.92616668432038196</c:v>
                </c:pt>
                <c:pt idx="1688">
                  <c:v>0.83938951433523701</c:v>
                </c:pt>
                <c:pt idx="1689">
                  <c:v>0.84263294641602504</c:v>
                </c:pt>
                <c:pt idx="1690">
                  <c:v>0.92569477380236198</c:v>
                </c:pt>
                <c:pt idx="1691">
                  <c:v>1.113043616620734</c:v>
                </c:pt>
                <c:pt idx="1692">
                  <c:v>1.378765145277403</c:v>
                </c:pt>
                <c:pt idx="1693">
                  <c:v>1.6949598333605571</c:v>
                </c:pt>
                <c:pt idx="1694">
                  <c:v>1.986301527997667</c:v>
                </c:pt>
                <c:pt idx="1695">
                  <c:v>2.2951005890123599</c:v>
                </c:pt>
                <c:pt idx="1696">
                  <c:v>2.6110626058670472</c:v>
                </c:pt>
                <c:pt idx="1697">
                  <c:v>2.880761762835494</c:v>
                </c:pt>
                <c:pt idx="1698">
                  <c:v>2.9979087809401341</c:v>
                </c:pt>
                <c:pt idx="1699">
                  <c:v>2.944470021357573</c:v>
                </c:pt>
                <c:pt idx="1700">
                  <c:v>2.7584598294331371</c:v>
                </c:pt>
                <c:pt idx="1701">
                  <c:v>2.4794101475209458</c:v>
                </c:pt>
                <c:pt idx="1702">
                  <c:v>2.1728214478571082</c:v>
                </c:pt>
                <c:pt idx="1703">
                  <c:v>1.924207272009828</c:v>
                </c:pt>
                <c:pt idx="1704">
                  <c:v>1.787802299413717</c:v>
                </c:pt>
                <c:pt idx="1705">
                  <c:v>1.7160376404288951</c:v>
                </c:pt>
                <c:pt idx="1706">
                  <c:v>1.638685956660251</c:v>
                </c:pt>
                <c:pt idx="1707">
                  <c:v>1.5124429452519219</c:v>
                </c:pt>
                <c:pt idx="1708">
                  <c:v>1.3631887201143551</c:v>
                </c:pt>
                <c:pt idx="1709">
                  <c:v>1.206778442117455</c:v>
                </c:pt>
                <c:pt idx="1710">
                  <c:v>1.061809755878522</c:v>
                </c:pt>
                <c:pt idx="1711">
                  <c:v>0.93932979225117896</c:v>
                </c:pt>
                <c:pt idx="1712">
                  <c:v>0.84513238199731899</c:v>
                </c:pt>
                <c:pt idx="1713">
                  <c:v>0.77834220184040404</c:v>
                </c:pt>
                <c:pt idx="1714">
                  <c:v>0.72800137143603205</c:v>
                </c:pt>
                <c:pt idx="1715">
                  <c:v>0.67907524183047696</c:v>
                </c:pt>
                <c:pt idx="1716">
                  <c:v>0.63369402652613005</c:v>
                </c:pt>
                <c:pt idx="1717">
                  <c:v>0.601203143055697</c:v>
                </c:pt>
                <c:pt idx="1718">
                  <c:v>0.57636244790637803</c:v>
                </c:pt>
                <c:pt idx="1719">
                  <c:v>0.54579849583331796</c:v>
                </c:pt>
                <c:pt idx="1720">
                  <c:v>0.51692432855639303</c:v>
                </c:pt>
                <c:pt idx="1721">
                  <c:v>0.49892319689056602</c:v>
                </c:pt>
                <c:pt idx="1722">
                  <c:v>0.47885662417428998</c:v>
                </c:pt>
                <c:pt idx="1723">
                  <c:v>0.44976509710497697</c:v>
                </c:pt>
                <c:pt idx="1724">
                  <c:v>0.40858663916379701</c:v>
                </c:pt>
                <c:pt idx="1725">
                  <c:v>0.37590884927836299</c:v>
                </c:pt>
                <c:pt idx="1726">
                  <c:v>0.32946721556657299</c:v>
                </c:pt>
                <c:pt idx="1727">
                  <c:v>0.300824077586613</c:v>
                </c:pt>
                <c:pt idx="1728">
                  <c:v>0.27846299739446401</c:v>
                </c:pt>
                <c:pt idx="1729">
                  <c:v>0.294578170837276</c:v>
                </c:pt>
                <c:pt idx="1730">
                  <c:v>0.26840205668681799</c:v>
                </c:pt>
                <c:pt idx="1731">
                  <c:v>0.25268361900088798</c:v>
                </c:pt>
                <c:pt idx="1732">
                  <c:v>0.215229046305347</c:v>
                </c:pt>
                <c:pt idx="1733">
                  <c:v>0.205508043531967</c:v>
                </c:pt>
                <c:pt idx="1734">
                  <c:v>0.165399590274558</c:v>
                </c:pt>
                <c:pt idx="1735">
                  <c:v>0.166032500380383</c:v>
                </c:pt>
                <c:pt idx="1736">
                  <c:v>0.16445027622266001</c:v>
                </c:pt>
                <c:pt idx="1737">
                  <c:v>0.165238230421798</c:v>
                </c:pt>
                <c:pt idx="1738">
                  <c:v>0.12947399763569001</c:v>
                </c:pt>
                <c:pt idx="1739">
                  <c:v>0.109140421666508</c:v>
                </c:pt>
                <c:pt idx="1740">
                  <c:v>9.4354463806212596E-2</c:v>
                </c:pt>
                <c:pt idx="1741">
                  <c:v>7.9294449522249094E-2</c:v>
                </c:pt>
                <c:pt idx="1742">
                  <c:v>6.5542240438728E-2</c:v>
                </c:pt>
                <c:pt idx="1743">
                  <c:v>6.2122396310834702E-2</c:v>
                </c:pt>
                <c:pt idx="1744">
                  <c:v>9.2214560840531506E-2</c:v>
                </c:pt>
                <c:pt idx="1745">
                  <c:v>0.122174222715119</c:v>
                </c:pt>
                <c:pt idx="1746">
                  <c:v>0.15204852208250499</c:v>
                </c:pt>
                <c:pt idx="1747">
                  <c:v>0.163563522346485</c:v>
                </c:pt>
                <c:pt idx="1748">
                  <c:v>0.17408752474009101</c:v>
                </c:pt>
                <c:pt idx="1749">
                  <c:v>0.145402002923951</c:v>
                </c:pt>
                <c:pt idx="1750">
                  <c:v>0.107935130850827</c:v>
                </c:pt>
                <c:pt idx="1751">
                  <c:v>7.5853938230134005E-2</c:v>
                </c:pt>
                <c:pt idx="1752">
                  <c:v>6.6778619543867102E-2</c:v>
                </c:pt>
                <c:pt idx="1753">
                  <c:v>5.0254836191929102E-2</c:v>
                </c:pt>
                <c:pt idx="1754">
                  <c:v>3.4213466483131699E-2</c:v>
                </c:pt>
                <c:pt idx="1755">
                  <c:v>2.76742559617419E-2</c:v>
                </c:pt>
                <c:pt idx="1756">
                  <c:v>7.1458141427004802E-3</c:v>
                </c:pt>
                <c:pt idx="1757">
                  <c:v>-2.13574880763505E-2</c:v>
                </c:pt>
                <c:pt idx="1758">
                  <c:v>-4.4679309422135098E-2</c:v>
                </c:pt>
                <c:pt idx="1759">
                  <c:v>-5.3447652044374801E-2</c:v>
                </c:pt>
                <c:pt idx="1760">
                  <c:v>-6.3905368395106701E-2</c:v>
                </c:pt>
                <c:pt idx="1761">
                  <c:v>-6.2235573112470299E-2</c:v>
                </c:pt>
                <c:pt idx="1762">
                  <c:v>-5.2383518702683401E-2</c:v>
                </c:pt>
                <c:pt idx="1763">
                  <c:v>-3.5629353276998003E-2</c:v>
                </c:pt>
                <c:pt idx="1764">
                  <c:v>-2.1981323103978798E-2</c:v>
                </c:pt>
                <c:pt idx="1765">
                  <c:v>1.46502281464074E-2</c:v>
                </c:pt>
                <c:pt idx="1766">
                  <c:v>7.5455095363585398E-2</c:v>
                </c:pt>
                <c:pt idx="1767">
                  <c:v>0.15501423030610501</c:v>
                </c:pt>
                <c:pt idx="1768">
                  <c:v>0.211512781046715</c:v>
                </c:pt>
                <c:pt idx="1769">
                  <c:v>0.23312977144168101</c:v>
                </c:pt>
                <c:pt idx="1770">
                  <c:v>0.20251273321096</c:v>
                </c:pt>
                <c:pt idx="1771">
                  <c:v>0.14063929254013899</c:v>
                </c:pt>
                <c:pt idx="1772">
                  <c:v>6.3226308168239598E-2</c:v>
                </c:pt>
                <c:pt idx="1773">
                  <c:v>5.2536948685510503E-3</c:v>
                </c:pt>
                <c:pt idx="1774">
                  <c:v>-1.8436799890356698E-2</c:v>
                </c:pt>
                <c:pt idx="1775">
                  <c:v>-1.6846732435434199E-2</c:v>
                </c:pt>
                <c:pt idx="1776">
                  <c:v>-4.6281323139284397E-3</c:v>
                </c:pt>
                <c:pt idx="1777">
                  <c:v>2.3174737510755101E-4</c:v>
                </c:pt>
                <c:pt idx="1778">
                  <c:v>8.9988072358515598E-3</c:v>
                </c:pt>
                <c:pt idx="1779">
                  <c:v>1.17415754043212E-2</c:v>
                </c:pt>
                <c:pt idx="1780">
                  <c:v>1.2035385873481699E-2</c:v>
                </c:pt>
                <c:pt idx="1781">
                  <c:v>6.2354347497138697E-3</c:v>
                </c:pt>
                <c:pt idx="1782">
                  <c:v>2.9162809119730698E-3</c:v>
                </c:pt>
                <c:pt idx="1783">
                  <c:v>5.9627400029857404E-3</c:v>
                </c:pt>
                <c:pt idx="1784">
                  <c:v>9.2242793543956397E-3</c:v>
                </c:pt>
                <c:pt idx="1785">
                  <c:v>2.6932864099612999E-2</c:v>
                </c:pt>
                <c:pt idx="1786">
                  <c:v>6.11049253107986E-2</c:v>
                </c:pt>
                <c:pt idx="1787">
                  <c:v>0.1227878867506</c:v>
                </c:pt>
                <c:pt idx="1788">
                  <c:v>0.21535326108172401</c:v>
                </c:pt>
                <c:pt idx="1789">
                  <c:v>0.35544072242481201</c:v>
                </c:pt>
                <c:pt idx="1790">
                  <c:v>0.52633440290436395</c:v>
                </c:pt>
                <c:pt idx="1791">
                  <c:v>0.72402424165813795</c:v>
                </c:pt>
                <c:pt idx="1792">
                  <c:v>0.93602894167075601</c:v>
                </c:pt>
                <c:pt idx="1793">
                  <c:v>1.1163553190077</c:v>
                </c:pt>
                <c:pt idx="1794">
                  <c:v>1.238433042117346</c:v>
                </c:pt>
                <c:pt idx="1795">
                  <c:v>1.2980257405741991</c:v>
                </c:pt>
                <c:pt idx="1796">
                  <c:v>1.312473059784842</c:v>
                </c:pt>
                <c:pt idx="1797">
                  <c:v>1.2722030972013649</c:v>
                </c:pt>
                <c:pt idx="1798">
                  <c:v>1.2140317607559681</c:v>
                </c:pt>
                <c:pt idx="1799">
                  <c:v>1.1493368761124081</c:v>
                </c:pt>
                <c:pt idx="1800">
                  <c:v>1.0847753378256999</c:v>
                </c:pt>
                <c:pt idx="1801">
                  <c:v>0.97823472855517202</c:v>
                </c:pt>
                <c:pt idx="1802">
                  <c:v>0.84413041279081003</c:v>
                </c:pt>
                <c:pt idx="1803">
                  <c:v>0.68376822645700897</c:v>
                </c:pt>
                <c:pt idx="1804">
                  <c:v>0.51641468085251896</c:v>
                </c:pt>
                <c:pt idx="1805">
                  <c:v>0.35935971519327398</c:v>
                </c:pt>
                <c:pt idx="1806">
                  <c:v>0.240938834185944</c:v>
                </c:pt>
                <c:pt idx="1807">
                  <c:v>0.157418708602687</c:v>
                </c:pt>
                <c:pt idx="1808">
                  <c:v>0.11061567666161901</c:v>
                </c:pt>
                <c:pt idx="1809">
                  <c:v>8.9444875373329305E-2</c:v>
                </c:pt>
                <c:pt idx="1810">
                  <c:v>8.0573028412714007E-2</c:v>
                </c:pt>
                <c:pt idx="1811">
                  <c:v>7.5628960696712696E-2</c:v>
                </c:pt>
                <c:pt idx="1812">
                  <c:v>7.2639702992643607E-2</c:v>
                </c:pt>
                <c:pt idx="1813">
                  <c:v>6.9003645750663894E-2</c:v>
                </c:pt>
                <c:pt idx="1814">
                  <c:v>6.4827142274261201E-2</c:v>
                </c:pt>
                <c:pt idx="1815">
                  <c:v>5.8331733117176002E-2</c:v>
                </c:pt>
                <c:pt idx="1816">
                  <c:v>5.1106657775454797E-2</c:v>
                </c:pt>
                <c:pt idx="1817">
                  <c:v>4.5031112018231102E-2</c:v>
                </c:pt>
                <c:pt idx="1818">
                  <c:v>3.4635856839424398E-2</c:v>
                </c:pt>
                <c:pt idx="1819">
                  <c:v>2.1452301734909099E-2</c:v>
                </c:pt>
                <c:pt idx="1820">
                  <c:v>9.2711062745540595E-3</c:v>
                </c:pt>
                <c:pt idx="1821">
                  <c:v>4.8012332687222704E-3</c:v>
                </c:pt>
                <c:pt idx="1822">
                  <c:v>4.5955453299996504E-3</c:v>
                </c:pt>
                <c:pt idx="1823">
                  <c:v>3.57025029150891E-3</c:v>
                </c:pt>
                <c:pt idx="1824">
                  <c:v>2.4714010810342E-3</c:v>
                </c:pt>
                <c:pt idx="1825">
                  <c:v>-2.0968282528236501E-4</c:v>
                </c:pt>
                <c:pt idx="1826">
                  <c:v>-1.88411292342274E-3</c:v>
                </c:pt>
                <c:pt idx="1827">
                  <c:v>-8.7544027318313001E-3</c:v>
                </c:pt>
                <c:pt idx="1828">
                  <c:v>-1.50436013739667E-2</c:v>
                </c:pt>
                <c:pt idx="1829">
                  <c:v>-2.0474951507156301E-2</c:v>
                </c:pt>
                <c:pt idx="1830">
                  <c:v>-2.4303575372218601E-2</c:v>
                </c:pt>
                <c:pt idx="1831">
                  <c:v>-2.8444167077515702E-2</c:v>
                </c:pt>
                <c:pt idx="1832">
                  <c:v>-2.9011623532527502E-2</c:v>
                </c:pt>
                <c:pt idx="1833">
                  <c:v>-2.7496306271597801E-2</c:v>
                </c:pt>
                <c:pt idx="1834">
                  <c:v>-2.3303693654855202E-2</c:v>
                </c:pt>
                <c:pt idx="1835">
                  <c:v>-2.00558832351352E-2</c:v>
                </c:pt>
                <c:pt idx="1836">
                  <c:v>-1.61266006965467E-2</c:v>
                </c:pt>
                <c:pt idx="1837">
                  <c:v>-1.8825996187504999E-2</c:v>
                </c:pt>
                <c:pt idx="1838">
                  <c:v>-2.1029675413590399E-2</c:v>
                </c:pt>
                <c:pt idx="1839">
                  <c:v>-2.7135429866593602E-2</c:v>
                </c:pt>
                <c:pt idx="1840">
                  <c:v>-3.0943017186286101E-2</c:v>
                </c:pt>
                <c:pt idx="1841">
                  <c:v>-4.2295263599346697E-2</c:v>
                </c:pt>
                <c:pt idx="1842">
                  <c:v>-8.2417706974809699E-2</c:v>
                </c:pt>
                <c:pt idx="1843">
                  <c:v>-0.125658683590255</c:v>
                </c:pt>
                <c:pt idx="1844">
                  <c:v>-0.16533100101335599</c:v>
                </c:pt>
                <c:pt idx="1845">
                  <c:v>-0.17292479035123101</c:v>
                </c:pt>
                <c:pt idx="1846">
                  <c:v>-0.174274949149651</c:v>
                </c:pt>
                <c:pt idx="1847">
                  <c:v>-0.143129734574578</c:v>
                </c:pt>
                <c:pt idx="1848">
                  <c:v>-0.10991139978760001</c:v>
                </c:pt>
                <c:pt idx="1849">
                  <c:v>-7.7781660443779405E-2</c:v>
                </c:pt>
                <c:pt idx="1850">
                  <c:v>-8.0608930499836695E-2</c:v>
                </c:pt>
                <c:pt idx="1851">
                  <c:v>-8.5882135600245796E-2</c:v>
                </c:pt>
                <c:pt idx="1852">
                  <c:v>-9.0092959867944605E-2</c:v>
                </c:pt>
                <c:pt idx="1853">
                  <c:v>-9.0607208688599394E-2</c:v>
                </c:pt>
                <c:pt idx="1854">
                  <c:v>-9.3624608737147397E-2</c:v>
                </c:pt>
                <c:pt idx="1855">
                  <c:v>-9.8592650042816699E-2</c:v>
                </c:pt>
                <c:pt idx="1856">
                  <c:v>-0.107471610882916</c:v>
                </c:pt>
                <c:pt idx="1857">
                  <c:v>-0.11538529413562799</c:v>
                </c:pt>
                <c:pt idx="1858">
                  <c:v>-0.124620539539332</c:v>
                </c:pt>
                <c:pt idx="1859">
                  <c:v>-0.13265397564127099</c:v>
                </c:pt>
                <c:pt idx="1860">
                  <c:v>-0.13664279381810401</c:v>
                </c:pt>
                <c:pt idx="1861">
                  <c:v>-0.13768138682141801</c:v>
                </c:pt>
                <c:pt idx="1862">
                  <c:v>-0.13585182319007799</c:v>
                </c:pt>
                <c:pt idx="1863">
                  <c:v>-0.12955201201728</c:v>
                </c:pt>
                <c:pt idx="1864">
                  <c:v>-0.11446236650290401</c:v>
                </c:pt>
                <c:pt idx="1865">
                  <c:v>-8.0736044252410197E-2</c:v>
                </c:pt>
                <c:pt idx="1866">
                  <c:v>-3.0250740103118599E-2</c:v>
                </c:pt>
                <c:pt idx="1867">
                  <c:v>6.9069693300582199E-2</c:v>
                </c:pt>
                <c:pt idx="1868">
                  <c:v>0.36343252349975802</c:v>
                </c:pt>
                <c:pt idx="1869">
                  <c:v>1.1174854468370601</c:v>
                </c:pt>
                <c:pt idx="1870">
                  <c:v>2.3642882432199022</c:v>
                </c:pt>
                <c:pt idx="1871">
                  <c:v>3.825082556549884</c:v>
                </c:pt>
                <c:pt idx="1872">
                  <c:v>5.1709057583491536</c:v>
                </c:pt>
                <c:pt idx="1873">
                  <c:v>6.2507300191991044</c:v>
                </c:pt>
                <c:pt idx="1874">
                  <c:v>6.9098425292884542</c:v>
                </c:pt>
                <c:pt idx="1875">
                  <c:v>7.282515899310793</c:v>
                </c:pt>
                <c:pt idx="1876">
                  <c:v>7.5047353019657148</c:v>
                </c:pt>
                <c:pt idx="1877">
                  <c:v>7.8705780281988327</c:v>
                </c:pt>
                <c:pt idx="1878">
                  <c:v>8.2050520391023252</c:v>
                </c:pt>
                <c:pt idx="1879">
                  <c:v>8.4718842840037407</c:v>
                </c:pt>
                <c:pt idx="1880">
                  <c:v>8.4587582554041507</c:v>
                </c:pt>
                <c:pt idx="1881">
                  <c:v>8.3554423669027198</c:v>
                </c:pt>
                <c:pt idx="1882">
                  <c:v>8.1632330244981084</c:v>
                </c:pt>
                <c:pt idx="1883">
                  <c:v>8.0844173743609709</c:v>
                </c:pt>
                <c:pt idx="1884">
                  <c:v>7.9636163182778876</c:v>
                </c:pt>
                <c:pt idx="1885">
                  <c:v>7.8147271994310161</c:v>
                </c:pt>
                <c:pt idx="1886">
                  <c:v>7.5976324064435072</c:v>
                </c:pt>
                <c:pt idx="1887">
                  <c:v>7.321154852224935</c:v>
                </c:pt>
                <c:pt idx="1888">
                  <c:v>6.9761739115692167</c:v>
                </c:pt>
                <c:pt idx="1889">
                  <c:v>6.6261247363202687</c:v>
                </c:pt>
                <c:pt idx="1890">
                  <c:v>6.3335991355310668</c:v>
                </c:pt>
                <c:pt idx="1891">
                  <c:v>6.0944276307539083</c:v>
                </c:pt>
                <c:pt idx="1892">
                  <c:v>5.8913069319498081</c:v>
                </c:pt>
                <c:pt idx="1893">
                  <c:v>5.6790796091127804</c:v>
                </c:pt>
                <c:pt idx="1894">
                  <c:v>5.4055968955482854</c:v>
                </c:pt>
                <c:pt idx="1895">
                  <c:v>5.0219987921891081</c:v>
                </c:pt>
                <c:pt idx="1896">
                  <c:v>4.5276150250763676</c:v>
                </c:pt>
                <c:pt idx="1897">
                  <c:v>3.9465946114904811</c:v>
                </c:pt>
                <c:pt idx="1898">
                  <c:v>3.3420019636439751</c:v>
                </c:pt>
                <c:pt idx="1899">
                  <c:v>2.80485329565282</c:v>
                </c:pt>
                <c:pt idx="1900">
                  <c:v>2.3751823277305002</c:v>
                </c:pt>
                <c:pt idx="1901">
                  <c:v>2.0519795893715602</c:v>
                </c:pt>
                <c:pt idx="1902">
                  <c:v>1.819776788873501</c:v>
                </c:pt>
                <c:pt idx="1903">
                  <c:v>1.6451761924407651</c:v>
                </c:pt>
                <c:pt idx="1904">
                  <c:v>1.510001097614027</c:v>
                </c:pt>
                <c:pt idx="1905">
                  <c:v>1.3806059157323269</c:v>
                </c:pt>
                <c:pt idx="1906">
                  <c:v>1.269293886309947</c:v>
                </c:pt>
                <c:pt idx="1907">
                  <c:v>1.176117146871432</c:v>
                </c:pt>
                <c:pt idx="1908">
                  <c:v>1.094882607173354</c:v>
                </c:pt>
                <c:pt idx="1909">
                  <c:v>1.0048006778594549</c:v>
                </c:pt>
                <c:pt idx="1910">
                  <c:v>0.91301341100521005</c:v>
                </c:pt>
                <c:pt idx="1911">
                  <c:v>0.81838471180275796</c:v>
                </c:pt>
                <c:pt idx="1912">
                  <c:v>0.73212546207866702</c:v>
                </c:pt>
                <c:pt idx="1913">
                  <c:v>0.65632826439509195</c:v>
                </c:pt>
                <c:pt idx="1914">
                  <c:v>0.61211689415738102</c:v>
                </c:pt>
                <c:pt idx="1915">
                  <c:v>0.59070040744715002</c:v>
                </c:pt>
                <c:pt idx="1916">
                  <c:v>0.57679419102489704</c:v>
                </c:pt>
                <c:pt idx="1917">
                  <c:v>0.56033740007278299</c:v>
                </c:pt>
                <c:pt idx="1918">
                  <c:v>0.552269638117863</c:v>
                </c:pt>
                <c:pt idx="1919">
                  <c:v>0.54636014593594695</c:v>
                </c:pt>
                <c:pt idx="1920">
                  <c:v>0.53195635765486105</c:v>
                </c:pt>
                <c:pt idx="1921">
                  <c:v>0.51255818204273895</c:v>
                </c:pt>
                <c:pt idx="1922">
                  <c:v>0.48840393470862697</c:v>
                </c:pt>
                <c:pt idx="1923">
                  <c:v>0.47231449835086903</c:v>
                </c:pt>
                <c:pt idx="1924">
                  <c:v>0.46057123639340097</c:v>
                </c:pt>
                <c:pt idx="1925">
                  <c:v>0.45768475525206398</c:v>
                </c:pt>
                <c:pt idx="1926">
                  <c:v>0.45475955348093999</c:v>
                </c:pt>
                <c:pt idx="1927">
                  <c:v>0.44828631007488801</c:v>
                </c:pt>
                <c:pt idx="1928">
                  <c:v>0.42968327594949901</c:v>
                </c:pt>
                <c:pt idx="1929">
                  <c:v>0.39394258225295897</c:v>
                </c:pt>
                <c:pt idx="1930">
                  <c:v>0.347392679433703</c:v>
                </c:pt>
                <c:pt idx="1931">
                  <c:v>0.29878943019305299</c:v>
                </c:pt>
                <c:pt idx="1932">
                  <c:v>0.25928955236537798</c:v>
                </c:pt>
                <c:pt idx="1933">
                  <c:v>0.22324291332538501</c:v>
                </c:pt>
                <c:pt idx="1934">
                  <c:v>0.196803685797412</c:v>
                </c:pt>
                <c:pt idx="1935">
                  <c:v>0.176700550133223</c:v>
                </c:pt>
                <c:pt idx="1936">
                  <c:v>0.162165992579614</c:v>
                </c:pt>
                <c:pt idx="1937">
                  <c:v>0.14901302642439801</c:v>
                </c:pt>
                <c:pt idx="1938">
                  <c:v>0.137764890504635</c:v>
                </c:pt>
                <c:pt idx="1939">
                  <c:v>0.131202034915607</c:v>
                </c:pt>
                <c:pt idx="1940">
                  <c:v>0.12813385217532899</c:v>
                </c:pt>
                <c:pt idx="1941">
                  <c:v>0.128361206438422</c:v>
                </c:pt>
                <c:pt idx="1942">
                  <c:v>0.12730138505888899</c:v>
                </c:pt>
                <c:pt idx="1943">
                  <c:v>0.12479229485868</c:v>
                </c:pt>
                <c:pt idx="1944">
                  <c:v>0.116511454418638</c:v>
                </c:pt>
                <c:pt idx="1945">
                  <c:v>0.110338848649382</c:v>
                </c:pt>
                <c:pt idx="1946">
                  <c:v>0.10667483789615401</c:v>
                </c:pt>
                <c:pt idx="1947">
                  <c:v>0.10958804452981</c:v>
                </c:pt>
                <c:pt idx="1948">
                  <c:v>0.112518322345055</c:v>
                </c:pt>
                <c:pt idx="1949">
                  <c:v>0.13478688851800499</c:v>
                </c:pt>
                <c:pt idx="1950">
                  <c:v>0.18746794037113099</c:v>
                </c:pt>
                <c:pt idx="1951">
                  <c:v>0.292783437359659</c:v>
                </c:pt>
                <c:pt idx="1952">
                  <c:v>0.448558796499125</c:v>
                </c:pt>
                <c:pt idx="1953">
                  <c:v>0.68574366999666403</c:v>
                </c:pt>
                <c:pt idx="1954">
                  <c:v>0.98871746279752404</c:v>
                </c:pt>
                <c:pt idx="1955">
                  <c:v>1.5408582429614011</c:v>
                </c:pt>
                <c:pt idx="1956">
                  <c:v>2.3930030251257031</c:v>
                </c:pt>
                <c:pt idx="1957">
                  <c:v>3.5678708448754031</c:v>
                </c:pt>
                <c:pt idx="1958">
                  <c:v>4.8683316458594117</c:v>
                </c:pt>
                <c:pt idx="1959">
                  <c:v>6.1886930274251633</c:v>
                </c:pt>
                <c:pt idx="1960">
                  <c:v>7.2968954043470804</c:v>
                </c:pt>
                <c:pt idx="1961">
                  <c:v>7.9868350823673948</c:v>
                </c:pt>
                <c:pt idx="1962">
                  <c:v>8.2796863676035208</c:v>
                </c:pt>
                <c:pt idx="1963">
                  <c:v>8.3367276164504549</c:v>
                </c:pt>
                <c:pt idx="1964">
                  <c:v>8.291198400404042</c:v>
                </c:pt>
                <c:pt idx="1965">
                  <c:v>8.0822643652096726</c:v>
                </c:pt>
                <c:pt idx="1966">
                  <c:v>7.8920657313564533</c:v>
                </c:pt>
                <c:pt idx="1967">
                  <c:v>7.7186737453148799</c:v>
                </c:pt>
                <c:pt idx="1968">
                  <c:v>7.5133230194692207</c:v>
                </c:pt>
                <c:pt idx="1969">
                  <c:v>7.2373369000952099</c:v>
                </c:pt>
                <c:pt idx="1970">
                  <c:v>6.98474576529608</c:v>
                </c:pt>
                <c:pt idx="1971">
                  <c:v>6.8076798263948577</c:v>
                </c:pt>
                <c:pt idx="1972">
                  <c:v>6.6118273055325671</c:v>
                </c:pt>
                <c:pt idx="1973">
                  <c:v>6.4834373478578096</c:v>
                </c:pt>
                <c:pt idx="1974">
                  <c:v>6.4107111533146801</c:v>
                </c:pt>
                <c:pt idx="1975">
                  <c:v>6.4096138567706928</c:v>
                </c:pt>
                <c:pt idx="1976">
                  <c:v>6.3474935515594266</c:v>
                </c:pt>
                <c:pt idx="1977">
                  <c:v>6.3075867293847514</c:v>
                </c:pt>
                <c:pt idx="1978">
                  <c:v>6.2176231499163999</c:v>
                </c:pt>
                <c:pt idx="1979">
                  <c:v>6.1379564021425406</c:v>
                </c:pt>
                <c:pt idx="1980">
                  <c:v>6.0081039349116034</c:v>
                </c:pt>
                <c:pt idx="1981">
                  <c:v>5.9180442050572646</c:v>
                </c:pt>
                <c:pt idx="1982">
                  <c:v>5.7964873662528982</c:v>
                </c:pt>
                <c:pt idx="1983">
                  <c:v>5.6909166561681239</c:v>
                </c:pt>
                <c:pt idx="1984">
                  <c:v>5.5407813566346222</c:v>
                </c:pt>
                <c:pt idx="1985">
                  <c:v>5.3798779234261227</c:v>
                </c:pt>
                <c:pt idx="1986">
                  <c:v>5.1590820793042056</c:v>
                </c:pt>
                <c:pt idx="1987">
                  <c:v>4.9306034528958902</c:v>
                </c:pt>
                <c:pt idx="1988">
                  <c:v>4.6796164067650459</c:v>
                </c:pt>
                <c:pt idx="1989">
                  <c:v>4.4476150043719</c:v>
                </c:pt>
                <c:pt idx="1990">
                  <c:v>4.2138745583223676</c:v>
                </c:pt>
                <c:pt idx="1991">
                  <c:v>3.981779564282494</c:v>
                </c:pt>
                <c:pt idx="1992">
                  <c:v>3.720387075140982</c:v>
                </c:pt>
                <c:pt idx="1993">
                  <c:v>3.4370639526039208</c:v>
                </c:pt>
                <c:pt idx="1994">
                  <c:v>3.1347774181352128</c:v>
                </c:pt>
                <c:pt idx="1995">
                  <c:v>2.8535956704406349</c:v>
                </c:pt>
                <c:pt idx="1996">
                  <c:v>2.599468688024654</c:v>
                </c:pt>
                <c:pt idx="1997">
                  <c:v>2.39029526337794</c:v>
                </c:pt>
                <c:pt idx="1998">
                  <c:v>2.2288793387097612</c:v>
                </c:pt>
                <c:pt idx="1999">
                  <c:v>2.088964385000172</c:v>
                </c:pt>
                <c:pt idx="2000">
                  <c:v>1.970527039462022</c:v>
                </c:pt>
                <c:pt idx="2001">
                  <c:v>1.8654990296264251</c:v>
                </c:pt>
                <c:pt idx="2002">
                  <c:v>1.7818958125394639</c:v>
                </c:pt>
                <c:pt idx="2003">
                  <c:v>1.702373158208196</c:v>
                </c:pt>
                <c:pt idx="2004">
                  <c:v>1.6237806923520479</c:v>
                </c:pt>
                <c:pt idx="2005">
                  <c:v>1.5445411606128741</c:v>
                </c:pt>
                <c:pt idx="2006">
                  <c:v>1.4669065458570909</c:v>
                </c:pt>
                <c:pt idx="2007">
                  <c:v>1.392583131628002</c:v>
                </c:pt>
                <c:pt idx="2008">
                  <c:v>1.325380974788245</c:v>
                </c:pt>
                <c:pt idx="2009">
                  <c:v>1.285319149831053</c:v>
                </c:pt>
                <c:pt idx="2010">
                  <c:v>1.257562469920485</c:v>
                </c:pt>
                <c:pt idx="2011">
                  <c:v>1.226716585965828</c:v>
                </c:pt>
                <c:pt idx="2012">
                  <c:v>1.191576589566034</c:v>
                </c:pt>
                <c:pt idx="2013">
                  <c:v>1.1623496782946809</c:v>
                </c:pt>
                <c:pt idx="2014">
                  <c:v>1.135669829324379</c:v>
                </c:pt>
                <c:pt idx="2015">
                  <c:v>1.1046797218091231</c:v>
                </c:pt>
                <c:pt idx="2016">
                  <c:v>1.0710002672051031</c:v>
                </c:pt>
                <c:pt idx="2017">
                  <c:v>1.040971148327996</c:v>
                </c:pt>
                <c:pt idx="2018">
                  <c:v>0.99529064027495595</c:v>
                </c:pt>
                <c:pt idx="2019">
                  <c:v>0.94531685919775299</c:v>
                </c:pt>
                <c:pt idx="2020">
                  <c:v>0.88993504073143204</c:v>
                </c:pt>
                <c:pt idx="2021">
                  <c:v>0.84950961457138796</c:v>
                </c:pt>
                <c:pt idx="2022">
                  <c:v>0.80213627792100906</c:v>
                </c:pt>
                <c:pt idx="2023">
                  <c:v>0.77326034131257604</c:v>
                </c:pt>
                <c:pt idx="2024">
                  <c:v>0.74098719198110097</c:v>
                </c:pt>
                <c:pt idx="2025">
                  <c:v>0.71903750389515697</c:v>
                </c:pt>
                <c:pt idx="2026">
                  <c:v>0.69193700040037198</c:v>
                </c:pt>
                <c:pt idx="2027">
                  <c:v>0.66818500841999595</c:v>
                </c:pt>
                <c:pt idx="2028">
                  <c:v>0.64039987472594695</c:v>
                </c:pt>
                <c:pt idx="2029">
                  <c:v>0.61016922839717902</c:v>
                </c:pt>
                <c:pt idx="2030">
                  <c:v>0.56860398234030896</c:v>
                </c:pt>
                <c:pt idx="2031">
                  <c:v>0.52964437890405602</c:v>
                </c:pt>
                <c:pt idx="2032">
                  <c:v>0.49124295922779099</c:v>
                </c:pt>
                <c:pt idx="2033">
                  <c:v>0.45517763976874598</c:v>
                </c:pt>
                <c:pt idx="2034">
                  <c:v>0.41241411979119902</c:v>
                </c:pt>
                <c:pt idx="2035">
                  <c:v>0.371997075539096</c:v>
                </c:pt>
                <c:pt idx="2036">
                  <c:v>0.35152696480680101</c:v>
                </c:pt>
                <c:pt idx="2037">
                  <c:v>0.33306999924891101</c:v>
                </c:pt>
                <c:pt idx="2038">
                  <c:v>0.32968360185052198</c:v>
                </c:pt>
                <c:pt idx="2039">
                  <c:v>0.32278954760679701</c:v>
                </c:pt>
                <c:pt idx="2040">
                  <c:v>0.34724780270043798</c:v>
                </c:pt>
                <c:pt idx="2041">
                  <c:v>0.36902569324129902</c:v>
                </c:pt>
                <c:pt idx="2042">
                  <c:v>0.44272520860314102</c:v>
                </c:pt>
                <c:pt idx="2043">
                  <c:v>0.55949390123616505</c:v>
                </c:pt>
                <c:pt idx="2044">
                  <c:v>0.75323597667006903</c:v>
                </c:pt>
                <c:pt idx="2045">
                  <c:v>0.98952964546174105</c:v>
                </c:pt>
                <c:pt idx="2046">
                  <c:v>1.3181135372459101</c:v>
                </c:pt>
                <c:pt idx="2047">
                  <c:v>1.7170469289022841</c:v>
                </c:pt>
                <c:pt idx="2048">
                  <c:v>2.2058864554358388</c:v>
                </c:pt>
                <c:pt idx="2049">
                  <c:v>2.7795515716950518</c:v>
                </c:pt>
                <c:pt idx="2050">
                  <c:v>3.4653493410997749</c:v>
                </c:pt>
                <c:pt idx="2051">
                  <c:v>4.1451679269695063</c:v>
                </c:pt>
                <c:pt idx="2052">
                  <c:v>4.7400989715027118</c:v>
                </c:pt>
                <c:pt idx="2053">
                  <c:v>5.2120826954524917</c:v>
                </c:pt>
                <c:pt idx="2054">
                  <c:v>5.54743448155428</c:v>
                </c:pt>
                <c:pt idx="2055">
                  <c:v>5.7772946840687913</c:v>
                </c:pt>
                <c:pt idx="2056">
                  <c:v>5.9999290494151776</c:v>
                </c:pt>
                <c:pt idx="2057">
                  <c:v>6.3485927954442971</c:v>
                </c:pt>
                <c:pt idx="2058">
                  <c:v>6.7338318970251789</c:v>
                </c:pt>
                <c:pt idx="2059">
                  <c:v>7.0266046824720299</c:v>
                </c:pt>
                <c:pt idx="2060">
                  <c:v>7.09320777326114</c:v>
                </c:pt>
                <c:pt idx="2061">
                  <c:v>6.9527615618433227</c:v>
                </c:pt>
                <c:pt idx="2062">
                  <c:v>6.6465376020887756</c:v>
                </c:pt>
                <c:pt idx="2063">
                  <c:v>6.341895700952259</c:v>
                </c:pt>
                <c:pt idx="2064">
                  <c:v>6.1907555916146704</c:v>
                </c:pt>
                <c:pt idx="2065">
                  <c:v>6.215798455342548</c:v>
                </c:pt>
                <c:pt idx="2066">
                  <c:v>6.3021214402936101</c:v>
                </c:pt>
                <c:pt idx="2067">
                  <c:v>6.3387293019789617</c:v>
                </c:pt>
                <c:pt idx="2068">
                  <c:v>6.2917438169615956</c:v>
                </c:pt>
                <c:pt idx="2069">
                  <c:v>6.1494410572987714</c:v>
                </c:pt>
                <c:pt idx="2070">
                  <c:v>5.8759305000791509</c:v>
                </c:pt>
                <c:pt idx="2071">
                  <c:v>5.5065637059066397</c:v>
                </c:pt>
                <c:pt idx="2072">
                  <c:v>5.0664645162164774</c:v>
                </c:pt>
                <c:pt idx="2073">
                  <c:v>4.6189989860508298</c:v>
                </c:pt>
                <c:pt idx="2074">
                  <c:v>4.1441279465419258</c:v>
                </c:pt>
                <c:pt idx="2075">
                  <c:v>3.819294629787791</c:v>
                </c:pt>
                <c:pt idx="2076">
                  <c:v>3.6842768044936842</c:v>
                </c:pt>
                <c:pt idx="2077">
                  <c:v>3.7840832092785912</c:v>
                </c:pt>
                <c:pt idx="2078">
                  <c:v>3.969924220000062</c:v>
                </c:pt>
                <c:pt idx="2079">
                  <c:v>4.2170442848057217</c:v>
                </c:pt>
                <c:pt idx="2080">
                  <c:v>4.4054000255095849</c:v>
                </c:pt>
                <c:pt idx="2081">
                  <c:v>4.5259208278595331</c:v>
                </c:pt>
                <c:pt idx="2082">
                  <c:v>4.4928602626778842</c:v>
                </c:pt>
                <c:pt idx="2083">
                  <c:v>4.3527342228831678</c:v>
                </c:pt>
                <c:pt idx="2084">
                  <c:v>4.1451183152572684</c:v>
                </c:pt>
                <c:pt idx="2085">
                  <c:v>3.9252398921815752</c:v>
                </c:pt>
                <c:pt idx="2086">
                  <c:v>3.671392858424027</c:v>
                </c:pt>
                <c:pt idx="2087">
                  <c:v>3.3750749844568642</c:v>
                </c:pt>
                <c:pt idx="2088">
                  <c:v>3.0540116190732021</c:v>
                </c:pt>
                <c:pt idx="2089">
                  <c:v>2.7465162005456381</c:v>
                </c:pt>
                <c:pt idx="2090">
                  <c:v>2.4461358471132049</c:v>
                </c:pt>
                <c:pt idx="2091">
                  <c:v>2.1731475846922161</c:v>
                </c:pt>
                <c:pt idx="2092">
                  <c:v>1.952504442363677</c:v>
                </c:pt>
                <c:pt idx="2093">
                  <c:v>1.781075107509043</c:v>
                </c:pt>
                <c:pt idx="2094">
                  <c:v>1.635723620391359</c:v>
                </c:pt>
                <c:pt idx="2095">
                  <c:v>1.5029300956362071</c:v>
                </c:pt>
                <c:pt idx="2096">
                  <c:v>1.397702856196084</c:v>
                </c:pt>
                <c:pt idx="2097">
                  <c:v>1.311251813505141</c:v>
                </c:pt>
                <c:pt idx="2098">
                  <c:v>1.243356871121424</c:v>
                </c:pt>
                <c:pt idx="2099">
                  <c:v>1.1818235779962629</c:v>
                </c:pt>
                <c:pt idx="2100">
                  <c:v>1.131867168544735</c:v>
                </c:pt>
                <c:pt idx="2101">
                  <c:v>1.07919042594891</c:v>
                </c:pt>
                <c:pt idx="2102">
                  <c:v>1.0291995229192621</c:v>
                </c:pt>
                <c:pt idx="2103">
                  <c:v>0.97959076822980695</c:v>
                </c:pt>
                <c:pt idx="2104">
                  <c:v>0.94021666644763602</c:v>
                </c:pt>
                <c:pt idx="2105">
                  <c:v>0.90066146411221204</c:v>
                </c:pt>
                <c:pt idx="2106">
                  <c:v>0.86996849319807001</c:v>
                </c:pt>
                <c:pt idx="2107">
                  <c:v>0.842309041778882</c:v>
                </c:pt>
                <c:pt idx="2108">
                  <c:v>0.822824815551365</c:v>
                </c:pt>
                <c:pt idx="2109">
                  <c:v>0.79704350632636001</c:v>
                </c:pt>
                <c:pt idx="2110">
                  <c:v>0.76784448590817</c:v>
                </c:pt>
                <c:pt idx="2111">
                  <c:v>0.72792793641689502</c:v>
                </c:pt>
                <c:pt idx="2112">
                  <c:v>0.69110674047263898</c:v>
                </c:pt>
                <c:pt idx="2113">
                  <c:v>0.65176943446550195</c:v>
                </c:pt>
                <c:pt idx="2114">
                  <c:v>0.62292552493950304</c:v>
                </c:pt>
                <c:pt idx="2115">
                  <c:v>0.612637755152319</c:v>
                </c:pt>
                <c:pt idx="2116">
                  <c:v>0.61136822398699997</c:v>
                </c:pt>
                <c:pt idx="2117">
                  <c:v>0.60751608241000699</c:v>
                </c:pt>
                <c:pt idx="2118">
                  <c:v>0.60404709691230396</c:v>
                </c:pt>
                <c:pt idx="2119">
                  <c:v>0.59885604805613601</c:v>
                </c:pt>
                <c:pt idx="2120">
                  <c:v>0.58500839343199895</c:v>
                </c:pt>
                <c:pt idx="2121">
                  <c:v>0.55349694984511</c:v>
                </c:pt>
                <c:pt idx="2122">
                  <c:v>0.52083855529035095</c:v>
                </c:pt>
                <c:pt idx="2123">
                  <c:v>0.48585696760142599</c:v>
                </c:pt>
                <c:pt idx="2124">
                  <c:v>0.450112244430038</c:v>
                </c:pt>
                <c:pt idx="2125">
                  <c:v>0.41572049446841097</c:v>
                </c:pt>
                <c:pt idx="2126">
                  <c:v>0.40013225667358099</c:v>
                </c:pt>
                <c:pt idx="2127">
                  <c:v>0.39209905723073302</c:v>
                </c:pt>
                <c:pt idx="2128">
                  <c:v>0.38828611624514497</c:v>
                </c:pt>
                <c:pt idx="2129">
                  <c:v>0.38028068325529102</c:v>
                </c:pt>
                <c:pt idx="2130">
                  <c:v>0.37348381777269601</c:v>
                </c:pt>
                <c:pt idx="2131">
                  <c:v>0.36780984019345297</c:v>
                </c:pt>
                <c:pt idx="2132">
                  <c:v>0.351619765748588</c:v>
                </c:pt>
                <c:pt idx="2133">
                  <c:v>0.32611916283159398</c:v>
                </c:pt>
                <c:pt idx="2134">
                  <c:v>0.28923498291719502</c:v>
                </c:pt>
                <c:pt idx="2135">
                  <c:v>0.24722586871767899</c:v>
                </c:pt>
                <c:pt idx="2136">
                  <c:v>0.212312235627794</c:v>
                </c:pt>
                <c:pt idx="2137">
                  <c:v>0.207560734550154</c:v>
                </c:pt>
                <c:pt idx="2138">
                  <c:v>0.23721150461389101</c:v>
                </c:pt>
                <c:pt idx="2139">
                  <c:v>0.29508170301742698</c:v>
                </c:pt>
                <c:pt idx="2140">
                  <c:v>0.363209261201352</c:v>
                </c:pt>
                <c:pt idx="2141">
                  <c:v>0.42781495495953598</c:v>
                </c:pt>
                <c:pt idx="2142">
                  <c:v>0.48976732423239899</c:v>
                </c:pt>
                <c:pt idx="2143">
                  <c:v>0.55651372305865598</c:v>
                </c:pt>
                <c:pt idx="2144">
                  <c:v>0.64795578554079902</c:v>
                </c:pt>
                <c:pt idx="2145">
                  <c:v>0.78468690001992503</c:v>
                </c:pt>
                <c:pt idx="2146">
                  <c:v>1.00334650539486</c:v>
                </c:pt>
                <c:pt idx="2147">
                  <c:v>1.310070600137063</c:v>
                </c:pt>
                <c:pt idx="2148">
                  <c:v>1.6537427893536369</c:v>
                </c:pt>
                <c:pt idx="2149">
                  <c:v>1.9961901515028879</c:v>
                </c:pt>
                <c:pt idx="2150">
                  <c:v>2.4438620876926369</c:v>
                </c:pt>
                <c:pt idx="2151">
                  <c:v>2.730023581231428</c:v>
                </c:pt>
                <c:pt idx="2152">
                  <c:v>2.8094132014058091</c:v>
                </c:pt>
                <c:pt idx="2153">
                  <c:v>2.5568535251478051</c:v>
                </c:pt>
                <c:pt idx="2154">
                  <c:v>2.2472489269429219</c:v>
                </c:pt>
                <c:pt idx="2155">
                  <c:v>1.78029563902416</c:v>
                </c:pt>
                <c:pt idx="2156">
                  <c:v>1.450100724417648</c:v>
                </c:pt>
                <c:pt idx="2157">
                  <c:v>1.352455532898811</c:v>
                </c:pt>
                <c:pt idx="2158">
                  <c:v>1.7067752392936819</c:v>
                </c:pt>
                <c:pt idx="2159">
                  <c:v>2.3188441708792502</c:v>
                </c:pt>
                <c:pt idx="2160">
                  <c:v>3.1025602932223162</c:v>
                </c:pt>
                <c:pt idx="2161">
                  <c:v>3.9492115225878699</c:v>
                </c:pt>
                <c:pt idx="2162">
                  <c:v>4.7797854888462474</c:v>
                </c:pt>
                <c:pt idx="2163">
                  <c:v>5.5432304272465469</c:v>
                </c:pt>
                <c:pt idx="2164">
                  <c:v>6.1848945523309196</c:v>
                </c:pt>
                <c:pt idx="2165">
                  <c:v>6.7689921314204211</c:v>
                </c:pt>
                <c:pt idx="2166">
                  <c:v>7.2006468024005796</c:v>
                </c:pt>
                <c:pt idx="2167">
                  <c:v>7.463650482531996</c:v>
                </c:pt>
                <c:pt idx="2168">
                  <c:v>7.4779237986588303</c:v>
                </c:pt>
                <c:pt idx="2169">
                  <c:v>7.3759128004172041</c:v>
                </c:pt>
                <c:pt idx="2170">
                  <c:v>7.1674412365625697</c:v>
                </c:pt>
                <c:pt idx="2171">
                  <c:v>6.9765007860486881</c:v>
                </c:pt>
                <c:pt idx="2172">
                  <c:v>6.8190590087753886</c:v>
                </c:pt>
                <c:pt idx="2173">
                  <c:v>6.7335694661303771</c:v>
                </c:pt>
                <c:pt idx="2174">
                  <c:v>6.5858595038394281</c:v>
                </c:pt>
                <c:pt idx="2175">
                  <c:v>6.3725429234005864</c:v>
                </c:pt>
                <c:pt idx="2176">
                  <c:v>6.1507791405401182</c:v>
                </c:pt>
                <c:pt idx="2177">
                  <c:v>5.9300344419379556</c:v>
                </c:pt>
                <c:pt idx="2178">
                  <c:v>5.7503785867098571</c:v>
                </c:pt>
                <c:pt idx="2179">
                  <c:v>5.6126267864535127</c:v>
                </c:pt>
                <c:pt idx="2180">
                  <c:v>5.4969438239948731</c:v>
                </c:pt>
                <c:pt idx="2181">
                  <c:v>5.3555213614403856</c:v>
                </c:pt>
                <c:pt idx="2182">
                  <c:v>5.1610226380877444</c:v>
                </c:pt>
                <c:pt idx="2183">
                  <c:v>4.9134044214078632</c:v>
                </c:pt>
                <c:pt idx="2184">
                  <c:v>4.6124888258843217</c:v>
                </c:pt>
                <c:pt idx="2185">
                  <c:v>4.2650110859616204</c:v>
                </c:pt>
                <c:pt idx="2186">
                  <c:v>3.881128930581204</c:v>
                </c:pt>
                <c:pt idx="2187">
                  <c:v>3.4920896211453112</c:v>
                </c:pt>
                <c:pt idx="2188">
                  <c:v>3.1072383912042949</c:v>
                </c:pt>
                <c:pt idx="2189">
                  <c:v>2.7498648671011838</c:v>
                </c:pt>
                <c:pt idx="2190">
                  <c:v>2.4354902146104651</c:v>
                </c:pt>
                <c:pt idx="2191">
                  <c:v>2.186073535263263</c:v>
                </c:pt>
                <c:pt idx="2192">
                  <c:v>1.9945829019196799</c:v>
                </c:pt>
                <c:pt idx="2193">
                  <c:v>1.861859429921874</c:v>
                </c:pt>
                <c:pt idx="2194">
                  <c:v>1.7725599227687201</c:v>
                </c:pt>
                <c:pt idx="2195">
                  <c:v>1.733276415608765</c:v>
                </c:pt>
                <c:pt idx="2196">
                  <c:v>1.695230426152694</c:v>
                </c:pt>
                <c:pt idx="2197">
                  <c:v>1.6524674661266481</c:v>
                </c:pt>
                <c:pt idx="2198">
                  <c:v>1.584776434331832</c:v>
                </c:pt>
                <c:pt idx="2199">
                  <c:v>1.491455689749545</c:v>
                </c:pt>
                <c:pt idx="2200">
                  <c:v>1.3863087274359409</c:v>
                </c:pt>
                <c:pt idx="2201">
                  <c:v>1.2880045853358</c:v>
                </c:pt>
                <c:pt idx="2202">
                  <c:v>1.221804061832932</c:v>
                </c:pt>
                <c:pt idx="2203">
                  <c:v>1.171274522276611</c:v>
                </c:pt>
                <c:pt idx="2204">
                  <c:v>1.1411226085184241</c:v>
                </c:pt>
                <c:pt idx="2205">
                  <c:v>1.090715188094908</c:v>
                </c:pt>
                <c:pt idx="2206">
                  <c:v>1.05504303298393</c:v>
                </c:pt>
                <c:pt idx="2207">
                  <c:v>1.0207646736087319</c:v>
                </c:pt>
                <c:pt idx="2208">
                  <c:v>0.99657245501799196</c:v>
                </c:pt>
                <c:pt idx="2209">
                  <c:v>0.97433002267233504</c:v>
                </c:pt>
                <c:pt idx="2210">
                  <c:v>0.94663914653414105</c:v>
                </c:pt>
                <c:pt idx="2211">
                  <c:v>0.91646295456433402</c:v>
                </c:pt>
                <c:pt idx="2212">
                  <c:v>0.84474583810139703</c:v>
                </c:pt>
                <c:pt idx="2213">
                  <c:v>0.77539005728517396</c:v>
                </c:pt>
                <c:pt idx="2214">
                  <c:v>0.72516397384756004</c:v>
                </c:pt>
                <c:pt idx="2215">
                  <c:v>0.72058882037995997</c:v>
                </c:pt>
                <c:pt idx="2216">
                  <c:v>0.72174262840236802</c:v>
                </c:pt>
                <c:pt idx="2217">
                  <c:v>0.741036088417655</c:v>
                </c:pt>
                <c:pt idx="2218">
                  <c:v>0.74624279678799599</c:v>
                </c:pt>
                <c:pt idx="2219">
                  <c:v>0.73682306021702504</c:v>
                </c:pt>
                <c:pt idx="2220">
                  <c:v>0.69468375437596896</c:v>
                </c:pt>
                <c:pt idx="2221">
                  <c:v>0.63057128541303098</c:v>
                </c:pt>
                <c:pt idx="2222">
                  <c:v>0.57099657781768498</c:v>
                </c:pt>
                <c:pt idx="2223">
                  <c:v>0.53226999315874701</c:v>
                </c:pt>
                <c:pt idx="2224">
                  <c:v>0.49332024461900098</c:v>
                </c:pt>
                <c:pt idx="2225">
                  <c:v>0.450862959844401</c:v>
                </c:pt>
                <c:pt idx="2226">
                  <c:v>0.40199247448240699</c:v>
                </c:pt>
                <c:pt idx="2227">
                  <c:v>0.35995472002906198</c:v>
                </c:pt>
                <c:pt idx="2228">
                  <c:v>0.30849668706815198</c:v>
                </c:pt>
                <c:pt idx="2229">
                  <c:v>0.25873054376291199</c:v>
                </c:pt>
                <c:pt idx="2230">
                  <c:v>0.23166203010054701</c:v>
                </c:pt>
                <c:pt idx="2231">
                  <c:v>0.218728147146588</c:v>
                </c:pt>
                <c:pt idx="2232">
                  <c:v>0.207514985935177</c:v>
                </c:pt>
                <c:pt idx="2233">
                  <c:v>0.19686697920260399</c:v>
                </c:pt>
                <c:pt idx="2234">
                  <c:v>0.19918072957496799</c:v>
                </c:pt>
                <c:pt idx="2235">
                  <c:v>0.21150870254312401</c:v>
                </c:pt>
                <c:pt idx="2236">
                  <c:v>0.27452648131270202</c:v>
                </c:pt>
                <c:pt idx="2237">
                  <c:v>0.38145110563706303</c:v>
                </c:pt>
                <c:pt idx="2238">
                  <c:v>0.59137014006226196</c:v>
                </c:pt>
                <c:pt idx="2239">
                  <c:v>0.94715229603275297</c:v>
                </c:pt>
                <c:pt idx="2240">
                  <c:v>1.4821577717181</c:v>
                </c:pt>
                <c:pt idx="2241">
                  <c:v>2.1296827849822368</c:v>
                </c:pt>
                <c:pt idx="2242">
                  <c:v>2.8840032504859852</c:v>
                </c:pt>
                <c:pt idx="2243">
                  <c:v>3.6594468470018708</c:v>
                </c:pt>
                <c:pt idx="2244">
                  <c:v>4.3981383036892296</c:v>
                </c:pt>
                <c:pt idx="2245">
                  <c:v>5.0021759382876789</c:v>
                </c:pt>
                <c:pt idx="2246">
                  <c:v>5.5399678735089477</c:v>
                </c:pt>
                <c:pt idx="2247">
                  <c:v>5.9641714413943649</c:v>
                </c:pt>
                <c:pt idx="2248">
                  <c:v>6.2364782521628319</c:v>
                </c:pt>
                <c:pt idx="2249">
                  <c:v>6.3471437728954374</c:v>
                </c:pt>
                <c:pt idx="2250">
                  <c:v>6.3834204250859097</c:v>
                </c:pt>
                <c:pt idx="2251">
                  <c:v>6.3676541863209177</c:v>
                </c:pt>
                <c:pt idx="2252">
                  <c:v>6.2843018186588164</c:v>
                </c:pt>
                <c:pt idx="2253">
                  <c:v>6.1601676750047769</c:v>
                </c:pt>
                <c:pt idx="2254">
                  <c:v>6.0002400406551271</c:v>
                </c:pt>
                <c:pt idx="2255">
                  <c:v>5.8145716944181718</c:v>
                </c:pt>
                <c:pt idx="2256">
                  <c:v>5.6057776103328489</c:v>
                </c:pt>
                <c:pt idx="2257">
                  <c:v>5.4305734723709858</c:v>
                </c:pt>
                <c:pt idx="2258">
                  <c:v>5.341313509583788</c:v>
                </c:pt>
                <c:pt idx="2259">
                  <c:v>5.3114774901135302</c:v>
                </c:pt>
                <c:pt idx="2260">
                  <c:v>5.2972304301706172</c:v>
                </c:pt>
                <c:pt idx="2261">
                  <c:v>5.218091410091767</c:v>
                </c:pt>
                <c:pt idx="2262">
                  <c:v>5.084136343321437</c:v>
                </c:pt>
                <c:pt idx="2263">
                  <c:v>4.9136188288543847</c:v>
                </c:pt>
                <c:pt idx="2264">
                  <c:v>4.7494573018302297</c:v>
                </c:pt>
                <c:pt idx="2265">
                  <c:v>4.6165132021193607</c:v>
                </c:pt>
                <c:pt idx="2266">
                  <c:v>4.512086707441715</c:v>
                </c:pt>
                <c:pt idx="2267">
                  <c:v>4.4397648607325859</c:v>
                </c:pt>
                <c:pt idx="2268">
                  <c:v>4.3667289621382777</c:v>
                </c:pt>
                <c:pt idx="2269">
                  <c:v>4.2950125445970606</c:v>
                </c:pt>
                <c:pt idx="2270">
                  <c:v>4.2203730836049926</c:v>
                </c:pt>
                <c:pt idx="2271">
                  <c:v>4.1603328944668219</c:v>
                </c:pt>
                <c:pt idx="2272">
                  <c:v>4.1162656187155404</c:v>
                </c:pt>
                <c:pt idx="2273">
                  <c:v>4.073587947056903</c:v>
                </c:pt>
                <c:pt idx="2274">
                  <c:v>4.028848442270327</c:v>
                </c:pt>
                <c:pt idx="2275">
                  <c:v>3.9729166655006121</c:v>
                </c:pt>
                <c:pt idx="2276">
                  <c:v>3.8901626025386702</c:v>
                </c:pt>
                <c:pt idx="2277">
                  <c:v>3.7745313992518228</c:v>
                </c:pt>
                <c:pt idx="2278">
                  <c:v>3.6158417463749442</c:v>
                </c:pt>
                <c:pt idx="2279">
                  <c:v>3.414112424560066</c:v>
                </c:pt>
                <c:pt idx="2280">
                  <c:v>3.1574591391204621</c:v>
                </c:pt>
                <c:pt idx="2281">
                  <c:v>2.869247155877888</c:v>
                </c:pt>
                <c:pt idx="2282">
                  <c:v>2.571296237646473</c:v>
                </c:pt>
                <c:pt idx="2283">
                  <c:v>2.2952336951259209</c:v>
                </c:pt>
                <c:pt idx="2284">
                  <c:v>2.0446447251751358</c:v>
                </c:pt>
                <c:pt idx="2285">
                  <c:v>1.8228152902503221</c:v>
                </c:pt>
                <c:pt idx="2286">
                  <c:v>1.6477242816598909</c:v>
                </c:pt>
                <c:pt idx="2287">
                  <c:v>1.4937011354079861</c:v>
                </c:pt>
                <c:pt idx="2288">
                  <c:v>1.3804666230034739</c:v>
                </c:pt>
                <c:pt idx="2289">
                  <c:v>1.27579724847692</c:v>
                </c:pt>
                <c:pt idx="2290">
                  <c:v>1.207664295315455</c:v>
                </c:pt>
                <c:pt idx="2291">
                  <c:v>1.141688618899793</c:v>
                </c:pt>
                <c:pt idx="2292">
                  <c:v>1.0969975674185759</c:v>
                </c:pt>
                <c:pt idx="2293">
                  <c:v>1.050358716055362</c:v>
                </c:pt>
                <c:pt idx="2294">
                  <c:v>1.020172135492962</c:v>
                </c:pt>
                <c:pt idx="2295">
                  <c:v>0.97311212476670295</c:v>
                </c:pt>
                <c:pt idx="2296">
                  <c:v>0.90931365714132495</c:v>
                </c:pt>
                <c:pt idx="2297">
                  <c:v>0.81334364069406295</c:v>
                </c:pt>
                <c:pt idx="2298">
                  <c:v>0.69929988790089703</c:v>
                </c:pt>
                <c:pt idx="2299">
                  <c:v>0.58379052850421398</c:v>
                </c:pt>
                <c:pt idx="2300">
                  <c:v>0.478240136669006</c:v>
                </c:pt>
                <c:pt idx="2301">
                  <c:v>0.40486946021499698</c:v>
                </c:pt>
                <c:pt idx="2302">
                  <c:v>0.365931517343835</c:v>
                </c:pt>
                <c:pt idx="2303">
                  <c:v>0.35293638657769599</c:v>
                </c:pt>
                <c:pt idx="2304">
                  <c:v>0.34334348533367798</c:v>
                </c:pt>
                <c:pt idx="2305">
                  <c:v>0.33711190960619303</c:v>
                </c:pt>
                <c:pt idx="2306">
                  <c:v>0.32470507498812801</c:v>
                </c:pt>
                <c:pt idx="2307">
                  <c:v>0.31551253893320302</c:v>
                </c:pt>
                <c:pt idx="2308">
                  <c:v>0.29830956203895298</c:v>
                </c:pt>
                <c:pt idx="2309">
                  <c:v>0.28294706967803601</c:v>
                </c:pt>
                <c:pt idx="2310">
                  <c:v>0.26176430473127399</c:v>
                </c:pt>
                <c:pt idx="2311">
                  <c:v>0.24826842410930999</c:v>
                </c:pt>
                <c:pt idx="2312">
                  <c:v>0.23318975921038701</c:v>
                </c:pt>
                <c:pt idx="2313">
                  <c:v>0.23588913335749601</c:v>
                </c:pt>
                <c:pt idx="2314">
                  <c:v>0.23974726017593301</c:v>
                </c:pt>
                <c:pt idx="2315">
                  <c:v>0.24999449673599999</c:v>
                </c:pt>
                <c:pt idx="2316">
                  <c:v>0.25080671988190001</c:v>
                </c:pt>
                <c:pt idx="2317">
                  <c:v>0.24987767161150801</c:v>
                </c:pt>
                <c:pt idx="2318">
                  <c:v>0.24151832219560301</c:v>
                </c:pt>
                <c:pt idx="2319">
                  <c:v>0.22066666905992999</c:v>
                </c:pt>
                <c:pt idx="2320">
                  <c:v>0.19840943219535601</c:v>
                </c:pt>
                <c:pt idx="2321">
                  <c:v>0.176711395762608</c:v>
                </c:pt>
                <c:pt idx="2322">
                  <c:v>0.161579279647522</c:v>
                </c:pt>
                <c:pt idx="2323">
                  <c:v>0.14328481676084801</c:v>
                </c:pt>
                <c:pt idx="2324">
                  <c:v>0.14091873286104001</c:v>
                </c:pt>
                <c:pt idx="2325">
                  <c:v>0.13783697672918699</c:v>
                </c:pt>
                <c:pt idx="2326">
                  <c:v>0.13852590358024899</c:v>
                </c:pt>
                <c:pt idx="2327">
                  <c:v>0.13347467881566</c:v>
                </c:pt>
                <c:pt idx="2328">
                  <c:v>0.129282029566295</c:v>
                </c:pt>
                <c:pt idx="2329">
                  <c:v>0.123971825355757</c:v>
                </c:pt>
                <c:pt idx="2330">
                  <c:v>0.11994829692514899</c:v>
                </c:pt>
                <c:pt idx="2331">
                  <c:v>0.131189857433618</c:v>
                </c:pt>
                <c:pt idx="2332">
                  <c:v>0.16344696192056199</c:v>
                </c:pt>
                <c:pt idx="2333">
                  <c:v>0.22525521602609899</c:v>
                </c:pt>
                <c:pt idx="2334">
                  <c:v>0.316779551639294</c:v>
                </c:pt>
                <c:pt idx="2335">
                  <c:v>0.45012249129058701</c:v>
                </c:pt>
                <c:pt idx="2336">
                  <c:v>0.62570494746730698</c:v>
                </c:pt>
                <c:pt idx="2337">
                  <c:v>1.0471764650532831</c:v>
                </c:pt>
                <c:pt idx="2338">
                  <c:v>1.6722902420124179</c:v>
                </c:pt>
                <c:pt idx="2339">
                  <c:v>2.5010619074569211</c:v>
                </c:pt>
                <c:pt idx="2340">
                  <c:v>3.321904497383227</c:v>
                </c:pt>
                <c:pt idx="2341">
                  <c:v>4.117785035399403</c:v>
                </c:pt>
                <c:pt idx="2342">
                  <c:v>4.6784038785928317</c:v>
                </c:pt>
                <c:pt idx="2343">
                  <c:v>5.0362569615057309</c:v>
                </c:pt>
                <c:pt idx="2344">
                  <c:v>5.1393805350284154</c:v>
                </c:pt>
                <c:pt idx="2345">
                  <c:v>5.2171029154561337</c:v>
                </c:pt>
                <c:pt idx="2346">
                  <c:v>5.18269180528912</c:v>
                </c:pt>
                <c:pt idx="2347">
                  <c:v>5.0858822643337671</c:v>
                </c:pt>
                <c:pt idx="2348">
                  <c:v>4.8757603412269566</c:v>
                </c:pt>
                <c:pt idx="2349">
                  <c:v>4.6420944562806072</c:v>
                </c:pt>
                <c:pt idx="2350">
                  <c:v>4.3773374721055296</c:v>
                </c:pt>
                <c:pt idx="2351">
                  <c:v>4.1677651276019736</c:v>
                </c:pt>
                <c:pt idx="2352">
                  <c:v>3.9930066731193272</c:v>
                </c:pt>
                <c:pt idx="2353">
                  <c:v>3.8995176822293121</c:v>
                </c:pt>
                <c:pt idx="2354">
                  <c:v>3.8491602423003828</c:v>
                </c:pt>
                <c:pt idx="2355">
                  <c:v>3.8339896635138131</c:v>
                </c:pt>
                <c:pt idx="2356">
                  <c:v>3.8180099614895</c:v>
                </c:pt>
                <c:pt idx="2357">
                  <c:v>3.7548717657235939</c:v>
                </c:pt>
                <c:pt idx="2358">
                  <c:v>3.6326351916255941</c:v>
                </c:pt>
                <c:pt idx="2359">
                  <c:v>3.4840765607659909</c:v>
                </c:pt>
                <c:pt idx="2360">
                  <c:v>3.324178699705882</c:v>
                </c:pt>
                <c:pt idx="2361">
                  <c:v>3.2027038418094769</c:v>
                </c:pt>
                <c:pt idx="2362">
                  <c:v>3.119660085188237</c:v>
                </c:pt>
                <c:pt idx="2363">
                  <c:v>3.0841934601219858</c:v>
                </c:pt>
                <c:pt idx="2364">
                  <c:v>3.0594450643506859</c:v>
                </c:pt>
                <c:pt idx="2365">
                  <c:v>3.0512724648097231</c:v>
                </c:pt>
                <c:pt idx="2366">
                  <c:v>3.0307315338573559</c:v>
                </c:pt>
                <c:pt idx="2367">
                  <c:v>3.0289523453704952</c:v>
                </c:pt>
                <c:pt idx="2368">
                  <c:v>3.0300768489721261</c:v>
                </c:pt>
                <c:pt idx="2369">
                  <c:v>3.0579314635771642</c:v>
                </c:pt>
                <c:pt idx="2370">
                  <c:v>3.065211504638659</c:v>
                </c:pt>
                <c:pt idx="2371">
                  <c:v>3.071311856278728</c:v>
                </c:pt>
                <c:pt idx="2372">
                  <c:v>3.0589897521078799</c:v>
                </c:pt>
                <c:pt idx="2373">
                  <c:v>3.026500454953319</c:v>
                </c:pt>
                <c:pt idx="2374">
                  <c:v>2.94425432522696</c:v>
                </c:pt>
                <c:pt idx="2375">
                  <c:v>2.8197095789007531</c:v>
                </c:pt>
                <c:pt idx="2376">
                  <c:v>2.654115956245457</c:v>
                </c:pt>
                <c:pt idx="2377">
                  <c:v>2.45512297544016</c:v>
                </c:pt>
                <c:pt idx="2378">
                  <c:v>2.2377242813890521</c:v>
                </c:pt>
                <c:pt idx="2379">
                  <c:v>2.030472254237893</c:v>
                </c:pt>
                <c:pt idx="2380">
                  <c:v>1.852427007122474</c:v>
                </c:pt>
                <c:pt idx="2381">
                  <c:v>1.697407351546474</c:v>
                </c:pt>
                <c:pt idx="2382">
                  <c:v>1.566155288592711</c:v>
                </c:pt>
                <c:pt idx="2383">
                  <c:v>1.46385148630507</c:v>
                </c:pt>
                <c:pt idx="2384">
                  <c:v>1.384494370427098</c:v>
                </c:pt>
                <c:pt idx="2385">
                  <c:v>1.2952704629569001</c:v>
                </c:pt>
                <c:pt idx="2386">
                  <c:v>1.2164235710414371</c:v>
                </c:pt>
                <c:pt idx="2387">
                  <c:v>1.1430953217015161</c:v>
                </c:pt>
                <c:pt idx="2388">
                  <c:v>1.09112716222673</c:v>
                </c:pt>
                <c:pt idx="2389">
                  <c:v>1.0332412248507901</c:v>
                </c:pt>
                <c:pt idx="2390">
                  <c:v>0.98992334295898299</c:v>
                </c:pt>
                <c:pt idx="2391">
                  <c:v>0.95177024433852897</c:v>
                </c:pt>
                <c:pt idx="2392">
                  <c:v>0.92029240278217295</c:v>
                </c:pt>
                <c:pt idx="2393">
                  <c:v>0.89305826118387399</c:v>
                </c:pt>
                <c:pt idx="2394">
                  <c:v>0.87435767460270097</c:v>
                </c:pt>
                <c:pt idx="2395">
                  <c:v>0.86509225705122905</c:v>
                </c:pt>
                <c:pt idx="2396">
                  <c:v>0.85206562437003197</c:v>
                </c:pt>
                <c:pt idx="2397">
                  <c:v>0.83908256470581399</c:v>
                </c:pt>
                <c:pt idx="2398">
                  <c:v>0.8277601932027</c:v>
                </c:pt>
                <c:pt idx="2399">
                  <c:v>0.81479677970576903</c:v>
                </c:pt>
              </c:numCache>
            </c:numRef>
          </c:yVal>
          <c:smooth val="1"/>
          <c:extLst>
            <c:ext xmlns:c16="http://schemas.microsoft.com/office/drawing/2014/chart" uri="{C3380CC4-5D6E-409C-BE32-E72D297353CC}">
              <c16:uniqueId val="{00000001-0365-4B95-9AF2-67A02B71C55E}"/>
            </c:ext>
          </c:extLst>
        </c:ser>
        <c:dLbls>
          <c:showLegendKey val="0"/>
          <c:showVal val="0"/>
          <c:showCatName val="0"/>
          <c:showSerName val="0"/>
          <c:showPercent val="0"/>
          <c:showBubbleSize val="0"/>
        </c:dLbls>
        <c:axId val="-2117949552"/>
        <c:axId val="-2117946336"/>
      </c:scatterChart>
      <c:valAx>
        <c:axId val="-2117949552"/>
        <c:scaling>
          <c:orientation val="minMax"/>
          <c:max val="42622"/>
          <c:min val="42606"/>
        </c:scaling>
        <c:delete val="0"/>
        <c:axPos val="b"/>
        <c:numFmt formatCode="[$-409]d\-mmm;@" sourceLinked="0"/>
        <c:majorTickMark val="out"/>
        <c:minorTickMark val="out"/>
        <c:tickLblPos val="low"/>
        <c:spPr>
          <a:noFill/>
          <a:ln w="9525" cap="flat" cmpd="sng" algn="ctr">
            <a:solidFill>
              <a:srgbClr val="000000"/>
            </a:solidFill>
            <a:round/>
          </a:ln>
          <a:effectLst/>
        </c:spPr>
        <c:txPr>
          <a:bodyPr rot="-2400000" vert="horz"/>
          <a:lstStyle/>
          <a:p>
            <a:pPr>
              <a:defRPr>
                <a:noFill/>
              </a:defRPr>
            </a:pPr>
            <a:endParaRPr lang="en-US"/>
          </a:p>
        </c:txPr>
        <c:crossAx val="-2117946336"/>
        <c:crosses val="autoZero"/>
        <c:crossBetween val="midCat"/>
        <c:minorUnit val="1"/>
      </c:valAx>
      <c:valAx>
        <c:axId val="-2117946336"/>
        <c:scaling>
          <c:orientation val="minMax"/>
          <c:max val="20"/>
          <c:min val="0"/>
        </c:scaling>
        <c:delete val="0"/>
        <c:axPos val="l"/>
        <c:numFmt formatCode="General" sourceLinked="1"/>
        <c:majorTickMark val="out"/>
        <c:minorTickMark val="none"/>
        <c:tickLblPos val="nextTo"/>
        <c:spPr>
          <a:noFill/>
          <a:ln w="9525" cap="flat" cmpd="sng" algn="ctr">
            <a:solidFill>
              <a:srgbClr val="000000"/>
            </a:solidFill>
            <a:round/>
          </a:ln>
          <a:effectLst/>
        </c:spPr>
        <c:txPr>
          <a:bodyPr rot="-60000000" vert="horz"/>
          <a:lstStyle/>
          <a:p>
            <a:pPr>
              <a:defRPr/>
            </a:pPr>
            <a:endParaRPr lang="en-US"/>
          </a:p>
        </c:txPr>
        <c:crossAx val="-2117949552"/>
        <c:crosses val="autoZero"/>
        <c:crossBetween val="midCat"/>
        <c:majorUnit val="5"/>
      </c:valAx>
    </c:plotArea>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1-24T12:19:57.817" idx="1">
    <p:pos x="5364" y="1273"/>
    <p:text/>
    <p:extLst>
      <p:ext uri="{C676402C-5697-4E1C-873F-D02D1690AC5C}">
        <p15:threadingInfo xmlns:p15="http://schemas.microsoft.com/office/powerpoint/2012/main" timeZoneBias="300"/>
      </p:ext>
    </p:extLst>
  </p:cm>
  <p:cm authorId="2" dt="2017-01-24T12:20:02.596" idx="1">
    <p:pos x="-489" y="680"/>
    <p:text/>
    <p:extLst mod="1">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1-27T08:23:11.329" idx="3">
    <p:pos x="3242" y="1279"/>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84706-7AD2-9D43-A586-67049140EE30}" type="datetimeFigureOut">
              <a:rPr lang="en-US" smtClean="0"/>
              <a:pPr/>
              <a:t>3/10/2017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96B55C-3DDB-AC4F-9BEC-5458EB80000C}" type="slidenum">
              <a:rPr lang="en-US" smtClean="0"/>
              <a:pPr/>
              <a:t>‹#›</a:t>
            </a:fld>
            <a:endParaRPr lang="en-US"/>
          </a:p>
        </p:txBody>
      </p:sp>
    </p:spTree>
    <p:extLst>
      <p:ext uri="{BB962C8B-B14F-4D97-AF65-F5344CB8AC3E}">
        <p14:creationId xmlns:p14="http://schemas.microsoft.com/office/powerpoint/2010/main" val="105983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C72D32-784E-CD47-9387-8A0F0F3EB313}" type="datetimeFigureOut">
              <a:rPr lang="en-US" smtClean="0"/>
              <a:pPr/>
              <a:t>3/10/2017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1BF497-8CB6-E243-A829-0E978CD501E9}" type="slidenum">
              <a:rPr lang="en-US" smtClean="0"/>
              <a:pPr/>
              <a:t>‹#›</a:t>
            </a:fld>
            <a:endParaRPr lang="en-US"/>
          </a:p>
        </p:txBody>
      </p:sp>
    </p:spTree>
    <p:extLst>
      <p:ext uri="{BB962C8B-B14F-4D97-AF65-F5344CB8AC3E}">
        <p14:creationId xmlns:p14="http://schemas.microsoft.com/office/powerpoint/2010/main" val="7629928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1</a:t>
            </a:fld>
            <a:endParaRPr lang="en-US"/>
          </a:p>
        </p:txBody>
      </p:sp>
    </p:spTree>
    <p:extLst>
      <p:ext uri="{BB962C8B-B14F-4D97-AF65-F5344CB8AC3E}">
        <p14:creationId xmlns:p14="http://schemas.microsoft.com/office/powerpoint/2010/main" val="1573188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Tree cores were collected from at least 10 trees of each dominant species</a:t>
            </a:r>
            <a:r>
              <a:rPr lang="en-US" baseline="0" dirty="0" smtClean="0"/>
              <a:t> per study site.  These cores were then dated and the annual increment growth measured.  The lines in the lower picture indicate the amount of growth for each year.</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10</a:t>
            </a:fld>
            <a:endParaRPr lang="en-US"/>
          </a:p>
        </p:txBody>
      </p:sp>
    </p:spTree>
    <p:extLst>
      <p:ext uri="{BB962C8B-B14F-4D97-AF65-F5344CB8AC3E}">
        <p14:creationId xmlns:p14="http://schemas.microsoft.com/office/powerpoint/2010/main" val="120755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 the relationship</a:t>
            </a:r>
            <a:r>
              <a:rPr lang="en-US" baseline="0" dirty="0" smtClean="0"/>
              <a:t> between sugar maple growth and precipitation during different months.</a:t>
            </a:r>
          </a:p>
          <a:p>
            <a:r>
              <a:rPr lang="en-US" baseline="0" dirty="0" smtClean="0"/>
              <a:t>Precipitation from the current growing season are in bold (may, </a:t>
            </a:r>
            <a:r>
              <a:rPr lang="en-US" baseline="0" dirty="0" err="1" smtClean="0"/>
              <a:t>jun</a:t>
            </a:r>
            <a:r>
              <a:rPr lang="en-US" baseline="0" dirty="0" smtClean="0"/>
              <a:t>, </a:t>
            </a:r>
            <a:r>
              <a:rPr lang="en-US" baseline="0" dirty="0" err="1" smtClean="0"/>
              <a:t>jul</a:t>
            </a:r>
            <a:r>
              <a:rPr lang="en-US" baseline="0" dirty="0" smtClean="0"/>
              <a:t>, </a:t>
            </a:r>
            <a:r>
              <a:rPr lang="en-US" baseline="0" dirty="0" err="1" smtClean="0"/>
              <a:t>aug</a:t>
            </a:r>
            <a:r>
              <a:rPr lang="en-US" baseline="0" dirty="0" smtClean="0"/>
              <a:t>, </a:t>
            </a:r>
            <a:r>
              <a:rPr lang="en-US" baseline="0" dirty="0" err="1" smtClean="0"/>
              <a:t>sep</a:t>
            </a:r>
            <a:r>
              <a:rPr lang="en-US" baseline="0" dirty="0" smtClean="0"/>
              <a:t>).</a:t>
            </a:r>
          </a:p>
          <a:p>
            <a:r>
              <a:rPr lang="en-US" dirty="0" smtClean="0"/>
              <a:t>Precipitation</a:t>
            </a:r>
            <a:r>
              <a:rPr lang="en-US" baseline="0" dirty="0" smtClean="0"/>
              <a:t> from the winter and previous growing season are also shown (</a:t>
            </a:r>
            <a:r>
              <a:rPr lang="en-US" baseline="0" dirty="0" err="1" smtClean="0"/>
              <a:t>apr</a:t>
            </a:r>
            <a:r>
              <a:rPr lang="is-IS" baseline="0" dirty="0" smtClean="0"/>
              <a:t>…prev may) </a:t>
            </a:r>
            <a:r>
              <a:rPr lang="en-US" baseline="0" dirty="0" smtClean="0"/>
              <a:t>– this is relevant, because trees store carbohydrates from the previous year, and these carbohydrates may be used for growth during the following growing season (especially before leaf-out).  Consequently, there is often a </a:t>
            </a:r>
            <a:r>
              <a:rPr lang="en-US" baseline="0" dirty="0" err="1" smtClean="0"/>
              <a:t>timelag</a:t>
            </a:r>
            <a:r>
              <a:rPr lang="en-US" baseline="0" dirty="0" smtClean="0"/>
              <a:t> in the growth response related to the previous year’s weather conditions.</a:t>
            </a:r>
          </a:p>
          <a:p>
            <a:r>
              <a:rPr lang="en-US" baseline="0" dirty="0" smtClean="0"/>
              <a:t>Green = positive response; red = negative response</a:t>
            </a:r>
          </a:p>
          <a:p>
            <a:r>
              <a:rPr lang="en-US" baseline="0" dirty="0" smtClean="0"/>
              <a:t>Darker shades = stronger correlation; lighter shades = weaker correlation;</a:t>
            </a:r>
          </a:p>
          <a:p>
            <a:endParaRPr lang="en-US" dirty="0"/>
          </a:p>
        </p:txBody>
      </p:sp>
      <p:sp>
        <p:nvSpPr>
          <p:cNvPr id="4" name="Slide Number Placeholder 3"/>
          <p:cNvSpPr>
            <a:spLocks noGrp="1"/>
          </p:cNvSpPr>
          <p:nvPr>
            <p:ph type="sldNum" sz="quarter" idx="10"/>
          </p:nvPr>
        </p:nvSpPr>
        <p:spPr/>
        <p:txBody>
          <a:bodyPr/>
          <a:lstStyle/>
          <a:p>
            <a:fld id="{1F458D0E-2890-4ED8-A683-EF74E0979A0D}" type="slidenum">
              <a:rPr lang="en-US" smtClean="0"/>
              <a:t>11</a:t>
            </a:fld>
            <a:endParaRPr lang="en-US"/>
          </a:p>
        </p:txBody>
      </p:sp>
    </p:spTree>
    <p:extLst>
      <p:ext uri="{BB962C8B-B14F-4D97-AF65-F5344CB8AC3E}">
        <p14:creationId xmlns:p14="http://schemas.microsoft.com/office/powerpoint/2010/main" val="18248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Same table format as the previous slide, except looking at the relationship between temperature and sugar maple growth.</a:t>
            </a:r>
          </a:p>
        </p:txBody>
      </p:sp>
      <p:sp>
        <p:nvSpPr>
          <p:cNvPr id="4" name="Slide Number Placeholder 3"/>
          <p:cNvSpPr>
            <a:spLocks noGrp="1"/>
          </p:cNvSpPr>
          <p:nvPr>
            <p:ph type="sldNum" sz="quarter" idx="10"/>
          </p:nvPr>
        </p:nvSpPr>
        <p:spPr/>
        <p:txBody>
          <a:bodyPr/>
          <a:lstStyle/>
          <a:p>
            <a:fld id="{1F458D0E-2890-4ED8-A683-EF74E0979A0D}" type="slidenum">
              <a:rPr lang="en-US" smtClean="0"/>
              <a:t>12</a:t>
            </a:fld>
            <a:endParaRPr lang="en-US"/>
          </a:p>
        </p:txBody>
      </p:sp>
    </p:spTree>
    <p:extLst>
      <p:ext uri="{BB962C8B-B14F-4D97-AF65-F5344CB8AC3E}">
        <p14:creationId xmlns:p14="http://schemas.microsoft.com/office/powerpoint/2010/main" val="124068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58D0E-2890-4ED8-A683-EF74E0979A0D}" type="slidenum">
              <a:rPr lang="en-US" smtClean="0"/>
              <a:t>13</a:t>
            </a:fld>
            <a:endParaRPr lang="en-US"/>
          </a:p>
        </p:txBody>
      </p:sp>
    </p:spTree>
    <p:extLst>
      <p:ext uri="{BB962C8B-B14F-4D97-AF65-F5344CB8AC3E}">
        <p14:creationId xmlns:p14="http://schemas.microsoft.com/office/powerpoint/2010/main" val="1737111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long-term</a:t>
            </a:r>
            <a:r>
              <a:rPr lang="en-US" baseline="0" dirty="0" smtClean="0"/>
              <a:t> increases are driven by increases in the CO2 concentration of the atmosphere (which increased about 30% from 1950 – 2012, the period shown here.</a:t>
            </a:r>
          </a:p>
          <a:p>
            <a:r>
              <a:rPr lang="en-US" baseline="0" dirty="0" smtClean="0"/>
              <a:t>Note spruce is always higher but levels off after reaching a maximum.  Beech and sugar maple are still increasing linearly.</a:t>
            </a:r>
          </a:p>
          <a:p>
            <a:r>
              <a:rPr lang="en-US" baseline="0" dirty="0" smtClean="0"/>
              <a:t>The short-term variation is likely driven by climate (analysis on the next slide …)</a:t>
            </a:r>
          </a:p>
        </p:txBody>
      </p:sp>
      <p:sp>
        <p:nvSpPr>
          <p:cNvPr id="4" name="Slide Number Placeholder 3"/>
          <p:cNvSpPr>
            <a:spLocks noGrp="1"/>
          </p:cNvSpPr>
          <p:nvPr>
            <p:ph type="sldNum" sz="quarter" idx="10"/>
          </p:nvPr>
        </p:nvSpPr>
        <p:spPr/>
        <p:txBody>
          <a:bodyPr/>
          <a:lstStyle/>
          <a:p>
            <a:fld id="{1F458D0E-2890-4ED8-A683-EF74E0979A0D}" type="slidenum">
              <a:rPr lang="en-US" smtClean="0"/>
              <a:t>15</a:t>
            </a:fld>
            <a:endParaRPr lang="en-US"/>
          </a:p>
        </p:txBody>
      </p:sp>
    </p:spTree>
    <p:extLst>
      <p:ext uri="{BB962C8B-B14F-4D97-AF65-F5344CB8AC3E}">
        <p14:creationId xmlns:p14="http://schemas.microsoft.com/office/powerpoint/2010/main" val="8766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58D0E-2890-4ED8-A683-EF74E0979A0D}" type="slidenum">
              <a:rPr lang="en-US" smtClean="0"/>
              <a:t>16</a:t>
            </a:fld>
            <a:endParaRPr lang="en-US"/>
          </a:p>
        </p:txBody>
      </p:sp>
    </p:spTree>
    <p:extLst>
      <p:ext uri="{BB962C8B-B14F-4D97-AF65-F5344CB8AC3E}">
        <p14:creationId xmlns:p14="http://schemas.microsoft.com/office/powerpoint/2010/main" val="844063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458D0E-2890-4ED8-A683-EF74E0979A0D}" type="slidenum">
              <a:rPr lang="en-US" smtClean="0"/>
              <a:t>17</a:t>
            </a:fld>
            <a:endParaRPr lang="en-US"/>
          </a:p>
        </p:txBody>
      </p:sp>
    </p:spTree>
    <p:extLst>
      <p:ext uri="{BB962C8B-B14F-4D97-AF65-F5344CB8AC3E}">
        <p14:creationId xmlns:p14="http://schemas.microsoft.com/office/powerpoint/2010/main" val="162876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droughts will likely be outside the climate space to which species have adapted. Therefore, to really understand responses, necessary to push ecosystems beyond their thresholds – this is the motivation for these drought experiments conducted at two different sites in NH.</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18</a:t>
            </a:fld>
            <a:endParaRPr lang="en-US"/>
          </a:p>
        </p:txBody>
      </p:sp>
    </p:spTree>
    <p:extLst>
      <p:ext uri="{BB962C8B-B14F-4D97-AF65-F5344CB8AC3E}">
        <p14:creationId xmlns:p14="http://schemas.microsoft.com/office/powerpoint/2010/main" val="871882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20</a:t>
            </a:fld>
            <a:endParaRPr lang="en-US"/>
          </a:p>
        </p:txBody>
      </p:sp>
    </p:spTree>
    <p:extLst>
      <p:ext uri="{BB962C8B-B14F-4D97-AF65-F5344CB8AC3E}">
        <p14:creationId xmlns:p14="http://schemas.microsoft.com/office/powerpoint/2010/main" val="1015439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7528E9-39DD-4C6A-9B3D-7CF2DDEA340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046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a:t>
            </a:fld>
            <a:endParaRPr lang="en-US"/>
          </a:p>
        </p:txBody>
      </p:sp>
    </p:spTree>
    <p:extLst>
      <p:ext uri="{BB962C8B-B14F-4D97-AF65-F5344CB8AC3E}">
        <p14:creationId xmlns:p14="http://schemas.microsoft.com/office/powerpoint/2010/main" val="190506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a:t>
            </a:r>
            <a:r>
              <a:rPr lang="en-US" dirty="0" err="1" smtClean="0"/>
              <a:t>sapflow</a:t>
            </a:r>
            <a:r>
              <a:rPr lang="en-US" dirty="0" smtClean="0"/>
              <a:t> sensor consists</a:t>
            </a:r>
            <a:r>
              <a:rPr lang="en-US" baseline="0" dirty="0" smtClean="0"/>
              <a:t> of 3 probes – the middle probe emits a pulse of heat every 10 min, and the upper and lower probe record the temperature of the sap.  With those data, we can then calculate the rate at which the sap is moving.  This rate can be scaled up to the whole tree or stand level using sapwood area.</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22</a:t>
            </a:fld>
            <a:endParaRPr lang="en-US"/>
          </a:p>
        </p:txBody>
      </p:sp>
    </p:spTree>
    <p:extLst>
      <p:ext uri="{BB962C8B-B14F-4D97-AF65-F5344CB8AC3E}">
        <p14:creationId xmlns:p14="http://schemas.microsoft.com/office/powerpoint/2010/main" val="41946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shows the results for how soil moisture and </a:t>
            </a:r>
            <a:r>
              <a:rPr lang="en-US" baseline="0" dirty="0" err="1" smtClean="0"/>
              <a:t>sapflow</a:t>
            </a:r>
            <a:r>
              <a:rPr lang="en-US" baseline="0" dirty="0" smtClean="0"/>
              <a:t> changed over the growing season.  The black line is the average of the control plots, and the red line is the average for the drought plots.  The op panel shows soil moisture, declining throughout the growing season.  The extreme drought (mid Aug-Mid sept.) shown by the yellow shaded area.</a:t>
            </a:r>
          </a:p>
          <a:p>
            <a:r>
              <a:rPr lang="en-US" baseline="0" dirty="0" smtClean="0"/>
              <a:t>This second panel shows the whole tree </a:t>
            </a:r>
            <a:r>
              <a:rPr lang="en-US" baseline="0" dirty="0" err="1" smtClean="0"/>
              <a:t>sapflow</a:t>
            </a:r>
            <a:r>
              <a:rPr lang="en-US" baseline="0" dirty="0" smtClean="0"/>
              <a:t> (or transpiration) for white pine – Initially, the control plots maintained significantly higher transpiration than the drought plots, then during the extreme drought, transpiration for the drought trees approaches zero, and even the control trees reach similar levels for a few days.  </a:t>
            </a:r>
          </a:p>
          <a:p>
            <a:r>
              <a:rPr lang="en-US" baseline="0" dirty="0" smtClean="0"/>
              <a:t>The bottom panel shows the rainfall events, notice that following a significant rainfall event on 9/21, the trees respond immediately by increasing their transpiration.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100 L is about 2 kegs of beer, or 1 small bathtub – so maximum T about 300 L (6 kegs beer, 3 bathtubs).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24</a:t>
            </a:fld>
            <a:endParaRPr lang="en-US"/>
          </a:p>
        </p:txBody>
      </p:sp>
    </p:spTree>
    <p:extLst>
      <p:ext uri="{BB962C8B-B14F-4D97-AF65-F5344CB8AC3E}">
        <p14:creationId xmlns:p14="http://schemas.microsoft.com/office/powerpoint/2010/main" val="309911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the trend</a:t>
            </a:r>
            <a:r>
              <a:rPr lang="en-US" baseline="0" dirty="0" smtClean="0"/>
              <a:t> is very similar for red oak, although the difference between the drought and control trees are more similar, and fewer days when transpiration nearly ceased.</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25</a:t>
            </a:fld>
            <a:endParaRPr lang="en-US"/>
          </a:p>
        </p:txBody>
      </p:sp>
    </p:spTree>
    <p:extLst>
      <p:ext uri="{BB962C8B-B14F-4D97-AF65-F5344CB8AC3E}">
        <p14:creationId xmlns:p14="http://schemas.microsoft.com/office/powerpoint/2010/main" val="1554578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we see a blow up of just the period</a:t>
            </a:r>
            <a:r>
              <a:rPr lang="en-US" baseline="0" dirty="0" smtClean="0"/>
              <a:t> with the extreme drought (yellow shaded area in the previous graph).  This figure highlights how </a:t>
            </a:r>
            <a:r>
              <a:rPr lang="en-US" baseline="0" dirty="0" err="1" smtClean="0"/>
              <a:t>tranpiration</a:t>
            </a:r>
            <a:r>
              <a:rPr lang="en-US" baseline="0" dirty="0" smtClean="0"/>
              <a:t> is almost zero for about 10 days, and barely detectable for both plots in early September, while for red oak, there are only 2 days when transpiration approaches zero</a:t>
            </a:r>
            <a:endParaRPr lang="en-US" dirty="0" smtClean="0"/>
          </a:p>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26</a:t>
            </a:fld>
            <a:endParaRPr lang="en-US"/>
          </a:p>
        </p:txBody>
      </p:sp>
    </p:spTree>
    <p:extLst>
      <p:ext uri="{BB962C8B-B14F-4D97-AF65-F5344CB8AC3E}">
        <p14:creationId xmlns:p14="http://schemas.microsoft.com/office/powerpoint/2010/main" val="1043005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 for WUE, comparing the 2 dominant trees: red oak (LEFT) and white pine (RIGHT).</a:t>
            </a:r>
          </a:p>
          <a:p>
            <a:r>
              <a:rPr lang="en-US" dirty="0" smtClean="0"/>
              <a:t>We</a:t>
            </a:r>
            <a:r>
              <a:rPr lang="en-US" baseline="0" dirty="0" smtClean="0"/>
              <a:t> can see that RO maintains fairly similar WUE in control and drought plots  </a:t>
            </a:r>
          </a:p>
          <a:p>
            <a:r>
              <a:rPr lang="en-US" baseline="0" dirty="0" smtClean="0"/>
              <a:t>WP has greater WUE in the drought plot (suggests that they are closing their stomata to conserve water).</a:t>
            </a:r>
          </a:p>
          <a:p>
            <a:r>
              <a:rPr lang="en-US" baseline="0" dirty="0" smtClean="0"/>
              <a:t>Reflects different strategies for coping with drought</a:t>
            </a:r>
            <a:endParaRPr lang="en-US" dirty="0" smtClean="0"/>
          </a:p>
        </p:txBody>
      </p:sp>
      <p:sp>
        <p:nvSpPr>
          <p:cNvPr id="4" name="Slide Number Placeholder 3"/>
          <p:cNvSpPr>
            <a:spLocks noGrp="1"/>
          </p:cNvSpPr>
          <p:nvPr>
            <p:ph type="sldNum" sz="quarter" idx="10"/>
          </p:nvPr>
        </p:nvSpPr>
        <p:spPr/>
        <p:txBody>
          <a:bodyPr/>
          <a:lstStyle/>
          <a:p>
            <a:fld id="{EC1BF497-8CB6-E243-A829-0E978CD501E9}" type="slidenum">
              <a:rPr lang="en-US" smtClean="0"/>
              <a:pPr/>
              <a:t>27</a:t>
            </a:fld>
            <a:endParaRPr lang="en-US"/>
          </a:p>
        </p:txBody>
      </p:sp>
    </p:spTree>
    <p:extLst>
      <p:ext uri="{BB962C8B-B14F-4D97-AF65-F5344CB8AC3E}">
        <p14:creationId xmlns:p14="http://schemas.microsoft.com/office/powerpoint/2010/main" val="1422890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Tx/>
              <a:buChar char="-"/>
            </a:pPr>
            <a:r>
              <a:rPr lang="en-US" dirty="0" smtClean="0"/>
              <a:t>Leaf water potential is another measure</a:t>
            </a:r>
            <a:r>
              <a:rPr lang="en-US" baseline="0" dirty="0" smtClean="0"/>
              <a:t> that helps us understand differences in drought response.  </a:t>
            </a:r>
          </a:p>
          <a:p>
            <a:pPr marL="171450" indent="-171450">
              <a:buFontTx/>
              <a:buChar char="-"/>
            </a:pPr>
            <a:r>
              <a:rPr lang="en-US" dirty="0" smtClean="0"/>
              <a:t>Think of leaf water potential as the</a:t>
            </a:r>
            <a:r>
              <a:rPr lang="en-US" baseline="0" dirty="0" smtClean="0"/>
              <a:t> </a:t>
            </a:r>
            <a:r>
              <a:rPr lang="en-US" dirty="0" smtClean="0"/>
              <a:t>amount of pressure required to extract water</a:t>
            </a:r>
            <a:r>
              <a:rPr lang="en-US" baseline="0" dirty="0" smtClean="0"/>
              <a:t> from the leaf</a:t>
            </a:r>
          </a:p>
          <a:p>
            <a:pPr marL="171450" indent="-171450">
              <a:buFontTx/>
              <a:buChar char="-"/>
            </a:pPr>
            <a:r>
              <a:rPr lang="en-US" baseline="0" dirty="0" smtClean="0"/>
              <a:t>If trees keep their stomata open even when the soil becomes drier, they will experience more negative water potentials.  This means that they are at greater risk of breaking the water column and damaging the xylem (conductive tissue) in the stem.</a:t>
            </a:r>
          </a:p>
          <a:p>
            <a:pPr marL="171450" indent="-171450">
              <a:buFontTx/>
              <a:buChar char="-"/>
            </a:pPr>
            <a:r>
              <a:rPr lang="en-US" baseline="0" dirty="0" smtClean="0"/>
              <a:t>Plants can avoid low water potential by closing their stomata; however, there is a trade off: this allows the plant to protect its xylem but reduces its ability to photosynthesize and produce more carbohydrates.</a:t>
            </a:r>
          </a:p>
          <a:p>
            <a:pPr marL="171450" indent="-171450">
              <a:buFontTx/>
              <a:buChar char="-"/>
            </a:pPr>
            <a:r>
              <a:rPr lang="en-US" baseline="0" dirty="0" smtClean="0"/>
              <a:t>Trees have different strategies for dealing with this tradeoff– oaks allow the potential to become more negative – more risky, but can continue photosynthesizing. In contrast, white pine closes its stomata and has a more conservative (less risky) strategy.</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 figure show leaf water potential,</a:t>
            </a:r>
            <a:r>
              <a:rPr lang="en-US" baseline="0" dirty="0" smtClean="0"/>
              <a:t> for RO and WP, comparing between pre-drought (July) and during the extreme drought (August).  Again, red = drought; green = control.</a:t>
            </a:r>
          </a:p>
          <a:p>
            <a:r>
              <a:rPr lang="en-US" dirty="0" smtClean="0"/>
              <a:t>Overall, WP decreases during the severe drought.</a:t>
            </a:r>
          </a:p>
          <a:p>
            <a:r>
              <a:rPr lang="en-US" dirty="0" smtClean="0"/>
              <a:t>But</a:t>
            </a:r>
            <a:r>
              <a:rPr lang="en-US" baseline="0" dirty="0" smtClean="0"/>
              <a:t> we can also see the red oak allows its WP to reach more negative values than WP – because it is keeping it’s stomata more open and continuing to transpire, while WP tends to close its stomata more.  This reflects RO’s more drought tolerant strategy.</a:t>
            </a:r>
            <a:endParaRPr lang="en-US" dirty="0" smtClean="0"/>
          </a:p>
          <a:p>
            <a:endParaRPr lang="en-US" dirty="0" smtClean="0"/>
          </a:p>
          <a:p>
            <a:r>
              <a:rPr lang="en-US" dirty="0" smtClean="0"/>
              <a:t>Species and month (July vs. August) effect</a:t>
            </a:r>
          </a:p>
          <a:p>
            <a:r>
              <a:rPr lang="en-US" dirty="0" smtClean="0"/>
              <a:t>No significant treatment effect</a:t>
            </a:r>
          </a:p>
          <a:p>
            <a:r>
              <a:rPr lang="en-US" dirty="0" smtClean="0"/>
              <a:t>N. Red Oak: lower midday </a:t>
            </a:r>
            <a:r>
              <a:rPr lang="en-US" dirty="0" err="1" smtClean="0"/>
              <a:t>wp</a:t>
            </a:r>
            <a:endParaRPr lang="en-US" dirty="0" smtClean="0"/>
          </a:p>
          <a:p>
            <a:r>
              <a:rPr lang="en-US" dirty="0" smtClean="0"/>
              <a:t>August: lower midday </a:t>
            </a:r>
            <a:r>
              <a:rPr lang="en-US" dirty="0" err="1" smtClean="0"/>
              <a:t>wp</a:t>
            </a:r>
            <a:endParaRPr lang="en-US" dirty="0" smtClean="0"/>
          </a:p>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28</a:t>
            </a:fld>
            <a:endParaRPr lang="en-US"/>
          </a:p>
        </p:txBody>
      </p:sp>
    </p:spTree>
    <p:extLst>
      <p:ext uri="{BB962C8B-B14F-4D97-AF65-F5344CB8AC3E}">
        <p14:creationId xmlns:p14="http://schemas.microsoft.com/office/powerpoint/2010/main" val="2049815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results for</a:t>
            </a:r>
            <a:r>
              <a:rPr lang="en-US" baseline="0" dirty="0" smtClean="0"/>
              <a:t> the drought experiment at Hubbard Brook were very different from Thompson farm, as we did not see any significant differences in tree water use in the drought plots vs. control plots.</a:t>
            </a:r>
            <a:br>
              <a:rPr lang="en-US" baseline="0" dirty="0" smtClean="0"/>
            </a:br>
            <a:r>
              <a:rPr lang="en-US" baseline="0" dirty="0" smtClean="0"/>
              <a:t>Some possible reasons to explain these results: 1) the natural drought was less severe in central NH; (2) the plots were smaller and on steep slopes, so there may have been some lateral flow of water into the drought plots; (3) red maple is a highly plastic species that grows successfully on a range of different sites (e.g., from dry rocky ridge tops to swamps; from Maine to </a:t>
            </a:r>
            <a:r>
              <a:rPr lang="en-US" baseline="0" dirty="0" err="1" smtClean="0"/>
              <a:t>Floriday</a:t>
            </a:r>
            <a:r>
              <a:rPr lang="en-US" baseline="0" dirty="0" smtClean="0"/>
              <a:t>); thus, it may have greater capacity to adapt to or tolerate drought compared with red oak and white pine.  </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29</a:t>
            </a:fld>
            <a:endParaRPr lang="en-US"/>
          </a:p>
        </p:txBody>
      </p:sp>
    </p:spTree>
    <p:extLst>
      <p:ext uri="{BB962C8B-B14F-4D97-AF65-F5344CB8AC3E}">
        <p14:creationId xmlns:p14="http://schemas.microsoft.com/office/powerpoint/2010/main" val="903634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charset="0"/>
                <a:ea typeface="Calibri" charset="0"/>
                <a:cs typeface="TimesNewRomanPSMT" charset="0"/>
              </a:rPr>
              <a:t>Wanted to end with trying</a:t>
            </a:r>
            <a:r>
              <a:rPr lang="en-US" baseline="0" dirty="0" smtClean="0">
                <a:latin typeface="Times" charset="0"/>
                <a:ea typeface="Calibri" charset="0"/>
                <a:cs typeface="TimesNewRomanPSMT" charset="0"/>
              </a:rPr>
              <a:t> summarize some of what we know – and don’t know – about</a:t>
            </a:r>
            <a:r>
              <a:rPr lang="is-IS" baseline="0" dirty="0" smtClean="0">
                <a:latin typeface="Times" charset="0"/>
                <a:ea typeface="Calibri" charset="0"/>
                <a:cs typeface="TimesNewRomanPSMT" charset="0"/>
              </a:rPr>
              <a:t>… and what are some of the implications for syrup production</a:t>
            </a:r>
            <a:endParaRPr lang="en-US" dirty="0" smtClean="0">
              <a:latin typeface="Times" charset="0"/>
              <a:ea typeface="Calibri" charset="0"/>
              <a:cs typeface="TimesNewRomanPSMT"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charset="0"/>
                <a:ea typeface="Calibri" charset="0"/>
                <a:cs typeface="TimesNewRomanPSMT" charset="0"/>
              </a:rPr>
              <a:t>Many of these aspects you are probably</a:t>
            </a:r>
            <a:r>
              <a:rPr lang="en-US" baseline="0" dirty="0" smtClean="0">
                <a:latin typeface="Times" charset="0"/>
                <a:ea typeface="Calibri" charset="0"/>
                <a:cs typeface="TimesNewRomanPSMT" charset="0"/>
              </a:rPr>
              <a:t> more familiar with than I am.  E.g., vernal window</a:t>
            </a:r>
            <a:r>
              <a:rPr lang="is-IS" baseline="0" dirty="0" smtClean="0">
                <a:latin typeface="Times" charset="0"/>
                <a:ea typeface="Calibri" charset="0"/>
                <a:cs typeface="TimesNewRomanPSMT" charset="0"/>
              </a:rPr>
              <a:t>…earlier...adjust management practices.</a:t>
            </a: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latin typeface="Times" charset="0"/>
                <a:ea typeface="Calibri" charset="0"/>
                <a:cs typeface="TimesNewRomanPSMT" charset="0"/>
              </a:rPr>
              <a:t>SM is particularly sensitive to root damage (perhaps due to VAM?) – likely increase with climate change.  This has implications for sugaring...</a:t>
            </a: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latin typeface="Times" charset="0"/>
                <a:ea typeface="Calibri" charset="0"/>
                <a:cs typeface="TimesNewRomanPSMT" charset="0"/>
              </a:rPr>
              <a:t>One that I’d like to focus on a bit more is NSCs...stored in leaves, branches, stemwood, roots</a:t>
            </a:r>
            <a:endParaRPr lang="en-US" dirty="0" smtClean="0">
              <a:latin typeface="Times" charset="0"/>
              <a:ea typeface="Calibri" charset="0"/>
              <a:cs typeface="TimesNewRomanPSMT"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charset="0"/>
                <a:ea typeface="Calibri" charset="0"/>
                <a:cs typeface="TimesNewRomanPSMT" charset="0"/>
              </a:rPr>
              <a:t>NSCs </a:t>
            </a:r>
            <a:r>
              <a:rPr lang="en-US" dirty="0" smtClean="0">
                <a:latin typeface="Times New Roman" charset="0"/>
                <a:ea typeface="Calibri" charset="0"/>
              </a:rPr>
              <a:t>(sugars and starch) stored by trees as reserves to support metabolic functions and growth during stressful times.</a:t>
            </a:r>
            <a:r>
              <a:rPr lang="en-US" dirty="0" smtClean="0">
                <a:latin typeface="Times" charset="0"/>
                <a:ea typeface="Calibri" charset="0"/>
                <a:cs typeface="MyriadPro-Regular" charset="0"/>
              </a:rPr>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Sap season determined by the climate during the time of year when things are changing the most – Feb – March (vernal window) – becoming more variable (challenges: predictability, quality)</a:t>
            </a:r>
          </a:p>
          <a:p>
            <a:r>
              <a:rPr lang="en-US" dirty="0" smtClean="0"/>
              <a:t>Need</a:t>
            </a:r>
            <a:r>
              <a:rPr lang="en-US" baseline="0" dirty="0" smtClean="0"/>
              <a:t> snow on the ground for the sap to be running during leaf off season; need nights below freezing and days in the 30-40s (leaves out – too late; sugar concentrations go down because leaves need it)</a:t>
            </a:r>
          </a:p>
          <a:p>
            <a:r>
              <a:rPr lang="en-US" baseline="0" dirty="0" smtClean="0"/>
              <a:t>SM = VA </a:t>
            </a:r>
            <a:r>
              <a:rPr lang="en-US" baseline="0" dirty="0" err="1" smtClean="0"/>
              <a:t>mycorrhyze</a:t>
            </a:r>
            <a:r>
              <a:rPr lang="en-US" baseline="0" dirty="0" smtClean="0"/>
              <a:t>, more of an inorganic N (EM species – can organic N)</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30</a:t>
            </a:fld>
            <a:endParaRPr lang="en-US"/>
          </a:p>
        </p:txBody>
      </p:sp>
    </p:spTree>
    <p:extLst>
      <p:ext uri="{BB962C8B-B14F-4D97-AF65-F5344CB8AC3E}">
        <p14:creationId xmlns:p14="http://schemas.microsoft.com/office/powerpoint/2010/main" val="1468581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C1BF497-8CB6-E243-A829-0E978CD501E9}" type="slidenum">
              <a:rPr lang="en-US" smtClean="0"/>
              <a:pPr/>
              <a:t>31</a:t>
            </a:fld>
            <a:endParaRPr lang="en-US"/>
          </a:p>
        </p:txBody>
      </p:sp>
    </p:spTree>
    <p:extLst>
      <p:ext uri="{BB962C8B-B14F-4D97-AF65-F5344CB8AC3E}">
        <p14:creationId xmlns:p14="http://schemas.microsoft.com/office/powerpoint/2010/main" val="213264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32</a:t>
            </a:fld>
            <a:endParaRPr lang="en-US"/>
          </a:p>
        </p:txBody>
      </p:sp>
    </p:spTree>
    <p:extLst>
      <p:ext uri="{BB962C8B-B14F-4D97-AF65-F5344CB8AC3E}">
        <p14:creationId xmlns:p14="http://schemas.microsoft.com/office/powerpoint/2010/main" val="99268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assessing rainfall patterns o</a:t>
            </a:r>
            <a:r>
              <a:rPr lang="en-US" dirty="0" smtClean="0"/>
              <a:t>ver</a:t>
            </a:r>
            <a:r>
              <a:rPr lang="en-US" baseline="0" dirty="0" smtClean="0"/>
              <a:t> the past 50 years in the northeast, the most recent 25 years have been wetter than the previous 25 years. For example, in NH and VT, drought severity has decreased by &gt;75%.</a:t>
            </a:r>
          </a:p>
        </p:txBody>
      </p:sp>
      <p:sp>
        <p:nvSpPr>
          <p:cNvPr id="4" name="Slide Number Placeholder 3"/>
          <p:cNvSpPr>
            <a:spLocks noGrp="1"/>
          </p:cNvSpPr>
          <p:nvPr>
            <p:ph type="sldNum" sz="quarter" idx="10"/>
          </p:nvPr>
        </p:nvSpPr>
        <p:spPr/>
        <p:txBody>
          <a:bodyPr/>
          <a:lstStyle/>
          <a:p>
            <a:fld id="{EC1BF497-8CB6-E243-A829-0E978CD501E9}" type="slidenum">
              <a:rPr lang="en-US" smtClean="0"/>
              <a:pPr/>
              <a:t>3</a:t>
            </a:fld>
            <a:endParaRPr lang="en-US"/>
          </a:p>
        </p:txBody>
      </p:sp>
    </p:spTree>
    <p:extLst>
      <p:ext uri="{BB962C8B-B14F-4D97-AF65-F5344CB8AC3E}">
        <p14:creationId xmlns:p14="http://schemas.microsoft.com/office/powerpoint/2010/main" val="834490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TSS= total soluble sugars; These</a:t>
            </a:r>
            <a:r>
              <a:rPr lang="en-US" baseline="0" dirty="0" smtClean="0"/>
              <a:t> results suggest that the tapped trees may be prioritizing storage of carbohydrates at the expense of growth.  This also raises the question of how these processes change over time with many years of tapping and in response to other factors, such as climate variability.  There is still a lot we don’t understand about NSC dynamics and how management practices such as tapping of syrup influence the storage and mobilization of NSCs. More work is needed on this topic.</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33</a:t>
            </a:fld>
            <a:endParaRPr lang="en-US"/>
          </a:p>
        </p:txBody>
      </p:sp>
    </p:spTree>
    <p:extLst>
      <p:ext uri="{BB962C8B-B14F-4D97-AF65-F5344CB8AC3E}">
        <p14:creationId xmlns:p14="http://schemas.microsoft.com/office/powerpoint/2010/main" val="1455078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these drought tolerance classes are very general, and there are also many inconsistencies in the literature about different species’ drought tolerance.  More work is needed to refine our understanding of species’ ability to tolerate or adapt to drought.  However, there is some suggestion that red maple may be more drought tolerant than sugar maple or birch.</a:t>
            </a:r>
            <a:endParaRPr lang="en-US" dirty="0" smtClean="0"/>
          </a:p>
        </p:txBody>
      </p:sp>
      <p:sp>
        <p:nvSpPr>
          <p:cNvPr id="4" name="Slide Number Placeholder 3"/>
          <p:cNvSpPr>
            <a:spLocks noGrp="1"/>
          </p:cNvSpPr>
          <p:nvPr>
            <p:ph type="sldNum" sz="quarter" idx="10"/>
          </p:nvPr>
        </p:nvSpPr>
        <p:spPr/>
        <p:txBody>
          <a:bodyPr/>
          <a:lstStyle/>
          <a:p>
            <a:fld id="{EC1BF497-8CB6-E243-A829-0E978CD501E9}" type="slidenum">
              <a:rPr lang="en-US" smtClean="0"/>
              <a:pPr/>
              <a:t>34</a:t>
            </a:fld>
            <a:endParaRPr lang="en-US"/>
          </a:p>
        </p:txBody>
      </p:sp>
    </p:spTree>
    <p:extLst>
      <p:ext uri="{BB962C8B-B14F-4D97-AF65-F5344CB8AC3E}">
        <p14:creationId xmlns:p14="http://schemas.microsoft.com/office/powerpoint/2010/main" val="233675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REMOVE THE NAMES IN RED IF YOU</a:t>
            </a:r>
            <a:r>
              <a:rPr lang="en-US" baseline="0" smtClean="0"/>
              <a:t> CUT THE MELNHE STUFF.</a:t>
            </a:r>
            <a:endParaRPr lang="en-US"/>
          </a:p>
        </p:txBody>
      </p:sp>
      <p:sp>
        <p:nvSpPr>
          <p:cNvPr id="4" name="Slide Number Placeholder 3"/>
          <p:cNvSpPr>
            <a:spLocks noGrp="1"/>
          </p:cNvSpPr>
          <p:nvPr>
            <p:ph type="sldNum" sz="quarter" idx="10"/>
          </p:nvPr>
        </p:nvSpPr>
        <p:spPr/>
        <p:txBody>
          <a:bodyPr/>
          <a:lstStyle/>
          <a:p>
            <a:fld id="{1F458D0E-2890-4ED8-A683-EF74E0979A0D}" type="slidenum">
              <a:rPr lang="en-US" smtClean="0"/>
              <a:t>36</a:t>
            </a:fld>
            <a:endParaRPr lang="en-US"/>
          </a:p>
        </p:txBody>
      </p:sp>
    </p:spTree>
    <p:extLst>
      <p:ext uri="{BB962C8B-B14F-4D97-AF65-F5344CB8AC3E}">
        <p14:creationId xmlns:p14="http://schemas.microsoft.com/office/powerpoint/2010/main" val="298829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EB701-4A75-DC4F-BA2B-AD775C9E9E65}" type="slidenum">
              <a:rPr lang="en-US" smtClean="0"/>
              <a:pPr/>
              <a:t>37</a:t>
            </a:fld>
            <a:endParaRPr lang="en-US"/>
          </a:p>
        </p:txBody>
      </p:sp>
    </p:spTree>
    <p:extLst>
      <p:ext uri="{BB962C8B-B14F-4D97-AF65-F5344CB8AC3E}">
        <p14:creationId xmlns:p14="http://schemas.microsoft.com/office/powerpoint/2010/main" val="2443181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38</a:t>
            </a:fld>
            <a:endParaRPr lang="en-US"/>
          </a:p>
        </p:txBody>
      </p:sp>
    </p:spTree>
    <p:extLst>
      <p:ext uri="{BB962C8B-B14F-4D97-AF65-F5344CB8AC3E}">
        <p14:creationId xmlns:p14="http://schemas.microsoft.com/office/powerpoint/2010/main" val="182807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These climate change predictions are based on models. The general forecast for precipitation change </a:t>
            </a:r>
            <a:r>
              <a:rPr lang="en-US" dirty="0" smtClean="0"/>
              <a:t>throughout </a:t>
            </a:r>
            <a:r>
              <a:rPr lang="en-US" baseline="0" dirty="0" smtClean="0"/>
              <a:t>the U.S. is that drier areas will become drier, and wetter areas will become wetter, while extremes will also become more frequent.  Here in the NE, this means that we will likely have high rainfall events in the spring, but also more prolonged dry periods in the summer.</a:t>
            </a:r>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4</a:t>
            </a:fld>
            <a:endParaRPr lang="en-US"/>
          </a:p>
        </p:txBody>
      </p:sp>
    </p:spTree>
    <p:extLst>
      <p:ext uri="{BB962C8B-B14F-4D97-AF65-F5344CB8AC3E}">
        <p14:creationId xmlns:p14="http://schemas.microsoft.com/office/powerpoint/2010/main" val="104529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trend is highlighted by the extreme drought that affected much of New England last year.  These figures show the extent of the drought in late summer (epicenter – CT/MA and SW NH); and that even in January 2017 we continue to experience abnormally dry conditions.  </a:t>
            </a:r>
            <a:endParaRPr lang="en-US" dirty="0" smtClean="0"/>
          </a:p>
          <a:p>
            <a:r>
              <a:rPr lang="en-US" dirty="0" smtClean="0"/>
              <a:t>Yellow – abnormally dry;</a:t>
            </a:r>
            <a:r>
              <a:rPr lang="en-US" baseline="0" dirty="0" smtClean="0"/>
              <a:t> </a:t>
            </a:r>
            <a:r>
              <a:rPr lang="en-US" dirty="0" smtClean="0"/>
              <a:t>Light orange</a:t>
            </a:r>
            <a:r>
              <a:rPr lang="en-US" baseline="0" dirty="0" smtClean="0"/>
              <a:t> – moderate drought; dark orange = severe drought; red = extreme drought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5</a:t>
            </a:fld>
            <a:endParaRPr lang="en-US"/>
          </a:p>
        </p:txBody>
      </p:sp>
    </p:spTree>
    <p:extLst>
      <p:ext uri="{BB962C8B-B14F-4D97-AF65-F5344CB8AC3E}">
        <p14:creationId xmlns:p14="http://schemas.microsoft.com/office/powerpoint/2010/main" val="59638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major questions we’ve been addressing in our lab, is trying to understand what how</a:t>
            </a:r>
            <a:r>
              <a:rPr lang="en-US" baseline="0" dirty="0" smtClean="0"/>
              <a:t> the sensitivity and resilience to drought varies across different forest types and tree species.</a:t>
            </a:r>
            <a:endParaRPr lang="is-IS" dirty="0" smtClean="0"/>
          </a:p>
          <a:p>
            <a:r>
              <a:rPr lang="en-US" dirty="0" smtClean="0"/>
              <a:t>We</a:t>
            </a:r>
            <a:r>
              <a:rPr lang="is-IS" baseline="0" dirty="0" smtClean="0"/>
              <a:t> hypothesize that NE forests may be especially vulnerable to drought </a:t>
            </a:r>
            <a:r>
              <a:rPr lang="en-US" baseline="0" dirty="0" smtClean="0"/>
              <a:t>because tree species in this region haven’t evolved adaptations to drought (i.e., because past droughts were rare); </a:t>
            </a:r>
          </a:p>
          <a:p>
            <a:r>
              <a:rPr lang="en-US" baseline="0" dirty="0" smtClean="0"/>
              <a:t>Within this environment, the limiting resources are light and nutrients, so species developed adaptive strategies to optimize their ability to acquire these resources (water generally not limiting).</a:t>
            </a:r>
          </a:p>
          <a:p>
            <a:r>
              <a:rPr lang="en-US" baseline="0" dirty="0" smtClean="0"/>
              <a:t>Northeastern tree species are broadly classified as “drought intolerant” ; however, there has been relatively little research on their long-term response to drought.  </a:t>
            </a:r>
          </a:p>
        </p:txBody>
      </p:sp>
      <p:sp>
        <p:nvSpPr>
          <p:cNvPr id="4" name="Slide Number Placeholder 3"/>
          <p:cNvSpPr>
            <a:spLocks noGrp="1"/>
          </p:cNvSpPr>
          <p:nvPr>
            <p:ph type="sldNum" sz="quarter" idx="10"/>
          </p:nvPr>
        </p:nvSpPr>
        <p:spPr/>
        <p:txBody>
          <a:bodyPr/>
          <a:lstStyle/>
          <a:p>
            <a:fld id="{EC1BF497-8CB6-E243-A829-0E978CD501E9}" type="slidenum">
              <a:rPr lang="en-US" smtClean="0"/>
              <a:pPr/>
              <a:t>6</a:t>
            </a:fld>
            <a:endParaRPr lang="en-US"/>
          </a:p>
        </p:txBody>
      </p:sp>
    </p:spTree>
    <p:extLst>
      <p:ext uri="{BB962C8B-B14F-4D97-AF65-F5344CB8AC3E}">
        <p14:creationId xmlns:p14="http://schemas.microsoft.com/office/powerpoint/2010/main" val="931010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7</a:t>
            </a:fld>
            <a:endParaRPr lang="en-US"/>
          </a:p>
        </p:txBody>
      </p:sp>
    </p:spTree>
    <p:extLst>
      <p:ext uri="{BB962C8B-B14F-4D97-AF65-F5344CB8AC3E}">
        <p14:creationId xmlns:p14="http://schemas.microsoft.com/office/powerpoint/2010/main" val="118548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8</a:t>
            </a:fld>
            <a:endParaRPr lang="en-US"/>
          </a:p>
        </p:txBody>
      </p:sp>
    </p:spTree>
    <p:extLst>
      <p:ext uri="{BB962C8B-B14F-4D97-AF65-F5344CB8AC3E}">
        <p14:creationId xmlns:p14="http://schemas.microsoft.com/office/powerpoint/2010/main" val="176544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BF497-8CB6-E243-A829-0E978CD501E9}" type="slidenum">
              <a:rPr lang="en-US" smtClean="0"/>
              <a:pPr/>
              <a:t>9</a:t>
            </a:fld>
            <a:endParaRPr lang="en-US"/>
          </a:p>
        </p:txBody>
      </p:sp>
    </p:spTree>
    <p:extLst>
      <p:ext uri="{BB962C8B-B14F-4D97-AF65-F5344CB8AC3E}">
        <p14:creationId xmlns:p14="http://schemas.microsoft.com/office/powerpoint/2010/main" val="1377812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D65687-5D87-4CFA-A60F-98DB309CF976}"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132651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D65687-5D87-4CFA-A60F-98DB309CF976}"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1698417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D65687-5D87-4CFA-A60F-98DB309CF976}"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95663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D65687-5D87-4CFA-A60F-98DB309CF976}"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166107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D65687-5D87-4CFA-A60F-98DB309CF976}"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39628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D65687-5D87-4CFA-A60F-98DB309CF976}" type="datetimeFigureOut">
              <a:rPr lang="en-US" smtClean="0"/>
              <a:pPr/>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964851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D65687-5D87-4CFA-A60F-98DB309CF976}" type="datetimeFigureOut">
              <a:rPr lang="en-US" smtClean="0"/>
              <a:pPr/>
              <a:t>3/10/2017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61654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D65687-5D87-4CFA-A60F-98DB309CF976}" type="datetimeFigureOut">
              <a:rPr lang="en-US" smtClean="0"/>
              <a:pPr/>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67111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65687-5D87-4CFA-A60F-98DB309CF976}" type="datetimeFigureOut">
              <a:rPr lang="en-US" smtClean="0"/>
              <a:pPr/>
              <a:t>3/10/2017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88796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D65687-5D87-4CFA-A60F-98DB309CF976}" type="datetimeFigureOut">
              <a:rPr lang="en-US" smtClean="0"/>
              <a:pPr/>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108928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D65687-5D87-4CFA-A60F-98DB309CF976}" type="datetimeFigureOut">
              <a:rPr lang="en-US" smtClean="0"/>
              <a:pPr/>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2F617-99B3-412E-A066-4A3793CF7AF6}" type="slidenum">
              <a:rPr lang="en-US" smtClean="0"/>
              <a:pPr/>
              <a:t>‹#›</a:t>
            </a:fld>
            <a:endParaRPr lang="en-US"/>
          </a:p>
        </p:txBody>
      </p:sp>
    </p:spTree>
    <p:extLst>
      <p:ext uri="{BB962C8B-B14F-4D97-AF65-F5344CB8AC3E}">
        <p14:creationId xmlns:p14="http://schemas.microsoft.com/office/powerpoint/2010/main" val="327072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D65687-5D87-4CFA-A60F-98DB309CF976}" type="datetimeFigureOut">
              <a:rPr lang="en-US" smtClean="0"/>
              <a:pPr/>
              <a:t>3/10/2017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E2F617-99B3-412E-A066-4A3793CF7AF6}" type="slidenum">
              <a:rPr lang="en-US" smtClean="0"/>
              <a:pPr/>
              <a:t>‹#›</a:t>
            </a:fld>
            <a:endParaRPr lang="en-US"/>
          </a:p>
        </p:txBody>
      </p:sp>
    </p:spTree>
    <p:extLst>
      <p:ext uri="{BB962C8B-B14F-4D97-AF65-F5344CB8AC3E}">
        <p14:creationId xmlns:p14="http://schemas.microsoft.com/office/powerpoint/2010/main" val="50350521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5.jpeg"/><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Matt\Pictures\2015\20151103_142841.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a:ext>
            </a:extLst>
          </a:blip>
          <a:srcRect/>
          <a:stretch>
            <a:fillRect/>
          </a:stretch>
        </p:blipFill>
        <p:spPr bwMode="auto">
          <a:xfrm>
            <a:off x="-13230" y="-38100"/>
            <a:ext cx="9194800" cy="6896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81085"/>
            <a:ext cx="8534400" cy="3046988"/>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Growth and Tree Rings:</a:t>
            </a:r>
          </a:p>
          <a:p>
            <a:pPr algn="ctr"/>
            <a:r>
              <a:rPr lang="en-US" sz="4800" b="1" dirty="0"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Responses of Northern </a:t>
            </a:r>
            <a:r>
              <a:rPr lang="en-US" sz="4800" b="1" dirty="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F</a:t>
            </a:r>
            <a:r>
              <a:rPr lang="en-US" sz="4800" b="1" dirty="0"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orests to Drought </a:t>
            </a:r>
          </a:p>
          <a:p>
            <a:pPr algn="ctr"/>
            <a:r>
              <a:rPr lang="en-US" sz="4800" b="1" dirty="0"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(emphasis on Sugar </a:t>
            </a:r>
            <a:r>
              <a:rPr lang="en-US" sz="4800" b="1" dirty="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M</a:t>
            </a:r>
            <a:r>
              <a:rPr lang="en-US" sz="4800" b="1" dirty="0"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aple)</a:t>
            </a:r>
          </a:p>
        </p:txBody>
      </p:sp>
      <p:sp>
        <p:nvSpPr>
          <p:cNvPr id="6" name="Subtitle 2"/>
          <p:cNvSpPr txBox="1">
            <a:spLocks/>
          </p:cNvSpPr>
          <p:nvPr/>
        </p:nvSpPr>
        <p:spPr>
          <a:xfrm>
            <a:off x="2286000" y="4944497"/>
            <a:ext cx="54864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000" b="1" dirty="0"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Heidi Asbjornsen and</a:t>
            </a:r>
          </a:p>
          <a:p>
            <a:pPr marL="0" indent="0">
              <a:buNone/>
            </a:pPr>
            <a:r>
              <a:rPr lang="en-US" sz="4000" b="1" dirty="0"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Matt </a:t>
            </a:r>
            <a:r>
              <a:rPr lang="en-US" sz="4000" b="1" dirty="0" err="1" smtClean="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rPr>
              <a:t>Vadeboncoeur</a:t>
            </a:r>
            <a:endParaRPr lang="en-US" sz="4000" b="1" dirty="0">
              <a:solidFill>
                <a:schemeClr val="bg1"/>
              </a:solidFill>
              <a:effectLst>
                <a:outerShdw blurRad="38100" dist="38100" dir="2700000" algn="tl">
                  <a:srgbClr val="000000">
                    <a:alpha val="43137"/>
                  </a:srgbClr>
                </a:outerShdw>
              </a:effectLst>
              <a:latin typeface="Trebuchet MS" panose="020B0603020202020204" pitchFamily="34" charset="0"/>
              <a:ea typeface="+mj-ea"/>
              <a:cs typeface="+mj-cs"/>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600" y="5105400"/>
            <a:ext cx="935149" cy="1125995"/>
          </a:xfrm>
          <a:prstGeom prst="rect">
            <a:avLst/>
          </a:prstGeom>
        </p:spPr>
      </p:pic>
    </p:spTree>
    <p:extLst>
      <p:ext uri="{BB962C8B-B14F-4D97-AF65-F5344CB8AC3E}">
        <p14:creationId xmlns:p14="http://schemas.microsoft.com/office/powerpoint/2010/main" val="1787151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tt\Pictures\2013\20130927 Fernow\IMG_38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470258" cy="33528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3" name="Picture 2" descr="C:\Users\Matt\Pictures\2015\2015-11 Brazil\20151210_10531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72000" y="-6551"/>
            <a:ext cx="4297729" cy="34143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4000" contrast="54000"/>
                    </a14:imgEffect>
                  </a14:imgLayer>
                </a14:imgProps>
              </a:ext>
              <a:ext uri="{28A0092B-C50C-407E-A947-70E740481C1C}">
                <a14:useLocalDpi xmlns:a14="http://schemas.microsoft.com/office/drawing/2010/main"/>
              </a:ext>
            </a:extLst>
          </a:blip>
          <a:stretch>
            <a:fillRect/>
          </a:stretch>
        </p:blipFill>
        <p:spPr>
          <a:xfrm rot="10800000">
            <a:off x="-76200" y="3962400"/>
            <a:ext cx="9525003" cy="2286000"/>
          </a:xfrm>
          <a:prstGeom prst="rect">
            <a:avLst/>
          </a:prstGeom>
        </p:spPr>
      </p:pic>
    </p:spTree>
    <p:extLst>
      <p:ext uri="{BB962C8B-B14F-4D97-AF65-F5344CB8AC3E}">
        <p14:creationId xmlns:p14="http://schemas.microsoft.com/office/powerpoint/2010/main" val="2007484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solidFill>
            <a:schemeClr val="accent5">
              <a:lumMod val="50000"/>
            </a:schemeClr>
          </a:solidFill>
        </p:spPr>
        <p:txBody>
          <a:bodyPr>
            <a:normAutofit/>
          </a:bodyPr>
          <a:lstStyle/>
          <a:p>
            <a:r>
              <a:rPr lang="en-US" sz="4000" dirty="0" smtClean="0">
                <a:solidFill>
                  <a:schemeClr val="accent6">
                    <a:lumMod val="60000"/>
                    <a:lumOff val="40000"/>
                  </a:schemeClr>
                </a:solidFill>
              </a:rPr>
              <a:t>Growth correlations with precipitation</a:t>
            </a:r>
            <a:endParaRPr lang="en-US" sz="4000" dirty="0">
              <a:solidFill>
                <a:schemeClr val="accent6">
                  <a:lumMod val="60000"/>
                  <a:lumOff val="40000"/>
                </a:schemeClr>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079424"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749800" y="647700"/>
            <a:ext cx="4419600" cy="6172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5257800" y="1592262"/>
            <a:ext cx="3181350" cy="3970338"/>
          </a:xfrm>
        </p:spPr>
        <p:txBody>
          <a:bodyPr>
            <a:noAutofit/>
          </a:bodyPr>
          <a:lstStyle/>
          <a:p>
            <a:r>
              <a:rPr lang="en-US" sz="2400" dirty="0" smtClean="0">
                <a:solidFill>
                  <a:schemeClr val="bg2">
                    <a:lumMod val="90000"/>
                  </a:schemeClr>
                </a:solidFill>
              </a:rPr>
              <a:t>South (PA): SM likes wet summers</a:t>
            </a:r>
          </a:p>
          <a:p>
            <a:r>
              <a:rPr lang="en-US" sz="2400" dirty="0" smtClean="0">
                <a:solidFill>
                  <a:schemeClr val="bg2">
                    <a:lumMod val="90000"/>
                  </a:schemeClr>
                </a:solidFill>
              </a:rPr>
              <a:t>North (ME, VT): A </a:t>
            </a:r>
            <a:r>
              <a:rPr lang="en-US" sz="2400" dirty="0">
                <a:solidFill>
                  <a:schemeClr val="bg2">
                    <a:lumMod val="90000"/>
                  </a:schemeClr>
                </a:solidFill>
              </a:rPr>
              <a:t>snowy winter good for maple in climates with reliable snowpack (frost damage).</a:t>
            </a:r>
          </a:p>
          <a:p>
            <a:r>
              <a:rPr lang="en-US" sz="2400" dirty="0" smtClean="0">
                <a:solidFill>
                  <a:schemeClr val="bg2">
                    <a:lumMod val="90000"/>
                  </a:schemeClr>
                </a:solidFill>
              </a:rPr>
              <a:t>North previous year: mixed, but not very water sensitive</a:t>
            </a:r>
          </a:p>
        </p:txBody>
      </p:sp>
    </p:spTree>
    <p:extLst>
      <p:ext uri="{BB962C8B-B14F-4D97-AF65-F5344CB8AC3E}">
        <p14:creationId xmlns:p14="http://schemas.microsoft.com/office/powerpoint/2010/main" val="671203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09600"/>
            <a:ext cx="919607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70" y="635000"/>
            <a:ext cx="919607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 y="822931"/>
            <a:ext cx="9170670" cy="595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0" y="-228600"/>
            <a:ext cx="9144000" cy="1143000"/>
          </a:xfrm>
          <a:solidFill>
            <a:schemeClr val="accent5">
              <a:lumMod val="50000"/>
            </a:schemeClr>
          </a:solidFill>
        </p:spPr>
        <p:txBody>
          <a:bodyPr>
            <a:normAutofit/>
          </a:bodyPr>
          <a:lstStyle/>
          <a:p>
            <a:r>
              <a:rPr lang="en-US" sz="4000" dirty="0" smtClean="0">
                <a:solidFill>
                  <a:schemeClr val="accent6">
                    <a:lumMod val="60000"/>
                    <a:lumOff val="40000"/>
                  </a:schemeClr>
                </a:solidFill>
              </a:rPr>
              <a:t>Growth correlations with temperature</a:t>
            </a:r>
            <a:endParaRPr lang="en-US" sz="4000" dirty="0">
              <a:solidFill>
                <a:schemeClr val="accent6">
                  <a:lumMod val="60000"/>
                  <a:lumOff val="40000"/>
                </a:schemeClr>
              </a:solidFill>
            </a:endParaRPr>
          </a:p>
        </p:txBody>
      </p:sp>
      <p:sp>
        <p:nvSpPr>
          <p:cNvPr id="6" name="Rectangle 5"/>
          <p:cNvSpPr/>
          <p:nvPr/>
        </p:nvSpPr>
        <p:spPr>
          <a:xfrm>
            <a:off x="4749800" y="635000"/>
            <a:ext cx="4419600" cy="6172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5257800" y="1600200"/>
            <a:ext cx="3581400" cy="3970338"/>
          </a:xfrm>
        </p:spPr>
        <p:txBody>
          <a:bodyPr>
            <a:noAutofit/>
          </a:bodyPr>
          <a:lstStyle/>
          <a:p>
            <a:r>
              <a:rPr lang="en-US" sz="3200" dirty="0" smtClean="0">
                <a:solidFill>
                  <a:schemeClr val="bg2">
                    <a:lumMod val="90000"/>
                  </a:schemeClr>
                </a:solidFill>
              </a:rPr>
              <a:t>South (PA): hot summers are bad for SM </a:t>
            </a:r>
          </a:p>
          <a:p>
            <a:r>
              <a:rPr lang="en-US" sz="3200" dirty="0" smtClean="0">
                <a:solidFill>
                  <a:schemeClr val="bg2">
                    <a:lumMod val="90000"/>
                  </a:schemeClr>
                </a:solidFill>
              </a:rPr>
              <a:t>North (NH, NY): warm winter is bad for SM (snowpack freeze-thaw?)</a:t>
            </a:r>
          </a:p>
          <a:p>
            <a:endParaRPr lang="en-US" sz="3200" dirty="0" smtClean="0">
              <a:solidFill>
                <a:schemeClr val="bg2">
                  <a:lumMod val="90000"/>
                </a:schemeClr>
              </a:solidFill>
            </a:endParaRPr>
          </a:p>
        </p:txBody>
      </p:sp>
    </p:spTree>
    <p:extLst>
      <p:ext uri="{BB962C8B-B14F-4D97-AF65-F5344CB8AC3E}">
        <p14:creationId xmlns:p14="http://schemas.microsoft.com/office/powerpoint/2010/main" val="400259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pPr algn="ctr"/>
            <a:r>
              <a:rPr lang="en-US" b="1" dirty="0" smtClean="0">
                <a:solidFill>
                  <a:schemeClr val="accent6">
                    <a:lumMod val="60000"/>
                    <a:lumOff val="40000"/>
                  </a:schemeClr>
                </a:solidFill>
              </a:rPr>
              <a:t>What else can we learn from tree cores?: WUE</a:t>
            </a:r>
            <a:endParaRPr lang="en-US" b="1" dirty="0">
              <a:solidFill>
                <a:schemeClr val="accent6">
                  <a:lumMod val="60000"/>
                  <a:lumOff val="40000"/>
                </a:schemeClr>
              </a:solidFill>
            </a:endParaRPr>
          </a:p>
        </p:txBody>
      </p:sp>
      <p:sp>
        <p:nvSpPr>
          <p:cNvPr id="3" name="Content Placeholder 2"/>
          <p:cNvSpPr>
            <a:spLocks noGrp="1"/>
          </p:cNvSpPr>
          <p:nvPr>
            <p:ph idx="1"/>
          </p:nvPr>
        </p:nvSpPr>
        <p:spPr>
          <a:xfrm>
            <a:off x="0" y="914400"/>
            <a:ext cx="8077200" cy="2743200"/>
          </a:xfrm>
        </p:spPr>
        <p:txBody>
          <a:bodyPr>
            <a:normAutofit/>
          </a:bodyPr>
          <a:lstStyle/>
          <a:p>
            <a:r>
              <a:rPr lang="en-US" sz="2400" b="1" dirty="0">
                <a:solidFill>
                  <a:schemeClr val="bg2">
                    <a:lumMod val="90000"/>
                  </a:schemeClr>
                </a:solidFill>
              </a:rPr>
              <a:t>Water use efficiency </a:t>
            </a:r>
            <a:r>
              <a:rPr lang="en-US" sz="2400" dirty="0">
                <a:solidFill>
                  <a:schemeClr val="bg2">
                    <a:lumMod val="90000"/>
                  </a:schemeClr>
                </a:solidFill>
              </a:rPr>
              <a:t>(WUE):  How much water is </a:t>
            </a:r>
            <a:r>
              <a:rPr lang="en-US" sz="2400">
                <a:solidFill>
                  <a:schemeClr val="bg2">
                    <a:lumMod val="90000"/>
                  </a:schemeClr>
                </a:solidFill>
              </a:rPr>
              <a:t>lost </a:t>
            </a:r>
            <a:r>
              <a:rPr lang="en-US" sz="2400" smtClean="0">
                <a:solidFill>
                  <a:schemeClr val="bg2">
                    <a:lumMod val="90000"/>
                  </a:schemeClr>
                </a:solidFill>
              </a:rPr>
              <a:t>relative </a:t>
            </a:r>
            <a:r>
              <a:rPr lang="en-US" sz="2400" dirty="0">
                <a:solidFill>
                  <a:schemeClr val="bg2">
                    <a:lumMod val="90000"/>
                  </a:schemeClr>
                </a:solidFill>
              </a:rPr>
              <a:t>to the amount of carbon taken up by </a:t>
            </a:r>
            <a:r>
              <a:rPr lang="en-US" sz="2400" dirty="0" smtClean="0">
                <a:solidFill>
                  <a:schemeClr val="bg2">
                    <a:lumMod val="90000"/>
                  </a:schemeClr>
                </a:solidFill>
              </a:rPr>
              <a:t>photosynthesis</a:t>
            </a:r>
          </a:p>
          <a:p>
            <a:endParaRPr lang="en-US" sz="2400" dirty="0">
              <a:solidFill>
                <a:schemeClr val="bg2">
                  <a:lumMod val="90000"/>
                </a:schemeClr>
              </a:solidFill>
            </a:endParaRPr>
          </a:p>
          <a:p>
            <a:r>
              <a:rPr lang="en-US" sz="2400" b="1" dirty="0" smtClean="0">
                <a:solidFill>
                  <a:schemeClr val="bg2">
                    <a:lumMod val="90000"/>
                  </a:schemeClr>
                </a:solidFill>
              </a:rPr>
              <a:t>Tradeoff between photosynthesis and water loss</a:t>
            </a:r>
            <a:r>
              <a:rPr lang="en-US" sz="2400" dirty="0" smtClean="0">
                <a:solidFill>
                  <a:schemeClr val="bg2">
                    <a:lumMod val="90000"/>
                  </a:schemeClr>
                </a:solidFill>
              </a:rPr>
              <a:t>:</a:t>
            </a:r>
          </a:p>
          <a:p>
            <a:pPr lvl="1"/>
            <a:r>
              <a:rPr lang="en-US" sz="2400" dirty="0" smtClean="0">
                <a:solidFill>
                  <a:schemeClr val="bg2">
                    <a:lumMod val="90000"/>
                  </a:schemeClr>
                </a:solidFill>
              </a:rPr>
              <a:t>To photosynthesize, a leaf must lose water.</a:t>
            </a:r>
          </a:p>
          <a:p>
            <a:pPr lvl="1"/>
            <a:r>
              <a:rPr lang="en-US" sz="2400" dirty="0" smtClean="0">
                <a:solidFill>
                  <a:schemeClr val="bg2">
                    <a:lumMod val="90000"/>
                  </a:schemeClr>
                </a:solidFill>
              </a:rPr>
              <a:t>To conserve water, a leaf must reduce photosynthesis.</a:t>
            </a:r>
            <a:br>
              <a:rPr lang="en-US" sz="2400" dirty="0" smtClean="0">
                <a:solidFill>
                  <a:schemeClr val="bg2">
                    <a:lumMod val="90000"/>
                  </a:schemeClr>
                </a:solidFill>
              </a:rPr>
            </a:br>
            <a:endParaRPr lang="en-US" sz="2400" dirty="0" smtClean="0">
              <a:solidFill>
                <a:schemeClr val="bg2">
                  <a:lumMod val="90000"/>
                </a:schemeClr>
              </a:solidFill>
            </a:endParaRPr>
          </a:p>
          <a:p>
            <a:endParaRPr lang="en-US" sz="2400" dirty="0">
              <a:solidFill>
                <a:schemeClr val="bg2">
                  <a:lumMod val="90000"/>
                </a:schemeClr>
              </a:solidFill>
            </a:endParaRPr>
          </a:p>
        </p:txBody>
      </p:sp>
      <p:pic>
        <p:nvPicPr>
          <p:cNvPr id="5" name="Picture 2" descr="Image result for 13C leaf carbon atmosphere stoma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4300" y="3581400"/>
            <a:ext cx="5404500" cy="31545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400" y="3517880"/>
            <a:ext cx="4018900"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bg2">
                    <a:lumMod val="90000"/>
                  </a:schemeClr>
                </a:solidFill>
              </a:rPr>
              <a:t>High WUE indicates water stress</a:t>
            </a:r>
            <a:r>
              <a:rPr lang="en-US" sz="2400" dirty="0">
                <a:solidFill>
                  <a:schemeClr val="bg2">
                    <a:lumMod val="90000"/>
                  </a:schemeClr>
                </a:solidFill>
              </a:rPr>
              <a:t> </a:t>
            </a:r>
            <a:r>
              <a:rPr lang="en-US" sz="2400" dirty="0" smtClean="0">
                <a:solidFill>
                  <a:schemeClr val="bg2">
                    <a:lumMod val="90000"/>
                  </a:schemeClr>
                </a:solidFill>
              </a:rPr>
              <a:t>(reduced photosynthesis </a:t>
            </a:r>
            <a:r>
              <a:rPr lang="en-US" sz="2400" dirty="0">
                <a:solidFill>
                  <a:schemeClr val="bg2">
                    <a:lumMod val="90000"/>
                  </a:schemeClr>
                </a:solidFill>
              </a:rPr>
              <a:t>to conserve water)</a:t>
            </a:r>
          </a:p>
          <a:p>
            <a:pPr marL="342900" indent="-342900">
              <a:buFont typeface="Arial" panose="020B0604020202020204" pitchFamily="34" charset="0"/>
              <a:buChar char="•"/>
            </a:pPr>
            <a:endParaRPr lang="en-US" sz="2400" dirty="0">
              <a:solidFill>
                <a:schemeClr val="bg2">
                  <a:lumMod val="90000"/>
                </a:schemeClr>
              </a:solidFill>
            </a:endParaRPr>
          </a:p>
          <a:p>
            <a:pPr marL="342900" indent="-342900">
              <a:buFont typeface="Arial" panose="020B0604020202020204" pitchFamily="34" charset="0"/>
              <a:buChar char="•"/>
            </a:pPr>
            <a:r>
              <a:rPr lang="en-US" sz="2400" dirty="0" smtClean="0">
                <a:solidFill>
                  <a:schemeClr val="bg2">
                    <a:lumMod val="90000"/>
                  </a:schemeClr>
                </a:solidFill>
              </a:rPr>
              <a:t>Carbon isotopes in tree rings </a:t>
            </a:r>
            <a:r>
              <a:rPr lang="en-US" sz="2400" dirty="0">
                <a:solidFill>
                  <a:schemeClr val="bg2">
                    <a:lumMod val="90000"/>
                  </a:schemeClr>
                </a:solidFill>
              </a:rPr>
              <a:t>reflect the </a:t>
            </a:r>
            <a:r>
              <a:rPr lang="en-US" sz="2400" dirty="0" smtClean="0">
                <a:solidFill>
                  <a:schemeClr val="bg2">
                    <a:lumMod val="90000"/>
                  </a:schemeClr>
                </a:solidFill>
              </a:rPr>
              <a:t>WUE during </a:t>
            </a:r>
            <a:r>
              <a:rPr lang="en-US" sz="2400" dirty="0">
                <a:solidFill>
                  <a:schemeClr val="bg2">
                    <a:lumMod val="90000"/>
                  </a:schemeClr>
                </a:solidFill>
              </a:rPr>
              <a:t>each growing season</a:t>
            </a:r>
          </a:p>
          <a:p>
            <a:pPr marL="342900" indent="-342900">
              <a:buFont typeface="Arial" panose="020B0604020202020204" pitchFamily="34" charset="0"/>
              <a:buChar char="•"/>
            </a:pPr>
            <a:endParaRPr lang="en-US" sz="2400" dirty="0">
              <a:solidFill>
                <a:schemeClr val="bg2">
                  <a:lumMod val="90000"/>
                </a:schemeClr>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200" y="1295400"/>
            <a:ext cx="1760141" cy="2022116"/>
          </a:xfrm>
          <a:prstGeom prst="rect">
            <a:avLst/>
          </a:prstGeom>
        </p:spPr>
      </p:pic>
    </p:spTree>
    <p:extLst>
      <p:ext uri="{BB962C8B-B14F-4D97-AF65-F5344CB8AC3E}">
        <p14:creationId xmlns:p14="http://schemas.microsoft.com/office/powerpoint/2010/main" val="117910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descr="C:\Users\Matt\Documents\Asbjornsen Lab Projects\Dendro Isotopes\extraction process photos\20140410_1343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2895600"/>
            <a:ext cx="4322686" cy="32434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Matt\Documents\Asbjornsen Lab Projects\Dendro Isotopes\extraction process photos\20140327_11494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2450" y="183255"/>
            <a:ext cx="4267200" cy="21336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7" name="Picture 3" descr="C:\Users\Matt\Documents\Asbjornsen Lab Projects\Dendro Isotopes\extraction process photos\20140327_06230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90005" y="85165"/>
            <a:ext cx="4053207" cy="223169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Image result for isoprime irm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399" y="2895600"/>
            <a:ext cx="4359969" cy="327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984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66" y="1935209"/>
            <a:ext cx="8084066" cy="469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127147" y="3392443"/>
            <a:ext cx="2181559" cy="1200329"/>
          </a:xfrm>
          <a:prstGeom prst="rect">
            <a:avLst/>
          </a:prstGeom>
          <a:noFill/>
        </p:spPr>
        <p:txBody>
          <a:bodyPr wrap="none" rtlCol="0">
            <a:spAutoFit/>
          </a:bodyPr>
          <a:lstStyle/>
          <a:p>
            <a:r>
              <a:rPr lang="en-US" dirty="0" smtClean="0"/>
              <a:t>water use efficiency</a:t>
            </a:r>
          </a:p>
          <a:p>
            <a:r>
              <a:rPr lang="pt-BR" dirty="0" smtClean="0"/>
              <a:t>(</a:t>
            </a:r>
            <a:r>
              <a:rPr lang="pt-BR" dirty="0"/>
              <a:t>μmol CO</a:t>
            </a:r>
            <a:r>
              <a:rPr lang="pt-BR" baseline="-25000" dirty="0"/>
              <a:t>2</a:t>
            </a:r>
            <a:r>
              <a:rPr lang="pt-BR" dirty="0"/>
              <a:t> mol</a:t>
            </a:r>
            <a:r>
              <a:rPr lang="pt-BR" baseline="30000" dirty="0"/>
              <a:t>-1</a:t>
            </a:r>
            <a:r>
              <a:rPr lang="pt-BR" dirty="0"/>
              <a:t> H</a:t>
            </a:r>
            <a:r>
              <a:rPr lang="pt-BR" baseline="-25000" dirty="0"/>
              <a:t>2</a:t>
            </a:r>
            <a:r>
              <a:rPr lang="pt-BR" dirty="0"/>
              <a:t>O)</a:t>
            </a:r>
            <a:endParaRPr lang="pt-BR" b="1" dirty="0">
              <a:latin typeface="Arial"/>
            </a:endParaRPr>
          </a:p>
          <a:p>
            <a:endParaRPr lang="en-US" dirty="0" smtClean="0"/>
          </a:p>
          <a:p>
            <a:endParaRPr lang="en-US" dirty="0"/>
          </a:p>
        </p:txBody>
      </p:sp>
      <p:sp>
        <p:nvSpPr>
          <p:cNvPr id="8" name="TextBox 7"/>
          <p:cNvSpPr txBox="1"/>
          <p:nvPr/>
        </p:nvSpPr>
        <p:spPr>
          <a:xfrm>
            <a:off x="6957583" y="2520887"/>
            <a:ext cx="1653017" cy="400110"/>
          </a:xfrm>
          <a:prstGeom prst="rect">
            <a:avLst/>
          </a:prstGeom>
          <a:noFill/>
        </p:spPr>
        <p:txBody>
          <a:bodyPr wrap="none" rtlCol="0">
            <a:spAutoFit/>
          </a:bodyPr>
          <a:lstStyle/>
          <a:p>
            <a:r>
              <a:rPr lang="en-US" sz="2000" b="1" dirty="0" smtClean="0">
                <a:solidFill>
                  <a:schemeClr val="accent6">
                    <a:lumMod val="75000"/>
                  </a:schemeClr>
                </a:solidFill>
              </a:rPr>
              <a:t>spruce:  +32%</a:t>
            </a:r>
            <a:endParaRPr lang="en-US" sz="2000" b="1" dirty="0">
              <a:solidFill>
                <a:schemeClr val="accent6">
                  <a:lumMod val="75000"/>
                </a:schemeClr>
              </a:solidFill>
            </a:endParaRPr>
          </a:p>
        </p:txBody>
      </p:sp>
      <p:sp>
        <p:nvSpPr>
          <p:cNvPr id="11" name="TextBox 10"/>
          <p:cNvSpPr txBox="1"/>
          <p:nvPr/>
        </p:nvSpPr>
        <p:spPr>
          <a:xfrm>
            <a:off x="6916667" y="4231353"/>
            <a:ext cx="1611339" cy="707886"/>
          </a:xfrm>
          <a:prstGeom prst="rect">
            <a:avLst/>
          </a:prstGeom>
          <a:noFill/>
        </p:spPr>
        <p:txBody>
          <a:bodyPr wrap="none" rtlCol="0">
            <a:spAutoFit/>
          </a:bodyPr>
          <a:lstStyle/>
          <a:p>
            <a:r>
              <a:rPr lang="en-US" sz="2000" b="1" dirty="0" smtClean="0">
                <a:solidFill>
                  <a:schemeClr val="accent1">
                    <a:lumMod val="75000"/>
                  </a:schemeClr>
                </a:solidFill>
              </a:rPr>
              <a:t>sugar</a:t>
            </a:r>
            <a:br>
              <a:rPr lang="en-US" sz="2000" b="1" dirty="0" smtClean="0">
                <a:solidFill>
                  <a:schemeClr val="accent1">
                    <a:lumMod val="75000"/>
                  </a:schemeClr>
                </a:solidFill>
              </a:rPr>
            </a:br>
            <a:r>
              <a:rPr lang="en-US" sz="2000" b="1" dirty="0" smtClean="0">
                <a:solidFill>
                  <a:schemeClr val="accent1">
                    <a:lumMod val="75000"/>
                  </a:schemeClr>
                </a:solidFill>
              </a:rPr>
              <a:t>maple:  +29%</a:t>
            </a:r>
            <a:endParaRPr lang="en-US" sz="2000" b="1" dirty="0">
              <a:solidFill>
                <a:schemeClr val="accent1">
                  <a:lumMod val="75000"/>
                </a:schemeClr>
              </a:solidFill>
            </a:endParaRPr>
          </a:p>
        </p:txBody>
      </p:sp>
      <p:sp>
        <p:nvSpPr>
          <p:cNvPr id="12" name="TextBox 11"/>
          <p:cNvSpPr txBox="1"/>
          <p:nvPr/>
        </p:nvSpPr>
        <p:spPr>
          <a:xfrm>
            <a:off x="6957583" y="3361687"/>
            <a:ext cx="1460656" cy="400110"/>
          </a:xfrm>
          <a:prstGeom prst="rect">
            <a:avLst/>
          </a:prstGeom>
          <a:noFill/>
        </p:spPr>
        <p:txBody>
          <a:bodyPr wrap="none" rtlCol="0">
            <a:spAutoFit/>
          </a:bodyPr>
          <a:lstStyle/>
          <a:p>
            <a:r>
              <a:rPr lang="en-US" sz="2000" b="1" dirty="0" smtClean="0">
                <a:solidFill>
                  <a:srgbClr val="C00000"/>
                </a:solidFill>
              </a:rPr>
              <a:t>beech +40%</a:t>
            </a:r>
            <a:endParaRPr lang="en-US" sz="2000" b="1" dirty="0">
              <a:solidFill>
                <a:srgbClr val="C00000"/>
              </a:solidFill>
            </a:endParaRPr>
          </a:p>
        </p:txBody>
      </p:sp>
      <p:sp>
        <p:nvSpPr>
          <p:cNvPr id="9" name="Content Placeholder 8"/>
          <p:cNvSpPr>
            <a:spLocks noGrp="1"/>
          </p:cNvSpPr>
          <p:nvPr>
            <p:ph idx="1"/>
          </p:nvPr>
        </p:nvSpPr>
        <p:spPr>
          <a:xfrm>
            <a:off x="148298" y="317156"/>
            <a:ext cx="8843301" cy="1435444"/>
          </a:xfrm>
        </p:spPr>
        <p:txBody>
          <a:bodyPr>
            <a:normAutofit fontScale="92500" lnSpcReduction="10000"/>
          </a:bodyPr>
          <a:lstStyle/>
          <a:p>
            <a:pPr marL="0" indent="0" algn="ctr">
              <a:buNone/>
            </a:pPr>
            <a:r>
              <a:rPr lang="en-US" sz="3600" dirty="0" smtClean="0">
                <a:solidFill>
                  <a:schemeClr val="accent6">
                    <a:lumMod val="60000"/>
                    <a:lumOff val="40000"/>
                  </a:schemeClr>
                </a:solidFill>
              </a:rPr>
              <a:t>WUE increased since 1950, driven by the increase in atmospheric CO2 concentrations (30%)  </a:t>
            </a:r>
            <a:r>
              <a:rPr lang="en-US" sz="4300" dirty="0" smtClean="0">
                <a:solidFill>
                  <a:srgbClr val="FFC000"/>
                </a:solidFill>
              </a:rPr>
              <a:t>Enhanced drought resistance?</a:t>
            </a:r>
          </a:p>
          <a:p>
            <a:pPr marL="0" indent="0">
              <a:buNone/>
            </a:pPr>
            <a:endParaRPr lang="en-US" sz="2400" dirty="0" smtClean="0">
              <a:solidFill>
                <a:schemeClr val="accent6">
                  <a:lumMod val="60000"/>
                  <a:lumOff val="40000"/>
                </a:schemeClr>
              </a:solidFill>
            </a:endParaRPr>
          </a:p>
        </p:txBody>
      </p:sp>
      <p:sp>
        <p:nvSpPr>
          <p:cNvPr id="2" name="TextBox 1"/>
          <p:cNvSpPr txBox="1"/>
          <p:nvPr/>
        </p:nvSpPr>
        <p:spPr>
          <a:xfrm>
            <a:off x="1530854" y="1897158"/>
            <a:ext cx="6199198" cy="954107"/>
          </a:xfrm>
          <a:prstGeom prst="rect">
            <a:avLst/>
          </a:prstGeom>
          <a:noFill/>
        </p:spPr>
        <p:txBody>
          <a:bodyPr wrap="none" rtlCol="0">
            <a:spAutoFit/>
          </a:bodyPr>
          <a:lstStyle/>
          <a:p>
            <a:r>
              <a:rPr lang="en-US" sz="2800" dirty="0"/>
              <a:t>Average trends across all sites by </a:t>
            </a:r>
            <a:r>
              <a:rPr lang="en-US" sz="2800" dirty="0" smtClean="0"/>
              <a:t>species</a:t>
            </a:r>
            <a:endParaRPr lang="en-US" sz="2800" dirty="0"/>
          </a:p>
          <a:p>
            <a:r>
              <a:rPr lang="en-US" sz="2800" dirty="0" smtClean="0"/>
              <a:t> </a:t>
            </a:r>
            <a:endParaRPr lang="en-US" sz="2800" dirty="0"/>
          </a:p>
        </p:txBody>
      </p:sp>
    </p:spTree>
    <p:extLst>
      <p:ext uri="{BB962C8B-B14F-4D97-AF65-F5344CB8AC3E}">
        <p14:creationId xmlns:p14="http://schemas.microsoft.com/office/powerpoint/2010/main" val="562590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228600" y="635000"/>
            <a:ext cx="57150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1" name="Picture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28600" y="734982"/>
            <a:ext cx="5715000" cy="602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0" y="-228600"/>
            <a:ext cx="8763000" cy="1143000"/>
          </a:xfrm>
        </p:spPr>
        <p:txBody>
          <a:bodyPr>
            <a:normAutofit/>
          </a:bodyPr>
          <a:lstStyle/>
          <a:p>
            <a:r>
              <a:rPr lang="en-US" b="1" dirty="0" smtClean="0">
                <a:solidFill>
                  <a:schemeClr val="accent6">
                    <a:lumMod val="60000"/>
                    <a:lumOff val="40000"/>
                  </a:schemeClr>
                </a:solidFill>
              </a:rPr>
              <a:t>WUE correlations with precipitation: Sugar Maple</a:t>
            </a:r>
            <a:endParaRPr lang="en-US" b="1" dirty="0">
              <a:solidFill>
                <a:schemeClr val="accent6">
                  <a:lumMod val="60000"/>
                  <a:lumOff val="40000"/>
                </a:schemeClr>
              </a:solidFill>
            </a:endParaRPr>
          </a:p>
        </p:txBody>
      </p:sp>
      <p:sp>
        <p:nvSpPr>
          <p:cNvPr id="5" name="Content Placeholder 2"/>
          <p:cNvSpPr txBox="1">
            <a:spLocks/>
          </p:cNvSpPr>
          <p:nvPr/>
        </p:nvSpPr>
        <p:spPr>
          <a:xfrm>
            <a:off x="5962650" y="1295400"/>
            <a:ext cx="3181350" cy="397033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400" dirty="0" smtClean="0">
                <a:solidFill>
                  <a:schemeClr val="bg2">
                    <a:lumMod val="90000"/>
                  </a:schemeClr>
                </a:solidFill>
              </a:rPr>
              <a:t>High WUE = high stress (red)</a:t>
            </a:r>
          </a:p>
          <a:p>
            <a:r>
              <a:rPr lang="en-US" sz="2400" dirty="0" smtClean="0">
                <a:solidFill>
                  <a:schemeClr val="bg2">
                    <a:lumMod val="90000"/>
                  </a:schemeClr>
                </a:solidFill>
              </a:rPr>
              <a:t>South: Dry June is bad for SM</a:t>
            </a:r>
          </a:p>
          <a:p>
            <a:r>
              <a:rPr lang="en-US" sz="2400" dirty="0" smtClean="0">
                <a:solidFill>
                  <a:schemeClr val="bg2">
                    <a:lumMod val="90000"/>
                  </a:schemeClr>
                </a:solidFill>
              </a:rPr>
              <a:t>North: More correlation with previous growing season </a:t>
            </a:r>
            <a:r>
              <a:rPr lang="en-US" sz="2400" dirty="0" err="1" smtClean="0">
                <a:solidFill>
                  <a:schemeClr val="bg2">
                    <a:lumMod val="90000"/>
                  </a:schemeClr>
                </a:solidFill>
              </a:rPr>
              <a:t>precip</a:t>
            </a:r>
            <a:endParaRPr lang="en-US" sz="2400" dirty="0">
              <a:solidFill>
                <a:schemeClr val="bg2">
                  <a:lumMod val="90000"/>
                </a:schemeClr>
              </a:solidFill>
            </a:endParaRPr>
          </a:p>
          <a:p>
            <a:r>
              <a:rPr lang="en-US" sz="2400" dirty="0" smtClean="0">
                <a:solidFill>
                  <a:schemeClr val="bg2">
                    <a:lumMod val="90000"/>
                  </a:schemeClr>
                </a:solidFill>
              </a:rPr>
              <a:t>VT, NH, ME: negative response due to lower carbohydrate stores (NSCs) mobilized for wood growth and metabolism? </a:t>
            </a:r>
          </a:p>
          <a:p>
            <a:r>
              <a:rPr lang="en-US" sz="2400" dirty="0">
                <a:solidFill>
                  <a:schemeClr val="bg2">
                    <a:lumMod val="90000"/>
                  </a:schemeClr>
                </a:solidFill>
              </a:rPr>
              <a:t>M</a:t>
            </a:r>
            <a:r>
              <a:rPr lang="en-US" sz="2400" dirty="0" smtClean="0">
                <a:solidFill>
                  <a:schemeClr val="bg2">
                    <a:lumMod val="90000"/>
                  </a:schemeClr>
                </a:solidFill>
              </a:rPr>
              <a:t>ore on NSCs later</a:t>
            </a:r>
            <a:r>
              <a:rPr lang="is-IS" sz="2400" dirty="0" smtClean="0">
                <a:solidFill>
                  <a:schemeClr val="bg2">
                    <a:lumMod val="90000"/>
                  </a:schemeClr>
                </a:solidFill>
              </a:rPr>
              <a:t>…</a:t>
            </a:r>
            <a:endParaRPr lang="en-US" sz="2400" dirty="0" smtClean="0">
              <a:solidFill>
                <a:schemeClr val="bg2">
                  <a:lumMod val="90000"/>
                </a:schemeClr>
              </a:solidFill>
            </a:endParaRPr>
          </a:p>
        </p:txBody>
      </p:sp>
    </p:spTree>
    <p:extLst>
      <p:ext uri="{BB962C8B-B14F-4D97-AF65-F5344CB8AC3E}">
        <p14:creationId xmlns:p14="http://schemas.microsoft.com/office/powerpoint/2010/main" val="228764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p:cNvSpPr/>
          <p:nvPr/>
        </p:nvSpPr>
        <p:spPr>
          <a:xfrm>
            <a:off x="228600" y="670560"/>
            <a:ext cx="5682849"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22860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6">
                    <a:lumMod val="60000"/>
                    <a:lumOff val="40000"/>
                  </a:schemeClr>
                </a:solidFill>
              </a:rPr>
              <a:t>WUE correlations with temperature</a:t>
            </a:r>
            <a:endParaRPr lang="en-US" dirty="0">
              <a:solidFill>
                <a:schemeClr val="accent6">
                  <a:lumMod val="60000"/>
                  <a:lumOff val="40000"/>
                </a:scheme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70560"/>
            <a:ext cx="5682849" cy="608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5962650" y="1524000"/>
            <a:ext cx="3181350" cy="3970338"/>
          </a:xfrm>
        </p:spPr>
        <p:txBody>
          <a:bodyPr>
            <a:noAutofit/>
          </a:bodyPr>
          <a:lstStyle/>
          <a:p>
            <a:r>
              <a:rPr lang="en-US" sz="2400" dirty="0" smtClean="0">
                <a:solidFill>
                  <a:schemeClr val="bg2">
                    <a:lumMod val="90000"/>
                  </a:schemeClr>
                </a:solidFill>
              </a:rPr>
              <a:t>PA: Hot growing seasons are especially bad for SM (more important than moisture)</a:t>
            </a:r>
          </a:p>
          <a:p>
            <a:r>
              <a:rPr lang="en-US" sz="2400" dirty="0" smtClean="0">
                <a:solidFill>
                  <a:schemeClr val="bg2">
                    <a:lumMod val="90000"/>
                  </a:schemeClr>
                </a:solidFill>
              </a:rPr>
              <a:t>NY: warm growing season less stressful</a:t>
            </a:r>
          </a:p>
          <a:p>
            <a:r>
              <a:rPr lang="en-US" sz="2400" dirty="0" smtClean="0">
                <a:solidFill>
                  <a:schemeClr val="bg2">
                    <a:lumMod val="90000"/>
                  </a:schemeClr>
                </a:solidFill>
              </a:rPr>
              <a:t>VT: Sensitive to previous growing season temperature</a:t>
            </a:r>
          </a:p>
          <a:p>
            <a:endParaRPr lang="en-US" sz="2400" dirty="0" smtClean="0">
              <a:solidFill>
                <a:schemeClr val="bg2">
                  <a:lumMod val="90000"/>
                </a:schemeClr>
              </a:solidFill>
            </a:endParaRPr>
          </a:p>
          <a:p>
            <a:endParaRPr lang="en-US" sz="2400" dirty="0" smtClean="0">
              <a:solidFill>
                <a:schemeClr val="bg2">
                  <a:lumMod val="90000"/>
                </a:schemeClr>
              </a:solidFill>
            </a:endParaRPr>
          </a:p>
          <a:p>
            <a:endParaRPr lang="en-US" sz="2400" dirty="0" smtClean="0">
              <a:solidFill>
                <a:schemeClr val="bg2">
                  <a:lumMod val="90000"/>
                </a:schemeClr>
              </a:solidFill>
            </a:endParaRPr>
          </a:p>
        </p:txBody>
      </p:sp>
    </p:spTree>
    <p:extLst>
      <p:ext uri="{BB962C8B-B14F-4D97-AF65-F5344CB8AC3E}">
        <p14:creationId xmlns:p14="http://schemas.microsoft.com/office/powerpoint/2010/main" val="2047789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98" y="393546"/>
            <a:ext cx="9066834" cy="515937"/>
          </a:xfrm>
        </p:spPr>
        <p:txBody>
          <a:bodyPr>
            <a:noAutofit/>
          </a:bodyPr>
          <a:lstStyle/>
          <a:p>
            <a:r>
              <a:rPr lang="en-US" sz="4000" b="1" dirty="0" smtClean="0">
                <a:solidFill>
                  <a:schemeClr val="bg2">
                    <a:lumMod val="75000"/>
                  </a:schemeClr>
                </a:solidFill>
              </a:rPr>
              <a:t>Drought Experiments in New Hampshire</a:t>
            </a:r>
            <a:endParaRPr lang="en-US" sz="4000" b="1" dirty="0">
              <a:solidFill>
                <a:schemeClr val="bg2">
                  <a:lumMod val="75000"/>
                </a:schemeClr>
              </a:solidFill>
            </a:endParaRPr>
          </a:p>
        </p:txBody>
      </p:sp>
      <p:pic>
        <p:nvPicPr>
          <p:cNvPr id="2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91000" y="914400"/>
            <a:ext cx="4647235" cy="577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itle 1"/>
          <p:cNvSpPr txBox="1">
            <a:spLocks/>
          </p:cNvSpPr>
          <p:nvPr/>
        </p:nvSpPr>
        <p:spPr>
          <a:xfrm>
            <a:off x="4343401" y="2403116"/>
            <a:ext cx="1981200" cy="668337"/>
          </a:xfrm>
          <a:prstGeom prst="rect">
            <a:avLst/>
          </a:prstGeom>
          <a:solidFill>
            <a:schemeClr val="accent6">
              <a:lumMod val="60000"/>
              <a:lumOff val="40000"/>
            </a:schemeClr>
          </a:solidFill>
          <a:ln>
            <a:solidFill>
              <a:schemeClr val="tx1"/>
            </a:solidFill>
          </a:ln>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1800" dirty="0" smtClean="0">
                <a:latin typeface="+mn-lt"/>
              </a:rPr>
              <a:t>Hubbard Brook, White </a:t>
            </a:r>
            <a:r>
              <a:rPr lang="en-US" sz="1800" dirty="0" err="1" smtClean="0">
                <a:latin typeface="+mn-lt"/>
              </a:rPr>
              <a:t>Mnts</a:t>
            </a:r>
            <a:r>
              <a:rPr lang="en-US" sz="1800" dirty="0" smtClean="0">
                <a:latin typeface="+mn-lt"/>
              </a:rPr>
              <a:t>.</a:t>
            </a:r>
            <a:endParaRPr lang="en-US" sz="1800" dirty="0">
              <a:latin typeface="+mn-lt"/>
            </a:endParaRPr>
          </a:p>
        </p:txBody>
      </p:sp>
      <p:sp>
        <p:nvSpPr>
          <p:cNvPr id="27" name="Title 1"/>
          <p:cNvSpPr txBox="1">
            <a:spLocks/>
          </p:cNvSpPr>
          <p:nvPr/>
        </p:nvSpPr>
        <p:spPr>
          <a:xfrm>
            <a:off x="6705601" y="4096338"/>
            <a:ext cx="1981200" cy="668337"/>
          </a:xfrm>
          <a:prstGeom prst="rect">
            <a:avLst/>
          </a:prstGeom>
          <a:solidFill>
            <a:schemeClr val="accent6">
              <a:lumMod val="60000"/>
              <a:lumOff val="40000"/>
            </a:schemeClr>
          </a:solidFill>
          <a:ln>
            <a:solidFill>
              <a:schemeClr val="tx1"/>
            </a:solidFill>
          </a:ln>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1800" smtClean="0">
                <a:latin typeface="+mn-lt"/>
              </a:rPr>
              <a:t>UNH Thompson Farm, Durham</a:t>
            </a:r>
            <a:endParaRPr lang="en-US" sz="1800" dirty="0">
              <a:latin typeface="+mn-lt"/>
            </a:endParaRPr>
          </a:p>
        </p:txBody>
      </p:sp>
      <p:sp>
        <p:nvSpPr>
          <p:cNvPr id="28" name="Content Placeholder 2"/>
          <p:cNvSpPr txBox="1">
            <a:spLocks/>
          </p:cNvSpPr>
          <p:nvPr/>
        </p:nvSpPr>
        <p:spPr>
          <a:xfrm>
            <a:off x="152400" y="1493837"/>
            <a:ext cx="3976868" cy="376396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sz="2800" b="1" dirty="0" smtClean="0">
                <a:solidFill>
                  <a:schemeClr val="bg2">
                    <a:lumMod val="90000"/>
                  </a:schemeClr>
                </a:solidFill>
              </a:rPr>
              <a:t>Research Questions:</a:t>
            </a:r>
          </a:p>
          <a:p>
            <a:pPr marL="457200" indent="-457200" algn="l">
              <a:buFont typeface="Arial" charset="0"/>
              <a:buChar char="•"/>
            </a:pPr>
            <a:r>
              <a:rPr lang="en-US" sz="2800" dirty="0" smtClean="0">
                <a:solidFill>
                  <a:schemeClr val="bg2">
                    <a:lumMod val="90000"/>
                  </a:schemeClr>
                </a:solidFill>
              </a:rPr>
              <a:t>How do different northern forest types and species respond to extreme drought?</a:t>
            </a:r>
          </a:p>
          <a:p>
            <a:pPr marL="457200" indent="-457200" algn="l">
              <a:buFont typeface="Arial" charset="0"/>
              <a:buChar char="•"/>
            </a:pPr>
            <a:r>
              <a:rPr lang="en-US" sz="2800" dirty="0" smtClean="0">
                <a:solidFill>
                  <a:schemeClr val="bg2">
                    <a:lumMod val="90000"/>
                  </a:schemeClr>
                </a:solidFill>
              </a:rPr>
              <a:t>What are the underlying physiological mechanisms that determine processes of dieback and mortality?</a:t>
            </a:r>
            <a:endParaRPr lang="en-US" sz="2800" dirty="0">
              <a:solidFill>
                <a:schemeClr val="bg2">
                  <a:lumMod val="90000"/>
                </a:schemeClr>
              </a:solidFill>
            </a:endParaRPr>
          </a:p>
        </p:txBody>
      </p:sp>
    </p:spTree>
    <p:extLst>
      <p:ext uri="{BB962C8B-B14F-4D97-AF65-F5344CB8AC3E}">
        <p14:creationId xmlns:p14="http://schemas.microsoft.com/office/powerpoint/2010/main" val="237709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325" y="5889179"/>
            <a:ext cx="8772276" cy="664021"/>
          </a:xfrm>
          <a:solidFill>
            <a:schemeClr val="accent6">
              <a:lumMod val="60000"/>
              <a:lumOff val="40000"/>
            </a:schemeClr>
          </a:solidFill>
        </p:spPr>
        <p:txBody>
          <a:bodyPr>
            <a:normAutofit/>
          </a:bodyPr>
          <a:lstStyle/>
          <a:p>
            <a:r>
              <a:rPr lang="en-US" sz="2000" dirty="0" smtClean="0"/>
              <a:t>~ 50% removal of </a:t>
            </a:r>
            <a:r>
              <a:rPr lang="en-US" sz="2000" dirty="0" err="1" smtClean="0"/>
              <a:t>throughfall</a:t>
            </a:r>
            <a:r>
              <a:rPr lang="en-US" sz="2000" dirty="0" smtClean="0"/>
              <a:t> (</a:t>
            </a:r>
            <a:r>
              <a:rPr lang="en-US" sz="2000" dirty="0"/>
              <a:t>J</a:t>
            </a:r>
            <a:r>
              <a:rPr lang="en-US" sz="2000" dirty="0" smtClean="0"/>
              <a:t>une – September): 1-in-100-year drought</a:t>
            </a:r>
          </a:p>
        </p:txBody>
      </p:sp>
      <p:pic>
        <p:nvPicPr>
          <p:cNvPr id="4" name="Picture 2" descr="C:\Users\Labsapflow\Desktop\DroughtNet\Pictures\droughtnet7crop.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72000" y="762000"/>
            <a:ext cx="4430597" cy="30148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762000"/>
            <a:ext cx="4300001" cy="3014870"/>
          </a:xfrm>
          <a:prstGeom prst="rect">
            <a:avLst/>
          </a:prstGeom>
        </p:spPr>
      </p:pic>
      <p:sp>
        <p:nvSpPr>
          <p:cNvPr id="6" name="Title 1"/>
          <p:cNvSpPr txBox="1">
            <a:spLocks/>
          </p:cNvSpPr>
          <p:nvPr/>
        </p:nvSpPr>
        <p:spPr>
          <a:xfrm>
            <a:off x="685800" y="169863"/>
            <a:ext cx="3124200" cy="515937"/>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smtClean="0">
                <a:solidFill>
                  <a:schemeClr val="accent6">
                    <a:lumMod val="60000"/>
                    <a:lumOff val="40000"/>
                  </a:schemeClr>
                </a:solidFill>
              </a:rPr>
              <a:t>Thompson Farm</a:t>
            </a:r>
            <a:endParaRPr lang="en-US" sz="3200" b="1" dirty="0">
              <a:solidFill>
                <a:schemeClr val="accent6">
                  <a:lumMod val="60000"/>
                  <a:lumOff val="40000"/>
                </a:schemeClr>
              </a:solidFill>
            </a:endParaRPr>
          </a:p>
        </p:txBody>
      </p:sp>
      <p:sp>
        <p:nvSpPr>
          <p:cNvPr id="7" name="Title 1"/>
          <p:cNvSpPr txBox="1">
            <a:spLocks/>
          </p:cNvSpPr>
          <p:nvPr/>
        </p:nvSpPr>
        <p:spPr>
          <a:xfrm>
            <a:off x="5181600" y="169863"/>
            <a:ext cx="3124200" cy="515937"/>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smtClean="0">
                <a:solidFill>
                  <a:schemeClr val="accent6">
                    <a:lumMod val="60000"/>
                    <a:lumOff val="40000"/>
                  </a:schemeClr>
                </a:solidFill>
              </a:rPr>
              <a:t>Hubbard Brook</a:t>
            </a:r>
            <a:endParaRPr lang="en-US" sz="3200" b="1" dirty="0">
              <a:solidFill>
                <a:schemeClr val="accent6">
                  <a:lumMod val="60000"/>
                  <a:lumOff val="40000"/>
                </a:schemeClr>
              </a:solidFill>
            </a:endParaRPr>
          </a:p>
        </p:txBody>
      </p:sp>
      <p:sp>
        <p:nvSpPr>
          <p:cNvPr id="8" name="Content Placeholder 2"/>
          <p:cNvSpPr txBox="1">
            <a:spLocks/>
          </p:cNvSpPr>
          <p:nvPr/>
        </p:nvSpPr>
        <p:spPr>
          <a:xfrm>
            <a:off x="228600" y="4074551"/>
            <a:ext cx="4300001" cy="1547743"/>
          </a:xfrm>
          <a:prstGeom prst="rect">
            <a:avLst/>
          </a:prstGeom>
          <a:solidFill>
            <a:schemeClr val="accent4">
              <a:lumMod val="60000"/>
              <a:lumOff val="40000"/>
            </a:schemeClr>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000" dirty="0" smtClean="0"/>
              <a:t>Mature white pine and red oak forest</a:t>
            </a:r>
          </a:p>
          <a:p>
            <a:r>
              <a:rPr lang="en-US" sz="2000" dirty="0" smtClean="0"/>
              <a:t>Two replicated 30 x 30 m plots</a:t>
            </a:r>
          </a:p>
          <a:p>
            <a:r>
              <a:rPr lang="en-US" sz="2000" dirty="0" smtClean="0"/>
              <a:t>Pre-treatment data: 2014</a:t>
            </a:r>
          </a:p>
          <a:p>
            <a:r>
              <a:rPr lang="en-US" sz="2000" dirty="0" smtClean="0"/>
              <a:t>First treatment year: 2015</a:t>
            </a:r>
          </a:p>
        </p:txBody>
      </p:sp>
      <p:sp>
        <p:nvSpPr>
          <p:cNvPr id="9" name="Content Placeholder 2"/>
          <p:cNvSpPr txBox="1">
            <a:spLocks/>
          </p:cNvSpPr>
          <p:nvPr/>
        </p:nvSpPr>
        <p:spPr>
          <a:xfrm>
            <a:off x="4800600" y="4074553"/>
            <a:ext cx="4114800" cy="1547742"/>
          </a:xfrm>
          <a:prstGeom prst="rect">
            <a:avLst/>
          </a:prstGeom>
          <a:solidFill>
            <a:schemeClr val="accent4">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000" dirty="0" smtClean="0"/>
              <a:t>Young red maple- dominated forest </a:t>
            </a:r>
          </a:p>
          <a:p>
            <a:r>
              <a:rPr lang="en-US" sz="2000" dirty="0" smtClean="0"/>
              <a:t>Two replicated 15 x 15 m plots</a:t>
            </a:r>
          </a:p>
          <a:p>
            <a:r>
              <a:rPr lang="en-US" sz="2000" dirty="0" smtClean="0"/>
              <a:t>Pre-treatment data: 2013</a:t>
            </a:r>
          </a:p>
          <a:p>
            <a:r>
              <a:rPr lang="en-US" sz="2000" dirty="0"/>
              <a:t>F</a:t>
            </a:r>
            <a:r>
              <a:rPr lang="en-US" sz="2000" dirty="0" smtClean="0"/>
              <a:t>irst treatment year: 2014</a:t>
            </a:r>
          </a:p>
        </p:txBody>
      </p:sp>
    </p:spTree>
    <p:extLst>
      <p:ext uri="{BB962C8B-B14F-4D97-AF65-F5344CB8AC3E}">
        <p14:creationId xmlns:p14="http://schemas.microsoft.com/office/powerpoint/2010/main" val="2106680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455" y="381000"/>
            <a:ext cx="8132895" cy="1325563"/>
          </a:xfrm>
        </p:spPr>
        <p:txBody>
          <a:bodyPr>
            <a:normAutofit/>
          </a:bodyPr>
          <a:lstStyle/>
          <a:p>
            <a:r>
              <a:rPr lang="en-US" sz="4000" b="1" dirty="0" smtClean="0">
                <a:solidFill>
                  <a:schemeClr val="accent6">
                    <a:lumMod val="60000"/>
                    <a:lumOff val="40000"/>
                  </a:schemeClr>
                </a:solidFill>
              </a:rPr>
              <a:t>Historic </a:t>
            </a:r>
            <a:r>
              <a:rPr lang="en-US" sz="4000" b="1" smtClean="0">
                <a:solidFill>
                  <a:schemeClr val="accent6">
                    <a:lumMod val="60000"/>
                    <a:lumOff val="40000"/>
                  </a:schemeClr>
                </a:solidFill>
              </a:rPr>
              <a:t>Climate Variability: Northeast</a:t>
            </a:r>
            <a:endParaRPr lang="en-US" sz="4000" b="1" dirty="0">
              <a:solidFill>
                <a:schemeClr val="accent6">
                  <a:lumMod val="60000"/>
                  <a:lumOff val="40000"/>
                </a:schemeClr>
              </a:solidFill>
            </a:endParaRPr>
          </a:p>
        </p:txBody>
      </p:sp>
      <p:sp>
        <p:nvSpPr>
          <p:cNvPr id="3" name="Content Placeholder 2"/>
          <p:cNvSpPr>
            <a:spLocks noGrp="1"/>
          </p:cNvSpPr>
          <p:nvPr>
            <p:ph idx="1"/>
          </p:nvPr>
        </p:nvSpPr>
        <p:spPr>
          <a:xfrm>
            <a:off x="575827" y="1571978"/>
            <a:ext cx="8185718" cy="1035257"/>
          </a:xfrm>
        </p:spPr>
        <p:txBody>
          <a:bodyPr>
            <a:noAutofit/>
          </a:bodyPr>
          <a:lstStyle/>
          <a:p>
            <a:r>
              <a:rPr lang="en-US" sz="2800" dirty="0" smtClean="0">
                <a:solidFill>
                  <a:schemeClr val="bg2"/>
                </a:solidFill>
              </a:rPr>
              <a:t>1930-2005:  one of the wettest periods since 1500 CE</a:t>
            </a:r>
          </a:p>
          <a:p>
            <a:r>
              <a:rPr lang="en-US" sz="2800" dirty="0" smtClean="0">
                <a:solidFill>
                  <a:schemeClr val="bg2"/>
                </a:solidFill>
              </a:rPr>
              <a:t>Few drought periods: 1930s, 1960s</a:t>
            </a:r>
            <a:endParaRPr lang="en-US" sz="2800" dirty="0">
              <a:solidFill>
                <a:schemeClr val="bg2"/>
              </a:solidFill>
            </a:endParaRPr>
          </a:p>
        </p:txBody>
      </p:sp>
      <p:pic>
        <p:nvPicPr>
          <p:cNvPr id="7" name="Picture 6"/>
          <p:cNvPicPr>
            <a:picLocks noChangeAspect="1"/>
          </p:cNvPicPr>
          <p:nvPr/>
        </p:nvPicPr>
        <p:blipFill>
          <a:blip r:embed="rId3"/>
          <a:stretch>
            <a:fillRect/>
          </a:stretch>
        </p:blipFill>
        <p:spPr>
          <a:xfrm>
            <a:off x="838200" y="2998920"/>
            <a:ext cx="7811655" cy="2590800"/>
          </a:xfrm>
          <a:prstGeom prst="rect">
            <a:avLst/>
          </a:prstGeom>
        </p:spPr>
      </p:pic>
      <p:pic>
        <p:nvPicPr>
          <p:cNvPr id="8" name="Picture 7"/>
          <p:cNvPicPr>
            <a:picLocks noChangeAspect="1"/>
          </p:cNvPicPr>
          <p:nvPr/>
        </p:nvPicPr>
        <p:blipFill>
          <a:blip r:embed="rId4"/>
          <a:stretch>
            <a:fillRect/>
          </a:stretch>
        </p:blipFill>
        <p:spPr>
          <a:xfrm>
            <a:off x="304800" y="2998920"/>
            <a:ext cx="542054" cy="2546348"/>
          </a:xfrm>
          <a:prstGeom prst="rect">
            <a:avLst/>
          </a:prstGeom>
        </p:spPr>
      </p:pic>
      <p:pic>
        <p:nvPicPr>
          <p:cNvPr id="9" name="Picture 8"/>
          <p:cNvPicPr>
            <a:picLocks noChangeAspect="1"/>
          </p:cNvPicPr>
          <p:nvPr/>
        </p:nvPicPr>
        <p:blipFill>
          <a:blip r:embed="rId5"/>
          <a:stretch>
            <a:fillRect/>
          </a:stretch>
        </p:blipFill>
        <p:spPr>
          <a:xfrm>
            <a:off x="304801" y="5545268"/>
            <a:ext cx="8345054" cy="818992"/>
          </a:xfrm>
          <a:prstGeom prst="rect">
            <a:avLst/>
          </a:prstGeom>
        </p:spPr>
      </p:pic>
      <p:sp>
        <p:nvSpPr>
          <p:cNvPr id="10" name="TextBox 9"/>
          <p:cNvSpPr txBox="1"/>
          <p:nvPr/>
        </p:nvSpPr>
        <p:spPr>
          <a:xfrm>
            <a:off x="6415160" y="6412468"/>
            <a:ext cx="2100190" cy="369332"/>
          </a:xfrm>
          <a:prstGeom prst="rect">
            <a:avLst/>
          </a:prstGeom>
          <a:noFill/>
        </p:spPr>
        <p:txBody>
          <a:bodyPr wrap="none" rtlCol="0">
            <a:spAutoFit/>
          </a:bodyPr>
          <a:lstStyle/>
          <a:p>
            <a:r>
              <a:rPr lang="en-US" dirty="0" smtClean="0">
                <a:solidFill>
                  <a:schemeClr val="bg2"/>
                </a:solidFill>
              </a:rPr>
              <a:t>Pederson et al. 2015</a:t>
            </a:r>
            <a:endParaRPr lang="en-US" dirty="0">
              <a:solidFill>
                <a:schemeClr val="bg2"/>
              </a:solidFill>
            </a:endParaRPr>
          </a:p>
        </p:txBody>
      </p:sp>
    </p:spTree>
    <p:extLst>
      <p:ext uri="{BB962C8B-B14F-4D97-AF65-F5344CB8AC3E}">
        <p14:creationId xmlns:p14="http://schemas.microsoft.com/office/powerpoint/2010/main" val="1355914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174" y="1354707"/>
            <a:ext cx="3487930" cy="3535027"/>
          </a:xfrm>
        </p:spPr>
        <p:txBody>
          <a:bodyPr>
            <a:noAutofit/>
          </a:bodyPr>
          <a:lstStyle/>
          <a:p>
            <a:r>
              <a:rPr lang="en-US" sz="4000" dirty="0" smtClean="0">
                <a:solidFill>
                  <a:schemeClr val="bg2">
                    <a:lumMod val="90000"/>
                  </a:schemeClr>
                </a:solidFill>
              </a:rPr>
              <a:t> 2016 drought less severe in the White Mountains compared to SE New Hampshire</a:t>
            </a:r>
            <a:endParaRPr lang="en-US" sz="4000" dirty="0">
              <a:solidFill>
                <a:schemeClr val="bg2">
                  <a:lumMod val="90000"/>
                </a:schemeClr>
              </a:solidFill>
            </a:endParaRPr>
          </a:p>
        </p:txBody>
      </p:sp>
      <p:pic>
        <p:nvPicPr>
          <p:cNvPr id="5" name="Picture 4"/>
          <p:cNvPicPr>
            <a:picLocks noChangeAspect="1"/>
          </p:cNvPicPr>
          <p:nvPr/>
        </p:nvPicPr>
        <p:blipFill>
          <a:blip r:embed="rId3"/>
          <a:stretch>
            <a:fillRect/>
          </a:stretch>
        </p:blipFill>
        <p:spPr>
          <a:xfrm>
            <a:off x="4267200" y="0"/>
            <a:ext cx="3703899" cy="6858000"/>
          </a:xfrm>
          <a:prstGeom prst="rect">
            <a:avLst/>
          </a:prstGeom>
        </p:spPr>
      </p:pic>
      <p:sp>
        <p:nvSpPr>
          <p:cNvPr id="12" name="TextBox 11"/>
          <p:cNvSpPr txBox="1"/>
          <p:nvPr/>
        </p:nvSpPr>
        <p:spPr>
          <a:xfrm>
            <a:off x="5077036" y="987234"/>
            <a:ext cx="2084225" cy="369332"/>
          </a:xfrm>
          <a:prstGeom prst="rect">
            <a:avLst/>
          </a:prstGeom>
          <a:noFill/>
        </p:spPr>
        <p:txBody>
          <a:bodyPr wrap="none" rtlCol="0">
            <a:spAutoFit/>
          </a:bodyPr>
          <a:lstStyle/>
          <a:p>
            <a:r>
              <a:rPr lang="en-US" dirty="0" smtClean="0"/>
              <a:t>September 20, 2016</a:t>
            </a:r>
            <a:endParaRPr lang="en-US" dirty="0"/>
          </a:p>
        </p:txBody>
      </p:sp>
    </p:spTree>
    <p:extLst>
      <p:ext uri="{BB962C8B-B14F-4D97-AF65-F5344CB8AC3E}">
        <p14:creationId xmlns:p14="http://schemas.microsoft.com/office/powerpoint/2010/main" val="1439041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75234" y="4476093"/>
            <a:ext cx="2096766" cy="2110372"/>
          </a:xfrm>
          <a:prstGeom prst="rect">
            <a:avLst/>
          </a:prstGeom>
          <a:ln>
            <a:solidFill>
              <a:schemeClr val="tx1"/>
            </a:solidFill>
          </a:ln>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20691" y="4611719"/>
            <a:ext cx="1970909" cy="1941481"/>
          </a:xfrm>
          <a:prstGeom prst="rect">
            <a:avLst/>
          </a:prstGeom>
          <a:ln>
            <a:solidFill>
              <a:schemeClr val="tx1"/>
            </a:solidFill>
          </a:ln>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7560" y="4873996"/>
            <a:ext cx="2165253" cy="1679204"/>
          </a:xfrm>
          <a:prstGeom prst="rect">
            <a:avLst/>
          </a:prstGeom>
          <a:ln>
            <a:solidFill>
              <a:schemeClr val="tx1"/>
            </a:solidFill>
          </a:ln>
        </p:spPr>
      </p:pic>
      <p:pic>
        <p:nvPicPr>
          <p:cNvPr id="5" name="Picture 2" descr="http://www.esa.org/tiee/vol/v4/issues/data_sets/nitrogen_additions/img/respiration_collar%5bHR%5d.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629400" y="1771658"/>
            <a:ext cx="2323559" cy="1428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19910"/>
            <a:ext cx="9144000" cy="707886"/>
          </a:xfrm>
          <a:prstGeom prst="rect">
            <a:avLst/>
          </a:prstGeom>
          <a:noFill/>
        </p:spPr>
        <p:txBody>
          <a:bodyPr wrap="square" rtlCol="0">
            <a:spAutoFit/>
          </a:bodyPr>
          <a:lstStyle/>
          <a:p>
            <a:pPr algn="ctr"/>
            <a:r>
              <a:rPr lang="en-US" sz="4000" b="1" dirty="0" smtClean="0">
                <a:solidFill>
                  <a:schemeClr val="accent6">
                    <a:lumMod val="60000"/>
                    <a:lumOff val="40000"/>
                  </a:schemeClr>
                </a:solidFill>
                <a:latin typeface="+mj-lt"/>
              </a:rPr>
              <a:t>Measurements in drought plots</a:t>
            </a:r>
            <a:endParaRPr lang="en-US" sz="4000" b="1" dirty="0">
              <a:solidFill>
                <a:schemeClr val="accent6">
                  <a:lumMod val="60000"/>
                  <a:lumOff val="40000"/>
                </a:schemeClr>
              </a:solidFill>
              <a:latin typeface="+mj-lt"/>
            </a:endParaRPr>
          </a:p>
        </p:txBody>
      </p:sp>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b="-342"/>
          <a:stretch/>
        </p:blipFill>
        <p:spPr>
          <a:xfrm>
            <a:off x="4603952" y="1471341"/>
            <a:ext cx="1849099" cy="2362397"/>
          </a:xfrm>
          <a:prstGeom prst="rect">
            <a:avLst/>
          </a:prstGeom>
          <a:ln>
            <a:solidFill>
              <a:schemeClr val="tx1"/>
            </a:solidFill>
          </a:ln>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0376" y="4497917"/>
            <a:ext cx="2221824" cy="2131483"/>
          </a:xfrm>
          <a:prstGeom prst="rect">
            <a:avLst/>
          </a:prstGeom>
          <a:ln>
            <a:solidFill>
              <a:schemeClr val="tx1"/>
            </a:solidFill>
          </a:ln>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10646" y="1416796"/>
            <a:ext cx="1822954" cy="2317004"/>
          </a:xfrm>
          <a:prstGeom prst="rect">
            <a:avLst/>
          </a:prstGeom>
          <a:ln>
            <a:solidFill>
              <a:schemeClr val="tx1"/>
            </a:solidFill>
          </a:ln>
        </p:spPr>
      </p:pic>
      <p:pic>
        <p:nvPicPr>
          <p:cNvPr id="11" name="Picture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72995" y="1578113"/>
            <a:ext cx="1700994" cy="2308087"/>
          </a:xfrm>
          <a:prstGeom prst="rect">
            <a:avLst/>
          </a:prstGeom>
          <a:ln>
            <a:solidFill>
              <a:schemeClr val="tx1"/>
            </a:solidFill>
          </a:ln>
        </p:spPr>
      </p:pic>
      <p:sp>
        <p:nvSpPr>
          <p:cNvPr id="7" name="TextBox 6"/>
          <p:cNvSpPr txBox="1"/>
          <p:nvPr/>
        </p:nvSpPr>
        <p:spPr>
          <a:xfrm>
            <a:off x="6935366" y="4163741"/>
            <a:ext cx="1903907" cy="369332"/>
          </a:xfrm>
          <a:prstGeom prst="rect">
            <a:avLst/>
          </a:prstGeom>
          <a:noFill/>
        </p:spPr>
        <p:txBody>
          <a:bodyPr wrap="square" rtlCol="0">
            <a:spAutoFit/>
          </a:bodyPr>
          <a:lstStyle/>
          <a:p>
            <a:pPr algn="ctr"/>
            <a:r>
              <a:rPr lang="en-US" dirty="0" smtClean="0">
                <a:solidFill>
                  <a:schemeClr val="bg2">
                    <a:lumMod val="90000"/>
                  </a:schemeClr>
                </a:solidFill>
              </a:rPr>
              <a:t>Decomposition</a:t>
            </a:r>
            <a:endParaRPr lang="en-US" dirty="0">
              <a:solidFill>
                <a:schemeClr val="bg2">
                  <a:lumMod val="90000"/>
                </a:schemeClr>
              </a:solidFill>
            </a:endParaRPr>
          </a:p>
        </p:txBody>
      </p:sp>
      <p:sp>
        <p:nvSpPr>
          <p:cNvPr id="12" name="TextBox 11"/>
          <p:cNvSpPr txBox="1"/>
          <p:nvPr/>
        </p:nvSpPr>
        <p:spPr>
          <a:xfrm>
            <a:off x="2977801" y="4038600"/>
            <a:ext cx="1594199" cy="369332"/>
          </a:xfrm>
          <a:prstGeom prst="rect">
            <a:avLst/>
          </a:prstGeom>
          <a:noFill/>
        </p:spPr>
        <p:txBody>
          <a:bodyPr wrap="square" rtlCol="0">
            <a:spAutoFit/>
          </a:bodyPr>
          <a:lstStyle/>
          <a:p>
            <a:pPr algn="ctr"/>
            <a:r>
              <a:rPr lang="en-US" dirty="0" err="1" smtClean="0">
                <a:solidFill>
                  <a:schemeClr val="bg2">
                    <a:lumMod val="90000"/>
                  </a:schemeClr>
                </a:solidFill>
              </a:rPr>
              <a:t>Litterfall</a:t>
            </a:r>
            <a:endParaRPr lang="en-US" dirty="0">
              <a:solidFill>
                <a:schemeClr val="bg2">
                  <a:lumMod val="90000"/>
                </a:schemeClr>
              </a:solidFill>
            </a:endParaRPr>
          </a:p>
        </p:txBody>
      </p:sp>
      <p:sp>
        <p:nvSpPr>
          <p:cNvPr id="13" name="TextBox 12"/>
          <p:cNvSpPr txBox="1"/>
          <p:nvPr/>
        </p:nvSpPr>
        <p:spPr>
          <a:xfrm>
            <a:off x="5012154" y="4413903"/>
            <a:ext cx="1922046" cy="369332"/>
          </a:xfrm>
          <a:prstGeom prst="rect">
            <a:avLst/>
          </a:prstGeom>
          <a:noFill/>
        </p:spPr>
        <p:txBody>
          <a:bodyPr wrap="square" rtlCol="0">
            <a:spAutoFit/>
          </a:bodyPr>
          <a:lstStyle/>
          <a:p>
            <a:pPr algn="ctr"/>
            <a:r>
              <a:rPr lang="en-US" dirty="0" smtClean="0">
                <a:solidFill>
                  <a:schemeClr val="bg2">
                    <a:lumMod val="90000"/>
                  </a:schemeClr>
                </a:solidFill>
              </a:rPr>
              <a:t>Fine root biomass</a:t>
            </a:r>
            <a:endParaRPr lang="en-US" dirty="0">
              <a:solidFill>
                <a:schemeClr val="bg2">
                  <a:lumMod val="90000"/>
                </a:schemeClr>
              </a:solidFill>
            </a:endParaRPr>
          </a:p>
        </p:txBody>
      </p:sp>
      <p:sp>
        <p:nvSpPr>
          <p:cNvPr id="14" name="TextBox 13"/>
          <p:cNvSpPr txBox="1"/>
          <p:nvPr/>
        </p:nvSpPr>
        <p:spPr>
          <a:xfrm>
            <a:off x="6786129" y="1333764"/>
            <a:ext cx="2076825" cy="369332"/>
          </a:xfrm>
          <a:prstGeom prst="rect">
            <a:avLst/>
          </a:prstGeom>
          <a:noFill/>
        </p:spPr>
        <p:txBody>
          <a:bodyPr wrap="square" rtlCol="0">
            <a:spAutoFit/>
          </a:bodyPr>
          <a:lstStyle/>
          <a:p>
            <a:pPr algn="ctr"/>
            <a:r>
              <a:rPr lang="en-US" dirty="0" smtClean="0">
                <a:solidFill>
                  <a:schemeClr val="bg2">
                    <a:lumMod val="90000"/>
                  </a:schemeClr>
                </a:solidFill>
              </a:rPr>
              <a:t>Soil Respiration</a:t>
            </a:r>
            <a:endParaRPr lang="en-US" dirty="0">
              <a:solidFill>
                <a:schemeClr val="bg2">
                  <a:lumMod val="90000"/>
                </a:schemeClr>
              </a:solidFill>
            </a:endParaRPr>
          </a:p>
        </p:txBody>
      </p:sp>
      <p:sp>
        <p:nvSpPr>
          <p:cNvPr id="15" name="TextBox 14"/>
          <p:cNvSpPr txBox="1"/>
          <p:nvPr/>
        </p:nvSpPr>
        <p:spPr>
          <a:xfrm>
            <a:off x="5065435" y="852319"/>
            <a:ext cx="1347556" cy="646331"/>
          </a:xfrm>
          <a:prstGeom prst="rect">
            <a:avLst/>
          </a:prstGeom>
          <a:noFill/>
        </p:spPr>
        <p:txBody>
          <a:bodyPr wrap="square" rtlCol="0">
            <a:spAutoFit/>
          </a:bodyPr>
          <a:lstStyle/>
          <a:p>
            <a:pPr algn="ctr"/>
            <a:r>
              <a:rPr lang="en-US" dirty="0" smtClean="0">
                <a:solidFill>
                  <a:schemeClr val="bg2">
                    <a:lumMod val="90000"/>
                  </a:schemeClr>
                </a:solidFill>
              </a:rPr>
              <a:t>Soil moisture</a:t>
            </a:r>
            <a:endParaRPr lang="en-US" dirty="0">
              <a:solidFill>
                <a:schemeClr val="bg2">
                  <a:lumMod val="90000"/>
                </a:schemeClr>
              </a:solidFill>
            </a:endParaRPr>
          </a:p>
        </p:txBody>
      </p:sp>
      <p:sp>
        <p:nvSpPr>
          <p:cNvPr id="16" name="TextBox 15"/>
          <p:cNvSpPr txBox="1"/>
          <p:nvPr/>
        </p:nvSpPr>
        <p:spPr>
          <a:xfrm>
            <a:off x="359059" y="3797037"/>
            <a:ext cx="1981151" cy="646331"/>
          </a:xfrm>
          <a:prstGeom prst="rect">
            <a:avLst/>
          </a:prstGeom>
          <a:noFill/>
        </p:spPr>
        <p:txBody>
          <a:bodyPr wrap="square" rtlCol="0">
            <a:spAutoFit/>
          </a:bodyPr>
          <a:lstStyle/>
          <a:p>
            <a:pPr algn="ctr"/>
            <a:r>
              <a:rPr lang="en-US" dirty="0" smtClean="0">
                <a:solidFill>
                  <a:schemeClr val="bg2">
                    <a:lumMod val="90000"/>
                  </a:schemeClr>
                </a:solidFill>
              </a:rPr>
              <a:t>Tree diameter increment</a:t>
            </a:r>
            <a:endParaRPr lang="en-US" dirty="0">
              <a:solidFill>
                <a:schemeClr val="bg2">
                  <a:lumMod val="90000"/>
                </a:schemeClr>
              </a:solidFill>
            </a:endParaRPr>
          </a:p>
        </p:txBody>
      </p:sp>
      <p:sp>
        <p:nvSpPr>
          <p:cNvPr id="17" name="TextBox 16"/>
          <p:cNvSpPr txBox="1"/>
          <p:nvPr/>
        </p:nvSpPr>
        <p:spPr>
          <a:xfrm>
            <a:off x="152449" y="980298"/>
            <a:ext cx="1981151" cy="369332"/>
          </a:xfrm>
          <a:prstGeom prst="rect">
            <a:avLst/>
          </a:prstGeom>
          <a:noFill/>
        </p:spPr>
        <p:txBody>
          <a:bodyPr wrap="square" rtlCol="0">
            <a:spAutoFit/>
          </a:bodyPr>
          <a:lstStyle/>
          <a:p>
            <a:pPr algn="ctr"/>
            <a:r>
              <a:rPr lang="en-US" dirty="0" smtClean="0">
                <a:solidFill>
                  <a:schemeClr val="bg2">
                    <a:lumMod val="90000"/>
                  </a:schemeClr>
                </a:solidFill>
              </a:rPr>
              <a:t>Tree </a:t>
            </a:r>
            <a:r>
              <a:rPr lang="en-US" dirty="0" err="1" smtClean="0">
                <a:solidFill>
                  <a:schemeClr val="bg2">
                    <a:lumMod val="90000"/>
                  </a:schemeClr>
                </a:solidFill>
              </a:rPr>
              <a:t>sapflow</a:t>
            </a:r>
            <a:endParaRPr lang="en-US" dirty="0">
              <a:solidFill>
                <a:schemeClr val="bg2">
                  <a:lumMod val="90000"/>
                </a:schemeClr>
              </a:solidFill>
            </a:endParaRPr>
          </a:p>
        </p:txBody>
      </p:sp>
      <p:sp>
        <p:nvSpPr>
          <p:cNvPr id="18" name="TextBox 17"/>
          <p:cNvSpPr txBox="1"/>
          <p:nvPr/>
        </p:nvSpPr>
        <p:spPr>
          <a:xfrm>
            <a:off x="2374552" y="968009"/>
            <a:ext cx="1720331" cy="646331"/>
          </a:xfrm>
          <a:prstGeom prst="rect">
            <a:avLst/>
          </a:prstGeom>
          <a:noFill/>
        </p:spPr>
        <p:txBody>
          <a:bodyPr wrap="square" rtlCol="0">
            <a:spAutoFit/>
          </a:bodyPr>
          <a:lstStyle/>
          <a:p>
            <a:pPr algn="ctr"/>
            <a:r>
              <a:rPr lang="en-US" dirty="0">
                <a:solidFill>
                  <a:schemeClr val="bg2">
                    <a:lumMod val="90000"/>
                  </a:schemeClr>
                </a:solidFill>
              </a:rPr>
              <a:t>F</a:t>
            </a:r>
            <a:r>
              <a:rPr lang="en-US" dirty="0" smtClean="0">
                <a:solidFill>
                  <a:schemeClr val="bg2">
                    <a:lumMod val="90000"/>
                  </a:schemeClr>
                </a:solidFill>
              </a:rPr>
              <a:t>oliar gas exchange</a:t>
            </a:r>
            <a:endParaRPr lang="en-US" dirty="0">
              <a:solidFill>
                <a:schemeClr val="bg2">
                  <a:lumMod val="90000"/>
                </a:schemeClr>
              </a:solidFill>
            </a:endParaRPr>
          </a:p>
        </p:txBody>
      </p:sp>
    </p:spTree>
    <p:extLst>
      <p:ext uri="{BB962C8B-B14F-4D97-AF65-F5344CB8AC3E}">
        <p14:creationId xmlns:p14="http://schemas.microsoft.com/office/powerpoint/2010/main" val="318432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4385" y="1173162"/>
            <a:ext cx="4477215" cy="5463305"/>
          </a:xfrm>
          <a:prstGeom prst="rect">
            <a:avLst/>
          </a:prstGeom>
        </p:spPr>
      </p:pic>
      <p:sp>
        <p:nvSpPr>
          <p:cNvPr id="5" name="Title 1"/>
          <p:cNvSpPr txBox="1">
            <a:spLocks/>
          </p:cNvSpPr>
          <p:nvPr/>
        </p:nvSpPr>
        <p:spPr>
          <a:xfrm>
            <a:off x="381000" y="228600"/>
            <a:ext cx="8534400" cy="9445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smtClean="0">
                <a:solidFill>
                  <a:schemeClr val="accent6">
                    <a:lumMod val="60000"/>
                    <a:lumOff val="40000"/>
                  </a:schemeClr>
                </a:solidFill>
              </a:rPr>
              <a:t>Tree water use:  </a:t>
            </a:r>
            <a:r>
              <a:rPr lang="en-US" sz="4000" b="1" dirty="0" err="1" smtClean="0">
                <a:solidFill>
                  <a:schemeClr val="accent6">
                    <a:lumMod val="60000"/>
                    <a:lumOff val="40000"/>
                  </a:schemeClr>
                </a:solidFill>
              </a:rPr>
              <a:t>Sapflow</a:t>
            </a:r>
            <a:r>
              <a:rPr lang="en-US" sz="4000" b="1" dirty="0" smtClean="0">
                <a:solidFill>
                  <a:schemeClr val="accent6">
                    <a:lumMod val="60000"/>
                    <a:lumOff val="40000"/>
                  </a:schemeClr>
                </a:solidFill>
              </a:rPr>
              <a:t> measurements</a:t>
            </a:r>
            <a:endParaRPr lang="en-US" sz="4000" b="1" dirty="0">
              <a:solidFill>
                <a:schemeClr val="accent6">
                  <a:lumMod val="60000"/>
                  <a:lumOff val="40000"/>
                </a:schemeClr>
              </a:solidFill>
            </a:endParaRPr>
          </a:p>
        </p:txBody>
      </p:sp>
      <p:sp>
        <p:nvSpPr>
          <p:cNvPr id="7" name="Content Placeholder 2"/>
          <p:cNvSpPr txBox="1">
            <a:spLocks/>
          </p:cNvSpPr>
          <p:nvPr/>
        </p:nvSpPr>
        <p:spPr>
          <a:xfrm>
            <a:off x="-228600" y="1763152"/>
            <a:ext cx="2890188" cy="844252"/>
          </a:xfrm>
          <a:prstGeom prst="rect">
            <a:avLst/>
          </a:prstGeom>
        </p:spPr>
        <p:txBody>
          <a:bodyPr vert="horz" lIns="91440" tIns="45720" rIns="91440" bIns="45720" rtlCol="0">
            <a:normAutofit fontScale="92500" lnSpcReduction="20000"/>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bg2">
                    <a:lumMod val="90000"/>
                  </a:schemeClr>
                </a:solidFill>
                <a:effectLst/>
                <a:uLnTx/>
                <a:uFillTx/>
                <a:latin typeface="+mn-lt"/>
                <a:ea typeface="+mn-ea"/>
                <a:cs typeface="+mn-cs"/>
              </a:rPr>
              <a:t>    Heat </a:t>
            </a:r>
            <a:r>
              <a:rPr kumimoji="0" lang="en-US" sz="3200" b="0" i="0" u="none" strike="noStrike" kern="1200" cap="none" spc="0" normalizeH="0" baseline="0" noProof="0" dirty="0" smtClean="0">
                <a:ln>
                  <a:noFill/>
                </a:ln>
                <a:solidFill>
                  <a:schemeClr val="bg2">
                    <a:lumMod val="90000"/>
                  </a:schemeClr>
                </a:solidFill>
                <a:effectLst/>
                <a:uLnTx/>
                <a:uFillTx/>
                <a:latin typeface="+mn-lt"/>
                <a:ea typeface="+mn-ea"/>
                <a:cs typeface="+mn-cs"/>
              </a:rPr>
              <a:t>ratio</a:t>
            </a:r>
            <a:r>
              <a:rPr lang="en-US" sz="3200" dirty="0">
                <a:solidFill>
                  <a:schemeClr val="bg2">
                    <a:lumMod val="90000"/>
                  </a:schemeClr>
                </a:solidFill>
              </a:rPr>
              <a:t> </a:t>
            </a:r>
            <a:r>
              <a:rPr kumimoji="0" lang="en-US" sz="3200" b="0" i="0" u="none" strike="noStrike" kern="1200" cap="none" spc="0" normalizeH="0" noProof="0" dirty="0" smtClean="0">
                <a:ln>
                  <a:noFill/>
                </a:ln>
                <a:solidFill>
                  <a:schemeClr val="bg2">
                    <a:lumMod val="90000"/>
                  </a:schemeClr>
                </a:solidFill>
                <a:effectLst/>
                <a:uLnTx/>
                <a:uFillTx/>
                <a:latin typeface="+mn-lt"/>
                <a:ea typeface="+mn-ea"/>
                <a:cs typeface="+mn-cs"/>
              </a:rPr>
              <a:t>method</a:t>
            </a:r>
            <a:endParaRPr kumimoji="0" lang="en-US" sz="3200" b="0" i="0" u="none" strike="noStrike" kern="1200" cap="none" spc="0" normalizeH="0" baseline="0" noProof="0" dirty="0">
              <a:ln>
                <a:noFill/>
              </a:ln>
              <a:solidFill>
                <a:schemeClr val="bg2">
                  <a:lumMod val="90000"/>
                </a:schemeClr>
              </a:solidFill>
              <a:effectLst/>
              <a:uLnTx/>
              <a:uFillTx/>
              <a:latin typeface="+mn-lt"/>
              <a:ea typeface="+mn-ea"/>
              <a:cs typeface="+mn-cs"/>
            </a:endParaRPr>
          </a:p>
        </p:txBody>
      </p:sp>
      <p:pic>
        <p:nvPicPr>
          <p:cNvPr id="8" name="Picture 7" descr="http://ict.server200.nucleo.com.au/content/uploads/2014/04/arbotom07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3276600"/>
            <a:ext cx="4191000" cy="3177793"/>
          </a:xfrm>
          <a:prstGeom prst="rect">
            <a:avLst/>
          </a:prstGeom>
          <a:noFill/>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6161" y="1101771"/>
            <a:ext cx="2457239" cy="1927880"/>
          </a:xfrm>
          <a:prstGeom prst="rect">
            <a:avLst/>
          </a:prstGeom>
        </p:spPr>
      </p:pic>
    </p:spTree>
    <p:extLst>
      <p:ext uri="{BB962C8B-B14F-4D97-AF65-F5344CB8AC3E}">
        <p14:creationId xmlns:p14="http://schemas.microsoft.com/office/powerpoint/2010/main" val="1577028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73" y="18924"/>
            <a:ext cx="9169373" cy="6839076"/>
          </a:xfrm>
          <a:prstGeom prst="rect">
            <a:avLst/>
          </a:prstGeom>
        </p:spPr>
      </p:pic>
    </p:spTree>
    <p:extLst>
      <p:ext uri="{BB962C8B-B14F-4D97-AF65-F5344CB8AC3E}">
        <p14:creationId xmlns:p14="http://schemas.microsoft.com/office/powerpoint/2010/main" val="1650417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400" y="1371191"/>
            <a:ext cx="6522607" cy="5212949"/>
          </a:xfrm>
          <a:prstGeom prst="rect">
            <a:avLst/>
          </a:prstGeom>
          <a:solidFill>
            <a:schemeClr val="bg1"/>
          </a:solidFill>
        </p:spPr>
      </p:pic>
      <p:pic>
        <p:nvPicPr>
          <p:cNvPr id="4" name="Picture 8" descr="Image result for white pine silhouett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616" y="2483612"/>
            <a:ext cx="923329" cy="18907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3616" y="381000"/>
            <a:ext cx="9014886"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smtClean="0">
                <a:solidFill>
                  <a:schemeClr val="accent6">
                    <a:lumMod val="60000"/>
                    <a:lumOff val="40000"/>
                  </a:schemeClr>
                </a:solidFill>
              </a:rPr>
              <a:t>Thompson Farm: White Pine Sap Flow</a:t>
            </a:r>
            <a:endParaRPr lang="en-US" sz="4000" b="1" dirty="0">
              <a:solidFill>
                <a:schemeClr val="accent6">
                  <a:lumMod val="60000"/>
                  <a:lumOff val="40000"/>
                </a:schemeClr>
              </a:solidFill>
            </a:endParaRPr>
          </a:p>
        </p:txBody>
      </p:sp>
      <p:sp>
        <p:nvSpPr>
          <p:cNvPr id="6" name="TextBox 5"/>
          <p:cNvSpPr txBox="1"/>
          <p:nvPr/>
        </p:nvSpPr>
        <p:spPr>
          <a:xfrm>
            <a:off x="304800" y="4829814"/>
            <a:ext cx="1154545" cy="1754326"/>
          </a:xfrm>
          <a:prstGeom prst="rect">
            <a:avLst/>
          </a:prstGeom>
          <a:noFill/>
        </p:spPr>
        <p:txBody>
          <a:bodyPr wrap="square" rtlCol="0">
            <a:spAutoFit/>
          </a:bodyPr>
          <a:lstStyle/>
          <a:p>
            <a:r>
              <a:rPr lang="en-US" dirty="0">
                <a:solidFill>
                  <a:schemeClr val="bg2">
                    <a:lumMod val="90000"/>
                  </a:schemeClr>
                </a:solidFill>
              </a:rPr>
              <a:t>100 </a:t>
            </a:r>
            <a:r>
              <a:rPr lang="en-US" dirty="0" err="1">
                <a:solidFill>
                  <a:schemeClr val="bg2">
                    <a:lumMod val="90000"/>
                  </a:schemeClr>
                </a:solidFill>
              </a:rPr>
              <a:t>Litres</a:t>
            </a:r>
            <a:r>
              <a:rPr lang="en-US" dirty="0">
                <a:solidFill>
                  <a:schemeClr val="bg2">
                    <a:lumMod val="90000"/>
                  </a:schemeClr>
                </a:solidFill>
              </a:rPr>
              <a:t> ≈ 2 kegs of </a:t>
            </a:r>
            <a:r>
              <a:rPr lang="en-US" dirty="0" smtClean="0">
                <a:solidFill>
                  <a:schemeClr val="bg2">
                    <a:lumMod val="90000"/>
                  </a:schemeClr>
                </a:solidFill>
              </a:rPr>
              <a:t>beer</a:t>
            </a:r>
            <a:endParaRPr lang="en-US" dirty="0">
              <a:solidFill>
                <a:schemeClr val="bg2">
                  <a:lumMod val="90000"/>
                </a:schemeClr>
              </a:solidFill>
            </a:endParaRPr>
          </a:p>
          <a:p>
            <a:r>
              <a:rPr lang="en-US" dirty="0">
                <a:solidFill>
                  <a:schemeClr val="bg2">
                    <a:lumMod val="90000"/>
                  </a:schemeClr>
                </a:solidFill>
              </a:rPr>
              <a:t>100 </a:t>
            </a:r>
            <a:r>
              <a:rPr lang="en-US" dirty="0" err="1">
                <a:solidFill>
                  <a:schemeClr val="bg2">
                    <a:lumMod val="90000"/>
                  </a:schemeClr>
                </a:solidFill>
              </a:rPr>
              <a:t>Litres</a:t>
            </a:r>
            <a:r>
              <a:rPr lang="en-US" dirty="0">
                <a:solidFill>
                  <a:schemeClr val="bg2">
                    <a:lumMod val="90000"/>
                  </a:schemeClr>
                </a:solidFill>
              </a:rPr>
              <a:t> ≈ 1 small </a:t>
            </a:r>
            <a:r>
              <a:rPr lang="en-US" dirty="0" smtClean="0">
                <a:solidFill>
                  <a:schemeClr val="bg2">
                    <a:lumMod val="90000"/>
                  </a:schemeClr>
                </a:solidFill>
              </a:rPr>
              <a:t>bathtub</a:t>
            </a:r>
            <a:endParaRPr lang="en-US" dirty="0">
              <a:solidFill>
                <a:schemeClr val="bg2">
                  <a:lumMod val="90000"/>
                </a:schemeClr>
              </a:solidFill>
            </a:endParaRPr>
          </a:p>
        </p:txBody>
      </p:sp>
    </p:spTree>
    <p:extLst>
      <p:ext uri="{BB962C8B-B14F-4D97-AF65-F5344CB8AC3E}">
        <p14:creationId xmlns:p14="http://schemas.microsoft.com/office/powerpoint/2010/main" val="87711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7989" y="1376948"/>
            <a:ext cx="6441611" cy="5157085"/>
          </a:xfrm>
          <a:prstGeom prst="rect">
            <a:avLst/>
          </a:prstGeom>
          <a:solidFill>
            <a:schemeClr val="bg1"/>
          </a:solidFill>
        </p:spPr>
      </p:pic>
      <p:pic>
        <p:nvPicPr>
          <p:cNvPr id="6" name="Picture 5" descr="Image result for red oak silhouett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5475" y="2792368"/>
            <a:ext cx="1320422" cy="14307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3616" y="381000"/>
            <a:ext cx="9014886"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smtClean="0">
                <a:solidFill>
                  <a:schemeClr val="accent6">
                    <a:lumMod val="60000"/>
                    <a:lumOff val="40000"/>
                  </a:schemeClr>
                </a:solidFill>
              </a:rPr>
              <a:t>Thompson Farm: Red Oak Sap Flow</a:t>
            </a:r>
            <a:endParaRPr lang="en-US" sz="4000" b="1" dirty="0">
              <a:solidFill>
                <a:schemeClr val="accent6">
                  <a:lumMod val="60000"/>
                  <a:lumOff val="40000"/>
                </a:schemeClr>
              </a:solidFill>
            </a:endParaRPr>
          </a:p>
        </p:txBody>
      </p:sp>
    </p:spTree>
    <p:extLst>
      <p:ext uri="{BB962C8B-B14F-4D97-AF65-F5344CB8AC3E}">
        <p14:creationId xmlns:p14="http://schemas.microsoft.com/office/powerpoint/2010/main" val="1359900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195990665"/>
              </p:ext>
            </p:extLst>
          </p:nvPr>
        </p:nvGraphicFramePr>
        <p:xfrm>
          <a:off x="1664342" y="3888166"/>
          <a:ext cx="7245029" cy="2687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1651423413"/>
              </p:ext>
            </p:extLst>
          </p:nvPr>
        </p:nvGraphicFramePr>
        <p:xfrm>
          <a:off x="1645920" y="1491041"/>
          <a:ext cx="7269480" cy="2397125"/>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descr="Image result for red oak silhouett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0113" y="4114800"/>
            <a:ext cx="1320422" cy="1430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58113"/>
            <a:ext cx="9144000" cy="369332"/>
          </a:xfrm>
          <a:prstGeom prst="rect">
            <a:avLst/>
          </a:prstGeom>
          <a:noFill/>
        </p:spPr>
        <p:txBody>
          <a:bodyPr wrap="square" rtlCol="0">
            <a:spAutoFit/>
          </a:bodyPr>
          <a:lstStyle/>
          <a:p>
            <a:pPr algn="ctr"/>
            <a:r>
              <a:rPr lang="en-US" b="1" i="1" dirty="0">
                <a:noFill/>
              </a:rPr>
              <a:t>Thompson Farm Extreme Drought </a:t>
            </a:r>
          </a:p>
        </p:txBody>
      </p:sp>
      <p:pic>
        <p:nvPicPr>
          <p:cNvPr id="7" name="Picture 8" descr="Image result for white pine silhouett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210" y="1538224"/>
            <a:ext cx="923329" cy="18907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6200000">
            <a:off x="743801" y="2919266"/>
            <a:ext cx="2233187" cy="507831"/>
          </a:xfrm>
          <a:prstGeom prst="rect">
            <a:avLst/>
          </a:prstGeom>
          <a:noFill/>
        </p:spPr>
        <p:txBody>
          <a:bodyPr wrap="square" rtlCol="0">
            <a:spAutoFit/>
          </a:bodyPr>
          <a:lstStyle/>
          <a:p>
            <a:r>
              <a:rPr lang="en-US" sz="1350" dirty="0"/>
              <a:t>transpiration (L hr</a:t>
            </a:r>
            <a:r>
              <a:rPr lang="en-US" sz="1350" baseline="30000" dirty="0"/>
              <a:t>-1</a:t>
            </a:r>
            <a:r>
              <a:rPr lang="en-US" sz="1350" dirty="0"/>
              <a:t> tree</a:t>
            </a:r>
            <a:r>
              <a:rPr lang="en-US" sz="1350" baseline="30000" dirty="0"/>
              <a:t>-1</a:t>
            </a:r>
            <a:r>
              <a:rPr lang="en-US" sz="1350" dirty="0"/>
              <a:t>)</a:t>
            </a:r>
          </a:p>
          <a:p>
            <a:endParaRPr lang="en-US" sz="1350" dirty="0"/>
          </a:p>
        </p:txBody>
      </p:sp>
      <p:sp>
        <p:nvSpPr>
          <p:cNvPr id="9" name="Title 1"/>
          <p:cNvSpPr txBox="1">
            <a:spLocks/>
          </p:cNvSpPr>
          <p:nvPr/>
        </p:nvSpPr>
        <p:spPr>
          <a:xfrm>
            <a:off x="205314" y="228600"/>
            <a:ext cx="9014886"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err="1">
                <a:solidFill>
                  <a:schemeClr val="accent6">
                    <a:lumMod val="60000"/>
                    <a:lumOff val="40000"/>
                  </a:schemeClr>
                </a:solidFill>
              </a:rPr>
              <a:t>S</a:t>
            </a:r>
            <a:r>
              <a:rPr lang="en-US" sz="4000" b="1" dirty="0" err="1" smtClean="0">
                <a:solidFill>
                  <a:schemeClr val="accent6">
                    <a:lumMod val="60000"/>
                    <a:lumOff val="40000"/>
                  </a:schemeClr>
                </a:solidFill>
              </a:rPr>
              <a:t>apflow</a:t>
            </a:r>
            <a:r>
              <a:rPr lang="en-US" sz="4000" b="1" dirty="0" smtClean="0">
                <a:solidFill>
                  <a:schemeClr val="accent6">
                    <a:lumMod val="60000"/>
                    <a:lumOff val="40000"/>
                  </a:schemeClr>
                </a:solidFill>
              </a:rPr>
              <a:t> during the extreme drought event Aug. 24 – Sept. 10, 2016</a:t>
            </a:r>
          </a:p>
        </p:txBody>
      </p:sp>
    </p:spTree>
    <p:extLst>
      <p:ext uri="{BB962C8B-B14F-4D97-AF65-F5344CB8AC3E}">
        <p14:creationId xmlns:p14="http://schemas.microsoft.com/office/powerpoint/2010/main" val="187534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122237"/>
            <a:ext cx="8686800" cy="1325563"/>
          </a:xfrm>
        </p:spPr>
        <p:txBody>
          <a:bodyPr>
            <a:normAutofit/>
          </a:bodyPr>
          <a:lstStyle/>
          <a:p>
            <a:pPr algn="ctr"/>
            <a:r>
              <a:rPr lang="en-US" sz="4000" b="1" dirty="0" smtClean="0">
                <a:solidFill>
                  <a:schemeClr val="accent6">
                    <a:lumMod val="60000"/>
                    <a:lumOff val="40000"/>
                  </a:schemeClr>
                </a:solidFill>
              </a:rPr>
              <a:t>Leaf Water Use Efficiency (WUE) </a:t>
            </a:r>
            <a:br>
              <a:rPr lang="en-US" sz="4000" b="1" dirty="0" smtClean="0">
                <a:solidFill>
                  <a:schemeClr val="accent6">
                    <a:lumMod val="60000"/>
                    <a:lumOff val="40000"/>
                  </a:schemeClr>
                </a:solidFill>
              </a:rPr>
            </a:br>
            <a:r>
              <a:rPr lang="en-US" sz="4000" b="1" dirty="0" smtClean="0">
                <a:solidFill>
                  <a:schemeClr val="accent6">
                    <a:lumMod val="60000"/>
                    <a:lumOff val="40000"/>
                  </a:schemeClr>
                </a:solidFill>
              </a:rPr>
              <a:t>August 2016</a:t>
            </a:r>
            <a:endParaRPr lang="en-US" sz="4000" b="1" dirty="0">
              <a:solidFill>
                <a:schemeClr val="accent6">
                  <a:lumMod val="60000"/>
                  <a:lumOff val="40000"/>
                </a:schemeClr>
              </a:solidFill>
            </a:endParaRPr>
          </a:p>
        </p:txBody>
      </p:sp>
      <p:sp>
        <p:nvSpPr>
          <p:cNvPr id="5" name="Content Placeholder 2"/>
          <p:cNvSpPr>
            <a:spLocks noGrp="1"/>
          </p:cNvSpPr>
          <p:nvPr>
            <p:ph idx="1"/>
          </p:nvPr>
        </p:nvSpPr>
        <p:spPr>
          <a:xfrm>
            <a:off x="152400" y="1676400"/>
            <a:ext cx="2895600" cy="4114800"/>
          </a:xfrm>
        </p:spPr>
        <p:txBody>
          <a:bodyPr>
            <a:noAutofit/>
          </a:bodyPr>
          <a:lstStyle/>
          <a:p>
            <a:r>
              <a:rPr lang="en-US" sz="2400" b="1" dirty="0" smtClean="0">
                <a:solidFill>
                  <a:schemeClr val="bg2">
                    <a:lumMod val="90000"/>
                  </a:schemeClr>
                </a:solidFill>
              </a:rPr>
              <a:t>High WUE = greater stress</a:t>
            </a:r>
            <a:endParaRPr lang="en-US" sz="2400" b="1" u="sng" dirty="0" smtClean="0">
              <a:solidFill>
                <a:schemeClr val="bg2">
                  <a:lumMod val="90000"/>
                </a:schemeClr>
              </a:solidFill>
            </a:endParaRPr>
          </a:p>
          <a:p>
            <a:r>
              <a:rPr lang="en-US" sz="2400" b="1" u="sng" dirty="0" smtClean="0">
                <a:solidFill>
                  <a:schemeClr val="bg2">
                    <a:lumMod val="90000"/>
                  </a:schemeClr>
                </a:solidFill>
              </a:rPr>
              <a:t>Red </a:t>
            </a:r>
            <a:r>
              <a:rPr lang="en-US" sz="2400" b="1" u="sng" dirty="0">
                <a:solidFill>
                  <a:schemeClr val="bg2">
                    <a:lumMod val="90000"/>
                  </a:schemeClr>
                </a:solidFill>
              </a:rPr>
              <a:t>Oak</a:t>
            </a:r>
            <a:r>
              <a:rPr lang="en-US" sz="2400" u="sng" dirty="0">
                <a:solidFill>
                  <a:schemeClr val="bg2">
                    <a:lumMod val="90000"/>
                  </a:schemeClr>
                </a:solidFill>
              </a:rPr>
              <a:t> </a:t>
            </a:r>
          </a:p>
          <a:p>
            <a:pPr lvl="1"/>
            <a:r>
              <a:rPr lang="en-US" sz="2400" dirty="0">
                <a:solidFill>
                  <a:schemeClr val="bg2">
                    <a:lumMod val="90000"/>
                  </a:schemeClr>
                </a:solidFill>
              </a:rPr>
              <a:t>Lower WUE</a:t>
            </a:r>
          </a:p>
          <a:p>
            <a:pPr lvl="1"/>
            <a:r>
              <a:rPr lang="en-US" sz="2400" dirty="0">
                <a:solidFill>
                  <a:schemeClr val="bg2">
                    <a:lumMod val="90000"/>
                  </a:schemeClr>
                </a:solidFill>
              </a:rPr>
              <a:t>Keeps stomata open despite low soil moisture</a:t>
            </a:r>
          </a:p>
          <a:p>
            <a:pPr lvl="1"/>
            <a:r>
              <a:rPr lang="en-US" sz="2400" dirty="0">
                <a:solidFill>
                  <a:schemeClr val="bg2">
                    <a:lumMod val="90000"/>
                  </a:schemeClr>
                </a:solidFill>
              </a:rPr>
              <a:t>More drought tolerant </a:t>
            </a:r>
          </a:p>
          <a:p>
            <a:r>
              <a:rPr lang="en-US" sz="2400" b="1" u="sng" dirty="0" smtClean="0">
                <a:solidFill>
                  <a:schemeClr val="bg2">
                    <a:lumMod val="90000"/>
                  </a:schemeClr>
                </a:solidFill>
              </a:rPr>
              <a:t>White Pine </a:t>
            </a:r>
          </a:p>
          <a:p>
            <a:pPr lvl="1"/>
            <a:r>
              <a:rPr lang="en-US" sz="2400" dirty="0">
                <a:solidFill>
                  <a:schemeClr val="bg2">
                    <a:lumMod val="90000"/>
                  </a:schemeClr>
                </a:solidFill>
              </a:rPr>
              <a:t>H</a:t>
            </a:r>
            <a:r>
              <a:rPr lang="en-US" sz="2400" dirty="0" smtClean="0">
                <a:solidFill>
                  <a:schemeClr val="bg2">
                    <a:lumMod val="90000"/>
                  </a:schemeClr>
                </a:solidFill>
              </a:rPr>
              <a:t>igher WUE </a:t>
            </a:r>
          </a:p>
          <a:p>
            <a:pPr lvl="1"/>
            <a:r>
              <a:rPr lang="en-US" sz="2400" dirty="0" smtClean="0">
                <a:solidFill>
                  <a:schemeClr val="bg2">
                    <a:lumMod val="90000"/>
                  </a:schemeClr>
                </a:solidFill>
              </a:rPr>
              <a:t>Closes stomata to conserve water</a:t>
            </a:r>
          </a:p>
          <a:p>
            <a:endParaRPr lang="en-US" sz="2400" b="1" dirty="0" smtClean="0">
              <a:solidFill>
                <a:schemeClr val="bg2">
                  <a:lumMod val="90000"/>
                </a:schemeClr>
              </a:solidFill>
            </a:endParaRPr>
          </a:p>
          <a:p>
            <a:endParaRPr lang="en-US" sz="2400" dirty="0">
              <a:solidFill>
                <a:schemeClr val="bg2">
                  <a:lumMod val="90000"/>
                </a:schemeClr>
              </a:solidFill>
            </a:endParaRPr>
          </a:p>
        </p:txBody>
      </p:sp>
      <p:pic>
        <p:nvPicPr>
          <p:cNvPr id="2" name="Picture 1"/>
          <p:cNvPicPr>
            <a:picLocks noChangeAspect="1"/>
          </p:cNvPicPr>
          <p:nvPr/>
        </p:nvPicPr>
        <p:blipFill>
          <a:blip r:embed="rId3"/>
          <a:stretch>
            <a:fillRect/>
          </a:stretch>
        </p:blipFill>
        <p:spPr>
          <a:xfrm>
            <a:off x="3124200" y="1600200"/>
            <a:ext cx="5791200" cy="4979481"/>
          </a:xfrm>
          <a:prstGeom prst="rect">
            <a:avLst/>
          </a:prstGeom>
        </p:spPr>
      </p:pic>
    </p:spTree>
    <p:extLst>
      <p:ext uri="{BB962C8B-B14F-4D97-AF65-F5344CB8AC3E}">
        <p14:creationId xmlns:p14="http://schemas.microsoft.com/office/powerpoint/2010/main" val="765190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501993" y="292195"/>
            <a:ext cx="8794407" cy="8211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smtClean="0">
                <a:solidFill>
                  <a:schemeClr val="accent6">
                    <a:lumMod val="60000"/>
                    <a:lumOff val="40000"/>
                  </a:schemeClr>
                </a:solidFill>
              </a:rPr>
              <a:t>Leaf water potential – August (midday)</a:t>
            </a:r>
            <a:endParaRPr lang="en-US" sz="4000" b="1" dirty="0">
              <a:solidFill>
                <a:schemeClr val="accent6">
                  <a:lumMod val="60000"/>
                  <a:lumOff val="40000"/>
                </a:schemeClr>
              </a:solidFill>
            </a:endParaRPr>
          </a:p>
        </p:txBody>
      </p:sp>
      <p:sp>
        <p:nvSpPr>
          <p:cNvPr id="8" name="Content Placeholder 2"/>
          <p:cNvSpPr>
            <a:spLocks noGrp="1"/>
          </p:cNvSpPr>
          <p:nvPr>
            <p:ph idx="1"/>
          </p:nvPr>
        </p:nvSpPr>
        <p:spPr>
          <a:xfrm>
            <a:off x="107607" y="1476387"/>
            <a:ext cx="2483193" cy="2667000"/>
          </a:xfrm>
        </p:spPr>
        <p:txBody>
          <a:bodyPr>
            <a:normAutofit fontScale="92500" lnSpcReduction="20000"/>
          </a:bodyPr>
          <a:lstStyle/>
          <a:p>
            <a:r>
              <a:rPr lang="en-US" sz="2400" dirty="0" smtClean="0">
                <a:solidFill>
                  <a:schemeClr val="bg2">
                    <a:lumMod val="90000"/>
                  </a:schemeClr>
                </a:solidFill>
              </a:rPr>
              <a:t>Red oak reaches more negative leaf water potentials than white pine; more drought tolerant strategy.</a:t>
            </a:r>
          </a:p>
          <a:p>
            <a:r>
              <a:rPr lang="en-US" sz="2400" dirty="0" smtClean="0">
                <a:solidFill>
                  <a:schemeClr val="bg2">
                    <a:lumMod val="90000"/>
                  </a:schemeClr>
                </a:solidFill>
              </a:rPr>
              <a:t>Sugar maple: more similar strategy to white pine.</a:t>
            </a:r>
            <a:endParaRPr lang="en-US" sz="2400" dirty="0">
              <a:solidFill>
                <a:schemeClr val="bg2">
                  <a:lumMod val="90000"/>
                </a:schemeClr>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4137723"/>
            <a:ext cx="2057400" cy="2363618"/>
          </a:xfrm>
          <a:prstGeom prst="rect">
            <a:avLst/>
          </a:prstGeom>
        </p:spPr>
      </p:pic>
      <p:pic>
        <p:nvPicPr>
          <p:cNvPr id="3" name="Picture 2"/>
          <p:cNvPicPr>
            <a:picLocks noChangeAspect="1"/>
          </p:cNvPicPr>
          <p:nvPr/>
        </p:nvPicPr>
        <p:blipFill>
          <a:blip r:embed="rId4"/>
          <a:stretch>
            <a:fillRect/>
          </a:stretch>
        </p:blipFill>
        <p:spPr>
          <a:xfrm>
            <a:off x="2590800" y="1479176"/>
            <a:ext cx="6375400" cy="5016500"/>
          </a:xfrm>
          <a:prstGeom prst="rect">
            <a:avLst/>
          </a:prstGeom>
        </p:spPr>
      </p:pic>
    </p:spTree>
    <p:extLst>
      <p:ext uri="{BB962C8B-B14F-4D97-AF65-F5344CB8AC3E}">
        <p14:creationId xmlns:p14="http://schemas.microsoft.com/office/powerpoint/2010/main" val="143227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normAutofit/>
          </a:bodyPr>
          <a:lstStyle/>
          <a:p>
            <a:pPr algn="ctr"/>
            <a:r>
              <a:rPr lang="en-US" sz="4000" b="1" dirty="0" smtClean="0">
                <a:solidFill>
                  <a:schemeClr val="accent6">
                    <a:lumMod val="60000"/>
                    <a:lumOff val="40000"/>
                  </a:schemeClr>
                </a:solidFill>
              </a:rPr>
              <a:t>Hubbard Brook: Red Maple Sap Flow </a:t>
            </a:r>
            <a:endParaRPr lang="en-US" sz="4000" b="1" dirty="0">
              <a:solidFill>
                <a:schemeClr val="accent6">
                  <a:lumMod val="60000"/>
                  <a:lumOff val="40000"/>
                </a:schemeClr>
              </a:solidFill>
            </a:endParaRPr>
          </a:p>
        </p:txBody>
      </p:sp>
      <p:sp>
        <p:nvSpPr>
          <p:cNvPr id="3" name="Content Placeholder 2"/>
          <p:cNvSpPr>
            <a:spLocks noGrp="1"/>
          </p:cNvSpPr>
          <p:nvPr>
            <p:ph idx="1"/>
          </p:nvPr>
        </p:nvSpPr>
        <p:spPr>
          <a:xfrm>
            <a:off x="504825" y="1317626"/>
            <a:ext cx="8134350" cy="2043111"/>
          </a:xfrm>
        </p:spPr>
        <p:txBody>
          <a:bodyPr>
            <a:noAutofit/>
          </a:bodyPr>
          <a:lstStyle/>
          <a:p>
            <a:r>
              <a:rPr lang="en-US" sz="2400" dirty="0" smtClean="0">
                <a:solidFill>
                  <a:schemeClr val="bg2">
                    <a:lumMod val="90000"/>
                  </a:schemeClr>
                </a:solidFill>
              </a:rPr>
              <a:t>No Significant difference between control and drought plots</a:t>
            </a:r>
          </a:p>
          <a:p>
            <a:r>
              <a:rPr lang="en-US" sz="2400" dirty="0" smtClean="0">
                <a:solidFill>
                  <a:schemeClr val="bg2">
                    <a:lumMod val="90000"/>
                  </a:schemeClr>
                </a:solidFill>
              </a:rPr>
              <a:t>2016 drought less severe?</a:t>
            </a:r>
          </a:p>
          <a:p>
            <a:r>
              <a:rPr lang="en-US" sz="2400" dirty="0" err="1" smtClean="0">
                <a:solidFill>
                  <a:schemeClr val="bg2">
                    <a:lumMod val="90000"/>
                  </a:schemeClr>
                </a:solidFill>
              </a:rPr>
              <a:t>Throughfall</a:t>
            </a:r>
            <a:r>
              <a:rPr lang="en-US" sz="2400" dirty="0" smtClean="0">
                <a:solidFill>
                  <a:schemeClr val="bg2">
                    <a:lumMod val="90000"/>
                  </a:schemeClr>
                </a:solidFill>
              </a:rPr>
              <a:t> removal not effective?</a:t>
            </a:r>
          </a:p>
          <a:p>
            <a:r>
              <a:rPr lang="en-US" sz="2400" dirty="0" smtClean="0">
                <a:solidFill>
                  <a:schemeClr val="bg2">
                    <a:lumMod val="90000"/>
                  </a:schemeClr>
                </a:solidFill>
              </a:rPr>
              <a:t>Red maple known to be highly plastic : greater drought tolerance or ability to adapt?</a:t>
            </a:r>
            <a:endParaRPr lang="en-US" sz="2400" dirty="0">
              <a:solidFill>
                <a:schemeClr val="bg2">
                  <a:lumMod val="90000"/>
                </a:schemeClr>
              </a:solidFill>
            </a:endParaRPr>
          </a:p>
        </p:txBody>
      </p:sp>
      <p:pic>
        <p:nvPicPr>
          <p:cNvPr id="4" name="Picture 3"/>
          <p:cNvPicPr>
            <a:picLocks noChangeAspect="1"/>
          </p:cNvPicPr>
          <p:nvPr/>
        </p:nvPicPr>
        <p:blipFill>
          <a:blip r:embed="rId3"/>
          <a:stretch>
            <a:fillRect/>
          </a:stretch>
        </p:blipFill>
        <p:spPr>
          <a:xfrm>
            <a:off x="35629" y="3886200"/>
            <a:ext cx="9006771" cy="2819400"/>
          </a:xfrm>
          <a:prstGeom prst="rect">
            <a:avLst/>
          </a:prstGeom>
        </p:spPr>
      </p:pic>
      <p:pic>
        <p:nvPicPr>
          <p:cNvPr id="5" name="Picture 4"/>
          <p:cNvPicPr>
            <a:picLocks noChangeAspect="1"/>
          </p:cNvPicPr>
          <p:nvPr/>
        </p:nvPicPr>
        <p:blipFill>
          <a:blip r:embed="rId4"/>
          <a:stretch>
            <a:fillRect/>
          </a:stretch>
        </p:blipFill>
        <p:spPr>
          <a:xfrm>
            <a:off x="6555740" y="3200400"/>
            <a:ext cx="2476500" cy="685800"/>
          </a:xfrm>
          <a:prstGeom prst="rect">
            <a:avLst/>
          </a:prstGeom>
        </p:spPr>
      </p:pic>
      <p:sp>
        <p:nvSpPr>
          <p:cNvPr id="6" name="TextBox 5"/>
          <p:cNvSpPr txBox="1"/>
          <p:nvPr/>
        </p:nvSpPr>
        <p:spPr>
          <a:xfrm>
            <a:off x="4467225" y="3897868"/>
            <a:ext cx="714375"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263050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224" y="122237"/>
            <a:ext cx="8253620" cy="1325563"/>
          </a:xfrm>
        </p:spPr>
        <p:txBody>
          <a:bodyPr>
            <a:normAutofit/>
          </a:bodyPr>
          <a:lstStyle/>
          <a:p>
            <a:r>
              <a:rPr lang="en-US" sz="4000" b="1" dirty="0" smtClean="0">
                <a:solidFill>
                  <a:schemeClr val="accent6">
                    <a:lumMod val="60000"/>
                    <a:lumOff val="40000"/>
                  </a:schemeClr>
                </a:solidFill>
              </a:rPr>
              <a:t>Recent </a:t>
            </a:r>
            <a:r>
              <a:rPr lang="en-US" sz="4000" b="1" smtClean="0">
                <a:solidFill>
                  <a:schemeClr val="accent6">
                    <a:lumMod val="60000"/>
                    <a:lumOff val="40000"/>
                  </a:schemeClr>
                </a:solidFill>
              </a:rPr>
              <a:t>Climate Variability: Northeast</a:t>
            </a:r>
            <a:endParaRPr lang="en-US" sz="4000" b="1" dirty="0">
              <a:solidFill>
                <a:schemeClr val="accent6">
                  <a:lumMod val="60000"/>
                  <a:lumOff val="40000"/>
                </a:schemeClr>
              </a:solidFill>
            </a:endParaRPr>
          </a:p>
        </p:txBody>
      </p:sp>
      <p:sp>
        <p:nvSpPr>
          <p:cNvPr id="5" name="Content Placeholder 2"/>
          <p:cNvSpPr txBox="1">
            <a:spLocks/>
          </p:cNvSpPr>
          <p:nvPr/>
        </p:nvSpPr>
        <p:spPr>
          <a:xfrm>
            <a:off x="375784" y="1289186"/>
            <a:ext cx="8383060" cy="108333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3200" dirty="0" smtClean="0">
                <a:solidFill>
                  <a:schemeClr val="bg2"/>
                </a:solidFill>
              </a:rPr>
              <a:t>Last ~ 25 years:  Wetter than the previous 25 years (1960-1986)</a:t>
            </a:r>
          </a:p>
        </p:txBody>
      </p:sp>
      <p:sp>
        <p:nvSpPr>
          <p:cNvPr id="7" name="TextBox 6"/>
          <p:cNvSpPr txBox="1"/>
          <p:nvPr/>
        </p:nvSpPr>
        <p:spPr>
          <a:xfrm>
            <a:off x="1143000" y="5791200"/>
            <a:ext cx="184731" cy="369332"/>
          </a:xfrm>
          <a:prstGeom prst="rect">
            <a:avLst/>
          </a:prstGeom>
          <a:noFill/>
        </p:spPr>
        <p:txBody>
          <a:bodyPr wrap="none" rtlCol="0">
            <a:spAutoFit/>
          </a:bodyPr>
          <a:lstStyle/>
          <a:p>
            <a:endParaRPr lang="en-US" dirty="0"/>
          </a:p>
        </p:txBody>
      </p:sp>
      <p:sp>
        <p:nvSpPr>
          <p:cNvPr id="8" name="TextBox 7"/>
          <p:cNvSpPr txBox="1"/>
          <p:nvPr/>
        </p:nvSpPr>
        <p:spPr>
          <a:xfrm>
            <a:off x="4876800" y="4495800"/>
            <a:ext cx="184731"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a:stretch>
            <a:fillRect/>
          </a:stretch>
        </p:blipFill>
        <p:spPr>
          <a:xfrm>
            <a:off x="228600" y="2514600"/>
            <a:ext cx="8700654" cy="3957538"/>
          </a:xfrm>
          <a:prstGeom prst="rect">
            <a:avLst/>
          </a:prstGeom>
        </p:spPr>
      </p:pic>
      <p:sp>
        <p:nvSpPr>
          <p:cNvPr id="15" name="TextBox 14"/>
          <p:cNvSpPr txBox="1"/>
          <p:nvPr/>
        </p:nvSpPr>
        <p:spPr>
          <a:xfrm>
            <a:off x="7175513" y="3184701"/>
            <a:ext cx="1756119" cy="2057400"/>
          </a:xfrm>
          <a:prstGeom prst="rect">
            <a:avLst/>
          </a:prstGeom>
          <a:solidFill>
            <a:schemeClr val="bg1"/>
          </a:solidFill>
        </p:spPr>
        <p:txBody>
          <a:bodyPr wrap="square" rtlCol="0">
            <a:spAutoFit/>
          </a:bodyPr>
          <a:lstStyle/>
          <a:p>
            <a:endParaRPr lang="en-US"/>
          </a:p>
        </p:txBody>
      </p:sp>
      <p:sp>
        <p:nvSpPr>
          <p:cNvPr id="16" name="TextBox 15"/>
          <p:cNvSpPr txBox="1"/>
          <p:nvPr/>
        </p:nvSpPr>
        <p:spPr>
          <a:xfrm>
            <a:off x="6815629" y="3161784"/>
            <a:ext cx="1664220" cy="1486415"/>
          </a:xfrm>
          <a:prstGeom prst="rect">
            <a:avLst/>
          </a:prstGeom>
          <a:solidFill>
            <a:schemeClr val="bg1"/>
          </a:solidFill>
        </p:spPr>
        <p:txBody>
          <a:bodyPr wrap="square" rtlCol="0">
            <a:spAutoFit/>
          </a:bodyPr>
          <a:lstStyle/>
          <a:p>
            <a:endParaRPr lang="en-US"/>
          </a:p>
        </p:txBody>
      </p:sp>
      <p:sp>
        <p:nvSpPr>
          <p:cNvPr id="17" name="Content Placeholder 2"/>
          <p:cNvSpPr txBox="1">
            <a:spLocks/>
          </p:cNvSpPr>
          <p:nvPr/>
        </p:nvSpPr>
        <p:spPr>
          <a:xfrm>
            <a:off x="778165" y="6024662"/>
            <a:ext cx="7587669" cy="77537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endParaRPr lang="en-US" sz="2700" dirty="0" smtClean="0"/>
          </a:p>
        </p:txBody>
      </p:sp>
      <p:sp>
        <p:nvSpPr>
          <p:cNvPr id="18" name="TextBox 17"/>
          <p:cNvSpPr txBox="1"/>
          <p:nvPr/>
        </p:nvSpPr>
        <p:spPr>
          <a:xfrm>
            <a:off x="6671662" y="6477000"/>
            <a:ext cx="1808187" cy="369332"/>
          </a:xfrm>
          <a:prstGeom prst="rect">
            <a:avLst/>
          </a:prstGeom>
          <a:noFill/>
        </p:spPr>
        <p:txBody>
          <a:bodyPr wrap="none" rtlCol="0">
            <a:spAutoFit/>
          </a:bodyPr>
          <a:lstStyle/>
          <a:p>
            <a:r>
              <a:rPr lang="en-US" dirty="0" smtClean="0">
                <a:solidFill>
                  <a:schemeClr val="bg2"/>
                </a:solidFill>
              </a:rPr>
              <a:t>Peters et al. 2015</a:t>
            </a:r>
            <a:endParaRPr lang="en-US" dirty="0">
              <a:solidFill>
                <a:schemeClr val="bg2"/>
              </a:solidFill>
            </a:endParaRPr>
          </a:p>
        </p:txBody>
      </p:sp>
      <p:sp>
        <p:nvSpPr>
          <p:cNvPr id="19" name="TextBox 18"/>
          <p:cNvSpPr txBox="1"/>
          <p:nvPr/>
        </p:nvSpPr>
        <p:spPr>
          <a:xfrm>
            <a:off x="381000" y="2571690"/>
            <a:ext cx="7508337" cy="400110"/>
          </a:xfrm>
          <a:prstGeom prst="rect">
            <a:avLst/>
          </a:prstGeom>
          <a:solidFill>
            <a:schemeClr val="bg1"/>
          </a:solidFill>
        </p:spPr>
        <p:txBody>
          <a:bodyPr wrap="none" rtlCol="0">
            <a:spAutoFit/>
          </a:bodyPr>
          <a:lstStyle/>
          <a:p>
            <a:r>
              <a:rPr lang="en-US" sz="2000" dirty="0" smtClean="0"/>
              <a:t>Percent Change in Drought Severity Index (1960-1986 vs. 1987-2013)</a:t>
            </a:r>
            <a:endParaRPr lang="en-US" sz="2000" dirty="0"/>
          </a:p>
        </p:txBody>
      </p:sp>
    </p:spTree>
    <p:extLst>
      <p:ext uri="{BB962C8B-B14F-4D97-AF65-F5344CB8AC3E}">
        <p14:creationId xmlns:p14="http://schemas.microsoft.com/office/powerpoint/2010/main" val="1069798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886700" cy="1325563"/>
          </a:xfrm>
        </p:spPr>
        <p:txBody>
          <a:bodyPr>
            <a:normAutofit fontScale="90000"/>
          </a:bodyPr>
          <a:lstStyle/>
          <a:p>
            <a:r>
              <a:rPr lang="en-US" sz="3600" b="1" dirty="0" smtClean="0">
                <a:solidFill>
                  <a:schemeClr val="accent6">
                    <a:lumMod val="60000"/>
                    <a:lumOff val="40000"/>
                  </a:schemeClr>
                </a:solidFill>
              </a:rPr>
              <a:t>Sensitivity and resilience of </a:t>
            </a:r>
            <a:r>
              <a:rPr lang="en-US" sz="3600" b="1" dirty="0">
                <a:solidFill>
                  <a:schemeClr val="accent6">
                    <a:lumMod val="60000"/>
                    <a:lumOff val="40000"/>
                  </a:schemeClr>
                </a:solidFill>
              </a:rPr>
              <a:t>S</a:t>
            </a:r>
            <a:r>
              <a:rPr lang="en-US" sz="3600" b="1" dirty="0" smtClean="0">
                <a:solidFill>
                  <a:schemeClr val="accent6">
                    <a:lumMod val="60000"/>
                    <a:lumOff val="40000"/>
                  </a:schemeClr>
                </a:solidFill>
              </a:rPr>
              <a:t>ugar Maple to </a:t>
            </a:r>
            <a:r>
              <a:rPr lang="en-US" sz="3600" b="1" dirty="0">
                <a:solidFill>
                  <a:schemeClr val="accent6">
                    <a:lumMod val="60000"/>
                    <a:lumOff val="40000"/>
                  </a:schemeClr>
                </a:solidFill>
              </a:rPr>
              <a:t>C</a:t>
            </a:r>
            <a:r>
              <a:rPr lang="en-US" sz="3600" b="1" dirty="0" smtClean="0">
                <a:solidFill>
                  <a:schemeClr val="accent6">
                    <a:lumMod val="60000"/>
                    <a:lumOff val="40000"/>
                  </a:schemeClr>
                </a:solidFill>
              </a:rPr>
              <a:t>limate Change: </a:t>
            </a:r>
            <a:r>
              <a:rPr lang="en-US" sz="3600" b="1" i="1" dirty="0" smtClean="0">
                <a:solidFill>
                  <a:schemeClr val="accent6">
                    <a:lumMod val="60000"/>
                    <a:lumOff val="40000"/>
                  </a:schemeClr>
                </a:solidFill>
              </a:rPr>
              <a:t>What do (don’t) we know?</a:t>
            </a:r>
            <a:endParaRPr lang="en-US" sz="3600" b="1" i="1" dirty="0">
              <a:solidFill>
                <a:schemeClr val="accent6">
                  <a:lumMod val="60000"/>
                  <a:lumOff val="40000"/>
                </a:schemeClr>
              </a:solidFill>
            </a:endParaRPr>
          </a:p>
        </p:txBody>
      </p:sp>
      <p:sp>
        <p:nvSpPr>
          <p:cNvPr id="3" name="Content Placeholder 2"/>
          <p:cNvSpPr>
            <a:spLocks noGrp="1"/>
          </p:cNvSpPr>
          <p:nvPr>
            <p:ph idx="1"/>
          </p:nvPr>
        </p:nvSpPr>
        <p:spPr>
          <a:xfrm>
            <a:off x="533400" y="1752600"/>
            <a:ext cx="7886700" cy="4724400"/>
          </a:xfrm>
        </p:spPr>
        <p:txBody>
          <a:bodyPr>
            <a:normAutofit/>
          </a:bodyPr>
          <a:lstStyle/>
          <a:p>
            <a:r>
              <a:rPr lang="en-US" sz="2400" dirty="0" smtClean="0">
                <a:solidFill>
                  <a:schemeClr val="bg2">
                    <a:lumMod val="90000"/>
                  </a:schemeClr>
                </a:solidFill>
              </a:rPr>
              <a:t>Vernal window for sap production earlier and more variable</a:t>
            </a:r>
          </a:p>
          <a:p>
            <a:r>
              <a:rPr lang="en-US" sz="2400" dirty="0" smtClean="0">
                <a:solidFill>
                  <a:schemeClr val="bg2">
                    <a:lumMod val="90000"/>
                  </a:schemeClr>
                </a:solidFill>
              </a:rPr>
              <a:t>Sensitive to root damage: thin </a:t>
            </a:r>
            <a:r>
              <a:rPr lang="en-US" sz="2400" dirty="0">
                <a:solidFill>
                  <a:schemeClr val="bg2">
                    <a:lumMod val="90000"/>
                  </a:schemeClr>
                </a:solidFill>
              </a:rPr>
              <a:t>snow </a:t>
            </a:r>
            <a:r>
              <a:rPr lang="en-US" sz="2400" dirty="0" smtClean="0">
                <a:solidFill>
                  <a:schemeClr val="bg2">
                    <a:lumMod val="90000"/>
                  </a:schemeClr>
                </a:solidFill>
              </a:rPr>
              <a:t>layers; soil freeze-thaw cycles </a:t>
            </a:r>
            <a:r>
              <a:rPr lang="en-US" sz="1400" dirty="0" smtClean="0">
                <a:solidFill>
                  <a:schemeClr val="bg2">
                    <a:lumMod val="90000"/>
                  </a:schemeClr>
                </a:solidFill>
              </a:rPr>
              <a:t>(</a:t>
            </a:r>
            <a:r>
              <a:rPr lang="en-US" sz="1400" dirty="0">
                <a:solidFill>
                  <a:schemeClr val="bg2">
                    <a:lumMod val="90000"/>
                  </a:schemeClr>
                </a:solidFill>
              </a:rPr>
              <a:t>Bertrand et al. </a:t>
            </a:r>
            <a:r>
              <a:rPr lang="en-US" sz="1400" dirty="0" smtClean="0">
                <a:solidFill>
                  <a:schemeClr val="bg2">
                    <a:lumMod val="90000"/>
                  </a:schemeClr>
                </a:solidFill>
              </a:rPr>
              <a:t>1994) </a:t>
            </a:r>
            <a:endParaRPr lang="en-US" sz="1400" dirty="0">
              <a:solidFill>
                <a:schemeClr val="bg2">
                  <a:lumMod val="90000"/>
                </a:schemeClr>
              </a:solidFill>
            </a:endParaRPr>
          </a:p>
          <a:p>
            <a:r>
              <a:rPr lang="en-US" sz="2400" dirty="0" smtClean="0">
                <a:solidFill>
                  <a:schemeClr val="bg2">
                    <a:lumMod val="90000"/>
                  </a:schemeClr>
                </a:solidFill>
              </a:rPr>
              <a:t>Soil freezing = lower </a:t>
            </a:r>
            <a:r>
              <a:rPr lang="en-US" sz="2400" dirty="0">
                <a:solidFill>
                  <a:schemeClr val="bg2">
                    <a:lumMod val="90000"/>
                  </a:schemeClr>
                </a:solidFill>
              </a:rPr>
              <a:t>sap volumes and sugar released during the season </a:t>
            </a:r>
            <a:r>
              <a:rPr lang="en-US" sz="1400" dirty="0">
                <a:solidFill>
                  <a:schemeClr val="bg2">
                    <a:lumMod val="90000"/>
                  </a:schemeClr>
                </a:solidFill>
              </a:rPr>
              <a:t>(Robitaille et al. 1995).  </a:t>
            </a:r>
            <a:endParaRPr lang="en-US" sz="1400" dirty="0" smtClean="0">
              <a:solidFill>
                <a:schemeClr val="bg2">
                  <a:lumMod val="90000"/>
                </a:schemeClr>
              </a:solidFill>
            </a:endParaRPr>
          </a:p>
          <a:p>
            <a:r>
              <a:rPr lang="en-US" sz="2400" dirty="0" smtClean="0">
                <a:solidFill>
                  <a:schemeClr val="bg2">
                    <a:lumMod val="90000"/>
                  </a:schemeClr>
                </a:solidFill>
              </a:rPr>
              <a:t>Warm </a:t>
            </a:r>
            <a:r>
              <a:rPr lang="en-US" sz="2400" dirty="0">
                <a:solidFill>
                  <a:schemeClr val="bg2">
                    <a:lumMod val="90000"/>
                  </a:schemeClr>
                </a:solidFill>
              </a:rPr>
              <a:t>winter temperatures </a:t>
            </a:r>
            <a:r>
              <a:rPr lang="en-US" sz="2400" dirty="0" smtClean="0">
                <a:solidFill>
                  <a:schemeClr val="bg2">
                    <a:lumMod val="90000"/>
                  </a:schemeClr>
                </a:solidFill>
              </a:rPr>
              <a:t>= lower soluble </a:t>
            </a:r>
            <a:r>
              <a:rPr lang="en-US" sz="2400" dirty="0">
                <a:solidFill>
                  <a:schemeClr val="bg2">
                    <a:lumMod val="90000"/>
                  </a:schemeClr>
                </a:solidFill>
              </a:rPr>
              <a:t>sugar concentration in sap </a:t>
            </a:r>
            <a:r>
              <a:rPr lang="en-US" sz="1400" dirty="0" smtClean="0">
                <a:solidFill>
                  <a:schemeClr val="bg2">
                    <a:lumMod val="90000"/>
                  </a:schemeClr>
                </a:solidFill>
              </a:rPr>
              <a:t>(</a:t>
            </a:r>
            <a:r>
              <a:rPr lang="en-US" sz="1400" dirty="0">
                <a:solidFill>
                  <a:schemeClr val="bg2">
                    <a:lumMod val="90000"/>
                  </a:schemeClr>
                </a:solidFill>
              </a:rPr>
              <a:t>Bertrand et al. 1999</a:t>
            </a:r>
            <a:r>
              <a:rPr lang="en-US" sz="1400" dirty="0" smtClean="0">
                <a:solidFill>
                  <a:schemeClr val="bg2">
                    <a:lumMod val="90000"/>
                  </a:schemeClr>
                </a:solidFill>
              </a:rPr>
              <a:t>).  </a:t>
            </a:r>
          </a:p>
          <a:p>
            <a:r>
              <a:rPr lang="en-US" sz="2400" dirty="0" smtClean="0">
                <a:solidFill>
                  <a:schemeClr val="bg2">
                    <a:lumMod val="90000"/>
                  </a:schemeClr>
                </a:solidFill>
              </a:rPr>
              <a:t>Increasing WUE may reduce drought stress (CO2 response)</a:t>
            </a:r>
          </a:p>
          <a:p>
            <a:r>
              <a:rPr lang="en-US" sz="2400" dirty="0" smtClean="0">
                <a:solidFill>
                  <a:schemeClr val="bg2">
                    <a:lumMod val="90000"/>
                  </a:schemeClr>
                </a:solidFill>
              </a:rPr>
              <a:t>Non-structure carbohydrate (NSC) storage and mobilization</a:t>
            </a:r>
            <a:r>
              <a:rPr lang="is-IS" sz="2400" dirty="0" smtClean="0">
                <a:solidFill>
                  <a:schemeClr val="bg2">
                    <a:lumMod val="90000"/>
                  </a:schemeClr>
                </a:solidFill>
              </a:rPr>
              <a:t>…</a:t>
            </a:r>
          </a:p>
          <a:p>
            <a:pPr lvl="1"/>
            <a:r>
              <a:rPr lang="en-US" sz="2000" dirty="0">
                <a:solidFill>
                  <a:schemeClr val="bg2">
                    <a:lumMod val="90000"/>
                  </a:schemeClr>
                </a:solidFill>
                <a:ea typeface="Calibri" charset="0"/>
              </a:rPr>
              <a:t>S</a:t>
            </a:r>
            <a:r>
              <a:rPr lang="en-US" sz="2000" dirty="0" smtClean="0">
                <a:solidFill>
                  <a:schemeClr val="bg2">
                    <a:lumMod val="90000"/>
                  </a:schemeClr>
                </a:solidFill>
                <a:ea typeface="Calibri" charset="0"/>
              </a:rPr>
              <a:t>ugars </a:t>
            </a:r>
            <a:r>
              <a:rPr lang="en-US" sz="2000" dirty="0">
                <a:solidFill>
                  <a:schemeClr val="bg2">
                    <a:lumMod val="90000"/>
                  </a:schemeClr>
                </a:solidFill>
                <a:ea typeface="Calibri" charset="0"/>
              </a:rPr>
              <a:t>and </a:t>
            </a:r>
            <a:r>
              <a:rPr lang="en-US" sz="2000" dirty="0" smtClean="0">
                <a:solidFill>
                  <a:schemeClr val="bg2">
                    <a:lumMod val="90000"/>
                  </a:schemeClr>
                </a:solidFill>
                <a:ea typeface="Calibri" charset="0"/>
              </a:rPr>
              <a:t>starches </a:t>
            </a:r>
            <a:r>
              <a:rPr lang="en-US" sz="2000" dirty="0">
                <a:solidFill>
                  <a:schemeClr val="bg2">
                    <a:lumMod val="90000"/>
                  </a:schemeClr>
                </a:solidFill>
                <a:ea typeface="Calibri" charset="0"/>
              </a:rPr>
              <a:t>stored by trees </a:t>
            </a:r>
            <a:r>
              <a:rPr lang="en-US" sz="2000" dirty="0" smtClean="0">
                <a:solidFill>
                  <a:schemeClr val="bg2">
                    <a:lumMod val="90000"/>
                  </a:schemeClr>
                </a:solidFill>
                <a:ea typeface="Calibri" charset="0"/>
              </a:rPr>
              <a:t>as </a:t>
            </a:r>
            <a:r>
              <a:rPr lang="en-US" sz="2000" dirty="0">
                <a:solidFill>
                  <a:schemeClr val="bg2">
                    <a:lumMod val="90000"/>
                  </a:schemeClr>
                </a:solidFill>
                <a:ea typeface="Calibri" charset="0"/>
              </a:rPr>
              <a:t>reserves to support metabolic </a:t>
            </a:r>
            <a:r>
              <a:rPr lang="en-US" sz="2000" dirty="0" smtClean="0">
                <a:solidFill>
                  <a:schemeClr val="bg2">
                    <a:lumMod val="90000"/>
                  </a:schemeClr>
                </a:solidFill>
                <a:ea typeface="Calibri" charset="0"/>
              </a:rPr>
              <a:t>functions, growth, and repair </a:t>
            </a:r>
            <a:r>
              <a:rPr lang="en-US" sz="2000" dirty="0">
                <a:solidFill>
                  <a:schemeClr val="bg2">
                    <a:lumMod val="90000"/>
                  </a:schemeClr>
                </a:solidFill>
                <a:ea typeface="Calibri" charset="0"/>
              </a:rPr>
              <a:t>during stressful </a:t>
            </a:r>
            <a:r>
              <a:rPr lang="en-US" sz="2000" dirty="0" smtClean="0">
                <a:solidFill>
                  <a:schemeClr val="bg2">
                    <a:lumMod val="90000"/>
                  </a:schemeClr>
                </a:solidFill>
                <a:ea typeface="Calibri" charset="0"/>
              </a:rPr>
              <a:t>times</a:t>
            </a:r>
            <a:endParaRPr lang="is-IS" sz="2000" dirty="0" smtClean="0">
              <a:solidFill>
                <a:schemeClr val="bg2">
                  <a:lumMod val="90000"/>
                </a:schemeClr>
              </a:solidFill>
            </a:endParaRPr>
          </a:p>
          <a:p>
            <a:pPr lvl="1"/>
            <a:r>
              <a:rPr lang="is-IS" sz="2000" dirty="0" smtClean="0">
                <a:solidFill>
                  <a:schemeClr val="bg2">
                    <a:lumMod val="90000"/>
                  </a:schemeClr>
                </a:solidFill>
              </a:rPr>
              <a:t>“Buffering capacity” to survive drought?</a:t>
            </a:r>
            <a:endParaRPr lang="en-US" dirty="0" smtClean="0">
              <a:solidFill>
                <a:schemeClr val="bg2">
                  <a:lumMod val="90000"/>
                </a:schemeClr>
              </a:solidFill>
            </a:endParaRPr>
          </a:p>
        </p:txBody>
      </p:sp>
    </p:spTree>
    <p:extLst>
      <p:ext uri="{BB962C8B-B14F-4D97-AF65-F5344CB8AC3E}">
        <p14:creationId xmlns:p14="http://schemas.microsoft.com/office/powerpoint/2010/main" val="330610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343" y="92842"/>
            <a:ext cx="8060636" cy="1325563"/>
          </a:xfrm>
        </p:spPr>
        <p:txBody>
          <a:bodyPr>
            <a:normAutofit/>
          </a:bodyPr>
          <a:lstStyle/>
          <a:p>
            <a:pPr algn="ctr"/>
            <a:r>
              <a:rPr lang="en-US" sz="4000" b="1" dirty="0" smtClean="0">
                <a:solidFill>
                  <a:schemeClr val="accent6">
                    <a:lumMod val="60000"/>
                    <a:lumOff val="40000"/>
                  </a:schemeClr>
                </a:solidFill>
              </a:rPr>
              <a:t>NSC Dynamics in Red Maple: Conceptual </a:t>
            </a:r>
            <a:r>
              <a:rPr lang="en-US" sz="4000" b="1" dirty="0">
                <a:solidFill>
                  <a:schemeClr val="accent6">
                    <a:lumMod val="60000"/>
                    <a:lumOff val="40000"/>
                  </a:schemeClr>
                </a:solidFill>
              </a:rPr>
              <a:t>M</a:t>
            </a:r>
            <a:r>
              <a:rPr lang="en-US" sz="4000" b="1" dirty="0" smtClean="0">
                <a:solidFill>
                  <a:schemeClr val="accent6">
                    <a:lumMod val="60000"/>
                    <a:lumOff val="40000"/>
                  </a:schemeClr>
                </a:solidFill>
              </a:rPr>
              <a:t>odel</a:t>
            </a:r>
            <a:endParaRPr lang="en-US" sz="4000" b="1" dirty="0">
              <a:solidFill>
                <a:schemeClr val="accent6">
                  <a:lumMod val="60000"/>
                  <a:lumOff val="40000"/>
                </a:schemeClr>
              </a:solidFill>
            </a:endParaRPr>
          </a:p>
        </p:txBody>
      </p:sp>
      <p:sp>
        <p:nvSpPr>
          <p:cNvPr id="6" name="TextBox 5"/>
          <p:cNvSpPr txBox="1"/>
          <p:nvPr/>
        </p:nvSpPr>
        <p:spPr>
          <a:xfrm>
            <a:off x="7074756" y="6434148"/>
            <a:ext cx="1812291" cy="338554"/>
          </a:xfrm>
          <a:prstGeom prst="rect">
            <a:avLst/>
          </a:prstGeom>
          <a:noFill/>
        </p:spPr>
        <p:txBody>
          <a:bodyPr wrap="none" rtlCol="0">
            <a:spAutoFit/>
          </a:bodyPr>
          <a:lstStyle/>
          <a:p>
            <a:r>
              <a:rPr lang="en-US" sz="1600" dirty="0" smtClean="0">
                <a:solidFill>
                  <a:schemeClr val="bg2"/>
                </a:solidFill>
              </a:rPr>
              <a:t>Carbone et al. 2013</a:t>
            </a:r>
            <a:endParaRPr lang="en-US" sz="1600" dirty="0">
              <a:solidFill>
                <a:schemeClr val="bg2"/>
              </a:solidFill>
            </a:endParaRPr>
          </a:p>
        </p:txBody>
      </p:sp>
      <p:sp>
        <p:nvSpPr>
          <p:cNvPr id="9" name="Content Placeholder 2"/>
          <p:cNvSpPr txBox="1">
            <a:spLocks/>
          </p:cNvSpPr>
          <p:nvPr/>
        </p:nvSpPr>
        <p:spPr>
          <a:xfrm>
            <a:off x="424343" y="1623515"/>
            <a:ext cx="3924507" cy="51054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400" b="1" dirty="0" smtClean="0">
                <a:solidFill>
                  <a:schemeClr val="bg2">
                    <a:lumMod val="90000"/>
                  </a:schemeClr>
                </a:solidFill>
              </a:rPr>
              <a:t>Mean age </a:t>
            </a:r>
            <a:r>
              <a:rPr lang="en-US" sz="2400" dirty="0" smtClean="0">
                <a:solidFill>
                  <a:schemeClr val="bg2">
                    <a:lumMod val="90000"/>
                  </a:schemeClr>
                </a:solidFill>
              </a:rPr>
              <a:t>of NSCs: 10 y</a:t>
            </a:r>
            <a:endParaRPr lang="en-US" sz="2400" dirty="0">
              <a:solidFill>
                <a:schemeClr val="bg2">
                  <a:lumMod val="90000"/>
                </a:schemeClr>
              </a:solidFill>
            </a:endParaRPr>
          </a:p>
          <a:p>
            <a:r>
              <a:rPr lang="en-US" sz="2400" b="1" dirty="0" smtClean="0">
                <a:solidFill>
                  <a:schemeClr val="bg2">
                    <a:lumMod val="90000"/>
                  </a:schemeClr>
                </a:solidFill>
              </a:rPr>
              <a:t>Vigorous trees: </a:t>
            </a:r>
          </a:p>
          <a:p>
            <a:pPr lvl="1"/>
            <a:r>
              <a:rPr lang="en-US" sz="2000" dirty="0">
                <a:solidFill>
                  <a:schemeClr val="bg2">
                    <a:lumMod val="90000"/>
                  </a:schemeClr>
                </a:solidFill>
              </a:rPr>
              <a:t>L</a:t>
            </a:r>
            <a:r>
              <a:rPr lang="en-US" sz="2000" dirty="0" smtClean="0">
                <a:solidFill>
                  <a:schemeClr val="bg2">
                    <a:lumMod val="90000"/>
                  </a:schemeClr>
                </a:solidFill>
              </a:rPr>
              <a:t>arger and younger NSC pools</a:t>
            </a:r>
          </a:p>
          <a:p>
            <a:pPr lvl="1"/>
            <a:r>
              <a:rPr lang="en-US" sz="2000" dirty="0" smtClean="0">
                <a:solidFill>
                  <a:schemeClr val="bg2">
                    <a:lumMod val="90000"/>
                  </a:schemeClr>
                </a:solidFill>
              </a:rPr>
              <a:t>Used younger NSCs (&lt; 1 </a:t>
            </a:r>
            <a:r>
              <a:rPr lang="en-US" sz="2000" dirty="0" err="1" smtClean="0">
                <a:solidFill>
                  <a:schemeClr val="bg2">
                    <a:lumMod val="90000"/>
                  </a:schemeClr>
                </a:solidFill>
              </a:rPr>
              <a:t>yr</a:t>
            </a:r>
            <a:r>
              <a:rPr lang="en-US" sz="2000" dirty="0" smtClean="0">
                <a:solidFill>
                  <a:schemeClr val="bg2">
                    <a:lumMod val="90000"/>
                  </a:schemeClr>
                </a:solidFill>
              </a:rPr>
              <a:t>)</a:t>
            </a:r>
          </a:p>
          <a:p>
            <a:pPr lvl="1"/>
            <a:r>
              <a:rPr lang="en-US" sz="2000" dirty="0">
                <a:solidFill>
                  <a:schemeClr val="bg2">
                    <a:lumMod val="90000"/>
                  </a:schemeClr>
                </a:solidFill>
              </a:rPr>
              <a:t>F</a:t>
            </a:r>
            <a:r>
              <a:rPr lang="en-US" sz="2000" dirty="0" smtClean="0">
                <a:solidFill>
                  <a:schemeClr val="bg2">
                    <a:lumMod val="90000"/>
                  </a:schemeClr>
                </a:solidFill>
              </a:rPr>
              <a:t>ast pool </a:t>
            </a:r>
          </a:p>
          <a:p>
            <a:r>
              <a:rPr lang="en-US" sz="2400" b="1" dirty="0" smtClean="0">
                <a:solidFill>
                  <a:schemeClr val="bg2">
                    <a:lumMod val="90000"/>
                  </a:schemeClr>
                </a:solidFill>
              </a:rPr>
              <a:t>Low vigor trees:</a:t>
            </a:r>
          </a:p>
          <a:p>
            <a:pPr lvl="1"/>
            <a:r>
              <a:rPr lang="en-US" sz="2000" dirty="0" smtClean="0">
                <a:solidFill>
                  <a:schemeClr val="bg2">
                    <a:lumMod val="90000"/>
                  </a:schemeClr>
                </a:solidFill>
              </a:rPr>
              <a:t>Smaller and older NSC pools</a:t>
            </a:r>
          </a:p>
          <a:p>
            <a:pPr lvl="1"/>
            <a:r>
              <a:rPr lang="en-US" sz="2000" dirty="0" smtClean="0">
                <a:solidFill>
                  <a:schemeClr val="bg2">
                    <a:lumMod val="90000"/>
                  </a:schemeClr>
                </a:solidFill>
              </a:rPr>
              <a:t>Relied on older NSCs (&gt; 1 </a:t>
            </a:r>
            <a:r>
              <a:rPr lang="en-US" sz="2000" dirty="0" err="1" smtClean="0">
                <a:solidFill>
                  <a:schemeClr val="bg2">
                    <a:lumMod val="90000"/>
                  </a:schemeClr>
                </a:solidFill>
              </a:rPr>
              <a:t>yr</a:t>
            </a:r>
            <a:r>
              <a:rPr lang="en-US" sz="2000" dirty="0" smtClean="0">
                <a:solidFill>
                  <a:schemeClr val="bg2">
                    <a:lumMod val="90000"/>
                  </a:schemeClr>
                </a:solidFill>
              </a:rPr>
              <a:t>)</a:t>
            </a:r>
          </a:p>
          <a:p>
            <a:pPr lvl="1"/>
            <a:r>
              <a:rPr lang="en-US" sz="2000" dirty="0">
                <a:solidFill>
                  <a:schemeClr val="bg2">
                    <a:lumMod val="90000"/>
                  </a:schemeClr>
                </a:solidFill>
              </a:rPr>
              <a:t>S</a:t>
            </a:r>
            <a:r>
              <a:rPr lang="en-US" sz="2000" dirty="0" smtClean="0">
                <a:solidFill>
                  <a:schemeClr val="bg2">
                    <a:lumMod val="90000"/>
                  </a:schemeClr>
                </a:solidFill>
              </a:rPr>
              <a:t>low pool </a:t>
            </a:r>
          </a:p>
          <a:p>
            <a:r>
              <a:rPr lang="en-US" sz="2400" b="1" dirty="0" smtClean="0">
                <a:solidFill>
                  <a:schemeClr val="bg2">
                    <a:lumMod val="90000"/>
                  </a:schemeClr>
                </a:solidFill>
              </a:rPr>
              <a:t>Stump sprouts </a:t>
            </a:r>
            <a:r>
              <a:rPr lang="en-US" sz="2400" dirty="0" smtClean="0">
                <a:solidFill>
                  <a:schemeClr val="bg2">
                    <a:lumMod val="90000"/>
                  </a:schemeClr>
                </a:solidFill>
              </a:rPr>
              <a:t>– remobilized older NSCs for growth (17 </a:t>
            </a:r>
            <a:r>
              <a:rPr lang="en-US" sz="2400" dirty="0" err="1" smtClean="0">
                <a:solidFill>
                  <a:schemeClr val="bg2">
                    <a:lumMod val="90000"/>
                  </a:schemeClr>
                </a:solidFill>
              </a:rPr>
              <a:t>yrs</a:t>
            </a:r>
            <a:r>
              <a:rPr lang="en-US" sz="2400" dirty="0" smtClean="0">
                <a:solidFill>
                  <a:schemeClr val="bg2">
                    <a:lumMod val="90000"/>
                  </a:schemeClr>
                </a:solidFill>
              </a:rPr>
              <a:t>)</a:t>
            </a:r>
          </a:p>
          <a:p>
            <a:r>
              <a:rPr lang="en-US" sz="2400" b="1" dirty="0" smtClean="0">
                <a:solidFill>
                  <a:schemeClr val="bg2">
                    <a:lumMod val="90000"/>
                  </a:schemeClr>
                </a:solidFill>
              </a:rPr>
              <a:t>Buffering capacity</a:t>
            </a:r>
            <a:r>
              <a:rPr lang="en-US" sz="2400" dirty="0" smtClean="0">
                <a:solidFill>
                  <a:schemeClr val="bg2">
                    <a:lumMod val="90000"/>
                  </a:schemeClr>
                </a:solidFill>
              </a:rPr>
              <a:t>!</a:t>
            </a:r>
          </a:p>
        </p:txBody>
      </p:sp>
      <p:pic>
        <p:nvPicPr>
          <p:cNvPr id="3" name="Picture 2"/>
          <p:cNvPicPr>
            <a:picLocks noChangeAspect="1"/>
          </p:cNvPicPr>
          <p:nvPr/>
        </p:nvPicPr>
        <p:blipFill>
          <a:blip r:embed="rId3"/>
          <a:stretch>
            <a:fillRect/>
          </a:stretch>
        </p:blipFill>
        <p:spPr>
          <a:xfrm>
            <a:off x="4572000" y="1825599"/>
            <a:ext cx="4074521" cy="1936655"/>
          </a:xfrm>
          <a:prstGeom prst="rect">
            <a:avLst/>
          </a:prstGeom>
        </p:spPr>
      </p:pic>
      <p:pic>
        <p:nvPicPr>
          <p:cNvPr id="4" name="Picture 3"/>
          <p:cNvPicPr>
            <a:picLocks noChangeAspect="1"/>
          </p:cNvPicPr>
          <p:nvPr/>
        </p:nvPicPr>
        <p:blipFill>
          <a:blip r:embed="rId4"/>
          <a:stretch>
            <a:fillRect/>
          </a:stretch>
        </p:blipFill>
        <p:spPr>
          <a:xfrm>
            <a:off x="4621421" y="4376845"/>
            <a:ext cx="3912979" cy="2023955"/>
          </a:xfrm>
          <a:prstGeom prst="rect">
            <a:avLst/>
          </a:prstGeom>
        </p:spPr>
      </p:pic>
      <p:sp>
        <p:nvSpPr>
          <p:cNvPr id="5" name="TextBox 4"/>
          <p:cNvSpPr txBox="1"/>
          <p:nvPr/>
        </p:nvSpPr>
        <p:spPr>
          <a:xfrm>
            <a:off x="4648200" y="1371600"/>
            <a:ext cx="1875898" cy="400110"/>
          </a:xfrm>
          <a:prstGeom prst="rect">
            <a:avLst/>
          </a:prstGeom>
          <a:noFill/>
        </p:spPr>
        <p:txBody>
          <a:bodyPr wrap="none" rtlCol="0">
            <a:spAutoFit/>
          </a:bodyPr>
          <a:lstStyle/>
          <a:p>
            <a:r>
              <a:rPr lang="en-US" sz="2000" dirty="0" smtClean="0">
                <a:solidFill>
                  <a:schemeClr val="bg2">
                    <a:lumMod val="90000"/>
                  </a:schemeClr>
                </a:solidFill>
              </a:rPr>
              <a:t>High Vigor Trees</a:t>
            </a:r>
            <a:endParaRPr lang="en-US" sz="2000" dirty="0">
              <a:solidFill>
                <a:schemeClr val="bg2">
                  <a:lumMod val="90000"/>
                </a:schemeClr>
              </a:solidFill>
            </a:endParaRPr>
          </a:p>
        </p:txBody>
      </p:sp>
      <p:sp>
        <p:nvSpPr>
          <p:cNvPr id="10" name="TextBox 9"/>
          <p:cNvSpPr txBox="1"/>
          <p:nvPr/>
        </p:nvSpPr>
        <p:spPr>
          <a:xfrm>
            <a:off x="4648200" y="3922845"/>
            <a:ext cx="1718419" cy="400110"/>
          </a:xfrm>
          <a:prstGeom prst="rect">
            <a:avLst/>
          </a:prstGeom>
          <a:noFill/>
        </p:spPr>
        <p:txBody>
          <a:bodyPr wrap="none" rtlCol="0">
            <a:spAutoFit/>
          </a:bodyPr>
          <a:lstStyle/>
          <a:p>
            <a:r>
              <a:rPr lang="en-US" dirty="0" smtClean="0">
                <a:solidFill>
                  <a:schemeClr val="bg2">
                    <a:lumMod val="90000"/>
                  </a:schemeClr>
                </a:solidFill>
              </a:rPr>
              <a:t>Low </a:t>
            </a:r>
            <a:r>
              <a:rPr lang="en-US" sz="2000" dirty="0" smtClean="0">
                <a:solidFill>
                  <a:schemeClr val="bg2">
                    <a:lumMod val="90000"/>
                  </a:schemeClr>
                </a:solidFill>
              </a:rPr>
              <a:t>Vigor</a:t>
            </a:r>
            <a:r>
              <a:rPr lang="en-US" dirty="0" smtClean="0">
                <a:solidFill>
                  <a:schemeClr val="bg2">
                    <a:lumMod val="90000"/>
                  </a:schemeClr>
                </a:solidFill>
              </a:rPr>
              <a:t> Trees</a:t>
            </a:r>
            <a:endParaRPr lang="en-US" dirty="0">
              <a:solidFill>
                <a:schemeClr val="bg2">
                  <a:lumMod val="90000"/>
                </a:schemeClr>
              </a:solidFill>
            </a:endParaRPr>
          </a:p>
        </p:txBody>
      </p:sp>
    </p:spTree>
    <p:extLst>
      <p:ext uri="{BB962C8B-B14F-4D97-AF65-F5344CB8AC3E}">
        <p14:creationId xmlns:p14="http://schemas.microsoft.com/office/powerpoint/2010/main" val="4787845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0251" y="80168"/>
            <a:ext cx="7886700" cy="1325563"/>
          </a:xfrm>
        </p:spPr>
        <p:txBody>
          <a:bodyPr>
            <a:normAutofit/>
          </a:bodyPr>
          <a:lstStyle/>
          <a:p>
            <a:pPr algn="ctr"/>
            <a:r>
              <a:rPr lang="en-US" sz="3600" b="1" dirty="0" smtClean="0">
                <a:solidFill>
                  <a:schemeClr val="accent6">
                    <a:lumMod val="60000"/>
                    <a:lumOff val="40000"/>
                  </a:schemeClr>
                </a:solidFill>
              </a:rPr>
              <a:t>NSC Dynamics:  </a:t>
            </a:r>
            <a:br>
              <a:rPr lang="en-US" sz="3600" b="1" dirty="0" smtClean="0">
                <a:solidFill>
                  <a:schemeClr val="accent6">
                    <a:lumMod val="60000"/>
                    <a:lumOff val="40000"/>
                  </a:schemeClr>
                </a:solidFill>
              </a:rPr>
            </a:br>
            <a:r>
              <a:rPr lang="en-US" sz="3600" b="1" dirty="0" smtClean="0">
                <a:solidFill>
                  <a:schemeClr val="accent6">
                    <a:lumMod val="60000"/>
                    <a:lumOff val="40000"/>
                  </a:schemeClr>
                </a:solidFill>
              </a:rPr>
              <a:t>How buffered are sugar maple trees?</a:t>
            </a:r>
            <a:endParaRPr lang="en-US" sz="3600" b="1" dirty="0">
              <a:solidFill>
                <a:schemeClr val="accent6">
                  <a:lumMod val="60000"/>
                  <a:lumOff val="40000"/>
                </a:schemeClr>
              </a:solidFill>
            </a:endParaRPr>
          </a:p>
        </p:txBody>
      </p:sp>
      <p:sp>
        <p:nvSpPr>
          <p:cNvPr id="3" name="Content Placeholder 2"/>
          <p:cNvSpPr>
            <a:spLocks noGrp="1"/>
          </p:cNvSpPr>
          <p:nvPr>
            <p:ph idx="1"/>
          </p:nvPr>
        </p:nvSpPr>
        <p:spPr>
          <a:xfrm>
            <a:off x="304801" y="1371600"/>
            <a:ext cx="8686800" cy="2175669"/>
          </a:xfrm>
        </p:spPr>
        <p:txBody>
          <a:bodyPr>
            <a:normAutofit/>
          </a:bodyPr>
          <a:lstStyle/>
          <a:p>
            <a:r>
              <a:rPr lang="en-US" sz="2400" dirty="0" smtClean="0">
                <a:solidFill>
                  <a:schemeClr val="bg2">
                    <a:lumMod val="90000"/>
                  </a:schemeClr>
                </a:solidFill>
                <a:ea typeface="Calibri" charset="0"/>
                <a:cs typeface="MyriadPro-Regular" charset="0"/>
              </a:rPr>
              <a:t>European deciduous trees: NSC can re-foliate canopy 4X </a:t>
            </a:r>
            <a:r>
              <a:rPr lang="en-US" sz="1400" dirty="0" smtClean="0">
                <a:solidFill>
                  <a:schemeClr val="bg2">
                    <a:lumMod val="90000"/>
                  </a:schemeClr>
                </a:solidFill>
                <a:ea typeface="Calibri" charset="0"/>
                <a:cs typeface="MyriadPro-Regular" charset="0"/>
              </a:rPr>
              <a:t>(Hoch et al. 2003)</a:t>
            </a:r>
            <a:endParaRPr lang="en-US" sz="1400" dirty="0">
              <a:solidFill>
                <a:schemeClr val="bg2">
                  <a:lumMod val="90000"/>
                </a:schemeClr>
              </a:solidFill>
              <a:ea typeface="Calibri" charset="0"/>
              <a:cs typeface="MyriadPro-Regular" charset="0"/>
            </a:endParaRPr>
          </a:p>
          <a:p>
            <a:r>
              <a:rPr lang="en-US" sz="2400" dirty="0">
                <a:solidFill>
                  <a:schemeClr val="bg2">
                    <a:lumMod val="90000"/>
                  </a:schemeClr>
                </a:solidFill>
              </a:rPr>
              <a:t>S</a:t>
            </a:r>
            <a:r>
              <a:rPr lang="en-US" sz="2400" dirty="0" smtClean="0">
                <a:solidFill>
                  <a:schemeClr val="bg2">
                    <a:lumMod val="90000"/>
                  </a:schemeClr>
                </a:solidFill>
              </a:rPr>
              <a:t>pring </a:t>
            </a:r>
            <a:r>
              <a:rPr lang="en-US" sz="2400" dirty="0">
                <a:solidFill>
                  <a:schemeClr val="bg2">
                    <a:lumMod val="90000"/>
                  </a:schemeClr>
                </a:solidFill>
              </a:rPr>
              <a:t>heat </a:t>
            </a:r>
            <a:r>
              <a:rPr lang="en-US" sz="2400" dirty="0" smtClean="0">
                <a:solidFill>
                  <a:schemeClr val="bg2">
                    <a:lumMod val="90000"/>
                  </a:schemeClr>
                </a:solidFill>
              </a:rPr>
              <a:t>wave (Ontario, 2010): SM shed 25% leaves, 2</a:t>
            </a:r>
            <a:r>
              <a:rPr lang="en-US" sz="2400" baseline="30000" dirty="0" smtClean="0">
                <a:solidFill>
                  <a:schemeClr val="bg2">
                    <a:lumMod val="90000"/>
                  </a:schemeClr>
                </a:solidFill>
              </a:rPr>
              <a:t>nd</a:t>
            </a:r>
            <a:r>
              <a:rPr lang="en-US" sz="2400" dirty="0" smtClean="0">
                <a:solidFill>
                  <a:schemeClr val="bg2">
                    <a:lumMod val="90000"/>
                  </a:schemeClr>
                </a:solidFill>
              </a:rPr>
              <a:t> flush of </a:t>
            </a:r>
            <a:r>
              <a:rPr lang="en-US" sz="2400" dirty="0" err="1" smtClean="0">
                <a:solidFill>
                  <a:schemeClr val="bg2">
                    <a:lumMod val="90000"/>
                  </a:schemeClr>
                </a:solidFill>
              </a:rPr>
              <a:t>neoformed</a:t>
            </a:r>
            <a:r>
              <a:rPr lang="en-US" sz="2400" dirty="0" smtClean="0">
                <a:solidFill>
                  <a:schemeClr val="bg2">
                    <a:lumMod val="90000"/>
                  </a:schemeClr>
                </a:solidFill>
              </a:rPr>
              <a:t> leaves; LAI 64% lower </a:t>
            </a:r>
            <a:r>
              <a:rPr lang="en-US" sz="1800" dirty="0" smtClean="0">
                <a:solidFill>
                  <a:schemeClr val="bg2">
                    <a:lumMod val="90000"/>
                  </a:schemeClr>
                </a:solidFill>
              </a:rPr>
              <a:t>(</a:t>
            </a:r>
            <a:r>
              <a:rPr lang="en-US" sz="1800" dirty="0" err="1" smtClean="0">
                <a:solidFill>
                  <a:schemeClr val="bg2">
                    <a:lumMod val="90000"/>
                  </a:schemeClr>
                </a:solidFill>
              </a:rPr>
              <a:t>Filewod</a:t>
            </a:r>
            <a:r>
              <a:rPr lang="en-US" sz="1800" dirty="0" smtClean="0">
                <a:solidFill>
                  <a:schemeClr val="bg2">
                    <a:lumMod val="90000"/>
                  </a:schemeClr>
                </a:solidFill>
              </a:rPr>
              <a:t> &amp; Thomas </a:t>
            </a:r>
            <a:r>
              <a:rPr lang="en-US" sz="1800" dirty="0">
                <a:solidFill>
                  <a:schemeClr val="bg2">
                    <a:lumMod val="90000"/>
                  </a:schemeClr>
                </a:solidFill>
              </a:rPr>
              <a:t>2013</a:t>
            </a:r>
            <a:r>
              <a:rPr lang="en-US" sz="1800" dirty="0" smtClean="0">
                <a:solidFill>
                  <a:schemeClr val="bg2">
                    <a:lumMod val="90000"/>
                  </a:schemeClr>
                </a:solidFill>
              </a:rPr>
              <a:t>)</a:t>
            </a:r>
          </a:p>
          <a:p>
            <a:r>
              <a:rPr lang="en-US" sz="2400" dirty="0" smtClean="0">
                <a:solidFill>
                  <a:schemeClr val="bg2">
                    <a:lumMod val="90000"/>
                  </a:schemeClr>
                </a:solidFill>
              </a:rPr>
              <a:t>Unknown: Capacity of trees to mobilize old NSC under stress (drought)?</a:t>
            </a:r>
            <a:endParaRPr lang="en-US" sz="2400" dirty="0">
              <a:solidFill>
                <a:schemeClr val="bg2">
                  <a:lumMod val="90000"/>
                </a:schemeClr>
              </a:solidFill>
            </a:endParaRPr>
          </a:p>
          <a:p>
            <a:endParaRPr lang="en-US" sz="2400" dirty="0">
              <a:solidFill>
                <a:schemeClr val="bg2">
                  <a:lumMod val="90000"/>
                </a:schemeClr>
              </a:solidFill>
            </a:endParaRPr>
          </a:p>
          <a:p>
            <a:endParaRPr lang="en-US" sz="2400" dirty="0">
              <a:solidFill>
                <a:schemeClr val="bg2">
                  <a:lumMod val="90000"/>
                </a:schemeClr>
              </a:solidFill>
            </a:endParaRPr>
          </a:p>
          <a:p>
            <a:endParaRPr lang="en-US" sz="2400" dirty="0">
              <a:solidFill>
                <a:schemeClr val="bg2">
                  <a:lumMod val="90000"/>
                </a:schemeClr>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621136"/>
            <a:ext cx="4146537" cy="3084464"/>
          </a:xfrm>
          <a:prstGeom prst="rect">
            <a:avLst/>
          </a:prstGeom>
        </p:spPr>
      </p:pic>
      <p:pic>
        <p:nvPicPr>
          <p:cNvPr id="6" name="Picture 5"/>
          <p:cNvPicPr>
            <a:picLocks noChangeAspect="1"/>
          </p:cNvPicPr>
          <p:nvPr/>
        </p:nvPicPr>
        <p:blipFill>
          <a:blip r:embed="rId4"/>
          <a:stretch>
            <a:fillRect/>
          </a:stretch>
        </p:blipFill>
        <p:spPr>
          <a:xfrm>
            <a:off x="4673601" y="3884730"/>
            <a:ext cx="4318000" cy="2692400"/>
          </a:xfrm>
          <a:prstGeom prst="rect">
            <a:avLst/>
          </a:prstGeom>
        </p:spPr>
      </p:pic>
    </p:spTree>
    <p:extLst>
      <p:ext uri="{BB962C8B-B14F-4D97-AF65-F5344CB8AC3E}">
        <p14:creationId xmlns:p14="http://schemas.microsoft.com/office/powerpoint/2010/main" val="1932778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420" y="46037"/>
            <a:ext cx="7886700" cy="1325563"/>
          </a:xfrm>
        </p:spPr>
        <p:txBody>
          <a:bodyPr/>
          <a:lstStyle/>
          <a:p>
            <a:pPr algn="ctr"/>
            <a:r>
              <a:rPr lang="en-US" b="1" dirty="0" smtClean="0">
                <a:solidFill>
                  <a:schemeClr val="accent6">
                    <a:lumMod val="60000"/>
                    <a:lumOff val="40000"/>
                  </a:schemeClr>
                </a:solidFill>
              </a:rPr>
              <a:t>Effect of Tapping Syrup on</a:t>
            </a:r>
            <a:br>
              <a:rPr lang="en-US" b="1" dirty="0" smtClean="0">
                <a:solidFill>
                  <a:schemeClr val="accent6">
                    <a:lumMod val="60000"/>
                    <a:lumOff val="40000"/>
                  </a:schemeClr>
                </a:solidFill>
              </a:rPr>
            </a:br>
            <a:r>
              <a:rPr lang="en-US" b="1" dirty="0" smtClean="0">
                <a:solidFill>
                  <a:schemeClr val="accent6">
                    <a:lumMod val="60000"/>
                    <a:lumOff val="40000"/>
                  </a:schemeClr>
                </a:solidFill>
              </a:rPr>
              <a:t>Non-Structural Carbohydrates (NSCs) </a:t>
            </a:r>
            <a:endParaRPr lang="en-US" b="1" dirty="0">
              <a:solidFill>
                <a:schemeClr val="accent6">
                  <a:lumMod val="60000"/>
                  <a:lumOff val="40000"/>
                </a:schemeClr>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5202" y="1447800"/>
            <a:ext cx="2562598" cy="3429000"/>
          </a:xfrm>
          <a:prstGeom prst="rect">
            <a:avLst/>
          </a:prstGeom>
        </p:spPr>
      </p:pic>
      <p:sp>
        <p:nvSpPr>
          <p:cNvPr id="7" name="Content Placeholder 2"/>
          <p:cNvSpPr txBox="1">
            <a:spLocks/>
          </p:cNvSpPr>
          <p:nvPr/>
        </p:nvSpPr>
        <p:spPr>
          <a:xfrm>
            <a:off x="228600" y="5257800"/>
            <a:ext cx="8559334" cy="13476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solidFill>
                  <a:schemeClr val="bg2">
                    <a:lumMod val="90000"/>
                  </a:schemeClr>
                </a:solidFill>
              </a:rPr>
              <a:t>Tapped trees stored more NSCs in </a:t>
            </a:r>
            <a:r>
              <a:rPr lang="en-US" dirty="0" err="1" smtClean="0">
                <a:solidFill>
                  <a:schemeClr val="bg2">
                    <a:lumMod val="90000"/>
                  </a:schemeClr>
                </a:solidFill>
              </a:rPr>
              <a:t>stemwood</a:t>
            </a:r>
            <a:r>
              <a:rPr lang="en-US" dirty="0" smtClean="0">
                <a:solidFill>
                  <a:schemeClr val="bg2">
                    <a:lumMod val="90000"/>
                  </a:schemeClr>
                </a:solidFill>
              </a:rPr>
              <a:t> and showed reduced stem radial growth vs. untapped trees</a:t>
            </a:r>
          </a:p>
          <a:p>
            <a:r>
              <a:rPr lang="en-US" dirty="0" smtClean="0">
                <a:solidFill>
                  <a:schemeClr val="bg2">
                    <a:lumMod val="90000"/>
                  </a:schemeClr>
                </a:solidFill>
              </a:rPr>
              <a:t>Vacuum sap extraction (VSE) showed more pronounced effects on NSC storage than Gravity sap extraction (GSE).</a:t>
            </a:r>
            <a:endParaRPr lang="en-US" dirty="0" smtClean="0">
              <a:solidFill>
                <a:schemeClr val="bg2">
                  <a:lumMod val="90000"/>
                </a:schemeClr>
              </a:solidFill>
              <a:latin typeface="Times" charset="0"/>
              <a:ea typeface="Calibri" charset="0"/>
              <a:cs typeface="MyriadPro-Regular" charset="0"/>
            </a:endParaRPr>
          </a:p>
          <a:p>
            <a:endParaRPr lang="en-US" dirty="0">
              <a:solidFill>
                <a:schemeClr val="bg2">
                  <a:lumMod val="90000"/>
                </a:schemeClr>
              </a:solidFill>
            </a:endParaRPr>
          </a:p>
        </p:txBody>
      </p:sp>
      <p:sp>
        <p:nvSpPr>
          <p:cNvPr id="9" name="TextBox 8"/>
          <p:cNvSpPr txBox="1"/>
          <p:nvPr/>
        </p:nvSpPr>
        <p:spPr>
          <a:xfrm>
            <a:off x="6650169" y="4844534"/>
            <a:ext cx="2137765" cy="369332"/>
          </a:xfrm>
          <a:prstGeom prst="rect">
            <a:avLst/>
          </a:prstGeom>
          <a:noFill/>
        </p:spPr>
        <p:txBody>
          <a:bodyPr wrap="none" rtlCol="0">
            <a:spAutoFit/>
          </a:bodyPr>
          <a:lstStyle/>
          <a:p>
            <a:r>
              <a:rPr lang="en-US" dirty="0" err="1">
                <a:solidFill>
                  <a:schemeClr val="bg2">
                    <a:lumMod val="90000"/>
                  </a:schemeClr>
                </a:solidFill>
              </a:rPr>
              <a:t>Isselhardt</a:t>
            </a:r>
            <a:r>
              <a:rPr lang="en-US" dirty="0">
                <a:solidFill>
                  <a:schemeClr val="bg2">
                    <a:lumMod val="90000"/>
                  </a:schemeClr>
                </a:solidFill>
              </a:rPr>
              <a:t> et al. 2016</a:t>
            </a:r>
          </a:p>
        </p:txBody>
      </p:sp>
      <p:pic>
        <p:nvPicPr>
          <p:cNvPr id="3" name="Picture 2"/>
          <p:cNvPicPr>
            <a:picLocks noChangeAspect="1"/>
          </p:cNvPicPr>
          <p:nvPr/>
        </p:nvPicPr>
        <p:blipFill>
          <a:blip r:embed="rId4"/>
          <a:stretch>
            <a:fillRect/>
          </a:stretch>
        </p:blipFill>
        <p:spPr>
          <a:xfrm>
            <a:off x="240175" y="1371600"/>
            <a:ext cx="6130128" cy="3740150"/>
          </a:xfrm>
          <a:prstGeom prst="rect">
            <a:avLst/>
          </a:prstGeom>
        </p:spPr>
      </p:pic>
    </p:spTree>
    <p:extLst>
      <p:ext uri="{BB962C8B-B14F-4D97-AF65-F5344CB8AC3E}">
        <p14:creationId xmlns:p14="http://schemas.microsoft.com/office/powerpoint/2010/main" val="1701769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81482"/>
            <a:ext cx="8188326" cy="902253"/>
          </a:xfrm>
        </p:spPr>
        <p:txBody>
          <a:bodyPr>
            <a:normAutofit fontScale="90000"/>
          </a:bodyPr>
          <a:lstStyle/>
          <a:p>
            <a:pPr algn="ctr"/>
            <a:r>
              <a:rPr lang="en-US" sz="4000" b="1" dirty="0" smtClean="0">
                <a:solidFill>
                  <a:schemeClr val="accent6">
                    <a:lumMod val="60000"/>
                    <a:lumOff val="40000"/>
                  </a:schemeClr>
                </a:solidFill>
              </a:rPr>
              <a:t>Alternative Syrup-Producing Species? </a:t>
            </a:r>
            <a:br>
              <a:rPr lang="en-US" sz="4000" b="1" dirty="0" smtClean="0">
                <a:solidFill>
                  <a:schemeClr val="accent6">
                    <a:lumMod val="60000"/>
                    <a:lumOff val="40000"/>
                  </a:schemeClr>
                </a:solidFill>
              </a:rPr>
            </a:br>
            <a:endParaRPr lang="en-US" sz="4000" b="1" dirty="0">
              <a:solidFill>
                <a:schemeClr val="accent6">
                  <a:lumMod val="60000"/>
                  <a:lumOff val="40000"/>
                </a:schemeClr>
              </a:solidFill>
            </a:endParaRPr>
          </a:p>
        </p:txBody>
      </p:sp>
      <p:sp>
        <p:nvSpPr>
          <p:cNvPr id="7" name="TextBox 6"/>
          <p:cNvSpPr txBox="1"/>
          <p:nvPr/>
        </p:nvSpPr>
        <p:spPr>
          <a:xfrm>
            <a:off x="6248400" y="5422075"/>
            <a:ext cx="1808187" cy="369332"/>
          </a:xfrm>
          <a:prstGeom prst="rect">
            <a:avLst/>
          </a:prstGeom>
          <a:noFill/>
        </p:spPr>
        <p:txBody>
          <a:bodyPr wrap="none" rtlCol="0">
            <a:spAutoFit/>
          </a:bodyPr>
          <a:lstStyle/>
          <a:p>
            <a:r>
              <a:rPr lang="en-US" dirty="0" smtClean="0">
                <a:solidFill>
                  <a:schemeClr val="bg2">
                    <a:lumMod val="90000"/>
                  </a:schemeClr>
                </a:solidFill>
              </a:rPr>
              <a:t>Peters et al. 2015</a:t>
            </a:r>
            <a:endParaRPr lang="en-US" dirty="0">
              <a:solidFill>
                <a:schemeClr val="bg2">
                  <a:lumMod val="90000"/>
                </a:schemeClr>
              </a:solidFill>
            </a:endParaRPr>
          </a:p>
        </p:txBody>
      </p:sp>
      <p:graphicFrame>
        <p:nvGraphicFramePr>
          <p:cNvPr id="8" name="Content Placeholder 3"/>
          <p:cNvGraphicFramePr>
            <a:graphicFrameLocks/>
          </p:cNvGraphicFramePr>
          <p:nvPr>
            <p:extLst>
              <p:ext uri="{D42A27DB-BD31-4B8C-83A1-F6EECF244321}">
                <p14:modId xmlns:p14="http://schemas.microsoft.com/office/powerpoint/2010/main" val="1230572862"/>
              </p:ext>
            </p:extLst>
          </p:nvPr>
        </p:nvGraphicFramePr>
        <p:xfrm>
          <a:off x="1347811" y="2304332"/>
          <a:ext cx="6708776" cy="3115203"/>
        </p:xfrm>
        <a:graphic>
          <a:graphicData uri="http://schemas.openxmlformats.org/drawingml/2006/table">
            <a:tbl>
              <a:tblPr firstRow="1" bandRow="1">
                <a:tableStyleId>{5C22544A-7EE6-4342-B048-85BDC9FD1C3A}</a:tableStyleId>
              </a:tblPr>
              <a:tblGrid>
                <a:gridCol w="3038476">
                  <a:extLst>
                    <a:ext uri="{9D8B030D-6E8A-4147-A177-3AD203B41FA5}">
                      <a16:colId xmlns:a16="http://schemas.microsoft.com/office/drawing/2014/main" val="20000"/>
                    </a:ext>
                  </a:extLst>
                </a:gridCol>
                <a:gridCol w="17653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445029">
                <a:tc>
                  <a:txBody>
                    <a:bodyPr/>
                    <a:lstStyle/>
                    <a:p>
                      <a:endParaRPr lang="en-US" sz="2000" dirty="0"/>
                    </a:p>
                  </a:txBody>
                  <a:tcPr/>
                </a:tc>
                <a:tc>
                  <a:txBody>
                    <a:bodyPr/>
                    <a:lstStyle/>
                    <a:p>
                      <a:r>
                        <a:rPr lang="en-US" sz="2000" dirty="0" smtClean="0"/>
                        <a:t>Species’ range</a:t>
                      </a:r>
                      <a:endParaRPr lang="en-US" sz="2000" dirty="0"/>
                    </a:p>
                  </a:txBody>
                  <a:tcPr/>
                </a:tc>
                <a:tc>
                  <a:txBody>
                    <a:bodyPr/>
                    <a:lstStyle/>
                    <a:p>
                      <a:r>
                        <a:rPr lang="en-US" sz="2000" dirty="0" smtClean="0"/>
                        <a:t>Models (-3</a:t>
                      </a:r>
                      <a:r>
                        <a:rPr lang="en-US" sz="2000" baseline="0" dirty="0" smtClean="0"/>
                        <a:t> - +3)</a:t>
                      </a:r>
                      <a:endParaRPr lang="en-US" sz="2000" dirty="0"/>
                    </a:p>
                  </a:txBody>
                  <a:tcPr/>
                </a:tc>
                <a:extLst>
                  <a:ext uri="{0D108BD9-81ED-4DB2-BD59-A6C34878D82A}">
                    <a16:rowId xmlns:a16="http://schemas.microsoft.com/office/drawing/2014/main" val="10000"/>
                  </a:ext>
                </a:extLst>
              </a:tr>
              <a:tr h="445029">
                <a:tc>
                  <a:txBody>
                    <a:bodyPr/>
                    <a:lstStyle/>
                    <a:p>
                      <a:r>
                        <a:rPr lang="en-US" sz="2000" dirty="0" smtClean="0"/>
                        <a:t>Sugar maple</a:t>
                      </a:r>
                      <a:endParaRPr lang="en-US" sz="2000" dirty="0"/>
                    </a:p>
                  </a:txBody>
                  <a:tcPr/>
                </a:tc>
                <a:tc>
                  <a:txBody>
                    <a:bodyPr/>
                    <a:lstStyle/>
                    <a:p>
                      <a:r>
                        <a:rPr lang="en-US" sz="2000" dirty="0" smtClean="0"/>
                        <a:t>Intolerant</a:t>
                      </a:r>
                      <a:endParaRPr lang="en-US" sz="2000" dirty="0"/>
                    </a:p>
                  </a:txBody>
                  <a:tcPr/>
                </a:tc>
                <a:tc>
                  <a:txBody>
                    <a:bodyPr/>
                    <a:lstStyle/>
                    <a:p>
                      <a:r>
                        <a:rPr lang="en-US" sz="2000" dirty="0" smtClean="0"/>
                        <a:t>-1</a:t>
                      </a:r>
                    </a:p>
                  </a:txBody>
                  <a:tcPr/>
                </a:tc>
                <a:extLst>
                  <a:ext uri="{0D108BD9-81ED-4DB2-BD59-A6C34878D82A}">
                    <a16:rowId xmlns:a16="http://schemas.microsoft.com/office/drawing/2014/main" val="10001"/>
                  </a:ext>
                </a:extLst>
              </a:tr>
              <a:tr h="445029">
                <a:tc>
                  <a:txBody>
                    <a:bodyPr/>
                    <a:lstStyle/>
                    <a:p>
                      <a:r>
                        <a:rPr lang="en-US" sz="2000" dirty="0" smtClean="0"/>
                        <a:t>Red maple</a:t>
                      </a:r>
                      <a:endParaRPr lang="en-US" sz="2000" dirty="0"/>
                    </a:p>
                  </a:txBody>
                  <a:tcPr/>
                </a:tc>
                <a:tc>
                  <a:txBody>
                    <a:bodyPr/>
                    <a:lstStyle/>
                    <a:p>
                      <a:r>
                        <a:rPr lang="en-US" sz="2000" dirty="0" smtClean="0"/>
                        <a:t>Moderate</a:t>
                      </a:r>
                      <a:endParaRPr lang="en-US" sz="2000" dirty="0"/>
                    </a:p>
                  </a:txBody>
                  <a:tcPr/>
                </a:tc>
                <a:tc>
                  <a:txBody>
                    <a:bodyPr/>
                    <a:lstStyle/>
                    <a:p>
                      <a:r>
                        <a:rPr lang="en-US" sz="2000" dirty="0" smtClean="0"/>
                        <a:t>1</a:t>
                      </a:r>
                      <a:endParaRPr lang="en-US" sz="2000" dirty="0"/>
                    </a:p>
                  </a:txBody>
                  <a:tcPr/>
                </a:tc>
                <a:extLst>
                  <a:ext uri="{0D108BD9-81ED-4DB2-BD59-A6C34878D82A}">
                    <a16:rowId xmlns:a16="http://schemas.microsoft.com/office/drawing/2014/main" val="10002"/>
                  </a:ext>
                </a:extLst>
              </a:tr>
              <a:tr h="445029">
                <a:tc>
                  <a:txBody>
                    <a:bodyPr/>
                    <a:lstStyle/>
                    <a:p>
                      <a:r>
                        <a:rPr lang="en-US" sz="2000" dirty="0" smtClean="0"/>
                        <a:t>Birch species</a:t>
                      </a:r>
                      <a:endParaRPr lang="en-US" sz="2000" dirty="0"/>
                    </a:p>
                  </a:txBody>
                  <a:tcPr/>
                </a:tc>
                <a:tc>
                  <a:txBody>
                    <a:bodyPr/>
                    <a:lstStyle/>
                    <a:p>
                      <a:r>
                        <a:rPr lang="en-US" sz="2000" dirty="0" smtClean="0"/>
                        <a:t>Moderate</a:t>
                      </a:r>
                      <a:endParaRPr lang="en-US" sz="2000" dirty="0"/>
                    </a:p>
                  </a:txBody>
                  <a:tcPr/>
                </a:tc>
                <a:tc>
                  <a:txBody>
                    <a:bodyPr/>
                    <a:lstStyle/>
                    <a:p>
                      <a:r>
                        <a:rPr lang="en-US" sz="2000" dirty="0" smtClean="0"/>
                        <a:t>-1 to</a:t>
                      </a:r>
                      <a:r>
                        <a:rPr lang="en-US" sz="2000" baseline="0" dirty="0" smtClean="0"/>
                        <a:t> -2</a:t>
                      </a:r>
                      <a:endParaRPr lang="en-US" sz="2000" dirty="0"/>
                    </a:p>
                  </a:txBody>
                  <a:tcPr/>
                </a:tc>
                <a:extLst>
                  <a:ext uri="{0D108BD9-81ED-4DB2-BD59-A6C34878D82A}">
                    <a16:rowId xmlns:a16="http://schemas.microsoft.com/office/drawing/2014/main" val="10003"/>
                  </a:ext>
                </a:extLst>
              </a:tr>
              <a:tr h="445029">
                <a:tc>
                  <a:txBody>
                    <a:bodyPr/>
                    <a:lstStyle/>
                    <a:p>
                      <a:r>
                        <a:rPr lang="en-US" sz="2000" dirty="0" smtClean="0"/>
                        <a:t>Sycamore</a:t>
                      </a:r>
                      <a:endParaRPr lang="en-US" sz="2000" dirty="0"/>
                    </a:p>
                  </a:txBody>
                  <a:tcPr/>
                </a:tc>
                <a:tc>
                  <a:txBody>
                    <a:bodyPr/>
                    <a:lstStyle/>
                    <a:p>
                      <a:endParaRPr lang="en-US" sz="2000" dirty="0"/>
                    </a:p>
                  </a:txBody>
                  <a:tcPr/>
                </a:tc>
                <a:tc>
                  <a:txBody>
                    <a:bodyPr/>
                    <a:lstStyle/>
                    <a:p>
                      <a:r>
                        <a:rPr lang="en-US" sz="2000" dirty="0" smtClean="0"/>
                        <a:t>1</a:t>
                      </a:r>
                      <a:endParaRPr lang="en-US" sz="2000" dirty="0"/>
                    </a:p>
                  </a:txBody>
                  <a:tcPr/>
                </a:tc>
                <a:extLst>
                  <a:ext uri="{0D108BD9-81ED-4DB2-BD59-A6C34878D82A}">
                    <a16:rowId xmlns:a16="http://schemas.microsoft.com/office/drawing/2014/main" val="10004"/>
                  </a:ext>
                </a:extLst>
              </a:tr>
              <a:tr h="445029">
                <a:tc>
                  <a:txBody>
                    <a:bodyPr/>
                    <a:lstStyle/>
                    <a:p>
                      <a:r>
                        <a:rPr lang="en-US" sz="2000" dirty="0" smtClean="0"/>
                        <a:t>Hickory</a:t>
                      </a:r>
                      <a:r>
                        <a:rPr lang="en-US" sz="2000" baseline="0" dirty="0" smtClean="0"/>
                        <a:t> species</a:t>
                      </a:r>
                      <a:endParaRPr lang="en-US" sz="2000" dirty="0" smtClean="0"/>
                    </a:p>
                  </a:txBody>
                  <a:tcPr/>
                </a:tc>
                <a:tc>
                  <a:txBody>
                    <a:bodyPr/>
                    <a:lstStyle/>
                    <a:p>
                      <a:r>
                        <a:rPr lang="en-US" sz="2000" dirty="0" smtClean="0"/>
                        <a:t>Tolerant</a:t>
                      </a:r>
                      <a:endParaRPr lang="en-US" sz="2000" dirty="0"/>
                    </a:p>
                  </a:txBody>
                  <a:tcPr/>
                </a:tc>
                <a:tc>
                  <a:txBody>
                    <a:bodyPr/>
                    <a:lstStyle/>
                    <a:p>
                      <a:r>
                        <a:rPr lang="en-US" sz="2000" dirty="0" smtClean="0"/>
                        <a:t>2 to -2</a:t>
                      </a:r>
                      <a:endParaRPr lang="en-US" sz="2000" dirty="0"/>
                    </a:p>
                  </a:txBody>
                  <a:tcPr/>
                </a:tc>
                <a:extLst>
                  <a:ext uri="{0D108BD9-81ED-4DB2-BD59-A6C34878D82A}">
                    <a16:rowId xmlns:a16="http://schemas.microsoft.com/office/drawing/2014/main" val="10005"/>
                  </a:ext>
                </a:extLst>
              </a:tr>
              <a:tr h="445029">
                <a:tc>
                  <a:txBody>
                    <a:bodyPr/>
                    <a:lstStyle/>
                    <a:p>
                      <a:r>
                        <a:rPr lang="en-US" sz="2000" dirty="0" smtClean="0"/>
                        <a:t>Red oak</a:t>
                      </a:r>
                    </a:p>
                  </a:txBody>
                  <a:tcPr/>
                </a:tc>
                <a:tc>
                  <a:txBody>
                    <a:bodyPr/>
                    <a:lstStyle/>
                    <a:p>
                      <a:r>
                        <a:rPr lang="en-US" sz="2000" dirty="0" smtClean="0"/>
                        <a:t>Tolerant</a:t>
                      </a:r>
                      <a:endParaRPr lang="en-US" sz="2000" dirty="0"/>
                    </a:p>
                  </a:txBody>
                  <a:tcPr/>
                </a:tc>
                <a:tc>
                  <a:txBody>
                    <a:bodyPr/>
                    <a:lstStyle/>
                    <a:p>
                      <a:r>
                        <a:rPr lang="en-US" sz="2000" dirty="0" smtClean="0"/>
                        <a:t>1</a:t>
                      </a:r>
                      <a:endParaRPr lang="en-US" sz="2000" dirty="0"/>
                    </a:p>
                  </a:txBody>
                  <a:tcPr/>
                </a:tc>
                <a:extLst>
                  <a:ext uri="{0D108BD9-81ED-4DB2-BD59-A6C34878D82A}">
                    <a16:rowId xmlns:a16="http://schemas.microsoft.com/office/drawing/2014/main" val="10006"/>
                  </a:ext>
                </a:extLst>
              </a:tr>
            </a:tbl>
          </a:graphicData>
        </a:graphic>
      </p:graphicFrame>
      <p:sp>
        <p:nvSpPr>
          <p:cNvPr id="10" name="TextBox 9"/>
          <p:cNvSpPr txBox="1"/>
          <p:nvPr/>
        </p:nvSpPr>
        <p:spPr>
          <a:xfrm>
            <a:off x="3779079" y="5416995"/>
            <a:ext cx="2667000" cy="646331"/>
          </a:xfrm>
          <a:prstGeom prst="rect">
            <a:avLst/>
          </a:prstGeom>
          <a:noFill/>
        </p:spPr>
        <p:txBody>
          <a:bodyPr wrap="square" rtlCol="0">
            <a:spAutoFit/>
          </a:bodyPr>
          <a:lstStyle/>
          <a:p>
            <a:r>
              <a:rPr lang="en-US" dirty="0" err="1" smtClean="0">
                <a:solidFill>
                  <a:schemeClr val="bg2">
                    <a:lumMod val="90000"/>
                  </a:schemeClr>
                </a:solidFill>
              </a:rPr>
              <a:t>Nowacki</a:t>
            </a:r>
            <a:r>
              <a:rPr lang="en-US" dirty="0" smtClean="0">
                <a:solidFill>
                  <a:schemeClr val="bg2">
                    <a:lumMod val="90000"/>
                  </a:schemeClr>
                </a:solidFill>
              </a:rPr>
              <a:t> &amp; Abrams 2015</a:t>
            </a:r>
          </a:p>
          <a:p>
            <a:r>
              <a:rPr lang="en-US" dirty="0" smtClean="0">
                <a:solidFill>
                  <a:schemeClr val="bg2">
                    <a:lumMod val="90000"/>
                  </a:schemeClr>
                </a:solidFill>
              </a:rPr>
              <a:t>Abrams &amp; </a:t>
            </a:r>
            <a:r>
              <a:rPr lang="en-US" dirty="0" err="1" smtClean="0">
                <a:solidFill>
                  <a:schemeClr val="bg2">
                    <a:lumMod val="90000"/>
                  </a:schemeClr>
                </a:solidFill>
              </a:rPr>
              <a:t>Nowacki</a:t>
            </a:r>
            <a:r>
              <a:rPr lang="en-US" dirty="0" smtClean="0">
                <a:solidFill>
                  <a:schemeClr val="bg2">
                    <a:lumMod val="90000"/>
                  </a:schemeClr>
                </a:solidFill>
              </a:rPr>
              <a:t> 2015</a:t>
            </a:r>
            <a:endParaRPr lang="en-US" dirty="0">
              <a:solidFill>
                <a:schemeClr val="bg2">
                  <a:lumMod val="90000"/>
                </a:schemeClr>
              </a:solidFill>
            </a:endParaRPr>
          </a:p>
        </p:txBody>
      </p:sp>
      <p:sp>
        <p:nvSpPr>
          <p:cNvPr id="4" name="TextBox 3"/>
          <p:cNvSpPr txBox="1"/>
          <p:nvPr/>
        </p:nvSpPr>
        <p:spPr>
          <a:xfrm>
            <a:off x="2573035" y="1676400"/>
            <a:ext cx="3675365" cy="523220"/>
          </a:xfrm>
          <a:prstGeom prst="rect">
            <a:avLst/>
          </a:prstGeom>
          <a:noFill/>
        </p:spPr>
        <p:txBody>
          <a:bodyPr wrap="none" rtlCol="0">
            <a:spAutoFit/>
          </a:bodyPr>
          <a:lstStyle/>
          <a:p>
            <a:r>
              <a:rPr lang="en-US" sz="2800" b="1" dirty="0">
                <a:solidFill>
                  <a:schemeClr val="bg2">
                    <a:lumMod val="90000"/>
                  </a:schemeClr>
                </a:solidFill>
                <a:latin typeface="+mj-lt"/>
              </a:rPr>
              <a:t>Drought tolerance class</a:t>
            </a:r>
            <a:endParaRPr lang="en-US" sz="2800" dirty="0">
              <a:solidFill>
                <a:schemeClr val="bg2">
                  <a:lumMod val="90000"/>
                </a:schemeClr>
              </a:solidFill>
              <a:latin typeface="+mj-lt"/>
            </a:endParaRPr>
          </a:p>
        </p:txBody>
      </p:sp>
    </p:spTree>
    <p:extLst>
      <p:ext uri="{BB962C8B-B14F-4D97-AF65-F5344CB8AC3E}">
        <p14:creationId xmlns:p14="http://schemas.microsoft.com/office/powerpoint/2010/main" val="1373505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6">
                    <a:lumMod val="60000"/>
                    <a:lumOff val="40000"/>
                  </a:schemeClr>
                </a:solidFill>
              </a:rPr>
              <a:t>Summary and Future </a:t>
            </a:r>
            <a:r>
              <a:rPr lang="en-US" sz="4000" b="1" dirty="0">
                <a:solidFill>
                  <a:schemeClr val="accent6">
                    <a:lumMod val="60000"/>
                    <a:lumOff val="40000"/>
                  </a:schemeClr>
                </a:solidFill>
              </a:rPr>
              <a:t>R</a:t>
            </a:r>
            <a:r>
              <a:rPr lang="en-US" sz="4000" b="1" dirty="0" smtClean="0">
                <a:solidFill>
                  <a:schemeClr val="accent6">
                    <a:lumMod val="60000"/>
                    <a:lumOff val="40000"/>
                  </a:schemeClr>
                </a:solidFill>
              </a:rPr>
              <a:t>esearch Directions</a:t>
            </a:r>
            <a:endParaRPr lang="en-US" sz="4000" b="1" dirty="0">
              <a:solidFill>
                <a:schemeClr val="accent6">
                  <a:lumMod val="60000"/>
                  <a:lumOff val="40000"/>
                </a:schemeClr>
              </a:solidFill>
            </a:endParaRPr>
          </a:p>
        </p:txBody>
      </p:sp>
      <p:sp>
        <p:nvSpPr>
          <p:cNvPr id="3" name="Content Placeholder 2"/>
          <p:cNvSpPr>
            <a:spLocks noGrp="1"/>
          </p:cNvSpPr>
          <p:nvPr>
            <p:ph idx="1"/>
          </p:nvPr>
        </p:nvSpPr>
        <p:spPr>
          <a:xfrm>
            <a:off x="533400" y="1905000"/>
            <a:ext cx="7886700" cy="4495799"/>
          </a:xfrm>
        </p:spPr>
        <p:txBody>
          <a:bodyPr>
            <a:normAutofit/>
          </a:bodyPr>
          <a:lstStyle/>
          <a:p>
            <a:r>
              <a:rPr lang="en-US" sz="2400" dirty="0" smtClean="0">
                <a:solidFill>
                  <a:schemeClr val="bg2">
                    <a:lumMod val="90000"/>
                  </a:schemeClr>
                </a:solidFill>
              </a:rPr>
              <a:t>Sugar maple does not appear to be very sensitive to historical variability in moisture availability </a:t>
            </a:r>
          </a:p>
          <a:p>
            <a:r>
              <a:rPr lang="en-US" sz="2400" dirty="0" smtClean="0">
                <a:solidFill>
                  <a:schemeClr val="bg2">
                    <a:lumMod val="90000"/>
                  </a:schemeClr>
                </a:solidFill>
              </a:rPr>
              <a:t>Sugar maple may be more sensitive to previous season temperature (affect on NSC?s?)</a:t>
            </a:r>
          </a:p>
          <a:p>
            <a:r>
              <a:rPr lang="en-US" sz="2400" dirty="0" smtClean="0">
                <a:solidFill>
                  <a:schemeClr val="bg2">
                    <a:lumMod val="90000"/>
                  </a:schemeClr>
                </a:solidFill>
              </a:rPr>
              <a:t>Red maple may have greater capacity to tolerate or adapt to moisture stress</a:t>
            </a:r>
          </a:p>
          <a:p>
            <a:r>
              <a:rPr lang="en-US" sz="2400" dirty="0" smtClean="0">
                <a:solidFill>
                  <a:schemeClr val="bg2">
                    <a:lumMod val="90000"/>
                  </a:schemeClr>
                </a:solidFill>
              </a:rPr>
              <a:t>More work is needed to understand drought sensitivity and resilience of sugar maple, and implications for syrup production. </a:t>
            </a:r>
          </a:p>
          <a:p>
            <a:r>
              <a:rPr lang="en-US" sz="2400" dirty="0" smtClean="0">
                <a:solidFill>
                  <a:schemeClr val="bg2">
                    <a:lumMod val="90000"/>
                  </a:schemeClr>
                </a:solidFill>
              </a:rPr>
              <a:t>Experimental drought manipulations provide a useful approach for pushing ecosystems beyond ecological thresholds that they may experience under future climates.</a:t>
            </a:r>
          </a:p>
          <a:p>
            <a:endParaRPr lang="en-US" sz="2400" dirty="0">
              <a:solidFill>
                <a:schemeClr val="bg2">
                  <a:lumMod val="90000"/>
                </a:schemeClr>
              </a:solidFill>
            </a:endParaRPr>
          </a:p>
        </p:txBody>
      </p:sp>
    </p:spTree>
    <p:extLst>
      <p:ext uri="{BB962C8B-B14F-4D97-AF65-F5344CB8AC3E}">
        <p14:creationId xmlns:p14="http://schemas.microsoft.com/office/powerpoint/2010/main" val="1393951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811" y="104715"/>
            <a:ext cx="8229600" cy="1143000"/>
          </a:xfrm>
        </p:spPr>
        <p:txBody>
          <a:bodyPr/>
          <a:lstStyle/>
          <a:p>
            <a:r>
              <a:rPr lang="en-US" b="1" dirty="0" smtClean="0">
                <a:solidFill>
                  <a:schemeClr val="accent6">
                    <a:lumMod val="60000"/>
                    <a:lumOff val="40000"/>
                  </a:schemeClr>
                </a:solidFill>
              </a:rPr>
              <a:t>Acknowledgements: Collaborators</a:t>
            </a:r>
            <a:endParaRPr lang="en-US" b="1" dirty="0">
              <a:solidFill>
                <a:schemeClr val="accent6">
                  <a:lumMod val="60000"/>
                  <a:lumOff val="40000"/>
                </a:schemeClr>
              </a:solidFill>
            </a:endParaRPr>
          </a:p>
        </p:txBody>
      </p:sp>
      <p:sp>
        <p:nvSpPr>
          <p:cNvPr id="3" name="Content Placeholder 2"/>
          <p:cNvSpPr>
            <a:spLocks noGrp="1"/>
          </p:cNvSpPr>
          <p:nvPr>
            <p:ph idx="1"/>
          </p:nvPr>
        </p:nvSpPr>
        <p:spPr>
          <a:xfrm>
            <a:off x="290331" y="1600200"/>
            <a:ext cx="4114800" cy="6248400"/>
          </a:xfrm>
        </p:spPr>
        <p:txBody>
          <a:bodyPr>
            <a:noAutofit/>
          </a:bodyPr>
          <a:lstStyle/>
          <a:p>
            <a:pPr marL="0" indent="0">
              <a:spcBef>
                <a:spcPts val="0"/>
              </a:spcBef>
              <a:buNone/>
            </a:pPr>
            <a:r>
              <a:rPr lang="en-US" sz="2400" b="1" dirty="0" smtClean="0">
                <a:solidFill>
                  <a:schemeClr val="bg2">
                    <a:lumMod val="90000"/>
                  </a:schemeClr>
                </a:solidFill>
              </a:rPr>
              <a:t>Collaborators and Partners:</a:t>
            </a:r>
          </a:p>
          <a:p>
            <a:pPr>
              <a:spcBef>
                <a:spcPts val="0"/>
              </a:spcBef>
            </a:pPr>
            <a:r>
              <a:rPr lang="en-US" sz="2400" dirty="0" smtClean="0">
                <a:solidFill>
                  <a:schemeClr val="bg2">
                    <a:lumMod val="90000"/>
                  </a:schemeClr>
                </a:solidFill>
              </a:rPr>
              <a:t>Mark Green (PSU)</a:t>
            </a:r>
          </a:p>
          <a:p>
            <a:pPr>
              <a:spcBef>
                <a:spcPts val="0"/>
              </a:spcBef>
            </a:pPr>
            <a:r>
              <a:rPr lang="en-US" sz="2400" dirty="0" smtClean="0">
                <a:solidFill>
                  <a:schemeClr val="bg2">
                    <a:lumMod val="90000"/>
                  </a:schemeClr>
                </a:solidFill>
              </a:rPr>
              <a:t>John Campbell (USFS)</a:t>
            </a:r>
          </a:p>
          <a:p>
            <a:pPr>
              <a:spcBef>
                <a:spcPts val="0"/>
              </a:spcBef>
            </a:pPr>
            <a:r>
              <a:rPr lang="en-US" sz="2400" dirty="0" smtClean="0">
                <a:solidFill>
                  <a:schemeClr val="bg2">
                    <a:lumMod val="90000"/>
                  </a:schemeClr>
                </a:solidFill>
              </a:rPr>
              <a:t>Lindsey </a:t>
            </a:r>
            <a:r>
              <a:rPr lang="en-US" sz="2400" dirty="0" err="1" smtClean="0">
                <a:solidFill>
                  <a:schemeClr val="bg2">
                    <a:lumMod val="90000"/>
                  </a:schemeClr>
                </a:solidFill>
              </a:rPr>
              <a:t>Rustad</a:t>
            </a:r>
            <a:r>
              <a:rPr lang="en-US" sz="2400" dirty="0" smtClean="0">
                <a:solidFill>
                  <a:schemeClr val="bg2">
                    <a:lumMod val="90000"/>
                  </a:schemeClr>
                </a:solidFill>
              </a:rPr>
              <a:t> (USFS)</a:t>
            </a:r>
          </a:p>
          <a:p>
            <a:pPr>
              <a:spcBef>
                <a:spcPts val="0"/>
              </a:spcBef>
            </a:pPr>
            <a:r>
              <a:rPr lang="en-US" sz="2400" dirty="0" smtClean="0">
                <a:solidFill>
                  <a:schemeClr val="bg2">
                    <a:lumMod val="90000"/>
                  </a:schemeClr>
                </a:solidFill>
              </a:rPr>
              <a:t>Katie Jennings</a:t>
            </a:r>
          </a:p>
          <a:p>
            <a:pPr>
              <a:spcBef>
                <a:spcPts val="0"/>
              </a:spcBef>
            </a:pPr>
            <a:r>
              <a:rPr lang="en-US" sz="2400" dirty="0" smtClean="0">
                <a:solidFill>
                  <a:schemeClr val="bg2">
                    <a:lumMod val="90000"/>
                  </a:schemeClr>
                </a:solidFill>
              </a:rPr>
              <a:t>Cameron McIntire</a:t>
            </a:r>
          </a:p>
          <a:p>
            <a:pPr>
              <a:spcBef>
                <a:spcPts val="0"/>
              </a:spcBef>
            </a:pPr>
            <a:r>
              <a:rPr lang="en-US" sz="2400" dirty="0" smtClean="0">
                <a:solidFill>
                  <a:schemeClr val="bg2">
                    <a:lumMod val="90000"/>
                  </a:schemeClr>
                </a:solidFill>
              </a:rPr>
              <a:t>Adam Coble</a:t>
            </a:r>
          </a:p>
          <a:p>
            <a:pPr>
              <a:spcBef>
                <a:spcPts val="0"/>
              </a:spcBef>
            </a:pPr>
            <a:r>
              <a:rPr lang="en-US" sz="2400" dirty="0" smtClean="0">
                <a:solidFill>
                  <a:schemeClr val="bg2">
                    <a:lumMod val="90000"/>
                  </a:schemeClr>
                </a:solidFill>
              </a:rPr>
              <a:t>Lauren </a:t>
            </a:r>
            <a:r>
              <a:rPr lang="en-US" sz="2400" dirty="0" err="1" smtClean="0">
                <a:solidFill>
                  <a:schemeClr val="bg2">
                    <a:lumMod val="90000"/>
                  </a:schemeClr>
                </a:solidFill>
              </a:rPr>
              <a:t>Buzinski</a:t>
            </a:r>
            <a:endParaRPr lang="en-US" sz="2400" dirty="0" smtClean="0">
              <a:solidFill>
                <a:schemeClr val="bg2">
                  <a:lumMod val="90000"/>
                </a:schemeClr>
              </a:solidFill>
            </a:endParaRPr>
          </a:p>
          <a:p>
            <a:pPr>
              <a:spcBef>
                <a:spcPts val="0"/>
              </a:spcBef>
            </a:pPr>
            <a:r>
              <a:rPr lang="en-US" sz="2400" dirty="0" smtClean="0">
                <a:solidFill>
                  <a:schemeClr val="bg2">
                    <a:lumMod val="90000"/>
                  </a:schemeClr>
                </a:solidFill>
              </a:rPr>
              <a:t>Katherine </a:t>
            </a:r>
            <a:r>
              <a:rPr lang="en-US" sz="2400" dirty="0" err="1" smtClean="0">
                <a:solidFill>
                  <a:schemeClr val="bg2">
                    <a:lumMod val="90000"/>
                  </a:schemeClr>
                </a:solidFill>
              </a:rPr>
              <a:t>Eggemeyer</a:t>
            </a:r>
            <a:endParaRPr lang="en-US" sz="2400" dirty="0" smtClean="0">
              <a:solidFill>
                <a:schemeClr val="bg2">
                  <a:lumMod val="90000"/>
                </a:schemeClr>
              </a:solidFill>
            </a:endParaRPr>
          </a:p>
          <a:p>
            <a:pPr>
              <a:spcBef>
                <a:spcPts val="0"/>
              </a:spcBef>
            </a:pPr>
            <a:r>
              <a:rPr lang="en-US" sz="2400" dirty="0" smtClean="0">
                <a:solidFill>
                  <a:schemeClr val="bg2">
                    <a:lumMod val="90000"/>
                  </a:schemeClr>
                </a:solidFill>
              </a:rPr>
              <a:t>Stacie Powers</a:t>
            </a:r>
          </a:p>
          <a:p>
            <a:pPr>
              <a:spcBef>
                <a:spcPts val="0"/>
              </a:spcBef>
            </a:pPr>
            <a:r>
              <a:rPr lang="en-US" sz="2400" dirty="0" smtClean="0">
                <a:solidFill>
                  <a:schemeClr val="bg2">
                    <a:lumMod val="90000"/>
                  </a:schemeClr>
                </a:solidFill>
              </a:rPr>
              <a:t>Dan Bishop (Columbia LDEO)</a:t>
            </a:r>
          </a:p>
          <a:p>
            <a:pPr>
              <a:spcBef>
                <a:spcPts val="0"/>
              </a:spcBef>
            </a:pPr>
            <a:endParaRPr lang="en-US" sz="2400" dirty="0">
              <a:solidFill>
                <a:schemeClr val="bg2">
                  <a:lumMod val="90000"/>
                </a:schemeClr>
              </a:solidFill>
            </a:endParaRPr>
          </a:p>
          <a:p>
            <a:pPr marL="0" indent="0">
              <a:spcBef>
                <a:spcPts val="0"/>
              </a:spcBef>
              <a:buNone/>
            </a:pPr>
            <a:endParaRPr lang="en-US" sz="2400" dirty="0" smtClean="0">
              <a:solidFill>
                <a:schemeClr val="bg2">
                  <a:lumMod val="90000"/>
                </a:schemeClr>
              </a:solidFill>
            </a:endParaRPr>
          </a:p>
          <a:p>
            <a:pPr>
              <a:spcBef>
                <a:spcPts val="0"/>
              </a:spcBef>
            </a:pPr>
            <a:endParaRPr lang="en-US" sz="2400" dirty="0" smtClean="0">
              <a:solidFill>
                <a:schemeClr val="bg2">
                  <a:lumMod val="90000"/>
                </a:schemeClr>
              </a:solidFill>
            </a:endParaRPr>
          </a:p>
          <a:p>
            <a:pPr>
              <a:spcBef>
                <a:spcPts val="0"/>
              </a:spcBef>
            </a:pPr>
            <a:endParaRPr lang="en-US" sz="2400" dirty="0" smtClean="0">
              <a:solidFill>
                <a:schemeClr val="bg2">
                  <a:lumMod val="90000"/>
                </a:schemeClr>
              </a:solidFill>
            </a:endParaRPr>
          </a:p>
          <a:p>
            <a:pPr>
              <a:spcBef>
                <a:spcPts val="0"/>
              </a:spcBef>
            </a:pPr>
            <a:endParaRPr lang="en-US" sz="2400" dirty="0">
              <a:solidFill>
                <a:schemeClr val="bg2">
                  <a:lumMod val="90000"/>
                </a:schemeClr>
              </a:solidFill>
            </a:endParaRPr>
          </a:p>
        </p:txBody>
      </p:sp>
      <p:sp>
        <p:nvSpPr>
          <p:cNvPr id="4" name="TextBox 3"/>
          <p:cNvSpPr txBox="1"/>
          <p:nvPr/>
        </p:nvSpPr>
        <p:spPr>
          <a:xfrm>
            <a:off x="5105400" y="1542355"/>
            <a:ext cx="4038600" cy="4524315"/>
          </a:xfrm>
          <a:prstGeom prst="rect">
            <a:avLst/>
          </a:prstGeom>
          <a:noFill/>
        </p:spPr>
        <p:txBody>
          <a:bodyPr wrap="square" rtlCol="0">
            <a:spAutoFit/>
          </a:bodyPr>
          <a:lstStyle/>
          <a:p>
            <a:r>
              <a:rPr lang="en-US" sz="2400" b="1" dirty="0">
                <a:solidFill>
                  <a:schemeClr val="bg2">
                    <a:lumMod val="90000"/>
                  </a:schemeClr>
                </a:solidFill>
              </a:rPr>
              <a:t>Land owners / </a:t>
            </a:r>
            <a:r>
              <a:rPr lang="en-US" sz="2400" b="1" dirty="0" smtClean="0">
                <a:solidFill>
                  <a:schemeClr val="bg2">
                    <a:lumMod val="90000"/>
                  </a:schemeClr>
                </a:solidFill>
              </a:rPr>
              <a:t>managers:</a:t>
            </a:r>
            <a:endParaRPr lang="en-US" sz="2400" b="1" dirty="0">
              <a:solidFill>
                <a:schemeClr val="bg2">
                  <a:lumMod val="90000"/>
                </a:schemeClr>
              </a:solidFill>
            </a:endParaRPr>
          </a:p>
          <a:p>
            <a:pPr marL="342900" indent="-342900">
              <a:buFont typeface="Arial" panose="020B0604020202020204" pitchFamily="34" charset="0"/>
              <a:buChar char="•"/>
            </a:pPr>
            <a:r>
              <a:rPr lang="en-US" sz="2400" dirty="0">
                <a:solidFill>
                  <a:schemeClr val="bg2">
                    <a:lumMod val="90000"/>
                  </a:schemeClr>
                </a:solidFill>
              </a:rPr>
              <a:t>UNH</a:t>
            </a:r>
          </a:p>
          <a:p>
            <a:pPr marL="342900" indent="-342900">
              <a:buFont typeface="Arial" panose="020B0604020202020204" pitchFamily="34" charset="0"/>
              <a:buChar char="•"/>
            </a:pPr>
            <a:r>
              <a:rPr lang="en-US" sz="2400" dirty="0">
                <a:solidFill>
                  <a:schemeClr val="bg2">
                    <a:lumMod val="90000"/>
                  </a:schemeClr>
                </a:solidFill>
              </a:rPr>
              <a:t>USFS Northern Research Station </a:t>
            </a:r>
          </a:p>
          <a:p>
            <a:pPr marL="342900" indent="-342900">
              <a:buFont typeface="Arial" panose="020B0604020202020204" pitchFamily="34" charset="0"/>
              <a:buChar char="•"/>
            </a:pPr>
            <a:r>
              <a:rPr lang="en-US" sz="2400" dirty="0">
                <a:solidFill>
                  <a:schemeClr val="bg2">
                    <a:lumMod val="90000"/>
                  </a:schemeClr>
                </a:solidFill>
              </a:rPr>
              <a:t>White Mountain National Forest</a:t>
            </a:r>
          </a:p>
          <a:p>
            <a:pPr marL="342900" indent="-342900">
              <a:buFont typeface="Arial" panose="020B0604020202020204" pitchFamily="34" charset="0"/>
              <a:buChar char="•"/>
            </a:pPr>
            <a:r>
              <a:rPr lang="en-US" sz="2400" dirty="0">
                <a:solidFill>
                  <a:schemeClr val="bg2">
                    <a:lumMod val="90000"/>
                  </a:schemeClr>
                </a:solidFill>
              </a:rPr>
              <a:t>SUNY-ESF </a:t>
            </a:r>
          </a:p>
          <a:p>
            <a:pPr marL="342900" indent="-342900">
              <a:buFont typeface="Arial" panose="020B0604020202020204" pitchFamily="34" charset="0"/>
              <a:buChar char="•"/>
            </a:pPr>
            <a:r>
              <a:rPr lang="en-US" sz="2400" dirty="0" smtClean="0">
                <a:solidFill>
                  <a:schemeClr val="bg2">
                    <a:lumMod val="90000"/>
                  </a:schemeClr>
                </a:solidFill>
              </a:rPr>
              <a:t>U. </a:t>
            </a:r>
            <a:r>
              <a:rPr lang="en-US" sz="2400" dirty="0">
                <a:solidFill>
                  <a:schemeClr val="bg2">
                    <a:lumMod val="90000"/>
                  </a:schemeClr>
                </a:solidFill>
              </a:rPr>
              <a:t>Maine</a:t>
            </a:r>
          </a:p>
          <a:p>
            <a:pPr marL="342900" indent="-342900">
              <a:buFont typeface="Arial" panose="020B0604020202020204" pitchFamily="34" charset="0"/>
              <a:buChar char="•"/>
            </a:pPr>
            <a:r>
              <a:rPr lang="en-US" sz="2400" dirty="0" smtClean="0">
                <a:solidFill>
                  <a:schemeClr val="bg2">
                    <a:lumMod val="90000"/>
                  </a:schemeClr>
                </a:solidFill>
              </a:rPr>
              <a:t>Penn. State U.</a:t>
            </a:r>
            <a:endParaRPr lang="en-US" sz="2400" dirty="0">
              <a:solidFill>
                <a:schemeClr val="bg2">
                  <a:lumMod val="90000"/>
                </a:schemeClr>
              </a:solidFill>
            </a:endParaRPr>
          </a:p>
          <a:p>
            <a:pPr marL="342900" indent="-342900">
              <a:buFont typeface="Arial" panose="020B0604020202020204" pitchFamily="34" charset="0"/>
              <a:buChar char="•"/>
            </a:pPr>
            <a:r>
              <a:rPr lang="en-US" sz="2400" dirty="0" smtClean="0">
                <a:solidFill>
                  <a:schemeClr val="bg2">
                    <a:lumMod val="90000"/>
                  </a:schemeClr>
                </a:solidFill>
              </a:rPr>
              <a:t>State of NY</a:t>
            </a:r>
          </a:p>
          <a:p>
            <a:pPr marL="342900" indent="-342900">
              <a:buFont typeface="Arial" panose="020B0604020202020204" pitchFamily="34" charset="0"/>
              <a:buChar char="•"/>
            </a:pPr>
            <a:r>
              <a:rPr lang="en-US" sz="2400" dirty="0" smtClean="0">
                <a:solidFill>
                  <a:schemeClr val="bg2">
                    <a:lumMod val="90000"/>
                  </a:schemeClr>
                </a:solidFill>
              </a:rPr>
              <a:t>State of VT</a:t>
            </a:r>
          </a:p>
          <a:p>
            <a:pPr marL="342900" indent="-342900">
              <a:buFont typeface="Arial" panose="020B0604020202020204" pitchFamily="34" charset="0"/>
              <a:buChar char="•"/>
            </a:pPr>
            <a:r>
              <a:rPr lang="en-US" sz="2400" dirty="0" smtClean="0">
                <a:solidFill>
                  <a:schemeClr val="bg2">
                    <a:lumMod val="90000"/>
                  </a:schemeClr>
                </a:solidFill>
              </a:rPr>
              <a:t>USGS</a:t>
            </a:r>
            <a:endParaRPr lang="en-US" sz="2400" dirty="0">
              <a:solidFill>
                <a:schemeClr val="bg2">
                  <a:lumMod val="90000"/>
                </a:schemeClr>
              </a:solidFill>
            </a:endParaRPr>
          </a:p>
        </p:txBody>
      </p:sp>
    </p:spTree>
    <p:extLst>
      <p:ext uri="{BB962C8B-B14F-4D97-AF65-F5344CB8AC3E}">
        <p14:creationId xmlns:p14="http://schemas.microsoft.com/office/powerpoint/2010/main" val="624700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2706"/>
            <a:ext cx="7918450" cy="788894"/>
          </a:xfrm>
        </p:spPr>
        <p:txBody>
          <a:bodyPr>
            <a:noAutofit/>
          </a:bodyPr>
          <a:lstStyle/>
          <a:p>
            <a:pPr algn="ctr"/>
            <a:r>
              <a:rPr lang="en-US" sz="4800" b="1" dirty="0" smtClean="0">
                <a:solidFill>
                  <a:schemeClr val="accent1">
                    <a:lumMod val="75000"/>
                  </a:schemeClr>
                </a:solidFill>
                <a:effectLst>
                  <a:outerShdw blurRad="38100" dist="38100" dir="2700000" algn="tl">
                    <a:srgbClr val="000000">
                      <a:alpha val="43137"/>
                    </a:srgbClr>
                  </a:outerShdw>
                </a:effectLst>
                <a:latin typeface="+mn-lt"/>
              </a:rPr>
              <a:t>Acknowledgements: Funding</a:t>
            </a:r>
            <a:endParaRPr lang="en-US" sz="48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11" name="Picture 10"/>
          <p:cNvPicPr>
            <a:picLocks noChangeAspect="1"/>
          </p:cNvPicPr>
          <p:nvPr/>
        </p:nvPicPr>
        <p:blipFill>
          <a:blip r:embed="rId3"/>
          <a:stretch>
            <a:fillRect/>
          </a:stretch>
        </p:blipFill>
        <p:spPr>
          <a:xfrm>
            <a:off x="990599" y="5562600"/>
            <a:ext cx="6600305" cy="914400"/>
          </a:xfrm>
          <a:prstGeom prst="rect">
            <a:avLst/>
          </a:prstGeom>
        </p:spPr>
      </p:pic>
      <p:pic>
        <p:nvPicPr>
          <p:cNvPr id="12" name="Picture 11"/>
          <p:cNvPicPr>
            <a:picLocks noChangeAspect="1"/>
          </p:cNvPicPr>
          <p:nvPr/>
        </p:nvPicPr>
        <p:blipFill>
          <a:blip r:embed="rId4"/>
          <a:stretch>
            <a:fillRect/>
          </a:stretch>
        </p:blipFill>
        <p:spPr>
          <a:xfrm>
            <a:off x="1092200" y="1702907"/>
            <a:ext cx="6362700" cy="1712286"/>
          </a:xfrm>
          <a:prstGeom prst="rect">
            <a:avLst/>
          </a:prstGeom>
        </p:spPr>
      </p:pic>
      <p:pic>
        <p:nvPicPr>
          <p:cNvPr id="13" name="Picture 12"/>
          <p:cNvPicPr>
            <a:picLocks noChangeAspect="1"/>
          </p:cNvPicPr>
          <p:nvPr/>
        </p:nvPicPr>
        <p:blipFill>
          <a:blip r:embed="rId5"/>
          <a:stretch>
            <a:fillRect/>
          </a:stretch>
        </p:blipFill>
        <p:spPr>
          <a:xfrm>
            <a:off x="1092200" y="3616344"/>
            <a:ext cx="6362700" cy="1668905"/>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39433" cy="6833297"/>
          </a:xfrm>
          <a:prstGeom prst="rect">
            <a:avLst/>
          </a:prstGeom>
        </p:spPr>
      </p:pic>
      <p:sp>
        <p:nvSpPr>
          <p:cNvPr id="3" name="Subtitle 2"/>
          <p:cNvSpPr>
            <a:spLocks noGrp="1"/>
          </p:cNvSpPr>
          <p:nvPr>
            <p:ph type="subTitle" idx="1"/>
          </p:nvPr>
        </p:nvSpPr>
        <p:spPr>
          <a:xfrm>
            <a:off x="685800" y="5486400"/>
            <a:ext cx="7924800" cy="1655762"/>
          </a:xfrm>
        </p:spPr>
        <p:txBody>
          <a:bodyPr>
            <a:noAutofit/>
          </a:bodyPr>
          <a:lstStyle/>
          <a:p>
            <a:r>
              <a:rPr lang="en-US" sz="6000" b="1" dirty="0" smtClean="0">
                <a:solidFill>
                  <a:schemeClr val="bg1">
                    <a:lumMod val="85000"/>
                  </a:schemeClr>
                </a:solidFill>
              </a:rPr>
              <a:t>Thank you! Questions?</a:t>
            </a:r>
            <a:endParaRPr lang="en-US" sz="6000" b="1" dirty="0">
              <a:solidFill>
                <a:schemeClr val="bg1">
                  <a:lumMod val="85000"/>
                </a:schemeClr>
              </a:solidFill>
            </a:endParaRPr>
          </a:p>
        </p:txBody>
      </p:sp>
    </p:spTree>
    <p:extLst>
      <p:ext uri="{BB962C8B-B14F-4D97-AF65-F5344CB8AC3E}">
        <p14:creationId xmlns:p14="http://schemas.microsoft.com/office/powerpoint/2010/main" val="1955421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125" y="22479"/>
            <a:ext cx="8785275" cy="1143000"/>
          </a:xfrm>
        </p:spPr>
        <p:txBody>
          <a:bodyPr>
            <a:noAutofit/>
          </a:bodyPr>
          <a:lstStyle/>
          <a:p>
            <a:pPr algn="ctr"/>
            <a:r>
              <a:rPr lang="en-US" sz="4000" b="1" dirty="0" smtClean="0">
                <a:solidFill>
                  <a:schemeClr val="accent6">
                    <a:lumMod val="60000"/>
                    <a:lumOff val="40000"/>
                  </a:schemeClr>
                </a:solidFill>
                <a:cs typeface="Calibri"/>
              </a:rPr>
              <a:t>Predicted Future Precipitation</a:t>
            </a:r>
            <a:r>
              <a:rPr lang="en-US" sz="4000" b="1" smtClean="0">
                <a:solidFill>
                  <a:schemeClr val="accent6">
                    <a:lumMod val="60000"/>
                    <a:lumOff val="40000"/>
                  </a:schemeClr>
                </a:solidFill>
                <a:cs typeface="Calibri"/>
              </a:rPr>
              <a:t>: Northeast</a:t>
            </a:r>
            <a:endParaRPr lang="en-US" sz="4000" b="1" dirty="0">
              <a:solidFill>
                <a:schemeClr val="accent6">
                  <a:lumMod val="60000"/>
                  <a:lumOff val="40000"/>
                </a:schemeClr>
              </a:solidFill>
              <a:cs typeface="Calibri"/>
            </a:endParaRPr>
          </a:p>
        </p:txBody>
      </p:sp>
      <p:sp>
        <p:nvSpPr>
          <p:cNvPr id="3" name="Content Placeholder 2"/>
          <p:cNvSpPr>
            <a:spLocks noGrp="1"/>
          </p:cNvSpPr>
          <p:nvPr>
            <p:ph idx="1"/>
          </p:nvPr>
        </p:nvSpPr>
        <p:spPr>
          <a:xfrm>
            <a:off x="1193134" y="948898"/>
            <a:ext cx="6188727" cy="1337102"/>
          </a:xfrm>
        </p:spPr>
        <p:txBody>
          <a:bodyPr>
            <a:normAutofit/>
          </a:bodyPr>
          <a:lstStyle/>
          <a:p>
            <a:r>
              <a:rPr lang="en-US" sz="2400" dirty="0" smtClean="0">
                <a:solidFill>
                  <a:schemeClr val="bg2">
                    <a:lumMod val="90000"/>
                  </a:schemeClr>
                </a:solidFill>
                <a:latin typeface="Calibri"/>
                <a:cs typeface="Calibri"/>
              </a:rPr>
              <a:t>Increasing total annual precipitation</a:t>
            </a:r>
          </a:p>
          <a:p>
            <a:r>
              <a:rPr lang="en-US" sz="2400" dirty="0" smtClean="0">
                <a:solidFill>
                  <a:schemeClr val="bg2">
                    <a:lumMod val="90000"/>
                  </a:schemeClr>
                </a:solidFill>
                <a:latin typeface="Calibri"/>
                <a:cs typeface="Calibri"/>
              </a:rPr>
              <a:t>More frequent extreme precipitation events</a:t>
            </a:r>
          </a:p>
          <a:p>
            <a:r>
              <a:rPr lang="en-US" sz="2400" dirty="0" smtClean="0">
                <a:solidFill>
                  <a:schemeClr val="bg2">
                    <a:lumMod val="90000"/>
                  </a:schemeClr>
                </a:solidFill>
                <a:latin typeface="Calibri"/>
                <a:cs typeface="Calibri"/>
              </a:rPr>
              <a:t>Spring wet spells; Summer droughts</a:t>
            </a:r>
          </a:p>
        </p:txBody>
      </p:sp>
      <p:sp>
        <p:nvSpPr>
          <p:cNvPr id="26" name="TextBox 25"/>
          <p:cNvSpPr txBox="1"/>
          <p:nvPr/>
        </p:nvSpPr>
        <p:spPr>
          <a:xfrm>
            <a:off x="5776416" y="5944942"/>
            <a:ext cx="990600" cy="304800"/>
          </a:xfrm>
          <a:prstGeom prst="rect">
            <a:avLst/>
          </a:prstGeom>
          <a:solidFill>
            <a:schemeClr val="bg1"/>
          </a:solidFill>
        </p:spPr>
        <p:txBody>
          <a:bodyPr wrap="square" rtlCol="0">
            <a:spAutoFit/>
          </a:bodyPr>
          <a:lstStyle/>
          <a:p>
            <a:endParaRPr lang="en-US" dirty="0"/>
          </a:p>
        </p:txBody>
      </p:sp>
      <p:pic>
        <p:nvPicPr>
          <p:cNvPr id="9" name="Picture 8"/>
          <p:cNvPicPr>
            <a:picLocks noChangeAspect="1"/>
          </p:cNvPicPr>
          <p:nvPr/>
        </p:nvPicPr>
        <p:blipFill>
          <a:blip r:embed="rId3"/>
          <a:stretch>
            <a:fillRect/>
          </a:stretch>
        </p:blipFill>
        <p:spPr>
          <a:xfrm>
            <a:off x="376634" y="2362200"/>
            <a:ext cx="3814365" cy="4080120"/>
          </a:xfrm>
          <a:prstGeom prst="rect">
            <a:avLst/>
          </a:prstGeom>
        </p:spPr>
      </p:pic>
      <p:sp>
        <p:nvSpPr>
          <p:cNvPr id="28" name="Oval 27"/>
          <p:cNvSpPr/>
          <p:nvPr/>
        </p:nvSpPr>
        <p:spPr>
          <a:xfrm>
            <a:off x="3048000" y="4038600"/>
            <a:ext cx="644865" cy="729736"/>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698697" y="2365183"/>
            <a:ext cx="3822938" cy="4103807"/>
          </a:xfrm>
          <a:prstGeom prst="rect">
            <a:avLst/>
          </a:prstGeom>
        </p:spPr>
      </p:pic>
      <p:sp>
        <p:nvSpPr>
          <p:cNvPr id="29" name="Oval 28"/>
          <p:cNvSpPr/>
          <p:nvPr/>
        </p:nvSpPr>
        <p:spPr>
          <a:xfrm>
            <a:off x="7381861" y="4032631"/>
            <a:ext cx="607258" cy="688769"/>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41232" y="5797359"/>
            <a:ext cx="1287567" cy="349423"/>
          </a:xfrm>
          <a:prstGeom prst="rect">
            <a:avLst/>
          </a:prstGeom>
          <a:solidFill>
            <a:schemeClr val="bg1"/>
          </a:solidFill>
        </p:spPr>
        <p:txBody>
          <a:bodyPr wrap="square" rtlCol="0">
            <a:spAutoFit/>
          </a:bodyPr>
          <a:lstStyle/>
          <a:p>
            <a:endParaRPr lang="en-US" dirty="0"/>
          </a:p>
        </p:txBody>
      </p:sp>
      <p:sp>
        <p:nvSpPr>
          <p:cNvPr id="31" name="TextBox 30"/>
          <p:cNvSpPr txBox="1"/>
          <p:nvPr/>
        </p:nvSpPr>
        <p:spPr>
          <a:xfrm>
            <a:off x="4851974" y="5797359"/>
            <a:ext cx="1350690" cy="407716"/>
          </a:xfrm>
          <a:prstGeom prst="rect">
            <a:avLst/>
          </a:prstGeom>
          <a:solidFill>
            <a:schemeClr val="bg1"/>
          </a:solidFill>
        </p:spPr>
        <p:txBody>
          <a:bodyPr wrap="square" rtlCol="0">
            <a:spAutoFit/>
          </a:bodyPr>
          <a:lstStyle/>
          <a:p>
            <a:endParaRPr lang="en-US" dirty="0"/>
          </a:p>
        </p:txBody>
      </p:sp>
      <p:sp>
        <p:nvSpPr>
          <p:cNvPr id="33" name="TextBox 32"/>
          <p:cNvSpPr txBox="1"/>
          <p:nvPr/>
        </p:nvSpPr>
        <p:spPr>
          <a:xfrm>
            <a:off x="4851974" y="5428027"/>
            <a:ext cx="457200" cy="369332"/>
          </a:xfrm>
          <a:prstGeom prst="rect">
            <a:avLst/>
          </a:prstGeom>
          <a:solidFill>
            <a:schemeClr val="bg1"/>
          </a:solidFill>
        </p:spPr>
        <p:txBody>
          <a:bodyPr wrap="square" rtlCol="0">
            <a:spAutoFit/>
          </a:bodyPr>
          <a:lstStyle/>
          <a:p>
            <a:endParaRPr lang="en-US" dirty="0"/>
          </a:p>
        </p:txBody>
      </p:sp>
      <p:sp>
        <p:nvSpPr>
          <p:cNvPr id="34" name="TextBox 33"/>
          <p:cNvSpPr txBox="1"/>
          <p:nvPr/>
        </p:nvSpPr>
        <p:spPr>
          <a:xfrm>
            <a:off x="3106542" y="6477000"/>
            <a:ext cx="5351658" cy="584775"/>
          </a:xfrm>
          <a:prstGeom prst="rect">
            <a:avLst/>
          </a:prstGeom>
          <a:noFill/>
        </p:spPr>
        <p:txBody>
          <a:bodyPr wrap="none" rtlCol="0">
            <a:spAutoFit/>
          </a:bodyPr>
          <a:lstStyle/>
          <a:p>
            <a:r>
              <a:rPr lang="en-US" sz="1600" dirty="0" smtClean="0">
                <a:solidFill>
                  <a:schemeClr val="bg2">
                    <a:lumMod val="90000"/>
                  </a:schemeClr>
                </a:solidFill>
                <a:latin typeface="Calibri"/>
                <a:cs typeface="Calibri"/>
              </a:rPr>
              <a:t>2014 U.S. National Climate Assessment; Swain &amp; </a:t>
            </a:r>
            <a:r>
              <a:rPr lang="en-US" sz="1600" dirty="0" err="1" smtClean="0">
                <a:solidFill>
                  <a:schemeClr val="bg2">
                    <a:lumMod val="90000"/>
                  </a:schemeClr>
                </a:solidFill>
                <a:latin typeface="Calibri"/>
                <a:cs typeface="Calibri"/>
              </a:rPr>
              <a:t>Hayhoe</a:t>
            </a:r>
            <a:r>
              <a:rPr lang="en-US" sz="1600" dirty="0" smtClean="0">
                <a:solidFill>
                  <a:schemeClr val="bg2">
                    <a:lumMod val="90000"/>
                  </a:schemeClr>
                </a:solidFill>
                <a:latin typeface="Calibri"/>
                <a:cs typeface="Calibri"/>
              </a:rPr>
              <a:t> 2015</a:t>
            </a:r>
          </a:p>
          <a:p>
            <a:endParaRPr lang="en-US" sz="1600" dirty="0">
              <a:solidFill>
                <a:schemeClr val="bg2">
                  <a:lumMod val="90000"/>
                </a:schemeClr>
              </a:solidFill>
            </a:endParaRPr>
          </a:p>
        </p:txBody>
      </p:sp>
      <p:sp>
        <p:nvSpPr>
          <p:cNvPr id="35" name="TextBox 34"/>
          <p:cNvSpPr txBox="1"/>
          <p:nvPr/>
        </p:nvSpPr>
        <p:spPr>
          <a:xfrm>
            <a:off x="556456" y="5436894"/>
            <a:ext cx="457200" cy="369332"/>
          </a:xfrm>
          <a:prstGeom prst="rect">
            <a:avLst/>
          </a:prstGeom>
          <a:solidFill>
            <a:schemeClr val="bg1"/>
          </a:solidFill>
        </p:spPr>
        <p:txBody>
          <a:bodyPr wrap="square" rtlCol="0">
            <a:spAutoFit/>
          </a:bodyPr>
          <a:lstStyle/>
          <a:p>
            <a:endParaRPr lang="en-US" dirty="0"/>
          </a:p>
        </p:txBody>
      </p:sp>
      <p:sp>
        <p:nvSpPr>
          <p:cNvPr id="36" name="TextBox 35"/>
          <p:cNvSpPr txBox="1"/>
          <p:nvPr/>
        </p:nvSpPr>
        <p:spPr>
          <a:xfrm>
            <a:off x="3048000" y="2590800"/>
            <a:ext cx="914400" cy="369332"/>
          </a:xfrm>
          <a:prstGeom prst="rect">
            <a:avLst/>
          </a:prstGeom>
          <a:solidFill>
            <a:schemeClr val="bg1"/>
          </a:solidFill>
        </p:spPr>
        <p:txBody>
          <a:bodyPr wrap="square" rtlCol="0">
            <a:spAutoFit/>
          </a:bodyPr>
          <a:lstStyle/>
          <a:p>
            <a:endParaRPr lang="en-US"/>
          </a:p>
        </p:txBody>
      </p:sp>
      <p:sp>
        <p:nvSpPr>
          <p:cNvPr id="37" name="TextBox 36"/>
          <p:cNvSpPr txBox="1"/>
          <p:nvPr/>
        </p:nvSpPr>
        <p:spPr>
          <a:xfrm>
            <a:off x="7359449" y="2553788"/>
            <a:ext cx="914400"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44688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heckerboard(across)">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256448" y="22479"/>
            <a:ext cx="8528827" cy="1143000"/>
          </a:xfrm>
        </p:spPr>
        <p:txBody>
          <a:bodyPr>
            <a:noAutofit/>
          </a:bodyPr>
          <a:lstStyle/>
          <a:p>
            <a:pPr algn="ctr"/>
            <a:r>
              <a:rPr lang="en-US" sz="4000" b="1" dirty="0" smtClean="0">
                <a:solidFill>
                  <a:schemeClr val="accent6">
                    <a:lumMod val="60000"/>
                    <a:lumOff val="40000"/>
                  </a:schemeClr>
                </a:solidFill>
                <a:cs typeface="Calibri"/>
              </a:rPr>
              <a:t>2016 Extreme/Severe Drought in the NE</a:t>
            </a:r>
            <a:endParaRPr lang="en-US" sz="4000" b="1" dirty="0">
              <a:solidFill>
                <a:schemeClr val="accent6">
                  <a:lumMod val="60000"/>
                  <a:lumOff val="40000"/>
                </a:schemeClr>
              </a:solidFill>
              <a:cs typeface="Calibri"/>
            </a:endParaRPr>
          </a:p>
        </p:txBody>
      </p:sp>
      <p:pic>
        <p:nvPicPr>
          <p:cNvPr id="5" name="Picture 4"/>
          <p:cNvPicPr>
            <a:picLocks noChangeAspect="1"/>
          </p:cNvPicPr>
          <p:nvPr/>
        </p:nvPicPr>
        <p:blipFill>
          <a:blip r:embed="rId3"/>
          <a:stretch>
            <a:fillRect/>
          </a:stretch>
        </p:blipFill>
        <p:spPr>
          <a:xfrm>
            <a:off x="4648200" y="1165479"/>
            <a:ext cx="4356802" cy="5075986"/>
          </a:xfrm>
          <a:prstGeom prst="rect">
            <a:avLst/>
          </a:prstGeom>
        </p:spPr>
      </p:pic>
      <p:sp>
        <p:nvSpPr>
          <p:cNvPr id="13" name="TextBox 12"/>
          <p:cNvSpPr txBox="1"/>
          <p:nvPr/>
        </p:nvSpPr>
        <p:spPr>
          <a:xfrm>
            <a:off x="6096000" y="2103711"/>
            <a:ext cx="1774140" cy="369332"/>
          </a:xfrm>
          <a:prstGeom prst="rect">
            <a:avLst/>
          </a:prstGeom>
          <a:noFill/>
        </p:spPr>
        <p:txBody>
          <a:bodyPr wrap="none" rtlCol="0">
            <a:spAutoFit/>
          </a:bodyPr>
          <a:lstStyle/>
          <a:p>
            <a:r>
              <a:rPr lang="en-US" dirty="0" smtClean="0"/>
              <a:t>January 17, 2017</a:t>
            </a:r>
            <a:endParaRPr lang="en-US"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165479"/>
            <a:ext cx="4406239" cy="5075986"/>
          </a:xfrm>
          <a:prstGeom prst="rect">
            <a:avLst/>
          </a:prstGeom>
        </p:spPr>
      </p:pic>
      <p:sp>
        <p:nvSpPr>
          <p:cNvPr id="15" name="TextBox 14"/>
          <p:cNvSpPr txBox="1"/>
          <p:nvPr/>
        </p:nvSpPr>
        <p:spPr>
          <a:xfrm>
            <a:off x="1430350" y="2103711"/>
            <a:ext cx="2084225" cy="369332"/>
          </a:xfrm>
          <a:prstGeom prst="rect">
            <a:avLst/>
          </a:prstGeom>
          <a:noFill/>
        </p:spPr>
        <p:txBody>
          <a:bodyPr wrap="none" rtlCol="0">
            <a:spAutoFit/>
          </a:bodyPr>
          <a:lstStyle/>
          <a:p>
            <a:r>
              <a:rPr lang="en-US" smtClean="0"/>
              <a:t>September 20, 2016</a:t>
            </a:r>
            <a:endParaRPr lang="en-US"/>
          </a:p>
        </p:txBody>
      </p:sp>
    </p:spTree>
    <p:extLst>
      <p:ext uri="{BB962C8B-B14F-4D97-AF65-F5344CB8AC3E}">
        <p14:creationId xmlns:p14="http://schemas.microsoft.com/office/powerpoint/2010/main" val="768207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427037"/>
            <a:ext cx="8591550" cy="1325563"/>
          </a:xfrm>
        </p:spPr>
        <p:txBody>
          <a:bodyPr>
            <a:normAutofit/>
          </a:bodyPr>
          <a:lstStyle/>
          <a:p>
            <a:r>
              <a:rPr lang="en-US" sz="4000" b="1" dirty="0" smtClean="0">
                <a:solidFill>
                  <a:schemeClr val="accent6">
                    <a:lumMod val="60000"/>
                    <a:lumOff val="40000"/>
                  </a:schemeClr>
                </a:solidFill>
              </a:rPr>
              <a:t>Sensitivity and resilience of </a:t>
            </a:r>
            <a:r>
              <a:rPr lang="en-US" sz="4000" b="1" smtClean="0">
                <a:solidFill>
                  <a:schemeClr val="accent6">
                    <a:lumMod val="60000"/>
                    <a:lumOff val="40000"/>
                  </a:schemeClr>
                </a:solidFill>
              </a:rPr>
              <a:t>northern forests and tree </a:t>
            </a:r>
            <a:r>
              <a:rPr lang="en-US" sz="4000" b="1" dirty="0" smtClean="0">
                <a:solidFill>
                  <a:schemeClr val="accent6">
                    <a:lumMod val="60000"/>
                    <a:lumOff val="40000"/>
                  </a:schemeClr>
                </a:solidFill>
              </a:rPr>
              <a:t>species to drought?</a:t>
            </a:r>
            <a:endParaRPr lang="en-US" sz="4000" b="1" dirty="0">
              <a:solidFill>
                <a:schemeClr val="accent6">
                  <a:lumMod val="60000"/>
                  <a:lumOff val="40000"/>
                </a:schemeClr>
              </a:solidFill>
            </a:endParaRPr>
          </a:p>
        </p:txBody>
      </p:sp>
      <p:sp>
        <p:nvSpPr>
          <p:cNvPr id="3" name="Content Placeholder 2"/>
          <p:cNvSpPr>
            <a:spLocks noGrp="1"/>
          </p:cNvSpPr>
          <p:nvPr>
            <p:ph idx="1"/>
          </p:nvPr>
        </p:nvSpPr>
        <p:spPr>
          <a:xfrm>
            <a:off x="457200" y="2147888"/>
            <a:ext cx="8439150" cy="4710112"/>
          </a:xfrm>
        </p:spPr>
        <p:txBody>
          <a:bodyPr>
            <a:noAutofit/>
          </a:bodyPr>
          <a:lstStyle/>
          <a:p>
            <a:r>
              <a:rPr lang="en-US" sz="2800" dirty="0" smtClean="0">
                <a:solidFill>
                  <a:schemeClr val="bg2">
                    <a:lumMod val="90000"/>
                  </a:schemeClr>
                </a:solidFill>
              </a:rPr>
              <a:t>Future droughts (and wet spells) will likely fall outside the climate space to which NE tree species are adapted</a:t>
            </a:r>
          </a:p>
          <a:p>
            <a:endParaRPr lang="en-US" sz="2800" dirty="0" smtClean="0">
              <a:solidFill>
                <a:schemeClr val="bg2">
                  <a:lumMod val="90000"/>
                </a:schemeClr>
              </a:solidFill>
            </a:endParaRPr>
          </a:p>
          <a:p>
            <a:r>
              <a:rPr lang="en-US" sz="2800" dirty="0" smtClean="0">
                <a:solidFill>
                  <a:schemeClr val="bg2">
                    <a:lumMod val="90000"/>
                  </a:schemeClr>
                </a:solidFill>
              </a:rPr>
              <a:t>Many northern hardwood forest species (e.g., Sugar Maple) may be especially vulnerable to drought</a:t>
            </a:r>
            <a:r>
              <a:rPr lang="en-US" sz="2800" dirty="0">
                <a:solidFill>
                  <a:schemeClr val="bg2">
                    <a:lumMod val="90000"/>
                  </a:schemeClr>
                </a:solidFill>
              </a:rPr>
              <a:t>:</a:t>
            </a:r>
            <a:endParaRPr lang="en-US" sz="2800" dirty="0" smtClean="0">
              <a:solidFill>
                <a:schemeClr val="bg2">
                  <a:lumMod val="90000"/>
                </a:schemeClr>
              </a:solidFill>
            </a:endParaRPr>
          </a:p>
          <a:p>
            <a:pPr lvl="1"/>
            <a:r>
              <a:rPr lang="en-US" sz="2800" dirty="0" smtClean="0">
                <a:solidFill>
                  <a:schemeClr val="bg2">
                    <a:lumMod val="90000"/>
                  </a:schemeClr>
                </a:solidFill>
              </a:rPr>
              <a:t>Past drought events rare</a:t>
            </a:r>
          </a:p>
          <a:p>
            <a:pPr lvl="1"/>
            <a:r>
              <a:rPr lang="en-US" sz="2800" dirty="0" smtClean="0">
                <a:solidFill>
                  <a:schemeClr val="bg2">
                    <a:lumMod val="90000"/>
                  </a:schemeClr>
                </a:solidFill>
              </a:rPr>
              <a:t>Limiting resources: light and nutrients</a:t>
            </a:r>
          </a:p>
          <a:p>
            <a:pPr lvl="1"/>
            <a:r>
              <a:rPr lang="en-US" sz="2800" dirty="0" err="1" smtClean="0">
                <a:solidFill>
                  <a:schemeClr val="bg2">
                    <a:lumMod val="90000"/>
                  </a:schemeClr>
                </a:solidFill>
              </a:rPr>
              <a:t>Mesophytic</a:t>
            </a:r>
            <a:r>
              <a:rPr lang="en-US" sz="2800" dirty="0" smtClean="0">
                <a:solidFill>
                  <a:schemeClr val="bg2">
                    <a:lumMod val="90000"/>
                  </a:schemeClr>
                </a:solidFill>
              </a:rPr>
              <a:t> northern hardwood species = “drought intolerant” –  but lack of research</a:t>
            </a:r>
          </a:p>
          <a:p>
            <a:endParaRPr lang="en-US" sz="2800" dirty="0">
              <a:solidFill>
                <a:schemeClr val="bg2">
                  <a:lumMod val="90000"/>
                </a:schemeClr>
              </a:solidFill>
            </a:endParaRPr>
          </a:p>
          <a:p>
            <a:endParaRPr lang="en-US" sz="2800" dirty="0" smtClean="0">
              <a:solidFill>
                <a:schemeClr val="bg2">
                  <a:lumMod val="90000"/>
                </a:schemeClr>
              </a:solidFill>
            </a:endParaRPr>
          </a:p>
        </p:txBody>
      </p:sp>
    </p:spTree>
    <p:extLst>
      <p:ext uri="{BB962C8B-B14F-4D97-AF65-F5344CB8AC3E}">
        <p14:creationId xmlns:p14="http://schemas.microsoft.com/office/powerpoint/2010/main" val="1721441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23" y="533400"/>
            <a:ext cx="7886700" cy="1325563"/>
          </a:xfrm>
        </p:spPr>
        <p:txBody>
          <a:bodyPr>
            <a:normAutofit/>
          </a:bodyPr>
          <a:lstStyle/>
          <a:p>
            <a:r>
              <a:rPr lang="en-US" sz="4000" b="1" dirty="0" smtClean="0">
                <a:solidFill>
                  <a:schemeClr val="accent6">
                    <a:lumMod val="60000"/>
                    <a:lumOff val="40000"/>
                  </a:schemeClr>
                </a:solidFill>
              </a:rPr>
              <a:t>Outline of Talk</a:t>
            </a:r>
            <a:endParaRPr lang="en-US" sz="4000" b="1" dirty="0">
              <a:solidFill>
                <a:schemeClr val="accent6">
                  <a:lumMod val="60000"/>
                  <a:lumOff val="40000"/>
                </a:schemeClr>
              </a:solidFill>
            </a:endParaRPr>
          </a:p>
        </p:txBody>
      </p:sp>
      <p:sp>
        <p:nvSpPr>
          <p:cNvPr id="3" name="Content Placeholder 2"/>
          <p:cNvSpPr>
            <a:spLocks noGrp="1"/>
          </p:cNvSpPr>
          <p:nvPr>
            <p:ph idx="1"/>
          </p:nvPr>
        </p:nvSpPr>
        <p:spPr>
          <a:xfrm>
            <a:off x="628650" y="2057400"/>
            <a:ext cx="7886700" cy="3970338"/>
          </a:xfrm>
        </p:spPr>
        <p:txBody>
          <a:bodyPr>
            <a:noAutofit/>
          </a:bodyPr>
          <a:lstStyle/>
          <a:p>
            <a:r>
              <a:rPr lang="en-US" sz="2800" dirty="0" smtClean="0">
                <a:solidFill>
                  <a:schemeClr val="bg2">
                    <a:lumMod val="90000"/>
                  </a:schemeClr>
                </a:solidFill>
              </a:rPr>
              <a:t>Sugar maple response to past climate </a:t>
            </a:r>
            <a:r>
              <a:rPr lang="en-US" sz="2800" dirty="0" smtClean="0">
                <a:solidFill>
                  <a:schemeClr val="bg2">
                    <a:lumMod val="90000"/>
                  </a:schemeClr>
                </a:solidFill>
                <a:sym typeface="Wingdings"/>
              </a:rPr>
              <a:t>(tree rings) </a:t>
            </a:r>
            <a:endParaRPr lang="en-US" sz="2800" dirty="0">
              <a:solidFill>
                <a:schemeClr val="bg2">
                  <a:lumMod val="90000"/>
                </a:schemeClr>
              </a:solidFill>
            </a:endParaRPr>
          </a:p>
          <a:p>
            <a:r>
              <a:rPr lang="en-US" sz="2800" dirty="0" smtClean="0">
                <a:solidFill>
                  <a:schemeClr val="bg2">
                    <a:lumMod val="90000"/>
                  </a:schemeClr>
                </a:solidFill>
              </a:rPr>
              <a:t>2016 drought and drought experiments in NH</a:t>
            </a:r>
          </a:p>
          <a:p>
            <a:r>
              <a:rPr lang="en-US" sz="2800" dirty="0" smtClean="0">
                <a:solidFill>
                  <a:schemeClr val="bg2">
                    <a:lumMod val="90000"/>
                  </a:schemeClr>
                </a:solidFill>
              </a:rPr>
              <a:t>Sensitivity of sugar maple to drought: what do (don’t) we know?</a:t>
            </a:r>
          </a:p>
          <a:p>
            <a:r>
              <a:rPr lang="en-US" sz="2800" dirty="0">
                <a:solidFill>
                  <a:schemeClr val="bg2">
                    <a:lumMod val="90000"/>
                  </a:schemeClr>
                </a:solidFill>
              </a:rPr>
              <a:t>I</a:t>
            </a:r>
            <a:r>
              <a:rPr lang="en-US" sz="2800" dirty="0" smtClean="0">
                <a:solidFill>
                  <a:schemeClr val="bg2">
                    <a:lumMod val="90000"/>
                  </a:schemeClr>
                </a:solidFill>
              </a:rPr>
              <a:t>mplications for syrup production</a:t>
            </a:r>
          </a:p>
          <a:p>
            <a:r>
              <a:rPr lang="en-US" sz="2800" dirty="0" smtClean="0">
                <a:solidFill>
                  <a:schemeClr val="bg2">
                    <a:lumMod val="90000"/>
                  </a:schemeClr>
                </a:solidFill>
              </a:rPr>
              <a:t>Summary and future research directions</a:t>
            </a:r>
            <a:endParaRPr lang="en-US" sz="2800" dirty="0">
              <a:solidFill>
                <a:schemeClr val="bg2">
                  <a:lumMod val="90000"/>
                </a:schemeClr>
              </a:solidFill>
            </a:endParaRPr>
          </a:p>
        </p:txBody>
      </p:sp>
    </p:spTree>
    <p:extLst>
      <p:ext uri="{BB962C8B-B14F-4D97-AF65-F5344CB8AC3E}">
        <p14:creationId xmlns:p14="http://schemas.microsoft.com/office/powerpoint/2010/main" val="943608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Autofit/>
          </a:bodyPr>
          <a:lstStyle/>
          <a:p>
            <a:r>
              <a:rPr lang="en-US" sz="4000" dirty="0" smtClean="0">
                <a:solidFill>
                  <a:schemeClr val="accent6">
                    <a:lumMod val="60000"/>
                    <a:lumOff val="40000"/>
                  </a:schemeClr>
                </a:solidFill>
              </a:rPr>
              <a:t>Sugar Maple Response </a:t>
            </a:r>
            <a:r>
              <a:rPr lang="en-US" sz="4000" dirty="0">
                <a:solidFill>
                  <a:schemeClr val="accent6">
                    <a:lumMod val="60000"/>
                    <a:lumOff val="40000"/>
                  </a:schemeClr>
                </a:solidFill>
              </a:rPr>
              <a:t>to </a:t>
            </a:r>
            <a:r>
              <a:rPr lang="en-US" sz="4000" dirty="0" smtClean="0">
                <a:solidFill>
                  <a:schemeClr val="accent6">
                    <a:lumMod val="60000"/>
                    <a:lumOff val="40000"/>
                  </a:schemeClr>
                </a:solidFill>
              </a:rPr>
              <a:t>Past Climate</a:t>
            </a:r>
            <a:r>
              <a:rPr lang="en-US" sz="4000" dirty="0" smtClean="0">
                <a:solidFill>
                  <a:schemeClr val="accent6">
                    <a:lumMod val="60000"/>
                    <a:lumOff val="40000"/>
                  </a:schemeClr>
                </a:solidFill>
                <a:sym typeface="Wingdings"/>
              </a:rPr>
              <a:t>: Research Questions </a:t>
            </a:r>
            <a:r>
              <a:rPr lang="en-US" sz="4000" dirty="0">
                <a:solidFill>
                  <a:schemeClr val="accent6">
                    <a:lumMod val="60000"/>
                    <a:lumOff val="40000"/>
                  </a:schemeClr>
                </a:solidFill>
              </a:rPr>
              <a:t/>
            </a:r>
            <a:br>
              <a:rPr lang="en-US" sz="4000" dirty="0">
                <a:solidFill>
                  <a:schemeClr val="accent6">
                    <a:lumMod val="60000"/>
                    <a:lumOff val="40000"/>
                  </a:schemeClr>
                </a:solidFill>
              </a:rPr>
            </a:br>
            <a:endParaRPr lang="en-US" sz="4000" dirty="0">
              <a:solidFill>
                <a:schemeClr val="accent6">
                  <a:lumMod val="60000"/>
                  <a:lumOff val="40000"/>
                </a:schemeClr>
              </a:solidFill>
            </a:endParaRPr>
          </a:p>
        </p:txBody>
      </p:sp>
      <p:sp>
        <p:nvSpPr>
          <p:cNvPr id="3" name="Content Placeholder 2"/>
          <p:cNvSpPr>
            <a:spLocks noGrp="1"/>
          </p:cNvSpPr>
          <p:nvPr>
            <p:ph idx="1"/>
          </p:nvPr>
        </p:nvSpPr>
        <p:spPr>
          <a:xfrm>
            <a:off x="304800" y="2514600"/>
            <a:ext cx="8686800" cy="4221163"/>
          </a:xfrm>
        </p:spPr>
        <p:txBody>
          <a:bodyPr>
            <a:normAutofit/>
          </a:bodyPr>
          <a:lstStyle/>
          <a:p>
            <a:r>
              <a:rPr lang="en-US" sz="2800" dirty="0" smtClean="0">
                <a:solidFill>
                  <a:schemeClr val="bg2">
                    <a:lumMod val="90000"/>
                  </a:schemeClr>
                </a:solidFill>
              </a:rPr>
              <a:t>What climate variables affect sugar maple growth, and do they differ across the northeast?</a:t>
            </a:r>
          </a:p>
          <a:p>
            <a:endParaRPr lang="en-US" sz="2800" dirty="0" smtClean="0">
              <a:solidFill>
                <a:schemeClr val="bg2">
                  <a:lumMod val="90000"/>
                </a:schemeClr>
              </a:solidFill>
            </a:endParaRPr>
          </a:p>
          <a:p>
            <a:r>
              <a:rPr lang="en-US" sz="2800" dirty="0" smtClean="0">
                <a:solidFill>
                  <a:schemeClr val="bg2">
                    <a:lumMod val="90000"/>
                  </a:schemeClr>
                </a:solidFill>
              </a:rPr>
              <a:t>How does its sensitivity of sugar maple compare </a:t>
            </a:r>
            <a:r>
              <a:rPr lang="en-US" sz="2800" dirty="0">
                <a:solidFill>
                  <a:schemeClr val="bg2">
                    <a:lumMod val="90000"/>
                  </a:schemeClr>
                </a:solidFill>
              </a:rPr>
              <a:t>with other </a:t>
            </a:r>
            <a:r>
              <a:rPr lang="en-US" sz="2800" dirty="0" smtClean="0">
                <a:solidFill>
                  <a:schemeClr val="bg2">
                    <a:lumMod val="90000"/>
                  </a:schemeClr>
                </a:solidFill>
              </a:rPr>
              <a:t>species? (</a:t>
            </a:r>
            <a:r>
              <a:rPr lang="en-US" sz="2800" b="1" dirty="0" smtClean="0">
                <a:solidFill>
                  <a:schemeClr val="bg2">
                    <a:lumMod val="90000"/>
                  </a:schemeClr>
                </a:solidFill>
              </a:rPr>
              <a:t>beech</a:t>
            </a:r>
            <a:r>
              <a:rPr lang="en-US" sz="2800" dirty="0" smtClean="0">
                <a:solidFill>
                  <a:schemeClr val="bg2">
                    <a:lumMod val="90000"/>
                  </a:schemeClr>
                </a:solidFill>
              </a:rPr>
              <a:t>, white ash, </a:t>
            </a:r>
            <a:r>
              <a:rPr lang="en-US" sz="2800" b="1" dirty="0" smtClean="0">
                <a:solidFill>
                  <a:schemeClr val="bg2">
                    <a:lumMod val="90000"/>
                  </a:schemeClr>
                </a:solidFill>
              </a:rPr>
              <a:t>red spruce</a:t>
            </a:r>
            <a:r>
              <a:rPr lang="en-US" sz="2800" dirty="0" smtClean="0">
                <a:solidFill>
                  <a:schemeClr val="bg2">
                    <a:lumMod val="90000"/>
                  </a:schemeClr>
                </a:solidFill>
              </a:rPr>
              <a:t>, hemlock, </a:t>
            </a:r>
            <a:r>
              <a:rPr lang="en-US" sz="2800" b="1" dirty="0" smtClean="0">
                <a:solidFill>
                  <a:schemeClr val="bg2">
                    <a:lumMod val="90000"/>
                  </a:schemeClr>
                </a:solidFill>
              </a:rPr>
              <a:t>red oak</a:t>
            </a:r>
            <a:r>
              <a:rPr lang="en-US" sz="2800" dirty="0" smtClean="0">
                <a:solidFill>
                  <a:schemeClr val="bg2">
                    <a:lumMod val="90000"/>
                  </a:schemeClr>
                </a:solidFill>
              </a:rPr>
              <a:t>, yellow birch, yellow poplar)</a:t>
            </a:r>
            <a:endParaRPr lang="en-US" sz="2800" dirty="0">
              <a:solidFill>
                <a:schemeClr val="bg2">
                  <a:lumMod val="90000"/>
                </a:schemeClr>
              </a:solidFill>
            </a:endParaRPr>
          </a:p>
        </p:txBody>
      </p:sp>
    </p:spTree>
    <p:extLst>
      <p:ext uri="{BB962C8B-B14F-4D97-AF65-F5344CB8AC3E}">
        <p14:creationId xmlns:p14="http://schemas.microsoft.com/office/powerpoint/2010/main" val="153857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457201"/>
            <a:ext cx="8124042" cy="7311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0" y="0"/>
            <a:ext cx="9144000" cy="633102"/>
          </a:xfrm>
          <a:solidFill>
            <a:schemeClr val="accent5">
              <a:lumMod val="50000"/>
            </a:schemeClr>
          </a:solidFill>
        </p:spPr>
        <p:txBody>
          <a:bodyPr>
            <a:normAutofit/>
          </a:bodyPr>
          <a:lstStyle/>
          <a:p>
            <a:r>
              <a:rPr lang="en-US" dirty="0" smtClean="0">
                <a:solidFill>
                  <a:schemeClr val="accent6">
                    <a:lumMod val="60000"/>
                    <a:lumOff val="40000"/>
                  </a:schemeClr>
                </a:solidFill>
              </a:rPr>
              <a:t>Study sites</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308052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48625</TotalTime>
  <Words>3221</Words>
  <Application>Microsoft Office PowerPoint</Application>
  <PresentationFormat>On-screen Show (4:3)</PresentationFormat>
  <Paragraphs>315</Paragraphs>
  <Slides>38</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MyriadPro-Regular</vt:lpstr>
      <vt:lpstr>Times</vt:lpstr>
      <vt:lpstr>Times New Roman</vt:lpstr>
      <vt:lpstr>TimesNewRomanPSMT</vt:lpstr>
      <vt:lpstr>Trebuchet MS</vt:lpstr>
      <vt:lpstr>Wingdings</vt:lpstr>
      <vt:lpstr>Office Theme</vt:lpstr>
      <vt:lpstr>PowerPoint Presentation</vt:lpstr>
      <vt:lpstr>Historic Climate Variability: Northeast</vt:lpstr>
      <vt:lpstr>Recent Climate Variability: Northeast</vt:lpstr>
      <vt:lpstr>Predicted Future Precipitation: Northeast</vt:lpstr>
      <vt:lpstr>2016 Extreme/Severe Drought in the NE</vt:lpstr>
      <vt:lpstr>Sensitivity and resilience of northern forests and tree species to drought?</vt:lpstr>
      <vt:lpstr>Outline of Talk</vt:lpstr>
      <vt:lpstr>Sugar Maple Response to Past Climate: Research Questions  </vt:lpstr>
      <vt:lpstr>Study sites</vt:lpstr>
      <vt:lpstr>PowerPoint Presentation</vt:lpstr>
      <vt:lpstr>Growth correlations with precipitation</vt:lpstr>
      <vt:lpstr>Growth correlations with temperature</vt:lpstr>
      <vt:lpstr>What else can we learn from tree cores?: WUE</vt:lpstr>
      <vt:lpstr>PowerPoint Presentation</vt:lpstr>
      <vt:lpstr>PowerPoint Presentation</vt:lpstr>
      <vt:lpstr>WUE correlations with precipitation: Sugar Maple</vt:lpstr>
      <vt:lpstr>PowerPoint Presentation</vt:lpstr>
      <vt:lpstr>Drought Experiments in New Hampshire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Leaf Water Use Efficiency (WUE)  August 2016</vt:lpstr>
      <vt:lpstr>PowerPoint Presentation</vt:lpstr>
      <vt:lpstr>Hubbard Brook: Red Maple Sap Flow </vt:lpstr>
      <vt:lpstr>Sensitivity and resilience of Sugar Maple to Climate Change: What do (don’t) we know?</vt:lpstr>
      <vt:lpstr>NSC Dynamics in Red Maple: Conceptual Model</vt:lpstr>
      <vt:lpstr>NSC Dynamics:   How buffered are sugar maple trees?</vt:lpstr>
      <vt:lpstr>Effect of Tapping Syrup on Non-Structural Carbohydrates (NSCs) </vt:lpstr>
      <vt:lpstr>Alternative Syrup-Producing Species?  </vt:lpstr>
      <vt:lpstr>Summary and Future Research Directions</vt:lpstr>
      <vt:lpstr>Acknowledgements: Collaborators</vt:lpstr>
      <vt:lpstr>Acknowledgements: Funding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DroughtNet: Rain Exclusions Begin!</dc:title>
  <dc:creator>Katie Jennings</dc:creator>
  <cp:lastModifiedBy>Sarah Tichonuk</cp:lastModifiedBy>
  <cp:revision>457</cp:revision>
  <cp:lastPrinted>2017-01-09T12:35:22Z</cp:lastPrinted>
  <dcterms:created xsi:type="dcterms:W3CDTF">2016-05-03T20:15:06Z</dcterms:created>
  <dcterms:modified xsi:type="dcterms:W3CDTF">2017-03-10T13:28:13Z</dcterms:modified>
</cp:coreProperties>
</file>