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9"/>
  </p:notesMasterIdLst>
  <p:handoutMasterIdLst>
    <p:handoutMasterId r:id="rId10"/>
  </p:handoutMasterIdLst>
  <p:sldIdLst>
    <p:sldId id="256" r:id="rId2"/>
    <p:sldId id="283" r:id="rId3"/>
    <p:sldId id="277" r:id="rId4"/>
    <p:sldId id="279" r:id="rId5"/>
    <p:sldId id="284" r:id="rId6"/>
    <p:sldId id="285" r:id="rId7"/>
    <p:sldId id="289" r:id="rId8"/>
  </p:sldIdLst>
  <p:sldSz cx="9144000" cy="6858000" type="screen4x3"/>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A0A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B301B821-A1FF-4177-AEE7-76D212191A09}" styleName="Medium Style 9">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2H>
      <a:tcStyle>
        <a:tcBdr/>
      </a:tcStyle>
    </a:band2H>
    <a:band1V>
      <a:tcStyle>
        <a:tcBdr/>
        <a:fill>
          <a:solidFill>
            <a:schemeClr val="accent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1"/>
          </a:solidFill>
        </a:fill>
      </a:tcStyle>
    </a:firstRow>
    <a:neCell>
      <a:tcStyle>
        <a:tcBdr/>
      </a:tcStyle>
    </a:neCell>
    <a:nwCell>
      <a:tcStyle>
        <a:tcBdr/>
      </a:tcStyle>
    </a:nwCell>
  </a:tblStyle>
  <a:tblStyle styleId="{9DCAF9ED-07DC-4A11-8D7F-57B35C25682E}" styleName="Medium Style 10">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2H>
      <a:tcStyle>
        <a:tcBdr/>
      </a:tcStyle>
    </a:band2H>
    <a:band1V>
      <a:tcStyle>
        <a:tcBdr/>
        <a:fill>
          <a:solidFill>
            <a:schemeClr val="accent2">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2"/>
          </a:solidFill>
        </a:fill>
      </a:tcStyle>
    </a:firstRow>
    <a:neCell>
      <a:tcStyle>
        <a:tcBdr/>
      </a:tcStyle>
    </a:neCell>
    <a:nwCell>
      <a:tcStyle>
        <a:tcBdr/>
      </a:tcStyle>
    </a:nwCell>
  </a:tblStyle>
  <a:tblStyle styleId="{793D81CF-94F2-401A-BA57-92F5A7B2D0C5}" styleName="Medium Style 8">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2H>
      <a:tcStyle>
        <a:tcBdr/>
      </a:tcStyle>
    </a:band2H>
    <a:band1V>
      <a:tcStyle>
        <a:tcBdr/>
        <a:fill>
          <a:solidFill>
            <a:schemeClr val="dk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dk1"/>
          </a:solidFill>
        </a:fill>
      </a:tcStyle>
    </a:firstRow>
    <a:neCell>
      <a:tcStyle>
        <a:tcBdr/>
      </a:tcStyle>
    </a:neCell>
    <a:nwCell>
      <a:tcStyle>
        <a:tcBdr/>
      </a:tcStyle>
    </a:nwCell>
  </a:tblStyle>
  <a:tblStyle styleId="{5FD0F851-EC5A-4D38-B0AD-8093EC10F338}" styleName="Light Style 6">
    <a:wholeTbl>
      <a:tcTxStyle>
        <a:fontRef idx="minor">
          <a:scrgbClr r="0" g="0" b="0"/>
        </a:fontRef>
        <a:schemeClr val="accent5"/>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seCell>
      <a:tcStyle>
        <a:tcBdr/>
      </a:tcStyle>
    </a:seCell>
    <a:swCell>
      <a:tcStyle>
        <a:tcBdr/>
      </a:tcStyle>
    </a:swCell>
    <a:firstRow>
      <a:tcTxStyle b="on"/>
      <a:tcStyle>
        <a:tcBdr>
          <a:bottom>
            <a:ln w="12700" cmpd="sng">
              <a:solidFill>
                <a:schemeClr val="accent5"/>
              </a:solidFill>
            </a:ln>
          </a:bottom>
        </a:tcBdr>
        <a:fill>
          <a:noFill/>
        </a:fill>
      </a:tcStyle>
    </a:firstRow>
    <a:neCell>
      <a:tcStyle>
        <a:tcBdr/>
      </a:tcStyle>
    </a:neCell>
    <a:nwCell>
      <a:tcStyle>
        <a:tcBdr/>
      </a:tcStyle>
    </a:nwCell>
  </a:tblStyle>
  <a:tblStyle styleId="{1FECB4D8-DB02-4DC6-A0A2-4F2EBAE1DC90}" styleName="Medium Style 11">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2H>
      <a:tcStyle>
        <a:tcBdr/>
      </a:tcStyle>
    </a:band2H>
    <a:band1V>
      <a:tcStyle>
        <a:tcBdr/>
        <a:fill>
          <a:solidFill>
            <a:schemeClr val="accent3">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3"/>
          </a:solidFill>
        </a:fill>
      </a:tcStyle>
    </a:firstRow>
    <a:neCell>
      <a:tcStyle>
        <a:tcBdr/>
      </a:tcStyle>
    </a:neCell>
    <a:nwCell>
      <a:tcStyle>
        <a:tcBdr/>
      </a:tcStyle>
    </a:nwCell>
  </a:tblStyle>
  <a:tblStyle styleId="{3B4B98B0-60AC-42C2-AFA5-B58CD77FA1E5}" styleName="Light Style 2">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seCell>
      <a:tcStyle>
        <a:tcBdr/>
      </a:tcStyle>
    </a:seCell>
    <a:swCell>
      <a:tcStyle>
        <a:tcBdr/>
      </a:tcStyle>
    </a:swCell>
    <a:firstRow>
      <a:tcTxStyle b="on"/>
      <a:tcStyle>
        <a:tcBdr>
          <a:bottom>
            <a:ln w="12700" cmpd="sng">
              <a:solidFill>
                <a:schemeClr val="accent1"/>
              </a:solidFill>
            </a:ln>
          </a:bottom>
        </a:tcBdr>
        <a:fill>
          <a:noFill/>
        </a:fill>
      </a:tcStyle>
    </a:firstRow>
    <a:neCell>
      <a:tcStyle>
        <a:tcBdr/>
      </a:tcStyle>
    </a:neCell>
    <a:nwCell>
      <a:tcStyle>
        <a:tcBdr/>
      </a:tcStyle>
    </a:nwCell>
  </a:tblStyle>
  <a:tblStyle styleId="{0E3FDE45-AF77-4B5C-9715-49D594BDF05E}" styleName="Light Style 3">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seCell>
      <a:tcStyle>
        <a:tcBdr/>
      </a:tcStyle>
    </a:seCell>
    <a:swCell>
      <a:tcStyle>
        <a:tcBdr/>
      </a:tcStyle>
    </a:swCell>
    <a:firstRow>
      <a:tcTxStyle b="on"/>
      <a:tcStyle>
        <a:tcBdr>
          <a:bottom>
            <a:ln w="12700" cmpd="sng">
              <a:solidFill>
                <a:schemeClr val="accent2"/>
              </a:solidFill>
            </a:ln>
          </a:bottom>
        </a:tcBdr>
        <a:fill>
          <a:no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52" autoAdjust="0"/>
    <p:restoredTop sz="87993" autoAdjust="0"/>
  </p:normalViewPr>
  <p:slideViewPr>
    <p:cSldViewPr>
      <p:cViewPr varScale="1">
        <p:scale>
          <a:sx n="69" d="100"/>
          <a:sy n="69" d="100"/>
        </p:scale>
        <p:origin x="942" y="60"/>
      </p:cViewPr>
      <p:guideLst>
        <p:guide orient="horz" pos="2160"/>
        <p:guide pos="2880"/>
      </p:guideLst>
    </p:cSldViewPr>
  </p:slideViewPr>
  <p:outlineViewPr>
    <p:cViewPr>
      <p:scale>
        <a:sx n="33" d="100"/>
        <a:sy n="33" d="100"/>
      </p:scale>
      <p:origin x="36" y="678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a:lstStyle>
            <a:extLst/>
          </a:lstStyle>
          <a:p>
            <a:endParaRPr lang="en-US"/>
          </a:p>
        </p:txBody>
      </p:sp>
      <p:sp>
        <p:nvSpPr>
          <p:cNvPr id="3" name="Rectangle 3"/>
          <p:cNvSpPr>
            <a:spLocks noGrp="1"/>
          </p:cNvSpPr>
          <p:nvPr>
            <p:ph type="dt" sz="quarter" idx="1"/>
          </p:nvPr>
        </p:nvSpPr>
        <p:spPr>
          <a:xfrm>
            <a:off x="3884613" y="0"/>
            <a:ext cx="2971800" cy="457200"/>
          </a:xfrm>
          <a:prstGeom prst="rect">
            <a:avLst/>
          </a:prstGeom>
        </p:spPr>
        <p:txBody>
          <a:bodyPr vert="horz"/>
          <a:lstStyle>
            <a:extLst/>
          </a:lstStyle>
          <a:p>
            <a:fld id="{31555DB1-8736-42A3-B48D-2B08FB93332A}" type="datetimeFigureOut">
              <a:rPr lang="en-US" smtClean="0"/>
              <a:pPr/>
              <a:t>11/22/2016</a:t>
            </a:fld>
            <a:endParaRPr lang="en-US"/>
          </a:p>
        </p:txBody>
      </p:sp>
      <p:sp>
        <p:nvSpPr>
          <p:cNvPr id="4" name="Rectangle 4"/>
          <p:cNvSpPr>
            <a:spLocks noGrp="1"/>
          </p:cNvSpPr>
          <p:nvPr>
            <p:ph type="ftr" sz="quarter" idx="2"/>
          </p:nvPr>
        </p:nvSpPr>
        <p:spPr>
          <a:xfrm>
            <a:off x="0" y="8685213"/>
            <a:ext cx="2971800" cy="457200"/>
          </a:xfrm>
          <a:prstGeom prst="rect">
            <a:avLst/>
          </a:prstGeom>
        </p:spPr>
        <p:txBody>
          <a:bodyPr vert="horz"/>
          <a:lstStyle>
            <a:extLst/>
          </a:lstStyle>
          <a:p>
            <a:endParaRPr lang="en-US"/>
          </a:p>
        </p:txBody>
      </p:sp>
      <p:sp>
        <p:nvSpPr>
          <p:cNvPr id="5" name="Rectangle 5"/>
          <p:cNvSpPr>
            <a:spLocks noGrp="1"/>
          </p:cNvSpPr>
          <p:nvPr>
            <p:ph type="sldNum" sz="quarter" idx="3"/>
          </p:nvPr>
        </p:nvSpPr>
        <p:spPr>
          <a:xfrm>
            <a:off x="3884613" y="8685213"/>
            <a:ext cx="2971800" cy="457200"/>
          </a:xfrm>
          <a:prstGeom prst="rect">
            <a:avLst/>
          </a:prstGeom>
        </p:spPr>
        <p:txBody>
          <a:bodyPr vert="horz"/>
          <a:lstStyle>
            <a:extLst/>
          </a:lstStyle>
          <a:p>
            <a:fld id="{5400D380-E0D7-4EB1-B91E-BFCC7DA7F29D}" type="slidenum">
              <a:rPr lang="en-US" smtClean="0"/>
              <a:pPr/>
              <a:t>‹#›</a:t>
            </a:fld>
            <a:endParaRPr lang="en-US"/>
          </a:p>
        </p:txBody>
      </p:sp>
    </p:spTree>
    <p:extLst>
      <p:ext uri="{BB962C8B-B14F-4D97-AF65-F5344CB8AC3E}">
        <p14:creationId xmlns:p14="http://schemas.microsoft.com/office/powerpoint/2010/main" val="834478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a:lstStyle>
            <a:extLst/>
          </a:lstStyle>
          <a:p>
            <a:endParaRPr lang="en-US"/>
          </a:p>
        </p:txBody>
      </p:sp>
      <p:sp>
        <p:nvSpPr>
          <p:cNvPr id="3" name="Rectangle 3"/>
          <p:cNvSpPr>
            <a:spLocks noGrp="1"/>
          </p:cNvSpPr>
          <p:nvPr>
            <p:ph type="dt" idx="1"/>
          </p:nvPr>
        </p:nvSpPr>
        <p:spPr>
          <a:xfrm>
            <a:off x="3884613" y="0"/>
            <a:ext cx="2971800" cy="457200"/>
          </a:xfrm>
          <a:prstGeom prst="rect">
            <a:avLst/>
          </a:prstGeom>
        </p:spPr>
        <p:txBody>
          <a:bodyPr vert="horz"/>
          <a:lstStyle>
            <a:extLst/>
          </a:lstStyle>
          <a:p>
            <a:fld id="{0BDB199F-A56C-4049-BA04-1447030960FF}" type="datetimeFigureOut">
              <a:rPr lang="en-US" smtClean="0"/>
              <a:pPr/>
              <a:t>11/22/2016</a:t>
            </a:fld>
            <a:endParaRPr lang="en-US"/>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anchor="ctr"/>
          <a:lstStyle>
            <a:extLst/>
          </a:lstStyle>
          <a:p>
            <a:endParaRPr lang="en-US"/>
          </a:p>
        </p:txBody>
      </p:sp>
      <p:sp>
        <p:nvSpPr>
          <p:cNvPr id="5" name="Rectangle 5"/>
          <p:cNvSpPr>
            <a:spLocks noGrp="1"/>
          </p:cNvSpPr>
          <p:nvPr>
            <p:ph type="body" sz="quarter" idx="3"/>
          </p:nvPr>
        </p:nvSpPr>
        <p:spPr>
          <a:xfrm>
            <a:off x="685800" y="4343400"/>
            <a:ext cx="5486400" cy="4114800"/>
          </a:xfrm>
          <a:prstGeom prst="rect">
            <a:avLst/>
          </a:prstGeom>
        </p:spPr>
        <p:txBody>
          <a:bodyPr vert="horz">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p:cNvSpPr>
          <p:nvPr>
            <p:ph type="ftr" sz="quarter" idx="4"/>
          </p:nvPr>
        </p:nvSpPr>
        <p:spPr>
          <a:xfrm>
            <a:off x="0" y="8685213"/>
            <a:ext cx="2971800" cy="457200"/>
          </a:xfrm>
          <a:prstGeom prst="rect">
            <a:avLst/>
          </a:prstGeom>
        </p:spPr>
        <p:txBody>
          <a:bodyPr vert="horz"/>
          <a:lstStyle>
            <a:extLst/>
          </a:lstStyle>
          <a:p>
            <a:endParaRPr lang="en-US"/>
          </a:p>
        </p:txBody>
      </p:sp>
      <p:sp>
        <p:nvSpPr>
          <p:cNvPr id="7" name="Rectangle 7"/>
          <p:cNvSpPr>
            <a:spLocks noGrp="1"/>
          </p:cNvSpPr>
          <p:nvPr>
            <p:ph type="sldNum" sz="quarter" idx="5"/>
          </p:nvPr>
        </p:nvSpPr>
        <p:spPr>
          <a:xfrm>
            <a:off x="3884613" y="8685213"/>
            <a:ext cx="2971800" cy="457200"/>
          </a:xfrm>
          <a:prstGeom prst="rect">
            <a:avLst/>
          </a:prstGeom>
        </p:spPr>
        <p:txBody>
          <a:bodyPr vert="horz"/>
          <a:lstStyle>
            <a:extLst/>
          </a:lstStyle>
          <a:p>
            <a:fld id="{B3A019F3-8596-4028-9847-CBD3A185B07A}" type="slidenum">
              <a:rPr lang="en-US" smtClean="0"/>
              <a:pPr/>
              <a:t>‹#›</a:t>
            </a:fld>
            <a:endParaRPr lang="en-US"/>
          </a:p>
        </p:txBody>
      </p:sp>
    </p:spTree>
    <p:extLst>
      <p:ext uri="{BB962C8B-B14F-4D97-AF65-F5344CB8AC3E}">
        <p14:creationId xmlns:p14="http://schemas.microsoft.com/office/powerpoint/2010/main" val="2309228936"/>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B3A019F3-8596-4028-9847-CBD3A185B07A}" type="slidenum">
              <a:rPr lang="en-US" smtClean="0"/>
              <a:pPr/>
              <a:t>1</a:t>
            </a:fld>
            <a:endParaRPr lang="en-US"/>
          </a:p>
        </p:txBody>
      </p:sp>
    </p:spTree>
    <p:extLst>
      <p:ext uri="{BB962C8B-B14F-4D97-AF65-F5344CB8AC3E}">
        <p14:creationId xmlns:p14="http://schemas.microsoft.com/office/powerpoint/2010/main" val="3829051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B3A019F3-8596-4028-9847-CBD3A185B07A}" type="slidenum">
              <a:rPr lang="en-US" smtClean="0"/>
              <a:pPr/>
              <a:t>2</a:t>
            </a:fld>
            <a:endParaRPr lang="en-US"/>
          </a:p>
        </p:txBody>
      </p:sp>
    </p:spTree>
    <p:extLst>
      <p:ext uri="{BB962C8B-B14F-4D97-AF65-F5344CB8AC3E}">
        <p14:creationId xmlns:p14="http://schemas.microsoft.com/office/powerpoint/2010/main" val="3490620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B3A019F3-8596-4028-9847-CBD3A185B07A}" type="slidenum">
              <a:rPr lang="en-US" smtClean="0"/>
              <a:pPr/>
              <a:t>3</a:t>
            </a:fld>
            <a:endParaRPr lang="en-US"/>
          </a:p>
        </p:txBody>
      </p:sp>
    </p:spTree>
    <p:extLst>
      <p:ext uri="{BB962C8B-B14F-4D97-AF65-F5344CB8AC3E}">
        <p14:creationId xmlns:p14="http://schemas.microsoft.com/office/powerpoint/2010/main" val="761845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dirty="0"/>
          </a:p>
        </p:txBody>
      </p:sp>
      <p:sp>
        <p:nvSpPr>
          <p:cNvPr id="4" name="Rectangle 4"/>
          <p:cNvSpPr>
            <a:spLocks noGrp="1"/>
          </p:cNvSpPr>
          <p:nvPr>
            <p:ph type="sldNum" sz="quarter" idx="10"/>
          </p:nvPr>
        </p:nvSpPr>
        <p:spPr/>
        <p:txBody>
          <a:bodyPr/>
          <a:lstStyle>
            <a:extLst/>
          </a:lstStyle>
          <a:p>
            <a:fld id="{B3A019F3-8596-4028-9847-CBD3A185B07A}" type="slidenum">
              <a:rPr lang="en-US" smtClean="0"/>
              <a:pPr/>
              <a:t>4</a:t>
            </a:fld>
            <a:endParaRPr lang="en-US"/>
          </a:p>
        </p:txBody>
      </p:sp>
    </p:spTree>
    <p:extLst>
      <p:ext uri="{BB962C8B-B14F-4D97-AF65-F5344CB8AC3E}">
        <p14:creationId xmlns:p14="http://schemas.microsoft.com/office/powerpoint/2010/main" val="29821910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9" name="Rectangle 10"/>
          <p:cNvSpPr/>
          <p:nvPr userDrawn="1"/>
        </p:nvSpPr>
        <p:spPr>
          <a:xfrm>
            <a:off x="0" y="3505200"/>
            <a:ext cx="9144000" cy="1143000"/>
          </a:xfrm>
          <a:prstGeom prst="rect">
            <a:avLst/>
          </a:prstGeom>
          <a:solidFill>
            <a:schemeClr val="accent6">
              <a:shade val="7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2" name="Rectangle 2"/>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smtClean="0"/>
              <a:t>Click to edit Master title style</a:t>
            </a:r>
            <a:endParaRPr lang="en-US" dirty="0"/>
          </a:p>
        </p:txBody>
      </p:sp>
      <p:sp>
        <p:nvSpPr>
          <p:cNvPr id="3" name="Rectangle 3"/>
          <p:cNvSpPr>
            <a:spLocks noGrp="1"/>
          </p:cNvSpPr>
          <p:nvPr>
            <p:ph type="subTitle" idx="1" hasCustomPrompt="1"/>
          </p:nvPr>
        </p:nvSpPr>
        <p:spPr>
          <a:xfrm>
            <a:off x="228600" y="4706112"/>
            <a:ext cx="6934200" cy="228600"/>
          </a:xfrm>
          <a:solidFill>
            <a:schemeClr val="bg1"/>
          </a:solidFill>
        </p:spPr>
        <p:txBody>
          <a:bodyPr/>
          <a:lstStyle>
            <a:lvl1pPr marL="0" indent="0" algn="l">
              <a:buNone/>
              <a:defRPr sz="11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add author information</a:t>
            </a:r>
            <a:endParaRPr lang="en-US" dirty="0"/>
          </a:p>
        </p:txBody>
      </p:sp>
      <p:sp>
        <p:nvSpPr>
          <p:cNvPr id="15" name="Rectangle 15"/>
          <p:cNvSpPr>
            <a:spLocks noGrp="1"/>
          </p:cNvSpPr>
          <p:nvPr>
            <p:ph type="sldNum" sz="quarter" idx="11"/>
          </p:nvPr>
        </p:nvSpPr>
        <p:spPr>
          <a:xfrm>
            <a:off x="6477000" y="6477000"/>
            <a:ext cx="1021080" cy="304800"/>
          </a:xfrm>
        </p:spPr>
        <p:txBody>
          <a:bodyPr anchor="ctr"/>
          <a:lstStyle>
            <a:extLst/>
          </a:lstStyle>
          <a:p>
            <a:pPr algn="r"/>
            <a:fld id="{256D3EEF-DE4E-429D-8EC4-DDC531AFF587}" type="slidenum">
              <a:rPr lang="en-US" sz="1000" smtClean="0"/>
              <a:pPr algn="r"/>
              <a:t>‹#›</a:t>
            </a:fld>
            <a:endParaRPr lang="en-US" dirty="0"/>
          </a:p>
        </p:txBody>
      </p:sp>
      <p:sp>
        <p:nvSpPr>
          <p:cNvPr id="16" name="Rectangle 16"/>
          <p:cNvSpPr>
            <a:spLocks noGrp="1"/>
          </p:cNvSpPr>
          <p:nvPr>
            <p:ph type="ftr" sz="quarter" idx="12"/>
          </p:nvPr>
        </p:nvSpPr>
        <p:spPr/>
        <p:txBody>
          <a:bodyPr/>
          <a:lstStyle>
            <a:extLst/>
          </a:lstStyle>
          <a:p>
            <a:endParaRPr lang="en-US" dirty="0"/>
          </a:p>
        </p:txBody>
      </p:sp>
      <p:pic>
        <p:nvPicPr>
          <p:cNvPr id="30" name="ContosoLogo.jpg"/>
          <p:cNvPicPr>
            <a:picLocks noChangeAspect="1"/>
          </p:cNvPicPr>
          <p:nvPr/>
        </p:nvPicPr>
        <p:blipFill>
          <a:blip r:embed="rId2" cstate="print"/>
          <a:stretch>
            <a:fillRect/>
          </a:stretch>
        </p:blipFill>
        <p:spPr>
          <a:xfrm>
            <a:off x="6172200" y="5791200"/>
            <a:ext cx="2724744" cy="877264"/>
          </a:xfrm>
          <a:prstGeom prst="rect">
            <a:avLst/>
          </a:prstGeom>
          <a:noFill/>
          <a:ln>
            <a:noFill/>
          </a:ln>
        </p:spPr>
      </p:pic>
      <p:sp>
        <p:nvSpPr>
          <p:cNvPr id="8" name="Rectangle 10"/>
          <p:cNvSpPr/>
          <p:nvPr userDrawn="1"/>
        </p:nvSpPr>
        <p:spPr>
          <a:xfrm>
            <a:off x="0" y="0"/>
            <a:ext cx="9144000" cy="40386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10" name="Date Placeholder 9"/>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fld id="{5A8D346D-A53F-433C-9D37-45A337EA482C}" type="datetime1">
              <a:rPr lang="en-US" smtClean="0"/>
              <a:pPr/>
              <a:t>11/22/2016</a:t>
            </a:fld>
            <a:endParaRPr lang="en-US" dirty="0"/>
          </a:p>
        </p:txBody>
      </p:sp>
      <p:sp>
        <p:nvSpPr>
          <p:cNvPr id="12" name="Rectangle 11"/>
          <p:cNvSpPr/>
          <p:nvPr userDrawn="1"/>
        </p:nvSpPr>
        <p:spPr>
          <a:xfrm>
            <a:off x="0" y="4645880"/>
            <a:ext cx="9144000" cy="27432"/>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Up: 1 Top, 2 Bottom">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extLst/>
          </a:lstStyle>
          <a:p>
            <a:r>
              <a:rPr lang="en-US" smtClean="0"/>
              <a:t>Click to edit Master title style</a:t>
            </a:r>
            <a:endParaRPr lang="en-US"/>
          </a:p>
        </p:txBody>
      </p:sp>
      <p:sp>
        <p:nvSpPr>
          <p:cNvPr id="13"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5" name="Rectangle 11"/>
          <p:cNvSpPr>
            <a:spLocks noGrp="1"/>
          </p:cNvSpPr>
          <p:nvPr>
            <p:ph sz="quarter" idx="15"/>
          </p:nvPr>
        </p:nvSpPr>
        <p:spPr>
          <a:xfrm>
            <a:off x="301752" y="609600"/>
            <a:ext cx="8074152"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18" name="Rectangle 11"/>
          <p:cNvSpPr>
            <a:spLocks noGrp="1"/>
          </p:cNvSpPr>
          <p:nvPr>
            <p:ph sz="quarter" idx="17"/>
          </p:nvPr>
        </p:nvSpPr>
        <p:spPr>
          <a:xfrm>
            <a:off x="3017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23" name="Rectangle 11"/>
          <p:cNvSpPr>
            <a:spLocks noGrp="1"/>
          </p:cNvSpPr>
          <p:nvPr>
            <p:ph sz="quarter" idx="21"/>
          </p:nvPr>
        </p:nvSpPr>
        <p:spPr>
          <a:xfrm>
            <a:off x="44165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Rectangle 19"/>
          <p:cNvSpPr>
            <a:spLocks noGrp="1"/>
          </p:cNvSpPr>
          <p:nvPr>
            <p:ph type="dt" sz="half" idx="22"/>
          </p:nvPr>
        </p:nvSpPr>
        <p:spPr/>
        <p:txBody>
          <a:bodyPr/>
          <a:lstStyle>
            <a:extLst/>
          </a:lstStyle>
          <a:p>
            <a:pPr algn="r"/>
            <a:fld id="{FEC9D3F2-7140-49B9-866C-D21246A5836E}" type="datetime1">
              <a:rPr lang="en-US" smtClean="0"/>
              <a:pPr algn="r"/>
              <a:t>11/22/2016</a:t>
            </a:fld>
            <a:endParaRPr lang="en-US"/>
          </a:p>
        </p:txBody>
      </p:sp>
      <p:sp>
        <p:nvSpPr>
          <p:cNvPr id="20" name="Rectangle 20"/>
          <p:cNvSpPr>
            <a:spLocks noGrp="1"/>
          </p:cNvSpPr>
          <p:nvPr>
            <p:ph type="sldNum" sz="quarter" idx="23"/>
          </p:nvPr>
        </p:nvSpPr>
        <p:spPr/>
        <p:txBody>
          <a:bodyPr/>
          <a:lstStyle>
            <a:extLst/>
          </a:lstStyle>
          <a:p>
            <a:pPr algn="r"/>
            <a:fld id="{256D3EEF-DE4E-429D-8EC4-DDC531AFF587}" type="slidenum">
              <a:rPr lang="en-US" sz="1000" smtClean="0"/>
              <a:pPr algn="r"/>
              <a:t>‹#›</a:t>
            </a:fld>
            <a:endParaRPr lang="en-US"/>
          </a:p>
        </p:txBody>
      </p:sp>
      <p:sp>
        <p:nvSpPr>
          <p:cNvPr id="22" name="Rectangle 22"/>
          <p:cNvSpPr>
            <a:spLocks noGrp="1"/>
          </p:cNvSpPr>
          <p:nvPr>
            <p:ph type="ftr" sz="quarter" idx="24"/>
          </p:nvPr>
        </p:nvSpPr>
        <p:spPr/>
        <p:txBody>
          <a:bodyPr/>
          <a:lstStyle>
            <a:extLst/>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extLst/>
          </a:lstStyle>
          <a:p>
            <a:r>
              <a:rPr lang="en-US" smtClean="0"/>
              <a:t>Click to edit Master title style</a:t>
            </a:r>
            <a:endParaRPr lang="en-US"/>
          </a:p>
        </p:txBody>
      </p:sp>
      <p:sp>
        <p:nvSpPr>
          <p:cNvPr id="16"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17" name="Rectangle 11"/>
          <p:cNvSpPr>
            <a:spLocks noGrp="1"/>
          </p:cNvSpPr>
          <p:nvPr>
            <p:ph sz="quarter" idx="15"/>
          </p:nvPr>
        </p:nvSpPr>
        <p:spPr>
          <a:xfrm>
            <a:off x="3048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20" name="Rectangle 11"/>
          <p:cNvSpPr>
            <a:spLocks noGrp="1"/>
          </p:cNvSpPr>
          <p:nvPr>
            <p:ph sz="quarter" idx="17"/>
          </p:nvPr>
        </p:nvSpPr>
        <p:spPr>
          <a:xfrm>
            <a:off x="3017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Rectangle 8"/>
          <p:cNvSpPr>
            <a:spLocks noGrp="1"/>
          </p:cNvSpPr>
          <p:nvPr>
            <p:ph type="body" sz="quarter" idx="18"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24" name="Rectangle 11"/>
          <p:cNvSpPr>
            <a:spLocks noGrp="1"/>
          </p:cNvSpPr>
          <p:nvPr>
            <p:ph sz="quarter" idx="19"/>
          </p:nvPr>
        </p:nvSpPr>
        <p:spPr>
          <a:xfrm>
            <a:off x="44196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26" name="Rectangle 11"/>
          <p:cNvSpPr>
            <a:spLocks noGrp="1"/>
          </p:cNvSpPr>
          <p:nvPr>
            <p:ph sz="quarter" idx="21"/>
          </p:nvPr>
        </p:nvSpPr>
        <p:spPr>
          <a:xfrm>
            <a:off x="44165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Rectangle 23"/>
          <p:cNvSpPr>
            <a:spLocks noGrp="1"/>
          </p:cNvSpPr>
          <p:nvPr>
            <p:ph type="dt" sz="half" idx="22"/>
          </p:nvPr>
        </p:nvSpPr>
        <p:spPr/>
        <p:txBody>
          <a:bodyPr/>
          <a:lstStyle>
            <a:extLst/>
          </a:lstStyle>
          <a:p>
            <a:pPr algn="r"/>
            <a:fld id="{CBEC585F-C108-48D6-9331-6628A0FBB73B}" type="datetime1">
              <a:rPr lang="en-US" smtClean="0"/>
              <a:pPr algn="r"/>
              <a:t>11/22/2016</a:t>
            </a:fld>
            <a:endParaRPr lang="en-US"/>
          </a:p>
        </p:txBody>
      </p:sp>
      <p:sp>
        <p:nvSpPr>
          <p:cNvPr id="27" name="Rectangle 27"/>
          <p:cNvSpPr>
            <a:spLocks noGrp="1"/>
          </p:cNvSpPr>
          <p:nvPr>
            <p:ph type="sldNum" sz="quarter" idx="23"/>
          </p:nvPr>
        </p:nvSpPr>
        <p:spPr/>
        <p:txBody>
          <a:bodyPr/>
          <a:lstStyle>
            <a:extLst/>
          </a:lstStyle>
          <a:p>
            <a:pPr algn="r"/>
            <a:fld id="{256D3EEF-DE4E-429D-8EC4-DDC531AFF587}" type="slidenum">
              <a:rPr lang="en-US" sz="1000" smtClean="0"/>
              <a:pPr algn="r"/>
              <a:t>‹#›</a:t>
            </a:fld>
            <a:endParaRPr lang="en-US"/>
          </a:p>
        </p:txBody>
      </p:sp>
      <p:sp>
        <p:nvSpPr>
          <p:cNvPr id="28" name="Rectangle 28"/>
          <p:cNvSpPr>
            <a:spLocks noGrp="1"/>
          </p:cNvSpPr>
          <p:nvPr>
            <p:ph type="ftr" sz="quarter" idx="24"/>
          </p:nvPr>
        </p:nvSpPr>
        <p:spPr/>
        <p:txBody>
          <a:bodyPr/>
          <a:lstStyle>
            <a:extLst/>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Up: 1 Left, 3 Right">
    <p:spTree>
      <p:nvGrpSpPr>
        <p:cNvPr id="1" name=""/>
        <p:cNvGrpSpPr/>
        <p:nvPr/>
      </p:nvGrpSpPr>
      <p:grpSpPr>
        <a:xfrm>
          <a:off x="0" y="0"/>
          <a:ext cx="0" cy="0"/>
          <a:chOff x="0" y="0"/>
          <a:chExt cx="0" cy="0"/>
        </a:xfrm>
      </p:grpSpPr>
      <p:sp>
        <p:nvSpPr>
          <p:cNvPr id="4" name="Rectangle 2"/>
          <p:cNvSpPr>
            <a:spLocks noGrp="1"/>
          </p:cNvSpPr>
          <p:nvPr>
            <p:ph type="title"/>
          </p:nvPr>
        </p:nvSpPr>
        <p:spPr/>
        <p:txBody>
          <a:bodyPr/>
          <a:lstStyle>
            <a:extLst/>
          </a:lstStyle>
          <a:p>
            <a:r>
              <a:rPr lang="en-US" smtClean="0"/>
              <a:t>Click to edit Master title style</a:t>
            </a:r>
            <a:endParaRPr lang="en-US"/>
          </a:p>
        </p:txBody>
      </p:sp>
      <p:sp>
        <p:nvSpPr>
          <p:cNvPr id="10" name="Rectangle 8"/>
          <p:cNvSpPr>
            <a:spLocks noGrp="1"/>
          </p:cNvSpPr>
          <p:nvPr>
            <p:ph type="body" sz="quarter" idx="14"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8" name="Rectangle 11"/>
          <p:cNvSpPr>
            <a:spLocks noGrp="1"/>
          </p:cNvSpPr>
          <p:nvPr>
            <p:ph sz="quarter" idx="16"/>
          </p:nvPr>
        </p:nvSpPr>
        <p:spPr>
          <a:xfrm>
            <a:off x="4419600" y="609600"/>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20" name="Rectangle 11"/>
          <p:cNvSpPr>
            <a:spLocks noGrp="1"/>
          </p:cNvSpPr>
          <p:nvPr>
            <p:ph sz="quarter" idx="15"/>
          </p:nvPr>
        </p:nvSpPr>
        <p:spPr>
          <a:xfrm>
            <a:off x="304800"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Rectangle 8"/>
          <p:cNvSpPr>
            <a:spLocks noGrp="1"/>
          </p:cNvSpPr>
          <p:nvPr>
            <p:ph type="body" sz="quarter" idx="17" hasCustomPrompt="1"/>
          </p:nvPr>
        </p:nvSpPr>
        <p:spPr>
          <a:xfrm>
            <a:off x="4416552" y="2340864"/>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3" name="Rectangle 11"/>
          <p:cNvSpPr>
            <a:spLocks noGrp="1"/>
          </p:cNvSpPr>
          <p:nvPr>
            <p:ph sz="quarter" idx="18"/>
          </p:nvPr>
        </p:nvSpPr>
        <p:spPr>
          <a:xfrm>
            <a:off x="4416552" y="256946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Rectangle 8"/>
          <p:cNvSpPr>
            <a:spLocks noGrp="1"/>
          </p:cNvSpPr>
          <p:nvPr>
            <p:ph type="body" sz="quarter" idx="19" hasCustomPrompt="1"/>
          </p:nvPr>
        </p:nvSpPr>
        <p:spPr>
          <a:xfrm>
            <a:off x="4419600" y="4291584"/>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5" name="Rectangle 11"/>
          <p:cNvSpPr>
            <a:spLocks noGrp="1"/>
          </p:cNvSpPr>
          <p:nvPr>
            <p:ph sz="quarter" idx="20"/>
          </p:nvPr>
        </p:nvSpPr>
        <p:spPr>
          <a:xfrm>
            <a:off x="4419600" y="452018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17"/>
          <p:cNvSpPr>
            <a:spLocks noGrp="1"/>
          </p:cNvSpPr>
          <p:nvPr>
            <p:ph type="dt" sz="half" idx="21"/>
          </p:nvPr>
        </p:nvSpPr>
        <p:spPr/>
        <p:txBody>
          <a:bodyPr/>
          <a:lstStyle>
            <a:extLst/>
          </a:lstStyle>
          <a:p>
            <a:pPr algn="r"/>
            <a:fld id="{7293A964-5F5E-47DC-ABD9-08A6A9FFD04F}" type="datetime1">
              <a:rPr lang="en-US" smtClean="0"/>
              <a:pPr algn="r"/>
              <a:t>11/22/2016</a:t>
            </a:fld>
            <a:endParaRPr lang="en-US"/>
          </a:p>
        </p:txBody>
      </p:sp>
      <p:sp>
        <p:nvSpPr>
          <p:cNvPr id="18" name="Rectangle 18"/>
          <p:cNvSpPr>
            <a:spLocks noGrp="1"/>
          </p:cNvSpPr>
          <p:nvPr>
            <p:ph type="sldNum" sz="quarter" idx="22"/>
          </p:nvPr>
        </p:nvSpPr>
        <p:spPr/>
        <p:txBody>
          <a:bodyPr/>
          <a:lstStyle>
            <a:extLst/>
          </a:lstStyle>
          <a:p>
            <a:pPr algn="r"/>
            <a:fld id="{256D3EEF-DE4E-429D-8EC4-DDC531AFF587}" type="slidenum">
              <a:rPr lang="en-US" sz="1000" smtClean="0"/>
              <a:pPr algn="r"/>
              <a:t>‹#›</a:t>
            </a:fld>
            <a:endParaRPr lang="en-US"/>
          </a:p>
        </p:txBody>
      </p:sp>
      <p:sp>
        <p:nvSpPr>
          <p:cNvPr id="21" name="Rectangle 21"/>
          <p:cNvSpPr>
            <a:spLocks noGrp="1"/>
          </p:cNvSpPr>
          <p:nvPr>
            <p:ph type="ftr" sz="quarter" idx="23"/>
          </p:nvPr>
        </p:nvSpPr>
        <p:spPr/>
        <p:txBody>
          <a:bodyPr/>
          <a:lstStyle>
            <a:extLst/>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Up: 3 Left, 1 Righ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extLst/>
          </a:lstStyle>
          <a:p>
            <a:r>
              <a:rPr lang="en-US" smtClean="0"/>
              <a:t>Click to edit Master title style</a:t>
            </a:r>
            <a:endParaRPr lang="en-US"/>
          </a:p>
        </p:txBody>
      </p:sp>
      <p:sp>
        <p:nvSpPr>
          <p:cNvPr id="18" name="Rectangle 8"/>
          <p:cNvSpPr>
            <a:spLocks noGrp="1"/>
          </p:cNvSpPr>
          <p:nvPr>
            <p:ph type="body" sz="quarter" idx="13"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21" name="Rectangle 11"/>
          <p:cNvSpPr>
            <a:spLocks noGrp="1"/>
          </p:cNvSpPr>
          <p:nvPr>
            <p:ph sz="quarter" idx="15"/>
          </p:nvPr>
        </p:nvSpPr>
        <p:spPr>
          <a:xfrm>
            <a:off x="4416552"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8"/>
          <p:cNvSpPr>
            <a:spLocks noGrp="1"/>
          </p:cNvSpPr>
          <p:nvPr>
            <p:ph type="body" sz="quarter" idx="14"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0" name="Rectangle 11"/>
          <p:cNvSpPr>
            <a:spLocks noGrp="1"/>
          </p:cNvSpPr>
          <p:nvPr>
            <p:ph sz="quarter" idx="16"/>
          </p:nvPr>
        </p:nvSpPr>
        <p:spPr>
          <a:xfrm>
            <a:off x="304800" y="609600"/>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8"/>
          <p:cNvSpPr>
            <a:spLocks noGrp="1"/>
          </p:cNvSpPr>
          <p:nvPr>
            <p:ph type="body" sz="quarter" idx="17" hasCustomPrompt="1"/>
          </p:nvPr>
        </p:nvSpPr>
        <p:spPr>
          <a:xfrm>
            <a:off x="301752" y="2340864"/>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4" name="Rectangle 11"/>
          <p:cNvSpPr>
            <a:spLocks noGrp="1"/>
          </p:cNvSpPr>
          <p:nvPr>
            <p:ph sz="quarter" idx="18"/>
          </p:nvPr>
        </p:nvSpPr>
        <p:spPr>
          <a:xfrm>
            <a:off x="301752" y="256946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Rectangle 8"/>
          <p:cNvSpPr>
            <a:spLocks noGrp="1"/>
          </p:cNvSpPr>
          <p:nvPr>
            <p:ph type="body" sz="quarter" idx="19" hasCustomPrompt="1"/>
          </p:nvPr>
        </p:nvSpPr>
        <p:spPr>
          <a:xfrm>
            <a:off x="304800" y="4291584"/>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6" name="Rectangle 11"/>
          <p:cNvSpPr>
            <a:spLocks noGrp="1"/>
          </p:cNvSpPr>
          <p:nvPr>
            <p:ph sz="quarter" idx="20"/>
          </p:nvPr>
        </p:nvSpPr>
        <p:spPr>
          <a:xfrm>
            <a:off x="304800" y="452018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17"/>
          <p:cNvSpPr>
            <a:spLocks noGrp="1"/>
          </p:cNvSpPr>
          <p:nvPr>
            <p:ph type="dt" sz="half" idx="21"/>
          </p:nvPr>
        </p:nvSpPr>
        <p:spPr/>
        <p:txBody>
          <a:bodyPr/>
          <a:lstStyle>
            <a:extLst/>
          </a:lstStyle>
          <a:p>
            <a:pPr algn="r"/>
            <a:fld id="{968C9C2A-D3B8-4543-8A47-F59C20C16D9A}" type="datetime1">
              <a:rPr lang="en-US" smtClean="0"/>
              <a:pPr algn="r"/>
              <a:t>11/22/2016</a:t>
            </a:fld>
            <a:endParaRPr lang="en-US" dirty="0"/>
          </a:p>
        </p:txBody>
      </p:sp>
      <p:sp>
        <p:nvSpPr>
          <p:cNvPr id="19" name="Rectangle 19"/>
          <p:cNvSpPr>
            <a:spLocks noGrp="1"/>
          </p:cNvSpPr>
          <p:nvPr>
            <p:ph type="sldNum" sz="quarter" idx="22"/>
          </p:nvPr>
        </p:nvSpPr>
        <p:spPr/>
        <p:txBody>
          <a:bodyPr/>
          <a:lstStyle>
            <a:extLst/>
          </a:lstStyle>
          <a:p>
            <a:pPr algn="r"/>
            <a:fld id="{256D3EEF-DE4E-429D-8EC4-DDC531AFF587}" type="slidenum">
              <a:rPr lang="en-US" sz="1000" smtClean="0"/>
              <a:pPr algn="r"/>
              <a:t>‹#›</a:t>
            </a:fld>
            <a:endParaRPr lang="en-US"/>
          </a:p>
        </p:txBody>
      </p:sp>
      <p:sp>
        <p:nvSpPr>
          <p:cNvPr id="20" name="Rectangle 20"/>
          <p:cNvSpPr>
            <a:spLocks noGrp="1"/>
          </p:cNvSpPr>
          <p:nvPr>
            <p:ph type="ftr" sz="quarter" idx="23"/>
          </p:nvPr>
        </p:nvSpPr>
        <p:spPr/>
        <p:txBody>
          <a:bodyPr/>
          <a:lstStyle>
            <a:extLst/>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Up: 2 Left, 3 Right">
    <p:spTree>
      <p:nvGrpSpPr>
        <p:cNvPr id="1" name=""/>
        <p:cNvGrpSpPr/>
        <p:nvPr/>
      </p:nvGrpSpPr>
      <p:grpSpPr>
        <a:xfrm>
          <a:off x="0" y="0"/>
          <a:ext cx="0" cy="0"/>
          <a:chOff x="0" y="0"/>
          <a:chExt cx="0" cy="0"/>
        </a:xfrm>
      </p:grpSpPr>
      <p:sp>
        <p:nvSpPr>
          <p:cNvPr id="20" name="Rectangle 2"/>
          <p:cNvSpPr>
            <a:spLocks noGrp="1"/>
          </p:cNvSpPr>
          <p:nvPr>
            <p:ph type="title"/>
          </p:nvPr>
        </p:nvSpPr>
        <p:spPr/>
        <p:txBody>
          <a:bodyPr/>
          <a:lstStyle>
            <a:extLst/>
          </a:lstStyle>
          <a:p>
            <a:r>
              <a:rPr lang="en-US" smtClean="0"/>
              <a:t>Click to edit Master title style</a:t>
            </a:r>
            <a:endParaRPr lang="en-US"/>
          </a:p>
        </p:txBody>
      </p:sp>
      <p:sp>
        <p:nvSpPr>
          <p:cNvPr id="23"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24" name="Rectangle 11"/>
          <p:cNvSpPr>
            <a:spLocks noGrp="1"/>
          </p:cNvSpPr>
          <p:nvPr>
            <p:ph sz="quarter" idx="15"/>
          </p:nvPr>
        </p:nvSpPr>
        <p:spPr>
          <a:xfrm>
            <a:off x="3048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26" name="Rectangle 11"/>
          <p:cNvSpPr>
            <a:spLocks noGrp="1"/>
          </p:cNvSpPr>
          <p:nvPr>
            <p:ph sz="quarter" idx="17"/>
          </p:nvPr>
        </p:nvSpPr>
        <p:spPr>
          <a:xfrm>
            <a:off x="3017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Rectangle 8"/>
          <p:cNvSpPr>
            <a:spLocks noGrp="1"/>
          </p:cNvSpPr>
          <p:nvPr>
            <p:ph type="body" sz="quarter" idx="14"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29" name="Rectangle 11"/>
          <p:cNvSpPr>
            <a:spLocks noGrp="1"/>
          </p:cNvSpPr>
          <p:nvPr>
            <p:ph sz="quarter" idx="18"/>
          </p:nvPr>
        </p:nvSpPr>
        <p:spPr>
          <a:xfrm>
            <a:off x="4419600" y="609600"/>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1" name="Rectangle 8"/>
          <p:cNvSpPr>
            <a:spLocks noGrp="1"/>
          </p:cNvSpPr>
          <p:nvPr>
            <p:ph type="body" sz="quarter" idx="19" hasCustomPrompt="1"/>
          </p:nvPr>
        </p:nvSpPr>
        <p:spPr>
          <a:xfrm>
            <a:off x="4416552" y="2340864"/>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32" name="Rectangle 11"/>
          <p:cNvSpPr>
            <a:spLocks noGrp="1"/>
          </p:cNvSpPr>
          <p:nvPr>
            <p:ph sz="quarter" idx="20"/>
          </p:nvPr>
        </p:nvSpPr>
        <p:spPr>
          <a:xfrm>
            <a:off x="4416552" y="256946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3" name="Rectangle 8"/>
          <p:cNvSpPr>
            <a:spLocks noGrp="1"/>
          </p:cNvSpPr>
          <p:nvPr>
            <p:ph type="body" sz="quarter" idx="21" hasCustomPrompt="1"/>
          </p:nvPr>
        </p:nvSpPr>
        <p:spPr>
          <a:xfrm>
            <a:off x="4419600" y="4291584"/>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34" name="Rectangle 11"/>
          <p:cNvSpPr>
            <a:spLocks noGrp="1"/>
          </p:cNvSpPr>
          <p:nvPr>
            <p:ph sz="quarter" idx="22"/>
          </p:nvPr>
        </p:nvSpPr>
        <p:spPr>
          <a:xfrm>
            <a:off x="4419600" y="452018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Rectangle 16"/>
          <p:cNvSpPr>
            <a:spLocks noGrp="1"/>
          </p:cNvSpPr>
          <p:nvPr>
            <p:ph type="dt" sz="half" idx="23"/>
          </p:nvPr>
        </p:nvSpPr>
        <p:spPr/>
        <p:txBody>
          <a:bodyPr/>
          <a:lstStyle>
            <a:extLst/>
          </a:lstStyle>
          <a:p>
            <a:pPr algn="r"/>
            <a:fld id="{29ED4C97-3C5D-482A-99AD-AD992C3024DE}" type="datetime1">
              <a:rPr lang="en-US" smtClean="0"/>
              <a:pPr algn="r"/>
              <a:t>11/22/2016</a:t>
            </a:fld>
            <a:endParaRPr lang="en-US"/>
          </a:p>
        </p:txBody>
      </p:sp>
      <p:sp>
        <p:nvSpPr>
          <p:cNvPr id="17" name="Rectangle 17"/>
          <p:cNvSpPr>
            <a:spLocks noGrp="1"/>
          </p:cNvSpPr>
          <p:nvPr>
            <p:ph type="sldNum" sz="quarter" idx="24"/>
          </p:nvPr>
        </p:nvSpPr>
        <p:spPr/>
        <p:txBody>
          <a:bodyPr/>
          <a:lstStyle>
            <a:extLst/>
          </a:lstStyle>
          <a:p>
            <a:pPr algn="r"/>
            <a:fld id="{256D3EEF-DE4E-429D-8EC4-DDC531AFF587}" type="slidenum">
              <a:rPr lang="en-US" sz="1000" smtClean="0"/>
              <a:pPr algn="r"/>
              <a:t>‹#›</a:t>
            </a:fld>
            <a:endParaRPr lang="en-US"/>
          </a:p>
        </p:txBody>
      </p:sp>
      <p:sp>
        <p:nvSpPr>
          <p:cNvPr id="18" name="Rectangle 18"/>
          <p:cNvSpPr>
            <a:spLocks noGrp="1"/>
          </p:cNvSpPr>
          <p:nvPr>
            <p:ph type="ftr" sz="quarter" idx="25"/>
          </p:nvPr>
        </p:nvSpPr>
        <p:spPr/>
        <p:txBody>
          <a:bodyPr/>
          <a:lstStyle>
            <a:extLst/>
          </a:lstStyle>
          <a:p>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Up: 3 Left, 2 Right">
    <p:spTree>
      <p:nvGrpSpPr>
        <p:cNvPr id="1" name=""/>
        <p:cNvGrpSpPr/>
        <p:nvPr/>
      </p:nvGrpSpPr>
      <p:grpSpPr>
        <a:xfrm>
          <a:off x="0" y="0"/>
          <a:ext cx="0" cy="0"/>
          <a:chOff x="0" y="0"/>
          <a:chExt cx="0" cy="0"/>
        </a:xfrm>
      </p:grpSpPr>
      <p:sp>
        <p:nvSpPr>
          <p:cNvPr id="5" name="Rectangle 2"/>
          <p:cNvSpPr>
            <a:spLocks noGrp="1"/>
          </p:cNvSpPr>
          <p:nvPr>
            <p:ph type="title"/>
          </p:nvPr>
        </p:nvSpPr>
        <p:spPr/>
        <p:txBody>
          <a:bodyPr/>
          <a:lstStyle>
            <a:extLst/>
          </a:lstStyle>
          <a:p>
            <a:r>
              <a:rPr lang="en-US" smtClean="0"/>
              <a:t>Click to edit Master title style</a:t>
            </a:r>
            <a:endParaRPr lang="en-US"/>
          </a:p>
        </p:txBody>
      </p:sp>
      <p:sp>
        <p:nvSpPr>
          <p:cNvPr id="21" name="Rectangle 8"/>
          <p:cNvSpPr>
            <a:spLocks noGrp="1"/>
          </p:cNvSpPr>
          <p:nvPr>
            <p:ph type="body" sz="quarter" idx="14" hasCustomPrompt="1"/>
          </p:nvPr>
        </p:nvSpPr>
        <p:spPr>
          <a:xfrm>
            <a:off x="307848" y="381000"/>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22" name="Rectangle 11"/>
          <p:cNvSpPr>
            <a:spLocks noGrp="1"/>
          </p:cNvSpPr>
          <p:nvPr>
            <p:ph sz="quarter" idx="16"/>
          </p:nvPr>
        </p:nvSpPr>
        <p:spPr>
          <a:xfrm>
            <a:off x="307848" y="609600"/>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5" name="Rectangle 8"/>
          <p:cNvSpPr>
            <a:spLocks noGrp="1"/>
          </p:cNvSpPr>
          <p:nvPr>
            <p:ph type="body" sz="quarter" idx="17" hasCustomPrompt="1"/>
          </p:nvPr>
        </p:nvSpPr>
        <p:spPr>
          <a:xfrm>
            <a:off x="304800" y="2340864"/>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26" name="Rectangle 11"/>
          <p:cNvSpPr>
            <a:spLocks noGrp="1"/>
          </p:cNvSpPr>
          <p:nvPr>
            <p:ph sz="quarter" idx="18"/>
          </p:nvPr>
        </p:nvSpPr>
        <p:spPr>
          <a:xfrm>
            <a:off x="304800" y="256946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Rectangle 8"/>
          <p:cNvSpPr>
            <a:spLocks noGrp="1"/>
          </p:cNvSpPr>
          <p:nvPr>
            <p:ph type="body" sz="quarter" idx="19" hasCustomPrompt="1"/>
          </p:nvPr>
        </p:nvSpPr>
        <p:spPr>
          <a:xfrm>
            <a:off x="307848" y="4291584"/>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28" name="Rectangle 11"/>
          <p:cNvSpPr>
            <a:spLocks noGrp="1"/>
          </p:cNvSpPr>
          <p:nvPr>
            <p:ph sz="quarter" idx="20"/>
          </p:nvPr>
        </p:nvSpPr>
        <p:spPr>
          <a:xfrm>
            <a:off x="307848" y="452018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Rectangle 8"/>
          <p:cNvSpPr>
            <a:spLocks noGrp="1"/>
          </p:cNvSpPr>
          <p:nvPr>
            <p:ph type="body" sz="quarter" idx="21"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13" name="Rectangle 11"/>
          <p:cNvSpPr>
            <a:spLocks noGrp="1"/>
          </p:cNvSpPr>
          <p:nvPr>
            <p:ph sz="quarter" idx="22"/>
          </p:nvPr>
        </p:nvSpPr>
        <p:spPr>
          <a:xfrm>
            <a:off x="44196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Rectangle 8"/>
          <p:cNvSpPr>
            <a:spLocks noGrp="1"/>
          </p:cNvSpPr>
          <p:nvPr>
            <p:ph type="body" sz="quarter" idx="23"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16" name="Rectangle 11"/>
          <p:cNvSpPr>
            <a:spLocks noGrp="1"/>
          </p:cNvSpPr>
          <p:nvPr>
            <p:ph sz="quarter" idx="24"/>
          </p:nvPr>
        </p:nvSpPr>
        <p:spPr>
          <a:xfrm>
            <a:off x="44165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17"/>
          <p:cNvSpPr>
            <a:spLocks noGrp="1"/>
          </p:cNvSpPr>
          <p:nvPr>
            <p:ph type="dt" sz="half" idx="25"/>
          </p:nvPr>
        </p:nvSpPr>
        <p:spPr/>
        <p:txBody>
          <a:bodyPr/>
          <a:lstStyle>
            <a:extLst/>
          </a:lstStyle>
          <a:p>
            <a:pPr algn="r"/>
            <a:fld id="{3EF8FEE9-63ED-4C1B-8C25-9B47C2DA1E72}" type="datetime1">
              <a:rPr lang="en-US" smtClean="0"/>
              <a:pPr algn="r"/>
              <a:t>11/22/2016</a:t>
            </a:fld>
            <a:endParaRPr lang="en-US"/>
          </a:p>
        </p:txBody>
      </p:sp>
      <p:sp>
        <p:nvSpPr>
          <p:cNvPr id="18" name="Rectangle 18"/>
          <p:cNvSpPr>
            <a:spLocks noGrp="1"/>
          </p:cNvSpPr>
          <p:nvPr>
            <p:ph type="sldNum" sz="quarter" idx="26"/>
          </p:nvPr>
        </p:nvSpPr>
        <p:spPr/>
        <p:txBody>
          <a:bodyPr/>
          <a:lstStyle>
            <a:extLst/>
          </a:lstStyle>
          <a:p>
            <a:pPr algn="r"/>
            <a:fld id="{256D3EEF-DE4E-429D-8EC4-DDC531AFF587}" type="slidenum">
              <a:rPr lang="en-US" sz="1000" smtClean="0"/>
              <a:pPr algn="r"/>
              <a:t>‹#›</a:t>
            </a:fld>
            <a:endParaRPr lang="en-US"/>
          </a:p>
        </p:txBody>
      </p:sp>
      <p:sp>
        <p:nvSpPr>
          <p:cNvPr id="23" name="Rectangle 23"/>
          <p:cNvSpPr>
            <a:spLocks noGrp="1"/>
          </p:cNvSpPr>
          <p:nvPr>
            <p:ph type="ftr" sz="quarter" idx="27"/>
          </p:nvPr>
        </p:nvSpPr>
        <p:spPr/>
        <p:txBody>
          <a:bodyPr/>
          <a:lstStyle>
            <a:extLst/>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ombstones">
    <p:spTree>
      <p:nvGrpSpPr>
        <p:cNvPr id="1" name=""/>
        <p:cNvGrpSpPr/>
        <p:nvPr/>
      </p:nvGrpSpPr>
      <p:grpSpPr>
        <a:xfrm>
          <a:off x="0" y="0"/>
          <a:ext cx="0" cy="0"/>
          <a:chOff x="0" y="0"/>
          <a:chExt cx="0" cy="0"/>
        </a:xfrm>
      </p:grpSpPr>
      <p:sp>
        <p:nvSpPr>
          <p:cNvPr id="23" name="Rectangle 2"/>
          <p:cNvSpPr>
            <a:spLocks noGrp="1"/>
          </p:cNvSpPr>
          <p:nvPr>
            <p:ph type="title"/>
          </p:nvPr>
        </p:nvSpPr>
        <p:spPr/>
        <p:txBody>
          <a:bodyPr/>
          <a:lstStyle>
            <a:extLst/>
          </a:lstStyle>
          <a:p>
            <a:r>
              <a:rPr lang="en-US" smtClean="0"/>
              <a:t>Click to edit Master title style</a:t>
            </a:r>
            <a:endParaRPr lang="en-US"/>
          </a:p>
        </p:txBody>
      </p:sp>
      <p:sp>
        <p:nvSpPr>
          <p:cNvPr id="9" name="Rectangle 6"/>
          <p:cNvSpPr/>
          <p:nvPr/>
        </p:nvSpPr>
        <p:spPr>
          <a:xfrm>
            <a:off x="13716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8" name="Rectangle 6"/>
          <p:cNvSpPr/>
          <p:nvPr/>
        </p:nvSpPr>
        <p:spPr>
          <a:xfrm>
            <a:off x="13716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26" name="Rectangle 6"/>
          <p:cNvSpPr/>
          <p:nvPr/>
        </p:nvSpPr>
        <p:spPr>
          <a:xfrm>
            <a:off x="35052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25" name="Rectangle 6"/>
          <p:cNvSpPr/>
          <p:nvPr/>
        </p:nvSpPr>
        <p:spPr>
          <a:xfrm>
            <a:off x="35052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31" name="Rectangle 6"/>
          <p:cNvSpPr/>
          <p:nvPr/>
        </p:nvSpPr>
        <p:spPr>
          <a:xfrm>
            <a:off x="56388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3" name="Rectangle 6"/>
          <p:cNvSpPr/>
          <p:nvPr/>
        </p:nvSpPr>
        <p:spPr>
          <a:xfrm>
            <a:off x="56388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24" name="Rectangle 10"/>
          <p:cNvSpPr>
            <a:spLocks noGrp="1"/>
          </p:cNvSpPr>
          <p:nvPr>
            <p:ph type="pic" sz="quarter" idx="13" hasCustomPrompt="1"/>
          </p:nvPr>
        </p:nvSpPr>
        <p:spPr>
          <a:xfrm>
            <a:off x="1524000" y="1600200"/>
            <a:ext cx="1371600" cy="685800"/>
          </a:xfrm>
        </p:spPr>
        <p:txBody>
          <a:bodyPr/>
          <a:lstStyle>
            <a:extLst/>
          </a:lstStyle>
          <a:p>
            <a:r>
              <a:rPr lang="en-US" dirty="0" smtClean="0"/>
              <a:t>Company</a:t>
            </a:r>
            <a:r>
              <a:rPr lang="en-US" baseline="0" dirty="0" smtClean="0"/>
              <a:t> Logo</a:t>
            </a:r>
            <a:endParaRPr lang="en-US" dirty="0"/>
          </a:p>
        </p:txBody>
      </p:sp>
      <p:sp>
        <p:nvSpPr>
          <p:cNvPr id="19" name="Rectangle 10"/>
          <p:cNvSpPr>
            <a:spLocks noGrp="1"/>
          </p:cNvSpPr>
          <p:nvPr>
            <p:ph type="pic" sz="quarter" idx="29" hasCustomPrompt="1"/>
          </p:nvPr>
        </p:nvSpPr>
        <p:spPr>
          <a:xfrm>
            <a:off x="1524000" y="4038600"/>
            <a:ext cx="1371600" cy="685800"/>
          </a:xfrm>
        </p:spPr>
        <p:txBody>
          <a:bodyPr/>
          <a:lstStyle>
            <a:extLst/>
          </a:lstStyle>
          <a:p>
            <a:r>
              <a:rPr lang="en-US" dirty="0" smtClean="0"/>
              <a:t>Company</a:t>
            </a:r>
            <a:r>
              <a:rPr lang="en-US" baseline="0" dirty="0" smtClean="0"/>
              <a:t> Logo</a:t>
            </a:r>
            <a:endParaRPr lang="en-US" dirty="0"/>
          </a:p>
        </p:txBody>
      </p:sp>
      <p:sp>
        <p:nvSpPr>
          <p:cNvPr id="27" name="Rectangle 10"/>
          <p:cNvSpPr>
            <a:spLocks noGrp="1"/>
          </p:cNvSpPr>
          <p:nvPr>
            <p:ph type="pic" sz="quarter" idx="17" hasCustomPrompt="1"/>
          </p:nvPr>
        </p:nvSpPr>
        <p:spPr>
          <a:xfrm>
            <a:off x="3657600" y="1600200"/>
            <a:ext cx="1371600" cy="685800"/>
          </a:xfrm>
        </p:spPr>
        <p:txBody>
          <a:bodyPr/>
          <a:lstStyle>
            <a:extLst/>
          </a:lstStyle>
          <a:p>
            <a:r>
              <a:rPr lang="en-US" dirty="0" smtClean="0"/>
              <a:t>Company</a:t>
            </a:r>
            <a:r>
              <a:rPr lang="en-US" baseline="0" dirty="0" smtClean="0"/>
              <a:t> Logo</a:t>
            </a:r>
            <a:endParaRPr lang="en-US" dirty="0"/>
          </a:p>
        </p:txBody>
      </p:sp>
      <p:sp>
        <p:nvSpPr>
          <p:cNvPr id="11" name="Rectangle 10"/>
          <p:cNvSpPr>
            <a:spLocks noGrp="1"/>
          </p:cNvSpPr>
          <p:nvPr>
            <p:ph type="pic" sz="quarter" idx="30" hasCustomPrompt="1"/>
          </p:nvPr>
        </p:nvSpPr>
        <p:spPr>
          <a:xfrm>
            <a:off x="3657600" y="4038600"/>
            <a:ext cx="1371600" cy="685800"/>
          </a:xfrm>
        </p:spPr>
        <p:txBody>
          <a:bodyPr/>
          <a:lstStyle>
            <a:extLst/>
          </a:lstStyle>
          <a:p>
            <a:r>
              <a:rPr lang="en-US" dirty="0" smtClean="0"/>
              <a:t>Company</a:t>
            </a:r>
            <a:r>
              <a:rPr lang="en-US" baseline="0" dirty="0" smtClean="0"/>
              <a:t> Logo</a:t>
            </a:r>
            <a:endParaRPr lang="en-US" dirty="0"/>
          </a:p>
        </p:txBody>
      </p:sp>
      <p:sp>
        <p:nvSpPr>
          <p:cNvPr id="4" name="Rectangle 10"/>
          <p:cNvSpPr>
            <a:spLocks noGrp="1"/>
          </p:cNvSpPr>
          <p:nvPr>
            <p:ph type="pic" sz="quarter" idx="21" hasCustomPrompt="1"/>
          </p:nvPr>
        </p:nvSpPr>
        <p:spPr>
          <a:xfrm>
            <a:off x="5791200" y="1600200"/>
            <a:ext cx="1371600" cy="685800"/>
          </a:xfrm>
        </p:spPr>
        <p:txBody>
          <a:bodyPr/>
          <a:lstStyle>
            <a:extLst/>
          </a:lstStyle>
          <a:p>
            <a:r>
              <a:rPr lang="en-US" dirty="0" smtClean="0"/>
              <a:t>Company</a:t>
            </a:r>
            <a:r>
              <a:rPr lang="en-US" baseline="0" dirty="0" smtClean="0"/>
              <a:t> Logo</a:t>
            </a:r>
            <a:endParaRPr lang="en-US" dirty="0"/>
          </a:p>
        </p:txBody>
      </p:sp>
      <p:sp>
        <p:nvSpPr>
          <p:cNvPr id="15" name="Rectangle 10"/>
          <p:cNvSpPr>
            <a:spLocks noGrp="1"/>
          </p:cNvSpPr>
          <p:nvPr>
            <p:ph type="pic" sz="quarter" idx="31" hasCustomPrompt="1"/>
          </p:nvPr>
        </p:nvSpPr>
        <p:spPr>
          <a:xfrm>
            <a:off x="5791200" y="4038600"/>
            <a:ext cx="1371600" cy="685800"/>
          </a:xfrm>
        </p:spPr>
        <p:txBody>
          <a:bodyPr/>
          <a:lstStyle>
            <a:extLst/>
          </a:lstStyle>
          <a:p>
            <a:r>
              <a:rPr lang="en-US" dirty="0" smtClean="0"/>
              <a:t>Company</a:t>
            </a:r>
            <a:r>
              <a:rPr lang="en-US" baseline="0" dirty="0" smtClean="0"/>
              <a:t> Logo</a:t>
            </a:r>
            <a:endParaRPr lang="en-US" dirty="0"/>
          </a:p>
        </p:txBody>
      </p:sp>
      <p:sp>
        <p:nvSpPr>
          <p:cNvPr id="7" name="Rectangle 12"/>
          <p:cNvSpPr>
            <a:spLocks noGrp="1"/>
          </p:cNvSpPr>
          <p:nvPr>
            <p:ph type="body" sz="quarter" idx="14" hasCustomPrompt="1"/>
          </p:nvPr>
        </p:nvSpPr>
        <p:spPr>
          <a:xfrm>
            <a:off x="1524000" y="2895600"/>
            <a:ext cx="1371600" cy="304800"/>
          </a:xfrm>
        </p:spPr>
        <p:txBody>
          <a:bodyPr anchor="ctr"/>
          <a:lstStyle>
            <a:lvl1pPr algn="ctr">
              <a:defRPr b="1"/>
            </a:lvl1pPr>
            <a:extLst/>
          </a:lstStyle>
          <a:p>
            <a:pPr lvl="0"/>
            <a:r>
              <a:rPr lang="en-US" dirty="0" smtClean="0"/>
              <a:t>Amount</a:t>
            </a:r>
            <a:endParaRPr lang="en-US" dirty="0"/>
          </a:p>
        </p:txBody>
      </p:sp>
      <p:sp>
        <p:nvSpPr>
          <p:cNvPr id="28" name="Rectangle 12"/>
          <p:cNvSpPr>
            <a:spLocks noGrp="1"/>
          </p:cNvSpPr>
          <p:nvPr>
            <p:ph type="body" sz="quarter" idx="33" hasCustomPrompt="1"/>
          </p:nvPr>
        </p:nvSpPr>
        <p:spPr>
          <a:xfrm>
            <a:off x="1524000" y="5334000"/>
            <a:ext cx="1371600" cy="304800"/>
          </a:xfrm>
        </p:spPr>
        <p:txBody>
          <a:bodyPr anchor="ctr"/>
          <a:lstStyle>
            <a:lvl1pPr algn="ctr">
              <a:defRPr b="1"/>
            </a:lvl1pPr>
            <a:extLst/>
          </a:lstStyle>
          <a:p>
            <a:pPr lvl="0"/>
            <a:r>
              <a:rPr lang="en-US" dirty="0" smtClean="0"/>
              <a:t>Amount</a:t>
            </a:r>
            <a:endParaRPr lang="en-US" dirty="0"/>
          </a:p>
        </p:txBody>
      </p:sp>
      <p:sp>
        <p:nvSpPr>
          <p:cNvPr id="30" name="Rectangle 12"/>
          <p:cNvSpPr>
            <a:spLocks noGrp="1"/>
          </p:cNvSpPr>
          <p:nvPr>
            <p:ph type="body" sz="quarter" idx="18" hasCustomPrompt="1"/>
          </p:nvPr>
        </p:nvSpPr>
        <p:spPr>
          <a:xfrm>
            <a:off x="3657600" y="2895600"/>
            <a:ext cx="1371600" cy="304800"/>
          </a:xfrm>
        </p:spPr>
        <p:txBody>
          <a:bodyPr anchor="ctr"/>
          <a:lstStyle>
            <a:lvl1pPr algn="ctr">
              <a:defRPr b="1"/>
            </a:lvl1pPr>
            <a:extLst/>
          </a:lstStyle>
          <a:p>
            <a:pPr lvl="0"/>
            <a:r>
              <a:rPr lang="en-US" dirty="0" smtClean="0"/>
              <a:t>Amount</a:t>
            </a:r>
            <a:endParaRPr lang="en-US" dirty="0"/>
          </a:p>
        </p:txBody>
      </p:sp>
      <p:sp>
        <p:nvSpPr>
          <p:cNvPr id="13" name="Rectangle 12"/>
          <p:cNvSpPr>
            <a:spLocks noGrp="1"/>
          </p:cNvSpPr>
          <p:nvPr>
            <p:ph type="body" sz="quarter" idx="34" hasCustomPrompt="1"/>
          </p:nvPr>
        </p:nvSpPr>
        <p:spPr>
          <a:xfrm>
            <a:off x="3657600" y="5334000"/>
            <a:ext cx="1371600" cy="304800"/>
          </a:xfrm>
        </p:spPr>
        <p:txBody>
          <a:bodyPr anchor="ctr"/>
          <a:lstStyle>
            <a:lvl1pPr algn="ctr">
              <a:defRPr b="1"/>
            </a:lvl1pPr>
            <a:extLst/>
          </a:lstStyle>
          <a:p>
            <a:pPr lvl="0"/>
            <a:r>
              <a:rPr lang="en-US" dirty="0" smtClean="0"/>
              <a:t>Amount</a:t>
            </a:r>
            <a:endParaRPr lang="en-US" dirty="0"/>
          </a:p>
        </p:txBody>
      </p:sp>
      <p:sp>
        <p:nvSpPr>
          <p:cNvPr id="14" name="Rectangle 12"/>
          <p:cNvSpPr>
            <a:spLocks noGrp="1"/>
          </p:cNvSpPr>
          <p:nvPr>
            <p:ph type="body" sz="quarter" idx="22" hasCustomPrompt="1"/>
          </p:nvPr>
        </p:nvSpPr>
        <p:spPr>
          <a:xfrm>
            <a:off x="5791200" y="2895600"/>
            <a:ext cx="1371600" cy="304800"/>
          </a:xfrm>
        </p:spPr>
        <p:txBody>
          <a:bodyPr anchor="ctr"/>
          <a:lstStyle>
            <a:lvl1pPr algn="ctr">
              <a:defRPr b="1"/>
            </a:lvl1pPr>
            <a:extLst/>
          </a:lstStyle>
          <a:p>
            <a:pPr lvl="0"/>
            <a:r>
              <a:rPr lang="en-US" dirty="0" smtClean="0"/>
              <a:t>Amount</a:t>
            </a:r>
            <a:endParaRPr lang="en-US" dirty="0"/>
          </a:p>
        </p:txBody>
      </p:sp>
      <p:sp>
        <p:nvSpPr>
          <p:cNvPr id="2" name="Rectangle 12"/>
          <p:cNvSpPr>
            <a:spLocks noGrp="1"/>
          </p:cNvSpPr>
          <p:nvPr>
            <p:ph type="body" sz="quarter" idx="35" hasCustomPrompt="1"/>
          </p:nvPr>
        </p:nvSpPr>
        <p:spPr>
          <a:xfrm>
            <a:off x="5791200" y="5334000"/>
            <a:ext cx="1371600" cy="304800"/>
          </a:xfrm>
        </p:spPr>
        <p:txBody>
          <a:bodyPr anchor="ctr"/>
          <a:lstStyle>
            <a:lvl1pPr algn="ctr">
              <a:defRPr b="1"/>
            </a:lvl1pPr>
            <a:extLst/>
          </a:lstStyle>
          <a:p>
            <a:pPr lvl="0"/>
            <a:r>
              <a:rPr lang="en-US" dirty="0" smtClean="0"/>
              <a:t>Amount</a:t>
            </a:r>
            <a:endParaRPr lang="en-US" dirty="0"/>
          </a:p>
        </p:txBody>
      </p:sp>
      <p:sp>
        <p:nvSpPr>
          <p:cNvPr id="44" name="Rectangle 11"/>
          <p:cNvSpPr>
            <a:spLocks noGrp="1"/>
          </p:cNvSpPr>
          <p:nvPr>
            <p:ph type="body" sz="quarter" idx="15" hasCustomPrompt="1"/>
          </p:nvPr>
        </p:nvSpPr>
        <p:spPr>
          <a:xfrm>
            <a:off x="1524000" y="3200400"/>
            <a:ext cx="1371600" cy="152400"/>
          </a:xfrm>
        </p:spPr>
        <p:txBody>
          <a:bodyPr anchor="ctr">
            <a:noAutofit/>
          </a:bodyPr>
          <a:lstStyle>
            <a:lvl1pPr algn="ctr">
              <a:defRPr sz="800" i="1"/>
            </a:lvl1pPr>
            <a:extLst/>
          </a:lstStyle>
          <a:p>
            <a:pPr lvl="0"/>
            <a:r>
              <a:rPr lang="en-US" dirty="0" smtClean="0"/>
              <a:t>Date</a:t>
            </a:r>
            <a:endParaRPr lang="en-US" dirty="0"/>
          </a:p>
        </p:txBody>
      </p:sp>
      <p:sp>
        <p:nvSpPr>
          <p:cNvPr id="35" name="Rectangle 11"/>
          <p:cNvSpPr>
            <a:spLocks noGrp="1"/>
          </p:cNvSpPr>
          <p:nvPr>
            <p:ph type="body" sz="quarter" idx="37" hasCustomPrompt="1"/>
          </p:nvPr>
        </p:nvSpPr>
        <p:spPr>
          <a:xfrm>
            <a:off x="1524000" y="5638800"/>
            <a:ext cx="1371600" cy="152400"/>
          </a:xfrm>
        </p:spPr>
        <p:txBody>
          <a:bodyPr anchor="ctr">
            <a:noAutofit/>
          </a:bodyPr>
          <a:lstStyle>
            <a:lvl1pPr algn="ctr">
              <a:defRPr sz="800" i="1"/>
            </a:lvl1pPr>
            <a:extLst/>
          </a:lstStyle>
          <a:p>
            <a:pPr lvl="0"/>
            <a:r>
              <a:rPr lang="en-US" dirty="0" smtClean="0"/>
              <a:t>Date</a:t>
            </a:r>
            <a:endParaRPr lang="en-US" dirty="0"/>
          </a:p>
        </p:txBody>
      </p:sp>
      <p:sp>
        <p:nvSpPr>
          <p:cNvPr id="34" name="Rectangle 11"/>
          <p:cNvSpPr>
            <a:spLocks noGrp="1"/>
          </p:cNvSpPr>
          <p:nvPr>
            <p:ph type="body" sz="quarter" idx="19" hasCustomPrompt="1"/>
          </p:nvPr>
        </p:nvSpPr>
        <p:spPr>
          <a:xfrm>
            <a:off x="3657600" y="3200400"/>
            <a:ext cx="1371600" cy="152400"/>
          </a:xfrm>
        </p:spPr>
        <p:txBody>
          <a:bodyPr anchor="ctr">
            <a:noAutofit/>
          </a:bodyPr>
          <a:lstStyle>
            <a:lvl1pPr algn="ctr">
              <a:defRPr sz="800" i="1"/>
            </a:lvl1pPr>
            <a:extLst/>
          </a:lstStyle>
          <a:p>
            <a:pPr lvl="0"/>
            <a:r>
              <a:rPr lang="en-US" dirty="0" smtClean="0"/>
              <a:t>Date</a:t>
            </a:r>
            <a:endParaRPr lang="en-US" dirty="0"/>
          </a:p>
        </p:txBody>
      </p:sp>
      <p:sp>
        <p:nvSpPr>
          <p:cNvPr id="40" name="Rectangle 11"/>
          <p:cNvSpPr>
            <a:spLocks noGrp="1"/>
          </p:cNvSpPr>
          <p:nvPr>
            <p:ph type="body" sz="quarter" idx="38" hasCustomPrompt="1"/>
          </p:nvPr>
        </p:nvSpPr>
        <p:spPr>
          <a:xfrm>
            <a:off x="3657600" y="5638800"/>
            <a:ext cx="1371600" cy="152400"/>
          </a:xfrm>
        </p:spPr>
        <p:txBody>
          <a:bodyPr anchor="ctr">
            <a:noAutofit/>
          </a:bodyPr>
          <a:lstStyle>
            <a:lvl1pPr algn="ctr">
              <a:defRPr sz="800" i="1"/>
            </a:lvl1pPr>
            <a:extLst/>
          </a:lstStyle>
          <a:p>
            <a:pPr lvl="0"/>
            <a:r>
              <a:rPr lang="en-US" dirty="0" smtClean="0"/>
              <a:t>Date</a:t>
            </a:r>
            <a:endParaRPr lang="en-US" dirty="0"/>
          </a:p>
        </p:txBody>
      </p:sp>
      <p:sp>
        <p:nvSpPr>
          <p:cNvPr id="38" name="Rectangle 11"/>
          <p:cNvSpPr>
            <a:spLocks noGrp="1"/>
          </p:cNvSpPr>
          <p:nvPr>
            <p:ph type="body" sz="quarter" idx="23" hasCustomPrompt="1"/>
          </p:nvPr>
        </p:nvSpPr>
        <p:spPr>
          <a:xfrm>
            <a:off x="5791200" y="3200400"/>
            <a:ext cx="1371600" cy="152400"/>
          </a:xfrm>
        </p:spPr>
        <p:txBody>
          <a:bodyPr anchor="ctr">
            <a:noAutofit/>
          </a:bodyPr>
          <a:lstStyle>
            <a:lvl1pPr algn="ctr">
              <a:defRPr sz="800" i="1"/>
            </a:lvl1pPr>
            <a:extLst/>
          </a:lstStyle>
          <a:p>
            <a:pPr lvl="0"/>
            <a:r>
              <a:rPr lang="en-US" dirty="0" smtClean="0"/>
              <a:t>Date</a:t>
            </a:r>
            <a:endParaRPr lang="en-US" dirty="0"/>
          </a:p>
        </p:txBody>
      </p:sp>
      <p:sp>
        <p:nvSpPr>
          <p:cNvPr id="33" name="Rectangle 11"/>
          <p:cNvSpPr>
            <a:spLocks noGrp="1"/>
          </p:cNvSpPr>
          <p:nvPr>
            <p:ph type="body" sz="quarter" idx="39" hasCustomPrompt="1"/>
          </p:nvPr>
        </p:nvSpPr>
        <p:spPr>
          <a:xfrm>
            <a:off x="5791200" y="5638800"/>
            <a:ext cx="1371600" cy="152400"/>
          </a:xfrm>
        </p:spPr>
        <p:txBody>
          <a:bodyPr anchor="ctr">
            <a:noAutofit/>
          </a:bodyPr>
          <a:lstStyle>
            <a:lvl1pPr algn="ctr">
              <a:defRPr sz="800" i="1"/>
            </a:lvl1pPr>
            <a:extLst/>
          </a:lstStyle>
          <a:p>
            <a:pPr lvl="0"/>
            <a:r>
              <a:rPr lang="en-US" dirty="0" smtClean="0"/>
              <a:t>Date</a:t>
            </a:r>
            <a:endParaRPr lang="en-US" dirty="0"/>
          </a:p>
        </p:txBody>
      </p:sp>
      <p:sp>
        <p:nvSpPr>
          <p:cNvPr id="5" name="Rectangle 14"/>
          <p:cNvSpPr>
            <a:spLocks noGrp="1"/>
          </p:cNvSpPr>
          <p:nvPr>
            <p:ph type="body" sz="quarter" idx="16" hasCustomPrompt="1"/>
          </p:nvPr>
        </p:nvSpPr>
        <p:spPr>
          <a:xfrm>
            <a:off x="1524000" y="2286000"/>
            <a:ext cx="1371600" cy="609600"/>
          </a:xfrm>
        </p:spPr>
        <p:txBody>
          <a:bodyPr anchor="ctr"/>
          <a:lstStyle>
            <a:lvl1pPr algn="ctr">
              <a:defRPr sz="800"/>
            </a:lvl1pPr>
            <a:extLst/>
          </a:lstStyle>
          <a:p>
            <a:pPr lvl="0"/>
            <a:r>
              <a:rPr lang="en-US" dirty="0" smtClean="0"/>
              <a:t>Description</a:t>
            </a:r>
            <a:endParaRPr lang="en-US" dirty="0"/>
          </a:p>
        </p:txBody>
      </p:sp>
      <p:sp>
        <p:nvSpPr>
          <p:cNvPr id="56" name="Rectangle 14"/>
          <p:cNvSpPr>
            <a:spLocks noGrp="1"/>
          </p:cNvSpPr>
          <p:nvPr>
            <p:ph type="body" sz="quarter" idx="41" hasCustomPrompt="1"/>
          </p:nvPr>
        </p:nvSpPr>
        <p:spPr>
          <a:xfrm>
            <a:off x="1524000" y="4724400"/>
            <a:ext cx="1371600" cy="609600"/>
          </a:xfrm>
        </p:spPr>
        <p:txBody>
          <a:bodyPr anchor="ctr"/>
          <a:lstStyle>
            <a:lvl1pPr algn="ctr">
              <a:defRPr sz="800"/>
            </a:lvl1pPr>
            <a:extLst/>
          </a:lstStyle>
          <a:p>
            <a:pPr lvl="0"/>
            <a:r>
              <a:rPr lang="en-US" dirty="0" smtClean="0"/>
              <a:t>Description</a:t>
            </a:r>
            <a:endParaRPr lang="en-US" dirty="0"/>
          </a:p>
        </p:txBody>
      </p:sp>
      <p:sp>
        <p:nvSpPr>
          <p:cNvPr id="62" name="Rectangle 14"/>
          <p:cNvSpPr>
            <a:spLocks noGrp="1"/>
          </p:cNvSpPr>
          <p:nvPr>
            <p:ph type="body" sz="quarter" idx="20" hasCustomPrompt="1"/>
          </p:nvPr>
        </p:nvSpPr>
        <p:spPr>
          <a:xfrm>
            <a:off x="3657600" y="2286000"/>
            <a:ext cx="1371600" cy="609600"/>
          </a:xfrm>
        </p:spPr>
        <p:txBody>
          <a:bodyPr anchor="ctr"/>
          <a:lstStyle>
            <a:lvl1pPr algn="ctr">
              <a:defRPr sz="800"/>
            </a:lvl1pPr>
            <a:extLst/>
          </a:lstStyle>
          <a:p>
            <a:pPr lvl="0"/>
            <a:r>
              <a:rPr lang="en-US" dirty="0" smtClean="0"/>
              <a:t>Description</a:t>
            </a:r>
            <a:endParaRPr lang="en-US" dirty="0"/>
          </a:p>
        </p:txBody>
      </p:sp>
      <p:sp>
        <p:nvSpPr>
          <p:cNvPr id="37" name="Rectangle 14"/>
          <p:cNvSpPr>
            <a:spLocks noGrp="1"/>
          </p:cNvSpPr>
          <p:nvPr>
            <p:ph type="body" sz="quarter" idx="42" hasCustomPrompt="1"/>
          </p:nvPr>
        </p:nvSpPr>
        <p:spPr>
          <a:xfrm>
            <a:off x="3657600" y="4724400"/>
            <a:ext cx="1371600" cy="609600"/>
          </a:xfrm>
        </p:spPr>
        <p:txBody>
          <a:bodyPr anchor="ctr"/>
          <a:lstStyle>
            <a:lvl1pPr algn="ctr">
              <a:defRPr sz="800"/>
            </a:lvl1pPr>
            <a:extLst/>
          </a:lstStyle>
          <a:p>
            <a:pPr lvl="0"/>
            <a:r>
              <a:rPr lang="en-US" dirty="0" smtClean="0"/>
              <a:t>Description</a:t>
            </a:r>
            <a:endParaRPr lang="en-US" dirty="0"/>
          </a:p>
        </p:txBody>
      </p:sp>
      <p:sp>
        <p:nvSpPr>
          <p:cNvPr id="41" name="Rectangle 14"/>
          <p:cNvSpPr>
            <a:spLocks noGrp="1"/>
          </p:cNvSpPr>
          <p:nvPr>
            <p:ph type="body" sz="quarter" idx="24" hasCustomPrompt="1"/>
          </p:nvPr>
        </p:nvSpPr>
        <p:spPr>
          <a:xfrm>
            <a:off x="5791200" y="2286000"/>
            <a:ext cx="1371600" cy="609600"/>
          </a:xfrm>
        </p:spPr>
        <p:txBody>
          <a:bodyPr anchor="ctr"/>
          <a:lstStyle>
            <a:lvl1pPr algn="ctr">
              <a:defRPr sz="800"/>
            </a:lvl1pPr>
            <a:extLst/>
          </a:lstStyle>
          <a:p>
            <a:pPr lvl="0"/>
            <a:r>
              <a:rPr lang="en-US" dirty="0" smtClean="0"/>
              <a:t>Description</a:t>
            </a:r>
            <a:endParaRPr lang="en-US" dirty="0"/>
          </a:p>
        </p:txBody>
      </p:sp>
      <p:sp>
        <p:nvSpPr>
          <p:cNvPr id="52" name="Rectangle 14"/>
          <p:cNvSpPr>
            <a:spLocks noGrp="1"/>
          </p:cNvSpPr>
          <p:nvPr>
            <p:ph type="body" sz="quarter" idx="43" hasCustomPrompt="1"/>
          </p:nvPr>
        </p:nvSpPr>
        <p:spPr>
          <a:xfrm>
            <a:off x="5791200" y="4724400"/>
            <a:ext cx="1371600" cy="609600"/>
          </a:xfrm>
        </p:spPr>
        <p:txBody>
          <a:bodyPr anchor="ctr"/>
          <a:lstStyle>
            <a:lvl1pPr algn="ctr">
              <a:defRPr sz="800"/>
            </a:lvl1pPr>
            <a:extLst/>
          </a:lstStyle>
          <a:p>
            <a:pPr lvl="0"/>
            <a:r>
              <a:rPr lang="en-US" dirty="0" smtClean="0"/>
              <a:t>Description</a:t>
            </a:r>
            <a:endParaRPr lang="en-US" dirty="0"/>
          </a:p>
        </p:txBody>
      </p:sp>
      <p:sp>
        <p:nvSpPr>
          <p:cNvPr id="39" name="Rectangle 51"/>
          <p:cNvSpPr>
            <a:spLocks noGrp="1"/>
          </p:cNvSpPr>
          <p:nvPr>
            <p:ph type="body" sz="quarter" idx="46"/>
          </p:nvPr>
        </p:nvSpPr>
        <p:spPr>
          <a:xfrm>
            <a:off x="304800" y="381000"/>
            <a:ext cx="8077200" cy="838200"/>
          </a:xfrm>
        </p:spPr>
        <p:txBody>
          <a:bodyPr/>
          <a:lstStyle>
            <a:lvl1pPr>
              <a:defRPr sz="1200"/>
            </a:lvl1pPr>
            <a:extLst/>
          </a:lstStyle>
          <a:p>
            <a:pPr lvl="0"/>
            <a:r>
              <a:rPr lang="en-US" smtClean="0"/>
              <a:t>Click to edit Master text styles</a:t>
            </a:r>
          </a:p>
        </p:txBody>
      </p:sp>
      <p:sp>
        <p:nvSpPr>
          <p:cNvPr id="42" name="Rectangle 42"/>
          <p:cNvSpPr>
            <a:spLocks noGrp="1"/>
          </p:cNvSpPr>
          <p:nvPr>
            <p:ph type="dt" sz="half" idx="47"/>
          </p:nvPr>
        </p:nvSpPr>
        <p:spPr/>
        <p:txBody>
          <a:bodyPr/>
          <a:lstStyle>
            <a:extLst/>
          </a:lstStyle>
          <a:p>
            <a:pPr algn="r"/>
            <a:fld id="{E8BD303E-7304-41BE-B693-A76D7275A3B0}" type="datetime1">
              <a:rPr lang="en-US" smtClean="0"/>
              <a:pPr algn="r"/>
              <a:t>11/22/2016</a:t>
            </a:fld>
            <a:endParaRPr lang="en-US"/>
          </a:p>
        </p:txBody>
      </p:sp>
      <p:sp>
        <p:nvSpPr>
          <p:cNvPr id="43" name="Rectangle 43"/>
          <p:cNvSpPr>
            <a:spLocks noGrp="1"/>
          </p:cNvSpPr>
          <p:nvPr>
            <p:ph type="sldNum" sz="quarter" idx="48"/>
          </p:nvPr>
        </p:nvSpPr>
        <p:spPr/>
        <p:txBody>
          <a:bodyPr/>
          <a:lstStyle>
            <a:extLst/>
          </a:lstStyle>
          <a:p>
            <a:pPr algn="r"/>
            <a:fld id="{256D3EEF-DE4E-429D-8EC4-DDC531AFF587}" type="slidenum">
              <a:rPr lang="en-US" sz="1000" smtClean="0"/>
              <a:pPr algn="r"/>
              <a:t>‹#›</a:t>
            </a:fld>
            <a:endParaRPr lang="en-US"/>
          </a:p>
        </p:txBody>
      </p:sp>
      <p:sp>
        <p:nvSpPr>
          <p:cNvPr id="45" name="Rectangle 45"/>
          <p:cNvSpPr>
            <a:spLocks noGrp="1"/>
          </p:cNvSpPr>
          <p:nvPr>
            <p:ph type="ftr" sz="quarter" idx="49"/>
          </p:nvPr>
        </p:nvSpPr>
        <p:spPr/>
        <p:txBody>
          <a:bodyPr/>
          <a:lstStyle>
            <a:extLst/>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extLst/>
          </a:lstStyle>
          <a:p>
            <a:r>
              <a:rPr lang="en-US" smtClean="0"/>
              <a:t>Click to edit Master title style</a:t>
            </a:r>
            <a:endParaRPr lang="en-US" dirty="0"/>
          </a:p>
        </p:txBody>
      </p:sp>
      <p:sp>
        <p:nvSpPr>
          <p:cNvPr id="37" name="Rectangle 37"/>
          <p:cNvSpPr>
            <a:spLocks noGrp="1"/>
          </p:cNvSpPr>
          <p:nvPr>
            <p:ph type="body" sz="quarter" idx="13" hasCustomPrompt="1"/>
          </p:nvPr>
        </p:nvSpPr>
        <p:spPr>
          <a:xfrm>
            <a:off x="310896" y="3810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43" name="Rectangle 37"/>
          <p:cNvSpPr>
            <a:spLocks noGrp="1"/>
          </p:cNvSpPr>
          <p:nvPr>
            <p:ph type="body" sz="quarter" idx="15" hasCustomPrompt="1"/>
          </p:nvPr>
        </p:nvSpPr>
        <p:spPr>
          <a:xfrm>
            <a:off x="304800" y="838200"/>
            <a:ext cx="7391400"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41" name="Rectangle 37"/>
          <p:cNvSpPr>
            <a:spLocks noGrp="1"/>
          </p:cNvSpPr>
          <p:nvPr>
            <p:ph type="body" sz="quarter" idx="17" hasCustomPrompt="1"/>
          </p:nvPr>
        </p:nvSpPr>
        <p:spPr>
          <a:xfrm>
            <a:off x="310896" y="12954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45" name="Rectangle 37"/>
          <p:cNvSpPr>
            <a:spLocks noGrp="1"/>
          </p:cNvSpPr>
          <p:nvPr>
            <p:ph type="body" sz="quarter" idx="19" hasCustomPrompt="1"/>
          </p:nvPr>
        </p:nvSpPr>
        <p:spPr>
          <a:xfrm>
            <a:off x="310896" y="1752600"/>
            <a:ext cx="7385304" cy="228600"/>
          </a:xfrm>
          <a:solidFill>
            <a:schemeClr val="tx2">
              <a:tint val="40000"/>
            </a:schemeClr>
          </a:solidFill>
        </p:spPr>
        <p:txBody>
          <a:bodyPr anchor="ctr"/>
          <a:lstStyle>
            <a:lvl1pPr>
              <a:buFontTx/>
              <a:buNone/>
              <a:defRPr sz="1100" baseline="0"/>
            </a:lvl1pPr>
            <a:extLst/>
          </a:lstStyle>
          <a:p>
            <a:pPr lvl="0"/>
            <a:r>
              <a:rPr lang="en-US" dirty="0" smtClean="0"/>
              <a:t>Click to add agenda item</a:t>
            </a:r>
            <a:endParaRPr lang="en-US" dirty="0"/>
          </a:p>
        </p:txBody>
      </p:sp>
      <p:sp>
        <p:nvSpPr>
          <p:cNvPr id="47" name="Rectangle 37"/>
          <p:cNvSpPr>
            <a:spLocks noGrp="1"/>
          </p:cNvSpPr>
          <p:nvPr>
            <p:ph type="body" sz="quarter" idx="21" hasCustomPrompt="1"/>
          </p:nvPr>
        </p:nvSpPr>
        <p:spPr>
          <a:xfrm>
            <a:off x="310896" y="2209800"/>
            <a:ext cx="7385304" cy="228600"/>
          </a:xfrm>
          <a:solidFill>
            <a:schemeClr val="tx2">
              <a:tint val="40000"/>
            </a:schemeClr>
          </a:solidFill>
        </p:spPr>
        <p:txBody>
          <a:bodyPr anchor="ctr"/>
          <a:lstStyle>
            <a:lvl1pPr>
              <a:buFontTx/>
              <a:buNone/>
              <a:defRPr sz="1100" baseline="0"/>
            </a:lvl1pPr>
            <a:extLst/>
          </a:lstStyle>
          <a:p>
            <a:pPr lvl="0"/>
            <a:r>
              <a:rPr lang="en-US" dirty="0" smtClean="0"/>
              <a:t>Click to add agenda item</a:t>
            </a:r>
            <a:endParaRPr lang="en-US" dirty="0"/>
          </a:p>
        </p:txBody>
      </p:sp>
      <p:sp>
        <p:nvSpPr>
          <p:cNvPr id="49" name="Rectangle 37"/>
          <p:cNvSpPr>
            <a:spLocks noGrp="1"/>
          </p:cNvSpPr>
          <p:nvPr>
            <p:ph type="body" sz="quarter" idx="23" hasCustomPrompt="1"/>
          </p:nvPr>
        </p:nvSpPr>
        <p:spPr>
          <a:xfrm>
            <a:off x="310896" y="26670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51" name="Rectangle 37"/>
          <p:cNvSpPr>
            <a:spLocks noGrp="1"/>
          </p:cNvSpPr>
          <p:nvPr>
            <p:ph type="body" sz="quarter" idx="25" hasCustomPrompt="1"/>
          </p:nvPr>
        </p:nvSpPr>
        <p:spPr>
          <a:xfrm>
            <a:off x="310896" y="31242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53" name="Rectangle 37"/>
          <p:cNvSpPr>
            <a:spLocks noGrp="1"/>
          </p:cNvSpPr>
          <p:nvPr>
            <p:ph type="body" sz="quarter" idx="27" hasCustomPrompt="1"/>
          </p:nvPr>
        </p:nvSpPr>
        <p:spPr>
          <a:xfrm>
            <a:off x="310896" y="35814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55" name="Rectangle 37"/>
          <p:cNvSpPr>
            <a:spLocks noGrp="1"/>
          </p:cNvSpPr>
          <p:nvPr>
            <p:ph type="body" sz="quarter" idx="29" hasCustomPrompt="1"/>
          </p:nvPr>
        </p:nvSpPr>
        <p:spPr>
          <a:xfrm>
            <a:off x="310896" y="4038600"/>
            <a:ext cx="7385304" cy="228600"/>
          </a:xfrm>
          <a:solidFill>
            <a:schemeClr val="tx2">
              <a:tint val="40000"/>
            </a:schemeClr>
          </a:solidFill>
        </p:spPr>
        <p:txBody>
          <a:bodyPr anchor="ctr"/>
          <a:lstStyle>
            <a:lvl1pPr>
              <a:buFontTx/>
              <a:buNone/>
              <a:defRPr sz="1100" baseline="0"/>
            </a:lvl1pPr>
            <a:extLst/>
          </a:lstStyle>
          <a:p>
            <a:pPr lvl="0"/>
            <a:r>
              <a:rPr lang="en-US" dirty="0" smtClean="0"/>
              <a:t>Click to add agenda item</a:t>
            </a:r>
            <a:endParaRPr lang="en-US" dirty="0"/>
          </a:p>
        </p:txBody>
      </p:sp>
      <p:sp>
        <p:nvSpPr>
          <p:cNvPr id="57" name="Rectangle 37"/>
          <p:cNvSpPr>
            <a:spLocks noGrp="1"/>
          </p:cNvSpPr>
          <p:nvPr>
            <p:ph type="body" sz="quarter" idx="31" hasCustomPrompt="1"/>
          </p:nvPr>
        </p:nvSpPr>
        <p:spPr>
          <a:xfrm>
            <a:off x="310896" y="44958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26" name="Rectangle 37"/>
          <p:cNvSpPr>
            <a:spLocks noGrp="1"/>
          </p:cNvSpPr>
          <p:nvPr>
            <p:ph type="body" sz="quarter" idx="33" hasCustomPrompt="1"/>
          </p:nvPr>
        </p:nvSpPr>
        <p:spPr>
          <a:xfrm>
            <a:off x="310896" y="49530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28" name="Rectangle 37"/>
          <p:cNvSpPr>
            <a:spLocks noGrp="1"/>
          </p:cNvSpPr>
          <p:nvPr>
            <p:ph type="body" sz="quarter" idx="35" hasCustomPrompt="1"/>
          </p:nvPr>
        </p:nvSpPr>
        <p:spPr>
          <a:xfrm>
            <a:off x="310896" y="54102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98" name="Rectangle 37"/>
          <p:cNvSpPr>
            <a:spLocks noGrp="1"/>
          </p:cNvSpPr>
          <p:nvPr>
            <p:ph type="body" sz="quarter" idx="14" hasCustomPrompt="1"/>
          </p:nvPr>
        </p:nvSpPr>
        <p:spPr>
          <a:xfrm>
            <a:off x="7696200" y="381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dirty="0"/>
          </a:p>
        </p:txBody>
      </p:sp>
      <p:sp>
        <p:nvSpPr>
          <p:cNvPr id="44" name="Rectangle 37"/>
          <p:cNvSpPr>
            <a:spLocks noGrp="1"/>
          </p:cNvSpPr>
          <p:nvPr>
            <p:ph type="body" sz="quarter" idx="16" hasCustomPrompt="1"/>
          </p:nvPr>
        </p:nvSpPr>
        <p:spPr>
          <a:xfrm>
            <a:off x="7696200" y="838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42" name="Rectangle 37"/>
          <p:cNvSpPr>
            <a:spLocks noGrp="1"/>
          </p:cNvSpPr>
          <p:nvPr>
            <p:ph type="body" sz="quarter" idx="18" hasCustomPrompt="1"/>
          </p:nvPr>
        </p:nvSpPr>
        <p:spPr>
          <a:xfrm>
            <a:off x="7696200" y="1295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46" name="Rectangle 37"/>
          <p:cNvSpPr>
            <a:spLocks noGrp="1"/>
          </p:cNvSpPr>
          <p:nvPr>
            <p:ph type="body" sz="quarter" idx="20" hasCustomPrompt="1"/>
          </p:nvPr>
        </p:nvSpPr>
        <p:spPr>
          <a:xfrm>
            <a:off x="7696200" y="1752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48" name="Rectangle 37"/>
          <p:cNvSpPr>
            <a:spLocks noGrp="1"/>
          </p:cNvSpPr>
          <p:nvPr>
            <p:ph type="body" sz="quarter" idx="22" hasCustomPrompt="1"/>
          </p:nvPr>
        </p:nvSpPr>
        <p:spPr>
          <a:xfrm>
            <a:off x="7696200" y="2209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50" name="Rectangle 37"/>
          <p:cNvSpPr>
            <a:spLocks noGrp="1"/>
          </p:cNvSpPr>
          <p:nvPr>
            <p:ph type="body" sz="quarter" idx="24" hasCustomPrompt="1"/>
          </p:nvPr>
        </p:nvSpPr>
        <p:spPr>
          <a:xfrm>
            <a:off x="7696200" y="2667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52" name="Rectangle 37"/>
          <p:cNvSpPr>
            <a:spLocks noGrp="1"/>
          </p:cNvSpPr>
          <p:nvPr>
            <p:ph type="body" sz="quarter" idx="26" hasCustomPrompt="1"/>
          </p:nvPr>
        </p:nvSpPr>
        <p:spPr>
          <a:xfrm>
            <a:off x="7696200" y="3124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54" name="Rectangle 37"/>
          <p:cNvSpPr>
            <a:spLocks noGrp="1"/>
          </p:cNvSpPr>
          <p:nvPr>
            <p:ph type="body" sz="quarter" idx="28" hasCustomPrompt="1"/>
          </p:nvPr>
        </p:nvSpPr>
        <p:spPr>
          <a:xfrm>
            <a:off x="7696200" y="3581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56" name="Rectangle 37"/>
          <p:cNvSpPr>
            <a:spLocks noGrp="1"/>
          </p:cNvSpPr>
          <p:nvPr>
            <p:ph type="body" sz="quarter" idx="30" hasCustomPrompt="1"/>
          </p:nvPr>
        </p:nvSpPr>
        <p:spPr>
          <a:xfrm>
            <a:off x="7696200" y="4038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58" name="Rectangle 37"/>
          <p:cNvSpPr>
            <a:spLocks noGrp="1"/>
          </p:cNvSpPr>
          <p:nvPr>
            <p:ph type="body" sz="quarter" idx="32" hasCustomPrompt="1"/>
          </p:nvPr>
        </p:nvSpPr>
        <p:spPr>
          <a:xfrm>
            <a:off x="7696200" y="4495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27" name="Rectangle 37"/>
          <p:cNvSpPr>
            <a:spLocks noGrp="1"/>
          </p:cNvSpPr>
          <p:nvPr>
            <p:ph type="body" sz="quarter" idx="34" hasCustomPrompt="1"/>
          </p:nvPr>
        </p:nvSpPr>
        <p:spPr>
          <a:xfrm>
            <a:off x="7696200" y="4953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29" name="Rectangle 37"/>
          <p:cNvSpPr>
            <a:spLocks noGrp="1"/>
          </p:cNvSpPr>
          <p:nvPr>
            <p:ph type="body" sz="quarter" idx="36" hasCustomPrompt="1"/>
          </p:nvPr>
        </p:nvSpPr>
        <p:spPr>
          <a:xfrm>
            <a:off x="7696200" y="5410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30" name="Rectangle 37"/>
          <p:cNvSpPr>
            <a:spLocks noGrp="1"/>
          </p:cNvSpPr>
          <p:nvPr>
            <p:ph type="body" sz="quarter" idx="37" hasCustomPrompt="1"/>
          </p:nvPr>
        </p:nvSpPr>
        <p:spPr>
          <a:xfrm>
            <a:off x="310896" y="5867400"/>
            <a:ext cx="7385304" cy="228600"/>
          </a:xfrm>
          <a:solidFill>
            <a:schemeClr val="tx2">
              <a:tint val="40000"/>
            </a:schemeClr>
          </a:solidFill>
        </p:spPr>
        <p:txBody>
          <a:bodyPr anchor="ctr">
            <a:noAutofit/>
          </a:bodyPr>
          <a:lstStyle>
            <a:lvl1pPr>
              <a:buFontTx/>
              <a:buNone/>
              <a:defRPr sz="1100"/>
            </a:lvl1pPr>
            <a:extLst/>
          </a:lstStyle>
          <a:p>
            <a:pPr lvl="0"/>
            <a:r>
              <a:rPr lang="en-US" dirty="0" smtClean="0"/>
              <a:t>Click to add agenda item</a:t>
            </a:r>
            <a:endParaRPr lang="en-US" dirty="0"/>
          </a:p>
        </p:txBody>
      </p:sp>
      <p:sp>
        <p:nvSpPr>
          <p:cNvPr id="31" name="Rectangle 37"/>
          <p:cNvSpPr>
            <a:spLocks noGrp="1"/>
          </p:cNvSpPr>
          <p:nvPr>
            <p:ph type="body" sz="quarter" idx="38" hasCustomPrompt="1"/>
          </p:nvPr>
        </p:nvSpPr>
        <p:spPr>
          <a:xfrm>
            <a:off x="7696200" y="5867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32" name="Rectangle 32"/>
          <p:cNvSpPr>
            <a:spLocks noGrp="1"/>
          </p:cNvSpPr>
          <p:nvPr>
            <p:ph type="dt" sz="half" idx="39"/>
          </p:nvPr>
        </p:nvSpPr>
        <p:spPr/>
        <p:txBody>
          <a:bodyPr/>
          <a:lstStyle>
            <a:lvl1pPr>
              <a:defRPr sz="1100"/>
            </a:lvl1pPr>
            <a:extLst/>
          </a:lstStyle>
          <a:p>
            <a:pPr algn="r"/>
            <a:fld id="{F17F374F-8F2E-42FC-B8C0-8EDFCA32CD96}" type="datetime1">
              <a:rPr lang="en-US" sz="1100" smtClean="0"/>
              <a:pPr algn="r"/>
              <a:t>11/22/2016</a:t>
            </a:fld>
            <a:endParaRPr lang="en-US" sz="1100"/>
          </a:p>
        </p:txBody>
      </p:sp>
      <p:sp>
        <p:nvSpPr>
          <p:cNvPr id="33" name="Rectangle 33"/>
          <p:cNvSpPr>
            <a:spLocks noGrp="1"/>
          </p:cNvSpPr>
          <p:nvPr>
            <p:ph type="sldNum" sz="quarter" idx="40"/>
          </p:nvPr>
        </p:nvSpPr>
        <p:spPr/>
        <p:txBody>
          <a:bodyPr/>
          <a:lstStyle>
            <a:extLst/>
          </a:lstStyle>
          <a:p>
            <a:pPr algn="r"/>
            <a:fld id="{256D3EEF-DE4E-429D-8EC4-DDC531AFF587}" type="slidenum">
              <a:rPr lang="en-US" sz="1000" smtClean="0"/>
              <a:pPr algn="r"/>
              <a:t>‹#›</a:t>
            </a:fld>
            <a:endParaRPr lang="en-US"/>
          </a:p>
        </p:txBody>
      </p:sp>
      <p:sp>
        <p:nvSpPr>
          <p:cNvPr id="34" name="Rectangle 34"/>
          <p:cNvSpPr>
            <a:spLocks noGrp="1"/>
          </p:cNvSpPr>
          <p:nvPr>
            <p:ph type="ftr" sz="quarter" idx="41"/>
          </p:nvPr>
        </p:nvSpPr>
        <p:spPr/>
        <p:txBody>
          <a:bodyPr/>
          <a:lstStyle>
            <a:extLst/>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9" name="Rectangle 8"/>
          <p:cNvSpPr/>
          <p:nvPr userDrawn="1"/>
        </p:nvSpPr>
        <p:spPr>
          <a:xfrm>
            <a:off x="0" y="4038600"/>
            <a:ext cx="9144000" cy="609600"/>
          </a:xfrm>
          <a:prstGeom prst="rect">
            <a:avLst/>
          </a:prstGeom>
          <a:solidFill>
            <a:schemeClr val="accent6">
              <a:shade val="75000"/>
            </a:schemeClr>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14" name="Title 13"/>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smtClean="0"/>
              <a:t>Click to edit Master title style</a:t>
            </a:r>
            <a:endParaRPr lang="en-US" dirty="0"/>
          </a:p>
        </p:txBody>
      </p:sp>
      <p:sp>
        <p:nvSpPr>
          <p:cNvPr id="3" name="Rectangle 3"/>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fld id="{5A8D346D-A53F-433C-9D37-45A337EA482C}" type="datetime1">
              <a:rPr lang="en-US" smtClean="0"/>
              <a:pPr/>
              <a:t>11/22/2016</a:t>
            </a:fld>
            <a:endParaRPr lang="en-US" dirty="0"/>
          </a:p>
        </p:txBody>
      </p:sp>
      <p:sp>
        <p:nvSpPr>
          <p:cNvPr id="4" name="Rectangle 4"/>
          <p:cNvSpPr>
            <a:spLocks noGrp="1"/>
          </p:cNvSpPr>
          <p:nvPr>
            <p:ph type="ftr" sz="quarter" idx="11"/>
          </p:nvPr>
        </p:nvSpPr>
        <p:spPr>
          <a:xfrm>
            <a:off x="2705100" y="6477000"/>
            <a:ext cx="3733800" cy="304800"/>
          </a:xfrm>
        </p:spPr>
        <p:txBody>
          <a:bodyPr/>
          <a:lstStyle>
            <a:lvl1pPr>
              <a:defRPr>
                <a:solidFill>
                  <a:schemeClr val="bg1"/>
                </a:solidFill>
              </a:defRPr>
            </a:lvl1pPr>
            <a:extLst/>
          </a:lstStyle>
          <a:p>
            <a:endParaRPr lang="en-US" dirty="0">
              <a:solidFill>
                <a:schemeClr val="bg1"/>
              </a:solidFill>
            </a:endParaRPr>
          </a:p>
        </p:txBody>
      </p:sp>
      <p:sp>
        <p:nvSpPr>
          <p:cNvPr id="13" name="Slide Number Placeholder 12"/>
          <p:cNvSpPr>
            <a:spLocks noGrp="1"/>
          </p:cNvSpPr>
          <p:nvPr>
            <p:ph type="sldNum" sz="quarter" idx="12"/>
          </p:nvPr>
        </p:nvSpPr>
        <p:spPr>
          <a:xfrm>
            <a:off x="6477000" y="6477000"/>
            <a:ext cx="1021080" cy="304800"/>
          </a:xfrm>
        </p:spPr>
        <p:txBody>
          <a:bodyPr anchor="ctr"/>
          <a:lstStyle>
            <a:extLst/>
          </a:lstStyle>
          <a:p>
            <a:pPr algn="r"/>
            <a:fld id="{256D3EEF-DE4E-429D-8EC4-DDC531AFF587}" type="slidenum">
              <a:rPr lang="en-US" sz="1000" smtClean="0"/>
              <a:pPr algn="r"/>
              <a:t>‹#›</a:t>
            </a:fld>
            <a:endParaRPr lang="en-US" dirty="0"/>
          </a:p>
        </p:txBody>
      </p:sp>
      <p:pic>
        <p:nvPicPr>
          <p:cNvPr id="10" name="Rectangle 9"/>
          <p:cNvPicPr>
            <a:picLocks noChangeAspect="1"/>
          </p:cNvPicPr>
          <p:nvPr/>
        </p:nvPicPr>
        <p:blipFill>
          <a:blip r:embed="rId2" cstate="print"/>
          <a:stretch>
            <a:fillRect/>
          </a:stretch>
        </p:blipFill>
        <p:spPr>
          <a:xfrm>
            <a:off x="6858000" y="6019800"/>
            <a:ext cx="2094156" cy="674240"/>
          </a:xfrm>
          <a:prstGeom prst="rect">
            <a:avLst/>
          </a:prstGeom>
          <a:noFill/>
          <a:ln>
            <a:noFill/>
          </a:ln>
        </p:spPr>
      </p:pic>
      <p:sp>
        <p:nvSpPr>
          <p:cNvPr id="11" name="Rectangle 10"/>
          <p:cNvSpPr/>
          <p:nvPr userDrawn="1"/>
        </p:nvSpPr>
        <p:spPr>
          <a:xfrm>
            <a:off x="0" y="4645880"/>
            <a:ext cx="9144000" cy="27432"/>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ing Only">
    <p:spTree>
      <p:nvGrpSpPr>
        <p:cNvPr id="1" name=""/>
        <p:cNvGrpSpPr/>
        <p:nvPr/>
      </p:nvGrpSpPr>
      <p:grpSpPr>
        <a:xfrm>
          <a:off x="0" y="0"/>
          <a:ext cx="0" cy="0"/>
          <a:chOff x="0" y="0"/>
          <a:chExt cx="0" cy="0"/>
        </a:xfrm>
      </p:grpSpPr>
      <p:sp>
        <p:nvSpPr>
          <p:cNvPr id="29" name="Rectangle 2"/>
          <p:cNvSpPr>
            <a:spLocks noGrp="1"/>
          </p:cNvSpPr>
          <p:nvPr>
            <p:ph type="title"/>
          </p:nvPr>
        </p:nvSpPr>
        <p:spPr/>
        <p:txBody>
          <a:bodyPr/>
          <a:lstStyle>
            <a:extLst/>
          </a:lstStyle>
          <a:p>
            <a:r>
              <a:rPr lang="en-US" smtClean="0"/>
              <a:t>Click to edit Master title style</a:t>
            </a:r>
            <a:endParaRPr lang="en-US"/>
          </a:p>
        </p:txBody>
      </p:sp>
      <p:sp>
        <p:nvSpPr>
          <p:cNvPr id="19"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7" name="Rectangle 7"/>
          <p:cNvSpPr>
            <a:spLocks noGrp="1"/>
          </p:cNvSpPr>
          <p:nvPr>
            <p:ph type="dt" sz="half" idx="14"/>
          </p:nvPr>
        </p:nvSpPr>
        <p:spPr/>
        <p:txBody>
          <a:bodyPr/>
          <a:lstStyle>
            <a:extLst/>
          </a:lstStyle>
          <a:p>
            <a:pPr algn="r"/>
            <a:fld id="{F7F1F872-C5DE-403B-85F0-1024E6CA1886}" type="datetime1">
              <a:rPr lang="en-US" smtClean="0"/>
              <a:pPr algn="r"/>
              <a:t>11/22/2016</a:t>
            </a:fld>
            <a:endParaRPr lang="en-US"/>
          </a:p>
        </p:txBody>
      </p:sp>
      <p:sp>
        <p:nvSpPr>
          <p:cNvPr id="8" name="Rectangle 8"/>
          <p:cNvSpPr>
            <a:spLocks noGrp="1"/>
          </p:cNvSpPr>
          <p:nvPr>
            <p:ph type="sldNum" sz="quarter" idx="15"/>
          </p:nvPr>
        </p:nvSpPr>
        <p:spPr/>
        <p:txBody>
          <a:bodyPr/>
          <a:lstStyle>
            <a:extLst/>
          </a:lstStyle>
          <a:p>
            <a:pPr algn="r"/>
            <a:fld id="{256D3EEF-DE4E-429D-8EC4-DDC531AFF587}" type="slidenum">
              <a:rPr lang="en-US" sz="1000" smtClean="0"/>
              <a:pPr algn="r"/>
              <a:t>‹#›</a:t>
            </a:fld>
            <a:endParaRPr lang="en-US"/>
          </a:p>
        </p:txBody>
      </p:sp>
      <p:sp>
        <p:nvSpPr>
          <p:cNvPr id="9" name="Rectangle 9"/>
          <p:cNvSpPr>
            <a:spLocks noGrp="1"/>
          </p:cNvSpPr>
          <p:nvPr>
            <p:ph type="ftr" sz="quarter" idx="16"/>
          </p:nvPr>
        </p:nvSpPr>
        <p:spPr/>
        <p:txBody>
          <a:bodyPr/>
          <a:lstStyle>
            <a:extLst/>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extLst/>
          </a:lstStyle>
          <a:p>
            <a:r>
              <a:rPr lang="en-US" smtClean="0"/>
              <a:t>Click to edit Master title style</a:t>
            </a:r>
            <a:endParaRPr lang="en-US"/>
          </a:p>
        </p:txBody>
      </p:sp>
      <p:sp>
        <p:nvSpPr>
          <p:cNvPr id="6" name="Rectangle 6"/>
          <p:cNvSpPr>
            <a:spLocks noGrp="1"/>
          </p:cNvSpPr>
          <p:nvPr>
            <p:ph type="dt" sz="half" idx="10"/>
          </p:nvPr>
        </p:nvSpPr>
        <p:spPr/>
        <p:txBody>
          <a:bodyPr/>
          <a:lstStyle>
            <a:extLst/>
          </a:lstStyle>
          <a:p>
            <a:pPr algn="r"/>
            <a:fld id="{73B9D0E9-7F95-4423-9114-95494EF8154E}" type="datetime1">
              <a:rPr lang="en-US" smtClean="0"/>
              <a:pPr algn="r"/>
              <a:t>11/22/2016</a:t>
            </a:fld>
            <a:endParaRPr lang="en-US"/>
          </a:p>
        </p:txBody>
      </p:sp>
      <p:sp>
        <p:nvSpPr>
          <p:cNvPr id="8" name="Rectangle 8"/>
          <p:cNvSpPr>
            <a:spLocks noGrp="1"/>
          </p:cNvSpPr>
          <p:nvPr>
            <p:ph type="sldNum" sz="quarter" idx="11"/>
          </p:nvPr>
        </p:nvSpPr>
        <p:spPr/>
        <p:txBody>
          <a:bodyPr/>
          <a:lstStyle>
            <a:extLst/>
          </a:lstStyle>
          <a:p>
            <a:pPr algn="r"/>
            <a:fld id="{256D3EEF-DE4E-429D-8EC4-DDC531AFF587}" type="slidenum">
              <a:rPr lang="en-US" sz="1000" smtClean="0"/>
              <a:pPr algn="r"/>
              <a:t>‹#›</a:t>
            </a:fld>
            <a:endParaRPr lang="en-US"/>
          </a:p>
        </p:txBody>
      </p:sp>
      <p:sp>
        <p:nvSpPr>
          <p:cNvPr id="9" name="Rectangle 9"/>
          <p:cNvSpPr>
            <a:spLocks noGrp="1"/>
          </p:cNvSpPr>
          <p:nvPr>
            <p:ph type="ftr" sz="quarter" idx="12"/>
          </p:nvPr>
        </p:nvSpPr>
        <p:spPr/>
        <p:txBody>
          <a:bodyPr/>
          <a:lstStyle>
            <a:extLst/>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Up">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extLst/>
          </a:lstStyle>
          <a:p>
            <a:r>
              <a:rPr lang="en-US" smtClean="0"/>
              <a:t>Click to edit Master title style</a:t>
            </a:r>
            <a:endParaRPr lang="en-US" dirty="0"/>
          </a:p>
        </p:txBody>
      </p:sp>
      <p:sp>
        <p:nvSpPr>
          <p:cNvPr id="8"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1" name="Rectangle 11"/>
          <p:cNvSpPr>
            <a:spLocks noGrp="1"/>
          </p:cNvSpPr>
          <p:nvPr>
            <p:ph sz="quarter" idx="15"/>
          </p:nvPr>
        </p:nvSpPr>
        <p:spPr>
          <a:xfrm>
            <a:off x="304800" y="609600"/>
            <a:ext cx="80772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9"/>
          <p:cNvSpPr>
            <a:spLocks noGrp="1"/>
          </p:cNvSpPr>
          <p:nvPr>
            <p:ph type="dt" sz="half" idx="16"/>
          </p:nvPr>
        </p:nvSpPr>
        <p:spPr/>
        <p:txBody>
          <a:bodyPr/>
          <a:lstStyle>
            <a:extLst/>
          </a:lstStyle>
          <a:p>
            <a:pPr algn="r"/>
            <a:fld id="{828FD173-2CB3-4214-8741-970D8D476901}" type="datetime1">
              <a:rPr lang="en-US" smtClean="0"/>
              <a:pPr algn="r"/>
              <a:t>11/22/2016</a:t>
            </a:fld>
            <a:endParaRPr lang="en-US"/>
          </a:p>
        </p:txBody>
      </p:sp>
      <p:sp>
        <p:nvSpPr>
          <p:cNvPr id="10" name="Rectangle 10"/>
          <p:cNvSpPr>
            <a:spLocks noGrp="1"/>
          </p:cNvSpPr>
          <p:nvPr>
            <p:ph type="sldNum" sz="quarter" idx="17"/>
          </p:nvPr>
        </p:nvSpPr>
        <p:spPr/>
        <p:txBody>
          <a:bodyPr/>
          <a:lstStyle>
            <a:extLst/>
          </a:lstStyle>
          <a:p>
            <a:pPr algn="r"/>
            <a:fld id="{256D3EEF-DE4E-429D-8EC4-DDC531AFF587}" type="slidenum">
              <a:rPr lang="en-US" sz="1000" smtClean="0"/>
              <a:pPr algn="r"/>
              <a:t>‹#›</a:t>
            </a:fld>
            <a:endParaRPr lang="en-US"/>
          </a:p>
        </p:txBody>
      </p:sp>
      <p:sp>
        <p:nvSpPr>
          <p:cNvPr id="12" name="Rectangle 12"/>
          <p:cNvSpPr>
            <a:spLocks noGrp="1"/>
          </p:cNvSpPr>
          <p:nvPr>
            <p:ph type="ftr" sz="quarter" idx="18"/>
          </p:nvPr>
        </p:nvSpPr>
        <p:spPr/>
        <p:txBody>
          <a:bodyPr/>
          <a:lstStyle>
            <a:extLst/>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extLst/>
          </a:lstStyle>
          <a:p>
            <a:r>
              <a:rPr lang="en-US" smtClean="0"/>
              <a:t>Click to edit Master title style</a:t>
            </a:r>
            <a:endParaRPr lang="en-US"/>
          </a:p>
        </p:txBody>
      </p:sp>
      <p:sp>
        <p:nvSpPr>
          <p:cNvPr id="31"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9" name="Rectangle 11"/>
          <p:cNvSpPr>
            <a:spLocks noGrp="1"/>
          </p:cNvSpPr>
          <p:nvPr>
            <p:ph sz="quarter" idx="15"/>
          </p:nvPr>
        </p:nvSpPr>
        <p:spPr>
          <a:xfrm>
            <a:off x="304800"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Rectangle 8"/>
          <p:cNvSpPr>
            <a:spLocks noGrp="1"/>
          </p:cNvSpPr>
          <p:nvPr>
            <p:ph type="body" sz="quarter" idx="16"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5" name="Rectangle 11"/>
          <p:cNvSpPr>
            <a:spLocks noGrp="1"/>
          </p:cNvSpPr>
          <p:nvPr>
            <p:ph sz="quarter" idx="17"/>
          </p:nvPr>
        </p:nvSpPr>
        <p:spPr>
          <a:xfrm>
            <a:off x="4416552"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13"/>
          <p:cNvSpPr>
            <a:spLocks noGrp="1"/>
          </p:cNvSpPr>
          <p:nvPr>
            <p:ph type="dt" sz="half" idx="18"/>
          </p:nvPr>
        </p:nvSpPr>
        <p:spPr/>
        <p:txBody>
          <a:bodyPr/>
          <a:lstStyle>
            <a:extLst/>
          </a:lstStyle>
          <a:p>
            <a:pPr algn="r"/>
            <a:fld id="{A1704A40-8D3B-4404-9986-2B5D36474D63}" type="datetime1">
              <a:rPr lang="en-US" smtClean="0"/>
              <a:pPr algn="r"/>
              <a:t>11/22/2016</a:t>
            </a:fld>
            <a:endParaRPr lang="en-US"/>
          </a:p>
        </p:txBody>
      </p:sp>
      <p:sp>
        <p:nvSpPr>
          <p:cNvPr id="16" name="Rectangle 16"/>
          <p:cNvSpPr>
            <a:spLocks noGrp="1"/>
          </p:cNvSpPr>
          <p:nvPr>
            <p:ph type="sldNum" sz="quarter" idx="19"/>
          </p:nvPr>
        </p:nvSpPr>
        <p:spPr/>
        <p:txBody>
          <a:bodyPr/>
          <a:lstStyle>
            <a:extLst/>
          </a:lstStyle>
          <a:p>
            <a:pPr algn="r"/>
            <a:fld id="{256D3EEF-DE4E-429D-8EC4-DDC531AFF587}" type="slidenum">
              <a:rPr lang="en-US" sz="1000" smtClean="0"/>
              <a:pPr algn="r"/>
              <a:t>‹#›</a:t>
            </a:fld>
            <a:endParaRPr lang="en-US"/>
          </a:p>
        </p:txBody>
      </p:sp>
      <p:sp>
        <p:nvSpPr>
          <p:cNvPr id="17" name="Rectangle 17"/>
          <p:cNvSpPr>
            <a:spLocks noGrp="1"/>
          </p:cNvSpPr>
          <p:nvPr>
            <p:ph type="ftr" sz="quarter" idx="20"/>
          </p:nvPr>
        </p:nvSpPr>
        <p:spPr/>
        <p:txBody>
          <a:bodyPr/>
          <a:lstStyle>
            <a:extLst/>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Up: 2 left, 1 right">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extLst/>
          </a:lstStyle>
          <a:p>
            <a:r>
              <a:rPr lang="en-US" smtClean="0"/>
              <a:t>Click to edit Master title style</a:t>
            </a:r>
            <a:endParaRPr lang="en-US"/>
          </a:p>
        </p:txBody>
      </p:sp>
      <p:sp>
        <p:nvSpPr>
          <p:cNvPr id="9"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18" name="Rectangle 11"/>
          <p:cNvSpPr>
            <a:spLocks noGrp="1"/>
          </p:cNvSpPr>
          <p:nvPr>
            <p:ph sz="quarter" idx="15"/>
          </p:nvPr>
        </p:nvSpPr>
        <p:spPr>
          <a:xfrm>
            <a:off x="3048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17" name="Rectangle 11"/>
          <p:cNvSpPr>
            <a:spLocks noGrp="1"/>
          </p:cNvSpPr>
          <p:nvPr>
            <p:ph sz="quarter" idx="17"/>
          </p:nvPr>
        </p:nvSpPr>
        <p:spPr>
          <a:xfrm>
            <a:off x="3017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Rectangle 8"/>
          <p:cNvSpPr>
            <a:spLocks noGrp="1"/>
          </p:cNvSpPr>
          <p:nvPr>
            <p:ph type="body" sz="quarter" idx="18"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21" name="Rectangle 11"/>
          <p:cNvSpPr>
            <a:spLocks noGrp="1"/>
          </p:cNvSpPr>
          <p:nvPr>
            <p:ph sz="quarter" idx="19"/>
          </p:nvPr>
        </p:nvSpPr>
        <p:spPr>
          <a:xfrm>
            <a:off x="4416552"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13"/>
          <p:cNvSpPr>
            <a:spLocks noGrp="1"/>
          </p:cNvSpPr>
          <p:nvPr>
            <p:ph type="dt" sz="half" idx="20"/>
          </p:nvPr>
        </p:nvSpPr>
        <p:spPr/>
        <p:txBody>
          <a:bodyPr/>
          <a:lstStyle>
            <a:extLst/>
          </a:lstStyle>
          <a:p>
            <a:pPr algn="r"/>
            <a:fld id="{DE3B91AD-F2C9-43CB-A84C-1D5C130F2509}" type="datetime1">
              <a:rPr lang="en-US" smtClean="0"/>
              <a:pPr algn="r"/>
              <a:t>11/22/2016</a:t>
            </a:fld>
            <a:endParaRPr lang="en-US"/>
          </a:p>
        </p:txBody>
      </p:sp>
      <p:sp>
        <p:nvSpPr>
          <p:cNvPr id="19" name="Rectangle 19"/>
          <p:cNvSpPr>
            <a:spLocks noGrp="1"/>
          </p:cNvSpPr>
          <p:nvPr>
            <p:ph type="sldNum" sz="quarter" idx="21"/>
          </p:nvPr>
        </p:nvSpPr>
        <p:spPr/>
        <p:txBody>
          <a:bodyPr/>
          <a:lstStyle>
            <a:extLst/>
          </a:lstStyle>
          <a:p>
            <a:pPr algn="r"/>
            <a:fld id="{256D3EEF-DE4E-429D-8EC4-DDC531AFF587}" type="slidenum">
              <a:rPr lang="en-US" sz="1000" smtClean="0"/>
              <a:pPr algn="r"/>
              <a:t>‹#›</a:t>
            </a:fld>
            <a:endParaRPr lang="en-US"/>
          </a:p>
        </p:txBody>
      </p:sp>
      <p:sp>
        <p:nvSpPr>
          <p:cNvPr id="22" name="Rectangle 22"/>
          <p:cNvSpPr>
            <a:spLocks noGrp="1"/>
          </p:cNvSpPr>
          <p:nvPr>
            <p:ph type="ftr" sz="quarter" idx="22"/>
          </p:nvPr>
        </p:nvSpPr>
        <p:spPr/>
        <p:txBody>
          <a:bodyPr/>
          <a:lstStyle>
            <a:extLst/>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Up: 1 Left, 2 Right">
    <p:spTree>
      <p:nvGrpSpPr>
        <p:cNvPr id="1" name=""/>
        <p:cNvGrpSpPr/>
        <p:nvPr/>
      </p:nvGrpSpPr>
      <p:grpSpPr>
        <a:xfrm>
          <a:off x="0" y="0"/>
          <a:ext cx="0" cy="0"/>
          <a:chOff x="0" y="0"/>
          <a:chExt cx="0" cy="0"/>
        </a:xfrm>
      </p:grpSpPr>
      <p:sp>
        <p:nvSpPr>
          <p:cNvPr id="25" name="Rectangle 2"/>
          <p:cNvSpPr>
            <a:spLocks noGrp="1"/>
          </p:cNvSpPr>
          <p:nvPr>
            <p:ph type="title"/>
          </p:nvPr>
        </p:nvSpPr>
        <p:spPr/>
        <p:txBody>
          <a:bodyPr/>
          <a:lstStyle>
            <a:extLst/>
          </a:lstStyle>
          <a:p>
            <a:r>
              <a:rPr lang="en-US" smtClean="0"/>
              <a:t>Click to edit Master title style</a:t>
            </a:r>
            <a:endParaRPr lang="en-US"/>
          </a:p>
        </p:txBody>
      </p:sp>
      <p:sp>
        <p:nvSpPr>
          <p:cNvPr id="13"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4" name="Rectangle 11"/>
          <p:cNvSpPr>
            <a:spLocks noGrp="1"/>
          </p:cNvSpPr>
          <p:nvPr>
            <p:ph sz="quarter" idx="15"/>
          </p:nvPr>
        </p:nvSpPr>
        <p:spPr>
          <a:xfrm>
            <a:off x="304800"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Rectangle 8"/>
          <p:cNvSpPr>
            <a:spLocks noGrp="1"/>
          </p:cNvSpPr>
          <p:nvPr>
            <p:ph type="body" sz="quarter" idx="16"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17" name="Rectangle 11"/>
          <p:cNvSpPr>
            <a:spLocks noGrp="1"/>
          </p:cNvSpPr>
          <p:nvPr>
            <p:ph sz="quarter" idx="17"/>
          </p:nvPr>
        </p:nvSpPr>
        <p:spPr>
          <a:xfrm>
            <a:off x="44196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Rectangle 8"/>
          <p:cNvSpPr>
            <a:spLocks noGrp="1"/>
          </p:cNvSpPr>
          <p:nvPr>
            <p:ph type="body" sz="quarter" idx="18"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20" name="Rectangle 11"/>
          <p:cNvSpPr>
            <a:spLocks noGrp="1"/>
          </p:cNvSpPr>
          <p:nvPr>
            <p:ph sz="quarter" idx="19"/>
          </p:nvPr>
        </p:nvSpPr>
        <p:spPr>
          <a:xfrm>
            <a:off x="44165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Rectangle 21"/>
          <p:cNvSpPr>
            <a:spLocks noGrp="1"/>
          </p:cNvSpPr>
          <p:nvPr>
            <p:ph type="dt" sz="half" idx="20"/>
          </p:nvPr>
        </p:nvSpPr>
        <p:spPr/>
        <p:txBody>
          <a:bodyPr/>
          <a:lstStyle>
            <a:extLst/>
          </a:lstStyle>
          <a:p>
            <a:pPr algn="r"/>
            <a:fld id="{27D93220-918A-400D-B3FA-D8B22567DEBB}" type="datetime1">
              <a:rPr lang="en-US" smtClean="0"/>
              <a:pPr algn="r"/>
              <a:t>11/22/2016</a:t>
            </a:fld>
            <a:endParaRPr lang="en-US"/>
          </a:p>
        </p:txBody>
      </p:sp>
      <p:sp>
        <p:nvSpPr>
          <p:cNvPr id="22" name="Rectangle 22"/>
          <p:cNvSpPr>
            <a:spLocks noGrp="1"/>
          </p:cNvSpPr>
          <p:nvPr>
            <p:ph type="sldNum" sz="quarter" idx="21"/>
          </p:nvPr>
        </p:nvSpPr>
        <p:spPr/>
        <p:txBody>
          <a:bodyPr/>
          <a:lstStyle>
            <a:extLst/>
          </a:lstStyle>
          <a:p>
            <a:pPr algn="r"/>
            <a:fld id="{256D3EEF-DE4E-429D-8EC4-DDC531AFF587}" type="slidenum">
              <a:rPr lang="en-US" sz="1000" smtClean="0"/>
              <a:pPr algn="r"/>
              <a:t>‹#›</a:t>
            </a:fld>
            <a:endParaRPr lang="en-US"/>
          </a:p>
        </p:txBody>
      </p:sp>
      <p:sp>
        <p:nvSpPr>
          <p:cNvPr id="23" name="Rectangle 23"/>
          <p:cNvSpPr>
            <a:spLocks noGrp="1"/>
          </p:cNvSpPr>
          <p:nvPr>
            <p:ph type="ftr" sz="quarter" idx="22"/>
          </p:nvPr>
        </p:nvSpPr>
        <p:spPr/>
        <p:txBody>
          <a:bodyPr/>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8610600" y="0"/>
            <a:ext cx="5334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2" name="Rectangle 2"/>
          <p:cNvSpPr>
            <a:spLocks noGrp="1"/>
          </p:cNvSpPr>
          <p:nvPr>
            <p:ph type="title"/>
          </p:nvPr>
        </p:nvSpPr>
        <p:spPr>
          <a:xfrm>
            <a:off x="8610600" y="381000"/>
            <a:ext cx="533400" cy="5867400"/>
          </a:xfrm>
          <a:prstGeom prst="rect">
            <a:avLst/>
          </a:prstGeom>
        </p:spPr>
        <p:txBody>
          <a:bodyPr vert="vert" anchor="ctr">
            <a:normAutofit/>
          </a:bodyPr>
          <a:lstStyle>
            <a:extLst/>
          </a:lstStyle>
          <a:p>
            <a:r>
              <a:rPr lang="en-US" smtClean="0"/>
              <a:t>Click to edit Master title style</a:t>
            </a:r>
            <a:endParaRPr lang="en-US" dirty="0"/>
          </a:p>
        </p:txBody>
      </p:sp>
      <p:sp>
        <p:nvSpPr>
          <p:cNvPr id="3" name="Rectangle 3"/>
          <p:cNvSpPr>
            <a:spLocks noGrp="1"/>
          </p:cNvSpPr>
          <p:nvPr>
            <p:ph type="body" idx="1"/>
          </p:nvPr>
        </p:nvSpPr>
        <p:spPr>
          <a:xfrm>
            <a:off x="304800" y="381000"/>
            <a:ext cx="8077200" cy="5867400"/>
          </a:xfrm>
          <a:prstGeom prst="rect">
            <a:avLst/>
          </a:prstGeom>
        </p:spPr>
        <p:txBody>
          <a:bodyPr vert="horz">
            <a:normAutofit/>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p:cNvSpPr>
          <p:nvPr>
            <p:ph type="dt" sz="half" idx="2"/>
          </p:nvPr>
        </p:nvSpPr>
        <p:spPr>
          <a:xfrm>
            <a:off x="7010400" y="76200"/>
            <a:ext cx="1371600" cy="228600"/>
          </a:xfrm>
          <a:prstGeom prst="rect">
            <a:avLst/>
          </a:prstGeom>
        </p:spPr>
        <p:txBody>
          <a:bodyPr vert="horz"/>
          <a:lstStyle>
            <a:lvl1pPr algn="ctr">
              <a:defRPr sz="1000">
                <a:solidFill>
                  <a:schemeClr val="tx1">
                    <a:tint val="65000"/>
                  </a:schemeClr>
                </a:solidFill>
              </a:defRPr>
            </a:lvl1pPr>
            <a:extLst/>
          </a:lstStyle>
          <a:p>
            <a:pPr algn="r"/>
            <a:fld id="{CCD717AA-EA39-47F3-8A0A-15B3575EDB53}" type="datetime1">
              <a:rPr lang="en-US" smtClean="0"/>
              <a:pPr algn="r"/>
              <a:t>11/22/2016</a:t>
            </a:fld>
            <a:endParaRPr lang="en-US" sz="1000" dirty="0">
              <a:solidFill>
                <a:schemeClr val="tx1">
                  <a:tint val="65000"/>
                </a:schemeClr>
              </a:solidFill>
            </a:endParaRPr>
          </a:p>
        </p:txBody>
      </p:sp>
      <p:sp>
        <p:nvSpPr>
          <p:cNvPr id="6" name="Rectangle 6"/>
          <p:cNvSpPr>
            <a:spLocks noGrp="1"/>
          </p:cNvSpPr>
          <p:nvPr>
            <p:ph type="sldNum" sz="quarter" idx="4"/>
          </p:nvPr>
        </p:nvSpPr>
        <p:spPr>
          <a:xfrm>
            <a:off x="6504432" y="6473952"/>
            <a:ext cx="990600" cy="304800"/>
          </a:xfrm>
          <a:prstGeom prst="rect">
            <a:avLst/>
          </a:prstGeom>
        </p:spPr>
        <p:txBody>
          <a:bodyPr vert="horz" anchor="ctr"/>
          <a:lstStyle>
            <a:lvl1pPr algn="r">
              <a:defRPr sz="1000"/>
            </a:lvl1pPr>
            <a:extLst/>
          </a:lstStyle>
          <a:p>
            <a:pPr algn="r"/>
            <a:fld id="{256D3EEF-DE4E-429D-8EC4-DDC531AFF587}" type="slidenum">
              <a:rPr lang="en-US" sz="1000" smtClean="0"/>
              <a:pPr algn="r"/>
              <a:t>‹#›</a:t>
            </a:fld>
            <a:endParaRPr lang="en-US" sz="1000" dirty="0"/>
          </a:p>
        </p:txBody>
      </p:sp>
      <p:sp>
        <p:nvSpPr>
          <p:cNvPr id="11" name="Rectangle 10"/>
          <p:cNvSpPr/>
          <p:nvPr/>
        </p:nvSpPr>
        <p:spPr>
          <a:xfrm>
            <a:off x="0" y="0"/>
            <a:ext cx="762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12" name="Rectangle 12"/>
          <p:cNvSpPr>
            <a:spLocks noGrp="1"/>
          </p:cNvSpPr>
          <p:nvPr>
            <p:ph type="ftr" sz="quarter" idx="3"/>
          </p:nvPr>
        </p:nvSpPr>
        <p:spPr>
          <a:xfrm>
            <a:off x="2705100" y="6477000"/>
            <a:ext cx="3733800" cy="304800"/>
          </a:xfrm>
          <a:prstGeom prst="rect">
            <a:avLst/>
          </a:prstGeom>
        </p:spPr>
        <p:txBody>
          <a:bodyPr vert="horz" anchor="ctr"/>
          <a:lstStyle>
            <a:lvl1pPr algn="ctr">
              <a:defRPr sz="1000">
                <a:solidFill>
                  <a:sysClr val="windowText" lastClr="000000"/>
                </a:solidFill>
              </a:defRPr>
            </a:lvl1pPr>
            <a:extLst/>
          </a:lstStyle>
          <a:p>
            <a:endParaRPr lang="en-US" sz="1000" dirty="0">
              <a:solidFill>
                <a:sysClr val="windowText" lastClr="000000"/>
              </a:solidFill>
            </a:endParaRPr>
          </a:p>
        </p:txBody>
      </p:sp>
      <p:pic>
        <p:nvPicPr>
          <p:cNvPr id="24" name="ContosoLogo.jpg"/>
          <p:cNvPicPr>
            <a:picLocks noChangeAspect="1"/>
          </p:cNvPicPr>
          <p:nvPr/>
        </p:nvPicPr>
        <p:blipFill>
          <a:blip r:embed="rId18" cstate="print"/>
          <a:stretch>
            <a:fillRect/>
          </a:stretch>
        </p:blipFill>
        <p:spPr>
          <a:xfrm>
            <a:off x="6619113" y="6096000"/>
            <a:ext cx="1915287" cy="616651"/>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3" r:id="rId10"/>
    <p:sldLayoutId id="2147483658" r:id="rId11"/>
    <p:sldLayoutId id="2147483659" r:id="rId12"/>
    <p:sldLayoutId id="2147483660" r:id="rId13"/>
    <p:sldLayoutId id="2147483661" r:id="rId14"/>
    <p:sldLayoutId id="2147483662" r:id="rId15"/>
    <p:sldLayoutId id="2147483664" r:id="rId16"/>
  </p:sldLayoutIdLst>
  <p:hf sldNum="0" hdr="0" ftr="0" dt="0"/>
  <p:txStyles>
    <p:titleStyle>
      <a:lvl1pPr algn="l" rtl="0" eaLnBrk="1" latinLnBrk="0" hangingPunct="1">
        <a:spcBef>
          <a:spcPct val="0"/>
        </a:spcBef>
        <a:buNone/>
        <a:defRPr sz="2400" cap="small" spc="0" baseline="0">
          <a:solidFill>
            <a:schemeClr val="bg1"/>
          </a:solidFill>
          <a:latin typeface="+mj-lt"/>
          <a:ea typeface="+mj-ea"/>
          <a:cs typeface="+mj-cs"/>
        </a:defRPr>
      </a:lvl1pPr>
      <a:extLst/>
    </p:titleStyle>
    <p:bodyStyle>
      <a:lvl1pPr marL="0" marR="0" indent="0" algn="l" rtl="0" eaLnBrk="1" latinLnBrk="0" hangingPunct="1">
        <a:spcBef>
          <a:spcPct val="20000"/>
        </a:spcBef>
        <a:buFontTx/>
        <a:buNone/>
        <a:defRPr sz="1100">
          <a:solidFill>
            <a:schemeClr val="tx1"/>
          </a:solidFill>
          <a:latin typeface="+mn-lt"/>
          <a:ea typeface="+mn-ea"/>
          <a:cs typeface="+mn-cs"/>
        </a:defRPr>
      </a:lvl1pPr>
      <a:lvl2pPr marL="742950" indent="-285750" algn="l" rtl="0" eaLnBrk="1" latinLnBrk="0" hangingPunct="1">
        <a:spcBef>
          <a:spcPct val="20000"/>
        </a:spcBef>
        <a:buFontTx/>
        <a:buNone/>
        <a:defRPr sz="1100">
          <a:solidFill>
            <a:schemeClr val="tx1"/>
          </a:solidFill>
          <a:latin typeface="+mn-lt"/>
          <a:ea typeface="+mn-ea"/>
          <a:cs typeface="+mn-cs"/>
        </a:defRPr>
      </a:lvl2pPr>
      <a:lvl3pPr marL="1143000" indent="-228600" algn="l" rtl="0" eaLnBrk="1" latinLnBrk="0" hangingPunct="1">
        <a:spcBef>
          <a:spcPct val="20000"/>
        </a:spcBef>
        <a:buFontTx/>
        <a:buNone/>
        <a:defRPr sz="1100">
          <a:solidFill>
            <a:schemeClr val="tx1"/>
          </a:solidFill>
          <a:latin typeface="+mn-lt"/>
          <a:ea typeface="+mn-ea"/>
          <a:cs typeface="+mn-cs"/>
        </a:defRPr>
      </a:lvl3pPr>
      <a:lvl4pPr marL="1600200" indent="-228600" algn="l" rtl="0" eaLnBrk="1" latinLnBrk="0" hangingPunct="1">
        <a:spcBef>
          <a:spcPct val="20000"/>
        </a:spcBef>
        <a:buFontTx/>
        <a:buNone/>
        <a:defRPr sz="1100">
          <a:solidFill>
            <a:schemeClr val="tx1"/>
          </a:solidFill>
          <a:latin typeface="+mn-lt"/>
          <a:ea typeface="+mn-ea"/>
          <a:cs typeface="+mn-cs"/>
        </a:defRPr>
      </a:lvl4pPr>
      <a:lvl5pPr marL="2057400" indent="-228600" algn="l" rtl="0" eaLnBrk="1" latinLnBrk="0" hangingPunct="1">
        <a:spcBef>
          <a:spcPct val="20000"/>
        </a:spcBef>
        <a:buFontTx/>
        <a:buNone/>
        <a:defRPr sz="11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Layout" Target="../slideLayouts/slideLayout9.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2" Type="http://schemas.openxmlformats.org/officeDocument/2006/relationships/hyperlink" Target="mailto:katie@vermont.org"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ctrTitle"/>
          </p:nvPr>
        </p:nvSpPr>
        <p:spPr/>
        <p:txBody>
          <a:bodyPr/>
          <a:lstStyle>
            <a:extLst/>
          </a:lstStyle>
          <a:p>
            <a:r>
              <a:rPr lang="en-US" dirty="0" err="1" smtClean="0"/>
              <a:t>LaunchVT</a:t>
            </a:r>
            <a:r>
              <a:rPr lang="en-US" dirty="0" smtClean="0"/>
              <a:t> – 2015 UVM Legislative summit</a:t>
            </a:r>
            <a:endParaRPr lang="en-US" dirty="0"/>
          </a:p>
        </p:txBody>
      </p:sp>
      <p:sp>
        <p:nvSpPr>
          <p:cNvPr id="3" name="Rectangle 3"/>
          <p:cNvSpPr>
            <a:spLocks noGrp="1"/>
          </p:cNvSpPr>
          <p:nvPr>
            <p:ph type="subTitle" idx="1"/>
          </p:nvPr>
        </p:nvSpPr>
        <p:spPr>
          <a:xfrm>
            <a:off x="228600" y="4706112"/>
            <a:ext cx="6934200" cy="932688"/>
          </a:xfrm>
        </p:spPr>
        <p:txBody>
          <a:bodyPr>
            <a:normAutofit/>
          </a:bodyPr>
          <a:lstStyle>
            <a:extLst/>
          </a:lstStyle>
          <a:p>
            <a:r>
              <a:rPr lang="en-US" sz="1400" dirty="0" smtClean="0"/>
              <a:t>Katie Taylor, Director of Workforce Development and Entrepreneurship</a:t>
            </a:r>
            <a:endParaRPr lang="en-US" sz="1400" dirty="0"/>
          </a:p>
          <a:p>
            <a:r>
              <a:rPr lang="en-US" sz="1400" dirty="0" smtClean="0"/>
              <a:t>Lake Champlain Regional Chamber of Commerce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Grp="1"/>
          </p:cNvSpPr>
          <p:nvPr>
            <p:ph type="title"/>
          </p:nvPr>
        </p:nvSpPr>
        <p:spPr/>
        <p:txBody>
          <a:bodyPr>
            <a:normAutofit fontScale="90000"/>
          </a:bodyPr>
          <a:lstStyle>
            <a:extLst/>
          </a:lstStyle>
          <a:p>
            <a:r>
              <a:rPr lang="en-US" dirty="0" smtClean="0"/>
              <a:t>WHAT IS LAUNCHVT?</a:t>
            </a:r>
            <a:endParaRPr lang="en-US" dirty="0"/>
          </a:p>
        </p:txBody>
      </p:sp>
      <p:sp>
        <p:nvSpPr>
          <p:cNvPr id="2" name="Rectangle 3"/>
          <p:cNvSpPr>
            <a:spLocks noGrp="1"/>
          </p:cNvSpPr>
          <p:nvPr>
            <p:ph type="body" sz="quarter" idx="13"/>
          </p:nvPr>
        </p:nvSpPr>
        <p:spPr/>
        <p:txBody>
          <a:bodyPr>
            <a:noAutofit/>
          </a:bodyPr>
          <a:lstStyle>
            <a:extLst/>
          </a:lstStyle>
          <a:p>
            <a:r>
              <a:rPr lang="en-US" sz="1400" dirty="0" smtClean="0"/>
              <a:t>SUPPORTING ENTREPRENEURS</a:t>
            </a:r>
            <a:endParaRPr lang="en-US" sz="1400" dirty="0"/>
          </a:p>
        </p:txBody>
      </p:sp>
      <p:sp>
        <p:nvSpPr>
          <p:cNvPr id="31" name="Rectangle 4"/>
          <p:cNvSpPr>
            <a:spLocks noGrp="1"/>
          </p:cNvSpPr>
          <p:nvPr>
            <p:ph sz="quarter" idx="15"/>
          </p:nvPr>
        </p:nvSpPr>
        <p:spPr>
          <a:xfrm>
            <a:off x="301752" y="609600"/>
            <a:ext cx="8074152" cy="2057400"/>
          </a:xfrm>
        </p:spPr>
        <p:txBody>
          <a:bodyPr>
            <a:normAutofit/>
          </a:bodyPr>
          <a:lstStyle>
            <a:extLst/>
          </a:lstStyle>
          <a:p>
            <a:pPr algn="ctr"/>
            <a:r>
              <a:rPr lang="en-US" sz="2400" cap="all" dirty="0" smtClean="0"/>
              <a:t>LAUNCHVT IS A COMMUNITY INITIATIVE POWERED BY THE LAKE CHAMPLAIN REGIONAL CHAMBER OF COMMERCE TO PROVIDE ENTREPRENEURS WITH AN OPPORTUNITY FOR EXPOSURE, EDUCATION, AND REAL EXPERIENCE TO START THEIR BUSINESSES.</a:t>
            </a:r>
            <a:endParaRPr lang="en-US" sz="2400" cap="all" dirty="0"/>
          </a:p>
        </p:txBody>
      </p:sp>
      <p:sp>
        <p:nvSpPr>
          <p:cNvPr id="7" name="Rectangle 5"/>
          <p:cNvSpPr>
            <a:spLocks noGrp="1"/>
          </p:cNvSpPr>
          <p:nvPr>
            <p:ph type="body" sz="quarter" idx="16"/>
          </p:nvPr>
        </p:nvSpPr>
        <p:spPr>
          <a:xfrm>
            <a:off x="301752" y="2743200"/>
            <a:ext cx="3965448" cy="228600"/>
          </a:xfrm>
        </p:spPr>
        <p:txBody>
          <a:bodyPr>
            <a:noAutofit/>
          </a:bodyPr>
          <a:lstStyle>
            <a:extLst/>
          </a:lstStyle>
          <a:p>
            <a:r>
              <a:rPr lang="en-US" sz="1400" dirty="0" smtClean="0"/>
              <a:t>RESOURCES</a:t>
            </a:r>
            <a:endParaRPr lang="en-US" sz="1400" dirty="0"/>
          </a:p>
        </p:txBody>
      </p:sp>
      <p:pic>
        <p:nvPicPr>
          <p:cNvPr id="18" name="Content Placeholder 17" descr="LaunchVT seminar.png"/>
          <p:cNvPicPr>
            <a:picLocks noGrp="1" noChangeAspect="1"/>
          </p:cNvPicPr>
          <p:nvPr>
            <p:ph sz="quarter" idx="17"/>
          </p:nvPr>
        </p:nvPicPr>
        <p:blipFill>
          <a:blip r:embed="rId3" cstate="print"/>
          <a:stretch>
            <a:fillRect/>
          </a:stretch>
        </p:blipFill>
        <p:spPr>
          <a:xfrm>
            <a:off x="4419600" y="3429000"/>
            <a:ext cx="3965575" cy="2231297"/>
          </a:xfrm>
        </p:spPr>
      </p:pic>
      <p:sp>
        <p:nvSpPr>
          <p:cNvPr id="5" name="Rectangle 7"/>
          <p:cNvSpPr>
            <a:spLocks noGrp="1"/>
          </p:cNvSpPr>
          <p:nvPr>
            <p:ph type="body" sz="quarter" idx="20"/>
          </p:nvPr>
        </p:nvSpPr>
        <p:spPr>
          <a:xfrm>
            <a:off x="4416552" y="2743200"/>
            <a:ext cx="3965448" cy="228600"/>
          </a:xfrm>
        </p:spPr>
        <p:txBody>
          <a:bodyPr>
            <a:noAutofit/>
          </a:bodyPr>
          <a:lstStyle>
            <a:extLst/>
          </a:lstStyle>
          <a:p>
            <a:r>
              <a:rPr lang="en-US" sz="1400" dirty="0" smtClean="0"/>
              <a:t>EDUCATION</a:t>
            </a:r>
          </a:p>
          <a:p>
            <a:endParaRPr lang="en-US" sz="1400" dirty="0"/>
          </a:p>
        </p:txBody>
      </p:sp>
      <p:pic>
        <p:nvPicPr>
          <p:cNvPr id="19" name="Content Placeholder 18" descr="LaunchVT 2015 winners.jpg"/>
          <p:cNvPicPr>
            <a:picLocks noGrp="1" noChangeAspect="1"/>
          </p:cNvPicPr>
          <p:nvPr>
            <p:ph sz="quarter" idx="21"/>
          </p:nvPr>
        </p:nvPicPr>
        <p:blipFill>
          <a:blip r:embed="rId4" cstate="print"/>
          <a:stretch>
            <a:fillRect/>
          </a:stretch>
        </p:blipFill>
        <p:spPr>
          <a:xfrm>
            <a:off x="533400" y="3048000"/>
            <a:ext cx="3505200" cy="35052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p:nvPr>
        </p:nvSpPr>
        <p:spPr/>
        <p:txBody>
          <a:bodyPr>
            <a:normAutofit/>
          </a:bodyPr>
          <a:lstStyle>
            <a:extLst/>
          </a:lstStyle>
          <a:p>
            <a:r>
              <a:rPr lang="en-US" sz="2200" dirty="0" smtClean="0"/>
              <a:t>Elements of </a:t>
            </a:r>
            <a:r>
              <a:rPr lang="en-US" sz="2200" dirty="0" err="1" smtClean="0"/>
              <a:t>launchvt</a:t>
            </a:r>
            <a:endParaRPr lang="en-US" sz="2200" dirty="0"/>
          </a:p>
        </p:txBody>
      </p:sp>
      <p:sp>
        <p:nvSpPr>
          <p:cNvPr id="3" name="Rectangle 3"/>
          <p:cNvSpPr>
            <a:spLocks noGrp="1"/>
          </p:cNvSpPr>
          <p:nvPr>
            <p:ph type="body" sz="quarter" idx="13"/>
          </p:nvPr>
        </p:nvSpPr>
        <p:spPr/>
        <p:txBody>
          <a:bodyPr>
            <a:noAutofit/>
          </a:bodyPr>
          <a:lstStyle>
            <a:extLst/>
          </a:lstStyle>
          <a:p>
            <a:r>
              <a:rPr lang="en-US" sz="1400" dirty="0" smtClean="0"/>
              <a:t>COMPETITION</a:t>
            </a:r>
            <a:endParaRPr lang="en-US" sz="1400" dirty="0"/>
          </a:p>
        </p:txBody>
      </p:sp>
      <p:sp>
        <p:nvSpPr>
          <p:cNvPr id="5" name="Rectangle 5"/>
          <p:cNvSpPr>
            <a:spLocks noGrp="1"/>
          </p:cNvSpPr>
          <p:nvPr>
            <p:ph type="body" sz="quarter" idx="16"/>
          </p:nvPr>
        </p:nvSpPr>
        <p:spPr>
          <a:xfrm>
            <a:off x="301625" y="3319463"/>
            <a:ext cx="3965575" cy="228600"/>
          </a:xfrm>
        </p:spPr>
        <p:txBody>
          <a:bodyPr>
            <a:noAutofit/>
          </a:bodyPr>
          <a:lstStyle>
            <a:extLst/>
          </a:lstStyle>
          <a:p>
            <a:r>
              <a:rPr lang="en-US" sz="1400" dirty="0" smtClean="0"/>
              <a:t>MEETUPS</a:t>
            </a:r>
            <a:endParaRPr lang="en-US" sz="1400" dirty="0"/>
          </a:p>
        </p:txBody>
      </p:sp>
      <p:sp>
        <p:nvSpPr>
          <p:cNvPr id="7" name="Rectangle 7"/>
          <p:cNvSpPr>
            <a:spLocks noGrp="1"/>
          </p:cNvSpPr>
          <p:nvPr>
            <p:ph type="body" sz="quarter" idx="18"/>
          </p:nvPr>
        </p:nvSpPr>
        <p:spPr/>
        <p:txBody>
          <a:bodyPr>
            <a:noAutofit/>
          </a:bodyPr>
          <a:lstStyle>
            <a:extLst/>
          </a:lstStyle>
          <a:p>
            <a:r>
              <a:rPr lang="en-US" sz="1400" dirty="0" smtClean="0"/>
              <a:t>SEMINARS</a:t>
            </a:r>
            <a:endParaRPr lang="en-US" sz="1400" dirty="0"/>
          </a:p>
        </p:txBody>
      </p:sp>
      <p:sp>
        <p:nvSpPr>
          <p:cNvPr id="9" name="Rectangle 9"/>
          <p:cNvSpPr>
            <a:spLocks noGrp="1"/>
          </p:cNvSpPr>
          <p:nvPr>
            <p:ph type="body" sz="quarter" idx="20"/>
          </p:nvPr>
        </p:nvSpPr>
        <p:spPr>
          <a:xfrm>
            <a:off x="4416425" y="3319463"/>
            <a:ext cx="3965575" cy="228600"/>
          </a:xfrm>
        </p:spPr>
        <p:txBody>
          <a:bodyPr>
            <a:noAutofit/>
          </a:bodyPr>
          <a:lstStyle>
            <a:extLst/>
          </a:lstStyle>
          <a:p>
            <a:r>
              <a:rPr lang="en-US" sz="1400" dirty="0" smtClean="0"/>
              <a:t>COLLEGIATE</a:t>
            </a:r>
          </a:p>
          <a:p>
            <a:endParaRPr lang="en-US" sz="1400" dirty="0"/>
          </a:p>
        </p:txBody>
      </p:sp>
      <p:sp>
        <p:nvSpPr>
          <p:cNvPr id="10" name="Rectangle 10"/>
          <p:cNvSpPr>
            <a:spLocks noGrp="1"/>
          </p:cNvSpPr>
          <p:nvPr>
            <p:ph sz="quarter" idx="21"/>
          </p:nvPr>
        </p:nvSpPr>
        <p:spPr>
          <a:xfrm>
            <a:off x="4419600" y="3733800"/>
            <a:ext cx="3965575" cy="2706687"/>
          </a:xfrm>
        </p:spPr>
        <p:txBody>
          <a:bodyPr>
            <a:normAutofit/>
          </a:bodyPr>
          <a:lstStyle>
            <a:extLst/>
          </a:lstStyle>
          <a:p>
            <a:pPr algn="ctr"/>
            <a:r>
              <a:rPr lang="en-US" sz="1800" dirty="0" smtClean="0"/>
              <a:t>LAUNCHVT’S COLLEGIATE BUSINESS PITCH COMPETITION CONNECTS EIGHT INSTITUTIONS FROM AROUND THE STATE AND AWARDS CASH AND IN-KIND RESOURCES, AS WELL AS A SPOT IN THE LAUNCHVT FINALS, TO THE BEST STUDENT TEAM.</a:t>
            </a:r>
            <a:endParaRPr lang="en-US" sz="1800" dirty="0"/>
          </a:p>
        </p:txBody>
      </p:sp>
      <p:sp>
        <p:nvSpPr>
          <p:cNvPr id="14" name="Content Placeholder 13"/>
          <p:cNvSpPr>
            <a:spLocks noGrp="1"/>
          </p:cNvSpPr>
          <p:nvPr>
            <p:ph sz="quarter" idx="15"/>
          </p:nvPr>
        </p:nvSpPr>
        <p:spPr/>
        <p:txBody>
          <a:bodyPr>
            <a:normAutofit/>
          </a:bodyPr>
          <a:lstStyle/>
          <a:p>
            <a:pPr algn="ctr"/>
            <a:endParaRPr lang="en-US" sz="1800" dirty="0" smtClean="0"/>
          </a:p>
          <a:p>
            <a:pPr algn="ctr"/>
            <a:r>
              <a:rPr lang="en-US" sz="1800" dirty="0" smtClean="0"/>
              <a:t>LAUNCHVT’S BUSINESS PITCH COMPETITION AWARDS CASH AND IN-KIND RESOURCES TO ENTREPRENEURS WHO DELIVER PLANS FOR A NEW BUSINESS ENTERPRISE THAT DEMONSTRATES EXCEPTIONAL POTENTIAL IN TODAY’S MARKET.</a:t>
            </a:r>
            <a:endParaRPr lang="en-US" sz="1800" dirty="0"/>
          </a:p>
        </p:txBody>
      </p:sp>
      <p:sp>
        <p:nvSpPr>
          <p:cNvPr id="15" name="Content Placeholder 14"/>
          <p:cNvSpPr>
            <a:spLocks noGrp="1"/>
          </p:cNvSpPr>
          <p:nvPr>
            <p:ph sz="quarter" idx="19"/>
          </p:nvPr>
        </p:nvSpPr>
        <p:spPr>
          <a:xfrm>
            <a:off x="4419600" y="762000"/>
            <a:ext cx="3962400" cy="2706624"/>
          </a:xfrm>
        </p:spPr>
        <p:txBody>
          <a:bodyPr/>
          <a:lstStyle/>
          <a:p>
            <a:pPr algn="ctr">
              <a:spcBef>
                <a:spcPts val="1200"/>
              </a:spcBef>
            </a:pPr>
            <a:r>
              <a:rPr lang="en-US" sz="1800" cap="all" dirty="0" err="1" smtClean="0"/>
              <a:t>LaunchVT's</a:t>
            </a:r>
            <a:r>
              <a:rPr lang="en-US" sz="1800" cap="all" dirty="0" smtClean="0"/>
              <a:t> Entrepreneurial Seminar Series is open to the public and is focused on providing information to those Interested in starting or growing their business. The three topics are chosen throughout the course of </a:t>
            </a:r>
            <a:r>
              <a:rPr lang="en-US" sz="1800" cap="all" dirty="0" err="1" smtClean="0"/>
              <a:t>LaunchVT's</a:t>
            </a:r>
            <a:r>
              <a:rPr lang="en-US" sz="1800" cap="all" dirty="0" smtClean="0"/>
              <a:t> program.</a:t>
            </a:r>
          </a:p>
          <a:p>
            <a:endParaRPr lang="en-US" dirty="0"/>
          </a:p>
        </p:txBody>
      </p:sp>
      <p:sp>
        <p:nvSpPr>
          <p:cNvPr id="16" name="Content Placeholder 15"/>
          <p:cNvSpPr>
            <a:spLocks noGrp="1"/>
          </p:cNvSpPr>
          <p:nvPr>
            <p:ph sz="quarter" idx="17"/>
          </p:nvPr>
        </p:nvSpPr>
        <p:spPr/>
        <p:txBody>
          <a:bodyPr>
            <a:normAutofit/>
          </a:bodyPr>
          <a:lstStyle/>
          <a:p>
            <a:pPr algn="ctr"/>
            <a:endParaRPr lang="en-US" sz="1800" dirty="0" smtClean="0"/>
          </a:p>
          <a:p>
            <a:pPr algn="ctr"/>
            <a:r>
              <a:rPr lang="en-US" sz="1800" dirty="0" smtClean="0"/>
              <a:t>LAUNCHVT’S MONTHLY MEETUPS PROVIDE OPPORTUNITIES FOR ENTREPRENEURS AND SERVICE PROVIDERS TO CHAT OVER A BEER OR </a:t>
            </a:r>
          </a:p>
          <a:p>
            <a:pPr algn="ctr"/>
            <a:r>
              <a:rPr lang="en-US" sz="1800" dirty="0" smtClean="0"/>
              <a:t>A CUP OF COFFEE.</a:t>
            </a:r>
            <a:endParaRPr lang="en-US" sz="1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p:nvPr>
        </p:nvSpPr>
        <p:spPr/>
        <p:txBody>
          <a:bodyPr>
            <a:normAutofit fontScale="90000"/>
          </a:bodyPr>
          <a:lstStyle>
            <a:extLst/>
          </a:lstStyle>
          <a:p>
            <a:r>
              <a:rPr lang="en-US" dirty="0" smtClean="0"/>
              <a:t>THE LAUNCHVT COMPETITION</a:t>
            </a:r>
            <a:endParaRPr lang="en-US" dirty="0"/>
          </a:p>
        </p:txBody>
      </p:sp>
      <p:sp>
        <p:nvSpPr>
          <p:cNvPr id="3" name="Rectangle 3"/>
          <p:cNvSpPr>
            <a:spLocks noGrp="1"/>
          </p:cNvSpPr>
          <p:nvPr>
            <p:ph type="body" sz="quarter" idx="13"/>
          </p:nvPr>
        </p:nvSpPr>
        <p:spPr/>
        <p:txBody>
          <a:bodyPr>
            <a:noAutofit/>
          </a:bodyPr>
          <a:lstStyle>
            <a:extLst/>
          </a:lstStyle>
          <a:p>
            <a:r>
              <a:rPr lang="en-US" sz="1400" dirty="0" smtClean="0"/>
              <a:t>FINAL</a:t>
            </a:r>
            <a:r>
              <a:rPr lang="en-US" dirty="0" smtClean="0"/>
              <a:t> </a:t>
            </a:r>
            <a:r>
              <a:rPr lang="en-US" sz="1400" dirty="0" smtClean="0"/>
              <a:t>COMPETITION</a:t>
            </a:r>
            <a:endParaRPr lang="en-US" sz="1400" dirty="0"/>
          </a:p>
        </p:txBody>
      </p:sp>
      <p:sp>
        <p:nvSpPr>
          <p:cNvPr id="5" name="Rectangle 5"/>
          <p:cNvSpPr>
            <a:spLocks noGrp="1"/>
          </p:cNvSpPr>
          <p:nvPr>
            <p:ph type="body" sz="quarter" idx="14"/>
          </p:nvPr>
        </p:nvSpPr>
        <p:spPr/>
        <p:txBody>
          <a:bodyPr>
            <a:noAutofit/>
          </a:bodyPr>
          <a:lstStyle>
            <a:extLst/>
          </a:lstStyle>
          <a:p>
            <a:r>
              <a:rPr lang="en-US" sz="1400" dirty="0" smtClean="0"/>
              <a:t>APPLICATION</a:t>
            </a:r>
            <a:endParaRPr lang="en-US" sz="1400" dirty="0"/>
          </a:p>
        </p:txBody>
      </p:sp>
      <p:sp>
        <p:nvSpPr>
          <p:cNvPr id="7" name="Rectangle 7"/>
          <p:cNvSpPr>
            <a:spLocks noGrp="1"/>
          </p:cNvSpPr>
          <p:nvPr>
            <p:ph type="body" sz="quarter" idx="17"/>
          </p:nvPr>
        </p:nvSpPr>
        <p:spPr/>
        <p:txBody>
          <a:bodyPr>
            <a:noAutofit/>
          </a:bodyPr>
          <a:lstStyle>
            <a:extLst/>
          </a:lstStyle>
          <a:p>
            <a:r>
              <a:rPr lang="en-US" sz="1400" dirty="0" smtClean="0"/>
              <a:t>MENTORING</a:t>
            </a:r>
            <a:endParaRPr lang="en-US" sz="1400" dirty="0"/>
          </a:p>
        </p:txBody>
      </p:sp>
      <p:sp>
        <p:nvSpPr>
          <p:cNvPr id="9" name="Rectangle 9"/>
          <p:cNvSpPr>
            <a:spLocks noGrp="1"/>
          </p:cNvSpPr>
          <p:nvPr>
            <p:ph type="body" sz="quarter" idx="19"/>
          </p:nvPr>
        </p:nvSpPr>
        <p:spPr/>
        <p:txBody>
          <a:bodyPr>
            <a:noAutofit/>
          </a:bodyPr>
          <a:lstStyle>
            <a:extLst/>
          </a:lstStyle>
          <a:p>
            <a:r>
              <a:rPr lang="en-US" sz="1400" dirty="0" smtClean="0"/>
              <a:t>OFFICE HOURS </a:t>
            </a:r>
            <a:endParaRPr lang="en-US" sz="1400" dirty="0"/>
          </a:p>
        </p:txBody>
      </p:sp>
      <p:sp>
        <p:nvSpPr>
          <p:cNvPr id="12" name="Content Placeholder 11"/>
          <p:cNvSpPr>
            <a:spLocks noGrp="1"/>
          </p:cNvSpPr>
          <p:nvPr>
            <p:ph sz="quarter" idx="15"/>
          </p:nvPr>
        </p:nvSpPr>
        <p:spPr/>
        <p:txBody>
          <a:bodyPr>
            <a:normAutofit fontScale="55000" lnSpcReduction="20000"/>
          </a:bodyPr>
          <a:lstStyle/>
          <a:p>
            <a:pPr algn="ctr"/>
            <a:r>
              <a:rPr lang="en-US" sz="2400" cap="all" dirty="0" smtClean="0"/>
              <a:t>IN THE FINAL COMPETITION, EACH TEAM has 10 minutes to present, followed by 3 minutes of Q&amp;A. A PANEL OF JUDGES REVIEWS THE PITCHES, looking for entrepreneurs who deliver plans for a new business enterprise that demonstrates exceptional potential in today's market, including:</a:t>
            </a:r>
          </a:p>
          <a:p>
            <a:pPr marL="228600" indent="-228600">
              <a:buFont typeface="Arial" pitchFamily="34" charset="0"/>
              <a:buChar char="•"/>
            </a:pPr>
            <a:r>
              <a:rPr lang="en-US" sz="2400" b="1" dirty="0" smtClean="0"/>
              <a:t>Likelihood of building a successful business</a:t>
            </a:r>
          </a:p>
          <a:p>
            <a:pPr marL="228600" indent="-228600">
              <a:buFont typeface="Arial" pitchFamily="34" charset="0"/>
              <a:buChar char="•"/>
            </a:pPr>
            <a:r>
              <a:rPr lang="en-US" sz="2400" b="1" dirty="0" smtClean="0"/>
              <a:t>Scalability: potential to grow a sizeable &amp; meaningful company over time</a:t>
            </a:r>
          </a:p>
          <a:p>
            <a:pPr marL="228600" indent="-228600">
              <a:buFont typeface="Arial" pitchFamily="34" charset="0"/>
              <a:buChar char="•"/>
            </a:pPr>
            <a:r>
              <a:rPr lang="en-US" sz="2400" b="1" dirty="0" smtClean="0"/>
              <a:t>Potential to generate significant employment in Vermont</a:t>
            </a:r>
          </a:p>
          <a:p>
            <a:pPr marL="228600" indent="-228600"/>
            <a:endParaRPr lang="en-US" sz="1900" dirty="0" smtClean="0"/>
          </a:p>
          <a:p>
            <a:r>
              <a:rPr lang="en-US" sz="2100" b="1" u="sng" cap="all" dirty="0" smtClean="0"/>
              <a:t>Prize packages</a:t>
            </a:r>
          </a:p>
          <a:p>
            <a:r>
              <a:rPr lang="en-US" sz="2100" cap="all" dirty="0" smtClean="0"/>
              <a:t>$30K (first place) and $15K (second place) IN CASH PLUS:</a:t>
            </a:r>
          </a:p>
          <a:p>
            <a:r>
              <a:rPr lang="en-US" sz="2100" cap="all" dirty="0" err="1" smtClean="0"/>
              <a:t>Lcrcc</a:t>
            </a:r>
            <a:r>
              <a:rPr lang="en-US" sz="2100" cap="all" dirty="0" smtClean="0"/>
              <a:t> MEMBERSHIP</a:t>
            </a:r>
          </a:p>
          <a:p>
            <a:r>
              <a:rPr lang="en-US" sz="2100" cap="all" dirty="0" smtClean="0"/>
              <a:t>MEDIA BUDGET </a:t>
            </a:r>
          </a:p>
          <a:p>
            <a:r>
              <a:rPr lang="en-US" sz="2100" cap="all" dirty="0" smtClean="0"/>
              <a:t>FREE BUSINESS SPACE FOR 1YR </a:t>
            </a:r>
          </a:p>
          <a:p>
            <a:r>
              <a:rPr lang="en-US" sz="2100" cap="all" dirty="0" smtClean="0"/>
              <a:t>RISK MANAGEMENT / INSURANCE CONSULTATION</a:t>
            </a:r>
          </a:p>
          <a:p>
            <a:r>
              <a:rPr lang="en-US" sz="2100" cap="all" dirty="0" smtClean="0"/>
              <a:t>LEGAL SERVICES &amp; INTELLECTUAL PROPERTY CONSULTING</a:t>
            </a:r>
          </a:p>
          <a:p>
            <a:r>
              <a:rPr lang="en-US" sz="2100" cap="all" dirty="0" smtClean="0"/>
              <a:t>FRACTIONAL CTO SERVICES</a:t>
            </a:r>
          </a:p>
          <a:p>
            <a:r>
              <a:rPr lang="en-US" sz="2100" cap="all" dirty="0" smtClean="0"/>
              <a:t>PR AND MARKETING</a:t>
            </a:r>
          </a:p>
          <a:p>
            <a:r>
              <a:rPr lang="en-US" sz="2100" cap="all" dirty="0" smtClean="0"/>
              <a:t>ACCOUNTING &amp; TAX SERVICES</a:t>
            </a:r>
          </a:p>
          <a:p>
            <a:r>
              <a:rPr lang="en-US" sz="2100" b="1" cap="all" dirty="0" smtClean="0"/>
              <a:t>RUNNERS UP:</a:t>
            </a:r>
          </a:p>
          <a:p>
            <a:r>
              <a:rPr lang="en-US" sz="2100" cap="all" dirty="0" smtClean="0"/>
              <a:t>AN HOUR WITH AN ATTORNEY TO IDENTIFY THEIR LEGAL NEEDS AND CREATE A PLAN/BUDGET TO ADDRESS ANY ISSUES</a:t>
            </a:r>
          </a:p>
          <a:p>
            <a:r>
              <a:rPr lang="en-US" sz="2100" cap="all" dirty="0" smtClean="0"/>
              <a:t>A SECOND OPPORTUNITY TO PITCH IN FRONT OF 3-5 NORTH COUNTRY ANGELS AFTER THE LAUNCHVT FINAL COMPETITION</a:t>
            </a:r>
          </a:p>
          <a:p>
            <a:endParaRPr lang="en-US" dirty="0"/>
          </a:p>
        </p:txBody>
      </p:sp>
      <p:sp>
        <p:nvSpPr>
          <p:cNvPr id="14" name="Content Placeholder 13"/>
          <p:cNvSpPr>
            <a:spLocks noGrp="1"/>
          </p:cNvSpPr>
          <p:nvPr>
            <p:ph sz="quarter" idx="16"/>
          </p:nvPr>
        </p:nvSpPr>
        <p:spPr/>
        <p:txBody>
          <a:bodyPr>
            <a:noAutofit/>
          </a:bodyPr>
          <a:lstStyle/>
          <a:p>
            <a:pPr algn="ctr"/>
            <a:r>
              <a:rPr lang="en-US" sz="1300" cap="all" dirty="0" smtClean="0"/>
              <a:t>To qualify, A COMPANY must be an early-stage startup headquartered in Vermont. GENERALLY, THEY SHOULD NOT HAVE raised over $50K of investment OR have more than $100K in annual revenue. APPLICATIONS ARE REVIEWED AND FINALISTS ARE CHOSEN BY THE LAUNCHVT ADIVSORY BOARD.</a:t>
            </a:r>
          </a:p>
        </p:txBody>
      </p:sp>
      <p:sp>
        <p:nvSpPr>
          <p:cNvPr id="17" name="Content Placeholder 16"/>
          <p:cNvSpPr>
            <a:spLocks noGrp="1"/>
          </p:cNvSpPr>
          <p:nvPr>
            <p:ph sz="quarter" idx="20"/>
          </p:nvPr>
        </p:nvSpPr>
        <p:spPr/>
        <p:txBody>
          <a:bodyPr>
            <a:normAutofit/>
          </a:bodyPr>
          <a:lstStyle/>
          <a:p>
            <a:pPr algn="ctr"/>
            <a:r>
              <a:rPr lang="en-US" sz="1300" cap="all" dirty="0" smtClean="0"/>
              <a:t>OFFICE HOURS ARE private networking opportunities for contestants, structured for mentors and Advisory Board members to connect FINALISTS with key people who can assist them in building their business. The program also allows contestants to offer feedback and assistance to each other.</a:t>
            </a:r>
            <a:endParaRPr lang="en-US" sz="1300" cap="all" dirty="0"/>
          </a:p>
        </p:txBody>
      </p:sp>
      <p:sp>
        <p:nvSpPr>
          <p:cNvPr id="18" name="Content Placeholder 17"/>
          <p:cNvSpPr>
            <a:spLocks noGrp="1"/>
          </p:cNvSpPr>
          <p:nvPr>
            <p:ph sz="quarter" idx="18"/>
          </p:nvPr>
        </p:nvSpPr>
        <p:spPr/>
        <p:txBody>
          <a:bodyPr>
            <a:normAutofit/>
          </a:bodyPr>
          <a:lstStyle/>
          <a:p>
            <a:pPr algn="ctr"/>
            <a:r>
              <a:rPr lang="en-US" sz="1300" cap="all" dirty="0" smtClean="0"/>
              <a:t>The selected contestants are each appointed a mentor with industry specific skill sets. This mentor will assist their contestants for over a month to review their business plans and pitches. The mentor will help them practice their presentation, review their pitch material and build entrepreneurial resources</a:t>
            </a:r>
            <a:r>
              <a:rPr lang="en-US" sz="1300" dirty="0" smtClean="0"/>
              <a:t>. </a:t>
            </a:r>
            <a:endParaRPr lang="en-US" sz="13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LAUNCHVT COLLEGIATE</a:t>
            </a:r>
            <a:endParaRPr lang="en-US" dirty="0"/>
          </a:p>
        </p:txBody>
      </p:sp>
      <p:sp>
        <p:nvSpPr>
          <p:cNvPr id="3" name="Text Placeholder 2"/>
          <p:cNvSpPr>
            <a:spLocks noGrp="1"/>
          </p:cNvSpPr>
          <p:nvPr>
            <p:ph type="body" sz="quarter" idx="13"/>
          </p:nvPr>
        </p:nvSpPr>
        <p:spPr/>
        <p:txBody>
          <a:bodyPr>
            <a:noAutofit/>
          </a:bodyPr>
          <a:lstStyle/>
          <a:p>
            <a:r>
              <a:rPr lang="en-US" sz="1400" dirty="0" smtClean="0"/>
              <a:t>THE PILOT YEAR</a:t>
            </a:r>
            <a:endParaRPr lang="en-US" sz="1400" dirty="0"/>
          </a:p>
        </p:txBody>
      </p:sp>
      <p:pic>
        <p:nvPicPr>
          <p:cNvPr id="5" name="Content Placeholder 4" descr="VT SBDC logo.png"/>
          <p:cNvPicPr>
            <a:picLocks noGrp="1" noChangeAspect="1"/>
          </p:cNvPicPr>
          <p:nvPr>
            <p:ph sz="quarter" idx="15"/>
          </p:nvPr>
        </p:nvPicPr>
        <p:blipFill>
          <a:blip r:embed="rId2" cstate="print"/>
          <a:stretch>
            <a:fillRect/>
          </a:stretch>
        </p:blipFill>
        <p:spPr>
          <a:xfrm>
            <a:off x="3733800" y="5410200"/>
            <a:ext cx="2314575" cy="904875"/>
          </a:xfrm>
        </p:spPr>
      </p:pic>
      <p:pic>
        <p:nvPicPr>
          <p:cNvPr id="6" name="Picture 5" descr="Chamber logo.jpg"/>
          <p:cNvPicPr>
            <a:picLocks noChangeAspect="1"/>
          </p:cNvPicPr>
          <p:nvPr/>
        </p:nvPicPr>
        <p:blipFill>
          <a:blip r:embed="rId3" cstate="print"/>
          <a:stretch>
            <a:fillRect/>
          </a:stretch>
        </p:blipFill>
        <p:spPr>
          <a:xfrm>
            <a:off x="533400" y="5181600"/>
            <a:ext cx="2453721" cy="1235735"/>
          </a:xfrm>
          <a:prstGeom prst="rect">
            <a:avLst/>
          </a:prstGeom>
        </p:spPr>
      </p:pic>
      <p:pic>
        <p:nvPicPr>
          <p:cNvPr id="14" name="Picture 13" descr="JSCLOGO.png"/>
          <p:cNvPicPr>
            <a:picLocks noChangeAspect="1"/>
          </p:cNvPicPr>
          <p:nvPr/>
        </p:nvPicPr>
        <p:blipFill>
          <a:blip r:embed="rId4" cstate="print"/>
          <a:stretch>
            <a:fillRect/>
          </a:stretch>
        </p:blipFill>
        <p:spPr>
          <a:xfrm>
            <a:off x="5181600" y="838200"/>
            <a:ext cx="3098413" cy="926984"/>
          </a:xfrm>
          <a:prstGeom prst="rect">
            <a:avLst/>
          </a:prstGeom>
        </p:spPr>
      </p:pic>
      <p:pic>
        <p:nvPicPr>
          <p:cNvPr id="15" name="Picture 14" descr="caselton univ logo.jpg"/>
          <p:cNvPicPr>
            <a:picLocks noChangeAspect="1"/>
          </p:cNvPicPr>
          <p:nvPr/>
        </p:nvPicPr>
        <p:blipFill>
          <a:blip r:embed="rId5" cstate="print"/>
          <a:stretch>
            <a:fillRect/>
          </a:stretch>
        </p:blipFill>
        <p:spPr>
          <a:xfrm>
            <a:off x="2438400" y="2133600"/>
            <a:ext cx="5943600" cy="646803"/>
          </a:xfrm>
          <a:prstGeom prst="rect">
            <a:avLst/>
          </a:prstGeom>
        </p:spPr>
      </p:pic>
      <p:pic>
        <p:nvPicPr>
          <p:cNvPr id="16" name="Picture 15" descr="champlain.jpg"/>
          <p:cNvPicPr>
            <a:picLocks noChangeAspect="1"/>
          </p:cNvPicPr>
          <p:nvPr/>
        </p:nvPicPr>
        <p:blipFill>
          <a:blip r:embed="rId6" cstate="print"/>
          <a:stretch>
            <a:fillRect/>
          </a:stretch>
        </p:blipFill>
        <p:spPr>
          <a:xfrm>
            <a:off x="304800" y="2438400"/>
            <a:ext cx="1981200" cy="1219200"/>
          </a:xfrm>
          <a:prstGeom prst="rect">
            <a:avLst/>
          </a:prstGeom>
        </p:spPr>
      </p:pic>
      <p:pic>
        <p:nvPicPr>
          <p:cNvPr id="17" name="Picture 16" descr="LSC_Frame-rgb.jpg"/>
          <p:cNvPicPr>
            <a:picLocks noChangeAspect="1"/>
          </p:cNvPicPr>
          <p:nvPr/>
        </p:nvPicPr>
        <p:blipFill>
          <a:blip r:embed="rId7" cstate="print"/>
          <a:stretch>
            <a:fillRect/>
          </a:stretch>
        </p:blipFill>
        <p:spPr>
          <a:xfrm>
            <a:off x="2590800" y="2895600"/>
            <a:ext cx="3143250" cy="1047750"/>
          </a:xfrm>
          <a:prstGeom prst="rect">
            <a:avLst/>
          </a:prstGeom>
        </p:spPr>
      </p:pic>
      <p:pic>
        <p:nvPicPr>
          <p:cNvPr id="18" name="Picture 17" descr="norwich.png"/>
          <p:cNvPicPr>
            <a:picLocks noChangeAspect="1"/>
          </p:cNvPicPr>
          <p:nvPr/>
        </p:nvPicPr>
        <p:blipFill>
          <a:blip r:embed="rId8" cstate="print"/>
          <a:stretch>
            <a:fillRect/>
          </a:stretch>
        </p:blipFill>
        <p:spPr>
          <a:xfrm>
            <a:off x="304800" y="762000"/>
            <a:ext cx="1581150" cy="1421438"/>
          </a:xfrm>
          <a:prstGeom prst="rect">
            <a:avLst/>
          </a:prstGeom>
        </p:spPr>
      </p:pic>
      <p:pic>
        <p:nvPicPr>
          <p:cNvPr id="19" name="Picture 18" descr="mdl_college_left_blue.png"/>
          <p:cNvPicPr>
            <a:picLocks noChangeAspect="1"/>
          </p:cNvPicPr>
          <p:nvPr/>
        </p:nvPicPr>
        <p:blipFill>
          <a:blip r:embed="rId9" cstate="print"/>
          <a:stretch>
            <a:fillRect/>
          </a:stretch>
        </p:blipFill>
        <p:spPr>
          <a:xfrm>
            <a:off x="1981200" y="838200"/>
            <a:ext cx="2981325" cy="1199155"/>
          </a:xfrm>
          <a:prstGeom prst="rect">
            <a:avLst/>
          </a:prstGeom>
        </p:spPr>
      </p:pic>
      <p:pic>
        <p:nvPicPr>
          <p:cNvPr id="20" name="Picture 19" descr="saint-michaels-college_416x416.jpg"/>
          <p:cNvPicPr>
            <a:picLocks noChangeAspect="1"/>
          </p:cNvPicPr>
          <p:nvPr/>
        </p:nvPicPr>
        <p:blipFill>
          <a:blip r:embed="rId10" cstate="print"/>
          <a:stretch>
            <a:fillRect/>
          </a:stretch>
        </p:blipFill>
        <p:spPr>
          <a:xfrm>
            <a:off x="6248400" y="2667000"/>
            <a:ext cx="1752600" cy="1752600"/>
          </a:xfrm>
          <a:prstGeom prst="rect">
            <a:avLst/>
          </a:prstGeom>
        </p:spPr>
      </p:pic>
      <p:pic>
        <p:nvPicPr>
          <p:cNvPr id="21" name="Picture 20" descr="UVM_Logo_Web.jpg"/>
          <p:cNvPicPr>
            <a:picLocks noChangeAspect="1"/>
          </p:cNvPicPr>
          <p:nvPr/>
        </p:nvPicPr>
        <p:blipFill>
          <a:blip r:embed="rId11" cstate="print"/>
          <a:stretch>
            <a:fillRect/>
          </a:stretch>
        </p:blipFill>
        <p:spPr>
          <a:xfrm>
            <a:off x="457200" y="4038600"/>
            <a:ext cx="3505200" cy="1001486"/>
          </a:xfrm>
          <a:prstGeom prst="rect">
            <a:avLst/>
          </a:prstGeom>
        </p:spPr>
      </p:pic>
      <p:pic>
        <p:nvPicPr>
          <p:cNvPr id="23" name="Picture 22" descr="VermontTech_stack.jpg"/>
          <p:cNvPicPr>
            <a:picLocks noChangeAspect="1"/>
          </p:cNvPicPr>
          <p:nvPr/>
        </p:nvPicPr>
        <p:blipFill>
          <a:blip r:embed="rId12" cstate="print"/>
          <a:stretch>
            <a:fillRect/>
          </a:stretch>
        </p:blipFill>
        <p:spPr>
          <a:xfrm>
            <a:off x="4572000" y="4114800"/>
            <a:ext cx="3124200" cy="96316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HACKVT</a:t>
            </a:r>
            <a:endParaRPr lang="en-US" dirty="0"/>
          </a:p>
        </p:txBody>
      </p:sp>
      <p:sp>
        <p:nvSpPr>
          <p:cNvPr id="3" name="Text Placeholder 2"/>
          <p:cNvSpPr>
            <a:spLocks noGrp="1"/>
          </p:cNvSpPr>
          <p:nvPr>
            <p:ph type="body" sz="quarter" idx="13"/>
          </p:nvPr>
        </p:nvSpPr>
        <p:spPr/>
        <p:txBody>
          <a:bodyPr>
            <a:noAutofit/>
          </a:bodyPr>
          <a:lstStyle/>
          <a:p>
            <a:r>
              <a:rPr lang="en-US" sz="1400" dirty="0" smtClean="0"/>
              <a:t>THE TECH-ENTREPRENEUR CONNECTION</a:t>
            </a:r>
            <a:endParaRPr lang="en-US" sz="1400" dirty="0"/>
          </a:p>
        </p:txBody>
      </p:sp>
      <p:sp>
        <p:nvSpPr>
          <p:cNvPr id="4" name="Content Placeholder 3"/>
          <p:cNvSpPr>
            <a:spLocks noGrp="1"/>
          </p:cNvSpPr>
          <p:nvPr>
            <p:ph sz="quarter" idx="15"/>
          </p:nvPr>
        </p:nvSpPr>
        <p:spPr/>
        <p:txBody>
          <a:bodyPr/>
          <a:lstStyle/>
          <a:p>
            <a:pPr algn="ctr"/>
            <a:r>
              <a:rPr lang="en-US" sz="1400" dirty="0" smtClean="0"/>
              <a:t>24-HOUR HACKATHON AWARDING $20K IN CASH AND PRIZES. TEAMS ARE PROVIDED DATA SETS AND A THEME AND SPEND THE NEXT 24 HOURS DEVELOPING A WINNING APP. EACH TEAM IS ALLOTTED 3 MINUTES TO PITCH THEIR APP, AND A PANEL OF JUDGES EVALUATES THE PRESENTATIONS FOR:</a:t>
            </a:r>
          </a:p>
          <a:p>
            <a:pPr algn="ctr" fontAlgn="base"/>
            <a:r>
              <a:rPr lang="en-US" sz="1400" b="1" dirty="0" smtClean="0"/>
              <a:t>Execution of Theme</a:t>
            </a:r>
            <a:endParaRPr lang="en-US" sz="1400" dirty="0" smtClean="0"/>
          </a:p>
          <a:p>
            <a:pPr algn="ctr" fontAlgn="base"/>
            <a:r>
              <a:rPr lang="en-US" sz="1400" b="1" dirty="0" smtClean="0"/>
              <a:t>Innovation</a:t>
            </a:r>
            <a:r>
              <a:rPr lang="en-US" sz="1400" dirty="0" smtClean="0"/>
              <a:t> </a:t>
            </a:r>
          </a:p>
          <a:p>
            <a:pPr algn="ctr" fontAlgn="base"/>
            <a:r>
              <a:rPr lang="en-US" sz="1400" b="1" dirty="0" smtClean="0"/>
              <a:t>Ambition</a:t>
            </a:r>
            <a:r>
              <a:rPr lang="en-US" sz="1400" dirty="0" smtClean="0"/>
              <a:t> </a:t>
            </a:r>
          </a:p>
          <a:p>
            <a:pPr algn="ctr" fontAlgn="base"/>
            <a:r>
              <a:rPr lang="en-US" sz="1400" b="1" dirty="0" smtClean="0"/>
              <a:t>User Experience</a:t>
            </a:r>
            <a:r>
              <a:rPr lang="en-US" sz="1400" dirty="0" smtClean="0"/>
              <a:t> </a:t>
            </a:r>
          </a:p>
          <a:p>
            <a:pPr algn="ctr" fontAlgn="base"/>
            <a:r>
              <a:rPr lang="en-US" sz="1400" b="1" dirty="0" smtClean="0"/>
              <a:t>Presentation Quality/Impact</a:t>
            </a:r>
            <a:r>
              <a:rPr lang="en-US" sz="1400" dirty="0" smtClean="0"/>
              <a:t> </a:t>
            </a:r>
          </a:p>
          <a:p>
            <a:pPr algn="ctr" fontAlgn="base"/>
            <a:r>
              <a:rPr lang="en-US" sz="1400" b="1" dirty="0" smtClean="0"/>
              <a:t>Overall Quality</a:t>
            </a:r>
            <a:r>
              <a:rPr lang="en-US" sz="1400" dirty="0" smtClean="0"/>
              <a:t> </a:t>
            </a:r>
          </a:p>
          <a:p>
            <a:endParaRPr lang="en-US" dirty="0"/>
          </a:p>
        </p:txBody>
      </p:sp>
      <p:sp>
        <p:nvSpPr>
          <p:cNvPr id="5" name="Text Placeholder 4"/>
          <p:cNvSpPr>
            <a:spLocks noGrp="1"/>
          </p:cNvSpPr>
          <p:nvPr>
            <p:ph type="body" sz="quarter" idx="16"/>
          </p:nvPr>
        </p:nvSpPr>
        <p:spPr/>
        <p:txBody>
          <a:bodyPr>
            <a:noAutofit/>
          </a:bodyPr>
          <a:lstStyle/>
          <a:p>
            <a:r>
              <a:rPr lang="en-US" sz="1400" dirty="0" smtClean="0"/>
              <a:t>CLIMATE CHANGE FOCUS</a:t>
            </a:r>
            <a:endParaRPr lang="en-US" sz="1400" dirty="0"/>
          </a:p>
        </p:txBody>
      </p:sp>
      <p:pic>
        <p:nvPicPr>
          <p:cNvPr id="9" name="Content Placeholder 8" descr="Hack the Climate 2015 logo.png"/>
          <p:cNvPicPr>
            <a:picLocks noGrp="1" noChangeAspect="1"/>
          </p:cNvPicPr>
          <p:nvPr>
            <p:ph sz="quarter" idx="17"/>
          </p:nvPr>
        </p:nvPicPr>
        <p:blipFill>
          <a:blip r:embed="rId2" cstate="print"/>
          <a:stretch>
            <a:fillRect/>
          </a:stretch>
        </p:blipFill>
        <p:spPr>
          <a:xfrm>
            <a:off x="5047456" y="609600"/>
            <a:ext cx="2706688" cy="2706688"/>
          </a:xfrm>
        </p:spPr>
      </p:pic>
      <p:sp>
        <p:nvSpPr>
          <p:cNvPr id="7" name="Text Placeholder 6"/>
          <p:cNvSpPr>
            <a:spLocks noGrp="1"/>
          </p:cNvSpPr>
          <p:nvPr>
            <p:ph type="body" sz="quarter" idx="18"/>
          </p:nvPr>
        </p:nvSpPr>
        <p:spPr/>
        <p:txBody>
          <a:bodyPr>
            <a:noAutofit/>
          </a:bodyPr>
          <a:lstStyle/>
          <a:p>
            <a:r>
              <a:rPr lang="en-US" sz="1400" dirty="0" smtClean="0"/>
              <a:t>FIRST PLACE APP</a:t>
            </a:r>
            <a:endParaRPr lang="en-US" sz="1400" dirty="0"/>
          </a:p>
        </p:txBody>
      </p:sp>
      <p:pic>
        <p:nvPicPr>
          <p:cNvPr id="10" name="Content Placeholder 9" descr="ManBearPig with check.jpg"/>
          <p:cNvPicPr>
            <a:picLocks noGrp="1" noChangeAspect="1"/>
          </p:cNvPicPr>
          <p:nvPr>
            <p:ph sz="quarter" idx="19"/>
          </p:nvPr>
        </p:nvPicPr>
        <p:blipFill>
          <a:blip r:embed="rId3" cstate="print"/>
          <a:stretch>
            <a:fillRect/>
          </a:stretch>
        </p:blipFill>
        <p:spPr>
          <a:xfrm>
            <a:off x="304800" y="3733800"/>
            <a:ext cx="1943099" cy="1295399"/>
          </a:xfrm>
        </p:spPr>
      </p:pic>
      <p:pic>
        <p:nvPicPr>
          <p:cNvPr id="11" name="Picture 10" descr="Bennington College with check.jpg"/>
          <p:cNvPicPr>
            <a:picLocks noChangeAspect="1"/>
          </p:cNvPicPr>
          <p:nvPr/>
        </p:nvPicPr>
        <p:blipFill>
          <a:blip r:embed="rId4" cstate="print"/>
          <a:stretch>
            <a:fillRect/>
          </a:stretch>
        </p:blipFill>
        <p:spPr>
          <a:xfrm>
            <a:off x="304800" y="5105400"/>
            <a:ext cx="1940934" cy="1295400"/>
          </a:xfrm>
          <a:prstGeom prst="rect">
            <a:avLst/>
          </a:prstGeom>
        </p:spPr>
      </p:pic>
      <p:pic>
        <p:nvPicPr>
          <p:cNvPr id="12" name="Picture 11" descr="System42 with check.jpg"/>
          <p:cNvPicPr>
            <a:picLocks noChangeAspect="1"/>
          </p:cNvPicPr>
          <p:nvPr/>
        </p:nvPicPr>
        <p:blipFill>
          <a:blip r:embed="rId5" cstate="print"/>
          <a:stretch>
            <a:fillRect/>
          </a:stretch>
        </p:blipFill>
        <p:spPr>
          <a:xfrm>
            <a:off x="2286000" y="5105400"/>
            <a:ext cx="1940936" cy="1295401"/>
          </a:xfrm>
          <a:prstGeom prst="rect">
            <a:avLst/>
          </a:prstGeom>
        </p:spPr>
      </p:pic>
      <p:pic>
        <p:nvPicPr>
          <p:cNvPr id="13" name="Picture 12" descr="Daft Labs with check.jpg"/>
          <p:cNvPicPr>
            <a:picLocks noChangeAspect="1"/>
          </p:cNvPicPr>
          <p:nvPr/>
        </p:nvPicPr>
        <p:blipFill>
          <a:blip r:embed="rId6" cstate="print"/>
          <a:stretch>
            <a:fillRect/>
          </a:stretch>
        </p:blipFill>
        <p:spPr>
          <a:xfrm>
            <a:off x="2286000" y="3733800"/>
            <a:ext cx="1943100" cy="1295400"/>
          </a:xfrm>
          <a:prstGeom prst="rect">
            <a:avLst/>
          </a:prstGeom>
        </p:spPr>
      </p:pic>
      <p:pic>
        <p:nvPicPr>
          <p:cNvPr id="15" name="Picture 14" descr="One Day.jpg"/>
          <p:cNvPicPr>
            <a:picLocks noChangeAspect="1"/>
          </p:cNvPicPr>
          <p:nvPr/>
        </p:nvPicPr>
        <p:blipFill>
          <a:blip r:embed="rId7" cstate="print"/>
          <a:stretch>
            <a:fillRect/>
          </a:stretch>
        </p:blipFill>
        <p:spPr>
          <a:xfrm>
            <a:off x="4572000" y="3581400"/>
            <a:ext cx="3678124" cy="243839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Text Placeholder 2"/>
          <p:cNvSpPr>
            <a:spLocks noGrp="1"/>
          </p:cNvSpPr>
          <p:nvPr>
            <p:ph type="body" sz="quarter" idx="13"/>
          </p:nvPr>
        </p:nvSpPr>
        <p:spPr/>
        <p:txBody>
          <a:bodyPr>
            <a:normAutofit fontScale="92500" lnSpcReduction="10000"/>
          </a:bodyPr>
          <a:lstStyle/>
          <a:p>
            <a:endParaRPr lang="en-US" dirty="0"/>
          </a:p>
        </p:txBody>
      </p:sp>
      <p:sp>
        <p:nvSpPr>
          <p:cNvPr id="4" name="Content Placeholder 3"/>
          <p:cNvSpPr>
            <a:spLocks noGrp="1"/>
          </p:cNvSpPr>
          <p:nvPr>
            <p:ph sz="quarter" idx="15"/>
          </p:nvPr>
        </p:nvSpPr>
        <p:spPr/>
        <p:txBody>
          <a:bodyPr>
            <a:normAutofit fontScale="92500" lnSpcReduction="10000"/>
          </a:bodyPr>
          <a:lstStyle/>
          <a:p>
            <a:pPr algn="ctr"/>
            <a:endParaRPr lang="en-US" sz="2400" i="1" dirty="0" smtClean="0"/>
          </a:p>
          <a:p>
            <a:pPr algn="ctr"/>
            <a:endParaRPr lang="en-US" sz="2400" i="1" dirty="0" smtClean="0"/>
          </a:p>
          <a:p>
            <a:pPr algn="ctr"/>
            <a:r>
              <a:rPr lang="en-US" sz="2400" i="1" dirty="0" smtClean="0">
                <a:solidFill>
                  <a:srgbClr val="FF9900"/>
                </a:solidFill>
              </a:rPr>
              <a:t>“</a:t>
            </a:r>
            <a:r>
              <a:rPr lang="en-US" sz="2400" i="1" dirty="0" err="1" smtClean="0">
                <a:solidFill>
                  <a:srgbClr val="FF9900"/>
                </a:solidFill>
              </a:rPr>
              <a:t>LaunchVT</a:t>
            </a:r>
            <a:r>
              <a:rPr lang="en-US" sz="2400" i="1" dirty="0" smtClean="0">
                <a:solidFill>
                  <a:srgbClr val="FF9900"/>
                </a:solidFill>
              </a:rPr>
              <a:t> offers a great way for established and up-and-coming Vermont entrepreneurs to network and build their businesses. The cash reward and support resources are excellent incentives to give the winning team an edge at a crucial stage in their journey to join the next generation of awesome Vermont companies.”</a:t>
            </a:r>
          </a:p>
          <a:p>
            <a:pPr algn="ctr"/>
            <a:r>
              <a:rPr lang="en-US" sz="2400" i="1" dirty="0" smtClean="0">
                <a:solidFill>
                  <a:srgbClr val="FF9900"/>
                </a:solidFill>
              </a:rPr>
              <a:t>Chris Little | </a:t>
            </a:r>
            <a:r>
              <a:rPr lang="en-US" sz="2400" i="1" dirty="0" err="1" smtClean="0">
                <a:solidFill>
                  <a:srgbClr val="FF9900"/>
                </a:solidFill>
              </a:rPr>
              <a:t>Wintersmiths</a:t>
            </a:r>
            <a:endParaRPr lang="en-US" sz="2400" i="1" dirty="0" smtClean="0">
              <a:solidFill>
                <a:srgbClr val="FF9900"/>
              </a:solidFill>
            </a:endParaRPr>
          </a:p>
          <a:p>
            <a:pPr algn="ctr"/>
            <a:endParaRPr lang="en-US" sz="2400" i="1" dirty="0" smtClean="0"/>
          </a:p>
          <a:p>
            <a:pPr algn="ctr"/>
            <a:endParaRPr lang="en-US" sz="2400" i="1" dirty="0" smtClean="0"/>
          </a:p>
          <a:p>
            <a:pPr algn="ctr"/>
            <a:endParaRPr lang="en-US" sz="2400" i="1" dirty="0" smtClean="0"/>
          </a:p>
          <a:p>
            <a:pPr algn="ctr"/>
            <a:endParaRPr lang="en-US" sz="2400" i="1" dirty="0" smtClean="0"/>
          </a:p>
          <a:p>
            <a:pPr algn="ctr"/>
            <a:r>
              <a:rPr lang="en-US" sz="2400" dirty="0" smtClean="0"/>
              <a:t>www.launchvt.com</a:t>
            </a:r>
          </a:p>
          <a:p>
            <a:pPr algn="ctr"/>
            <a:r>
              <a:rPr lang="en-US" sz="2400" dirty="0" smtClean="0">
                <a:hlinkClick r:id="rId2"/>
              </a:rPr>
              <a:t>katie@vermont.org</a:t>
            </a:r>
            <a:endParaRPr lang="en-US" sz="2400" dirty="0" smtClean="0"/>
          </a:p>
          <a:p>
            <a:pPr algn="ctr"/>
            <a:r>
              <a:rPr lang="en-US" sz="2400" dirty="0" smtClean="0"/>
              <a:t>802-863-3489 x208</a:t>
            </a:r>
            <a:endParaRPr lang="en-U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itchbook">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Pitchbook</Template>
  <TotalTime>0</TotalTime>
  <Words>475</Words>
  <Application>Microsoft Office PowerPoint</Application>
  <PresentationFormat>On-screen Show (4:3)</PresentationFormat>
  <Paragraphs>74</Paragraphs>
  <Slides>7</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Pitchbook</vt:lpstr>
      <vt:lpstr>LaunchVT – 2015 UVM Legislative summit</vt:lpstr>
      <vt:lpstr>WHAT IS LAUNCHVT?</vt:lpstr>
      <vt:lpstr>Elements of launchvt</vt:lpstr>
      <vt:lpstr>THE LAUNCHVT COMPETITION</vt:lpstr>
      <vt:lpstr>LAUNCHVT COLLEGIATE</vt:lpstr>
      <vt:lpstr>HACKVT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2015-11-12T20:11:07Z</dcterms:created>
  <dcterms:modified xsi:type="dcterms:W3CDTF">2016-11-22T13:54:27Z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