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400800" cy="4572000"/>
  <p:notesSz cx="6858000" cy="9144000"/>
  <p:defaultTextStyle>
    <a:defPPr>
      <a:defRPr lang="en-US"/>
    </a:defPPr>
    <a:lvl1pPr marL="0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A23"/>
    <a:srgbClr val="57FF3D"/>
    <a:srgbClr val="46C9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3" d="100"/>
          <a:sy n="113" d="100"/>
        </p:scale>
        <p:origin x="-400" y="-104"/>
      </p:cViewPr>
      <p:guideLst>
        <p:guide orient="horz" pos="1440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1420284"/>
            <a:ext cx="544068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2590800"/>
            <a:ext cx="448056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8184" y="121709"/>
            <a:ext cx="1007903" cy="26013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4472" y="121709"/>
            <a:ext cx="2917032" cy="26013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2937934"/>
            <a:ext cx="5440680" cy="90805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1937809"/>
            <a:ext cx="5440680" cy="100012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473" y="711200"/>
            <a:ext cx="1962468" cy="201189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3620" y="711200"/>
            <a:ext cx="1962468" cy="201189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83092"/>
            <a:ext cx="576072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023409"/>
            <a:ext cx="2828132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1449917"/>
            <a:ext cx="2828132" cy="263419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023409"/>
            <a:ext cx="2829243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1449917"/>
            <a:ext cx="2829243" cy="263419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82033"/>
            <a:ext cx="2105819" cy="77470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5" y="182034"/>
            <a:ext cx="3578225" cy="390207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0" y="956734"/>
            <a:ext cx="2105819" cy="3127375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3200400"/>
            <a:ext cx="3840480" cy="37782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408517"/>
            <a:ext cx="3840480" cy="274320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3578225"/>
            <a:ext cx="3840480" cy="536575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183092"/>
            <a:ext cx="5760720" cy="7620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066800"/>
            <a:ext cx="5760720" cy="3017309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0040" y="4237567"/>
            <a:ext cx="1493520" cy="24341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940" y="4237567"/>
            <a:ext cx="2026920" cy="24341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240" y="4237567"/>
            <a:ext cx="1493520" cy="24341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31350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313502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313502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313502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313502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313502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313502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313502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313502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Beryllium being used </a:t>
            </a:r>
            <a:r>
              <a:rPr lang="en-US" sz="4000" b="1" smtClean="0">
                <a:ln>
                  <a:solidFill>
                    <a:schemeClr val="tx1"/>
                  </a:solidFill>
                </a:ln>
              </a:rPr>
              <a:t>in Fume Hoods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FF00"/>
                </a:solidFill>
              </a:rPr>
              <a:t>COSMO PRODUCTION LABORATORY – Delehanty 305 B</a:t>
            </a:r>
            <a:endParaRPr lang="en-US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HF Acid </a:t>
            </a:r>
            <a:r>
              <a:rPr lang="en-US" sz="4000" b="1" smtClean="0">
                <a:ln>
                  <a:solidFill>
                    <a:schemeClr val="tx1"/>
                  </a:solidFill>
                </a:ln>
              </a:rPr>
              <a:t>digestion </a:t>
            </a:r>
            <a:r>
              <a:rPr lang="en-US" sz="4000" b="1" smtClean="0">
                <a:ln>
                  <a:solidFill>
                    <a:srgbClr val="000000"/>
                  </a:solidFill>
                </a:ln>
              </a:rPr>
              <a:t>in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COSMO PRODUCTION LABORATORY – Delehanty 305 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Beryllium </a:t>
            </a:r>
            <a:r>
              <a:rPr lang="en-US" sz="4000" b="1" smtClean="0">
                <a:ln>
                  <a:solidFill>
                    <a:schemeClr val="tx1"/>
                  </a:solidFill>
                </a:ln>
              </a:rPr>
              <a:t>Hydroxide dry-down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in 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FF00"/>
                </a:solidFill>
              </a:rPr>
              <a:t>COSMO PRODUCTION LABORATORY – Delehanty 305 B</a:t>
            </a:r>
            <a:endParaRPr lang="en-US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6096000" cy="11430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HF</a:t>
            </a:r>
            <a:r>
              <a:rPr lang="en-US" sz="4000" b="1" dirty="0" smtClean="0"/>
              <a:t>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evaporation in 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FF00"/>
                </a:solidFill>
              </a:rPr>
              <a:t>COSMO PRODUCTION LABORATORY – Delehanty 305 B</a:t>
            </a:r>
            <a:endParaRPr lang="en-US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HCl </a:t>
            </a:r>
            <a:r>
              <a:rPr lang="en-US" sz="4000" b="1" smtClean="0">
                <a:ln>
                  <a:solidFill>
                    <a:schemeClr val="tx1"/>
                  </a:solidFill>
                </a:ln>
              </a:rPr>
              <a:t>Acid evaporation </a:t>
            </a:r>
            <a:r>
              <a:rPr lang="en-US" sz="4000" b="1" smtClean="0">
                <a:ln>
                  <a:solidFill>
                    <a:srgbClr val="000000"/>
                  </a:solidFill>
                </a:ln>
              </a:rPr>
              <a:t>in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COSMO PRODUCTION LABORATORY – Delehanty 305 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Perchloric Acid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evaporation in 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FF00"/>
                </a:solidFill>
              </a:rPr>
              <a:t>COSMO PRODUCTION LABORATORY – Delehanty 305 B</a:t>
            </a:r>
            <a:endParaRPr lang="en-US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326</Words>
  <Application>Microsoft Macintosh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Beryllium being used in Fume Hoods</vt:lpstr>
      <vt:lpstr>HF Acid digestion in progress</vt:lpstr>
      <vt:lpstr>Beryllium Hydroxide dry-down in progress</vt:lpstr>
      <vt:lpstr>HF evaporation in progress</vt:lpstr>
      <vt:lpstr>HCl Acid evaporation in progress</vt:lpstr>
      <vt:lpstr>Perchloric Acid evaporation in progress</vt:lpstr>
    </vt:vector>
  </TitlesOfParts>
  <Company>uvm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 evaporation in progress</dc:title>
  <dc:creator>UVM</dc:creator>
  <cp:lastModifiedBy>UVM</cp:lastModifiedBy>
  <cp:revision>10</cp:revision>
  <cp:lastPrinted>2009-06-19T13:48:02Z</cp:lastPrinted>
  <dcterms:created xsi:type="dcterms:W3CDTF">2009-06-23T10:04:21Z</dcterms:created>
  <dcterms:modified xsi:type="dcterms:W3CDTF">2009-06-23T10:06:10Z</dcterms:modified>
</cp:coreProperties>
</file>