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400800" cy="4572000"/>
  <p:notesSz cx="6858000" cy="9144000"/>
  <p:defaultTextStyle>
    <a:defPPr>
      <a:defRPr lang="en-US"/>
    </a:defPPr>
    <a:lvl1pPr marL="0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3135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0A23"/>
    <a:srgbClr val="57FF3D"/>
    <a:srgbClr val="46C9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85" d="100"/>
          <a:sy n="85" d="100"/>
        </p:scale>
        <p:origin x="-112" y="-2064"/>
      </p:cViewPr>
      <p:guideLst>
        <p:guide orient="horz" pos="1440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1420284"/>
            <a:ext cx="544068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2590800"/>
            <a:ext cx="448056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0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8184" y="121709"/>
            <a:ext cx="1007903" cy="26013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4472" y="121709"/>
            <a:ext cx="2917032" cy="260138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19" y="2937934"/>
            <a:ext cx="5440680" cy="908050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19" y="1937809"/>
            <a:ext cx="5440680" cy="1000125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00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050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400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751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10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451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080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4473" y="711200"/>
            <a:ext cx="1962468" cy="2011892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3620" y="711200"/>
            <a:ext cx="1962468" cy="2011892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183092"/>
            <a:ext cx="576072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023409"/>
            <a:ext cx="2828132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" y="1449917"/>
            <a:ext cx="2828132" cy="263419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1518" y="1023409"/>
            <a:ext cx="2829243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1518" y="1449917"/>
            <a:ext cx="2829243" cy="263419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182033"/>
            <a:ext cx="2105819" cy="77470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535" y="182034"/>
            <a:ext cx="3578225" cy="390207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40" y="956734"/>
            <a:ext cx="2105819" cy="3127375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602" y="3200400"/>
            <a:ext cx="3840480" cy="37782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54602" y="408517"/>
            <a:ext cx="3840480" cy="2743200"/>
          </a:xfrm>
        </p:spPr>
        <p:txBody>
          <a:bodyPr/>
          <a:lstStyle>
            <a:lvl1pPr marL="0" indent="0">
              <a:buNone/>
              <a:defRPr sz="2200"/>
            </a:lvl1pPr>
            <a:lvl2pPr marL="313502" indent="0">
              <a:buNone/>
              <a:defRPr sz="1900"/>
            </a:lvl2pPr>
            <a:lvl3pPr marL="627004" indent="0">
              <a:buNone/>
              <a:defRPr sz="1600"/>
            </a:lvl3pPr>
            <a:lvl4pPr marL="940506" indent="0">
              <a:buNone/>
              <a:defRPr sz="1400"/>
            </a:lvl4pPr>
            <a:lvl5pPr marL="1254008" indent="0">
              <a:buNone/>
              <a:defRPr sz="1400"/>
            </a:lvl5pPr>
            <a:lvl6pPr marL="1567510" indent="0">
              <a:buNone/>
              <a:defRPr sz="1400"/>
            </a:lvl6pPr>
            <a:lvl7pPr marL="1881012" indent="0">
              <a:buNone/>
              <a:defRPr sz="1400"/>
            </a:lvl7pPr>
            <a:lvl8pPr marL="2194514" indent="0">
              <a:buNone/>
              <a:defRPr sz="1400"/>
            </a:lvl8pPr>
            <a:lvl9pPr marL="2508016" indent="0">
              <a:buNone/>
              <a:defRPr sz="1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4602" y="3578225"/>
            <a:ext cx="3840480" cy="536575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040" y="183092"/>
            <a:ext cx="5760720" cy="762000"/>
          </a:xfrm>
          <a:prstGeom prst="rect">
            <a:avLst/>
          </a:prstGeom>
        </p:spPr>
        <p:txBody>
          <a:bodyPr vert="horz" lIns="62700" tIns="31350" rIns="62700" bIns="313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066800"/>
            <a:ext cx="5760720" cy="3017309"/>
          </a:xfrm>
          <a:prstGeom prst="rect">
            <a:avLst/>
          </a:prstGeom>
        </p:spPr>
        <p:txBody>
          <a:bodyPr vert="horz" lIns="62700" tIns="31350" rIns="62700" bIns="313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0040" y="4237567"/>
            <a:ext cx="1493520" cy="24341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7E551-8115-AB42-9170-CD376FF573D7}" type="datetimeFigureOut">
              <a:rPr lang="en-US" smtClean="0"/>
              <a:pPr/>
              <a:t>6/23/09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86940" y="4237567"/>
            <a:ext cx="2026920" cy="24341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87240" y="4237567"/>
            <a:ext cx="1493520" cy="24341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65F79-6022-024E-850B-09CBAC164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127" indent="-235127" algn="l" defTabSz="31350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41" indent="-195939" algn="l" defTabSz="313502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55" indent="-156751" algn="l" defTabSz="313502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7" indent="-156751" algn="l" defTabSz="313502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0759" indent="-156751" algn="l" defTabSz="313502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4261" indent="-156751" algn="l" defTabSz="313502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7763" indent="-156751" algn="l" defTabSz="313502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1265" indent="-156751" algn="l" defTabSz="313502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4767" indent="-156751" algn="l" defTabSz="313502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502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04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0506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008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7510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1012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14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08016" algn="l" defTabSz="31350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bierman@uvm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14996"/>
            <a:ext cx="6096000" cy="13716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Beryllium </a:t>
            </a:r>
            <a:r>
              <a:rPr lang="en-US" sz="4000" b="1" smtClean="0">
                <a:ln>
                  <a:solidFill>
                    <a:schemeClr val="tx1"/>
                  </a:solidFill>
                </a:ln>
              </a:rPr>
              <a:t>Hydroxide dry-down </a:t>
            </a:r>
            <a:r>
              <a:rPr lang="en-US" sz="4000" b="1" dirty="0" smtClean="0">
                <a:ln>
                  <a:solidFill>
                    <a:srgbClr val="000000"/>
                  </a:solidFill>
                </a:ln>
              </a:rPr>
              <a:t>in progress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57FF3D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METEORIC EXTRACTION LABORATORY – Delehanty 305 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838200"/>
            <a:ext cx="6096000" cy="11430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HF</a:t>
            </a:r>
            <a:r>
              <a:rPr lang="en-US" sz="4000" b="1" dirty="0" smtClean="0"/>
              <a:t> </a:t>
            </a:r>
            <a:r>
              <a:rPr lang="en-US" sz="4000" b="1" dirty="0" smtClean="0">
                <a:ln>
                  <a:solidFill>
                    <a:srgbClr val="000000"/>
                  </a:solidFill>
                </a:ln>
              </a:rPr>
              <a:t>evaporation in progress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57FF3D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METEORIC EXTRACTION LABORATORY – Delehanty 305 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14996"/>
            <a:ext cx="6096000" cy="13716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Beryllium being used in </a:t>
            </a:r>
            <a:r>
              <a:rPr lang="en-US" sz="4000" b="1" smtClean="0">
                <a:ln>
                  <a:solidFill>
                    <a:schemeClr val="tx1"/>
                  </a:solidFill>
                </a:ln>
              </a:rPr>
              <a:t>Fume Hoods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57FF3D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METEORIC EXTRACTION LABORATORY – Delehanty 305 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14996"/>
            <a:ext cx="6096000" cy="13716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Beryllium heating in </a:t>
            </a:r>
            <a:r>
              <a:rPr lang="en-US" sz="4000" b="1" smtClean="0">
                <a:ln>
                  <a:solidFill>
                    <a:schemeClr val="tx1"/>
                  </a:solidFill>
                </a:ln>
              </a:rPr>
              <a:t>water with HF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57FF3D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METEORIC EXTRACTION LABORATORY – Delehanty 305 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14996"/>
            <a:ext cx="6096000" cy="13716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Perchloric Acid </a:t>
            </a:r>
            <a:r>
              <a:rPr lang="en-US" sz="4000" b="1" dirty="0" smtClean="0">
                <a:ln>
                  <a:solidFill>
                    <a:srgbClr val="000000"/>
                  </a:solidFill>
                </a:ln>
              </a:rPr>
              <a:t>evaporation in progress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57FF3D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METEORIC EXTRACTION LABORATORY – Delehanty 305 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14996"/>
            <a:ext cx="6096000" cy="1371600"/>
          </a:xfrm>
          <a:solidFill>
            <a:srgbClr val="FF0A23">
              <a:alpha val="23000"/>
            </a:srgbClr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r>
              <a:rPr lang="en-US" sz="4000" b="1" dirty="0" smtClean="0">
                <a:ln>
                  <a:solidFill>
                    <a:schemeClr val="tx1"/>
                  </a:solidFill>
                </a:ln>
              </a:rPr>
              <a:t>HF Acid </a:t>
            </a:r>
            <a:r>
              <a:rPr lang="en-US" sz="4000" b="1" smtClean="0">
                <a:ln>
                  <a:solidFill>
                    <a:schemeClr val="tx1"/>
                  </a:solidFill>
                </a:ln>
              </a:rPr>
              <a:t>digestion </a:t>
            </a:r>
            <a:r>
              <a:rPr lang="en-US" sz="4000" b="1" smtClean="0">
                <a:ln>
                  <a:solidFill>
                    <a:srgbClr val="000000"/>
                  </a:solidFill>
                </a:ln>
              </a:rPr>
              <a:t>in </a:t>
            </a:r>
            <a:r>
              <a:rPr lang="en-US" sz="4000" b="1" dirty="0" smtClean="0">
                <a:ln>
                  <a:solidFill>
                    <a:srgbClr val="000000"/>
                  </a:solidFill>
                </a:ln>
              </a:rPr>
              <a:t>progress</a:t>
            </a:r>
            <a:endParaRPr lang="en-US" sz="4000" b="1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" y="2286000"/>
            <a:ext cx="6172200" cy="2057400"/>
          </a:xfrm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emergency</a:t>
            </a:r>
            <a:r>
              <a:rPr lang="en-US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contact, Paul Bierman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802 863 3609 (home)             802 238 6826 (cell phone)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802.350.9630   (pager)  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9993100@paging.contactbeep.com  (pager)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pbierman@uvm.edu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(email)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30503" y="152400"/>
            <a:ext cx="6117897" cy="400110"/>
          </a:xfrm>
          <a:prstGeom prst="rect">
            <a:avLst/>
          </a:prstGeom>
          <a:solidFill>
            <a:srgbClr val="57FF3D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METEORIC EXTRACTION LABORATORY – Delehanty 305 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327</Words>
  <Application>Microsoft Macintosh PowerPoint</Application>
  <PresentationFormat>Custom</PresentationFormat>
  <Paragraphs>42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Beryllium Hydroxide dry-down in progress</vt:lpstr>
      <vt:lpstr>HF evaporation in progress</vt:lpstr>
      <vt:lpstr>Beryllium being used in Fume Hoods</vt:lpstr>
      <vt:lpstr>Beryllium heating in water with HF</vt:lpstr>
      <vt:lpstr>Perchloric Acid evaporation in progress</vt:lpstr>
      <vt:lpstr>HF Acid digestion in progress</vt:lpstr>
    </vt:vector>
  </TitlesOfParts>
  <Company>uvm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HF evaporation in progress</dc:title>
  <dc:creator>UVM</dc:creator>
  <cp:lastModifiedBy>UVM</cp:lastModifiedBy>
  <cp:revision>7</cp:revision>
  <cp:lastPrinted>2009-06-19T13:48:02Z</cp:lastPrinted>
  <dcterms:created xsi:type="dcterms:W3CDTF">2009-06-23T09:59:38Z</dcterms:created>
  <dcterms:modified xsi:type="dcterms:W3CDTF">2009-06-23T10:01:09Z</dcterms:modified>
</cp:coreProperties>
</file>