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4733" autoAdjust="0"/>
  </p:normalViewPr>
  <p:slideViewPr>
    <p:cSldViewPr snapToGrid="0" snapToObjects="1">
      <p:cViewPr varScale="1">
        <p:scale>
          <a:sx n="98" d="100"/>
          <a:sy n="98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4" Type="http://schemas.openxmlformats.org/officeDocument/2006/relationships/slide" Target="slides/slide3.xml"/><Relationship Id="rId10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heme" Target="theme/theme1.xml"/><Relationship Id="rId3" Type="http://schemas.openxmlformats.org/officeDocument/2006/relationships/slide" Target="slides/slide2.xml"/><Relationship Id="rId6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841C7-1BC8-5847-836B-B58B81DBF6D6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35F35-C8FA-A74B-9751-49E618B903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Have participants come up with ideas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This table is a prompt for getting the discussion going. teams do not need to identify a solution for each category above, but the categories provide prompts for the team: 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can we do to prevent the problem?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can we do to teach the students to do what we expect?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can we do to reinforce appropriate student 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can we do to minimize reinforcement for the problem 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can we do to correct inappropriate behavior?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What data will we collect to measure effectiveness of solutions?</a:t>
            </a:r>
          </a:p>
          <a:p>
            <a:pPr eaLnBrk="1" hangingPunct="1">
              <a:spcBef>
                <a:spcPct val="0"/>
              </a:spcBef>
            </a:pPr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Choose a solution or a package of solutions to implement. Do not default to doing everything listed.  Always choose the least amount of tasks/actions that you think will produce the biggest effect.</a:t>
            </a: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0D9463-6889-0447-96AE-A4EFDAC5FC97}" type="slidenum">
              <a:rPr lang="en-US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CE23B-9543-7844-BB50-D55471D321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34DB0-0819-174E-BF3B-E692C078AB9E}" type="datetimeFigureOut">
              <a:rPr lang="en-US" smtClean="0"/>
              <a:t>8/25/11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0D9A2-2CAB-C640-9B7C-C4741A37CE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PBIS Problem Identification and Solution Finding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Adapted from TIPS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1828800"/>
          </a:xfrm>
        </p:spPr>
        <p:txBody>
          <a:bodyPr/>
          <a:lstStyle/>
          <a:p>
            <a:pPr eaLnBrk="1" hangingPunct="1"/>
            <a:r>
              <a:rPr lang="en-US" sz="2500">
                <a:ea typeface="ＭＳ Ｐゴシック" pitchFamily="-109" charset="-128"/>
                <a:cs typeface="ＭＳ Ｐゴシック" pitchFamily="-109" charset="-128"/>
              </a:rPr>
              <a:t>Solution Development</a:t>
            </a:r>
            <a:r>
              <a:rPr lang="en-US" sz="4000">
                <a:ea typeface="ＭＳ Ｐゴシック" pitchFamily="-109" charset="-128"/>
                <a:cs typeface="ＭＳ Ｐゴシック" pitchFamily="-109" charset="-128"/>
              </a:rPr>
              <a:t>     </a:t>
            </a:r>
            <a:r>
              <a:rPr lang="en-US" sz="1800">
                <a:ea typeface="ＭＳ Ｐゴシック" pitchFamily="-109" charset="-128"/>
                <a:cs typeface="ＭＳ Ｐゴシック" pitchFamily="-109" charset="-128"/>
              </a:rPr>
              <a:t>problem statement &amp; hypothesis:  </a:t>
            </a:r>
            <a:br>
              <a:rPr lang="en-US" sz="1800">
                <a:ea typeface="ＭＳ Ｐゴシック" pitchFamily="-109" charset="-128"/>
                <a:cs typeface="ＭＳ Ｐゴシック" pitchFamily="-109" charset="-128"/>
              </a:rPr>
            </a:br>
            <a:r>
              <a:rPr lang="en-US" sz="1600">
                <a:solidFill>
                  <a:srgbClr val="7030A0"/>
                </a:solidFill>
                <a:ea typeface="ＭＳ Ｐゴシック" pitchFamily="-109" charset="-128"/>
                <a:cs typeface="ＭＳ Ｐゴシック" pitchFamily="-109" charset="-128"/>
              </a:rPr>
              <a:t>We have high rates of physical aggression, disrespect and inappropriate language on the playground at 10:00, 10:15, 12:15, 12:30, 1:45 &amp; 2:00. Many students are involved and it appears that students are trying to get access to equipment/games.</a:t>
            </a:r>
            <a:r>
              <a:rPr lang="en-US" sz="1800">
                <a:ea typeface="ＭＳ Ｐゴシック" pitchFamily="-109" charset="-128"/>
                <a:cs typeface="ＭＳ Ｐゴシック" pitchFamily="-109" charset="-128"/>
              </a:rPr>
              <a:t/>
            </a:r>
            <a:br>
              <a:rPr lang="en-US" sz="1800">
                <a:ea typeface="ＭＳ Ｐゴシック" pitchFamily="-109" charset="-128"/>
                <a:cs typeface="ＭＳ Ｐゴシック" pitchFamily="-109" charset="-128"/>
              </a:rPr>
            </a:br>
            <a:endParaRPr lang="en-US" sz="1800">
              <a:ea typeface="ＭＳ Ｐゴシック" pitchFamily="-109" charset="-128"/>
              <a:cs typeface="ＭＳ Ｐゴシック" pitchFamily="-109" charset="-128"/>
            </a:endParaRPr>
          </a:p>
        </p:txBody>
      </p:sp>
      <p:graphicFrame>
        <p:nvGraphicFramePr>
          <p:cNvPr id="155651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2057400"/>
          <a:ext cx="8229600" cy="4191002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9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Prevention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Teaching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8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Reward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Extinction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Corrective Consequence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Safety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5433" name="Line 25"/>
          <p:cNvSpPr>
            <a:spLocks noChangeShapeType="1"/>
          </p:cNvSpPr>
          <p:nvPr/>
        </p:nvSpPr>
        <p:spPr bwMode="auto">
          <a:xfrm>
            <a:off x="4572000" y="28194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E41C16-C08D-724D-9FEB-0326F33EFB1D}" type="slidenum">
              <a:rPr lang="en-US" sz="1100">
                <a:solidFill>
                  <a:srgbClr val="17375E"/>
                </a:solidFill>
                <a:latin typeface="Times New Roman" pitchFamily="-109" charset="0"/>
                <a:ea typeface="Times New Roman" pitchFamily="-109" charset="0"/>
                <a:cs typeface="Times New Roman" pitchFamily="-109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100">
              <a:solidFill>
                <a:srgbClr val="17375E"/>
              </a:solidFill>
              <a:latin typeface="Times New Roman" pitchFamily="-109" charset="0"/>
              <a:ea typeface="Times New Roman" pitchFamily="-109" charset="0"/>
              <a:cs typeface="Times New Roman" pitchFamily="-10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00" y="6356350"/>
            <a:ext cx="7924800" cy="365125"/>
          </a:xfrm>
        </p:spPr>
        <p:txBody>
          <a:bodyPr/>
          <a:lstStyle/>
          <a:p>
            <a:pPr algn="l">
              <a:defRPr/>
            </a:pP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Newton, J. S., Todd, A. W., Algozzine, K., Horner, R. H., &amp; Algozzine, B.  (2009). The Team Initiated Problem Solving (TIPS) Training Manual.  Educational and Community Supports, University of Oregon, unpublished training manual.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ea typeface="ＭＳ Ｐゴシック" pitchFamily="-109" charset="-128"/>
                <a:cs typeface="ＭＳ Ｐゴシック" pitchFamily="-109" charset="-128"/>
              </a:rPr>
              <a:t>Phoenix Elementary</a:t>
            </a: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228600" y="914400"/>
          <a:ext cx="8458200" cy="5162232"/>
        </p:xfrm>
        <a:graphic>
          <a:graphicData uri="http://schemas.openxmlformats.org/drawingml/2006/table">
            <a:tbl>
              <a:tblPr/>
              <a:tblGrid>
                <a:gridCol w="2613025"/>
                <a:gridCol w="2293938"/>
                <a:gridCol w="1014412"/>
                <a:gridCol w="784225"/>
                <a:gridCol w="1752600"/>
              </a:tblGrid>
              <a:tr h="153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Implementation and Evaluation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Precise Problem Statement, based on review of data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(What, When, Where, Who, Why)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Solution Actions (e.g., Prevent, Teach, Prompt, Reward, Correction, Extinction, Safety)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Who?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By When?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Goal with Timeline, 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Fidelity &amp; Outcome Measures, &amp; Updates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193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We have high rates of physical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Aggression disrespect and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inappropriate language 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the playground at 10:00, 10:15,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12:15,12:30,1:45 &amp; 2:00. Many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students are involved and it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appears that students are trying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to get access 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equipment/games.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Goal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: decrease frequency of  physical aggression, disrespect &amp; inapp. Lang. on playground to no more than 6 per month by end of school year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Review SWIS reports monthly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Check in at staff meeting on implantation status (monthly)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11363">
                <a:tc>
                  <a:txBody>
                    <a:bodyPr/>
                    <a:lstStyle/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We have lower rates of disruption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&amp; disrespect in classrooms 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throughout the day with many 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students, some of whom are also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having problems on the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playground. Problems are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occurring with grades 3-5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</a:rPr>
                        <a:t>students</a:t>
                      </a:r>
                    </a:p>
                    <a:p>
                      <a:pPr marL="514350" marR="0" lvl="0" indent="-5143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Goal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: define at next meeting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Review SWIS reports monthly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Check in at staff meeting on implantation status (monthly)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47487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BF69CA-B918-1B46-8770-6735BD255AA7}" type="slidenum">
              <a:rPr lang="en-US" sz="1100">
                <a:solidFill>
                  <a:srgbClr val="17375E"/>
                </a:solidFill>
                <a:latin typeface="Times New Roman" pitchFamily="-109" charset="0"/>
                <a:ea typeface="Times New Roman" pitchFamily="-109" charset="0"/>
                <a:cs typeface="Times New Roman" pitchFamily="-109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100">
              <a:solidFill>
                <a:srgbClr val="17375E"/>
              </a:solidFill>
              <a:latin typeface="Times New Roman" pitchFamily="-109" charset="0"/>
              <a:ea typeface="Times New Roman" pitchFamily="-109" charset="0"/>
              <a:cs typeface="Times New Roman" pitchFamily="-109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924800" cy="365125"/>
          </a:xfrm>
        </p:spPr>
        <p:txBody>
          <a:bodyPr/>
          <a:lstStyle/>
          <a:p>
            <a:pPr algn="l">
              <a:defRPr/>
            </a:pPr>
            <a:r>
              <a:rPr lang="en-US" sz="1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Newton, J. S., Todd, A. W., Algozzine, K., Horner, R. H., &amp; Algozzine, B.  (2009). The Team Initiated Problem Solving (TIPS) Training Manual.  Educational and Community Supports, University of Oregon, unpublished training manual.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565</Words>
  <Application>Microsoft Macintosh PowerPoint</Application>
  <PresentationFormat>On-screen Show (4:3)</PresentationFormat>
  <Paragraphs>64</Paragraphs>
  <Slides>3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Sample PBIS Problem Identification and Solution Finding</vt:lpstr>
      <vt:lpstr>Solution Development     problem statement &amp; hypothesis:   We have high rates of physical aggression, disrespect and inappropriate language on the playground at 10:00, 10:15, 12:15, 12:30, 1:45 &amp; 2:00. Many students are involved and it appears that students are trying to get access to equipment/games. </vt:lpstr>
      <vt:lpstr>Phoenix Elementary</vt:lpstr>
    </vt:vector>
  </TitlesOfParts>
  <Company>CDCI / University of Vermont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PBIS Problem Identification and Solution Finding</dc:title>
  <dc:creator>Sherry Schoenberg</dc:creator>
  <cp:lastModifiedBy>Sherry Schoenberg</cp:lastModifiedBy>
  <cp:revision>1</cp:revision>
  <dcterms:created xsi:type="dcterms:W3CDTF">2011-08-25T12:57:08Z</dcterms:created>
  <dcterms:modified xsi:type="dcterms:W3CDTF">2011-08-25T12:59:28Z</dcterms:modified>
</cp:coreProperties>
</file>