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docx" ContentType="application/vnd.openxmlformats-officedocument.wordprocessingml.document"/>
  <Default Extension="wmf" ContentType="image/x-wmf"/>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8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notesSlides/notesSlide88.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2.xml" ContentType="application/vnd.openxmlformats-officedocument.drawingml.chartshape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24" r:id="rId1"/>
    <p:sldMasterId id="2147485138" r:id="rId2"/>
    <p:sldMasterId id="2147485153" r:id="rId3"/>
    <p:sldMasterId id="2147485167" r:id="rId4"/>
    <p:sldMasterId id="2147485182" r:id="rId5"/>
    <p:sldMasterId id="2147485194" r:id="rId6"/>
    <p:sldMasterId id="2147485207" r:id="rId7"/>
    <p:sldMasterId id="2147485220" r:id="rId8"/>
    <p:sldMasterId id="2147485234" r:id="rId9"/>
    <p:sldMasterId id="2147485247" r:id="rId10"/>
    <p:sldMasterId id="2147485261" r:id="rId11"/>
  </p:sldMasterIdLst>
  <p:notesMasterIdLst>
    <p:notesMasterId r:id="rId194"/>
  </p:notesMasterIdLst>
  <p:handoutMasterIdLst>
    <p:handoutMasterId r:id="rId195"/>
  </p:handoutMasterIdLst>
  <p:sldIdLst>
    <p:sldId id="789" r:id="rId12"/>
    <p:sldId id="770" r:id="rId13"/>
    <p:sldId id="771" r:id="rId14"/>
    <p:sldId id="772" r:id="rId15"/>
    <p:sldId id="774" r:id="rId16"/>
    <p:sldId id="775" r:id="rId17"/>
    <p:sldId id="802" r:id="rId18"/>
    <p:sldId id="776" r:id="rId19"/>
    <p:sldId id="777" r:id="rId20"/>
    <p:sldId id="778" r:id="rId21"/>
    <p:sldId id="805" r:id="rId22"/>
    <p:sldId id="806" r:id="rId23"/>
    <p:sldId id="807" r:id="rId24"/>
    <p:sldId id="808" r:id="rId25"/>
    <p:sldId id="790" r:id="rId26"/>
    <p:sldId id="791" r:id="rId27"/>
    <p:sldId id="792" r:id="rId28"/>
    <p:sldId id="793" r:id="rId29"/>
    <p:sldId id="794" r:id="rId30"/>
    <p:sldId id="795" r:id="rId31"/>
    <p:sldId id="796" r:id="rId32"/>
    <p:sldId id="797" r:id="rId33"/>
    <p:sldId id="798" r:id="rId34"/>
    <p:sldId id="782" r:id="rId35"/>
    <p:sldId id="785" r:id="rId36"/>
    <p:sldId id="810" r:id="rId37"/>
    <p:sldId id="784" r:id="rId38"/>
    <p:sldId id="788" r:id="rId39"/>
    <p:sldId id="801" r:id="rId40"/>
    <p:sldId id="488" r:id="rId41"/>
    <p:sldId id="442" r:id="rId42"/>
    <p:sldId id="444" r:id="rId43"/>
    <p:sldId id="445" r:id="rId44"/>
    <p:sldId id="472" r:id="rId45"/>
    <p:sldId id="734" r:id="rId46"/>
    <p:sldId id="565" r:id="rId47"/>
    <p:sldId id="449" r:id="rId48"/>
    <p:sldId id="429" r:id="rId49"/>
    <p:sldId id="499" r:id="rId50"/>
    <p:sldId id="430" r:id="rId51"/>
    <p:sldId id="455" r:id="rId52"/>
    <p:sldId id="561" r:id="rId53"/>
    <p:sldId id="605" r:id="rId54"/>
    <p:sldId id="603" r:id="rId55"/>
    <p:sldId id="604" r:id="rId56"/>
    <p:sldId id="433" r:id="rId57"/>
    <p:sldId id="503" r:id="rId58"/>
    <p:sldId id="502" r:id="rId59"/>
    <p:sldId id="501" r:id="rId60"/>
    <p:sldId id="434" r:id="rId61"/>
    <p:sldId id="591" r:id="rId62"/>
    <p:sldId id="417" r:id="rId63"/>
    <p:sldId id="348" r:id="rId64"/>
    <p:sldId id="349" r:id="rId65"/>
    <p:sldId id="350" r:id="rId66"/>
    <p:sldId id="803" r:id="rId67"/>
    <p:sldId id="804" r:id="rId68"/>
    <p:sldId id="361" r:id="rId69"/>
    <p:sldId id="811" r:id="rId70"/>
    <p:sldId id="812" r:id="rId71"/>
    <p:sldId id="813" r:id="rId72"/>
    <p:sldId id="814" r:id="rId73"/>
    <p:sldId id="815" r:id="rId74"/>
    <p:sldId id="816" r:id="rId75"/>
    <p:sldId id="817" r:id="rId76"/>
    <p:sldId id="818" r:id="rId77"/>
    <p:sldId id="819" r:id="rId78"/>
    <p:sldId id="820" r:id="rId79"/>
    <p:sldId id="821" r:id="rId80"/>
    <p:sldId id="822" r:id="rId81"/>
    <p:sldId id="823" r:id="rId82"/>
    <p:sldId id="824" r:id="rId83"/>
    <p:sldId id="825" r:id="rId84"/>
    <p:sldId id="826" r:id="rId85"/>
    <p:sldId id="509" r:id="rId86"/>
    <p:sldId id="481" r:id="rId87"/>
    <p:sldId id="505" r:id="rId88"/>
    <p:sldId id="507" r:id="rId89"/>
    <p:sldId id="617" r:id="rId90"/>
    <p:sldId id="508" r:id="rId91"/>
    <p:sldId id="366" r:id="rId92"/>
    <p:sldId id="674" r:id="rId93"/>
    <p:sldId id="510" r:id="rId94"/>
    <p:sldId id="511" r:id="rId95"/>
    <p:sldId id="528" r:id="rId96"/>
    <p:sldId id="512" r:id="rId97"/>
    <p:sldId id="368" r:id="rId98"/>
    <p:sldId id="513" r:id="rId99"/>
    <p:sldId id="560" r:id="rId100"/>
    <p:sldId id="625" r:id="rId101"/>
    <p:sldId id="370" r:id="rId102"/>
    <p:sldId id="371" r:id="rId103"/>
    <p:sldId id="618" r:id="rId104"/>
    <p:sldId id="621" r:id="rId105"/>
    <p:sldId id="731" r:id="rId106"/>
    <p:sldId id="623" r:id="rId107"/>
    <p:sldId id="622" r:id="rId108"/>
    <p:sldId id="377" r:id="rId109"/>
    <p:sldId id="515" r:id="rId110"/>
    <p:sldId id="516" r:id="rId111"/>
    <p:sldId id="626" r:id="rId112"/>
    <p:sldId id="532" r:id="rId113"/>
    <p:sldId id="577" r:id="rId114"/>
    <p:sldId id="533" r:id="rId115"/>
    <p:sldId id="627" r:id="rId116"/>
    <p:sldId id="517" r:id="rId117"/>
    <p:sldId id="628" r:id="rId118"/>
    <p:sldId id="629" r:id="rId119"/>
    <p:sldId id="595" r:id="rId120"/>
    <p:sldId id="607" r:id="rId121"/>
    <p:sldId id="596" r:id="rId122"/>
    <p:sldId id="608" r:id="rId123"/>
    <p:sldId id="606" r:id="rId124"/>
    <p:sldId id="720" r:id="rId125"/>
    <p:sldId id="636" r:id="rId126"/>
    <p:sldId id="598" r:id="rId127"/>
    <p:sldId id="683" r:id="rId128"/>
    <p:sldId id="827" r:id="rId129"/>
    <p:sldId id="829" r:id="rId130"/>
    <p:sldId id="830" r:id="rId131"/>
    <p:sldId id="540" r:id="rId132"/>
    <p:sldId id="684" r:id="rId133"/>
    <p:sldId id="610" r:id="rId134"/>
    <p:sldId id="572" r:id="rId135"/>
    <p:sldId id="631" r:id="rId136"/>
    <p:sldId id="639" r:id="rId137"/>
    <p:sldId id="632" r:id="rId138"/>
    <p:sldId id="633" r:id="rId139"/>
    <p:sldId id="752" r:id="rId140"/>
    <p:sldId id="751" r:id="rId141"/>
    <p:sldId id="539" r:id="rId142"/>
    <p:sldId id="638" r:id="rId143"/>
    <p:sldId id="641" r:id="rId144"/>
    <p:sldId id="644" r:id="rId145"/>
    <p:sldId id="578" r:id="rId146"/>
    <p:sldId id="646" r:id="rId147"/>
    <p:sldId id="738" r:id="rId148"/>
    <p:sldId id="739" r:id="rId149"/>
    <p:sldId id="740" r:id="rId150"/>
    <p:sldId id="741" r:id="rId151"/>
    <p:sldId id="742" r:id="rId152"/>
    <p:sldId id="743" r:id="rId153"/>
    <p:sldId id="744" r:id="rId154"/>
    <p:sldId id="745" r:id="rId155"/>
    <p:sldId id="746" r:id="rId156"/>
    <p:sldId id="704" r:id="rId157"/>
    <p:sldId id="676" r:id="rId158"/>
    <p:sldId id="832" r:id="rId159"/>
    <p:sldId id="706" r:id="rId160"/>
    <p:sldId id="650" r:id="rId161"/>
    <p:sldId id="652" r:id="rId162"/>
    <p:sldId id="653" r:id="rId163"/>
    <p:sldId id="654" r:id="rId164"/>
    <p:sldId id="655" r:id="rId165"/>
    <p:sldId id="656" r:id="rId166"/>
    <p:sldId id="657" r:id="rId167"/>
    <p:sldId id="658" r:id="rId168"/>
    <p:sldId id="659" r:id="rId169"/>
    <p:sldId id="660" r:id="rId170"/>
    <p:sldId id="677" r:id="rId171"/>
    <p:sldId id="678" r:id="rId172"/>
    <p:sldId id="679" r:id="rId173"/>
    <p:sldId id="712" r:id="rId174"/>
    <p:sldId id="713" r:id="rId175"/>
    <p:sldId id="714" r:id="rId176"/>
    <p:sldId id="715" r:id="rId177"/>
    <p:sldId id="709" r:id="rId178"/>
    <p:sldId id="711" r:id="rId179"/>
    <p:sldId id="735" r:id="rId180"/>
    <p:sldId id="736" r:id="rId181"/>
    <p:sldId id="716" r:id="rId182"/>
    <p:sldId id="666" r:id="rId183"/>
    <p:sldId id="682" r:id="rId184"/>
    <p:sldId id="667" r:id="rId185"/>
    <p:sldId id="756" r:id="rId186"/>
    <p:sldId id="757" r:id="rId187"/>
    <p:sldId id="758" r:id="rId188"/>
    <p:sldId id="759" r:id="rId189"/>
    <p:sldId id="763" r:id="rId190"/>
    <p:sldId id="764" r:id="rId191"/>
    <p:sldId id="831" r:id="rId192"/>
    <p:sldId id="765" r:id="rId193"/>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E9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82"/>
    <p:restoredTop sz="87321"/>
  </p:normalViewPr>
  <p:slideViewPr>
    <p:cSldViewPr snapToGrid="0" snapToObjects="1">
      <p:cViewPr>
        <p:scale>
          <a:sx n="77" d="100"/>
          <a:sy n="77" d="100"/>
        </p:scale>
        <p:origin x="1784" y="30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192"/>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31.xml"/><Relationship Id="rId143" Type="http://schemas.openxmlformats.org/officeDocument/2006/relationships/slide" Target="slides/slide132.xml"/><Relationship Id="rId144" Type="http://schemas.openxmlformats.org/officeDocument/2006/relationships/slide" Target="slides/slide133.xml"/><Relationship Id="rId145" Type="http://schemas.openxmlformats.org/officeDocument/2006/relationships/slide" Target="slides/slide134.xml"/><Relationship Id="rId146" Type="http://schemas.openxmlformats.org/officeDocument/2006/relationships/slide" Target="slides/slide135.xml"/><Relationship Id="rId147" Type="http://schemas.openxmlformats.org/officeDocument/2006/relationships/slide" Target="slides/slide136.xml"/><Relationship Id="rId148" Type="http://schemas.openxmlformats.org/officeDocument/2006/relationships/slide" Target="slides/slide137.xml"/><Relationship Id="rId149" Type="http://schemas.openxmlformats.org/officeDocument/2006/relationships/slide" Target="slides/slide138.xml"/><Relationship Id="rId180" Type="http://schemas.openxmlformats.org/officeDocument/2006/relationships/slide" Target="slides/slide169.xml"/><Relationship Id="rId181" Type="http://schemas.openxmlformats.org/officeDocument/2006/relationships/slide" Target="slides/slide170.xml"/><Relationship Id="rId182" Type="http://schemas.openxmlformats.org/officeDocument/2006/relationships/slide" Target="slides/slide171.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83" Type="http://schemas.openxmlformats.org/officeDocument/2006/relationships/slide" Target="slides/slide172.xml"/><Relationship Id="rId184" Type="http://schemas.openxmlformats.org/officeDocument/2006/relationships/slide" Target="slides/slide173.xml"/><Relationship Id="rId185" Type="http://schemas.openxmlformats.org/officeDocument/2006/relationships/slide" Target="slides/slide174.xml"/><Relationship Id="rId186" Type="http://schemas.openxmlformats.org/officeDocument/2006/relationships/slide" Target="slides/slide175.xml"/><Relationship Id="rId187" Type="http://schemas.openxmlformats.org/officeDocument/2006/relationships/slide" Target="slides/slide176.xml"/><Relationship Id="rId188" Type="http://schemas.openxmlformats.org/officeDocument/2006/relationships/slide" Target="slides/slide177.xml"/><Relationship Id="rId189" Type="http://schemas.openxmlformats.org/officeDocument/2006/relationships/slide" Target="slides/slide178.xml"/><Relationship Id="rId80" Type="http://schemas.openxmlformats.org/officeDocument/2006/relationships/slide" Target="slides/slide69.xml"/><Relationship Id="rId81" Type="http://schemas.openxmlformats.org/officeDocument/2006/relationships/slide" Target="slides/slide70.xml"/><Relationship Id="rId82" Type="http://schemas.openxmlformats.org/officeDocument/2006/relationships/slide" Target="slides/slide71.xml"/><Relationship Id="rId83" Type="http://schemas.openxmlformats.org/officeDocument/2006/relationships/slide" Target="slides/slide72.xml"/><Relationship Id="rId84" Type="http://schemas.openxmlformats.org/officeDocument/2006/relationships/slide" Target="slides/slide73.xml"/><Relationship Id="rId85" Type="http://schemas.openxmlformats.org/officeDocument/2006/relationships/slide" Target="slides/slide74.xml"/><Relationship Id="rId86" Type="http://schemas.openxmlformats.org/officeDocument/2006/relationships/slide" Target="slides/slide75.xml"/><Relationship Id="rId87" Type="http://schemas.openxmlformats.org/officeDocument/2006/relationships/slide" Target="slides/slide76.xml"/><Relationship Id="rId88" Type="http://schemas.openxmlformats.org/officeDocument/2006/relationships/slide" Target="slides/slide77.xml"/><Relationship Id="rId89" Type="http://schemas.openxmlformats.org/officeDocument/2006/relationships/slide" Target="slides/slide78.xml"/><Relationship Id="rId110" Type="http://schemas.openxmlformats.org/officeDocument/2006/relationships/slide" Target="slides/slide99.xml"/><Relationship Id="rId111" Type="http://schemas.openxmlformats.org/officeDocument/2006/relationships/slide" Target="slides/slide100.xml"/><Relationship Id="rId112" Type="http://schemas.openxmlformats.org/officeDocument/2006/relationships/slide" Target="slides/slide101.xml"/><Relationship Id="rId113" Type="http://schemas.openxmlformats.org/officeDocument/2006/relationships/slide" Target="slides/slide102.xml"/><Relationship Id="rId114" Type="http://schemas.openxmlformats.org/officeDocument/2006/relationships/slide" Target="slides/slide103.xml"/><Relationship Id="rId115" Type="http://schemas.openxmlformats.org/officeDocument/2006/relationships/slide" Target="slides/slide104.xml"/><Relationship Id="rId116" Type="http://schemas.openxmlformats.org/officeDocument/2006/relationships/slide" Target="slides/slide105.xml"/><Relationship Id="rId117" Type="http://schemas.openxmlformats.org/officeDocument/2006/relationships/slide" Target="slides/slide106.xml"/><Relationship Id="rId118" Type="http://schemas.openxmlformats.org/officeDocument/2006/relationships/slide" Target="slides/slide107.xml"/><Relationship Id="rId119" Type="http://schemas.openxmlformats.org/officeDocument/2006/relationships/slide" Target="slides/slide108.xml"/><Relationship Id="rId150" Type="http://schemas.openxmlformats.org/officeDocument/2006/relationships/slide" Target="slides/slide139.xml"/><Relationship Id="rId151" Type="http://schemas.openxmlformats.org/officeDocument/2006/relationships/slide" Target="slides/slide140.xml"/><Relationship Id="rId152" Type="http://schemas.openxmlformats.org/officeDocument/2006/relationships/slide" Target="slides/slide14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153" Type="http://schemas.openxmlformats.org/officeDocument/2006/relationships/slide" Target="slides/slide142.xml"/><Relationship Id="rId154" Type="http://schemas.openxmlformats.org/officeDocument/2006/relationships/slide" Target="slides/slide143.xml"/><Relationship Id="rId155" Type="http://schemas.openxmlformats.org/officeDocument/2006/relationships/slide" Target="slides/slide144.xml"/><Relationship Id="rId156" Type="http://schemas.openxmlformats.org/officeDocument/2006/relationships/slide" Target="slides/slide145.xml"/><Relationship Id="rId157" Type="http://schemas.openxmlformats.org/officeDocument/2006/relationships/slide" Target="slides/slide146.xml"/><Relationship Id="rId158" Type="http://schemas.openxmlformats.org/officeDocument/2006/relationships/slide" Target="slides/slide147.xml"/><Relationship Id="rId159" Type="http://schemas.openxmlformats.org/officeDocument/2006/relationships/slide" Target="slides/slide148.xml"/><Relationship Id="rId190" Type="http://schemas.openxmlformats.org/officeDocument/2006/relationships/slide" Target="slides/slide179.xml"/><Relationship Id="rId191" Type="http://schemas.openxmlformats.org/officeDocument/2006/relationships/slide" Target="slides/slide180.xml"/><Relationship Id="rId192" Type="http://schemas.openxmlformats.org/officeDocument/2006/relationships/slide" Target="slides/slide181.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193" Type="http://schemas.openxmlformats.org/officeDocument/2006/relationships/slide" Target="slides/slide182.xml"/><Relationship Id="rId194" Type="http://schemas.openxmlformats.org/officeDocument/2006/relationships/notesMaster" Target="notesMasters/notesMaster1.xml"/><Relationship Id="rId195" Type="http://schemas.openxmlformats.org/officeDocument/2006/relationships/handoutMaster" Target="handoutMasters/handoutMaster1.xml"/><Relationship Id="rId196" Type="http://schemas.openxmlformats.org/officeDocument/2006/relationships/presProps" Target="presProps.xml"/><Relationship Id="rId197" Type="http://schemas.openxmlformats.org/officeDocument/2006/relationships/viewProps" Target="viewProps.xml"/><Relationship Id="rId198" Type="http://schemas.openxmlformats.org/officeDocument/2006/relationships/theme" Target="theme/theme1.xml"/><Relationship Id="rId199" Type="http://schemas.openxmlformats.org/officeDocument/2006/relationships/tableStyles" Target="tableStyles.xml"/><Relationship Id="rId90" Type="http://schemas.openxmlformats.org/officeDocument/2006/relationships/slide" Target="slides/slide79.xml"/><Relationship Id="rId91" Type="http://schemas.openxmlformats.org/officeDocument/2006/relationships/slide" Target="slides/slide80.xml"/><Relationship Id="rId92" Type="http://schemas.openxmlformats.org/officeDocument/2006/relationships/slide" Target="slides/slide81.xml"/><Relationship Id="rId93" Type="http://schemas.openxmlformats.org/officeDocument/2006/relationships/slide" Target="slides/slide82.xml"/><Relationship Id="rId94" Type="http://schemas.openxmlformats.org/officeDocument/2006/relationships/slide" Target="slides/slide83.xml"/><Relationship Id="rId95" Type="http://schemas.openxmlformats.org/officeDocument/2006/relationships/slide" Target="slides/slide84.xml"/><Relationship Id="rId96" Type="http://schemas.openxmlformats.org/officeDocument/2006/relationships/slide" Target="slides/slide85.xml"/><Relationship Id="rId97" Type="http://schemas.openxmlformats.org/officeDocument/2006/relationships/slide" Target="slides/slide86.xml"/><Relationship Id="rId98" Type="http://schemas.openxmlformats.org/officeDocument/2006/relationships/slide" Target="slides/slide87.xml"/><Relationship Id="rId99" Type="http://schemas.openxmlformats.org/officeDocument/2006/relationships/slide" Target="slides/slide88.xml"/><Relationship Id="rId120" Type="http://schemas.openxmlformats.org/officeDocument/2006/relationships/slide" Target="slides/slide109.xml"/><Relationship Id="rId121" Type="http://schemas.openxmlformats.org/officeDocument/2006/relationships/slide" Target="slides/slide110.xml"/><Relationship Id="rId122" Type="http://schemas.openxmlformats.org/officeDocument/2006/relationships/slide" Target="slides/slide111.xml"/><Relationship Id="rId123" Type="http://schemas.openxmlformats.org/officeDocument/2006/relationships/slide" Target="slides/slide112.xml"/><Relationship Id="rId124" Type="http://schemas.openxmlformats.org/officeDocument/2006/relationships/slide" Target="slides/slide113.xml"/><Relationship Id="rId125" Type="http://schemas.openxmlformats.org/officeDocument/2006/relationships/slide" Target="slides/slide114.xml"/><Relationship Id="rId126" Type="http://schemas.openxmlformats.org/officeDocument/2006/relationships/slide" Target="slides/slide115.xml"/><Relationship Id="rId127" Type="http://schemas.openxmlformats.org/officeDocument/2006/relationships/slide" Target="slides/slide116.xml"/><Relationship Id="rId128" Type="http://schemas.openxmlformats.org/officeDocument/2006/relationships/slide" Target="slides/slide117.xml"/><Relationship Id="rId129" Type="http://schemas.openxmlformats.org/officeDocument/2006/relationships/slide" Target="slides/slide118.xml"/><Relationship Id="rId160" Type="http://schemas.openxmlformats.org/officeDocument/2006/relationships/slide" Target="slides/slide149.xml"/><Relationship Id="rId161" Type="http://schemas.openxmlformats.org/officeDocument/2006/relationships/slide" Target="slides/slide150.xml"/><Relationship Id="rId162" Type="http://schemas.openxmlformats.org/officeDocument/2006/relationships/slide" Target="slides/slide15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63" Type="http://schemas.openxmlformats.org/officeDocument/2006/relationships/slide" Target="slides/slide152.xml"/><Relationship Id="rId164" Type="http://schemas.openxmlformats.org/officeDocument/2006/relationships/slide" Target="slides/slide153.xml"/><Relationship Id="rId165" Type="http://schemas.openxmlformats.org/officeDocument/2006/relationships/slide" Target="slides/slide154.xml"/><Relationship Id="rId166" Type="http://schemas.openxmlformats.org/officeDocument/2006/relationships/slide" Target="slides/slide155.xml"/><Relationship Id="rId167" Type="http://schemas.openxmlformats.org/officeDocument/2006/relationships/slide" Target="slides/slide156.xml"/><Relationship Id="rId168" Type="http://schemas.openxmlformats.org/officeDocument/2006/relationships/slide" Target="slides/slide157.xml"/><Relationship Id="rId169" Type="http://schemas.openxmlformats.org/officeDocument/2006/relationships/slide" Target="slides/slide15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130" Type="http://schemas.openxmlformats.org/officeDocument/2006/relationships/slide" Target="slides/slide119.xml"/><Relationship Id="rId131" Type="http://schemas.openxmlformats.org/officeDocument/2006/relationships/slide" Target="slides/slide120.xml"/><Relationship Id="rId132" Type="http://schemas.openxmlformats.org/officeDocument/2006/relationships/slide" Target="slides/slide121.xml"/><Relationship Id="rId133" Type="http://schemas.openxmlformats.org/officeDocument/2006/relationships/slide" Target="slides/slide122.xml"/><Relationship Id="rId134" Type="http://schemas.openxmlformats.org/officeDocument/2006/relationships/slide" Target="slides/slide123.xml"/><Relationship Id="rId135" Type="http://schemas.openxmlformats.org/officeDocument/2006/relationships/slide" Target="slides/slide124.xml"/><Relationship Id="rId136" Type="http://schemas.openxmlformats.org/officeDocument/2006/relationships/slide" Target="slides/slide125.xml"/><Relationship Id="rId137" Type="http://schemas.openxmlformats.org/officeDocument/2006/relationships/slide" Target="slides/slide126.xml"/><Relationship Id="rId138" Type="http://schemas.openxmlformats.org/officeDocument/2006/relationships/slide" Target="slides/slide127.xml"/><Relationship Id="rId139" Type="http://schemas.openxmlformats.org/officeDocument/2006/relationships/slide" Target="slides/slide128.xml"/><Relationship Id="rId170" Type="http://schemas.openxmlformats.org/officeDocument/2006/relationships/slide" Target="slides/slide159.xml"/><Relationship Id="rId171" Type="http://schemas.openxmlformats.org/officeDocument/2006/relationships/slide" Target="slides/slide160.xml"/><Relationship Id="rId172" Type="http://schemas.openxmlformats.org/officeDocument/2006/relationships/slide" Target="slides/slide161.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173" Type="http://schemas.openxmlformats.org/officeDocument/2006/relationships/slide" Target="slides/slide162.xml"/><Relationship Id="rId174" Type="http://schemas.openxmlformats.org/officeDocument/2006/relationships/slide" Target="slides/slide163.xml"/><Relationship Id="rId175" Type="http://schemas.openxmlformats.org/officeDocument/2006/relationships/slide" Target="slides/slide164.xml"/><Relationship Id="rId176" Type="http://schemas.openxmlformats.org/officeDocument/2006/relationships/slide" Target="slides/slide165.xml"/><Relationship Id="rId177" Type="http://schemas.openxmlformats.org/officeDocument/2006/relationships/slide" Target="slides/slide166.xml"/><Relationship Id="rId178" Type="http://schemas.openxmlformats.org/officeDocument/2006/relationships/slide" Target="slides/slide167.xml"/><Relationship Id="rId179" Type="http://schemas.openxmlformats.org/officeDocument/2006/relationships/slide" Target="slides/slide168.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89.xml"/><Relationship Id="rId101" Type="http://schemas.openxmlformats.org/officeDocument/2006/relationships/slide" Target="slides/slide90.xml"/><Relationship Id="rId102" Type="http://schemas.openxmlformats.org/officeDocument/2006/relationships/slide" Target="slides/slide91.xml"/><Relationship Id="rId103" Type="http://schemas.openxmlformats.org/officeDocument/2006/relationships/slide" Target="slides/slide92.xml"/><Relationship Id="rId104" Type="http://schemas.openxmlformats.org/officeDocument/2006/relationships/slide" Target="slides/slide93.xml"/><Relationship Id="rId105" Type="http://schemas.openxmlformats.org/officeDocument/2006/relationships/slide" Target="slides/slide94.xml"/><Relationship Id="rId106" Type="http://schemas.openxmlformats.org/officeDocument/2006/relationships/slide" Target="slides/slide95.xml"/><Relationship Id="rId107" Type="http://schemas.openxmlformats.org/officeDocument/2006/relationships/slide" Target="slides/slide96.xml"/><Relationship Id="rId108" Type="http://schemas.openxmlformats.org/officeDocument/2006/relationships/slide" Target="slides/slide97.xml"/><Relationship Id="rId109" Type="http://schemas.openxmlformats.org/officeDocument/2006/relationships/slide" Target="slides/slide98.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29.xml"/><Relationship Id="rId141" Type="http://schemas.openxmlformats.org/officeDocument/2006/relationships/slide" Target="slides/slide13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cassandratownshend:Downloads:SurveySummary_06152015.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larissa:Downloads:positive%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Macintosh%20HD:Users:sherryschoenberg:Documents:from%20old%20pc:BEST:PBIS:refresher%20training:refresher%202016:BOQ%20Refresehr%20schools%202016.xlsx" TargetMode="External"/><Relationship Id="rId3"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Macintosh%20HD:Users:sherryschoenberg:Documents:from%20old%20pc:BEST:PBIS:refresher%20training:refresher%202016:BOQ%20Refresehr%20schools%202016.xlsx" TargetMode="External"/><Relationship Id="rId3"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[Workbook2]Sheet1!$B$1</c:f>
              <c:strCache>
                <c:ptCount val="1"/>
                <c:pt idx="0">
                  <c:v>1 - None</c:v>
                </c:pt>
              </c:strCache>
            </c:strRef>
          </c:tx>
          <c:invertIfNegative val="0"/>
          <c:cat>
            <c:strRef>
              <c:f>[Workbook2]Sheet1!$A$2:$A$10</c:f>
              <c:strCache>
                <c:ptCount val="9"/>
                <c:pt idx="0">
                  <c:v>Using effective leadership team strategies </c:v>
                </c:pt>
                <c:pt idx="1">
                  <c:v>Aligning initiatives within a leadership team structure</c:v>
                </c:pt>
                <c:pt idx="2">
                  <c:v>Writing effective and engaging lesson plans</c:v>
                </c:pt>
                <c:pt idx="3">
                  <c:v>Teaching school-wide behavior expectations</c:v>
                </c:pt>
                <c:pt idx="4">
                  <c:v>Describing PBIS features to all stakeholders </c:v>
                </c:pt>
                <c:pt idx="5">
                  <c:v>Acknowledging positive behavior following the principles of reinforcement</c:v>
                </c:pt>
                <c:pt idx="6">
                  <c:v>Responding consistently to minor and major problem behaviors</c:v>
                </c:pt>
                <c:pt idx="7">
                  <c:v>Using data for problem-solving and decision making</c:v>
                </c:pt>
                <c:pt idx="8">
                  <c:v>Applying Universal features across all tiers</c:v>
                </c:pt>
              </c:strCache>
            </c:strRef>
          </c:cat>
          <c:val>
            <c:numRef>
              <c:f>[Workbook2]Sheet1!$B$2:$B$10</c:f>
              <c:numCache>
                <c:formatCode>General</c:formatCode>
                <c:ptCount val="9"/>
                <c:pt idx="0">
                  <c:v>0.0</c:v>
                </c:pt>
                <c:pt idx="1">
                  <c:v>1.0</c:v>
                </c:pt>
                <c:pt idx="2">
                  <c:v>2.0</c:v>
                </c:pt>
                <c:pt idx="3">
                  <c:v>0.0</c:v>
                </c:pt>
                <c:pt idx="4">
                  <c:v>0.0</c:v>
                </c:pt>
                <c:pt idx="5">
                  <c:v>1.0</c:v>
                </c:pt>
                <c:pt idx="6">
                  <c:v>0.0</c:v>
                </c:pt>
                <c:pt idx="7">
                  <c:v>0.0</c:v>
                </c:pt>
                <c:pt idx="8">
                  <c:v>1.0</c:v>
                </c:pt>
              </c:numCache>
            </c:numRef>
          </c:val>
        </c:ser>
        <c:ser>
          <c:idx val="2"/>
          <c:order val="1"/>
          <c:tx>
            <c:strRef>
              <c:f>[Workbook2]Sheet1!$D$1</c:f>
              <c:strCache>
                <c:ptCount val="1"/>
                <c:pt idx="0">
                  <c:v>3 - Medium</c:v>
                </c:pt>
              </c:strCache>
            </c:strRef>
          </c:tx>
          <c:invertIfNegative val="0"/>
          <c:cat>
            <c:strRef>
              <c:f>[Workbook2]Sheet1!$A$2:$A$10</c:f>
              <c:strCache>
                <c:ptCount val="9"/>
                <c:pt idx="0">
                  <c:v>Using effective leadership team strategies </c:v>
                </c:pt>
                <c:pt idx="1">
                  <c:v>Aligning initiatives within a leadership team structure</c:v>
                </c:pt>
                <c:pt idx="2">
                  <c:v>Writing effective and engaging lesson plans</c:v>
                </c:pt>
                <c:pt idx="3">
                  <c:v>Teaching school-wide behavior expectations</c:v>
                </c:pt>
                <c:pt idx="4">
                  <c:v>Describing PBIS features to all stakeholders </c:v>
                </c:pt>
                <c:pt idx="5">
                  <c:v>Acknowledging positive behavior following the principles of reinforcement</c:v>
                </c:pt>
                <c:pt idx="6">
                  <c:v>Responding consistently to minor and major problem behaviors</c:v>
                </c:pt>
                <c:pt idx="7">
                  <c:v>Using data for problem-solving and decision making</c:v>
                </c:pt>
                <c:pt idx="8">
                  <c:v>Applying Universal features across all tiers</c:v>
                </c:pt>
              </c:strCache>
            </c:strRef>
          </c:cat>
          <c:val>
            <c:numRef>
              <c:f>[Workbook2]Sheet1!$D$2:$D$10</c:f>
              <c:numCache>
                <c:formatCode>General</c:formatCode>
                <c:ptCount val="9"/>
                <c:pt idx="0">
                  <c:v>3.0</c:v>
                </c:pt>
                <c:pt idx="1">
                  <c:v>6.0</c:v>
                </c:pt>
                <c:pt idx="2">
                  <c:v>4.0</c:v>
                </c:pt>
                <c:pt idx="3">
                  <c:v>3.0</c:v>
                </c:pt>
                <c:pt idx="4">
                  <c:v>3.0</c:v>
                </c:pt>
                <c:pt idx="5">
                  <c:v>3.0</c:v>
                </c:pt>
                <c:pt idx="6">
                  <c:v>3.0</c:v>
                </c:pt>
                <c:pt idx="7">
                  <c:v>3.0</c:v>
                </c:pt>
                <c:pt idx="8">
                  <c:v>5.0</c:v>
                </c:pt>
              </c:numCache>
            </c:numRef>
          </c:val>
        </c:ser>
        <c:dLbls>
          <c:showLegendKey val="0"/>
          <c:showVal val="0"/>
          <c:showCatName val="0"/>
          <c:showSerName val="0"/>
          <c:showPercent val="0"/>
          <c:showBubbleSize val="0"/>
        </c:dLbls>
        <c:gapWidth val="150"/>
        <c:axId val="2144341408"/>
        <c:axId val="2145045456"/>
      </c:barChart>
      <c:catAx>
        <c:axId val="2144341408"/>
        <c:scaling>
          <c:orientation val="minMax"/>
        </c:scaling>
        <c:delete val="0"/>
        <c:axPos val="b"/>
        <c:numFmt formatCode="General" sourceLinked="0"/>
        <c:majorTickMark val="out"/>
        <c:minorTickMark val="none"/>
        <c:tickLblPos val="nextTo"/>
        <c:crossAx val="2145045456"/>
        <c:crosses val="autoZero"/>
        <c:auto val="1"/>
        <c:lblAlgn val="ctr"/>
        <c:lblOffset val="100"/>
        <c:noMultiLvlLbl val="0"/>
      </c:catAx>
      <c:valAx>
        <c:axId val="2145045456"/>
        <c:scaling>
          <c:orientation val="minMax"/>
        </c:scaling>
        <c:delete val="1"/>
        <c:axPos val="l"/>
        <c:numFmt formatCode="General" sourceLinked="1"/>
        <c:majorTickMark val="out"/>
        <c:minorTickMark val="none"/>
        <c:tickLblPos val="nextTo"/>
        <c:crossAx val="2144341408"/>
        <c:crosses val="autoZero"/>
        <c:crossBetween val="between"/>
      </c:valAx>
      <c:spPr>
        <a:noFill/>
        <a:ln w="25400">
          <a:noFill/>
        </a:ln>
      </c:spPr>
    </c:plotArea>
    <c:legend>
      <c:legendPos val="r"/>
      <c:layout>
        <c:manualLayout>
          <c:xMode val="edge"/>
          <c:yMode val="edge"/>
          <c:x val="0.988395821139468"/>
          <c:y val="0.676243669879812"/>
          <c:w val="0.0104655939746662"/>
          <c:h val="0.0440511952443792"/>
        </c:manualLayout>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505038469987"/>
          <c:y val="0.0718232044198895"/>
          <c:w val="0.648702152450309"/>
          <c:h val="0.809537213234598"/>
        </c:manualLayout>
      </c:layout>
      <c:barChart>
        <c:barDir val="col"/>
        <c:grouping val="clustered"/>
        <c:varyColors val="0"/>
        <c:ser>
          <c:idx val="8"/>
          <c:order val="1"/>
          <c:tx>
            <c:v>ODR's</c:v>
          </c:tx>
          <c:spPr>
            <a:solidFill>
              <a:schemeClr val="accent1">
                <a:lumMod val="75000"/>
              </a:schemeClr>
            </a:solidFill>
            <a:ln w="0" cmpd="sng">
              <a:solidFill>
                <a:schemeClr val="tx1"/>
              </a:solidFill>
              <a:prstDash val="solid"/>
            </a:ln>
          </c:spPr>
          <c:invertIfNegative val="0"/>
          <c:val>
            <c:numRef>
              <c:f>Sheet1!$K$3:$K$6</c:f>
              <c:numCache>
                <c:formatCode>General</c:formatCode>
                <c:ptCount val="4"/>
                <c:pt idx="0">
                  <c:v>360.0</c:v>
                </c:pt>
                <c:pt idx="1">
                  <c:v>192.0</c:v>
                </c:pt>
                <c:pt idx="2">
                  <c:v>225.0</c:v>
                </c:pt>
                <c:pt idx="3">
                  <c:v>126.0</c:v>
                </c:pt>
              </c:numCache>
            </c:numRef>
          </c:val>
        </c:ser>
        <c:dLbls>
          <c:showLegendKey val="0"/>
          <c:showVal val="0"/>
          <c:showCatName val="0"/>
          <c:showSerName val="0"/>
          <c:showPercent val="0"/>
          <c:showBubbleSize val="0"/>
        </c:dLbls>
        <c:gapWidth val="150"/>
        <c:axId val="-2097933664"/>
        <c:axId val="-2097929856"/>
      </c:barChart>
      <c:lineChart>
        <c:grouping val="standard"/>
        <c:varyColors val="0"/>
        <c:ser>
          <c:idx val="0"/>
          <c:order val="0"/>
          <c:tx>
            <c:v>Positives</c:v>
          </c:tx>
          <c:spPr>
            <a:ln w="38100">
              <a:solidFill>
                <a:srgbClr val="FF6600"/>
              </a:solidFill>
              <a:prstDash val="solid"/>
            </a:ln>
          </c:spPr>
          <c:marker>
            <c:symbol val="square"/>
            <c:size val="6"/>
            <c:spPr>
              <a:solidFill>
                <a:srgbClr val="FF6600"/>
              </a:solidFill>
              <a:ln>
                <a:solidFill>
                  <a:srgbClr val="FF6600"/>
                </a:solidFill>
                <a:prstDash val="solid"/>
              </a:ln>
            </c:spPr>
          </c:marker>
          <c:cat>
            <c:strRef>
              <c:f>Sheet1!$B$3:$B$6</c:f>
              <c:strCache>
                <c:ptCount val="4"/>
                <c:pt idx="0">
                  <c:v>2006-07</c:v>
                </c:pt>
                <c:pt idx="1">
                  <c:v>2007-08</c:v>
                </c:pt>
                <c:pt idx="2">
                  <c:v>2008-09</c:v>
                </c:pt>
                <c:pt idx="3">
                  <c:v>2009-10</c:v>
                </c:pt>
              </c:strCache>
            </c:strRef>
          </c:cat>
          <c:val>
            <c:numRef>
              <c:f>Sheet1!$C$3:$C$6</c:f>
              <c:numCache>
                <c:formatCode>General</c:formatCode>
                <c:ptCount val="4"/>
                <c:pt idx="0">
                  <c:v>19645.0</c:v>
                </c:pt>
                <c:pt idx="1">
                  <c:v>20791.0</c:v>
                </c:pt>
                <c:pt idx="2">
                  <c:v>28098.0</c:v>
                </c:pt>
                <c:pt idx="3">
                  <c:v>29417.0</c:v>
                </c:pt>
              </c:numCache>
            </c:numRef>
          </c:val>
          <c:smooth val="0"/>
        </c:ser>
        <c:dLbls>
          <c:showLegendKey val="0"/>
          <c:showVal val="0"/>
          <c:showCatName val="0"/>
          <c:showSerName val="0"/>
          <c:showPercent val="0"/>
          <c:showBubbleSize val="0"/>
        </c:dLbls>
        <c:marker val="1"/>
        <c:smooth val="0"/>
        <c:axId val="-2097946288"/>
        <c:axId val="-2097942192"/>
      </c:lineChart>
      <c:catAx>
        <c:axId val="-2097946288"/>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097942192"/>
        <c:crossesAt val="0.0"/>
        <c:auto val="1"/>
        <c:lblAlgn val="ctr"/>
        <c:lblOffset val="100"/>
        <c:tickLblSkip val="1"/>
        <c:tickMarkSkip val="1"/>
        <c:noMultiLvlLbl val="0"/>
      </c:catAx>
      <c:valAx>
        <c:axId val="-2097942192"/>
        <c:scaling>
          <c:orientation val="minMax"/>
        </c:scaling>
        <c:delete val="0"/>
        <c:axPos val="l"/>
        <c:majorGridlines>
          <c:spPr>
            <a:ln w="3175">
              <a:noFill/>
              <a:prstDash val="solid"/>
            </a:ln>
          </c:spPr>
        </c:majorGridlines>
        <c:title>
          <c:tx>
            <c:rich>
              <a:bodyPr/>
              <a:lstStyle/>
              <a:p>
                <a:pPr>
                  <a:defRPr sz="1000" b="1" i="0" u="none" strike="noStrike" baseline="0">
                    <a:solidFill>
                      <a:srgbClr val="000000"/>
                    </a:solidFill>
                    <a:latin typeface="Arial"/>
                    <a:ea typeface="Arial"/>
                    <a:cs typeface="Arial"/>
                  </a:defRPr>
                </a:pPr>
                <a:r>
                  <a:rPr lang="en-US"/>
                  <a:t>Positive Referral Slips</a:t>
                </a:r>
              </a:p>
            </c:rich>
          </c:tx>
          <c:layout>
            <c:manualLayout>
              <c:xMode val="edge"/>
              <c:yMode val="edge"/>
              <c:x val="0.0192339211555715"/>
              <c:y val="0.2954978040927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097946288"/>
        <c:crosses val="autoZero"/>
        <c:crossBetween val="between"/>
      </c:valAx>
      <c:catAx>
        <c:axId val="-2097933664"/>
        <c:scaling>
          <c:orientation val="minMax"/>
        </c:scaling>
        <c:delete val="1"/>
        <c:axPos val="b"/>
        <c:majorTickMark val="out"/>
        <c:minorTickMark val="none"/>
        <c:tickLblPos val="none"/>
        <c:crossAx val="-2097929856"/>
        <c:crosses val="autoZero"/>
        <c:auto val="1"/>
        <c:lblAlgn val="ctr"/>
        <c:lblOffset val="100"/>
        <c:noMultiLvlLbl val="0"/>
      </c:catAx>
      <c:valAx>
        <c:axId val="-2097929856"/>
        <c:scaling>
          <c:orientation val="minMax"/>
        </c:scaling>
        <c:delete val="0"/>
        <c:axPos val="r"/>
        <c:title>
          <c:tx>
            <c:rich>
              <a:bodyPr/>
              <a:lstStyle/>
              <a:p>
                <a:pPr>
                  <a:defRPr sz="1000" b="1" i="0" u="none" strike="noStrike" baseline="0">
                    <a:solidFill>
                      <a:srgbClr val="000000"/>
                    </a:solidFill>
                    <a:latin typeface="Arial"/>
                    <a:ea typeface="Arial"/>
                    <a:cs typeface="Arial"/>
                  </a:defRPr>
                </a:pPr>
                <a:r>
                  <a:rPr lang="en-US"/>
                  <a:t>Offic</a:t>
                </a:r>
                <a:r>
                  <a:rPr lang="en-US" baseline="0"/>
                  <a:t>e Disciplin</a:t>
                </a:r>
                <a:r>
                  <a:rPr lang="en-US"/>
                  <a:t>e</a:t>
                </a:r>
                <a:r>
                  <a:rPr lang="en-US" baseline="0"/>
                  <a:t> Referrals</a:t>
                </a:r>
                <a:endParaRPr lang="en-US"/>
              </a:p>
            </c:rich>
          </c:tx>
          <c:layout>
            <c:manualLayout>
              <c:xMode val="edge"/>
              <c:yMode val="edge"/>
              <c:x val="0.817988168825131"/>
              <c:y val="0.289900612175428"/>
            </c:manualLayout>
          </c:layout>
          <c:overlay val="0"/>
          <c:spPr>
            <a:noFill/>
            <a:ln w="25400">
              <a:noFill/>
            </a:ln>
          </c:spPr>
        </c:title>
        <c:numFmt formatCode="General" sourceLinked="1"/>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097933664"/>
        <c:crosses val="max"/>
        <c:crossBetween val="between"/>
      </c:valAx>
      <c:spPr>
        <a:solidFill>
          <a:srgbClr val="FFFFFF"/>
        </a:solidFill>
        <a:ln w="12700">
          <a:noFill/>
          <a:prstDash val="solid"/>
        </a:ln>
      </c:spPr>
    </c:plotArea>
    <c:legend>
      <c:legendPos val="r"/>
      <c:overlay val="0"/>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a:t>
            </a:r>
            <a:r>
              <a:rPr lang="en-US" baseline="0" dirty="0"/>
              <a:t> % BoQ Score by Element </a:t>
            </a:r>
            <a:endParaRPr lang="en-US" baseline="0" dirty="0" smtClean="0"/>
          </a:p>
        </c:rich>
      </c:tx>
      <c:overlay val="0"/>
    </c:title>
    <c:autoTitleDeleted val="0"/>
    <c:plotArea>
      <c:layout>
        <c:manualLayout>
          <c:layoutTarget val="inner"/>
          <c:xMode val="edge"/>
          <c:yMode val="edge"/>
          <c:x val="0.0942938205226976"/>
          <c:y val="0.19314284261648"/>
          <c:w val="0.880768218606044"/>
          <c:h val="0.40823797239039"/>
        </c:manualLayout>
      </c:layout>
      <c:barChart>
        <c:barDir val="col"/>
        <c:grouping val="clustered"/>
        <c:varyColors val="0"/>
        <c:ser>
          <c:idx val="0"/>
          <c:order val="0"/>
          <c:invertIfNegative val="0"/>
          <c:dLbls>
            <c:dLbl>
              <c:idx val="0"/>
              <c:tx>
                <c:rich>
                  <a:bodyPr/>
                  <a:lstStyle/>
                  <a:p>
                    <a:r>
                      <a:rPr lang="is-IS" sz="1200" b="1"/>
                      <a:t>42</a:t>
                    </a:r>
                    <a:endParaRPr lang="is-I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z="1200" b="1"/>
                      <a:t>35</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z="1200" b="1"/>
                      <a:t>80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z="1200" b="1"/>
                      <a:t>44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uk-UA" sz="1200" b="1"/>
                      <a:t>77</a:t>
                    </a:r>
                    <a:endParaRPr lang="uk-UA"/>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z="1200" b="1"/>
                      <a:t>44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sz="1200" b="1"/>
                      <a:t>31</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is-IS" sz="1200" b="1"/>
                      <a:t>37</a:t>
                    </a:r>
                    <a:endParaRPr lang="is-IS"/>
                  </a:p>
                </c:rich>
              </c:tx>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cs-CZ" sz="1200" b="1"/>
                      <a:t>89</a:t>
                    </a:r>
                    <a:endParaRPr lang="cs-CZ"/>
                  </a:p>
                </c:rich>
              </c:tx>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is-IS" sz="1200" b="1"/>
                      <a:t>52</a:t>
                    </a:r>
                    <a:endParaRPr lang="is-I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Sheet1!$G$3:$P$3</c:f>
              <c:strCache>
                <c:ptCount val="10"/>
                <c:pt idx="0">
                  <c:v>Classroom Plan</c:v>
                </c:pt>
                <c:pt idx="1">
                  <c:v>Data Analysis</c:v>
                </c:pt>
                <c:pt idx="2">
                  <c:v>Discipline Procedures</c:v>
                </c:pt>
                <c:pt idx="3">
                  <c:v>Evaluation</c:v>
                </c:pt>
                <c:pt idx="4">
                  <c:v>Expectations Developed</c:v>
                </c:pt>
                <c:pt idx="5">
                  <c:v>Faculty Commitment</c:v>
                </c:pt>
                <c:pt idx="6">
                  <c:v>Implementation Plan</c:v>
                </c:pt>
                <c:pt idx="7">
                  <c:v>Lesson Plans</c:v>
                </c:pt>
                <c:pt idx="8">
                  <c:v>PBIS Team</c:v>
                </c:pt>
                <c:pt idx="9">
                  <c:v>Reward Program</c:v>
                </c:pt>
              </c:strCache>
            </c:strRef>
          </c:cat>
          <c:val>
            <c:numRef>
              <c:f>Sheet1!$G$4:$P$4</c:f>
              <c:numCache>
                <c:formatCode>0%</c:formatCode>
                <c:ptCount val="10"/>
                <c:pt idx="0">
                  <c:v>0.42</c:v>
                </c:pt>
                <c:pt idx="1">
                  <c:v>0.35</c:v>
                </c:pt>
                <c:pt idx="2">
                  <c:v>0.8</c:v>
                </c:pt>
                <c:pt idx="3">
                  <c:v>0.44</c:v>
                </c:pt>
                <c:pt idx="4">
                  <c:v>0.77</c:v>
                </c:pt>
                <c:pt idx="5">
                  <c:v>0.44</c:v>
                </c:pt>
                <c:pt idx="6">
                  <c:v>0.31</c:v>
                </c:pt>
                <c:pt idx="7">
                  <c:v>0.37</c:v>
                </c:pt>
                <c:pt idx="8">
                  <c:v>0.89</c:v>
                </c:pt>
                <c:pt idx="9">
                  <c:v>0.52</c:v>
                </c:pt>
              </c:numCache>
            </c:numRef>
          </c:val>
        </c:ser>
        <c:dLbls>
          <c:showLegendKey val="0"/>
          <c:showVal val="0"/>
          <c:showCatName val="0"/>
          <c:showSerName val="0"/>
          <c:showPercent val="0"/>
          <c:showBubbleSize val="0"/>
        </c:dLbls>
        <c:gapWidth val="150"/>
        <c:axId val="-2098402544"/>
        <c:axId val="-2098397408"/>
      </c:barChart>
      <c:catAx>
        <c:axId val="-2098402544"/>
        <c:scaling>
          <c:orientation val="minMax"/>
        </c:scaling>
        <c:delete val="0"/>
        <c:axPos val="b"/>
        <c:numFmt formatCode="General" sourceLinked="0"/>
        <c:majorTickMark val="none"/>
        <c:minorTickMark val="none"/>
        <c:tickLblPos val="nextTo"/>
        <c:txPr>
          <a:bodyPr/>
          <a:lstStyle/>
          <a:p>
            <a:pPr>
              <a:defRPr sz="1400" b="1"/>
            </a:pPr>
            <a:endParaRPr lang="en-US"/>
          </a:p>
        </c:txPr>
        <c:crossAx val="-2098397408"/>
        <c:crosses val="autoZero"/>
        <c:auto val="1"/>
        <c:lblAlgn val="ctr"/>
        <c:lblOffset val="100"/>
        <c:noMultiLvlLbl val="0"/>
      </c:catAx>
      <c:valAx>
        <c:axId val="-2098397408"/>
        <c:scaling>
          <c:orientation val="minMax"/>
        </c:scaling>
        <c:delete val="0"/>
        <c:axPos val="l"/>
        <c:numFmt formatCode="0%" sourceLinked="1"/>
        <c:majorTickMark val="out"/>
        <c:minorTickMark val="none"/>
        <c:tickLblPos val="nextTo"/>
        <c:crossAx val="-2098402544"/>
        <c:crosses val="autoZero"/>
        <c:crossBetween val="between"/>
        <c:majorUnit val="0.2"/>
      </c:valAx>
    </c:plotArea>
    <c:plotVisOnly val="1"/>
    <c:dispBlanksAs val="gap"/>
    <c:showDLblsOverMax val="0"/>
  </c:chart>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Average</a:t>
            </a:r>
            <a:r>
              <a:rPr lang="en-US" baseline="0" dirty="0"/>
              <a:t> % BoQ Score by Element </a:t>
            </a:r>
            <a:endParaRPr lang="en-US" baseline="0" dirty="0" smtClean="0"/>
          </a:p>
        </c:rich>
      </c:tx>
      <c:layout>
        <c:manualLayout>
          <c:xMode val="edge"/>
          <c:yMode val="edge"/>
          <c:x val="0.313122013623634"/>
          <c:y val="0.0793697184121204"/>
        </c:manualLayout>
      </c:layout>
      <c:overlay val="0"/>
    </c:title>
    <c:autoTitleDeleted val="0"/>
    <c:plotArea>
      <c:layout>
        <c:manualLayout>
          <c:layoutTarget val="inner"/>
          <c:xMode val="edge"/>
          <c:yMode val="edge"/>
          <c:x val="0.0942938205226976"/>
          <c:y val="0.19314284261648"/>
          <c:w val="0.880768218606044"/>
          <c:h val="0.40823797239039"/>
        </c:manualLayout>
      </c:layout>
      <c:barChart>
        <c:barDir val="col"/>
        <c:grouping val="clustered"/>
        <c:varyColors val="0"/>
        <c:ser>
          <c:idx val="0"/>
          <c:order val="0"/>
          <c:invertIfNegative val="0"/>
          <c:dLbls>
            <c:dLbl>
              <c:idx val="0"/>
              <c:tx>
                <c:rich>
                  <a:bodyPr/>
                  <a:lstStyle/>
                  <a:p>
                    <a:r>
                      <a:rPr lang="is-IS" sz="1200" b="1"/>
                      <a:t>42</a:t>
                    </a:r>
                    <a:endParaRPr lang="is-IS"/>
                  </a:p>
                </c:rich>
              </c:tx>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sz="1200" b="1"/>
                      <a:t>35</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sz="1200" b="1"/>
                      <a:t>80</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sz="1200" b="1"/>
                      <a:t>44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4"/>
              <c:tx>
                <c:rich>
                  <a:bodyPr/>
                  <a:lstStyle/>
                  <a:p>
                    <a:r>
                      <a:rPr lang="uk-UA" sz="1200" b="1"/>
                      <a:t>77</a:t>
                    </a:r>
                    <a:endParaRPr lang="uk-UA"/>
                  </a:p>
                </c:rich>
              </c:tx>
              <c:showLegendKey val="0"/>
              <c:showVal val="1"/>
              <c:showCatName val="0"/>
              <c:showSerName val="0"/>
              <c:showPercent val="0"/>
              <c:showBubbleSize val="0"/>
              <c:extLst>
                <c:ext xmlns:c15="http://schemas.microsoft.com/office/drawing/2012/chart" uri="{CE6537A1-D6FC-4f65-9D91-7224C49458BB}"/>
              </c:extLst>
            </c:dLbl>
            <c:dLbl>
              <c:idx val="5"/>
              <c:tx>
                <c:rich>
                  <a:bodyPr/>
                  <a:lstStyle/>
                  <a:p>
                    <a:r>
                      <a:rPr lang="en-US" sz="1200" b="1"/>
                      <a:t>44</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6"/>
              <c:tx>
                <c:rich>
                  <a:bodyPr/>
                  <a:lstStyle/>
                  <a:p>
                    <a:r>
                      <a:rPr lang="en-US" sz="1200" b="1"/>
                      <a:t>31</a:t>
                    </a:r>
                    <a:endParaRPr lang="en-US"/>
                  </a:p>
                </c:rich>
              </c:tx>
              <c:showLegendKey val="0"/>
              <c:showVal val="1"/>
              <c:showCatName val="0"/>
              <c:showSerName val="0"/>
              <c:showPercent val="0"/>
              <c:showBubbleSize val="0"/>
              <c:extLst>
                <c:ext xmlns:c15="http://schemas.microsoft.com/office/drawing/2012/chart" uri="{CE6537A1-D6FC-4f65-9D91-7224C49458BB}"/>
              </c:extLst>
            </c:dLbl>
            <c:dLbl>
              <c:idx val="7"/>
              <c:tx>
                <c:rich>
                  <a:bodyPr/>
                  <a:lstStyle/>
                  <a:p>
                    <a:r>
                      <a:rPr lang="is-IS" sz="1200" b="1"/>
                      <a:t>37</a:t>
                    </a:r>
                    <a:endParaRPr lang="is-IS"/>
                  </a:p>
                </c:rich>
              </c:tx>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cs-CZ" sz="1200" b="1"/>
                      <a:t>89</a:t>
                    </a:r>
                    <a:endParaRPr lang="cs-CZ"/>
                  </a:p>
                </c:rich>
              </c:tx>
              <c:showLegendKey val="0"/>
              <c:showVal val="1"/>
              <c:showCatName val="0"/>
              <c:showSerName val="0"/>
              <c:showPercent val="0"/>
              <c:showBubbleSize val="0"/>
              <c:extLst>
                <c:ext xmlns:c15="http://schemas.microsoft.com/office/drawing/2012/chart" uri="{CE6537A1-D6FC-4f65-9D91-7224C49458BB}"/>
              </c:extLst>
            </c:dLbl>
            <c:dLbl>
              <c:idx val="9"/>
              <c:tx>
                <c:rich>
                  <a:bodyPr/>
                  <a:lstStyle/>
                  <a:p>
                    <a:r>
                      <a:rPr lang="is-IS" sz="1200" b="1"/>
                      <a:t>52</a:t>
                    </a:r>
                    <a:endParaRPr lang="is-IS"/>
                  </a:p>
                </c:rich>
              </c:tx>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Sheet1!$G$3:$P$3</c:f>
              <c:strCache>
                <c:ptCount val="10"/>
                <c:pt idx="0">
                  <c:v>Classroom Plan</c:v>
                </c:pt>
                <c:pt idx="1">
                  <c:v>Data Analysis</c:v>
                </c:pt>
                <c:pt idx="2">
                  <c:v>Discipline Procedures</c:v>
                </c:pt>
                <c:pt idx="3">
                  <c:v>Evaluation</c:v>
                </c:pt>
                <c:pt idx="4">
                  <c:v>Expectations Developed</c:v>
                </c:pt>
                <c:pt idx="5">
                  <c:v>Faculty Commitment</c:v>
                </c:pt>
                <c:pt idx="6">
                  <c:v>Implementation Plan</c:v>
                </c:pt>
                <c:pt idx="7">
                  <c:v>Lesson Plans</c:v>
                </c:pt>
                <c:pt idx="8">
                  <c:v>PBIS Team</c:v>
                </c:pt>
                <c:pt idx="9">
                  <c:v>Reward Program</c:v>
                </c:pt>
              </c:strCache>
            </c:strRef>
          </c:cat>
          <c:val>
            <c:numRef>
              <c:f>Sheet1!$G$4:$P$4</c:f>
              <c:numCache>
                <c:formatCode>0%</c:formatCode>
                <c:ptCount val="10"/>
                <c:pt idx="0">
                  <c:v>0.42</c:v>
                </c:pt>
                <c:pt idx="1">
                  <c:v>0.35</c:v>
                </c:pt>
                <c:pt idx="2">
                  <c:v>0.8</c:v>
                </c:pt>
                <c:pt idx="3">
                  <c:v>0.44</c:v>
                </c:pt>
                <c:pt idx="4">
                  <c:v>0.77</c:v>
                </c:pt>
                <c:pt idx="5">
                  <c:v>0.44</c:v>
                </c:pt>
                <c:pt idx="6">
                  <c:v>0.31</c:v>
                </c:pt>
                <c:pt idx="7">
                  <c:v>0.37</c:v>
                </c:pt>
                <c:pt idx="8">
                  <c:v>0.89</c:v>
                </c:pt>
                <c:pt idx="9">
                  <c:v>0.52</c:v>
                </c:pt>
              </c:numCache>
            </c:numRef>
          </c:val>
        </c:ser>
        <c:dLbls>
          <c:showLegendKey val="0"/>
          <c:showVal val="0"/>
          <c:showCatName val="0"/>
          <c:showSerName val="0"/>
          <c:showPercent val="0"/>
          <c:showBubbleSize val="0"/>
        </c:dLbls>
        <c:gapWidth val="150"/>
        <c:axId val="-2097778400"/>
        <c:axId val="-2097775280"/>
      </c:barChart>
      <c:catAx>
        <c:axId val="-2097778400"/>
        <c:scaling>
          <c:orientation val="minMax"/>
        </c:scaling>
        <c:delete val="0"/>
        <c:axPos val="b"/>
        <c:numFmt formatCode="General" sourceLinked="0"/>
        <c:majorTickMark val="none"/>
        <c:minorTickMark val="none"/>
        <c:tickLblPos val="nextTo"/>
        <c:txPr>
          <a:bodyPr/>
          <a:lstStyle/>
          <a:p>
            <a:pPr>
              <a:defRPr sz="1400" b="1"/>
            </a:pPr>
            <a:endParaRPr lang="en-US"/>
          </a:p>
        </c:txPr>
        <c:crossAx val="-2097775280"/>
        <c:crosses val="autoZero"/>
        <c:auto val="1"/>
        <c:lblAlgn val="ctr"/>
        <c:lblOffset val="100"/>
        <c:noMultiLvlLbl val="0"/>
      </c:catAx>
      <c:valAx>
        <c:axId val="-2097775280"/>
        <c:scaling>
          <c:orientation val="minMax"/>
        </c:scaling>
        <c:delete val="0"/>
        <c:axPos val="l"/>
        <c:numFmt formatCode="0%" sourceLinked="1"/>
        <c:majorTickMark val="out"/>
        <c:minorTickMark val="none"/>
        <c:tickLblPos val="nextTo"/>
        <c:crossAx val="-2097778400"/>
        <c:crosses val="autoZero"/>
        <c:crossBetween val="between"/>
        <c:majorUnit val="0.2"/>
      </c:valAx>
    </c:plotArea>
    <c:plotVisOnly val="1"/>
    <c:dispBlanksAs val="gap"/>
    <c:showDLblsOverMax val="0"/>
  </c:chart>
  <c:externalData r:id="rId2">
    <c:autoUpdate val="0"/>
  </c:externalData>
  <c:userShapes r:id="rId3"/>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0BD5C-8289-3442-BCFF-9269181CE99F}"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47873DC9-A0BB-C34D-8C5F-DAEB8658FBAC}">
      <dgm:prSet/>
      <dgm:spPr/>
      <dgm:t>
        <a:bodyPr/>
        <a:lstStyle/>
        <a:p>
          <a:pPr rtl="0"/>
          <a:r>
            <a:rPr lang="en-US" dirty="0" smtClean="0"/>
            <a:t>Exploration</a:t>
          </a:r>
          <a:endParaRPr lang="en-US" dirty="0"/>
        </a:p>
      </dgm:t>
    </dgm:pt>
    <dgm:pt modelId="{AF1D62F7-9562-F648-8018-81E678502A14}" type="parTrans" cxnId="{54F1E7FD-7E79-AF40-AFE1-91B14B02DD8C}">
      <dgm:prSet/>
      <dgm:spPr/>
      <dgm:t>
        <a:bodyPr/>
        <a:lstStyle/>
        <a:p>
          <a:endParaRPr lang="en-US"/>
        </a:p>
      </dgm:t>
    </dgm:pt>
    <dgm:pt modelId="{BC70B730-6594-614C-A5B4-5937D014FAC5}" type="sibTrans" cxnId="{54F1E7FD-7E79-AF40-AFE1-91B14B02DD8C}">
      <dgm:prSet/>
      <dgm:spPr/>
      <dgm:t>
        <a:bodyPr/>
        <a:lstStyle/>
        <a:p>
          <a:endParaRPr lang="en-US"/>
        </a:p>
      </dgm:t>
    </dgm:pt>
    <dgm:pt modelId="{A823A596-1243-BC45-8216-625DF2450646}">
      <dgm:prSet/>
      <dgm:spPr/>
      <dgm:t>
        <a:bodyPr/>
        <a:lstStyle/>
        <a:p>
          <a:pPr rtl="0"/>
          <a:r>
            <a:rPr lang="en-US" dirty="0" smtClean="0"/>
            <a:t>Installation</a:t>
          </a:r>
          <a:endParaRPr lang="en-US" dirty="0"/>
        </a:p>
      </dgm:t>
    </dgm:pt>
    <dgm:pt modelId="{072D81CA-7113-2949-B2ED-9AD6DB562D0A}" type="parTrans" cxnId="{E8C463DD-C3CF-F749-81DD-70E45602A25D}">
      <dgm:prSet/>
      <dgm:spPr/>
      <dgm:t>
        <a:bodyPr/>
        <a:lstStyle/>
        <a:p>
          <a:endParaRPr lang="en-US"/>
        </a:p>
      </dgm:t>
    </dgm:pt>
    <dgm:pt modelId="{9A26B5BD-6B7D-4841-8FA4-4FCD4B161AC0}" type="sibTrans" cxnId="{E8C463DD-C3CF-F749-81DD-70E45602A25D}">
      <dgm:prSet/>
      <dgm:spPr/>
      <dgm:t>
        <a:bodyPr/>
        <a:lstStyle/>
        <a:p>
          <a:endParaRPr lang="en-US"/>
        </a:p>
      </dgm:t>
    </dgm:pt>
    <dgm:pt modelId="{44B0E8EA-E538-0F47-B29F-D19A6E4427F5}">
      <dgm:prSet/>
      <dgm:spPr/>
      <dgm:t>
        <a:bodyPr/>
        <a:lstStyle/>
        <a:p>
          <a:pPr rtl="0"/>
          <a:r>
            <a:rPr lang="en-US" dirty="0" smtClean="0"/>
            <a:t>Initial Implementation</a:t>
          </a:r>
          <a:endParaRPr lang="en-US" dirty="0"/>
        </a:p>
      </dgm:t>
    </dgm:pt>
    <dgm:pt modelId="{5B59FC1A-B02A-CF49-B3F8-4CA359E10A00}" type="parTrans" cxnId="{CA55DCAE-ECC9-A840-87AF-64D2611B599E}">
      <dgm:prSet/>
      <dgm:spPr/>
      <dgm:t>
        <a:bodyPr/>
        <a:lstStyle/>
        <a:p>
          <a:endParaRPr lang="en-US"/>
        </a:p>
      </dgm:t>
    </dgm:pt>
    <dgm:pt modelId="{EED75ADA-6929-334D-AC69-3DADE1A602FB}" type="sibTrans" cxnId="{CA55DCAE-ECC9-A840-87AF-64D2611B599E}">
      <dgm:prSet/>
      <dgm:spPr/>
      <dgm:t>
        <a:bodyPr/>
        <a:lstStyle/>
        <a:p>
          <a:endParaRPr lang="en-US"/>
        </a:p>
      </dgm:t>
    </dgm:pt>
    <dgm:pt modelId="{4D6E0DED-E363-C848-9703-F368559A31E4}">
      <dgm:prSet/>
      <dgm:spPr/>
      <dgm:t>
        <a:bodyPr/>
        <a:lstStyle/>
        <a:p>
          <a:pPr rtl="0"/>
          <a:r>
            <a:rPr lang="en-US" dirty="0" smtClean="0"/>
            <a:t>Full Implementation</a:t>
          </a:r>
          <a:endParaRPr lang="en-US" dirty="0"/>
        </a:p>
      </dgm:t>
    </dgm:pt>
    <dgm:pt modelId="{1F84114A-46EB-484B-B7F8-40A269DC14C7}" type="parTrans" cxnId="{51F39534-DA7C-1E4F-A740-ADDE1BAD21A4}">
      <dgm:prSet/>
      <dgm:spPr/>
      <dgm:t>
        <a:bodyPr/>
        <a:lstStyle/>
        <a:p>
          <a:endParaRPr lang="en-US"/>
        </a:p>
      </dgm:t>
    </dgm:pt>
    <dgm:pt modelId="{D335F3FF-535D-F242-B56E-47DBB352A963}" type="sibTrans" cxnId="{51F39534-DA7C-1E4F-A740-ADDE1BAD21A4}">
      <dgm:prSet/>
      <dgm:spPr/>
      <dgm:t>
        <a:bodyPr/>
        <a:lstStyle/>
        <a:p>
          <a:endParaRPr lang="en-US"/>
        </a:p>
      </dgm:t>
    </dgm:pt>
    <dgm:pt modelId="{DB7FB467-857B-6F4B-BD17-1DC282322E91}">
      <dgm:prSet/>
      <dgm:spPr/>
      <dgm:t>
        <a:bodyPr/>
        <a:lstStyle/>
        <a:p>
          <a:pPr rtl="0"/>
          <a:r>
            <a:rPr lang="en-US" dirty="0" smtClean="0"/>
            <a:t>Innovation</a:t>
          </a:r>
          <a:endParaRPr lang="en-US" dirty="0"/>
        </a:p>
      </dgm:t>
    </dgm:pt>
    <dgm:pt modelId="{C8C50648-6A8D-0949-8CB4-3D8BEAC7A6E8}" type="parTrans" cxnId="{CA89BB56-F923-654B-88EC-4580B38C7170}">
      <dgm:prSet/>
      <dgm:spPr/>
      <dgm:t>
        <a:bodyPr/>
        <a:lstStyle/>
        <a:p>
          <a:endParaRPr lang="en-US"/>
        </a:p>
      </dgm:t>
    </dgm:pt>
    <dgm:pt modelId="{725B6408-222B-B04C-8AE1-AABE9DFDA7E0}" type="sibTrans" cxnId="{CA89BB56-F923-654B-88EC-4580B38C7170}">
      <dgm:prSet/>
      <dgm:spPr/>
      <dgm:t>
        <a:bodyPr/>
        <a:lstStyle/>
        <a:p>
          <a:endParaRPr lang="en-US"/>
        </a:p>
      </dgm:t>
    </dgm:pt>
    <dgm:pt modelId="{E87EEEE8-3D0A-EA41-81F0-0E14349C9D4D}">
      <dgm:prSet/>
      <dgm:spPr/>
      <dgm:t>
        <a:bodyPr/>
        <a:lstStyle/>
        <a:p>
          <a:pPr rtl="0"/>
          <a:r>
            <a:rPr lang="en-US" dirty="0" smtClean="0"/>
            <a:t>Sustainability</a:t>
          </a:r>
          <a:endParaRPr lang="en-US" dirty="0"/>
        </a:p>
      </dgm:t>
    </dgm:pt>
    <dgm:pt modelId="{287B3DF9-1C78-1E4F-AD80-8757108D1EA0}" type="parTrans" cxnId="{85745B62-C676-C449-A1DE-8063C6E4B273}">
      <dgm:prSet/>
      <dgm:spPr/>
      <dgm:t>
        <a:bodyPr/>
        <a:lstStyle/>
        <a:p>
          <a:endParaRPr lang="en-US"/>
        </a:p>
      </dgm:t>
    </dgm:pt>
    <dgm:pt modelId="{E376D2DC-C945-EB47-A0C2-CFC48CFB7DCA}" type="sibTrans" cxnId="{85745B62-C676-C449-A1DE-8063C6E4B273}">
      <dgm:prSet/>
      <dgm:spPr/>
      <dgm:t>
        <a:bodyPr/>
        <a:lstStyle/>
        <a:p>
          <a:endParaRPr lang="en-US"/>
        </a:p>
      </dgm:t>
    </dgm:pt>
    <dgm:pt modelId="{EB029922-003C-A84F-ADFD-FE5582484780}" type="pres">
      <dgm:prSet presAssocID="{3500BD5C-8289-3442-BCFF-9269181CE99F}" presName="rootnode" presStyleCnt="0">
        <dgm:presLayoutVars>
          <dgm:chMax/>
          <dgm:chPref/>
          <dgm:dir/>
          <dgm:animLvl val="lvl"/>
        </dgm:presLayoutVars>
      </dgm:prSet>
      <dgm:spPr/>
      <dgm:t>
        <a:bodyPr/>
        <a:lstStyle/>
        <a:p>
          <a:endParaRPr lang="en-US"/>
        </a:p>
      </dgm:t>
    </dgm:pt>
    <dgm:pt modelId="{073C81B0-B0DD-FD49-85C8-F3DBFD2B8F9C}" type="pres">
      <dgm:prSet presAssocID="{47873DC9-A0BB-C34D-8C5F-DAEB8658FBAC}" presName="composite" presStyleCnt="0"/>
      <dgm:spPr/>
    </dgm:pt>
    <dgm:pt modelId="{B4711FC8-AEA1-4048-AA31-B4375C267384}" type="pres">
      <dgm:prSet presAssocID="{47873DC9-A0BB-C34D-8C5F-DAEB8658FBAC}" presName="LShape" presStyleLbl="alignNode1" presStyleIdx="0" presStyleCnt="11"/>
      <dgm:spPr/>
    </dgm:pt>
    <dgm:pt modelId="{CDC558BF-29D0-BE46-89AB-EA3A956D99B9}" type="pres">
      <dgm:prSet presAssocID="{47873DC9-A0BB-C34D-8C5F-DAEB8658FBAC}" presName="ParentText" presStyleLbl="revTx" presStyleIdx="0" presStyleCnt="6">
        <dgm:presLayoutVars>
          <dgm:chMax val="0"/>
          <dgm:chPref val="0"/>
          <dgm:bulletEnabled val="1"/>
        </dgm:presLayoutVars>
      </dgm:prSet>
      <dgm:spPr/>
      <dgm:t>
        <a:bodyPr/>
        <a:lstStyle/>
        <a:p>
          <a:endParaRPr lang="en-US"/>
        </a:p>
      </dgm:t>
    </dgm:pt>
    <dgm:pt modelId="{6991E3B5-7293-5F4D-ADCD-45D3BC3397A7}" type="pres">
      <dgm:prSet presAssocID="{47873DC9-A0BB-C34D-8C5F-DAEB8658FBAC}" presName="Triangle" presStyleLbl="alignNode1" presStyleIdx="1" presStyleCnt="11"/>
      <dgm:spPr/>
    </dgm:pt>
    <dgm:pt modelId="{30E297A7-3B80-004A-B5BB-92214128683E}" type="pres">
      <dgm:prSet presAssocID="{BC70B730-6594-614C-A5B4-5937D014FAC5}" presName="sibTrans" presStyleCnt="0"/>
      <dgm:spPr/>
    </dgm:pt>
    <dgm:pt modelId="{BFFCF2AD-AD41-2247-8FDE-D68B31D83FB3}" type="pres">
      <dgm:prSet presAssocID="{BC70B730-6594-614C-A5B4-5937D014FAC5}" presName="space" presStyleCnt="0"/>
      <dgm:spPr/>
    </dgm:pt>
    <dgm:pt modelId="{C56CB33F-E68D-694B-832C-094F8CB215AB}" type="pres">
      <dgm:prSet presAssocID="{A823A596-1243-BC45-8216-625DF2450646}" presName="composite" presStyleCnt="0"/>
      <dgm:spPr/>
    </dgm:pt>
    <dgm:pt modelId="{B22B960C-D0C0-0445-813D-9ABF0AF1E434}" type="pres">
      <dgm:prSet presAssocID="{A823A596-1243-BC45-8216-625DF2450646}" presName="LShape" presStyleLbl="alignNode1" presStyleIdx="2" presStyleCnt="11"/>
      <dgm:spPr/>
      <dgm:t>
        <a:bodyPr/>
        <a:lstStyle/>
        <a:p>
          <a:endParaRPr lang="en-US"/>
        </a:p>
      </dgm:t>
    </dgm:pt>
    <dgm:pt modelId="{130D7069-C8A2-8048-8FCA-18684F50F57B}" type="pres">
      <dgm:prSet presAssocID="{A823A596-1243-BC45-8216-625DF2450646}" presName="ParentText" presStyleLbl="revTx" presStyleIdx="1" presStyleCnt="6">
        <dgm:presLayoutVars>
          <dgm:chMax val="0"/>
          <dgm:chPref val="0"/>
          <dgm:bulletEnabled val="1"/>
        </dgm:presLayoutVars>
      </dgm:prSet>
      <dgm:spPr/>
      <dgm:t>
        <a:bodyPr/>
        <a:lstStyle/>
        <a:p>
          <a:endParaRPr lang="en-US"/>
        </a:p>
      </dgm:t>
    </dgm:pt>
    <dgm:pt modelId="{90FD477B-D6AB-BE4C-AC41-B0F05DB702CC}" type="pres">
      <dgm:prSet presAssocID="{A823A596-1243-BC45-8216-625DF2450646}" presName="Triangle" presStyleLbl="alignNode1" presStyleIdx="3" presStyleCnt="11"/>
      <dgm:spPr/>
    </dgm:pt>
    <dgm:pt modelId="{3247CC92-1131-C84D-B990-9F7DAB1D2E37}" type="pres">
      <dgm:prSet presAssocID="{9A26B5BD-6B7D-4841-8FA4-4FCD4B161AC0}" presName="sibTrans" presStyleCnt="0"/>
      <dgm:spPr/>
    </dgm:pt>
    <dgm:pt modelId="{F2E03B35-2C79-1C4A-BECE-C51E50B13A71}" type="pres">
      <dgm:prSet presAssocID="{9A26B5BD-6B7D-4841-8FA4-4FCD4B161AC0}" presName="space" presStyleCnt="0"/>
      <dgm:spPr/>
    </dgm:pt>
    <dgm:pt modelId="{B1AA64A8-EEE2-9043-8E7C-1ACA586C8CFE}" type="pres">
      <dgm:prSet presAssocID="{44B0E8EA-E538-0F47-B29F-D19A6E4427F5}" presName="composite" presStyleCnt="0"/>
      <dgm:spPr/>
    </dgm:pt>
    <dgm:pt modelId="{0EAC804B-2AD2-2947-B4D0-4466CDD0C391}" type="pres">
      <dgm:prSet presAssocID="{44B0E8EA-E538-0F47-B29F-D19A6E4427F5}" presName="LShape" presStyleLbl="alignNode1" presStyleIdx="4" presStyleCnt="11"/>
      <dgm:spPr/>
    </dgm:pt>
    <dgm:pt modelId="{29B6DE09-9640-D14E-88EE-5BFB81F964AF}" type="pres">
      <dgm:prSet presAssocID="{44B0E8EA-E538-0F47-B29F-D19A6E4427F5}" presName="ParentText" presStyleLbl="revTx" presStyleIdx="2" presStyleCnt="6">
        <dgm:presLayoutVars>
          <dgm:chMax val="0"/>
          <dgm:chPref val="0"/>
          <dgm:bulletEnabled val="1"/>
        </dgm:presLayoutVars>
      </dgm:prSet>
      <dgm:spPr/>
      <dgm:t>
        <a:bodyPr/>
        <a:lstStyle/>
        <a:p>
          <a:endParaRPr lang="en-US"/>
        </a:p>
      </dgm:t>
    </dgm:pt>
    <dgm:pt modelId="{BB3CF0FE-BD63-DA4E-88A1-73EA3DAB30CD}" type="pres">
      <dgm:prSet presAssocID="{44B0E8EA-E538-0F47-B29F-D19A6E4427F5}" presName="Triangle" presStyleLbl="alignNode1" presStyleIdx="5" presStyleCnt="11"/>
      <dgm:spPr/>
    </dgm:pt>
    <dgm:pt modelId="{28C6979B-576D-E74B-A583-C0273C5188FD}" type="pres">
      <dgm:prSet presAssocID="{EED75ADA-6929-334D-AC69-3DADE1A602FB}" presName="sibTrans" presStyleCnt="0"/>
      <dgm:spPr/>
    </dgm:pt>
    <dgm:pt modelId="{F88F0C1C-AA51-094F-9328-23B62F7CA517}" type="pres">
      <dgm:prSet presAssocID="{EED75ADA-6929-334D-AC69-3DADE1A602FB}" presName="space" presStyleCnt="0"/>
      <dgm:spPr/>
    </dgm:pt>
    <dgm:pt modelId="{98A5F3A3-3AFD-2745-BCB4-0A90C057240F}" type="pres">
      <dgm:prSet presAssocID="{4D6E0DED-E363-C848-9703-F368559A31E4}" presName="composite" presStyleCnt="0"/>
      <dgm:spPr/>
    </dgm:pt>
    <dgm:pt modelId="{6579A1A9-19FD-364F-8756-E6C6E20AD525}" type="pres">
      <dgm:prSet presAssocID="{4D6E0DED-E363-C848-9703-F368559A31E4}" presName="LShape" presStyleLbl="alignNode1" presStyleIdx="6" presStyleCnt="11"/>
      <dgm:spPr/>
    </dgm:pt>
    <dgm:pt modelId="{046DC587-338B-D643-B0EE-F1C4F2669BC0}" type="pres">
      <dgm:prSet presAssocID="{4D6E0DED-E363-C848-9703-F368559A31E4}" presName="ParentText" presStyleLbl="revTx" presStyleIdx="3" presStyleCnt="6">
        <dgm:presLayoutVars>
          <dgm:chMax val="0"/>
          <dgm:chPref val="0"/>
          <dgm:bulletEnabled val="1"/>
        </dgm:presLayoutVars>
      </dgm:prSet>
      <dgm:spPr/>
      <dgm:t>
        <a:bodyPr/>
        <a:lstStyle/>
        <a:p>
          <a:endParaRPr lang="en-US"/>
        </a:p>
      </dgm:t>
    </dgm:pt>
    <dgm:pt modelId="{C572E897-F87F-FB4A-8B9B-CAB99E69AFB5}" type="pres">
      <dgm:prSet presAssocID="{4D6E0DED-E363-C848-9703-F368559A31E4}" presName="Triangle" presStyleLbl="alignNode1" presStyleIdx="7" presStyleCnt="11"/>
      <dgm:spPr/>
    </dgm:pt>
    <dgm:pt modelId="{C27CCE3D-E027-5448-821A-EF9628C35DEC}" type="pres">
      <dgm:prSet presAssocID="{D335F3FF-535D-F242-B56E-47DBB352A963}" presName="sibTrans" presStyleCnt="0"/>
      <dgm:spPr/>
    </dgm:pt>
    <dgm:pt modelId="{837148CE-F0F5-EC4C-8BB1-C593DF8ECBCB}" type="pres">
      <dgm:prSet presAssocID="{D335F3FF-535D-F242-B56E-47DBB352A963}" presName="space" presStyleCnt="0"/>
      <dgm:spPr/>
    </dgm:pt>
    <dgm:pt modelId="{7D1F36C6-F37B-2F48-8107-969FC76EE5AE}" type="pres">
      <dgm:prSet presAssocID="{DB7FB467-857B-6F4B-BD17-1DC282322E91}" presName="composite" presStyleCnt="0"/>
      <dgm:spPr/>
    </dgm:pt>
    <dgm:pt modelId="{D987F730-D3A8-334F-99FE-B964585FF850}" type="pres">
      <dgm:prSet presAssocID="{DB7FB467-857B-6F4B-BD17-1DC282322E91}" presName="LShape" presStyleLbl="alignNode1" presStyleIdx="8" presStyleCnt="11"/>
      <dgm:spPr/>
    </dgm:pt>
    <dgm:pt modelId="{FFA6CC39-CA63-934B-A8D9-949928302285}" type="pres">
      <dgm:prSet presAssocID="{DB7FB467-857B-6F4B-BD17-1DC282322E91}" presName="ParentText" presStyleLbl="revTx" presStyleIdx="4" presStyleCnt="6">
        <dgm:presLayoutVars>
          <dgm:chMax val="0"/>
          <dgm:chPref val="0"/>
          <dgm:bulletEnabled val="1"/>
        </dgm:presLayoutVars>
      </dgm:prSet>
      <dgm:spPr/>
      <dgm:t>
        <a:bodyPr/>
        <a:lstStyle/>
        <a:p>
          <a:endParaRPr lang="en-US"/>
        </a:p>
      </dgm:t>
    </dgm:pt>
    <dgm:pt modelId="{FC971C7F-C597-1141-AC2A-E10ACA7E9887}" type="pres">
      <dgm:prSet presAssocID="{DB7FB467-857B-6F4B-BD17-1DC282322E91}" presName="Triangle" presStyleLbl="alignNode1" presStyleIdx="9" presStyleCnt="11"/>
      <dgm:spPr/>
    </dgm:pt>
    <dgm:pt modelId="{D791390E-23E9-D047-B5DE-478AC1DF85FB}" type="pres">
      <dgm:prSet presAssocID="{725B6408-222B-B04C-8AE1-AABE9DFDA7E0}" presName="sibTrans" presStyleCnt="0"/>
      <dgm:spPr/>
    </dgm:pt>
    <dgm:pt modelId="{2E71D7B8-9E94-4442-BFEB-E91FB9E9CDEA}" type="pres">
      <dgm:prSet presAssocID="{725B6408-222B-B04C-8AE1-AABE9DFDA7E0}" presName="space" presStyleCnt="0"/>
      <dgm:spPr/>
    </dgm:pt>
    <dgm:pt modelId="{4DF013F4-7DF6-804A-B49B-78A0F762D984}" type="pres">
      <dgm:prSet presAssocID="{E87EEEE8-3D0A-EA41-81F0-0E14349C9D4D}" presName="composite" presStyleCnt="0"/>
      <dgm:spPr/>
    </dgm:pt>
    <dgm:pt modelId="{7C488DF9-AE35-5742-A5ED-612A7183DCCE}" type="pres">
      <dgm:prSet presAssocID="{E87EEEE8-3D0A-EA41-81F0-0E14349C9D4D}" presName="LShape" presStyleLbl="alignNode1" presStyleIdx="10" presStyleCnt="11"/>
      <dgm:spPr/>
    </dgm:pt>
    <dgm:pt modelId="{50DA1F91-5C46-7C4C-82A5-DDAA5B10A78E}" type="pres">
      <dgm:prSet presAssocID="{E87EEEE8-3D0A-EA41-81F0-0E14349C9D4D}" presName="ParentText" presStyleLbl="revTx" presStyleIdx="5" presStyleCnt="6">
        <dgm:presLayoutVars>
          <dgm:chMax val="0"/>
          <dgm:chPref val="0"/>
          <dgm:bulletEnabled val="1"/>
        </dgm:presLayoutVars>
      </dgm:prSet>
      <dgm:spPr/>
      <dgm:t>
        <a:bodyPr/>
        <a:lstStyle/>
        <a:p>
          <a:endParaRPr lang="en-US"/>
        </a:p>
      </dgm:t>
    </dgm:pt>
  </dgm:ptLst>
  <dgm:cxnLst>
    <dgm:cxn modelId="{85745B62-C676-C449-A1DE-8063C6E4B273}" srcId="{3500BD5C-8289-3442-BCFF-9269181CE99F}" destId="{E87EEEE8-3D0A-EA41-81F0-0E14349C9D4D}" srcOrd="5" destOrd="0" parTransId="{287B3DF9-1C78-1E4F-AD80-8757108D1EA0}" sibTransId="{E376D2DC-C945-EB47-A0C2-CFC48CFB7DCA}"/>
    <dgm:cxn modelId="{CA89BB56-F923-654B-88EC-4580B38C7170}" srcId="{3500BD5C-8289-3442-BCFF-9269181CE99F}" destId="{DB7FB467-857B-6F4B-BD17-1DC282322E91}" srcOrd="4" destOrd="0" parTransId="{C8C50648-6A8D-0949-8CB4-3D8BEAC7A6E8}" sibTransId="{725B6408-222B-B04C-8AE1-AABE9DFDA7E0}"/>
    <dgm:cxn modelId="{54F1E7FD-7E79-AF40-AFE1-91B14B02DD8C}" srcId="{3500BD5C-8289-3442-BCFF-9269181CE99F}" destId="{47873DC9-A0BB-C34D-8C5F-DAEB8658FBAC}" srcOrd="0" destOrd="0" parTransId="{AF1D62F7-9562-F648-8018-81E678502A14}" sibTransId="{BC70B730-6594-614C-A5B4-5937D014FAC5}"/>
    <dgm:cxn modelId="{CA55DCAE-ECC9-A840-87AF-64D2611B599E}" srcId="{3500BD5C-8289-3442-BCFF-9269181CE99F}" destId="{44B0E8EA-E538-0F47-B29F-D19A6E4427F5}" srcOrd="2" destOrd="0" parTransId="{5B59FC1A-B02A-CF49-B3F8-4CA359E10A00}" sibTransId="{EED75ADA-6929-334D-AC69-3DADE1A602FB}"/>
    <dgm:cxn modelId="{93682CE5-BCF3-FC4A-808D-E36A6B60B0BA}" type="presOf" srcId="{DB7FB467-857B-6F4B-BD17-1DC282322E91}" destId="{FFA6CC39-CA63-934B-A8D9-949928302285}" srcOrd="0" destOrd="0" presId="urn:microsoft.com/office/officeart/2009/3/layout/StepUpProcess"/>
    <dgm:cxn modelId="{51F39534-DA7C-1E4F-A740-ADDE1BAD21A4}" srcId="{3500BD5C-8289-3442-BCFF-9269181CE99F}" destId="{4D6E0DED-E363-C848-9703-F368559A31E4}" srcOrd="3" destOrd="0" parTransId="{1F84114A-46EB-484B-B7F8-40A269DC14C7}" sibTransId="{D335F3FF-535D-F242-B56E-47DBB352A963}"/>
    <dgm:cxn modelId="{1C62E889-0491-5F42-ADB8-13300FF816DF}" type="presOf" srcId="{A823A596-1243-BC45-8216-625DF2450646}" destId="{130D7069-C8A2-8048-8FCA-18684F50F57B}" srcOrd="0" destOrd="0" presId="urn:microsoft.com/office/officeart/2009/3/layout/StepUpProcess"/>
    <dgm:cxn modelId="{D29D2475-2DF0-234E-BD90-38F209B49FAA}" type="presOf" srcId="{44B0E8EA-E538-0F47-B29F-D19A6E4427F5}" destId="{29B6DE09-9640-D14E-88EE-5BFB81F964AF}" srcOrd="0" destOrd="0" presId="urn:microsoft.com/office/officeart/2009/3/layout/StepUpProcess"/>
    <dgm:cxn modelId="{D0CF01AA-1173-5646-9FF0-7A5A8B608318}" type="presOf" srcId="{47873DC9-A0BB-C34D-8C5F-DAEB8658FBAC}" destId="{CDC558BF-29D0-BE46-89AB-EA3A956D99B9}" srcOrd="0" destOrd="0" presId="urn:microsoft.com/office/officeart/2009/3/layout/StepUpProcess"/>
    <dgm:cxn modelId="{B7A911C7-A315-F24A-AAED-C17272E90D26}" type="presOf" srcId="{E87EEEE8-3D0A-EA41-81F0-0E14349C9D4D}" destId="{50DA1F91-5C46-7C4C-82A5-DDAA5B10A78E}" srcOrd="0" destOrd="0" presId="urn:microsoft.com/office/officeart/2009/3/layout/StepUpProcess"/>
    <dgm:cxn modelId="{1D92A0D8-B724-2B4F-AC1C-81B533102245}" type="presOf" srcId="{4D6E0DED-E363-C848-9703-F368559A31E4}" destId="{046DC587-338B-D643-B0EE-F1C4F2669BC0}" srcOrd="0" destOrd="0" presId="urn:microsoft.com/office/officeart/2009/3/layout/StepUpProcess"/>
    <dgm:cxn modelId="{E8C463DD-C3CF-F749-81DD-70E45602A25D}" srcId="{3500BD5C-8289-3442-BCFF-9269181CE99F}" destId="{A823A596-1243-BC45-8216-625DF2450646}" srcOrd="1" destOrd="0" parTransId="{072D81CA-7113-2949-B2ED-9AD6DB562D0A}" sibTransId="{9A26B5BD-6B7D-4841-8FA4-4FCD4B161AC0}"/>
    <dgm:cxn modelId="{6EA77F92-6452-7449-8FC4-FAB1AD159FD5}" type="presOf" srcId="{3500BD5C-8289-3442-BCFF-9269181CE99F}" destId="{EB029922-003C-A84F-ADFD-FE5582484780}" srcOrd="0" destOrd="0" presId="urn:microsoft.com/office/officeart/2009/3/layout/StepUpProcess"/>
    <dgm:cxn modelId="{40194453-CED5-264D-8DFB-F55067F602E8}" type="presParOf" srcId="{EB029922-003C-A84F-ADFD-FE5582484780}" destId="{073C81B0-B0DD-FD49-85C8-F3DBFD2B8F9C}" srcOrd="0" destOrd="0" presId="urn:microsoft.com/office/officeart/2009/3/layout/StepUpProcess"/>
    <dgm:cxn modelId="{31AF6DF4-E521-1140-AB65-3976E38AF460}" type="presParOf" srcId="{073C81B0-B0DD-FD49-85C8-F3DBFD2B8F9C}" destId="{B4711FC8-AEA1-4048-AA31-B4375C267384}" srcOrd="0" destOrd="0" presId="urn:microsoft.com/office/officeart/2009/3/layout/StepUpProcess"/>
    <dgm:cxn modelId="{2C24F814-2867-3C4E-A350-99FFE2AC618D}" type="presParOf" srcId="{073C81B0-B0DD-FD49-85C8-F3DBFD2B8F9C}" destId="{CDC558BF-29D0-BE46-89AB-EA3A956D99B9}" srcOrd="1" destOrd="0" presId="urn:microsoft.com/office/officeart/2009/3/layout/StepUpProcess"/>
    <dgm:cxn modelId="{D525CD98-5C3D-EB4D-9CA7-17FE68779EEC}" type="presParOf" srcId="{073C81B0-B0DD-FD49-85C8-F3DBFD2B8F9C}" destId="{6991E3B5-7293-5F4D-ADCD-45D3BC3397A7}" srcOrd="2" destOrd="0" presId="urn:microsoft.com/office/officeart/2009/3/layout/StepUpProcess"/>
    <dgm:cxn modelId="{848434F8-B750-2142-8A51-429E1983E404}" type="presParOf" srcId="{EB029922-003C-A84F-ADFD-FE5582484780}" destId="{30E297A7-3B80-004A-B5BB-92214128683E}" srcOrd="1" destOrd="0" presId="urn:microsoft.com/office/officeart/2009/3/layout/StepUpProcess"/>
    <dgm:cxn modelId="{F307D991-D674-5D44-9A30-15CBFA9C5351}" type="presParOf" srcId="{30E297A7-3B80-004A-B5BB-92214128683E}" destId="{BFFCF2AD-AD41-2247-8FDE-D68B31D83FB3}" srcOrd="0" destOrd="0" presId="urn:microsoft.com/office/officeart/2009/3/layout/StepUpProcess"/>
    <dgm:cxn modelId="{F026A58C-6064-C048-B92D-D8D3F882E280}" type="presParOf" srcId="{EB029922-003C-A84F-ADFD-FE5582484780}" destId="{C56CB33F-E68D-694B-832C-094F8CB215AB}" srcOrd="2" destOrd="0" presId="urn:microsoft.com/office/officeart/2009/3/layout/StepUpProcess"/>
    <dgm:cxn modelId="{14DA3DD8-F326-1841-9E9E-BD09F19F5920}" type="presParOf" srcId="{C56CB33F-E68D-694B-832C-094F8CB215AB}" destId="{B22B960C-D0C0-0445-813D-9ABF0AF1E434}" srcOrd="0" destOrd="0" presId="urn:microsoft.com/office/officeart/2009/3/layout/StepUpProcess"/>
    <dgm:cxn modelId="{3A0A19EF-1E30-2544-9BE4-9DA44B90427B}" type="presParOf" srcId="{C56CB33F-E68D-694B-832C-094F8CB215AB}" destId="{130D7069-C8A2-8048-8FCA-18684F50F57B}" srcOrd="1" destOrd="0" presId="urn:microsoft.com/office/officeart/2009/3/layout/StepUpProcess"/>
    <dgm:cxn modelId="{8E72068A-F09E-9249-8835-62F4FADD871C}" type="presParOf" srcId="{C56CB33F-E68D-694B-832C-094F8CB215AB}" destId="{90FD477B-D6AB-BE4C-AC41-B0F05DB702CC}" srcOrd="2" destOrd="0" presId="urn:microsoft.com/office/officeart/2009/3/layout/StepUpProcess"/>
    <dgm:cxn modelId="{ACF5AAC4-3558-9A49-8F98-B8F694D91E4D}" type="presParOf" srcId="{EB029922-003C-A84F-ADFD-FE5582484780}" destId="{3247CC92-1131-C84D-B990-9F7DAB1D2E37}" srcOrd="3" destOrd="0" presId="urn:microsoft.com/office/officeart/2009/3/layout/StepUpProcess"/>
    <dgm:cxn modelId="{EC0E4C76-FE11-CB44-AEDE-CBDA78EC2A53}" type="presParOf" srcId="{3247CC92-1131-C84D-B990-9F7DAB1D2E37}" destId="{F2E03B35-2C79-1C4A-BECE-C51E50B13A71}" srcOrd="0" destOrd="0" presId="urn:microsoft.com/office/officeart/2009/3/layout/StepUpProcess"/>
    <dgm:cxn modelId="{2774C183-6228-4148-A5B0-45F2802F955D}" type="presParOf" srcId="{EB029922-003C-A84F-ADFD-FE5582484780}" destId="{B1AA64A8-EEE2-9043-8E7C-1ACA586C8CFE}" srcOrd="4" destOrd="0" presId="urn:microsoft.com/office/officeart/2009/3/layout/StepUpProcess"/>
    <dgm:cxn modelId="{7F866451-0D20-5E44-B5CE-89B06FF33A0E}" type="presParOf" srcId="{B1AA64A8-EEE2-9043-8E7C-1ACA586C8CFE}" destId="{0EAC804B-2AD2-2947-B4D0-4466CDD0C391}" srcOrd="0" destOrd="0" presId="urn:microsoft.com/office/officeart/2009/3/layout/StepUpProcess"/>
    <dgm:cxn modelId="{C1C0314F-29A8-1B43-ADAC-DEB155CC67B2}" type="presParOf" srcId="{B1AA64A8-EEE2-9043-8E7C-1ACA586C8CFE}" destId="{29B6DE09-9640-D14E-88EE-5BFB81F964AF}" srcOrd="1" destOrd="0" presId="urn:microsoft.com/office/officeart/2009/3/layout/StepUpProcess"/>
    <dgm:cxn modelId="{7DE14C69-0C4D-FD49-8D8D-FF35EB49E57A}" type="presParOf" srcId="{B1AA64A8-EEE2-9043-8E7C-1ACA586C8CFE}" destId="{BB3CF0FE-BD63-DA4E-88A1-73EA3DAB30CD}" srcOrd="2" destOrd="0" presId="urn:microsoft.com/office/officeart/2009/3/layout/StepUpProcess"/>
    <dgm:cxn modelId="{95637E82-828D-394F-9A80-E449AF7DF887}" type="presParOf" srcId="{EB029922-003C-A84F-ADFD-FE5582484780}" destId="{28C6979B-576D-E74B-A583-C0273C5188FD}" srcOrd="5" destOrd="0" presId="urn:microsoft.com/office/officeart/2009/3/layout/StepUpProcess"/>
    <dgm:cxn modelId="{F06BD944-87E2-CA4B-ADA5-8CDF8BB42314}" type="presParOf" srcId="{28C6979B-576D-E74B-A583-C0273C5188FD}" destId="{F88F0C1C-AA51-094F-9328-23B62F7CA517}" srcOrd="0" destOrd="0" presId="urn:microsoft.com/office/officeart/2009/3/layout/StepUpProcess"/>
    <dgm:cxn modelId="{646885C5-1A0C-CC4B-BA6F-E0239882E621}" type="presParOf" srcId="{EB029922-003C-A84F-ADFD-FE5582484780}" destId="{98A5F3A3-3AFD-2745-BCB4-0A90C057240F}" srcOrd="6" destOrd="0" presId="urn:microsoft.com/office/officeart/2009/3/layout/StepUpProcess"/>
    <dgm:cxn modelId="{A273BB49-A4AC-EB48-8CB4-96A2D7D5D0AD}" type="presParOf" srcId="{98A5F3A3-3AFD-2745-BCB4-0A90C057240F}" destId="{6579A1A9-19FD-364F-8756-E6C6E20AD525}" srcOrd="0" destOrd="0" presId="urn:microsoft.com/office/officeart/2009/3/layout/StepUpProcess"/>
    <dgm:cxn modelId="{AD776C07-7E09-0243-8944-36174BE8236F}" type="presParOf" srcId="{98A5F3A3-3AFD-2745-BCB4-0A90C057240F}" destId="{046DC587-338B-D643-B0EE-F1C4F2669BC0}" srcOrd="1" destOrd="0" presId="urn:microsoft.com/office/officeart/2009/3/layout/StepUpProcess"/>
    <dgm:cxn modelId="{EC535FF5-B22D-6842-AD51-6251E9977013}" type="presParOf" srcId="{98A5F3A3-3AFD-2745-BCB4-0A90C057240F}" destId="{C572E897-F87F-FB4A-8B9B-CAB99E69AFB5}" srcOrd="2" destOrd="0" presId="urn:microsoft.com/office/officeart/2009/3/layout/StepUpProcess"/>
    <dgm:cxn modelId="{BB37E4D2-747C-AE4D-9ADE-84520300E9FB}" type="presParOf" srcId="{EB029922-003C-A84F-ADFD-FE5582484780}" destId="{C27CCE3D-E027-5448-821A-EF9628C35DEC}" srcOrd="7" destOrd="0" presId="urn:microsoft.com/office/officeart/2009/3/layout/StepUpProcess"/>
    <dgm:cxn modelId="{50A016CA-BB98-4B4E-9FBF-0ADFCFE24360}" type="presParOf" srcId="{C27CCE3D-E027-5448-821A-EF9628C35DEC}" destId="{837148CE-F0F5-EC4C-8BB1-C593DF8ECBCB}" srcOrd="0" destOrd="0" presId="urn:microsoft.com/office/officeart/2009/3/layout/StepUpProcess"/>
    <dgm:cxn modelId="{DF2DB8A0-470E-E246-A01C-7619CD179DB0}" type="presParOf" srcId="{EB029922-003C-A84F-ADFD-FE5582484780}" destId="{7D1F36C6-F37B-2F48-8107-969FC76EE5AE}" srcOrd="8" destOrd="0" presId="urn:microsoft.com/office/officeart/2009/3/layout/StepUpProcess"/>
    <dgm:cxn modelId="{E41D078D-8B40-AF43-A5AF-A44D301102E3}" type="presParOf" srcId="{7D1F36C6-F37B-2F48-8107-969FC76EE5AE}" destId="{D987F730-D3A8-334F-99FE-B964585FF850}" srcOrd="0" destOrd="0" presId="urn:microsoft.com/office/officeart/2009/3/layout/StepUpProcess"/>
    <dgm:cxn modelId="{8D708CA0-1A21-0D4B-9B0F-039D185B0B2B}" type="presParOf" srcId="{7D1F36C6-F37B-2F48-8107-969FC76EE5AE}" destId="{FFA6CC39-CA63-934B-A8D9-949928302285}" srcOrd="1" destOrd="0" presId="urn:microsoft.com/office/officeart/2009/3/layout/StepUpProcess"/>
    <dgm:cxn modelId="{366F6B47-6749-354D-852B-E135D46C82E3}" type="presParOf" srcId="{7D1F36C6-F37B-2F48-8107-969FC76EE5AE}" destId="{FC971C7F-C597-1141-AC2A-E10ACA7E9887}" srcOrd="2" destOrd="0" presId="urn:microsoft.com/office/officeart/2009/3/layout/StepUpProcess"/>
    <dgm:cxn modelId="{DB8E48C3-7FE9-3445-BBA5-0D0AC987EE75}" type="presParOf" srcId="{EB029922-003C-A84F-ADFD-FE5582484780}" destId="{D791390E-23E9-D047-B5DE-478AC1DF85FB}" srcOrd="9" destOrd="0" presId="urn:microsoft.com/office/officeart/2009/3/layout/StepUpProcess"/>
    <dgm:cxn modelId="{4E233E4C-EBE1-704A-B56A-603D07B94087}" type="presParOf" srcId="{D791390E-23E9-D047-B5DE-478AC1DF85FB}" destId="{2E71D7B8-9E94-4442-BFEB-E91FB9E9CDEA}" srcOrd="0" destOrd="0" presId="urn:microsoft.com/office/officeart/2009/3/layout/StepUpProcess"/>
    <dgm:cxn modelId="{46D479CC-DD40-A140-AA3A-73CA56DB0FCB}" type="presParOf" srcId="{EB029922-003C-A84F-ADFD-FE5582484780}" destId="{4DF013F4-7DF6-804A-B49B-78A0F762D984}" srcOrd="10" destOrd="0" presId="urn:microsoft.com/office/officeart/2009/3/layout/StepUpProcess"/>
    <dgm:cxn modelId="{8A5C4FEC-5EFA-A243-B982-EFDED72C87DC}" type="presParOf" srcId="{4DF013F4-7DF6-804A-B49B-78A0F762D984}" destId="{7C488DF9-AE35-5742-A5ED-612A7183DCCE}" srcOrd="0" destOrd="0" presId="urn:microsoft.com/office/officeart/2009/3/layout/StepUpProcess"/>
    <dgm:cxn modelId="{E11F7FB6-7C60-6A45-A098-0081005988F3}" type="presParOf" srcId="{4DF013F4-7DF6-804A-B49B-78A0F762D984}" destId="{50DA1F91-5C46-7C4C-82A5-DDAA5B10A7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1BF16E8-20F3-41F1-AA1E-B4275E1851B4}">
      <dgm:prSet custT="1"/>
      <dgm:spPr/>
      <dgm:t>
        <a:bodyPr/>
        <a:lstStyle/>
        <a:p>
          <a:pPr rtl="0"/>
          <a:r>
            <a:rPr lang="en-US" sz="2400" b="0" dirty="0" smtClean="0">
              <a:solidFill>
                <a:schemeClr val="tx1"/>
              </a:solidFill>
              <a:latin typeface="Arial"/>
              <a:cs typeface="Arial"/>
            </a:rPr>
            <a:t>A process for using data to make decisions:</a:t>
          </a:r>
          <a:endParaRPr lang="en-US" sz="2400" b="0" dirty="0">
            <a:solidFill>
              <a:schemeClr val="tx1"/>
            </a:solidFill>
            <a:latin typeface="Arial"/>
            <a:cs typeface="Arial"/>
          </a:endParaRPr>
        </a:p>
      </dgm:t>
    </dgm:pt>
    <dgm:pt modelId="{F2BA7139-1D86-4A09-989B-6E4130EDE124}" type="parTrans" cxnId="{349C6A30-39B7-47BB-9F9D-B8A79332FB19}">
      <dgm:prSet/>
      <dgm:spPr/>
      <dgm:t>
        <a:bodyPr/>
        <a:lstStyle/>
        <a:p>
          <a:endParaRPr lang="en-US">
            <a:latin typeface="Arial"/>
            <a:cs typeface="Arial"/>
          </a:endParaRPr>
        </a:p>
      </dgm:t>
    </dgm:pt>
    <dgm:pt modelId="{429B59CA-03FA-4F43-8327-5DB40D6321EC}" type="sibTrans" cxnId="{349C6A30-39B7-47BB-9F9D-B8A79332FB19}">
      <dgm:prSet/>
      <dgm:spPr/>
      <dgm:t>
        <a:bodyPr/>
        <a:lstStyle/>
        <a:p>
          <a:endParaRPr lang="en-US">
            <a:latin typeface="Arial"/>
            <a:cs typeface="Arial"/>
          </a:endParaRPr>
        </a:p>
      </dgm:t>
    </dgm:pt>
    <dgm:pt modelId="{EA0CEEFA-0760-43B5-9C17-609F948947D1}">
      <dgm:prSet custT="1"/>
      <dgm:spPr/>
      <dgm:t>
        <a:bodyPr/>
        <a:lstStyle/>
        <a:p>
          <a:pPr rtl="0"/>
          <a:r>
            <a:rPr lang="en-US" sz="2000" b="0" dirty="0" smtClean="0">
              <a:solidFill>
                <a:schemeClr val="tx1"/>
              </a:solidFill>
              <a:latin typeface="Arial"/>
              <a:cs typeface="Arial"/>
            </a:rPr>
            <a:t>Formal problem solving steps that a group can use to build and implement solutions.</a:t>
          </a:r>
          <a:endParaRPr lang="en-US" sz="2000" b="0" dirty="0">
            <a:solidFill>
              <a:schemeClr val="tx1"/>
            </a:solidFill>
            <a:latin typeface="Arial"/>
            <a:cs typeface="Arial"/>
          </a:endParaRPr>
        </a:p>
      </dgm:t>
    </dgm:pt>
    <dgm:pt modelId="{686E62ED-C50A-43B0-A065-2AEC238075D9}" type="parTrans" cxnId="{5579AD02-228F-4F2C-9597-B26884F44254}">
      <dgm:prSet/>
      <dgm:spPr/>
      <dgm:t>
        <a:bodyPr/>
        <a:lstStyle/>
        <a:p>
          <a:endParaRPr lang="en-US">
            <a:latin typeface="Arial"/>
            <a:cs typeface="Arial"/>
          </a:endParaRPr>
        </a:p>
      </dgm:t>
    </dgm:pt>
    <dgm:pt modelId="{9AA6D83F-5564-4B11-8EDF-06DEC3D712DB}" type="sibTrans" cxnId="{5579AD02-228F-4F2C-9597-B26884F44254}">
      <dgm:prSet/>
      <dgm:spPr/>
      <dgm:t>
        <a:bodyPr/>
        <a:lstStyle/>
        <a:p>
          <a:endParaRPr lang="en-US">
            <a:latin typeface="Arial"/>
            <a:cs typeface="Arial"/>
          </a:endParaRPr>
        </a:p>
      </dgm:t>
    </dgm:pt>
    <dgm:pt modelId="{B9B242B9-0026-4AD3-BA74-957C08165AE2}">
      <dgm:prSet custT="1"/>
      <dgm:spPr/>
      <dgm:t>
        <a:bodyPr/>
        <a:lstStyle/>
        <a:p>
          <a:pPr rtl="0"/>
          <a:r>
            <a:rPr lang="en-US" sz="2000" b="0" dirty="0" smtClean="0">
              <a:solidFill>
                <a:schemeClr val="tx1"/>
              </a:solidFill>
              <a:latin typeface="Arial"/>
              <a:cs typeface="Arial"/>
            </a:rPr>
            <a:t>Access to the right information at the right time in the right format</a:t>
          </a:r>
          <a:endParaRPr lang="en-US" sz="2000" b="0" dirty="0">
            <a:solidFill>
              <a:schemeClr val="tx1"/>
            </a:solidFill>
            <a:latin typeface="Arial"/>
            <a:cs typeface="Arial"/>
          </a:endParaRPr>
        </a:p>
      </dgm:t>
    </dgm:pt>
    <dgm:pt modelId="{DA216CAC-8A57-4642-AB2B-D43B3D2F9AEB}" type="parTrans" cxnId="{2BB2BC99-C612-4C33-964E-F2B6CE9ACC8E}">
      <dgm:prSet/>
      <dgm:spPr/>
      <dgm:t>
        <a:bodyPr/>
        <a:lstStyle/>
        <a:p>
          <a:endParaRPr lang="en-US">
            <a:latin typeface="Arial"/>
            <a:cs typeface="Arial"/>
          </a:endParaRPr>
        </a:p>
      </dgm:t>
    </dgm:pt>
    <dgm:pt modelId="{741B1020-1E0B-45A2-BD5E-60F8B4D97047}" type="sibTrans" cxnId="{2BB2BC99-C612-4C33-964E-F2B6CE9ACC8E}">
      <dgm:prSet/>
      <dgm:spPr/>
      <dgm:t>
        <a:bodyPr/>
        <a:lstStyle/>
        <a:p>
          <a:endParaRPr lang="en-US">
            <a:latin typeface="Arial"/>
            <a:cs typeface="Arial"/>
          </a:endParaRPr>
        </a:p>
      </dgm:t>
    </dgm:pt>
    <dgm:pt modelId="{23FD1307-AAF1-4351-8D00-8667A2BBD816}">
      <dgm:prSet custT="1"/>
      <dgm:spPr/>
      <dgm:t>
        <a:bodyPr/>
        <a:lstStyle/>
        <a:p>
          <a:pPr rtl="0"/>
          <a:r>
            <a:rPr lang="en-US" sz="2400" b="0" dirty="0" smtClean="0">
              <a:solidFill>
                <a:schemeClr val="tx1"/>
              </a:solidFill>
              <a:latin typeface="Arial"/>
              <a:cs typeface="Arial"/>
            </a:rPr>
            <a:t>A structured meeting process</a:t>
          </a:r>
          <a:endParaRPr lang="en-US" sz="2400" b="0" dirty="0">
            <a:solidFill>
              <a:schemeClr val="tx1"/>
            </a:solidFill>
            <a:latin typeface="Arial"/>
            <a:cs typeface="Arial"/>
          </a:endParaRPr>
        </a:p>
      </dgm:t>
    </dgm:pt>
    <dgm:pt modelId="{B41BB460-E07F-44E6-BFF4-76E8C74A0694}" type="parTrans" cxnId="{F22A0918-185D-4365-9266-6D5A89536D42}">
      <dgm:prSet/>
      <dgm:spPr/>
      <dgm:t>
        <a:bodyPr/>
        <a:lstStyle/>
        <a:p>
          <a:endParaRPr lang="en-US">
            <a:latin typeface="Arial"/>
            <a:cs typeface="Arial"/>
          </a:endParaRPr>
        </a:p>
      </dgm:t>
    </dgm:pt>
    <dgm:pt modelId="{3BF68A5B-2A30-4EEA-8F71-D26765B897DA}" type="sibTrans" cxnId="{F22A0918-185D-4365-9266-6D5A89536D42}">
      <dgm:prSet/>
      <dgm:spPr/>
      <dgm:t>
        <a:bodyPr/>
        <a:lstStyle/>
        <a:p>
          <a:endParaRPr lang="en-US">
            <a:latin typeface="Arial"/>
            <a:cs typeface="Arial"/>
          </a:endParaRPr>
        </a:p>
      </dgm:t>
    </dgm:pt>
    <dgm:pt modelId="{8D5F199D-7BBB-4F4D-8E61-F2ABAD8FC1E5}">
      <dgm:prSet custT="1"/>
      <dgm:spPr/>
      <dgm:t>
        <a:bodyPr/>
        <a:lstStyle/>
        <a:p>
          <a:pPr rtl="0"/>
          <a:r>
            <a:rPr lang="en-US" sz="2000" b="0" dirty="0" smtClean="0">
              <a:solidFill>
                <a:schemeClr val="tx1"/>
              </a:solidFill>
              <a:latin typeface="Arial"/>
              <a:cs typeface="Arial"/>
            </a:rPr>
            <a:t>Formal roles (facilitator, recorder, data analyst)</a:t>
          </a:r>
          <a:endParaRPr lang="en-US" sz="2000" b="0" dirty="0">
            <a:solidFill>
              <a:schemeClr val="tx1"/>
            </a:solidFill>
            <a:latin typeface="Arial"/>
            <a:cs typeface="Arial"/>
          </a:endParaRPr>
        </a:p>
      </dgm:t>
    </dgm:pt>
    <dgm:pt modelId="{596F8192-B673-4C74-B4C1-6D51214D1AF0}" type="parTrans" cxnId="{CD7BCF4D-E523-44BB-9931-C2A93F71A968}">
      <dgm:prSet/>
      <dgm:spPr/>
      <dgm:t>
        <a:bodyPr/>
        <a:lstStyle/>
        <a:p>
          <a:endParaRPr lang="en-US">
            <a:latin typeface="Arial"/>
            <a:cs typeface="Arial"/>
          </a:endParaRPr>
        </a:p>
      </dgm:t>
    </dgm:pt>
    <dgm:pt modelId="{97AE9EBD-AE90-4F0C-87F6-EA83EEAC695C}" type="sibTrans" cxnId="{CD7BCF4D-E523-44BB-9931-C2A93F71A968}">
      <dgm:prSet/>
      <dgm:spPr/>
      <dgm:t>
        <a:bodyPr/>
        <a:lstStyle/>
        <a:p>
          <a:endParaRPr lang="en-US">
            <a:latin typeface="Arial"/>
            <a:cs typeface="Arial"/>
          </a:endParaRPr>
        </a:p>
      </dgm:t>
    </dgm:pt>
    <dgm:pt modelId="{F18D59E3-5FF7-4BA6-92BA-596399A364D6}">
      <dgm:prSet custT="1"/>
      <dgm:spPr/>
      <dgm:t>
        <a:bodyPr/>
        <a:lstStyle/>
        <a:p>
          <a:pPr rtl="0"/>
          <a:r>
            <a:rPr lang="en-US" sz="2000" b="0" dirty="0" smtClean="0">
              <a:solidFill>
                <a:schemeClr val="tx1"/>
              </a:solidFill>
              <a:latin typeface="Arial"/>
              <a:cs typeface="Arial"/>
            </a:rPr>
            <a:t>Specific expectations (before, during &amp; after meetings)</a:t>
          </a:r>
          <a:endParaRPr lang="en-US" sz="2000" b="0" dirty="0">
            <a:solidFill>
              <a:schemeClr val="tx1"/>
            </a:solidFill>
            <a:latin typeface="Arial"/>
            <a:cs typeface="Arial"/>
          </a:endParaRPr>
        </a:p>
      </dgm:t>
    </dgm:pt>
    <dgm:pt modelId="{FBFADFA7-D164-4F99-AFE2-EDC0A6475291}" type="parTrans" cxnId="{2F575E19-77D8-4C51-9928-2F38A209B593}">
      <dgm:prSet/>
      <dgm:spPr/>
      <dgm:t>
        <a:bodyPr/>
        <a:lstStyle/>
        <a:p>
          <a:endParaRPr lang="en-US">
            <a:latin typeface="Arial"/>
            <a:cs typeface="Arial"/>
          </a:endParaRPr>
        </a:p>
      </dgm:t>
    </dgm:pt>
    <dgm:pt modelId="{73897173-2D5C-49AC-8210-5FE3BC29F463}" type="sibTrans" cxnId="{2F575E19-77D8-4C51-9928-2F38A209B593}">
      <dgm:prSet/>
      <dgm:spPr/>
      <dgm:t>
        <a:bodyPr/>
        <a:lstStyle/>
        <a:p>
          <a:endParaRPr lang="en-US">
            <a:latin typeface="Arial"/>
            <a:cs typeface="Arial"/>
          </a:endParaRPr>
        </a:p>
      </dgm:t>
    </dgm:pt>
    <dgm:pt modelId="{90223386-7401-48B0-9A96-5A30117030EE}">
      <dgm:prSet custT="1"/>
      <dgm:spPr/>
      <dgm:t>
        <a:bodyPr/>
        <a:lstStyle/>
        <a:p>
          <a:pPr rtl="0"/>
          <a:r>
            <a:rPr lang="en-US" sz="2000" b="0" dirty="0" smtClean="0">
              <a:solidFill>
                <a:schemeClr val="tx1"/>
              </a:solidFill>
              <a:latin typeface="Arial"/>
              <a:cs typeface="Arial"/>
            </a:rPr>
            <a:t>Access and use of data</a:t>
          </a:r>
          <a:endParaRPr lang="en-US" sz="2000" b="0" dirty="0">
            <a:solidFill>
              <a:schemeClr val="tx1"/>
            </a:solidFill>
            <a:latin typeface="Arial"/>
            <a:cs typeface="Arial"/>
          </a:endParaRPr>
        </a:p>
      </dgm:t>
    </dgm:pt>
    <dgm:pt modelId="{91B1F7F1-53F4-49F6-961C-66DB4958D24A}" type="parTrans" cxnId="{2AE81B01-36E2-47B0-BAFE-C8117EDCEB11}">
      <dgm:prSet/>
      <dgm:spPr/>
      <dgm:t>
        <a:bodyPr/>
        <a:lstStyle/>
        <a:p>
          <a:endParaRPr lang="en-US">
            <a:latin typeface="Arial"/>
            <a:cs typeface="Arial"/>
          </a:endParaRPr>
        </a:p>
      </dgm:t>
    </dgm:pt>
    <dgm:pt modelId="{C8C87A9D-B343-4766-8456-0782A6B59364}" type="sibTrans" cxnId="{2AE81B01-36E2-47B0-BAFE-C8117EDCEB11}">
      <dgm:prSet/>
      <dgm:spPr/>
      <dgm:t>
        <a:bodyPr/>
        <a:lstStyle/>
        <a:p>
          <a:endParaRPr lang="en-US">
            <a:latin typeface="Arial"/>
            <a:cs typeface="Arial"/>
          </a:endParaRPr>
        </a:p>
      </dgm:t>
    </dgm:pt>
    <dgm:pt modelId="{AAD2D148-E72B-4EEE-ADD8-420C7BD8652D}">
      <dgm:prSet custT="1"/>
      <dgm:spPr/>
      <dgm:t>
        <a:bodyPr/>
        <a:lstStyle/>
        <a:p>
          <a:pPr rtl="0"/>
          <a:r>
            <a:rPr lang="en-US" sz="2000" b="0" dirty="0" smtClean="0">
              <a:solidFill>
                <a:schemeClr val="tx1"/>
              </a:solidFill>
              <a:latin typeface="Arial"/>
              <a:cs typeface="Arial"/>
            </a:rPr>
            <a:t>Use of electronic and projected meeting minutes </a:t>
          </a:r>
          <a:endParaRPr lang="en-US" sz="2000" b="0" dirty="0">
            <a:solidFill>
              <a:schemeClr val="tx1"/>
            </a:solidFill>
            <a:latin typeface="Arial"/>
            <a:cs typeface="Arial"/>
          </a:endParaRPr>
        </a:p>
      </dgm:t>
    </dgm:pt>
    <dgm:pt modelId="{EC627A80-71DF-4E49-B612-82918337352F}" type="parTrans" cxnId="{456991E4-D46D-4D1D-9FC6-6CD600B5757B}">
      <dgm:prSet/>
      <dgm:spPr/>
      <dgm:t>
        <a:bodyPr/>
        <a:lstStyle/>
        <a:p>
          <a:endParaRPr lang="en-US">
            <a:latin typeface="Arial"/>
            <a:cs typeface="Arial"/>
          </a:endParaRPr>
        </a:p>
      </dgm:t>
    </dgm:pt>
    <dgm:pt modelId="{08CD0AA3-4F43-4B09-9124-4D46F38A4366}" type="sibTrans" cxnId="{456991E4-D46D-4D1D-9FC6-6CD600B5757B}">
      <dgm:prSet/>
      <dgm:spPr/>
      <dgm:t>
        <a:bodyPr/>
        <a:lstStyle/>
        <a:p>
          <a:endParaRPr lang="en-US">
            <a:latin typeface="Arial"/>
            <a:cs typeface="Arial"/>
          </a:endParaRPr>
        </a:p>
      </dgm:t>
    </dgm:pt>
    <dgm:pt modelId="{ED09E941-D3BF-48DB-8A71-7286FF971F58}">
      <dgm:prSet custT="1"/>
      <dgm:spPr/>
      <dgm:t>
        <a:bodyPr/>
        <a:lstStyle/>
        <a:p>
          <a:pPr rtl="0"/>
          <a:endParaRPr lang="en-US" sz="2000" b="0" dirty="0">
            <a:solidFill>
              <a:schemeClr val="tx1"/>
            </a:solidFill>
            <a:latin typeface="Arial"/>
            <a:cs typeface="Arial"/>
          </a:endParaRPr>
        </a:p>
      </dgm:t>
    </dgm:pt>
    <dgm:pt modelId="{B89177BD-A629-48DF-8036-557F39B31FD6}" type="parTrans" cxnId="{DAD7E71D-ED14-42AC-AE50-016ABF7B35DC}">
      <dgm:prSet/>
      <dgm:spPr/>
      <dgm:t>
        <a:bodyPr/>
        <a:lstStyle/>
        <a:p>
          <a:endParaRPr lang="en-US">
            <a:latin typeface="Arial"/>
            <a:cs typeface="Arial"/>
          </a:endParaRPr>
        </a:p>
      </dgm:t>
    </dgm:pt>
    <dgm:pt modelId="{23F46B4D-1614-4CD4-9B38-FFB19F466EEF}" type="sibTrans" cxnId="{DAD7E71D-ED14-42AC-AE50-016ABF7B35DC}">
      <dgm:prSet/>
      <dgm:spPr/>
      <dgm:t>
        <a:bodyPr/>
        <a:lstStyle/>
        <a:p>
          <a:endParaRPr lang="en-US">
            <a:latin typeface="Arial"/>
            <a:cs typeface="Arial"/>
          </a:endParaRPr>
        </a:p>
      </dgm:t>
    </dgm:pt>
    <dgm:pt modelId="{7D006679-044F-401D-AA23-BB408FA760FA}" type="pres">
      <dgm:prSet presAssocID="{A8242A92-34BA-43FB-A71C-4662C2E76506}" presName="Name0" presStyleCnt="0">
        <dgm:presLayoutVars>
          <dgm:dir/>
          <dgm:animLvl val="lvl"/>
          <dgm:resizeHandles val="exact"/>
        </dgm:presLayoutVars>
      </dgm:prSet>
      <dgm:spPr/>
      <dgm:t>
        <a:bodyPr/>
        <a:lstStyle/>
        <a:p>
          <a:endParaRPr lang="en-US"/>
        </a:p>
      </dgm:t>
    </dgm:pt>
    <dgm:pt modelId="{B5ED50AB-F43E-464C-84B8-035D85B969F8}" type="pres">
      <dgm:prSet presAssocID="{E1BF16E8-20F3-41F1-AA1E-B4275E1851B4}" presName="linNode" presStyleCnt="0"/>
      <dgm:spPr/>
    </dgm:pt>
    <dgm:pt modelId="{D1C036CB-06AA-4100-BCC1-EEE4D5EC393E}" type="pres">
      <dgm:prSet presAssocID="{E1BF16E8-20F3-41F1-AA1E-B4275E1851B4}" presName="parentText" presStyleLbl="node1" presStyleIdx="0" presStyleCnt="2">
        <dgm:presLayoutVars>
          <dgm:chMax val="1"/>
          <dgm:bulletEnabled val="1"/>
        </dgm:presLayoutVars>
      </dgm:prSet>
      <dgm:spPr/>
      <dgm:t>
        <a:bodyPr/>
        <a:lstStyle/>
        <a:p>
          <a:endParaRPr lang="en-US"/>
        </a:p>
      </dgm:t>
    </dgm:pt>
    <dgm:pt modelId="{E2F64034-926D-49E0-AD69-C9175EC8BFEC}" type="pres">
      <dgm:prSet presAssocID="{E1BF16E8-20F3-41F1-AA1E-B4275E1851B4}" presName="descendantText" presStyleLbl="alignAccFollowNode1" presStyleIdx="0" presStyleCnt="2">
        <dgm:presLayoutVars>
          <dgm:bulletEnabled val="1"/>
        </dgm:presLayoutVars>
      </dgm:prSet>
      <dgm:spPr/>
      <dgm:t>
        <a:bodyPr/>
        <a:lstStyle/>
        <a:p>
          <a:endParaRPr lang="en-US"/>
        </a:p>
      </dgm:t>
    </dgm:pt>
    <dgm:pt modelId="{443D00D7-8B09-4A4C-82FE-17B49500FF97}" type="pres">
      <dgm:prSet presAssocID="{429B59CA-03FA-4F43-8327-5DB40D6321EC}" presName="sp" presStyleCnt="0"/>
      <dgm:spPr/>
    </dgm:pt>
    <dgm:pt modelId="{CBBF4F5B-650E-4909-B993-33671D1E138F}" type="pres">
      <dgm:prSet presAssocID="{23FD1307-AAF1-4351-8D00-8667A2BBD816}" presName="linNode" presStyleCnt="0"/>
      <dgm:spPr/>
    </dgm:pt>
    <dgm:pt modelId="{6A0985D5-6F9E-422F-B41B-71DF71E89E2D}" type="pres">
      <dgm:prSet presAssocID="{23FD1307-AAF1-4351-8D00-8667A2BBD816}" presName="parentText" presStyleLbl="node1" presStyleIdx="1" presStyleCnt="2">
        <dgm:presLayoutVars>
          <dgm:chMax val="1"/>
          <dgm:bulletEnabled val="1"/>
        </dgm:presLayoutVars>
      </dgm:prSet>
      <dgm:spPr/>
      <dgm:t>
        <a:bodyPr/>
        <a:lstStyle/>
        <a:p>
          <a:endParaRPr lang="en-US"/>
        </a:p>
      </dgm:t>
    </dgm:pt>
    <dgm:pt modelId="{0F8D4479-4790-4D2B-8C98-C35C0EEE02AF}" type="pres">
      <dgm:prSet presAssocID="{23FD1307-AAF1-4351-8D00-8667A2BBD816}" presName="descendantText" presStyleLbl="alignAccFollowNode1" presStyleIdx="1" presStyleCnt="2" custScaleY="121759" custLinFactNeighborY="11540">
        <dgm:presLayoutVars>
          <dgm:bulletEnabled val="1"/>
        </dgm:presLayoutVars>
      </dgm:prSet>
      <dgm:spPr/>
      <dgm:t>
        <a:bodyPr/>
        <a:lstStyle/>
        <a:p>
          <a:endParaRPr lang="en-US"/>
        </a:p>
      </dgm:t>
    </dgm:pt>
  </dgm:ptLst>
  <dgm:cxnLst>
    <dgm:cxn modelId="{F22A0918-185D-4365-9266-6D5A89536D42}" srcId="{A8242A92-34BA-43FB-A71C-4662C2E76506}" destId="{23FD1307-AAF1-4351-8D00-8667A2BBD816}" srcOrd="1" destOrd="0" parTransId="{B41BB460-E07F-44E6-BFF4-76E8C74A0694}" sibTransId="{3BF68A5B-2A30-4EEA-8F71-D26765B897DA}"/>
    <dgm:cxn modelId="{349C6A30-39B7-47BB-9F9D-B8A79332FB19}" srcId="{A8242A92-34BA-43FB-A71C-4662C2E76506}" destId="{E1BF16E8-20F3-41F1-AA1E-B4275E1851B4}" srcOrd="0" destOrd="0" parTransId="{F2BA7139-1D86-4A09-989B-6E4130EDE124}" sibTransId="{429B59CA-03FA-4F43-8327-5DB40D6321EC}"/>
    <dgm:cxn modelId="{93D07ED5-FAE1-7947-A662-8F7CE8A7F800}" type="presOf" srcId="{B9B242B9-0026-4AD3-BA74-957C08165AE2}" destId="{E2F64034-926D-49E0-AD69-C9175EC8BFEC}" srcOrd="0" destOrd="2" presId="urn:microsoft.com/office/officeart/2005/8/layout/vList5"/>
    <dgm:cxn modelId="{C0A77272-F8F1-0A43-938B-114C510FA00C}" type="presOf" srcId="{E1BF16E8-20F3-41F1-AA1E-B4275E1851B4}" destId="{D1C036CB-06AA-4100-BCC1-EEE4D5EC393E}" srcOrd="0" destOrd="0" presId="urn:microsoft.com/office/officeart/2005/8/layout/vList5"/>
    <dgm:cxn modelId="{475FA8EC-F710-7146-B1AD-54CAAF092007}" type="presOf" srcId="{A8242A92-34BA-43FB-A71C-4662C2E76506}" destId="{7D006679-044F-401D-AA23-BB408FA760FA}" srcOrd="0" destOrd="0" presId="urn:microsoft.com/office/officeart/2005/8/layout/vList5"/>
    <dgm:cxn modelId="{9D14E997-FBAD-FC4B-AD78-B656BCF6CE69}" type="presOf" srcId="{AAD2D148-E72B-4EEE-ADD8-420C7BD8652D}" destId="{0F8D4479-4790-4D2B-8C98-C35C0EEE02AF}" srcOrd="0" destOrd="3" presId="urn:microsoft.com/office/officeart/2005/8/layout/vList5"/>
    <dgm:cxn modelId="{673CAFAE-5318-9E42-BE24-11B359F4ABB2}" type="presOf" srcId="{F18D59E3-5FF7-4BA6-92BA-596399A364D6}" destId="{0F8D4479-4790-4D2B-8C98-C35C0EEE02AF}" srcOrd="0" destOrd="1" presId="urn:microsoft.com/office/officeart/2005/8/layout/vList5"/>
    <dgm:cxn modelId="{DAD7E71D-ED14-42AC-AE50-016ABF7B35DC}" srcId="{E1BF16E8-20F3-41F1-AA1E-B4275E1851B4}" destId="{ED09E941-D3BF-48DB-8A71-7286FF971F58}" srcOrd="1" destOrd="0" parTransId="{B89177BD-A629-48DF-8036-557F39B31FD6}" sibTransId="{23F46B4D-1614-4CD4-9B38-FFB19F466EEF}"/>
    <dgm:cxn modelId="{2BB2BC99-C612-4C33-964E-F2B6CE9ACC8E}" srcId="{E1BF16E8-20F3-41F1-AA1E-B4275E1851B4}" destId="{B9B242B9-0026-4AD3-BA74-957C08165AE2}" srcOrd="2" destOrd="0" parTransId="{DA216CAC-8A57-4642-AB2B-D43B3D2F9AEB}" sibTransId="{741B1020-1E0B-45A2-BD5E-60F8B4D97047}"/>
    <dgm:cxn modelId="{3364B17A-C359-3447-954D-57EAB507C34A}" type="presOf" srcId="{23FD1307-AAF1-4351-8D00-8667A2BBD816}" destId="{6A0985D5-6F9E-422F-B41B-71DF71E89E2D}" srcOrd="0" destOrd="0" presId="urn:microsoft.com/office/officeart/2005/8/layout/vList5"/>
    <dgm:cxn modelId="{5579AD02-228F-4F2C-9597-B26884F44254}" srcId="{E1BF16E8-20F3-41F1-AA1E-B4275E1851B4}" destId="{EA0CEEFA-0760-43B5-9C17-609F948947D1}" srcOrd="0" destOrd="0" parTransId="{686E62ED-C50A-43B0-A065-2AEC238075D9}" sibTransId="{9AA6D83F-5564-4B11-8EDF-06DEC3D712DB}"/>
    <dgm:cxn modelId="{CD7BCF4D-E523-44BB-9931-C2A93F71A968}" srcId="{23FD1307-AAF1-4351-8D00-8667A2BBD816}" destId="{8D5F199D-7BBB-4F4D-8E61-F2ABAD8FC1E5}" srcOrd="0" destOrd="0" parTransId="{596F8192-B673-4C74-B4C1-6D51214D1AF0}" sibTransId="{97AE9EBD-AE90-4F0C-87F6-EA83EEAC695C}"/>
    <dgm:cxn modelId="{456991E4-D46D-4D1D-9FC6-6CD600B5757B}" srcId="{23FD1307-AAF1-4351-8D00-8667A2BBD816}" destId="{AAD2D148-E72B-4EEE-ADD8-420C7BD8652D}" srcOrd="3" destOrd="0" parTransId="{EC627A80-71DF-4E49-B612-82918337352F}" sibTransId="{08CD0AA3-4F43-4B09-9124-4D46F38A4366}"/>
    <dgm:cxn modelId="{648B64FB-47C7-B942-8143-D91B4876A1B2}" type="presOf" srcId="{ED09E941-D3BF-48DB-8A71-7286FF971F58}" destId="{E2F64034-926D-49E0-AD69-C9175EC8BFEC}" srcOrd="0" destOrd="1" presId="urn:microsoft.com/office/officeart/2005/8/layout/vList5"/>
    <dgm:cxn modelId="{2AE81B01-36E2-47B0-BAFE-C8117EDCEB11}" srcId="{23FD1307-AAF1-4351-8D00-8667A2BBD816}" destId="{90223386-7401-48B0-9A96-5A30117030EE}" srcOrd="2" destOrd="0" parTransId="{91B1F7F1-53F4-49F6-961C-66DB4958D24A}" sibTransId="{C8C87A9D-B343-4766-8456-0782A6B59364}"/>
    <dgm:cxn modelId="{2F575E19-77D8-4C51-9928-2F38A209B593}" srcId="{23FD1307-AAF1-4351-8D00-8667A2BBD816}" destId="{F18D59E3-5FF7-4BA6-92BA-596399A364D6}" srcOrd="1" destOrd="0" parTransId="{FBFADFA7-D164-4F99-AFE2-EDC0A6475291}" sibTransId="{73897173-2D5C-49AC-8210-5FE3BC29F463}"/>
    <dgm:cxn modelId="{3C0870EF-1735-4746-AE85-DD61B0E41E02}" type="presOf" srcId="{8D5F199D-7BBB-4F4D-8E61-F2ABAD8FC1E5}" destId="{0F8D4479-4790-4D2B-8C98-C35C0EEE02AF}" srcOrd="0" destOrd="0" presId="urn:microsoft.com/office/officeart/2005/8/layout/vList5"/>
    <dgm:cxn modelId="{792E7214-5B37-3544-9CAD-AE9C8F7E21FA}" type="presOf" srcId="{90223386-7401-48B0-9A96-5A30117030EE}" destId="{0F8D4479-4790-4D2B-8C98-C35C0EEE02AF}" srcOrd="0" destOrd="2" presId="urn:microsoft.com/office/officeart/2005/8/layout/vList5"/>
    <dgm:cxn modelId="{E18C35E3-6EE5-C04A-AE9C-F5EA8FA37E31}" type="presOf" srcId="{EA0CEEFA-0760-43B5-9C17-609F948947D1}" destId="{E2F64034-926D-49E0-AD69-C9175EC8BFEC}" srcOrd="0" destOrd="0" presId="urn:microsoft.com/office/officeart/2005/8/layout/vList5"/>
    <dgm:cxn modelId="{37481B0E-E779-6E45-9775-F1E00B05F546}" type="presParOf" srcId="{7D006679-044F-401D-AA23-BB408FA760FA}" destId="{B5ED50AB-F43E-464C-84B8-035D85B969F8}" srcOrd="0" destOrd="0" presId="urn:microsoft.com/office/officeart/2005/8/layout/vList5"/>
    <dgm:cxn modelId="{D0F1C706-B2BB-724E-8988-CAE467A7F9A1}" type="presParOf" srcId="{B5ED50AB-F43E-464C-84B8-035D85B969F8}" destId="{D1C036CB-06AA-4100-BCC1-EEE4D5EC393E}" srcOrd="0" destOrd="0" presId="urn:microsoft.com/office/officeart/2005/8/layout/vList5"/>
    <dgm:cxn modelId="{6EFCC0C8-8ACD-7244-8F7D-88BC5E9B0C9F}" type="presParOf" srcId="{B5ED50AB-F43E-464C-84B8-035D85B969F8}" destId="{E2F64034-926D-49E0-AD69-C9175EC8BFEC}" srcOrd="1" destOrd="0" presId="urn:microsoft.com/office/officeart/2005/8/layout/vList5"/>
    <dgm:cxn modelId="{40826A95-3616-A74C-85F2-02E9708FF8A4}" type="presParOf" srcId="{7D006679-044F-401D-AA23-BB408FA760FA}" destId="{443D00D7-8B09-4A4C-82FE-17B49500FF97}" srcOrd="1" destOrd="0" presId="urn:microsoft.com/office/officeart/2005/8/layout/vList5"/>
    <dgm:cxn modelId="{B2009206-9202-B04E-81FF-5249955BEA62}" type="presParOf" srcId="{7D006679-044F-401D-AA23-BB408FA760FA}" destId="{CBBF4F5B-650E-4909-B993-33671D1E138F}" srcOrd="2" destOrd="0" presId="urn:microsoft.com/office/officeart/2005/8/layout/vList5"/>
    <dgm:cxn modelId="{54C53E87-BF7A-B144-8316-181245B0D90F}" type="presParOf" srcId="{CBBF4F5B-650E-4909-B993-33671D1E138F}" destId="{6A0985D5-6F9E-422F-B41B-71DF71E89E2D}" srcOrd="0" destOrd="0" presId="urn:microsoft.com/office/officeart/2005/8/layout/vList5"/>
    <dgm:cxn modelId="{B286499C-0616-DC48-A850-0E42DE77A2B1}" type="presParOf" srcId="{CBBF4F5B-650E-4909-B993-33671D1E138F}" destId="{0F8D4479-4790-4D2B-8C98-C35C0EEE02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D4497-79C6-AB40-8403-799EC6B5B189}" type="doc">
      <dgm:prSet loTypeId="urn:microsoft.com/office/officeart/2005/8/layout/cycle8" loCatId="" qsTypeId="urn:microsoft.com/office/officeart/2005/8/quickstyle/3D2" qsCatId="3D" csTypeId="urn:microsoft.com/office/officeart/2005/8/colors/colorful1" csCatId="colorful" phldr="1"/>
      <dgm:spPr/>
    </dgm:pt>
    <dgm:pt modelId="{C054C309-89F9-4E40-BEF1-69D704C18D7C}">
      <dgm:prSet phldrT="[Text]"/>
      <dgm:spPr>
        <a:solidFill>
          <a:schemeClr val="accent4"/>
        </a:solidFill>
        <a:ln>
          <a:noFill/>
        </a:ln>
        <a:effectLst/>
      </dgm:spPr>
      <dgm:t>
        <a:bodyPr/>
        <a:lstStyle/>
        <a:p>
          <a:endParaRPr lang="en-US" dirty="0" smtClean="0"/>
        </a:p>
      </dgm:t>
    </dgm:pt>
    <dgm:pt modelId="{2237E0BF-1733-CE4B-AB04-536C4FA0CDD0}" type="parTrans" cxnId="{E3657244-63F4-4542-B7ED-A2E980798D36}">
      <dgm:prSet/>
      <dgm:spPr/>
      <dgm:t>
        <a:bodyPr/>
        <a:lstStyle/>
        <a:p>
          <a:endParaRPr lang="en-US"/>
        </a:p>
      </dgm:t>
    </dgm:pt>
    <dgm:pt modelId="{1BD48C85-01F9-BB48-83BA-5B50CB23C31F}" type="sibTrans" cxnId="{E3657244-63F4-4542-B7ED-A2E980798D36}">
      <dgm:prSet/>
      <dgm:spPr/>
      <dgm:t>
        <a:bodyPr/>
        <a:lstStyle/>
        <a:p>
          <a:endParaRPr lang="en-US"/>
        </a:p>
      </dgm:t>
    </dgm:pt>
    <dgm:pt modelId="{4F5FBCFA-7C9C-9B46-A2AA-19E6F36D9379}">
      <dgm:prSet phldrT="[Text]"/>
      <dgm:spPr>
        <a:solidFill>
          <a:srgbClr val="FFFF00"/>
        </a:solidFill>
      </dgm:spPr>
      <dgm:t>
        <a:bodyPr/>
        <a:lstStyle/>
        <a:p>
          <a:endParaRPr lang="en-US" dirty="0"/>
        </a:p>
      </dgm:t>
    </dgm:pt>
    <dgm:pt modelId="{DF587461-9567-0042-AE02-241909F3EFDB}" type="parTrans" cxnId="{25EE8B2F-1C93-4847-999C-36D421E597EB}">
      <dgm:prSet/>
      <dgm:spPr/>
      <dgm:t>
        <a:bodyPr/>
        <a:lstStyle/>
        <a:p>
          <a:endParaRPr lang="en-US"/>
        </a:p>
      </dgm:t>
    </dgm:pt>
    <dgm:pt modelId="{4DBE1D70-6BE4-2945-8D35-1E7D4C958199}" type="sibTrans" cxnId="{25EE8B2F-1C93-4847-999C-36D421E597EB}">
      <dgm:prSet/>
      <dgm:spPr/>
      <dgm:t>
        <a:bodyPr/>
        <a:lstStyle/>
        <a:p>
          <a:endParaRPr lang="en-US"/>
        </a:p>
      </dgm:t>
    </dgm:pt>
    <dgm:pt modelId="{A1311DA7-DBB6-EB4B-B7E2-D2FB7039B6C2}">
      <dgm:prSet phldrT="[Text]"/>
      <dgm:spPr>
        <a:solidFill>
          <a:srgbClr val="FF0000"/>
        </a:solidFill>
      </dgm:spPr>
      <dgm:t>
        <a:bodyPr/>
        <a:lstStyle/>
        <a:p>
          <a:endParaRPr lang="en-US" dirty="0" smtClean="0"/>
        </a:p>
        <a:p>
          <a:endParaRPr lang="en-US" dirty="0"/>
        </a:p>
      </dgm:t>
    </dgm:pt>
    <dgm:pt modelId="{BCCB9DC6-8CA4-9743-A674-AFC638FA8D45}" type="parTrans" cxnId="{44DA5142-F109-5240-90D9-C90BC5036D61}">
      <dgm:prSet/>
      <dgm:spPr/>
      <dgm:t>
        <a:bodyPr/>
        <a:lstStyle/>
        <a:p>
          <a:endParaRPr lang="en-US"/>
        </a:p>
      </dgm:t>
    </dgm:pt>
    <dgm:pt modelId="{E6D7E341-BC33-344C-BAEE-40785519F814}" type="sibTrans" cxnId="{44DA5142-F109-5240-90D9-C90BC5036D61}">
      <dgm:prSet/>
      <dgm:spPr/>
      <dgm:t>
        <a:bodyPr/>
        <a:lstStyle/>
        <a:p>
          <a:endParaRPr lang="en-US"/>
        </a:p>
      </dgm:t>
    </dgm:pt>
    <dgm:pt modelId="{F43CB963-2E2F-4847-81AC-85B65C914EB8}" type="pres">
      <dgm:prSet presAssocID="{7C8D4497-79C6-AB40-8403-799EC6B5B189}" presName="compositeShape" presStyleCnt="0">
        <dgm:presLayoutVars>
          <dgm:chMax val="7"/>
          <dgm:dir/>
          <dgm:resizeHandles val="exact"/>
        </dgm:presLayoutVars>
      </dgm:prSet>
      <dgm:spPr/>
    </dgm:pt>
    <dgm:pt modelId="{DF721671-2A7B-3A4C-A2AB-F91BF3696C2D}" type="pres">
      <dgm:prSet presAssocID="{7C8D4497-79C6-AB40-8403-799EC6B5B189}" presName="wedge1" presStyleLbl="node1" presStyleIdx="0" presStyleCnt="3" custScaleX="99688" custLinFactNeighborX="-3250" custLinFactNeighborY="1138"/>
      <dgm:spPr/>
      <dgm:t>
        <a:bodyPr/>
        <a:lstStyle/>
        <a:p>
          <a:endParaRPr lang="en-US"/>
        </a:p>
      </dgm:t>
    </dgm:pt>
    <dgm:pt modelId="{25A270CD-3C7A-9047-8CFC-5F57B03DC800}" type="pres">
      <dgm:prSet presAssocID="{7C8D4497-79C6-AB40-8403-799EC6B5B189}" presName="dummy1a" presStyleCnt="0"/>
      <dgm:spPr/>
    </dgm:pt>
    <dgm:pt modelId="{106BB2E4-D0FF-1441-9C2B-6B183BB715B0}" type="pres">
      <dgm:prSet presAssocID="{7C8D4497-79C6-AB40-8403-799EC6B5B189}" presName="dummy1b" presStyleCnt="0"/>
      <dgm:spPr/>
    </dgm:pt>
    <dgm:pt modelId="{59706E1D-BEF7-C64D-B9C3-2DA026A3C7CA}" type="pres">
      <dgm:prSet presAssocID="{7C8D4497-79C6-AB40-8403-799EC6B5B189}" presName="wedge1Tx" presStyleLbl="node1" presStyleIdx="0" presStyleCnt="3">
        <dgm:presLayoutVars>
          <dgm:chMax val="0"/>
          <dgm:chPref val="0"/>
          <dgm:bulletEnabled val="1"/>
        </dgm:presLayoutVars>
      </dgm:prSet>
      <dgm:spPr/>
      <dgm:t>
        <a:bodyPr/>
        <a:lstStyle/>
        <a:p>
          <a:endParaRPr lang="en-US"/>
        </a:p>
      </dgm:t>
    </dgm:pt>
    <dgm:pt modelId="{58701D2C-0213-344C-A46F-B2F5C54BA4BC}" type="pres">
      <dgm:prSet presAssocID="{7C8D4497-79C6-AB40-8403-799EC6B5B189}" presName="wedge2" presStyleLbl="node1" presStyleIdx="1" presStyleCnt="3" custLinFactNeighborX="-426" custLinFactNeighborY="-2433"/>
      <dgm:spPr/>
      <dgm:t>
        <a:bodyPr/>
        <a:lstStyle/>
        <a:p>
          <a:endParaRPr lang="en-US"/>
        </a:p>
      </dgm:t>
    </dgm:pt>
    <dgm:pt modelId="{62144E2E-F238-144B-8370-D4BDF9E672DD}" type="pres">
      <dgm:prSet presAssocID="{7C8D4497-79C6-AB40-8403-799EC6B5B189}" presName="dummy2a" presStyleCnt="0"/>
      <dgm:spPr/>
    </dgm:pt>
    <dgm:pt modelId="{F8F02F09-6E85-3D4F-8482-E48DE05CE174}" type="pres">
      <dgm:prSet presAssocID="{7C8D4497-79C6-AB40-8403-799EC6B5B189}" presName="dummy2b" presStyleCnt="0"/>
      <dgm:spPr/>
    </dgm:pt>
    <dgm:pt modelId="{860C833E-7556-E94C-BC7F-DDD467A2086B}" type="pres">
      <dgm:prSet presAssocID="{7C8D4497-79C6-AB40-8403-799EC6B5B189}" presName="wedge2Tx" presStyleLbl="node1" presStyleIdx="1" presStyleCnt="3">
        <dgm:presLayoutVars>
          <dgm:chMax val="0"/>
          <dgm:chPref val="0"/>
          <dgm:bulletEnabled val="1"/>
        </dgm:presLayoutVars>
      </dgm:prSet>
      <dgm:spPr/>
      <dgm:t>
        <a:bodyPr/>
        <a:lstStyle/>
        <a:p>
          <a:endParaRPr lang="en-US"/>
        </a:p>
      </dgm:t>
    </dgm:pt>
    <dgm:pt modelId="{E7A405FA-E0C0-7F4E-808D-C44DB701568C}" type="pres">
      <dgm:prSet presAssocID="{7C8D4497-79C6-AB40-8403-799EC6B5B189}" presName="wedge3" presStyleLbl="node1" presStyleIdx="2" presStyleCnt="3" custLinFactNeighborX="1634" custLinFactNeighborY="1138"/>
      <dgm:spPr/>
      <dgm:t>
        <a:bodyPr/>
        <a:lstStyle/>
        <a:p>
          <a:endParaRPr lang="en-US"/>
        </a:p>
      </dgm:t>
    </dgm:pt>
    <dgm:pt modelId="{E22F25D9-2EF1-594F-B08A-4BE80993FF89}" type="pres">
      <dgm:prSet presAssocID="{7C8D4497-79C6-AB40-8403-799EC6B5B189}" presName="dummy3a" presStyleCnt="0"/>
      <dgm:spPr/>
    </dgm:pt>
    <dgm:pt modelId="{5F6AC8B9-39CF-2544-88C3-F5693E60202E}" type="pres">
      <dgm:prSet presAssocID="{7C8D4497-79C6-AB40-8403-799EC6B5B189}" presName="dummy3b" presStyleCnt="0"/>
      <dgm:spPr/>
    </dgm:pt>
    <dgm:pt modelId="{24BDD376-59A3-BB42-AE02-92835F1EF470}" type="pres">
      <dgm:prSet presAssocID="{7C8D4497-79C6-AB40-8403-799EC6B5B189}" presName="wedge3Tx" presStyleLbl="node1" presStyleIdx="2" presStyleCnt="3">
        <dgm:presLayoutVars>
          <dgm:chMax val="0"/>
          <dgm:chPref val="0"/>
          <dgm:bulletEnabled val="1"/>
        </dgm:presLayoutVars>
      </dgm:prSet>
      <dgm:spPr/>
      <dgm:t>
        <a:bodyPr/>
        <a:lstStyle/>
        <a:p>
          <a:endParaRPr lang="en-US"/>
        </a:p>
      </dgm:t>
    </dgm:pt>
    <dgm:pt modelId="{BE9022A7-B95C-004E-9B74-43BA4F5C0B82}" type="pres">
      <dgm:prSet presAssocID="{1BD48C85-01F9-BB48-83BA-5B50CB23C31F}" presName="arrowWedge1" presStyleLbl="fgSibTrans2D1" presStyleIdx="0" presStyleCnt="3" custLinFactNeighborX="30940" custLinFactNeighborY="-7855"/>
      <dgm:spPr>
        <a:noFill/>
      </dgm:spPr>
    </dgm:pt>
    <dgm:pt modelId="{A2D7D1EF-7CBD-7C49-B003-73333D1F92CA}" type="pres">
      <dgm:prSet presAssocID="{4DBE1D70-6BE4-2945-8D35-1E7D4C958199}" presName="arrowWedge2" presStyleLbl="fgSibTrans2D1" presStyleIdx="1" presStyleCnt="3" custAng="1642655" custScaleX="71308" custScaleY="85479" custLinFactNeighborX="48364" custLinFactNeighborY="62446"/>
      <dgm:spPr>
        <a:noFill/>
      </dgm:spPr>
    </dgm:pt>
    <dgm:pt modelId="{C9AE2051-13AB-1F49-AD50-AB2DEA82E514}" type="pres">
      <dgm:prSet presAssocID="{E6D7E341-BC33-344C-BAEE-40785519F814}" presName="arrowWedge3" presStyleLbl="fgSibTrans2D1" presStyleIdx="2" presStyleCnt="3" custLinFactNeighborX="-19492" custLinFactNeighborY="-11162"/>
      <dgm:spPr>
        <a:noFill/>
      </dgm:spPr>
    </dgm:pt>
  </dgm:ptLst>
  <dgm:cxnLst>
    <dgm:cxn modelId="{B471B2EA-0D95-1C41-AD3A-ECAC0198A3B8}" type="presOf" srcId="{C054C309-89F9-4E40-BEF1-69D704C18D7C}" destId="{DF721671-2A7B-3A4C-A2AB-F91BF3696C2D}" srcOrd="0" destOrd="0" presId="urn:microsoft.com/office/officeart/2005/8/layout/cycle8"/>
    <dgm:cxn modelId="{25EE8B2F-1C93-4847-999C-36D421E597EB}" srcId="{7C8D4497-79C6-AB40-8403-799EC6B5B189}" destId="{4F5FBCFA-7C9C-9B46-A2AA-19E6F36D9379}" srcOrd="1" destOrd="0" parTransId="{DF587461-9567-0042-AE02-241909F3EFDB}" sibTransId="{4DBE1D70-6BE4-2945-8D35-1E7D4C958199}"/>
    <dgm:cxn modelId="{44DA5142-F109-5240-90D9-C90BC5036D61}" srcId="{7C8D4497-79C6-AB40-8403-799EC6B5B189}" destId="{A1311DA7-DBB6-EB4B-B7E2-D2FB7039B6C2}" srcOrd="2" destOrd="0" parTransId="{BCCB9DC6-8CA4-9743-A674-AFC638FA8D45}" sibTransId="{E6D7E341-BC33-344C-BAEE-40785519F814}"/>
    <dgm:cxn modelId="{49395004-0117-D54A-9812-F13C9F227373}" type="presOf" srcId="{7C8D4497-79C6-AB40-8403-799EC6B5B189}" destId="{F43CB963-2E2F-4847-81AC-85B65C914EB8}" srcOrd="0" destOrd="0" presId="urn:microsoft.com/office/officeart/2005/8/layout/cycle8"/>
    <dgm:cxn modelId="{283890BE-18D4-3941-8289-2A01C6236DDA}" type="presOf" srcId="{4F5FBCFA-7C9C-9B46-A2AA-19E6F36D9379}" destId="{860C833E-7556-E94C-BC7F-DDD467A2086B}" srcOrd="1" destOrd="0" presId="urn:microsoft.com/office/officeart/2005/8/layout/cycle8"/>
    <dgm:cxn modelId="{16676885-B58E-8649-9F62-2857AD14701F}" type="presOf" srcId="{A1311DA7-DBB6-EB4B-B7E2-D2FB7039B6C2}" destId="{24BDD376-59A3-BB42-AE02-92835F1EF470}" srcOrd="1" destOrd="0" presId="urn:microsoft.com/office/officeart/2005/8/layout/cycle8"/>
    <dgm:cxn modelId="{D4F40EE2-E88D-B542-9A86-7BA1F66A89B6}" type="presOf" srcId="{A1311DA7-DBB6-EB4B-B7E2-D2FB7039B6C2}" destId="{E7A405FA-E0C0-7F4E-808D-C44DB701568C}" srcOrd="0" destOrd="0" presId="urn:microsoft.com/office/officeart/2005/8/layout/cycle8"/>
    <dgm:cxn modelId="{28A2F679-D5C4-D64D-B13B-B5512E971270}" type="presOf" srcId="{4F5FBCFA-7C9C-9B46-A2AA-19E6F36D9379}" destId="{58701D2C-0213-344C-A46F-B2F5C54BA4BC}" srcOrd="0" destOrd="0" presId="urn:microsoft.com/office/officeart/2005/8/layout/cycle8"/>
    <dgm:cxn modelId="{FBF80648-CA4A-3543-A974-4359D73A29F3}" type="presOf" srcId="{C054C309-89F9-4E40-BEF1-69D704C18D7C}" destId="{59706E1D-BEF7-C64D-B9C3-2DA026A3C7CA}" srcOrd="1" destOrd="0" presId="urn:microsoft.com/office/officeart/2005/8/layout/cycle8"/>
    <dgm:cxn modelId="{E3657244-63F4-4542-B7ED-A2E980798D36}" srcId="{7C8D4497-79C6-AB40-8403-799EC6B5B189}" destId="{C054C309-89F9-4E40-BEF1-69D704C18D7C}" srcOrd="0" destOrd="0" parTransId="{2237E0BF-1733-CE4B-AB04-536C4FA0CDD0}" sibTransId="{1BD48C85-01F9-BB48-83BA-5B50CB23C31F}"/>
    <dgm:cxn modelId="{4E909A23-F0CF-B344-B65F-B2113ECFFFCA}" type="presParOf" srcId="{F43CB963-2E2F-4847-81AC-85B65C914EB8}" destId="{DF721671-2A7B-3A4C-A2AB-F91BF3696C2D}" srcOrd="0" destOrd="0" presId="urn:microsoft.com/office/officeart/2005/8/layout/cycle8"/>
    <dgm:cxn modelId="{62714504-D6DE-2048-A1B5-B1F9D3E289C0}" type="presParOf" srcId="{F43CB963-2E2F-4847-81AC-85B65C914EB8}" destId="{25A270CD-3C7A-9047-8CFC-5F57B03DC800}" srcOrd="1" destOrd="0" presId="urn:microsoft.com/office/officeart/2005/8/layout/cycle8"/>
    <dgm:cxn modelId="{02135B5F-EDF4-B849-BC01-71C2DCA106C6}" type="presParOf" srcId="{F43CB963-2E2F-4847-81AC-85B65C914EB8}" destId="{106BB2E4-D0FF-1441-9C2B-6B183BB715B0}" srcOrd="2" destOrd="0" presId="urn:microsoft.com/office/officeart/2005/8/layout/cycle8"/>
    <dgm:cxn modelId="{7545E631-E8AB-1445-B0FD-C5459EC278E8}" type="presParOf" srcId="{F43CB963-2E2F-4847-81AC-85B65C914EB8}" destId="{59706E1D-BEF7-C64D-B9C3-2DA026A3C7CA}" srcOrd="3" destOrd="0" presId="urn:microsoft.com/office/officeart/2005/8/layout/cycle8"/>
    <dgm:cxn modelId="{505449A8-3257-574E-BB7D-D86B4C73B219}" type="presParOf" srcId="{F43CB963-2E2F-4847-81AC-85B65C914EB8}" destId="{58701D2C-0213-344C-A46F-B2F5C54BA4BC}" srcOrd="4" destOrd="0" presId="urn:microsoft.com/office/officeart/2005/8/layout/cycle8"/>
    <dgm:cxn modelId="{8C434CAC-2225-6B4D-9D46-FA1844F9E5C5}" type="presParOf" srcId="{F43CB963-2E2F-4847-81AC-85B65C914EB8}" destId="{62144E2E-F238-144B-8370-D4BDF9E672DD}" srcOrd="5" destOrd="0" presId="urn:microsoft.com/office/officeart/2005/8/layout/cycle8"/>
    <dgm:cxn modelId="{39D984D8-72ED-D34F-BE8C-277EAAEEB300}" type="presParOf" srcId="{F43CB963-2E2F-4847-81AC-85B65C914EB8}" destId="{F8F02F09-6E85-3D4F-8482-E48DE05CE174}" srcOrd="6" destOrd="0" presId="urn:microsoft.com/office/officeart/2005/8/layout/cycle8"/>
    <dgm:cxn modelId="{4C04D9CB-8EB1-B645-8200-D356ADBBDAAD}" type="presParOf" srcId="{F43CB963-2E2F-4847-81AC-85B65C914EB8}" destId="{860C833E-7556-E94C-BC7F-DDD467A2086B}" srcOrd="7" destOrd="0" presId="urn:microsoft.com/office/officeart/2005/8/layout/cycle8"/>
    <dgm:cxn modelId="{45A3FFD4-FCE6-BF4A-9E3C-57DF0D6E3FB5}" type="presParOf" srcId="{F43CB963-2E2F-4847-81AC-85B65C914EB8}" destId="{E7A405FA-E0C0-7F4E-808D-C44DB701568C}" srcOrd="8" destOrd="0" presId="urn:microsoft.com/office/officeart/2005/8/layout/cycle8"/>
    <dgm:cxn modelId="{3E2E0AF3-5370-404F-A62B-D317A43DF010}" type="presParOf" srcId="{F43CB963-2E2F-4847-81AC-85B65C914EB8}" destId="{E22F25D9-2EF1-594F-B08A-4BE80993FF89}" srcOrd="9" destOrd="0" presId="urn:microsoft.com/office/officeart/2005/8/layout/cycle8"/>
    <dgm:cxn modelId="{E798980D-7F2A-9D45-8D8F-09C8E44D2D76}" type="presParOf" srcId="{F43CB963-2E2F-4847-81AC-85B65C914EB8}" destId="{5F6AC8B9-39CF-2544-88C3-F5693E60202E}" srcOrd="10" destOrd="0" presId="urn:microsoft.com/office/officeart/2005/8/layout/cycle8"/>
    <dgm:cxn modelId="{B8E8EB4D-BF67-9142-8187-9ACEA025BE2B}" type="presParOf" srcId="{F43CB963-2E2F-4847-81AC-85B65C914EB8}" destId="{24BDD376-59A3-BB42-AE02-92835F1EF470}" srcOrd="11" destOrd="0" presId="urn:microsoft.com/office/officeart/2005/8/layout/cycle8"/>
    <dgm:cxn modelId="{B352C373-3BC2-5549-92FA-786251D10D95}" type="presParOf" srcId="{F43CB963-2E2F-4847-81AC-85B65C914EB8}" destId="{BE9022A7-B95C-004E-9B74-43BA4F5C0B82}" srcOrd="12" destOrd="0" presId="urn:microsoft.com/office/officeart/2005/8/layout/cycle8"/>
    <dgm:cxn modelId="{49BDB715-DCB8-5D4E-9C83-A0BAEB3BBF07}" type="presParOf" srcId="{F43CB963-2E2F-4847-81AC-85B65C914EB8}" destId="{A2D7D1EF-7CBD-7C49-B003-73333D1F92CA}" srcOrd="13" destOrd="0" presId="urn:microsoft.com/office/officeart/2005/8/layout/cycle8"/>
    <dgm:cxn modelId="{C81E6808-8B81-A346-B758-0ED1EA21983E}" type="presParOf" srcId="{F43CB963-2E2F-4847-81AC-85B65C914EB8}" destId="{C9AE2051-13AB-1F49-AD50-AB2DEA82E51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A86EB-4D3F-45BB-A610-539D771A42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3799B40-2B3A-4932-9DEF-07FB78D0FE1E}">
      <dgm:prSet custT="1"/>
      <dgm:spPr/>
      <dgm:t>
        <a:bodyPr/>
        <a:lstStyle/>
        <a:p>
          <a:pPr rtl="0"/>
          <a:r>
            <a:rPr lang="en-US" sz="2000" b="1" dirty="0" smtClean="0"/>
            <a:t>Administrator </a:t>
          </a:r>
          <a:endParaRPr lang="en-US" sz="2000" b="1" dirty="0"/>
        </a:p>
      </dgm:t>
    </dgm:pt>
    <dgm:pt modelId="{F60E3034-C090-42FD-952F-0FF784AA8162}" type="parTrans" cxnId="{B17C5735-75A7-4F34-B34C-B4BBFC398256}">
      <dgm:prSet/>
      <dgm:spPr/>
      <dgm:t>
        <a:bodyPr/>
        <a:lstStyle/>
        <a:p>
          <a:endParaRPr lang="en-US"/>
        </a:p>
      </dgm:t>
    </dgm:pt>
    <dgm:pt modelId="{4BA0BFE7-F0BD-4E35-B97D-6A018397D31C}" type="sibTrans" cxnId="{B17C5735-75A7-4F34-B34C-B4BBFC398256}">
      <dgm:prSet/>
      <dgm:spPr/>
      <dgm:t>
        <a:bodyPr/>
        <a:lstStyle/>
        <a:p>
          <a:endParaRPr lang="en-US"/>
        </a:p>
      </dgm:t>
    </dgm:pt>
    <dgm:pt modelId="{D72669B4-79A8-44E3-977C-2004BC54A876}">
      <dgm:prSet custT="1"/>
      <dgm:spPr/>
      <dgm:t>
        <a:bodyPr/>
        <a:lstStyle/>
        <a:p>
          <a:pPr rtl="0"/>
          <a:r>
            <a:rPr lang="en-US" sz="1600" dirty="0" smtClean="0"/>
            <a:t>Know what the practices look like when implemented with fidelity</a:t>
          </a:r>
          <a:endParaRPr lang="en-US" sz="1600" dirty="0"/>
        </a:p>
      </dgm:t>
    </dgm:pt>
    <dgm:pt modelId="{E254D1D5-AE6F-402F-8368-8800AE18FE27}" type="parTrans" cxnId="{AA4FFFC2-9BD1-486B-9555-C15350523B3E}">
      <dgm:prSet/>
      <dgm:spPr/>
      <dgm:t>
        <a:bodyPr/>
        <a:lstStyle/>
        <a:p>
          <a:endParaRPr lang="en-US"/>
        </a:p>
      </dgm:t>
    </dgm:pt>
    <dgm:pt modelId="{FF3ECE7C-2B63-41E2-AC95-33E15C120787}" type="sibTrans" cxnId="{AA4FFFC2-9BD1-486B-9555-C15350523B3E}">
      <dgm:prSet/>
      <dgm:spPr/>
      <dgm:t>
        <a:bodyPr/>
        <a:lstStyle/>
        <a:p>
          <a:endParaRPr lang="en-US"/>
        </a:p>
      </dgm:t>
    </dgm:pt>
    <dgm:pt modelId="{9EC642DD-ECAE-4252-9BB2-F5FA9A0DA976}">
      <dgm:prSet custT="1"/>
      <dgm:spPr/>
      <dgm:t>
        <a:bodyPr/>
        <a:lstStyle/>
        <a:p>
          <a:pPr rtl="0"/>
          <a:r>
            <a:rPr lang="en-US" sz="1600" dirty="0" smtClean="0"/>
            <a:t>Be aware of data using tracking tools; help decide what needs to change</a:t>
          </a:r>
          <a:endParaRPr lang="en-US" sz="1600" dirty="0"/>
        </a:p>
      </dgm:t>
    </dgm:pt>
    <dgm:pt modelId="{4F29C25D-4F46-4366-8C7F-0F381AC3A10B}" type="parTrans" cxnId="{0CC2938E-FE7B-4B89-A694-F63B907E5512}">
      <dgm:prSet/>
      <dgm:spPr/>
      <dgm:t>
        <a:bodyPr/>
        <a:lstStyle/>
        <a:p>
          <a:endParaRPr lang="en-US"/>
        </a:p>
      </dgm:t>
    </dgm:pt>
    <dgm:pt modelId="{A1E374E7-D0DE-454D-B037-D377856BDA28}" type="sibTrans" cxnId="{0CC2938E-FE7B-4B89-A694-F63B907E5512}">
      <dgm:prSet/>
      <dgm:spPr/>
      <dgm:t>
        <a:bodyPr/>
        <a:lstStyle/>
        <a:p>
          <a:endParaRPr lang="en-US"/>
        </a:p>
      </dgm:t>
    </dgm:pt>
    <dgm:pt modelId="{C84F2F0A-FA0F-489E-8A60-6474CC337F63}">
      <dgm:prSet custT="1"/>
      <dgm:spPr/>
      <dgm:t>
        <a:bodyPr/>
        <a:lstStyle/>
        <a:p>
          <a:pPr rtl="0"/>
          <a:r>
            <a:rPr lang="en-US" sz="1600" dirty="0" smtClean="0"/>
            <a:t>Be active/visible on teams</a:t>
          </a:r>
          <a:endParaRPr lang="en-US" sz="1600" dirty="0"/>
        </a:p>
      </dgm:t>
    </dgm:pt>
    <dgm:pt modelId="{CE37106F-68A5-4181-A98D-315042911A9A}" type="parTrans" cxnId="{9F39EDF7-6E88-4AA4-B45F-0C8098D35296}">
      <dgm:prSet/>
      <dgm:spPr/>
      <dgm:t>
        <a:bodyPr/>
        <a:lstStyle/>
        <a:p>
          <a:endParaRPr lang="en-US"/>
        </a:p>
      </dgm:t>
    </dgm:pt>
    <dgm:pt modelId="{785514B2-0043-40D6-A117-4316CD02CD80}" type="sibTrans" cxnId="{9F39EDF7-6E88-4AA4-B45F-0C8098D35296}">
      <dgm:prSet/>
      <dgm:spPr/>
      <dgm:t>
        <a:bodyPr/>
        <a:lstStyle/>
        <a:p>
          <a:endParaRPr lang="en-US"/>
        </a:p>
      </dgm:t>
    </dgm:pt>
    <dgm:pt modelId="{101DD74C-DC8A-4F20-86E1-33EAAB22A5BB}">
      <dgm:prSet custT="1"/>
      <dgm:spPr/>
      <dgm:t>
        <a:bodyPr/>
        <a:lstStyle/>
        <a:p>
          <a:pPr rtl="0"/>
          <a:r>
            <a:rPr lang="en-US" sz="1600" dirty="0" smtClean="0"/>
            <a:t>Troubleshoot systems level issues</a:t>
          </a:r>
          <a:endParaRPr lang="en-US" sz="1600" dirty="0"/>
        </a:p>
      </dgm:t>
    </dgm:pt>
    <dgm:pt modelId="{31D6A066-6AD6-4250-A417-D6370B2DDB10}" type="parTrans" cxnId="{F35C3838-A85B-4717-894B-41364B63AFFD}">
      <dgm:prSet/>
      <dgm:spPr/>
      <dgm:t>
        <a:bodyPr/>
        <a:lstStyle/>
        <a:p>
          <a:endParaRPr lang="en-US"/>
        </a:p>
      </dgm:t>
    </dgm:pt>
    <dgm:pt modelId="{D30BD297-520F-439E-8B04-89265C8B9EA8}" type="sibTrans" cxnId="{F35C3838-A85B-4717-894B-41364B63AFFD}">
      <dgm:prSet/>
      <dgm:spPr/>
      <dgm:t>
        <a:bodyPr/>
        <a:lstStyle/>
        <a:p>
          <a:endParaRPr lang="en-US"/>
        </a:p>
      </dgm:t>
    </dgm:pt>
    <dgm:pt modelId="{D680E155-7560-462B-ACEB-4742BAFB61F6}">
      <dgm:prSet custT="1"/>
      <dgm:spPr/>
      <dgm:t>
        <a:bodyPr/>
        <a:lstStyle/>
        <a:p>
          <a:r>
            <a:rPr lang="en-US" sz="1400" dirty="0" smtClean="0">
              <a:ea typeface="ＭＳ Ｐゴシック" charset="-128"/>
            </a:rPr>
            <a:t>Facilitates weekly/monthly meetings</a:t>
          </a:r>
          <a:endParaRPr lang="en-US" sz="1400" dirty="0"/>
        </a:p>
      </dgm:t>
    </dgm:pt>
    <dgm:pt modelId="{C325E270-01D8-4F0F-B9D5-999AA61CF172}" type="parTrans" cxnId="{3C3A8EBB-FDB4-4304-8C20-41A6FCC65D49}">
      <dgm:prSet/>
      <dgm:spPr/>
      <dgm:t>
        <a:bodyPr/>
        <a:lstStyle/>
        <a:p>
          <a:endParaRPr lang="en-US"/>
        </a:p>
      </dgm:t>
    </dgm:pt>
    <dgm:pt modelId="{4135CC12-3E30-4F2F-AF51-5917B849C331}" type="sibTrans" cxnId="{3C3A8EBB-FDB4-4304-8C20-41A6FCC65D49}">
      <dgm:prSet/>
      <dgm:spPr/>
      <dgm:t>
        <a:bodyPr/>
        <a:lstStyle/>
        <a:p>
          <a:endParaRPr lang="en-US"/>
        </a:p>
      </dgm:t>
    </dgm:pt>
    <dgm:pt modelId="{10726182-0212-464A-8FC3-0FAF68645730}">
      <dgm:prSet custT="1"/>
      <dgm:spPr/>
      <dgm:t>
        <a:bodyPr/>
        <a:lstStyle/>
        <a:p>
          <a:r>
            <a:rPr lang="en-US" sz="2000" b="1" dirty="0" smtClean="0">
              <a:ea typeface="ＭＳ Ｐゴシック" charset="-128"/>
            </a:rPr>
            <a:t>School-based Behavior Coordinator </a:t>
          </a:r>
          <a:endParaRPr lang="en-US" sz="2000" dirty="0"/>
        </a:p>
      </dgm:t>
    </dgm:pt>
    <dgm:pt modelId="{8645EB7C-EEB3-4DD2-952A-1E2EB622E8BA}" type="parTrans" cxnId="{827A4283-EE0F-4DBB-B240-75F55A183A90}">
      <dgm:prSet/>
      <dgm:spPr/>
      <dgm:t>
        <a:bodyPr/>
        <a:lstStyle/>
        <a:p>
          <a:endParaRPr lang="en-US"/>
        </a:p>
      </dgm:t>
    </dgm:pt>
    <dgm:pt modelId="{E6DC389C-C04A-4E1C-9DE2-40026EEBE782}" type="sibTrans" cxnId="{827A4283-EE0F-4DBB-B240-75F55A183A90}">
      <dgm:prSet/>
      <dgm:spPr/>
      <dgm:t>
        <a:bodyPr/>
        <a:lstStyle/>
        <a:p>
          <a:endParaRPr lang="en-US"/>
        </a:p>
      </dgm:t>
    </dgm:pt>
    <dgm:pt modelId="{512B599F-3545-4DD5-A755-FCEFA6DF8558}">
      <dgm:prSet custT="1"/>
      <dgm:spPr/>
      <dgm:t>
        <a:bodyPr/>
        <a:lstStyle/>
        <a:p>
          <a:r>
            <a:rPr lang="en-US" sz="1400" dirty="0" smtClean="0">
              <a:ea typeface="ＭＳ Ｐゴシック" charset="-128"/>
            </a:rPr>
            <a:t>Active member of implementation team and student planning team</a:t>
          </a:r>
        </a:p>
      </dgm:t>
    </dgm:pt>
    <dgm:pt modelId="{B9B6EC3C-722D-406F-97A3-5E6D285E3DF4}" type="parTrans" cxnId="{5B5C23C0-DD01-4536-8273-B2C9A895EE6F}">
      <dgm:prSet/>
      <dgm:spPr/>
      <dgm:t>
        <a:bodyPr/>
        <a:lstStyle/>
        <a:p>
          <a:endParaRPr lang="en-US"/>
        </a:p>
      </dgm:t>
    </dgm:pt>
    <dgm:pt modelId="{803CFDCF-99D9-4E4B-A0E1-8F8041118539}" type="sibTrans" cxnId="{5B5C23C0-DD01-4536-8273-B2C9A895EE6F}">
      <dgm:prSet/>
      <dgm:spPr/>
      <dgm:t>
        <a:bodyPr/>
        <a:lstStyle/>
        <a:p>
          <a:endParaRPr lang="en-US"/>
        </a:p>
      </dgm:t>
    </dgm:pt>
    <dgm:pt modelId="{97B73D26-6740-44A0-9089-FC6FF66701D5}">
      <dgm:prSet custT="1"/>
      <dgm:spPr/>
      <dgm:t>
        <a:bodyPr/>
        <a:lstStyle/>
        <a:p>
          <a:r>
            <a:rPr lang="en-US" sz="1400" dirty="0" smtClean="0">
              <a:ea typeface="ＭＳ Ｐゴシック" charset="-128"/>
            </a:rPr>
            <a:t>Attend regional coordinator meetings and trainings</a:t>
          </a:r>
        </a:p>
      </dgm:t>
    </dgm:pt>
    <dgm:pt modelId="{381AAADC-457C-4ECA-AFEE-BBE9E5C073B2}" type="parTrans" cxnId="{A2E7B15F-3A13-4113-B29A-2622DF5E1072}">
      <dgm:prSet/>
      <dgm:spPr/>
      <dgm:t>
        <a:bodyPr/>
        <a:lstStyle/>
        <a:p>
          <a:endParaRPr lang="en-US"/>
        </a:p>
      </dgm:t>
    </dgm:pt>
    <dgm:pt modelId="{4D81B9AC-3207-4097-94B8-2792EBD58EF5}" type="sibTrans" cxnId="{A2E7B15F-3A13-4113-B29A-2622DF5E1072}">
      <dgm:prSet/>
      <dgm:spPr/>
      <dgm:t>
        <a:bodyPr/>
        <a:lstStyle/>
        <a:p>
          <a:endParaRPr lang="en-US"/>
        </a:p>
      </dgm:t>
    </dgm:pt>
    <dgm:pt modelId="{57A91563-2728-4673-B97A-698EAFD7CFF6}">
      <dgm:prSet custT="1"/>
      <dgm:spPr/>
      <dgm:t>
        <a:bodyPr/>
        <a:lstStyle/>
        <a:p>
          <a:r>
            <a:rPr lang="en-US" sz="1400" dirty="0" smtClean="0">
              <a:ea typeface="ＭＳ Ｐゴシック" charset="-128"/>
            </a:rPr>
            <a:t>Prioritizes students for Team meeting</a:t>
          </a:r>
        </a:p>
      </dgm:t>
    </dgm:pt>
    <dgm:pt modelId="{9C83DAFE-FFE3-4F42-B239-A0AD107CF36F}" type="parTrans" cxnId="{5D44729C-AEDC-4A96-9B13-741BA9DC26CE}">
      <dgm:prSet/>
      <dgm:spPr/>
      <dgm:t>
        <a:bodyPr/>
        <a:lstStyle/>
        <a:p>
          <a:endParaRPr lang="en-US"/>
        </a:p>
      </dgm:t>
    </dgm:pt>
    <dgm:pt modelId="{F57F2897-2C33-42E2-8E00-4B084EE9CCA0}" type="sibTrans" cxnId="{5D44729C-AEDC-4A96-9B13-741BA9DC26CE}">
      <dgm:prSet/>
      <dgm:spPr/>
      <dgm:t>
        <a:bodyPr/>
        <a:lstStyle/>
        <a:p>
          <a:endParaRPr lang="en-US"/>
        </a:p>
      </dgm:t>
    </dgm:pt>
    <dgm:pt modelId="{0CA64CE5-0DE1-4D01-B175-6BCB03AC0EDB}">
      <dgm:prSet custT="1"/>
      <dgm:spPr/>
      <dgm:t>
        <a:bodyPr/>
        <a:lstStyle/>
        <a:p>
          <a:r>
            <a:rPr lang="en-US" sz="1400" dirty="0" smtClean="0">
              <a:ea typeface="ＭＳ Ｐゴシック" charset="-128"/>
            </a:rPr>
            <a:t>Prioritizes requests for service</a:t>
          </a:r>
        </a:p>
      </dgm:t>
    </dgm:pt>
    <dgm:pt modelId="{CFBFAB44-A503-4779-BC7C-1CA903E28E6E}" type="parTrans" cxnId="{F98FB283-4665-483C-9740-34B1A8596ACF}">
      <dgm:prSet/>
      <dgm:spPr/>
      <dgm:t>
        <a:bodyPr/>
        <a:lstStyle/>
        <a:p>
          <a:endParaRPr lang="en-US"/>
        </a:p>
      </dgm:t>
    </dgm:pt>
    <dgm:pt modelId="{EA792E33-674B-4E6F-9D36-4B17DCCD833A}" type="sibTrans" cxnId="{F98FB283-4665-483C-9740-34B1A8596ACF}">
      <dgm:prSet/>
      <dgm:spPr/>
      <dgm:t>
        <a:bodyPr/>
        <a:lstStyle/>
        <a:p>
          <a:endParaRPr lang="en-US"/>
        </a:p>
      </dgm:t>
    </dgm:pt>
    <dgm:pt modelId="{F678D644-B062-4162-AF2E-55FB5C9BA54F}">
      <dgm:prSet custT="1"/>
      <dgm:spPr/>
      <dgm:t>
        <a:bodyPr/>
        <a:lstStyle/>
        <a:p>
          <a:r>
            <a:rPr lang="en-US" sz="1400" dirty="0" smtClean="0">
              <a:ea typeface="ＭＳ Ｐゴシック" charset="-128"/>
            </a:rPr>
            <a:t>Creates graphs for meetings</a:t>
          </a:r>
        </a:p>
      </dgm:t>
    </dgm:pt>
    <dgm:pt modelId="{8F6D2776-AD1B-467E-9388-6F894C9B494C}" type="parTrans" cxnId="{3408BEBC-0CE8-4F6F-B0BE-4F9050BB73AD}">
      <dgm:prSet/>
      <dgm:spPr/>
      <dgm:t>
        <a:bodyPr/>
        <a:lstStyle/>
        <a:p>
          <a:endParaRPr lang="en-US"/>
        </a:p>
      </dgm:t>
    </dgm:pt>
    <dgm:pt modelId="{59A68F52-2B85-47B2-A8E3-2B75F4784171}" type="sibTrans" cxnId="{3408BEBC-0CE8-4F6F-B0BE-4F9050BB73AD}">
      <dgm:prSet/>
      <dgm:spPr/>
      <dgm:t>
        <a:bodyPr/>
        <a:lstStyle/>
        <a:p>
          <a:endParaRPr lang="en-US"/>
        </a:p>
      </dgm:t>
    </dgm:pt>
    <dgm:pt modelId="{3FEAC50F-6C0C-4C2B-AE52-184880560689}">
      <dgm:prSet custT="1"/>
      <dgm:spPr/>
      <dgm:t>
        <a:bodyPr/>
        <a:lstStyle/>
        <a:p>
          <a:r>
            <a:rPr lang="en-US" sz="1400" dirty="0" smtClean="0">
              <a:ea typeface="ＭＳ Ｐゴシック" charset="-128"/>
            </a:rPr>
            <a:t>Facilitates meetings</a:t>
          </a:r>
        </a:p>
      </dgm:t>
    </dgm:pt>
    <dgm:pt modelId="{E7282180-0348-4CE1-BC78-7C00445F80E0}" type="parTrans" cxnId="{70D8F323-2A71-4808-BCFF-E76DD71EC982}">
      <dgm:prSet/>
      <dgm:spPr/>
      <dgm:t>
        <a:bodyPr/>
        <a:lstStyle/>
        <a:p>
          <a:endParaRPr lang="en-US"/>
        </a:p>
      </dgm:t>
    </dgm:pt>
    <dgm:pt modelId="{E0C90DDC-C6B0-45D2-B9C8-913B9D7B15F8}" type="sibTrans" cxnId="{70D8F323-2A71-4808-BCFF-E76DD71EC982}">
      <dgm:prSet/>
      <dgm:spPr/>
      <dgm:t>
        <a:bodyPr/>
        <a:lstStyle/>
        <a:p>
          <a:endParaRPr lang="en-US"/>
        </a:p>
      </dgm:t>
    </dgm:pt>
    <dgm:pt modelId="{064328DE-4019-4343-A4FC-80D4875B11F8}">
      <dgm:prSet custT="1"/>
      <dgm:spPr/>
      <dgm:t>
        <a:bodyPr/>
        <a:lstStyle/>
        <a:p>
          <a:r>
            <a:rPr lang="en-US" sz="1400" dirty="0" smtClean="0">
              <a:ea typeface="ＭＳ Ｐゴシック" charset="-128"/>
            </a:rPr>
            <a:t>Maintains records </a:t>
          </a:r>
          <a:endParaRPr lang="en-US" sz="1400" dirty="0"/>
        </a:p>
      </dgm:t>
    </dgm:pt>
    <dgm:pt modelId="{4BB483F9-C8A8-442F-B6D7-12EBECDA4DCD}" type="parTrans" cxnId="{93F82DBD-FADD-4B5F-AA7C-3F8DE82860B6}">
      <dgm:prSet/>
      <dgm:spPr/>
      <dgm:t>
        <a:bodyPr/>
        <a:lstStyle/>
        <a:p>
          <a:endParaRPr lang="en-US"/>
        </a:p>
      </dgm:t>
    </dgm:pt>
    <dgm:pt modelId="{D04467E6-FCA8-4830-867F-990645CFBB55}" type="sibTrans" cxnId="{93F82DBD-FADD-4B5F-AA7C-3F8DE82860B6}">
      <dgm:prSet/>
      <dgm:spPr/>
      <dgm:t>
        <a:bodyPr/>
        <a:lstStyle/>
        <a:p>
          <a:endParaRPr lang="en-US"/>
        </a:p>
      </dgm:t>
    </dgm:pt>
    <dgm:pt modelId="{F006B240-0716-4232-82C5-212B947D66F5}">
      <dgm:prSet custT="1"/>
      <dgm:spPr/>
      <dgm:t>
        <a:bodyPr/>
        <a:lstStyle/>
        <a:p>
          <a:r>
            <a:rPr lang="en-US" sz="2000" b="1" dirty="0" smtClean="0">
              <a:ea typeface="ＭＳ Ｐゴシック" charset="-128"/>
            </a:rPr>
            <a:t>Supervisory Union/District Coordinator  </a:t>
          </a:r>
          <a:endParaRPr lang="en-US" sz="2000" dirty="0"/>
        </a:p>
      </dgm:t>
    </dgm:pt>
    <dgm:pt modelId="{13AF4CB2-7BCF-4202-83AE-140970BA406D}" type="parTrans" cxnId="{694ACC3D-DC00-49E1-B391-50AD85A5816B}">
      <dgm:prSet/>
      <dgm:spPr/>
      <dgm:t>
        <a:bodyPr/>
        <a:lstStyle/>
        <a:p>
          <a:endParaRPr lang="en-US"/>
        </a:p>
      </dgm:t>
    </dgm:pt>
    <dgm:pt modelId="{7E00FB02-7853-4ED6-BA02-DB3EDF1C3DC7}" type="sibTrans" cxnId="{694ACC3D-DC00-49E1-B391-50AD85A5816B}">
      <dgm:prSet/>
      <dgm:spPr/>
      <dgm:t>
        <a:bodyPr/>
        <a:lstStyle/>
        <a:p>
          <a:endParaRPr lang="en-US"/>
        </a:p>
      </dgm:t>
    </dgm:pt>
    <dgm:pt modelId="{44AD3581-3601-4F5A-B26F-B0324FAEECBD}">
      <dgm:prSet custT="1"/>
      <dgm:spPr/>
      <dgm:t>
        <a:bodyPr/>
        <a:lstStyle/>
        <a:p>
          <a:r>
            <a:rPr lang="en-US" sz="1600" dirty="0" smtClean="0">
              <a:ea typeface="ＭＳ Ｐゴシック" charset="-128"/>
            </a:rPr>
            <a:t>Builds capacity to implement effective practices</a:t>
          </a:r>
          <a:endParaRPr lang="en-US" sz="1600" dirty="0"/>
        </a:p>
      </dgm:t>
    </dgm:pt>
    <dgm:pt modelId="{64FBF952-6265-4839-AF29-6129AF33F000}" type="parTrans" cxnId="{4D5F4462-0199-4A3E-ADCB-56ADFFA7F869}">
      <dgm:prSet/>
      <dgm:spPr/>
      <dgm:t>
        <a:bodyPr/>
        <a:lstStyle/>
        <a:p>
          <a:endParaRPr lang="en-US"/>
        </a:p>
      </dgm:t>
    </dgm:pt>
    <dgm:pt modelId="{300A0F11-5CF2-48C4-BE12-D23D1A76A7CD}" type="sibTrans" cxnId="{4D5F4462-0199-4A3E-ADCB-56ADFFA7F869}">
      <dgm:prSet/>
      <dgm:spPr/>
      <dgm:t>
        <a:bodyPr/>
        <a:lstStyle/>
        <a:p>
          <a:endParaRPr lang="en-US"/>
        </a:p>
      </dgm:t>
    </dgm:pt>
    <dgm:pt modelId="{5971B53A-E547-4D17-83B1-691F1F4C7A64}">
      <dgm:prSet custT="1"/>
      <dgm:spPr/>
      <dgm:t>
        <a:bodyPr/>
        <a:lstStyle/>
        <a:p>
          <a:r>
            <a:rPr lang="en-US" sz="1600" dirty="0" smtClean="0">
              <a:ea typeface="ＭＳ Ｐゴシック" charset="-128"/>
            </a:rPr>
            <a:t>Focus on student outcomes</a:t>
          </a:r>
        </a:p>
      </dgm:t>
    </dgm:pt>
    <dgm:pt modelId="{A2394F60-4776-473B-90F7-96FF8B1B8AFE}" type="parTrans" cxnId="{F17ADF88-E25D-48FC-AC24-4B19E6CDADA8}">
      <dgm:prSet/>
      <dgm:spPr/>
      <dgm:t>
        <a:bodyPr/>
        <a:lstStyle/>
        <a:p>
          <a:endParaRPr lang="en-US"/>
        </a:p>
      </dgm:t>
    </dgm:pt>
    <dgm:pt modelId="{C4D847DA-BDB7-4C00-B46B-62F3A2592F6F}" type="sibTrans" cxnId="{F17ADF88-E25D-48FC-AC24-4B19E6CDADA8}">
      <dgm:prSet/>
      <dgm:spPr/>
      <dgm:t>
        <a:bodyPr/>
        <a:lstStyle/>
        <a:p>
          <a:endParaRPr lang="en-US"/>
        </a:p>
      </dgm:t>
    </dgm:pt>
    <dgm:pt modelId="{51F8DC05-DB95-44E9-AAB6-B35113A6BE26}">
      <dgm:prSet custT="1"/>
      <dgm:spPr/>
      <dgm:t>
        <a:bodyPr/>
        <a:lstStyle/>
        <a:p>
          <a:r>
            <a:rPr lang="en-US" sz="1600" dirty="0" smtClean="0">
              <a:ea typeface="ＭＳ Ｐゴシック" charset="-128"/>
            </a:rPr>
            <a:t>Focus on fidelity of implementation of effective practices across District/Supervisory Union.</a:t>
          </a:r>
        </a:p>
      </dgm:t>
    </dgm:pt>
    <dgm:pt modelId="{A28BDD4A-1775-4C9D-983C-67E16DDB0D8E}" type="parTrans" cxnId="{1024E924-5469-4CCA-BC9F-AFD40039AF0A}">
      <dgm:prSet/>
      <dgm:spPr/>
      <dgm:t>
        <a:bodyPr/>
        <a:lstStyle/>
        <a:p>
          <a:endParaRPr lang="en-US"/>
        </a:p>
      </dgm:t>
    </dgm:pt>
    <dgm:pt modelId="{ABE48A46-355F-4651-BBAB-2C0006A4287E}" type="sibTrans" cxnId="{1024E924-5469-4CCA-BC9F-AFD40039AF0A}">
      <dgm:prSet/>
      <dgm:spPr/>
      <dgm:t>
        <a:bodyPr/>
        <a:lstStyle/>
        <a:p>
          <a:endParaRPr lang="en-US"/>
        </a:p>
      </dgm:t>
    </dgm:pt>
    <dgm:pt modelId="{95188E61-CDB4-4A7B-8B60-CBE326E51FC3}">
      <dgm:prSet custT="1"/>
      <dgm:spPr/>
      <dgm:t>
        <a:bodyPr/>
        <a:lstStyle/>
        <a:p>
          <a:r>
            <a:rPr lang="en-US" sz="1600" dirty="0" smtClean="0">
              <a:ea typeface="ＭＳ Ｐゴシック" charset="-128"/>
            </a:rPr>
            <a:t>Align SU/district systems, data and practices. </a:t>
          </a:r>
        </a:p>
      </dgm:t>
    </dgm:pt>
    <dgm:pt modelId="{4B65C120-E9F5-4937-BD45-906AE3ABC3DB}" type="parTrans" cxnId="{ADA95EDF-C5D0-4C94-A69E-2803EB85A7BA}">
      <dgm:prSet/>
      <dgm:spPr/>
      <dgm:t>
        <a:bodyPr/>
        <a:lstStyle/>
        <a:p>
          <a:endParaRPr lang="en-US"/>
        </a:p>
      </dgm:t>
    </dgm:pt>
    <dgm:pt modelId="{E15A1F4B-ABBB-4FFC-BD23-BB253162EBEF}" type="sibTrans" cxnId="{ADA95EDF-C5D0-4C94-A69E-2803EB85A7BA}">
      <dgm:prSet/>
      <dgm:spPr/>
      <dgm:t>
        <a:bodyPr/>
        <a:lstStyle/>
        <a:p>
          <a:endParaRPr lang="en-US"/>
        </a:p>
      </dgm:t>
    </dgm:pt>
    <dgm:pt modelId="{C2CB58AF-E3F8-4AC1-9060-E93500417C89}" type="pres">
      <dgm:prSet presAssocID="{A82A86EB-4D3F-45BB-A610-539D771A4244}" presName="Name0" presStyleCnt="0">
        <dgm:presLayoutVars>
          <dgm:dir/>
          <dgm:animLvl val="lvl"/>
          <dgm:resizeHandles val="exact"/>
        </dgm:presLayoutVars>
      </dgm:prSet>
      <dgm:spPr/>
      <dgm:t>
        <a:bodyPr/>
        <a:lstStyle/>
        <a:p>
          <a:endParaRPr lang="en-US"/>
        </a:p>
      </dgm:t>
    </dgm:pt>
    <dgm:pt modelId="{660C70A5-F8C0-48C7-A0AB-2F9D61945702}" type="pres">
      <dgm:prSet presAssocID="{23799B40-2B3A-4932-9DEF-07FB78D0FE1E}" presName="composite" presStyleCnt="0"/>
      <dgm:spPr/>
    </dgm:pt>
    <dgm:pt modelId="{387603B9-F05F-4D06-B56B-75155BA8FA37}" type="pres">
      <dgm:prSet presAssocID="{23799B40-2B3A-4932-9DEF-07FB78D0FE1E}" presName="parTx" presStyleLbl="alignNode1" presStyleIdx="0" presStyleCnt="3">
        <dgm:presLayoutVars>
          <dgm:chMax val="0"/>
          <dgm:chPref val="0"/>
          <dgm:bulletEnabled val="1"/>
        </dgm:presLayoutVars>
      </dgm:prSet>
      <dgm:spPr/>
      <dgm:t>
        <a:bodyPr/>
        <a:lstStyle/>
        <a:p>
          <a:endParaRPr lang="en-US"/>
        </a:p>
      </dgm:t>
    </dgm:pt>
    <dgm:pt modelId="{570D9A95-4755-4913-94EE-809DA5417DF1}" type="pres">
      <dgm:prSet presAssocID="{23799B40-2B3A-4932-9DEF-07FB78D0FE1E}" presName="desTx" presStyleLbl="alignAccFollowNode1" presStyleIdx="0" presStyleCnt="3">
        <dgm:presLayoutVars>
          <dgm:bulletEnabled val="1"/>
        </dgm:presLayoutVars>
      </dgm:prSet>
      <dgm:spPr/>
      <dgm:t>
        <a:bodyPr/>
        <a:lstStyle/>
        <a:p>
          <a:endParaRPr lang="en-US"/>
        </a:p>
      </dgm:t>
    </dgm:pt>
    <dgm:pt modelId="{CAB67DE3-27AC-4853-B6A1-52A5C1C520FE}" type="pres">
      <dgm:prSet presAssocID="{4BA0BFE7-F0BD-4E35-B97D-6A018397D31C}" presName="space" presStyleCnt="0"/>
      <dgm:spPr/>
    </dgm:pt>
    <dgm:pt modelId="{9714AEF0-D239-47AE-8253-6ED720EEE971}" type="pres">
      <dgm:prSet presAssocID="{10726182-0212-464A-8FC3-0FAF68645730}" presName="composite" presStyleCnt="0"/>
      <dgm:spPr/>
    </dgm:pt>
    <dgm:pt modelId="{2C1F1BC4-2C75-41FE-946C-3C964FBE6DD8}" type="pres">
      <dgm:prSet presAssocID="{10726182-0212-464A-8FC3-0FAF68645730}" presName="parTx" presStyleLbl="alignNode1" presStyleIdx="1" presStyleCnt="3">
        <dgm:presLayoutVars>
          <dgm:chMax val="0"/>
          <dgm:chPref val="0"/>
          <dgm:bulletEnabled val="1"/>
        </dgm:presLayoutVars>
      </dgm:prSet>
      <dgm:spPr/>
      <dgm:t>
        <a:bodyPr/>
        <a:lstStyle/>
        <a:p>
          <a:endParaRPr lang="en-US"/>
        </a:p>
      </dgm:t>
    </dgm:pt>
    <dgm:pt modelId="{D35FC089-1A25-4CC2-9A1A-E4F76A54C125}" type="pres">
      <dgm:prSet presAssocID="{10726182-0212-464A-8FC3-0FAF68645730}" presName="desTx" presStyleLbl="alignAccFollowNode1" presStyleIdx="1" presStyleCnt="3">
        <dgm:presLayoutVars>
          <dgm:bulletEnabled val="1"/>
        </dgm:presLayoutVars>
      </dgm:prSet>
      <dgm:spPr/>
      <dgm:t>
        <a:bodyPr/>
        <a:lstStyle/>
        <a:p>
          <a:endParaRPr lang="en-US"/>
        </a:p>
      </dgm:t>
    </dgm:pt>
    <dgm:pt modelId="{95536754-7A1F-404D-9435-187E9887B86C}" type="pres">
      <dgm:prSet presAssocID="{E6DC389C-C04A-4E1C-9DE2-40026EEBE782}" presName="space" presStyleCnt="0"/>
      <dgm:spPr/>
    </dgm:pt>
    <dgm:pt modelId="{3C58BDC2-3E63-4CD7-9B44-0EA286FD0379}" type="pres">
      <dgm:prSet presAssocID="{F006B240-0716-4232-82C5-212B947D66F5}" presName="composite" presStyleCnt="0"/>
      <dgm:spPr/>
    </dgm:pt>
    <dgm:pt modelId="{E52FD36C-1136-4B1D-9C92-41B57DEA0205}" type="pres">
      <dgm:prSet presAssocID="{F006B240-0716-4232-82C5-212B947D66F5}" presName="parTx" presStyleLbl="alignNode1" presStyleIdx="2" presStyleCnt="3">
        <dgm:presLayoutVars>
          <dgm:chMax val="0"/>
          <dgm:chPref val="0"/>
          <dgm:bulletEnabled val="1"/>
        </dgm:presLayoutVars>
      </dgm:prSet>
      <dgm:spPr/>
      <dgm:t>
        <a:bodyPr/>
        <a:lstStyle/>
        <a:p>
          <a:endParaRPr lang="en-US"/>
        </a:p>
      </dgm:t>
    </dgm:pt>
    <dgm:pt modelId="{00A2562B-8594-4C6D-B510-B6A4063C3917}" type="pres">
      <dgm:prSet presAssocID="{F006B240-0716-4232-82C5-212B947D66F5}" presName="desTx" presStyleLbl="alignAccFollowNode1" presStyleIdx="2" presStyleCnt="3">
        <dgm:presLayoutVars>
          <dgm:bulletEnabled val="1"/>
        </dgm:presLayoutVars>
      </dgm:prSet>
      <dgm:spPr/>
      <dgm:t>
        <a:bodyPr/>
        <a:lstStyle/>
        <a:p>
          <a:endParaRPr lang="en-US"/>
        </a:p>
      </dgm:t>
    </dgm:pt>
  </dgm:ptLst>
  <dgm:cxnLst>
    <dgm:cxn modelId="{F17ADF88-E25D-48FC-AC24-4B19E6CDADA8}" srcId="{F006B240-0716-4232-82C5-212B947D66F5}" destId="{5971B53A-E547-4D17-83B1-691F1F4C7A64}" srcOrd="1" destOrd="0" parTransId="{A2394F60-4776-473B-90F7-96FF8B1B8AFE}" sibTransId="{C4D847DA-BDB7-4C00-B46B-62F3A2592F6F}"/>
    <dgm:cxn modelId="{914E093A-5D93-D14E-9C81-40F748F1FF01}" type="presOf" srcId="{9EC642DD-ECAE-4252-9BB2-F5FA9A0DA976}" destId="{570D9A95-4755-4913-94EE-809DA5417DF1}" srcOrd="0" destOrd="1" presId="urn:microsoft.com/office/officeart/2005/8/layout/hList1"/>
    <dgm:cxn modelId="{0CC2938E-FE7B-4B89-A694-F63B907E5512}" srcId="{23799B40-2B3A-4932-9DEF-07FB78D0FE1E}" destId="{9EC642DD-ECAE-4252-9BB2-F5FA9A0DA976}" srcOrd="1" destOrd="0" parTransId="{4F29C25D-4F46-4366-8C7F-0F381AC3A10B}" sibTransId="{A1E374E7-D0DE-454D-B037-D377856BDA28}"/>
    <dgm:cxn modelId="{E26A8F17-6903-BB4B-A00D-0C3C57DC88E3}" type="presOf" srcId="{D680E155-7560-462B-ACEB-4742BAFB61F6}" destId="{D35FC089-1A25-4CC2-9A1A-E4F76A54C125}" srcOrd="0" destOrd="0" presId="urn:microsoft.com/office/officeart/2005/8/layout/hList1"/>
    <dgm:cxn modelId="{40A2128E-C02D-524C-9FF4-F84EA457032D}" type="presOf" srcId="{D72669B4-79A8-44E3-977C-2004BC54A876}" destId="{570D9A95-4755-4913-94EE-809DA5417DF1}" srcOrd="0" destOrd="0" presId="urn:microsoft.com/office/officeart/2005/8/layout/hList1"/>
    <dgm:cxn modelId="{00FDDED0-BE0D-224F-84E0-C343110743F8}" type="presOf" srcId="{51F8DC05-DB95-44E9-AAB6-B35113A6BE26}" destId="{00A2562B-8594-4C6D-B510-B6A4063C3917}" srcOrd="0" destOrd="2" presId="urn:microsoft.com/office/officeart/2005/8/layout/hList1"/>
    <dgm:cxn modelId="{5D44729C-AEDC-4A96-9B13-741BA9DC26CE}" srcId="{10726182-0212-464A-8FC3-0FAF68645730}" destId="{57A91563-2728-4673-B97A-698EAFD7CFF6}" srcOrd="3" destOrd="0" parTransId="{9C83DAFE-FFE3-4F42-B239-A0AD107CF36F}" sibTransId="{F57F2897-2C33-42E2-8E00-4B084EE9CCA0}"/>
    <dgm:cxn modelId="{F35C3838-A85B-4717-894B-41364B63AFFD}" srcId="{23799B40-2B3A-4932-9DEF-07FB78D0FE1E}" destId="{101DD74C-DC8A-4F20-86E1-33EAAB22A5BB}" srcOrd="3" destOrd="0" parTransId="{31D6A066-6AD6-4250-A417-D6370B2DDB10}" sibTransId="{D30BD297-520F-439E-8B04-89265C8B9EA8}"/>
    <dgm:cxn modelId="{3C3A8EBB-FDB4-4304-8C20-41A6FCC65D49}" srcId="{10726182-0212-464A-8FC3-0FAF68645730}" destId="{D680E155-7560-462B-ACEB-4742BAFB61F6}" srcOrd="0" destOrd="0" parTransId="{C325E270-01D8-4F0F-B9D5-999AA61CF172}" sibTransId="{4135CC12-3E30-4F2F-AF51-5917B849C331}"/>
    <dgm:cxn modelId="{F98FB283-4665-483C-9740-34B1A8596ACF}" srcId="{10726182-0212-464A-8FC3-0FAF68645730}" destId="{0CA64CE5-0DE1-4D01-B175-6BCB03AC0EDB}" srcOrd="4" destOrd="0" parTransId="{CFBFAB44-A503-4779-BC7C-1CA903E28E6E}" sibTransId="{EA792E33-674B-4E6F-9D36-4B17DCCD833A}"/>
    <dgm:cxn modelId="{5B5C23C0-DD01-4536-8273-B2C9A895EE6F}" srcId="{10726182-0212-464A-8FC3-0FAF68645730}" destId="{512B599F-3545-4DD5-A755-FCEFA6DF8558}" srcOrd="1" destOrd="0" parTransId="{B9B6EC3C-722D-406F-97A3-5E6D285E3DF4}" sibTransId="{803CFDCF-99D9-4E4B-A0E1-8F8041118539}"/>
    <dgm:cxn modelId="{827A4283-EE0F-4DBB-B240-75F55A183A90}" srcId="{A82A86EB-4D3F-45BB-A610-539D771A4244}" destId="{10726182-0212-464A-8FC3-0FAF68645730}" srcOrd="1" destOrd="0" parTransId="{8645EB7C-EEB3-4DD2-952A-1E2EB622E8BA}" sibTransId="{E6DC389C-C04A-4E1C-9DE2-40026EEBE782}"/>
    <dgm:cxn modelId="{72EA9119-9B18-5741-962E-36C32B00761C}" type="presOf" srcId="{101DD74C-DC8A-4F20-86E1-33EAAB22A5BB}" destId="{570D9A95-4755-4913-94EE-809DA5417DF1}" srcOrd="0" destOrd="3" presId="urn:microsoft.com/office/officeart/2005/8/layout/hList1"/>
    <dgm:cxn modelId="{1024E924-5469-4CCA-BC9F-AFD40039AF0A}" srcId="{F006B240-0716-4232-82C5-212B947D66F5}" destId="{51F8DC05-DB95-44E9-AAB6-B35113A6BE26}" srcOrd="2" destOrd="0" parTransId="{A28BDD4A-1775-4C9D-983C-67E16DDB0D8E}" sibTransId="{ABE48A46-355F-4651-BBAB-2C0006A4287E}"/>
    <dgm:cxn modelId="{FBD77204-DF76-004F-86A1-8E162BBB9FC3}" type="presOf" srcId="{F678D644-B062-4162-AF2E-55FB5C9BA54F}" destId="{D35FC089-1A25-4CC2-9A1A-E4F76A54C125}" srcOrd="0" destOrd="5" presId="urn:microsoft.com/office/officeart/2005/8/layout/hList1"/>
    <dgm:cxn modelId="{B17C5735-75A7-4F34-B34C-B4BBFC398256}" srcId="{A82A86EB-4D3F-45BB-A610-539D771A4244}" destId="{23799B40-2B3A-4932-9DEF-07FB78D0FE1E}" srcOrd="0" destOrd="0" parTransId="{F60E3034-C090-42FD-952F-0FF784AA8162}" sibTransId="{4BA0BFE7-F0BD-4E35-B97D-6A018397D31C}"/>
    <dgm:cxn modelId="{70D8F323-2A71-4808-BCFF-E76DD71EC982}" srcId="{10726182-0212-464A-8FC3-0FAF68645730}" destId="{3FEAC50F-6C0C-4C2B-AE52-184880560689}" srcOrd="6" destOrd="0" parTransId="{E7282180-0348-4CE1-BC78-7C00445F80E0}" sibTransId="{E0C90DDC-C6B0-45D2-B9C8-913B9D7B15F8}"/>
    <dgm:cxn modelId="{694ACC3D-DC00-49E1-B391-50AD85A5816B}" srcId="{A82A86EB-4D3F-45BB-A610-539D771A4244}" destId="{F006B240-0716-4232-82C5-212B947D66F5}" srcOrd="2" destOrd="0" parTransId="{13AF4CB2-7BCF-4202-83AE-140970BA406D}" sibTransId="{7E00FB02-7853-4ED6-BA02-DB3EDF1C3DC7}"/>
    <dgm:cxn modelId="{9F39EDF7-6E88-4AA4-B45F-0C8098D35296}" srcId="{23799B40-2B3A-4932-9DEF-07FB78D0FE1E}" destId="{C84F2F0A-FA0F-489E-8A60-6474CC337F63}" srcOrd="2" destOrd="0" parTransId="{CE37106F-68A5-4181-A98D-315042911A9A}" sibTransId="{785514B2-0043-40D6-A117-4316CD02CD80}"/>
    <dgm:cxn modelId="{61DCD081-CB88-304D-8A17-0548E694CF67}" type="presOf" srcId="{A82A86EB-4D3F-45BB-A610-539D771A4244}" destId="{C2CB58AF-E3F8-4AC1-9060-E93500417C89}" srcOrd="0" destOrd="0" presId="urn:microsoft.com/office/officeart/2005/8/layout/hList1"/>
    <dgm:cxn modelId="{0DA918D9-1F46-DB4D-A31B-A9164884A25D}" type="presOf" srcId="{57A91563-2728-4673-B97A-698EAFD7CFF6}" destId="{D35FC089-1A25-4CC2-9A1A-E4F76A54C125}" srcOrd="0" destOrd="3" presId="urn:microsoft.com/office/officeart/2005/8/layout/hList1"/>
    <dgm:cxn modelId="{AA4FFFC2-9BD1-486B-9555-C15350523B3E}" srcId="{23799B40-2B3A-4932-9DEF-07FB78D0FE1E}" destId="{D72669B4-79A8-44E3-977C-2004BC54A876}" srcOrd="0" destOrd="0" parTransId="{E254D1D5-AE6F-402F-8368-8800AE18FE27}" sibTransId="{FF3ECE7C-2B63-41E2-AC95-33E15C120787}"/>
    <dgm:cxn modelId="{CE5F276A-E690-A544-BF1C-B3CAB337698E}" type="presOf" srcId="{10726182-0212-464A-8FC3-0FAF68645730}" destId="{2C1F1BC4-2C75-41FE-946C-3C964FBE6DD8}" srcOrd="0" destOrd="0" presId="urn:microsoft.com/office/officeart/2005/8/layout/hList1"/>
    <dgm:cxn modelId="{96D09F80-23D2-4C45-A04F-5FF63E341F0B}" type="presOf" srcId="{95188E61-CDB4-4A7B-8B60-CBE326E51FC3}" destId="{00A2562B-8594-4C6D-B510-B6A4063C3917}" srcOrd="0" destOrd="3" presId="urn:microsoft.com/office/officeart/2005/8/layout/hList1"/>
    <dgm:cxn modelId="{4EB3E2EA-9A06-EA44-AE7B-44AD22632430}" type="presOf" srcId="{0CA64CE5-0DE1-4D01-B175-6BCB03AC0EDB}" destId="{D35FC089-1A25-4CC2-9A1A-E4F76A54C125}" srcOrd="0" destOrd="4" presId="urn:microsoft.com/office/officeart/2005/8/layout/hList1"/>
    <dgm:cxn modelId="{93F82DBD-FADD-4B5F-AA7C-3F8DE82860B6}" srcId="{10726182-0212-464A-8FC3-0FAF68645730}" destId="{064328DE-4019-4343-A4FC-80D4875B11F8}" srcOrd="7" destOrd="0" parTransId="{4BB483F9-C8A8-442F-B6D7-12EBECDA4DCD}" sibTransId="{D04467E6-FCA8-4830-867F-990645CFBB55}"/>
    <dgm:cxn modelId="{5DA3127A-564F-7D4E-8C8A-6201D539F788}" type="presOf" srcId="{5971B53A-E547-4D17-83B1-691F1F4C7A64}" destId="{00A2562B-8594-4C6D-B510-B6A4063C3917}" srcOrd="0" destOrd="1" presId="urn:microsoft.com/office/officeart/2005/8/layout/hList1"/>
    <dgm:cxn modelId="{4D5F4462-0199-4A3E-ADCB-56ADFFA7F869}" srcId="{F006B240-0716-4232-82C5-212B947D66F5}" destId="{44AD3581-3601-4F5A-B26F-B0324FAEECBD}" srcOrd="0" destOrd="0" parTransId="{64FBF952-6265-4839-AF29-6129AF33F000}" sibTransId="{300A0F11-5CF2-48C4-BE12-D23D1A76A7CD}"/>
    <dgm:cxn modelId="{B838ABA1-8819-CD4D-80D8-8DA8DFD11ED1}" type="presOf" srcId="{512B599F-3545-4DD5-A755-FCEFA6DF8558}" destId="{D35FC089-1A25-4CC2-9A1A-E4F76A54C125}" srcOrd="0" destOrd="1" presId="urn:microsoft.com/office/officeart/2005/8/layout/hList1"/>
    <dgm:cxn modelId="{ADA95EDF-C5D0-4C94-A69E-2803EB85A7BA}" srcId="{F006B240-0716-4232-82C5-212B947D66F5}" destId="{95188E61-CDB4-4A7B-8B60-CBE326E51FC3}" srcOrd="3" destOrd="0" parTransId="{4B65C120-E9F5-4937-BD45-906AE3ABC3DB}" sibTransId="{E15A1F4B-ABBB-4FFC-BD23-BB253162EBEF}"/>
    <dgm:cxn modelId="{3408BEBC-0CE8-4F6F-B0BE-4F9050BB73AD}" srcId="{10726182-0212-464A-8FC3-0FAF68645730}" destId="{F678D644-B062-4162-AF2E-55FB5C9BA54F}" srcOrd="5" destOrd="0" parTransId="{8F6D2776-AD1B-467E-9388-6F894C9B494C}" sibTransId="{59A68F52-2B85-47B2-A8E3-2B75F4784171}"/>
    <dgm:cxn modelId="{84940A68-F9A1-294D-8E59-2C6F0CD1DA86}" type="presOf" srcId="{3FEAC50F-6C0C-4C2B-AE52-184880560689}" destId="{D35FC089-1A25-4CC2-9A1A-E4F76A54C125}" srcOrd="0" destOrd="6" presId="urn:microsoft.com/office/officeart/2005/8/layout/hList1"/>
    <dgm:cxn modelId="{A2E7B15F-3A13-4113-B29A-2622DF5E1072}" srcId="{10726182-0212-464A-8FC3-0FAF68645730}" destId="{97B73D26-6740-44A0-9089-FC6FF66701D5}" srcOrd="2" destOrd="0" parTransId="{381AAADC-457C-4ECA-AFEE-BBE9E5C073B2}" sibTransId="{4D81B9AC-3207-4097-94B8-2792EBD58EF5}"/>
    <dgm:cxn modelId="{E7AA9AF8-22AC-6E4E-BF13-20D06ACAF427}" type="presOf" srcId="{C84F2F0A-FA0F-489E-8A60-6474CC337F63}" destId="{570D9A95-4755-4913-94EE-809DA5417DF1}" srcOrd="0" destOrd="2" presId="urn:microsoft.com/office/officeart/2005/8/layout/hList1"/>
    <dgm:cxn modelId="{A8A284BE-0273-5F46-8744-5B9D9C6764DF}" type="presOf" srcId="{F006B240-0716-4232-82C5-212B947D66F5}" destId="{E52FD36C-1136-4B1D-9C92-41B57DEA0205}" srcOrd="0" destOrd="0" presId="urn:microsoft.com/office/officeart/2005/8/layout/hList1"/>
    <dgm:cxn modelId="{40E2879D-7A3C-8140-AAB8-01012ED26CA4}" type="presOf" srcId="{23799B40-2B3A-4932-9DEF-07FB78D0FE1E}" destId="{387603B9-F05F-4D06-B56B-75155BA8FA37}" srcOrd="0" destOrd="0" presId="urn:microsoft.com/office/officeart/2005/8/layout/hList1"/>
    <dgm:cxn modelId="{B25E098E-9F93-1F48-95B9-45B1BFF2C8F1}" type="presOf" srcId="{064328DE-4019-4343-A4FC-80D4875B11F8}" destId="{D35FC089-1A25-4CC2-9A1A-E4F76A54C125}" srcOrd="0" destOrd="7" presId="urn:microsoft.com/office/officeart/2005/8/layout/hList1"/>
    <dgm:cxn modelId="{6AF9C025-0267-A74E-AD04-A95FBC9AB1B8}" type="presOf" srcId="{97B73D26-6740-44A0-9089-FC6FF66701D5}" destId="{D35FC089-1A25-4CC2-9A1A-E4F76A54C125}" srcOrd="0" destOrd="2" presId="urn:microsoft.com/office/officeart/2005/8/layout/hList1"/>
    <dgm:cxn modelId="{E41096E4-FCFF-E945-ACE9-0AE67D03E129}" type="presOf" srcId="{44AD3581-3601-4F5A-B26F-B0324FAEECBD}" destId="{00A2562B-8594-4C6D-B510-B6A4063C3917}" srcOrd="0" destOrd="0" presId="urn:microsoft.com/office/officeart/2005/8/layout/hList1"/>
    <dgm:cxn modelId="{7771A7B6-1B29-8E41-91C8-AA54060F0E8D}" type="presParOf" srcId="{C2CB58AF-E3F8-4AC1-9060-E93500417C89}" destId="{660C70A5-F8C0-48C7-A0AB-2F9D61945702}" srcOrd="0" destOrd="0" presId="urn:microsoft.com/office/officeart/2005/8/layout/hList1"/>
    <dgm:cxn modelId="{2B70B3EC-2B4D-6949-A303-D30E92C5BE64}" type="presParOf" srcId="{660C70A5-F8C0-48C7-A0AB-2F9D61945702}" destId="{387603B9-F05F-4D06-B56B-75155BA8FA37}" srcOrd="0" destOrd="0" presId="urn:microsoft.com/office/officeart/2005/8/layout/hList1"/>
    <dgm:cxn modelId="{16FD8BAB-66AD-6844-A20A-1AE6AE8D34EA}" type="presParOf" srcId="{660C70A5-F8C0-48C7-A0AB-2F9D61945702}" destId="{570D9A95-4755-4913-94EE-809DA5417DF1}" srcOrd="1" destOrd="0" presId="urn:microsoft.com/office/officeart/2005/8/layout/hList1"/>
    <dgm:cxn modelId="{6282C5C1-D809-E442-8591-D22DC9AE2C55}" type="presParOf" srcId="{C2CB58AF-E3F8-4AC1-9060-E93500417C89}" destId="{CAB67DE3-27AC-4853-B6A1-52A5C1C520FE}" srcOrd="1" destOrd="0" presId="urn:microsoft.com/office/officeart/2005/8/layout/hList1"/>
    <dgm:cxn modelId="{D1D2792B-3DDB-2148-83E2-9556205DC179}" type="presParOf" srcId="{C2CB58AF-E3F8-4AC1-9060-E93500417C89}" destId="{9714AEF0-D239-47AE-8253-6ED720EEE971}" srcOrd="2" destOrd="0" presId="urn:microsoft.com/office/officeart/2005/8/layout/hList1"/>
    <dgm:cxn modelId="{19FE89B0-683A-C84A-BC14-FDD6CE85FD3E}" type="presParOf" srcId="{9714AEF0-D239-47AE-8253-6ED720EEE971}" destId="{2C1F1BC4-2C75-41FE-946C-3C964FBE6DD8}" srcOrd="0" destOrd="0" presId="urn:microsoft.com/office/officeart/2005/8/layout/hList1"/>
    <dgm:cxn modelId="{7323C04E-E8B6-4444-A1FE-C2A57ACC7DBE}" type="presParOf" srcId="{9714AEF0-D239-47AE-8253-6ED720EEE971}" destId="{D35FC089-1A25-4CC2-9A1A-E4F76A54C125}" srcOrd="1" destOrd="0" presId="urn:microsoft.com/office/officeart/2005/8/layout/hList1"/>
    <dgm:cxn modelId="{47C4969E-A69D-814B-AF6C-C723C2172E02}" type="presParOf" srcId="{C2CB58AF-E3F8-4AC1-9060-E93500417C89}" destId="{95536754-7A1F-404D-9435-187E9887B86C}" srcOrd="3" destOrd="0" presId="urn:microsoft.com/office/officeart/2005/8/layout/hList1"/>
    <dgm:cxn modelId="{E39AFB11-3C46-B348-AAC2-359FD2C0A270}" type="presParOf" srcId="{C2CB58AF-E3F8-4AC1-9060-E93500417C89}" destId="{3C58BDC2-3E63-4CD7-9B44-0EA286FD0379}" srcOrd="4" destOrd="0" presId="urn:microsoft.com/office/officeart/2005/8/layout/hList1"/>
    <dgm:cxn modelId="{3D5B3006-4DA9-E74C-9268-6E7275513908}" type="presParOf" srcId="{3C58BDC2-3E63-4CD7-9B44-0EA286FD0379}" destId="{E52FD36C-1136-4B1D-9C92-41B57DEA0205}" srcOrd="0" destOrd="0" presId="urn:microsoft.com/office/officeart/2005/8/layout/hList1"/>
    <dgm:cxn modelId="{8E36E348-C6BA-F844-96C8-6D2FF6018F6C}" type="presParOf" srcId="{3C58BDC2-3E63-4CD7-9B44-0EA286FD0379}" destId="{00A2562B-8594-4C6D-B510-B6A4063C391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30F5E4EA-5E7E-3143-9878-C68788F323A6}">
      <dgm:prSet custT="1"/>
      <dgm:spPr/>
      <dgm:t>
        <a:bodyPr/>
        <a:lstStyle/>
        <a:p>
          <a:pPr marL="508000" indent="0" rtl="0"/>
          <a:r>
            <a:rPr lang="en-US" sz="3000" dirty="0" smtClean="0">
              <a:latin typeface="Arial"/>
              <a:cs typeface="Arial"/>
            </a:rPr>
            <a:t>Framework for enhancing adoption &amp; implementation of </a:t>
          </a:r>
          <a:endParaRPr lang="en-US" sz="3000" dirty="0">
            <a:latin typeface="Arial"/>
            <a:cs typeface="Arial"/>
          </a:endParaRPr>
        </a:p>
      </dgm:t>
    </dgm:pt>
    <dgm:pt modelId="{1CA89C03-5677-7842-8830-A82423C381FC}" type="parTrans" cxnId="{6DB2BA3C-2C9B-5145-AC3B-2EEADF31B9F2}">
      <dgm:prSet/>
      <dgm:spPr/>
      <dgm:t>
        <a:bodyPr/>
        <a:lstStyle/>
        <a:p>
          <a:endParaRPr lang="en-US" sz="3000"/>
        </a:p>
      </dgm:t>
    </dgm:pt>
    <dgm:pt modelId="{E998D0CA-C388-414D-9A67-25D33B230E0D}" type="sibTrans" cxnId="{6DB2BA3C-2C9B-5145-AC3B-2EEADF31B9F2}">
      <dgm:prSet custT="1"/>
      <dgm:spPr/>
      <dgm:t>
        <a:bodyPr/>
        <a:lstStyle/>
        <a:p>
          <a:endParaRPr lang="en-US" sz="3000"/>
        </a:p>
      </dgm:t>
    </dgm:pt>
    <dgm:pt modelId="{78F85ED2-E14A-4C48-92B2-CFE7CDFEBFCE}">
      <dgm:prSet custT="1"/>
      <dgm:spPr/>
      <dgm:t>
        <a:bodyPr/>
        <a:lstStyle/>
        <a:p>
          <a:pPr marL="406400" indent="0" rtl="0"/>
          <a:r>
            <a:rPr lang="en-US" sz="3000" dirty="0" smtClean="0">
              <a:latin typeface="Arial"/>
              <a:cs typeface="Arial"/>
            </a:rPr>
            <a:t>Continuum of evidence-based interventions to achieve</a:t>
          </a:r>
          <a:endParaRPr lang="en-US" sz="3000" dirty="0">
            <a:latin typeface="Arial"/>
            <a:cs typeface="Arial"/>
          </a:endParaRPr>
        </a:p>
      </dgm:t>
    </dgm:pt>
    <dgm:pt modelId="{F5CB6A21-BB71-E241-9F66-0312B3B9B7A1}" type="parTrans" cxnId="{6075CDF8-A0C8-844D-8F84-5D66CE4AE9FA}">
      <dgm:prSet/>
      <dgm:spPr/>
      <dgm:t>
        <a:bodyPr/>
        <a:lstStyle/>
        <a:p>
          <a:endParaRPr lang="en-US" sz="3000"/>
        </a:p>
      </dgm:t>
    </dgm:pt>
    <dgm:pt modelId="{169BC7AE-D5BB-E742-B337-7EC07A4D5A0E}" type="sibTrans" cxnId="{6075CDF8-A0C8-844D-8F84-5D66CE4AE9FA}">
      <dgm:prSet custT="1"/>
      <dgm:spPr/>
      <dgm:t>
        <a:bodyPr/>
        <a:lstStyle/>
        <a:p>
          <a:endParaRPr lang="en-US" sz="3000"/>
        </a:p>
      </dgm:t>
    </dgm:pt>
    <dgm:pt modelId="{39D0B363-6CB1-CE47-B782-0872C0463688}">
      <dgm:prSet custT="1"/>
      <dgm:spPr/>
      <dgm:t>
        <a:bodyPr/>
        <a:lstStyle/>
        <a:p>
          <a:pPr marL="338138" indent="0" rtl="0"/>
          <a:r>
            <a:rPr lang="en-US" sz="3000" dirty="0" smtClean="0">
              <a:latin typeface="Arial"/>
              <a:cs typeface="Arial"/>
            </a:rPr>
            <a:t>Academically &amp; behaviorally important outcomes for</a:t>
          </a:r>
          <a:endParaRPr lang="en-US" sz="3000" dirty="0">
            <a:latin typeface="Arial"/>
            <a:cs typeface="Arial"/>
          </a:endParaRPr>
        </a:p>
      </dgm:t>
    </dgm:pt>
    <dgm:pt modelId="{3BF99AF3-24DA-3E49-8C14-9408486349DB}" type="parTrans" cxnId="{B8434F71-7234-714E-8799-2C6254A918A0}">
      <dgm:prSet/>
      <dgm:spPr/>
      <dgm:t>
        <a:bodyPr/>
        <a:lstStyle/>
        <a:p>
          <a:endParaRPr lang="en-US" sz="3000"/>
        </a:p>
      </dgm:t>
    </dgm:pt>
    <dgm:pt modelId="{71F1854A-2450-EF4B-AB0E-33BDD6E1D786}" type="sibTrans" cxnId="{B8434F71-7234-714E-8799-2C6254A918A0}">
      <dgm:prSet custT="1"/>
      <dgm:spPr/>
      <dgm:t>
        <a:bodyPr/>
        <a:lstStyle/>
        <a:p>
          <a:endParaRPr lang="en-US" sz="3000"/>
        </a:p>
      </dgm:t>
    </dgm:pt>
    <dgm:pt modelId="{EF0AF6B8-21D2-824D-9DAF-5489B0C173AB}">
      <dgm:prSet custT="1"/>
      <dgm:spPr/>
      <dgm:t>
        <a:bodyPr/>
        <a:lstStyle/>
        <a:p>
          <a:pPr marL="406400" indent="0" rtl="0"/>
          <a:r>
            <a:rPr lang="en-US" sz="3000" smtClean="0">
              <a:latin typeface="Arial"/>
              <a:cs typeface="Arial"/>
            </a:rPr>
            <a:t>All students</a:t>
          </a:r>
          <a:endParaRPr lang="en-US" sz="3000" dirty="0">
            <a:latin typeface="Arial"/>
            <a:cs typeface="Arial"/>
          </a:endParaRPr>
        </a:p>
      </dgm:t>
    </dgm:pt>
    <dgm:pt modelId="{31F7851A-BC4C-AD45-AAA4-C5CC0CABFCFF}" type="parTrans" cxnId="{0036622D-B00E-F84E-A2C0-DFEB4A4AAEEC}">
      <dgm:prSet/>
      <dgm:spPr/>
      <dgm:t>
        <a:bodyPr/>
        <a:lstStyle/>
        <a:p>
          <a:endParaRPr lang="en-US" sz="3000"/>
        </a:p>
      </dgm:t>
    </dgm:pt>
    <dgm:pt modelId="{245885FC-90C8-0341-9B91-80BAB211CB85}" type="sibTrans" cxnId="{0036622D-B00E-F84E-A2C0-DFEB4A4AAEEC}">
      <dgm:prSet/>
      <dgm:spPr/>
      <dgm:t>
        <a:bodyPr/>
        <a:lstStyle/>
        <a:p>
          <a:endParaRPr lang="en-US" sz="3000"/>
        </a:p>
      </dgm:t>
    </dgm:pt>
    <dgm:pt modelId="{03558A22-192F-684E-9342-2D37646D81E2}" type="pres">
      <dgm:prSet presAssocID="{70F62600-A339-9346-A108-28A8E406F98D}" presName="outerComposite" presStyleCnt="0">
        <dgm:presLayoutVars>
          <dgm:chMax val="5"/>
          <dgm:dir/>
          <dgm:resizeHandles val="exact"/>
        </dgm:presLayoutVars>
      </dgm:prSet>
      <dgm:spPr/>
      <dgm:t>
        <a:bodyPr/>
        <a:lstStyle/>
        <a:p>
          <a:endParaRPr lang="en-US"/>
        </a:p>
      </dgm:t>
    </dgm:pt>
    <dgm:pt modelId="{0A700FB4-0B24-B840-B903-7B04F92D974B}" type="pres">
      <dgm:prSet presAssocID="{70F62600-A339-9346-A108-28A8E406F98D}" presName="dummyMaxCanvas" presStyleCnt="0">
        <dgm:presLayoutVars/>
      </dgm:prSet>
      <dgm:spPr/>
      <dgm:t>
        <a:bodyPr/>
        <a:lstStyle/>
        <a:p>
          <a:endParaRPr lang="en-US"/>
        </a:p>
      </dgm:t>
    </dgm:pt>
    <dgm:pt modelId="{28CC8DE4-5D04-A340-9CCE-D5EF8C4D2DA1}" type="pres">
      <dgm:prSet presAssocID="{70F62600-A339-9346-A108-28A8E406F98D}" presName="FourNodes_1" presStyleLbl="node1" presStyleIdx="0" presStyleCnt="4" custScaleX="121698" custLinFactNeighborX="166" custLinFactNeighborY="10689">
        <dgm:presLayoutVars>
          <dgm:bulletEnabled val="1"/>
        </dgm:presLayoutVars>
      </dgm:prSet>
      <dgm:spPr/>
      <dgm:t>
        <a:bodyPr/>
        <a:lstStyle/>
        <a:p>
          <a:endParaRPr lang="en-US"/>
        </a:p>
      </dgm:t>
    </dgm:pt>
    <dgm:pt modelId="{8886F3EF-E445-5C47-9381-9D335534965F}" type="pres">
      <dgm:prSet presAssocID="{70F62600-A339-9346-A108-28A8E406F98D}" presName="FourNodes_2" presStyleLbl="node1" presStyleIdx="1" presStyleCnt="4" custScaleX="113235" custLinFactNeighborX="2009" custLinFactNeighborY="9091">
        <dgm:presLayoutVars>
          <dgm:bulletEnabled val="1"/>
        </dgm:presLayoutVars>
      </dgm:prSet>
      <dgm:spPr/>
      <dgm:t>
        <a:bodyPr/>
        <a:lstStyle/>
        <a:p>
          <a:endParaRPr lang="en-US"/>
        </a:p>
      </dgm:t>
    </dgm:pt>
    <dgm:pt modelId="{74ED606C-C0C8-A947-9EBE-15E51DC1E588}" type="pres">
      <dgm:prSet presAssocID="{70F62600-A339-9346-A108-28A8E406F98D}" presName="FourNodes_3" presStyleLbl="node1" presStyleIdx="2" presStyleCnt="4" custScaleX="113235" custLinFactNeighborY="4581">
        <dgm:presLayoutVars>
          <dgm:bulletEnabled val="1"/>
        </dgm:presLayoutVars>
      </dgm:prSet>
      <dgm:spPr/>
      <dgm:t>
        <a:bodyPr/>
        <a:lstStyle/>
        <a:p>
          <a:endParaRPr lang="en-US"/>
        </a:p>
      </dgm:t>
    </dgm:pt>
    <dgm:pt modelId="{B6563712-0049-F640-9BE3-E7D7073F0DEF}" type="pres">
      <dgm:prSet presAssocID="{70F62600-A339-9346-A108-28A8E406F98D}" presName="FourNodes_4" presStyleLbl="node1" presStyleIdx="3" presStyleCnt="4" custScaleX="113235" custLinFactNeighborX="-1658">
        <dgm:presLayoutVars>
          <dgm:bulletEnabled val="1"/>
        </dgm:presLayoutVars>
      </dgm:prSet>
      <dgm:spPr/>
      <dgm:t>
        <a:bodyPr/>
        <a:lstStyle/>
        <a:p>
          <a:endParaRPr lang="en-US"/>
        </a:p>
      </dgm:t>
    </dgm:pt>
    <dgm:pt modelId="{B67506BE-73E4-734E-8D51-BD77E39EEEEA}" type="pres">
      <dgm:prSet presAssocID="{70F62600-A339-9346-A108-28A8E406F98D}" presName="FourConn_1-2" presStyleLbl="fgAccFollowNode1" presStyleIdx="0" presStyleCnt="3">
        <dgm:presLayoutVars>
          <dgm:bulletEnabled val="1"/>
        </dgm:presLayoutVars>
      </dgm:prSet>
      <dgm:spPr/>
      <dgm:t>
        <a:bodyPr/>
        <a:lstStyle/>
        <a:p>
          <a:endParaRPr lang="en-US"/>
        </a:p>
      </dgm:t>
    </dgm:pt>
    <dgm:pt modelId="{9F938532-7CB5-2743-95AD-42F853C4B5CC}" type="pres">
      <dgm:prSet presAssocID="{70F62600-A339-9346-A108-28A8E406F98D}" presName="FourConn_2-3" presStyleLbl="fgAccFollowNode1" presStyleIdx="1" presStyleCnt="3">
        <dgm:presLayoutVars>
          <dgm:bulletEnabled val="1"/>
        </dgm:presLayoutVars>
      </dgm:prSet>
      <dgm:spPr/>
      <dgm:t>
        <a:bodyPr/>
        <a:lstStyle/>
        <a:p>
          <a:endParaRPr lang="en-US"/>
        </a:p>
      </dgm:t>
    </dgm:pt>
    <dgm:pt modelId="{F5B1A8A2-6EE7-194C-A2B2-8955DFBB9D99}" type="pres">
      <dgm:prSet presAssocID="{70F62600-A339-9346-A108-28A8E406F98D}" presName="FourConn_3-4" presStyleLbl="fgAccFollowNode1" presStyleIdx="2" presStyleCnt="3">
        <dgm:presLayoutVars>
          <dgm:bulletEnabled val="1"/>
        </dgm:presLayoutVars>
      </dgm:prSet>
      <dgm:spPr/>
      <dgm:t>
        <a:bodyPr/>
        <a:lstStyle/>
        <a:p>
          <a:endParaRPr lang="en-US"/>
        </a:p>
      </dgm:t>
    </dgm:pt>
    <dgm:pt modelId="{9BDAE3BF-FF11-2B4F-B7AC-1E5DC727F461}" type="pres">
      <dgm:prSet presAssocID="{70F62600-A339-9346-A108-28A8E406F98D}" presName="FourNodes_1_text" presStyleLbl="node1" presStyleIdx="3" presStyleCnt="4">
        <dgm:presLayoutVars>
          <dgm:bulletEnabled val="1"/>
        </dgm:presLayoutVars>
      </dgm:prSet>
      <dgm:spPr/>
      <dgm:t>
        <a:bodyPr/>
        <a:lstStyle/>
        <a:p>
          <a:endParaRPr lang="en-US"/>
        </a:p>
      </dgm:t>
    </dgm:pt>
    <dgm:pt modelId="{90A59713-8AF5-C840-8C8A-44016956EDAE}" type="pres">
      <dgm:prSet presAssocID="{70F62600-A339-9346-A108-28A8E406F98D}" presName="FourNodes_2_text" presStyleLbl="node1" presStyleIdx="3" presStyleCnt="4">
        <dgm:presLayoutVars>
          <dgm:bulletEnabled val="1"/>
        </dgm:presLayoutVars>
      </dgm:prSet>
      <dgm:spPr/>
      <dgm:t>
        <a:bodyPr/>
        <a:lstStyle/>
        <a:p>
          <a:endParaRPr lang="en-US"/>
        </a:p>
      </dgm:t>
    </dgm:pt>
    <dgm:pt modelId="{80D9BAC8-8EFF-7042-92A6-BCBDE24A957F}" type="pres">
      <dgm:prSet presAssocID="{70F62600-A339-9346-A108-28A8E406F98D}" presName="FourNodes_3_text" presStyleLbl="node1" presStyleIdx="3" presStyleCnt="4">
        <dgm:presLayoutVars>
          <dgm:bulletEnabled val="1"/>
        </dgm:presLayoutVars>
      </dgm:prSet>
      <dgm:spPr/>
      <dgm:t>
        <a:bodyPr/>
        <a:lstStyle/>
        <a:p>
          <a:endParaRPr lang="en-US"/>
        </a:p>
      </dgm:t>
    </dgm:pt>
    <dgm:pt modelId="{6838141B-D5DF-EB4E-BDB6-E51F6F4EE5C6}" type="pres">
      <dgm:prSet presAssocID="{70F62600-A339-9346-A108-28A8E406F98D}" presName="FourNodes_4_text" presStyleLbl="node1" presStyleIdx="3" presStyleCnt="4">
        <dgm:presLayoutVars>
          <dgm:bulletEnabled val="1"/>
        </dgm:presLayoutVars>
      </dgm:prSet>
      <dgm:spPr/>
      <dgm:t>
        <a:bodyPr/>
        <a:lstStyle/>
        <a:p>
          <a:endParaRPr lang="en-US"/>
        </a:p>
      </dgm:t>
    </dgm:pt>
  </dgm:ptLst>
  <dgm:cxnLst>
    <dgm:cxn modelId="{1C8D1E6C-E681-6E44-97A5-424C9766029F}"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18D79AF6-DC63-FE4C-B528-D5CD0A36A7F4}" type="presOf" srcId="{EF0AF6B8-21D2-824D-9DAF-5489B0C173AB}" destId="{6838141B-D5DF-EB4E-BDB6-E51F6F4EE5C6}" srcOrd="1" destOrd="0" presId="urn:microsoft.com/office/officeart/2005/8/layout/vProcess5"/>
    <dgm:cxn modelId="{9358E14C-A062-4745-B45D-2EC93C654941}" type="presOf" srcId="{70F62600-A339-9346-A108-28A8E406F98D}" destId="{03558A22-192F-684E-9342-2D37646D81E2}" srcOrd="0" destOrd="0" presId="urn:microsoft.com/office/officeart/2005/8/layout/vProcess5"/>
    <dgm:cxn modelId="{F6D01396-BDF5-0C42-88D8-C9DDB0B17AAA}" type="presOf" srcId="{78F85ED2-E14A-4C48-92B2-CFE7CDFEBFCE}" destId="{8886F3EF-E445-5C47-9381-9D335534965F}" srcOrd="0" destOrd="0" presId="urn:microsoft.com/office/officeart/2005/8/layout/vProcess5"/>
    <dgm:cxn modelId="{7095D0D2-DBB5-644D-93EE-BF101C25CCFC}" type="presOf" srcId="{EF0AF6B8-21D2-824D-9DAF-5489B0C173AB}" destId="{B6563712-0049-F640-9BE3-E7D7073F0DEF}" srcOrd="0" destOrd="0" presId="urn:microsoft.com/office/officeart/2005/8/layout/vProcess5"/>
    <dgm:cxn modelId="{FB420501-6A82-F746-808E-7A13F384F6D5}" type="presOf" srcId="{78F85ED2-E14A-4C48-92B2-CFE7CDFEBFCE}" destId="{90A59713-8AF5-C840-8C8A-44016956EDAE}" srcOrd="1"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0036622D-B00E-F84E-A2C0-DFEB4A4AAEEC}" srcId="{70F62600-A339-9346-A108-28A8E406F98D}" destId="{EF0AF6B8-21D2-824D-9DAF-5489B0C173AB}" srcOrd="3" destOrd="0" parTransId="{31F7851A-BC4C-AD45-AAA4-C5CC0CABFCFF}" sibTransId="{245885FC-90C8-0341-9B91-80BAB211CB85}"/>
    <dgm:cxn modelId="{979B2C39-09C1-8542-8835-6C4B44629547}" type="presOf" srcId="{39D0B363-6CB1-CE47-B782-0872C0463688}" destId="{74ED606C-C0C8-A947-9EBE-15E51DC1E588}" srcOrd="0" destOrd="0" presId="urn:microsoft.com/office/officeart/2005/8/layout/vProcess5"/>
    <dgm:cxn modelId="{220C3131-116A-D348-BD4C-D218630D5E47}" type="presOf" srcId="{30F5E4EA-5E7E-3143-9878-C68788F323A6}" destId="{28CC8DE4-5D04-A340-9CCE-D5EF8C4D2DA1}" srcOrd="0" destOrd="0" presId="urn:microsoft.com/office/officeart/2005/8/layout/vProcess5"/>
    <dgm:cxn modelId="{804B7859-94E7-3647-B93C-AC9B9F1F601B}" type="presOf" srcId="{71F1854A-2450-EF4B-AB0E-33BDD6E1D786}" destId="{F5B1A8A2-6EE7-194C-A2B2-8955DFBB9D99}" srcOrd="0" destOrd="0" presId="urn:microsoft.com/office/officeart/2005/8/layout/vProcess5"/>
    <dgm:cxn modelId="{8130B096-EEC4-3548-96D1-8C8B1ECB2266}" type="presOf" srcId="{39D0B363-6CB1-CE47-B782-0872C0463688}" destId="{80D9BAC8-8EFF-7042-92A6-BCBDE24A957F}" srcOrd="1" destOrd="0" presId="urn:microsoft.com/office/officeart/2005/8/layout/vProcess5"/>
    <dgm:cxn modelId="{465CF0C3-6C8D-CA4F-A8FB-9C2CCAAD4810}" type="presOf" srcId="{30F5E4EA-5E7E-3143-9878-C68788F323A6}" destId="{9BDAE3BF-FF11-2B4F-B7AC-1E5DC727F461}" srcOrd="1" destOrd="0" presId="urn:microsoft.com/office/officeart/2005/8/layout/vProcess5"/>
    <dgm:cxn modelId="{8C18AE4E-0548-6A48-8DC4-59AF73F39824}" type="presOf" srcId="{169BC7AE-D5BB-E742-B337-7EC07A4D5A0E}" destId="{9F938532-7CB5-2743-95AD-42F853C4B5CC}"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0E791857-EB50-AB49-A176-6A8783A56E97}" type="presParOf" srcId="{03558A22-192F-684E-9342-2D37646D81E2}" destId="{0A700FB4-0B24-B840-B903-7B04F92D974B}" srcOrd="0" destOrd="0" presId="urn:microsoft.com/office/officeart/2005/8/layout/vProcess5"/>
    <dgm:cxn modelId="{05234EF0-C83C-A84F-A7E8-271E0E388190}" type="presParOf" srcId="{03558A22-192F-684E-9342-2D37646D81E2}" destId="{28CC8DE4-5D04-A340-9CCE-D5EF8C4D2DA1}" srcOrd="1" destOrd="0" presId="urn:microsoft.com/office/officeart/2005/8/layout/vProcess5"/>
    <dgm:cxn modelId="{BA51040A-BFD1-EF4A-AEC0-E8E67DBDD75D}" type="presParOf" srcId="{03558A22-192F-684E-9342-2D37646D81E2}" destId="{8886F3EF-E445-5C47-9381-9D335534965F}" srcOrd="2" destOrd="0" presId="urn:microsoft.com/office/officeart/2005/8/layout/vProcess5"/>
    <dgm:cxn modelId="{8549B50A-A354-5F46-BA6D-8E1B072B7DB7}" type="presParOf" srcId="{03558A22-192F-684E-9342-2D37646D81E2}" destId="{74ED606C-C0C8-A947-9EBE-15E51DC1E588}" srcOrd="3" destOrd="0" presId="urn:microsoft.com/office/officeart/2005/8/layout/vProcess5"/>
    <dgm:cxn modelId="{1E9E4C9E-03EF-CE4D-9A97-4A0CC153F93F}" type="presParOf" srcId="{03558A22-192F-684E-9342-2D37646D81E2}" destId="{B6563712-0049-F640-9BE3-E7D7073F0DEF}" srcOrd="4" destOrd="0" presId="urn:microsoft.com/office/officeart/2005/8/layout/vProcess5"/>
    <dgm:cxn modelId="{71F176C7-42E8-0A43-A889-929104D75798}" type="presParOf" srcId="{03558A22-192F-684E-9342-2D37646D81E2}" destId="{B67506BE-73E4-734E-8D51-BD77E39EEEEA}" srcOrd="5" destOrd="0" presId="urn:microsoft.com/office/officeart/2005/8/layout/vProcess5"/>
    <dgm:cxn modelId="{5CA8EA37-BD86-114E-9839-12DEA1F8F2C8}" type="presParOf" srcId="{03558A22-192F-684E-9342-2D37646D81E2}" destId="{9F938532-7CB5-2743-95AD-42F853C4B5CC}" srcOrd="6" destOrd="0" presId="urn:microsoft.com/office/officeart/2005/8/layout/vProcess5"/>
    <dgm:cxn modelId="{CEA56930-C0AD-BB45-B1A8-CE327D8E209F}" type="presParOf" srcId="{03558A22-192F-684E-9342-2D37646D81E2}" destId="{F5B1A8A2-6EE7-194C-A2B2-8955DFBB9D99}" srcOrd="7" destOrd="0" presId="urn:microsoft.com/office/officeart/2005/8/layout/vProcess5"/>
    <dgm:cxn modelId="{1C5000CD-65F9-9544-AC6E-BB1AB1516336}" type="presParOf" srcId="{03558A22-192F-684E-9342-2D37646D81E2}" destId="{9BDAE3BF-FF11-2B4F-B7AC-1E5DC727F461}" srcOrd="8" destOrd="0" presId="urn:microsoft.com/office/officeart/2005/8/layout/vProcess5"/>
    <dgm:cxn modelId="{EE0F2CD5-7D5E-1240-B7F7-31C98EE33C3A}" type="presParOf" srcId="{03558A22-192F-684E-9342-2D37646D81E2}" destId="{90A59713-8AF5-C840-8C8A-44016956EDAE}" srcOrd="9" destOrd="0" presId="urn:microsoft.com/office/officeart/2005/8/layout/vProcess5"/>
    <dgm:cxn modelId="{5CF4402F-82FC-5E47-AB9C-58D2C34E6C4A}" type="presParOf" srcId="{03558A22-192F-684E-9342-2D37646D81E2}" destId="{80D9BAC8-8EFF-7042-92A6-BCBDE24A957F}" srcOrd="10" destOrd="0" presId="urn:microsoft.com/office/officeart/2005/8/layout/vProcess5"/>
    <dgm:cxn modelId="{9A31D35D-79F0-CD4D-AAC6-1BF921514F0F}"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EF2900-1505-DF46-9959-8362605859C2}"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E52971E8-E119-6548-B61B-60BC2021FB44}">
      <dgm:prSet phldrT="[Text]"/>
      <dgm:spPr/>
      <dgm:t>
        <a:bodyPr/>
        <a:lstStyle/>
        <a:p>
          <a:r>
            <a:rPr lang="en-US" dirty="0" smtClean="0">
              <a:solidFill>
                <a:schemeClr val="bg1"/>
              </a:solidFill>
            </a:rPr>
            <a:t>School wide Discipline Problems</a:t>
          </a:r>
          <a:endParaRPr lang="en-US" dirty="0">
            <a:solidFill>
              <a:schemeClr val="bg1"/>
            </a:solidFill>
          </a:endParaRPr>
        </a:p>
      </dgm:t>
    </dgm:pt>
    <dgm:pt modelId="{33D3E5DE-DAA8-EE41-ACF5-8513EBA43DCB}" type="parTrans" cxnId="{1D39B213-02AF-5142-A350-C966286E6EE0}">
      <dgm:prSet/>
      <dgm:spPr/>
      <dgm:t>
        <a:bodyPr/>
        <a:lstStyle/>
        <a:p>
          <a:endParaRPr lang="en-US"/>
        </a:p>
      </dgm:t>
    </dgm:pt>
    <dgm:pt modelId="{1965F994-5F3D-8744-BDC2-74002D283F73}" type="sibTrans" cxnId="{1D39B213-02AF-5142-A350-C966286E6EE0}">
      <dgm:prSet/>
      <dgm:spPr/>
      <dgm:t>
        <a:bodyPr/>
        <a:lstStyle/>
        <a:p>
          <a:endParaRPr lang="en-US"/>
        </a:p>
      </dgm:t>
    </dgm:pt>
    <dgm:pt modelId="{E80125F0-1E3F-DB49-B21A-2CF81A914C2E}">
      <dgm:prSet phldrT="[Text]" custT="1"/>
      <dgm:spPr/>
      <dgm:t>
        <a:bodyPr/>
        <a:lstStyle/>
        <a:p>
          <a:r>
            <a:rPr lang="en-US" sz="2400" dirty="0" smtClean="0">
              <a:solidFill>
                <a:schemeClr val="bg1"/>
              </a:solidFill>
            </a:rPr>
            <a:t>Reactive</a:t>
          </a:r>
          <a:endParaRPr lang="en-US" sz="2400" dirty="0">
            <a:solidFill>
              <a:schemeClr val="bg1"/>
            </a:solidFill>
          </a:endParaRPr>
        </a:p>
      </dgm:t>
    </dgm:pt>
    <dgm:pt modelId="{3ED0CF20-633A-E649-B0DF-704B8ED5D466}" type="parTrans" cxnId="{BCD300CB-3B54-D74B-A0FC-D1CB71505DE6}">
      <dgm:prSet/>
      <dgm:spPr/>
      <dgm:t>
        <a:bodyPr/>
        <a:lstStyle/>
        <a:p>
          <a:endParaRPr lang="en-US"/>
        </a:p>
      </dgm:t>
    </dgm:pt>
    <dgm:pt modelId="{08C3BE8B-1642-F74D-97DC-43DC4C0707A5}" type="sibTrans" cxnId="{BCD300CB-3B54-D74B-A0FC-D1CB71505DE6}">
      <dgm:prSet/>
      <dgm:spPr/>
      <dgm:t>
        <a:bodyPr/>
        <a:lstStyle/>
        <a:p>
          <a:endParaRPr lang="en-US"/>
        </a:p>
      </dgm:t>
    </dgm:pt>
    <dgm:pt modelId="{8FBAA92A-E7E7-174F-ADA9-DDE1267C60C1}">
      <dgm:prSet phldrT="[Text]" custT="1"/>
      <dgm:spPr/>
      <dgm:t>
        <a:bodyPr/>
        <a:lstStyle/>
        <a:p>
          <a:r>
            <a:rPr lang="en-US" sz="2400" dirty="0" smtClean="0">
              <a:solidFill>
                <a:schemeClr val="bg1"/>
              </a:solidFill>
            </a:rPr>
            <a:t>Non-constructive</a:t>
          </a:r>
          <a:endParaRPr lang="en-US" sz="2400" dirty="0">
            <a:solidFill>
              <a:schemeClr val="bg1"/>
            </a:solidFill>
          </a:endParaRPr>
        </a:p>
      </dgm:t>
    </dgm:pt>
    <dgm:pt modelId="{30F7AE1A-CFE4-AC4E-90B7-E7A01E3242AA}" type="parTrans" cxnId="{D8818468-5374-2041-BD9B-5FA301EBF5B6}">
      <dgm:prSet/>
      <dgm:spPr/>
      <dgm:t>
        <a:bodyPr/>
        <a:lstStyle/>
        <a:p>
          <a:endParaRPr lang="en-US"/>
        </a:p>
      </dgm:t>
    </dgm:pt>
    <dgm:pt modelId="{7CC94A25-371A-F442-9CC1-2F4F76E59674}" type="sibTrans" cxnId="{D8818468-5374-2041-BD9B-5FA301EBF5B6}">
      <dgm:prSet/>
      <dgm:spPr/>
      <dgm:t>
        <a:bodyPr/>
        <a:lstStyle/>
        <a:p>
          <a:endParaRPr lang="en-US"/>
        </a:p>
      </dgm:t>
    </dgm:pt>
    <dgm:pt modelId="{2C219321-44DF-D745-8B3E-66137C7F9AC3}">
      <dgm:prSet phldrT="[Text]" custT="1"/>
      <dgm:spPr/>
      <dgm:t>
        <a:bodyPr/>
        <a:lstStyle/>
        <a:p>
          <a:r>
            <a:rPr lang="en-US" sz="2400" dirty="0" smtClean="0">
              <a:solidFill>
                <a:schemeClr val="bg1"/>
              </a:solidFill>
            </a:rPr>
            <a:t>Poor implementation fidelity</a:t>
          </a:r>
          <a:endParaRPr lang="en-US" sz="2400" dirty="0">
            <a:solidFill>
              <a:schemeClr val="bg1"/>
            </a:solidFill>
          </a:endParaRPr>
        </a:p>
      </dgm:t>
    </dgm:pt>
    <dgm:pt modelId="{C89AC23D-6102-6F40-9F4C-05EABFE6B14A}" type="parTrans" cxnId="{53F4B33F-7F37-D644-B0D4-771087DDE555}">
      <dgm:prSet/>
      <dgm:spPr/>
      <dgm:t>
        <a:bodyPr/>
        <a:lstStyle/>
        <a:p>
          <a:endParaRPr lang="en-US"/>
        </a:p>
      </dgm:t>
    </dgm:pt>
    <dgm:pt modelId="{33E12F74-5312-054D-9138-98930B9A1DB1}" type="sibTrans" cxnId="{53F4B33F-7F37-D644-B0D4-771087DDE555}">
      <dgm:prSet/>
      <dgm:spPr/>
      <dgm:t>
        <a:bodyPr/>
        <a:lstStyle/>
        <a:p>
          <a:endParaRPr lang="en-US"/>
        </a:p>
      </dgm:t>
    </dgm:pt>
    <dgm:pt modelId="{993E12BF-7C02-B344-82A0-F565E325FC63}">
      <dgm:prSet phldrT="[Text]" custT="1"/>
      <dgm:spPr/>
      <dgm:t>
        <a:bodyPr/>
        <a:lstStyle/>
        <a:p>
          <a:r>
            <a:rPr lang="en-US" sz="2400" dirty="0" smtClean="0">
              <a:solidFill>
                <a:schemeClr val="bg1"/>
              </a:solidFill>
            </a:rPr>
            <a:t>Emphasis on punishment</a:t>
          </a:r>
          <a:endParaRPr lang="en-US" sz="2400" dirty="0">
            <a:solidFill>
              <a:schemeClr val="bg1"/>
            </a:solidFill>
          </a:endParaRPr>
        </a:p>
      </dgm:t>
    </dgm:pt>
    <dgm:pt modelId="{228B039C-4073-5C44-844C-7B82E694CA26}" type="parTrans" cxnId="{E628E41F-C0D6-DF46-8BF1-A2493740BEA6}">
      <dgm:prSet/>
      <dgm:spPr/>
      <dgm:t>
        <a:bodyPr/>
        <a:lstStyle/>
        <a:p>
          <a:endParaRPr lang="en-US"/>
        </a:p>
      </dgm:t>
    </dgm:pt>
    <dgm:pt modelId="{C2830069-B1D9-1A4E-9973-78288FBDEAB4}" type="sibTrans" cxnId="{E628E41F-C0D6-DF46-8BF1-A2493740BEA6}">
      <dgm:prSet/>
      <dgm:spPr/>
      <dgm:t>
        <a:bodyPr/>
        <a:lstStyle/>
        <a:p>
          <a:endParaRPr lang="en-US"/>
        </a:p>
      </dgm:t>
    </dgm:pt>
    <dgm:pt modelId="{088FD4F1-C093-1D40-9375-0EF39E9C8CD5}">
      <dgm:prSet phldrT="[Text]" custT="1"/>
      <dgm:spPr/>
      <dgm:t>
        <a:bodyPr/>
        <a:lstStyle/>
        <a:p>
          <a:r>
            <a:rPr lang="en-US" sz="2400" dirty="0" smtClean="0">
              <a:solidFill>
                <a:schemeClr val="bg1"/>
              </a:solidFill>
            </a:rPr>
            <a:t>Limited effects</a:t>
          </a:r>
          <a:endParaRPr lang="en-US" sz="2400" dirty="0">
            <a:solidFill>
              <a:schemeClr val="bg1"/>
            </a:solidFill>
          </a:endParaRPr>
        </a:p>
      </dgm:t>
    </dgm:pt>
    <dgm:pt modelId="{0C2DB0C4-62CC-CB45-83F0-926DD56933E9}" type="parTrans" cxnId="{8D2656AC-8DA7-984E-B871-307196FA694D}">
      <dgm:prSet/>
      <dgm:spPr/>
      <dgm:t>
        <a:bodyPr/>
        <a:lstStyle/>
        <a:p>
          <a:endParaRPr lang="en-US"/>
        </a:p>
      </dgm:t>
    </dgm:pt>
    <dgm:pt modelId="{5F78E54D-0C0F-7648-B2DD-FEA552BA50BA}" type="sibTrans" cxnId="{8D2656AC-8DA7-984E-B871-307196FA694D}">
      <dgm:prSet/>
      <dgm:spPr/>
      <dgm:t>
        <a:bodyPr/>
        <a:lstStyle/>
        <a:p>
          <a:endParaRPr lang="en-US"/>
        </a:p>
      </dgm:t>
    </dgm:pt>
    <dgm:pt modelId="{EBF7AAB8-0BC6-7249-96F1-9E952DF6F94A}" type="pres">
      <dgm:prSet presAssocID="{ECEF2900-1505-DF46-9959-8362605859C2}" presName="cycle" presStyleCnt="0">
        <dgm:presLayoutVars>
          <dgm:chMax val="1"/>
          <dgm:dir/>
          <dgm:animLvl val="ctr"/>
          <dgm:resizeHandles val="exact"/>
        </dgm:presLayoutVars>
      </dgm:prSet>
      <dgm:spPr/>
      <dgm:t>
        <a:bodyPr/>
        <a:lstStyle/>
        <a:p>
          <a:endParaRPr lang="en-US"/>
        </a:p>
      </dgm:t>
    </dgm:pt>
    <dgm:pt modelId="{5C9EFB09-AE97-D548-8EBC-1779D78EB33B}" type="pres">
      <dgm:prSet presAssocID="{E52971E8-E119-6548-B61B-60BC2021FB44}" presName="centerShape" presStyleLbl="node0" presStyleIdx="0" presStyleCnt="1"/>
      <dgm:spPr/>
      <dgm:t>
        <a:bodyPr/>
        <a:lstStyle/>
        <a:p>
          <a:endParaRPr lang="en-US"/>
        </a:p>
      </dgm:t>
    </dgm:pt>
    <dgm:pt modelId="{2B2FCEF7-201A-4C4B-A792-B30333AA5421}" type="pres">
      <dgm:prSet presAssocID="{3ED0CF20-633A-E649-B0DF-704B8ED5D466}" presName="parTrans" presStyleLbl="bgSibTrans2D1" presStyleIdx="0" presStyleCnt="5"/>
      <dgm:spPr/>
      <dgm:t>
        <a:bodyPr/>
        <a:lstStyle/>
        <a:p>
          <a:endParaRPr lang="en-US"/>
        </a:p>
      </dgm:t>
    </dgm:pt>
    <dgm:pt modelId="{B8BCD823-4831-404C-A5B9-201A0F62D9D5}" type="pres">
      <dgm:prSet presAssocID="{E80125F0-1E3F-DB49-B21A-2CF81A914C2E}" presName="node" presStyleLbl="node1" presStyleIdx="0" presStyleCnt="5" custScaleX="83334">
        <dgm:presLayoutVars>
          <dgm:bulletEnabled val="1"/>
        </dgm:presLayoutVars>
      </dgm:prSet>
      <dgm:spPr/>
      <dgm:t>
        <a:bodyPr/>
        <a:lstStyle/>
        <a:p>
          <a:endParaRPr lang="en-US"/>
        </a:p>
      </dgm:t>
    </dgm:pt>
    <dgm:pt modelId="{5054DD43-52C9-A848-BB02-BA68ABBC5DA6}" type="pres">
      <dgm:prSet presAssocID="{30F7AE1A-CFE4-AC4E-90B7-E7A01E3242AA}" presName="parTrans" presStyleLbl="bgSibTrans2D1" presStyleIdx="1" presStyleCnt="5"/>
      <dgm:spPr/>
      <dgm:t>
        <a:bodyPr/>
        <a:lstStyle/>
        <a:p>
          <a:endParaRPr lang="en-US"/>
        </a:p>
      </dgm:t>
    </dgm:pt>
    <dgm:pt modelId="{266DF47A-4509-1247-ADCD-E9EA96F9DAFB}" type="pres">
      <dgm:prSet presAssocID="{8FBAA92A-E7E7-174F-ADA9-DDE1267C60C1}" presName="node" presStyleLbl="node1" presStyleIdx="1" presStyleCnt="5">
        <dgm:presLayoutVars>
          <dgm:bulletEnabled val="1"/>
        </dgm:presLayoutVars>
      </dgm:prSet>
      <dgm:spPr/>
      <dgm:t>
        <a:bodyPr/>
        <a:lstStyle/>
        <a:p>
          <a:endParaRPr lang="en-US"/>
        </a:p>
      </dgm:t>
    </dgm:pt>
    <dgm:pt modelId="{49460273-345D-9E4B-A65B-6767AAAA1F8A}" type="pres">
      <dgm:prSet presAssocID="{228B039C-4073-5C44-844C-7B82E694CA26}" presName="parTrans" presStyleLbl="bgSibTrans2D1" presStyleIdx="2" presStyleCnt="5"/>
      <dgm:spPr/>
      <dgm:t>
        <a:bodyPr/>
        <a:lstStyle/>
        <a:p>
          <a:endParaRPr lang="en-US"/>
        </a:p>
      </dgm:t>
    </dgm:pt>
    <dgm:pt modelId="{2C40763A-6C1C-4046-9D10-8C9DFDAF4F14}" type="pres">
      <dgm:prSet presAssocID="{993E12BF-7C02-B344-82A0-F565E325FC63}" presName="node" presStyleLbl="node1" presStyleIdx="2" presStyleCnt="5">
        <dgm:presLayoutVars>
          <dgm:bulletEnabled val="1"/>
        </dgm:presLayoutVars>
      </dgm:prSet>
      <dgm:spPr/>
      <dgm:t>
        <a:bodyPr/>
        <a:lstStyle/>
        <a:p>
          <a:endParaRPr lang="en-US"/>
        </a:p>
      </dgm:t>
    </dgm:pt>
    <dgm:pt modelId="{76BC49D3-C99A-F046-832C-3F35FFAB26F8}" type="pres">
      <dgm:prSet presAssocID="{C89AC23D-6102-6F40-9F4C-05EABFE6B14A}" presName="parTrans" presStyleLbl="bgSibTrans2D1" presStyleIdx="3" presStyleCnt="5"/>
      <dgm:spPr/>
      <dgm:t>
        <a:bodyPr/>
        <a:lstStyle/>
        <a:p>
          <a:endParaRPr lang="en-US"/>
        </a:p>
      </dgm:t>
    </dgm:pt>
    <dgm:pt modelId="{7B66DCF9-2D9C-2342-9B1A-584FDEF9A03B}" type="pres">
      <dgm:prSet presAssocID="{2C219321-44DF-D745-8B3E-66137C7F9AC3}" presName="node" presStyleLbl="node1" presStyleIdx="3" presStyleCnt="5" custScaleX="132587" custRadScaleRad="111357" custRadScaleInc="3467">
        <dgm:presLayoutVars>
          <dgm:bulletEnabled val="1"/>
        </dgm:presLayoutVars>
      </dgm:prSet>
      <dgm:spPr/>
      <dgm:t>
        <a:bodyPr/>
        <a:lstStyle/>
        <a:p>
          <a:endParaRPr lang="en-US"/>
        </a:p>
      </dgm:t>
    </dgm:pt>
    <dgm:pt modelId="{7901862E-F950-3747-9787-E34ECB932BF3}" type="pres">
      <dgm:prSet presAssocID="{0C2DB0C4-62CC-CB45-83F0-926DD56933E9}" presName="parTrans" presStyleLbl="bgSibTrans2D1" presStyleIdx="4" presStyleCnt="5"/>
      <dgm:spPr/>
      <dgm:t>
        <a:bodyPr/>
        <a:lstStyle/>
        <a:p>
          <a:endParaRPr lang="en-US"/>
        </a:p>
      </dgm:t>
    </dgm:pt>
    <dgm:pt modelId="{B5EBF9D0-13B3-6846-902D-961A488BAE22}" type="pres">
      <dgm:prSet presAssocID="{088FD4F1-C093-1D40-9375-0EF39E9C8CD5}" presName="node" presStyleLbl="node1" presStyleIdx="4" presStyleCnt="5">
        <dgm:presLayoutVars>
          <dgm:bulletEnabled val="1"/>
        </dgm:presLayoutVars>
      </dgm:prSet>
      <dgm:spPr/>
      <dgm:t>
        <a:bodyPr/>
        <a:lstStyle/>
        <a:p>
          <a:endParaRPr lang="en-US"/>
        </a:p>
      </dgm:t>
    </dgm:pt>
  </dgm:ptLst>
  <dgm:cxnLst>
    <dgm:cxn modelId="{53F4B33F-7F37-D644-B0D4-771087DDE555}" srcId="{E52971E8-E119-6548-B61B-60BC2021FB44}" destId="{2C219321-44DF-D745-8B3E-66137C7F9AC3}" srcOrd="3" destOrd="0" parTransId="{C89AC23D-6102-6F40-9F4C-05EABFE6B14A}" sibTransId="{33E12F74-5312-054D-9138-98930B9A1DB1}"/>
    <dgm:cxn modelId="{37F02A67-514A-CF46-BEA9-7B6FEF35A267}" type="presOf" srcId="{0C2DB0C4-62CC-CB45-83F0-926DD56933E9}" destId="{7901862E-F950-3747-9787-E34ECB932BF3}" srcOrd="0" destOrd="0" presId="urn:microsoft.com/office/officeart/2005/8/layout/radial4"/>
    <dgm:cxn modelId="{77192CAD-348D-2649-BC9B-6C955D18169A}" type="presOf" srcId="{E80125F0-1E3F-DB49-B21A-2CF81A914C2E}" destId="{B8BCD823-4831-404C-A5B9-201A0F62D9D5}" srcOrd="0" destOrd="0" presId="urn:microsoft.com/office/officeart/2005/8/layout/radial4"/>
    <dgm:cxn modelId="{CE7D185A-5498-0143-A0CF-CEA710AB0299}" type="presOf" srcId="{ECEF2900-1505-DF46-9959-8362605859C2}" destId="{EBF7AAB8-0BC6-7249-96F1-9E952DF6F94A}" srcOrd="0" destOrd="0" presId="urn:microsoft.com/office/officeart/2005/8/layout/radial4"/>
    <dgm:cxn modelId="{CAB360B4-6F68-E24F-8DA9-68BCAB5E8F55}" type="presOf" srcId="{3ED0CF20-633A-E649-B0DF-704B8ED5D466}" destId="{2B2FCEF7-201A-4C4B-A792-B30333AA5421}" srcOrd="0" destOrd="0" presId="urn:microsoft.com/office/officeart/2005/8/layout/radial4"/>
    <dgm:cxn modelId="{7F902C4E-8D88-8A47-8072-75ED112865A1}" type="presOf" srcId="{C89AC23D-6102-6F40-9F4C-05EABFE6B14A}" destId="{76BC49D3-C99A-F046-832C-3F35FFAB26F8}" srcOrd="0" destOrd="0" presId="urn:microsoft.com/office/officeart/2005/8/layout/radial4"/>
    <dgm:cxn modelId="{8D2656AC-8DA7-984E-B871-307196FA694D}" srcId="{E52971E8-E119-6548-B61B-60BC2021FB44}" destId="{088FD4F1-C093-1D40-9375-0EF39E9C8CD5}" srcOrd="4" destOrd="0" parTransId="{0C2DB0C4-62CC-CB45-83F0-926DD56933E9}" sibTransId="{5F78E54D-0C0F-7648-B2DD-FEA552BA50BA}"/>
    <dgm:cxn modelId="{3D589611-BF1B-9F42-9D95-8AE644F50CBA}" type="presOf" srcId="{228B039C-4073-5C44-844C-7B82E694CA26}" destId="{49460273-345D-9E4B-A65B-6767AAAA1F8A}" srcOrd="0" destOrd="0" presId="urn:microsoft.com/office/officeart/2005/8/layout/radial4"/>
    <dgm:cxn modelId="{1D39B213-02AF-5142-A350-C966286E6EE0}" srcId="{ECEF2900-1505-DF46-9959-8362605859C2}" destId="{E52971E8-E119-6548-B61B-60BC2021FB44}" srcOrd="0" destOrd="0" parTransId="{33D3E5DE-DAA8-EE41-ACF5-8513EBA43DCB}" sibTransId="{1965F994-5F3D-8744-BDC2-74002D283F73}"/>
    <dgm:cxn modelId="{BCD300CB-3B54-D74B-A0FC-D1CB71505DE6}" srcId="{E52971E8-E119-6548-B61B-60BC2021FB44}" destId="{E80125F0-1E3F-DB49-B21A-2CF81A914C2E}" srcOrd="0" destOrd="0" parTransId="{3ED0CF20-633A-E649-B0DF-704B8ED5D466}" sibTransId="{08C3BE8B-1642-F74D-97DC-43DC4C0707A5}"/>
    <dgm:cxn modelId="{E628E41F-C0D6-DF46-8BF1-A2493740BEA6}" srcId="{E52971E8-E119-6548-B61B-60BC2021FB44}" destId="{993E12BF-7C02-B344-82A0-F565E325FC63}" srcOrd="2" destOrd="0" parTransId="{228B039C-4073-5C44-844C-7B82E694CA26}" sibTransId="{C2830069-B1D9-1A4E-9973-78288FBDEAB4}"/>
    <dgm:cxn modelId="{ED6279D8-3818-4742-964F-F6CAD32637BB}" type="presOf" srcId="{2C219321-44DF-D745-8B3E-66137C7F9AC3}" destId="{7B66DCF9-2D9C-2342-9B1A-584FDEF9A03B}" srcOrd="0" destOrd="0" presId="urn:microsoft.com/office/officeart/2005/8/layout/radial4"/>
    <dgm:cxn modelId="{D6248FE3-805C-BB4C-8AAF-A3FDF0FCC94D}" type="presOf" srcId="{30F7AE1A-CFE4-AC4E-90B7-E7A01E3242AA}" destId="{5054DD43-52C9-A848-BB02-BA68ABBC5DA6}" srcOrd="0" destOrd="0" presId="urn:microsoft.com/office/officeart/2005/8/layout/radial4"/>
    <dgm:cxn modelId="{9465331F-DE38-A942-8C24-E07FF92B6008}" type="presOf" srcId="{E52971E8-E119-6548-B61B-60BC2021FB44}" destId="{5C9EFB09-AE97-D548-8EBC-1779D78EB33B}" srcOrd="0" destOrd="0" presId="urn:microsoft.com/office/officeart/2005/8/layout/radial4"/>
    <dgm:cxn modelId="{D8818468-5374-2041-BD9B-5FA301EBF5B6}" srcId="{E52971E8-E119-6548-B61B-60BC2021FB44}" destId="{8FBAA92A-E7E7-174F-ADA9-DDE1267C60C1}" srcOrd="1" destOrd="0" parTransId="{30F7AE1A-CFE4-AC4E-90B7-E7A01E3242AA}" sibTransId="{7CC94A25-371A-F442-9CC1-2F4F76E59674}"/>
    <dgm:cxn modelId="{587949F3-4975-4F45-9EDF-A1CF7E67C7A1}" type="presOf" srcId="{088FD4F1-C093-1D40-9375-0EF39E9C8CD5}" destId="{B5EBF9D0-13B3-6846-902D-961A488BAE22}" srcOrd="0" destOrd="0" presId="urn:microsoft.com/office/officeart/2005/8/layout/radial4"/>
    <dgm:cxn modelId="{AAA315FA-14B5-0041-A81D-4C17EBA73E90}" type="presOf" srcId="{8FBAA92A-E7E7-174F-ADA9-DDE1267C60C1}" destId="{266DF47A-4509-1247-ADCD-E9EA96F9DAFB}" srcOrd="0" destOrd="0" presId="urn:microsoft.com/office/officeart/2005/8/layout/radial4"/>
    <dgm:cxn modelId="{545004FE-0102-BC4E-B4D8-F0EBB3A18B03}" type="presOf" srcId="{993E12BF-7C02-B344-82A0-F565E325FC63}" destId="{2C40763A-6C1C-4046-9D10-8C9DFDAF4F14}" srcOrd="0" destOrd="0" presId="urn:microsoft.com/office/officeart/2005/8/layout/radial4"/>
    <dgm:cxn modelId="{4790365E-9C93-F24B-8B81-7490EA99B309}" type="presParOf" srcId="{EBF7AAB8-0BC6-7249-96F1-9E952DF6F94A}" destId="{5C9EFB09-AE97-D548-8EBC-1779D78EB33B}" srcOrd="0" destOrd="0" presId="urn:microsoft.com/office/officeart/2005/8/layout/radial4"/>
    <dgm:cxn modelId="{E2D1C63B-3457-384D-B677-C2C16D528491}" type="presParOf" srcId="{EBF7AAB8-0BC6-7249-96F1-9E952DF6F94A}" destId="{2B2FCEF7-201A-4C4B-A792-B30333AA5421}" srcOrd="1" destOrd="0" presId="urn:microsoft.com/office/officeart/2005/8/layout/radial4"/>
    <dgm:cxn modelId="{25909E81-9705-084F-B25F-FC94B346D3C2}" type="presParOf" srcId="{EBF7AAB8-0BC6-7249-96F1-9E952DF6F94A}" destId="{B8BCD823-4831-404C-A5B9-201A0F62D9D5}" srcOrd="2" destOrd="0" presId="urn:microsoft.com/office/officeart/2005/8/layout/radial4"/>
    <dgm:cxn modelId="{81AC92C7-B489-A346-BA44-052C20C8F20C}" type="presParOf" srcId="{EBF7AAB8-0BC6-7249-96F1-9E952DF6F94A}" destId="{5054DD43-52C9-A848-BB02-BA68ABBC5DA6}" srcOrd="3" destOrd="0" presId="urn:microsoft.com/office/officeart/2005/8/layout/radial4"/>
    <dgm:cxn modelId="{29E5EA9C-AF4A-3744-94C7-2B2BD90CC45B}" type="presParOf" srcId="{EBF7AAB8-0BC6-7249-96F1-9E952DF6F94A}" destId="{266DF47A-4509-1247-ADCD-E9EA96F9DAFB}" srcOrd="4" destOrd="0" presId="urn:microsoft.com/office/officeart/2005/8/layout/radial4"/>
    <dgm:cxn modelId="{4F48673F-2F7A-9C4C-8343-604A0E4C9DDC}" type="presParOf" srcId="{EBF7AAB8-0BC6-7249-96F1-9E952DF6F94A}" destId="{49460273-345D-9E4B-A65B-6767AAAA1F8A}" srcOrd="5" destOrd="0" presId="urn:microsoft.com/office/officeart/2005/8/layout/radial4"/>
    <dgm:cxn modelId="{D0F36802-C07F-1B48-9621-9B6D1B0E6590}" type="presParOf" srcId="{EBF7AAB8-0BC6-7249-96F1-9E952DF6F94A}" destId="{2C40763A-6C1C-4046-9D10-8C9DFDAF4F14}" srcOrd="6" destOrd="0" presId="urn:microsoft.com/office/officeart/2005/8/layout/radial4"/>
    <dgm:cxn modelId="{99D13E97-44F3-4048-BD0A-7845B7A69C77}" type="presParOf" srcId="{EBF7AAB8-0BC6-7249-96F1-9E952DF6F94A}" destId="{76BC49D3-C99A-F046-832C-3F35FFAB26F8}" srcOrd="7" destOrd="0" presId="urn:microsoft.com/office/officeart/2005/8/layout/radial4"/>
    <dgm:cxn modelId="{EE367735-FF3D-CC41-B9DA-AE4E7E3DA814}" type="presParOf" srcId="{EBF7AAB8-0BC6-7249-96F1-9E952DF6F94A}" destId="{7B66DCF9-2D9C-2342-9B1A-584FDEF9A03B}" srcOrd="8" destOrd="0" presId="urn:microsoft.com/office/officeart/2005/8/layout/radial4"/>
    <dgm:cxn modelId="{2C457C74-D1AD-2645-9654-EA225CBF029C}" type="presParOf" srcId="{EBF7AAB8-0BC6-7249-96F1-9E952DF6F94A}" destId="{7901862E-F950-3747-9787-E34ECB932BF3}" srcOrd="9" destOrd="0" presId="urn:microsoft.com/office/officeart/2005/8/layout/radial4"/>
    <dgm:cxn modelId="{9553BB8C-4126-BE4F-A498-13AE36B6A0C5}" type="presParOf" srcId="{EBF7AAB8-0BC6-7249-96F1-9E952DF6F94A}" destId="{B5EBF9D0-13B3-6846-902D-961A488BAE22}"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t>
        <a:bodyPr/>
        <a:lstStyle/>
        <a:p>
          <a:endParaRPr lang="en-US"/>
        </a:p>
      </dgm:t>
    </dgm:pt>
    <dgm:pt modelId="{E56AD7BB-BE5A-4291-A469-A249A6DDF639}" type="pres">
      <dgm:prSet presAssocID="{47674A09-9520-420F-9F0B-B150E9454BB5}" presName="levelTx" presStyleLbl="revTx" presStyleIdx="0" presStyleCnt="0">
        <dgm:presLayoutVars>
          <dgm:chMax val="1"/>
          <dgm:bulletEnabled val="1"/>
        </dgm:presLayoutVars>
      </dgm:prSet>
      <dgm:spPr/>
      <dgm:t>
        <a:bodyPr/>
        <a:lstStyle/>
        <a:p>
          <a:endParaRPr lang="en-US"/>
        </a:p>
      </dgm:t>
    </dgm:pt>
  </dgm:ptLst>
  <dgm:cxnLst>
    <dgm:cxn modelId="{F445D9FF-1533-4049-BF39-F2D540C97CFD}" type="presOf" srcId="{C23299B2-BC21-48F2-A684-87AC1328B708}" destId="{860136A2-BC36-4BC2-AC9F-4F15965CAAF2}" srcOrd="0" destOrd="0" presId="urn:microsoft.com/office/officeart/2005/8/layout/pyramid1"/>
    <dgm:cxn modelId="{840E037C-DEA3-1D44-94C2-4724EFBF15D6}" type="presOf" srcId="{47674A09-9520-420F-9F0B-B150E9454BB5}" destId="{E56AD7BB-BE5A-4291-A469-A249A6DDF639}" srcOrd="1"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CFBDF342-DA0C-984A-B72D-95EC3C1EF26B}" type="presOf" srcId="{47674A09-9520-420F-9F0B-B150E9454BB5}" destId="{CEF699C1-73B8-4B5E-AE13-87B8A23DED2D}" srcOrd="0" destOrd="0" presId="urn:microsoft.com/office/officeart/2005/8/layout/pyramid1"/>
    <dgm:cxn modelId="{13F4C802-D4C4-C744-9B64-0B668F2D95B6}" type="presParOf" srcId="{860136A2-BC36-4BC2-AC9F-4F15965CAAF2}" destId="{5DE2F9FD-84D6-47A0-B0C2-3E100271E551}" srcOrd="0" destOrd="0" presId="urn:microsoft.com/office/officeart/2005/8/layout/pyramid1"/>
    <dgm:cxn modelId="{B223EF22-5DE5-D446-897A-25C9B4CC1A42}" type="presParOf" srcId="{5DE2F9FD-84D6-47A0-B0C2-3E100271E551}" destId="{CEF699C1-73B8-4B5E-AE13-87B8A23DED2D}" srcOrd="0" destOrd="0" presId="urn:microsoft.com/office/officeart/2005/8/layout/pyramid1"/>
    <dgm:cxn modelId="{66434EF9-C498-6746-8668-5607D5E6B3A6}"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smtClean="0"/>
            <a:t>Universal</a:t>
          </a:r>
          <a:endParaRPr lang="en-US" sz="3600" dirty="0"/>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smtClean="0"/>
            <a:t>Targeted</a:t>
          </a:r>
          <a:endParaRPr lang="en-US" sz="3600" dirty="0"/>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smtClean="0"/>
            <a:t>Intensive</a:t>
          </a:r>
          <a:endParaRPr lang="en-US" sz="3600" dirty="0"/>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t>
        <a:bodyPr/>
        <a:lstStyle/>
        <a:p>
          <a:endParaRPr lang="en-US"/>
        </a:p>
      </dgm:t>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t>
        <a:bodyPr/>
        <a:lstStyle/>
        <a:p>
          <a:endParaRPr lang="en-US"/>
        </a:p>
      </dgm:t>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t>
        <a:bodyPr/>
        <a:lstStyle/>
        <a:p>
          <a:endParaRPr lang="en-US"/>
        </a:p>
      </dgm:t>
    </dgm:pt>
  </dgm:ptLst>
  <dgm:cxnLst>
    <dgm:cxn modelId="{AC3544F8-F557-4E2E-AD61-E1C71E59215A}" srcId="{7A39768E-39A6-4FA9-A4B1-F5CD4CB6EEAE}" destId="{B60BBE5F-A665-46F2-B919-1153C04CBD02}" srcOrd="2" destOrd="0" parTransId="{28C11DF1-E077-4BD6-8C00-84F9E2513899}" sibTransId="{438A6466-CB0A-45CD-849A-77563B0BD182}"/>
    <dgm:cxn modelId="{B6642A13-AE3F-A74D-BA3A-3FCDEBE4DC33}" type="presOf" srcId="{7A39768E-39A6-4FA9-A4B1-F5CD4CB6EEAE}" destId="{C418DCAE-306E-4AF7-A07C-93313C08AC51}" srcOrd="0" destOrd="0" presId="urn:microsoft.com/office/officeart/2005/8/layout/arrow2"/>
    <dgm:cxn modelId="{2916F087-7B8C-CF43-9979-34372AB80FC3}" type="presOf" srcId="{B60BBE5F-A665-46F2-B919-1153C04CBD02}" destId="{D6BFCB8B-9EFA-490C-AAD3-ED7928DE275A}" srcOrd="0" destOrd="0" presId="urn:microsoft.com/office/officeart/2005/8/layout/arrow2"/>
    <dgm:cxn modelId="{236C4353-A200-48EB-89CB-BD45285A3F41}" srcId="{7A39768E-39A6-4FA9-A4B1-F5CD4CB6EEAE}" destId="{636B6905-8B07-4A8A-9920-CB8277CBCEC8}" srcOrd="1" destOrd="0" parTransId="{1F4EB6FC-6070-47DA-9E35-F176490CE62F}" sibTransId="{465F3017-FBCE-4CE5-8C7F-08B964924BB3}"/>
    <dgm:cxn modelId="{74A68F44-20A8-4AB5-8443-C9992E378513}" srcId="{7A39768E-39A6-4FA9-A4B1-F5CD4CB6EEAE}" destId="{18A232E2-9330-45BA-8F3D-94B65CEB4C6E}" srcOrd="0" destOrd="0" parTransId="{2F4A1E04-5D2B-4792-BBEF-41391C61F16F}" sibTransId="{90900876-D263-4D27-9390-F2D23E76F6C1}"/>
    <dgm:cxn modelId="{E0DD78F6-370A-0F45-B05F-4CF60A388639}" type="presOf" srcId="{636B6905-8B07-4A8A-9920-CB8277CBCEC8}" destId="{762E8C8B-CBB3-47CF-BB93-4E34DA5A865B}" srcOrd="0" destOrd="0" presId="urn:microsoft.com/office/officeart/2005/8/layout/arrow2"/>
    <dgm:cxn modelId="{818427C7-D42F-794E-99BC-1E42D2EF5C26}" type="presOf" srcId="{18A232E2-9330-45BA-8F3D-94B65CEB4C6E}" destId="{CBF801E5-F605-4B6B-AD44-734A83015E31}" srcOrd="0" destOrd="0" presId="urn:microsoft.com/office/officeart/2005/8/layout/arrow2"/>
    <dgm:cxn modelId="{F3258090-9277-DE42-87A6-F354D0AA8609}" type="presParOf" srcId="{C418DCAE-306E-4AF7-A07C-93313C08AC51}" destId="{71BCD42B-AD35-4119-8173-705E9B203F4E}" srcOrd="0" destOrd="0" presId="urn:microsoft.com/office/officeart/2005/8/layout/arrow2"/>
    <dgm:cxn modelId="{33419032-474F-074B-967A-646123248DBA}" type="presParOf" srcId="{C418DCAE-306E-4AF7-A07C-93313C08AC51}" destId="{1DC85ACA-369C-4434-B04E-417D8B11B123}" srcOrd="1" destOrd="0" presId="urn:microsoft.com/office/officeart/2005/8/layout/arrow2"/>
    <dgm:cxn modelId="{18433901-7CCC-184B-B029-2996F7F72F93}" type="presParOf" srcId="{1DC85ACA-369C-4434-B04E-417D8B11B123}" destId="{7A58CA06-7CF4-4880-8AFF-C27C46361B7A}" srcOrd="0" destOrd="0" presId="urn:microsoft.com/office/officeart/2005/8/layout/arrow2"/>
    <dgm:cxn modelId="{9F732ACA-400E-6541-8E95-50205B9F7A5B}" type="presParOf" srcId="{1DC85ACA-369C-4434-B04E-417D8B11B123}" destId="{CBF801E5-F605-4B6B-AD44-734A83015E31}" srcOrd="1" destOrd="0" presId="urn:microsoft.com/office/officeart/2005/8/layout/arrow2"/>
    <dgm:cxn modelId="{6B2C9ACE-D807-3140-9300-C11B16AA41CF}" type="presParOf" srcId="{1DC85ACA-369C-4434-B04E-417D8B11B123}" destId="{486B20C5-91A5-4C36-8053-3B9ACF3D938D}" srcOrd="2" destOrd="0" presId="urn:microsoft.com/office/officeart/2005/8/layout/arrow2"/>
    <dgm:cxn modelId="{9BF53193-1ED1-BC46-8C7D-E8CD2D922608}" type="presParOf" srcId="{1DC85ACA-369C-4434-B04E-417D8B11B123}" destId="{762E8C8B-CBB3-47CF-BB93-4E34DA5A865B}" srcOrd="3" destOrd="0" presId="urn:microsoft.com/office/officeart/2005/8/layout/arrow2"/>
    <dgm:cxn modelId="{D7ADDB21-96D4-7241-B4E8-BAE7A00C1B36}" type="presParOf" srcId="{1DC85ACA-369C-4434-B04E-417D8B11B123}" destId="{CC2DC6BB-4BD5-444C-A232-89F7B6D9B5AD}" srcOrd="4" destOrd="0" presId="urn:microsoft.com/office/officeart/2005/8/layout/arrow2"/>
    <dgm:cxn modelId="{9CB385CB-0F91-224C-B297-FFB428DE88D5}"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146DC6-1D99-A844-92D3-B5A1266281FA}"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6E505CD2-141E-3241-9FAE-517AD66D66CB}">
      <dgm:prSet phldrT="[Text]" custT="1"/>
      <dgm:spPr/>
      <dgm:t>
        <a:bodyPr/>
        <a:lstStyle/>
        <a:p>
          <a:r>
            <a:rPr lang="en-US" sz="1600" dirty="0" smtClean="0"/>
            <a:t>Define Simply</a:t>
          </a:r>
          <a:endParaRPr lang="en-US" sz="1600" dirty="0"/>
        </a:p>
      </dgm:t>
    </dgm:pt>
    <dgm:pt modelId="{73F65CE9-E540-E64A-89AA-FAD38722D2EA}" type="parTrans" cxnId="{DC235FBB-10AC-5D4F-8204-436575790590}">
      <dgm:prSet/>
      <dgm:spPr/>
      <dgm:t>
        <a:bodyPr/>
        <a:lstStyle/>
        <a:p>
          <a:endParaRPr lang="en-US"/>
        </a:p>
      </dgm:t>
    </dgm:pt>
    <dgm:pt modelId="{BCB88CFC-7F86-0441-8341-B2469F8C53ED}" type="sibTrans" cxnId="{DC235FBB-10AC-5D4F-8204-436575790590}">
      <dgm:prSet/>
      <dgm:spPr/>
      <dgm:t>
        <a:bodyPr/>
        <a:lstStyle/>
        <a:p>
          <a:endParaRPr lang="en-US"/>
        </a:p>
      </dgm:t>
    </dgm:pt>
    <dgm:pt modelId="{A6CB1329-0E2A-0040-92A3-1B98BFF735FF}">
      <dgm:prSet phldrT="[Text]" custT="1"/>
      <dgm:spPr/>
      <dgm:t>
        <a:bodyPr/>
        <a:lstStyle/>
        <a:p>
          <a:r>
            <a:rPr lang="en-US" sz="1600" dirty="0" smtClean="0"/>
            <a:t>Model</a:t>
          </a:r>
          <a:endParaRPr lang="en-US" sz="1600" dirty="0"/>
        </a:p>
      </dgm:t>
    </dgm:pt>
    <dgm:pt modelId="{BEF3EC1A-B1B3-3B43-B17E-C989FB6DBD4C}" type="parTrans" cxnId="{6F8E5D9B-5477-6947-87E8-8E852E176D4B}">
      <dgm:prSet/>
      <dgm:spPr/>
      <dgm:t>
        <a:bodyPr/>
        <a:lstStyle/>
        <a:p>
          <a:endParaRPr lang="en-US"/>
        </a:p>
      </dgm:t>
    </dgm:pt>
    <dgm:pt modelId="{219AB1A1-2812-CA43-B8F0-AE913B08854A}" type="sibTrans" cxnId="{6F8E5D9B-5477-6947-87E8-8E852E176D4B}">
      <dgm:prSet/>
      <dgm:spPr/>
      <dgm:t>
        <a:bodyPr/>
        <a:lstStyle/>
        <a:p>
          <a:endParaRPr lang="en-US"/>
        </a:p>
      </dgm:t>
    </dgm:pt>
    <dgm:pt modelId="{767FA3F2-5194-7143-9A1F-B30605DD4881}">
      <dgm:prSet phldrT="[Text]" custT="1"/>
      <dgm:spPr/>
      <dgm:t>
        <a:bodyPr/>
        <a:lstStyle/>
        <a:p>
          <a:r>
            <a:rPr lang="en-US" sz="1600" dirty="0" smtClean="0"/>
            <a:t>Practice in Setting</a:t>
          </a:r>
          <a:endParaRPr lang="en-US" sz="1600" dirty="0"/>
        </a:p>
      </dgm:t>
    </dgm:pt>
    <dgm:pt modelId="{23583226-78BC-5146-8F12-607F38062604}" type="parTrans" cxnId="{73952236-1E88-E440-9A0D-50D49618B71A}">
      <dgm:prSet/>
      <dgm:spPr/>
      <dgm:t>
        <a:bodyPr/>
        <a:lstStyle/>
        <a:p>
          <a:endParaRPr lang="en-US"/>
        </a:p>
      </dgm:t>
    </dgm:pt>
    <dgm:pt modelId="{A92B802F-49E1-054F-966F-01CB6AB56703}" type="sibTrans" cxnId="{73952236-1E88-E440-9A0D-50D49618B71A}">
      <dgm:prSet/>
      <dgm:spPr/>
      <dgm:t>
        <a:bodyPr/>
        <a:lstStyle/>
        <a:p>
          <a:endParaRPr lang="en-US"/>
        </a:p>
      </dgm:t>
    </dgm:pt>
    <dgm:pt modelId="{3AE1EA42-89CA-014F-9B64-061DC7E5F914}">
      <dgm:prSet phldrT="[Text]" custT="1"/>
      <dgm:spPr/>
      <dgm:t>
        <a:bodyPr/>
        <a:lstStyle/>
        <a:p>
          <a:r>
            <a:rPr lang="en-US" sz="1600" dirty="0" smtClean="0"/>
            <a:t>Monitor and Acknowledge</a:t>
          </a:r>
          <a:endParaRPr lang="en-US" sz="1600" dirty="0"/>
        </a:p>
      </dgm:t>
    </dgm:pt>
    <dgm:pt modelId="{FFCB7E46-E42F-D545-A739-771AF9606F05}" type="parTrans" cxnId="{CE485557-FE65-7547-8657-B1B0B86E386B}">
      <dgm:prSet/>
      <dgm:spPr/>
      <dgm:t>
        <a:bodyPr/>
        <a:lstStyle/>
        <a:p>
          <a:endParaRPr lang="en-US"/>
        </a:p>
      </dgm:t>
    </dgm:pt>
    <dgm:pt modelId="{A69CE815-E90C-F34A-9F8D-1CABD87B8386}" type="sibTrans" cxnId="{CE485557-FE65-7547-8657-B1B0B86E386B}">
      <dgm:prSet/>
      <dgm:spPr/>
      <dgm:t>
        <a:bodyPr/>
        <a:lstStyle/>
        <a:p>
          <a:endParaRPr lang="en-US"/>
        </a:p>
      </dgm:t>
    </dgm:pt>
    <dgm:pt modelId="{FC5815DB-1E58-6F4D-9848-E7B89DB37CBF}">
      <dgm:prSet phldrT="[Text]" custT="1"/>
      <dgm:spPr/>
      <dgm:t>
        <a:bodyPr/>
        <a:lstStyle/>
        <a:p>
          <a:r>
            <a:rPr lang="en-US" sz="1600" dirty="0" smtClean="0"/>
            <a:t>Adjust for Efficiency</a:t>
          </a:r>
          <a:endParaRPr lang="en-US" sz="1600" dirty="0"/>
        </a:p>
      </dgm:t>
    </dgm:pt>
    <dgm:pt modelId="{C22C3CE0-968A-7843-BDF4-2662C66D8E31}" type="parTrans" cxnId="{24ED29D2-03D5-CE45-8A5B-E68420CAB67C}">
      <dgm:prSet/>
      <dgm:spPr/>
      <dgm:t>
        <a:bodyPr/>
        <a:lstStyle/>
        <a:p>
          <a:endParaRPr lang="en-US"/>
        </a:p>
      </dgm:t>
    </dgm:pt>
    <dgm:pt modelId="{909BCCDD-9DCB-FC4A-8A07-ADBF19079226}" type="sibTrans" cxnId="{24ED29D2-03D5-CE45-8A5B-E68420CAB67C}">
      <dgm:prSet/>
      <dgm:spPr/>
      <dgm:t>
        <a:bodyPr/>
        <a:lstStyle/>
        <a:p>
          <a:endParaRPr lang="en-US"/>
        </a:p>
      </dgm:t>
    </dgm:pt>
    <dgm:pt modelId="{249DF358-FAEC-7A49-B71E-58C8E2C72867}" type="pres">
      <dgm:prSet presAssocID="{A3146DC6-1D99-A844-92D3-B5A1266281FA}" presName="cycle" presStyleCnt="0">
        <dgm:presLayoutVars>
          <dgm:dir/>
          <dgm:resizeHandles val="exact"/>
        </dgm:presLayoutVars>
      </dgm:prSet>
      <dgm:spPr/>
      <dgm:t>
        <a:bodyPr/>
        <a:lstStyle/>
        <a:p>
          <a:endParaRPr lang="en-US"/>
        </a:p>
      </dgm:t>
    </dgm:pt>
    <dgm:pt modelId="{5D72A9B5-0D58-D348-A965-155CE16E8ECE}" type="pres">
      <dgm:prSet presAssocID="{6E505CD2-141E-3241-9FAE-517AD66D66CB}" presName="node" presStyleLbl="node1" presStyleIdx="0" presStyleCnt="5" custScaleX="127259">
        <dgm:presLayoutVars>
          <dgm:bulletEnabled val="1"/>
        </dgm:presLayoutVars>
      </dgm:prSet>
      <dgm:spPr/>
      <dgm:t>
        <a:bodyPr/>
        <a:lstStyle/>
        <a:p>
          <a:endParaRPr lang="en-US"/>
        </a:p>
      </dgm:t>
    </dgm:pt>
    <dgm:pt modelId="{311EF484-B388-CF49-8304-50A7AC7874FC}" type="pres">
      <dgm:prSet presAssocID="{6E505CD2-141E-3241-9FAE-517AD66D66CB}" presName="spNode" presStyleCnt="0"/>
      <dgm:spPr/>
    </dgm:pt>
    <dgm:pt modelId="{B94A7BE7-A472-0743-A11A-4DB907FF9F37}" type="pres">
      <dgm:prSet presAssocID="{BCB88CFC-7F86-0441-8341-B2469F8C53ED}" presName="sibTrans" presStyleLbl="sibTrans1D1" presStyleIdx="0" presStyleCnt="5"/>
      <dgm:spPr/>
      <dgm:t>
        <a:bodyPr/>
        <a:lstStyle/>
        <a:p>
          <a:endParaRPr lang="en-US"/>
        </a:p>
      </dgm:t>
    </dgm:pt>
    <dgm:pt modelId="{4CA5FC5B-F2EB-C942-AA25-3D77E2BCCACF}" type="pres">
      <dgm:prSet presAssocID="{A6CB1329-0E2A-0040-92A3-1B98BFF735FF}" presName="node" presStyleLbl="node1" presStyleIdx="1" presStyleCnt="5" custScaleX="136484" custRadScaleRad="91336" custRadScaleInc="-7396">
        <dgm:presLayoutVars>
          <dgm:bulletEnabled val="1"/>
        </dgm:presLayoutVars>
      </dgm:prSet>
      <dgm:spPr/>
      <dgm:t>
        <a:bodyPr/>
        <a:lstStyle/>
        <a:p>
          <a:endParaRPr lang="en-US"/>
        </a:p>
      </dgm:t>
    </dgm:pt>
    <dgm:pt modelId="{EF85481E-2A9F-CB44-9630-6F5B2D6B07FF}" type="pres">
      <dgm:prSet presAssocID="{A6CB1329-0E2A-0040-92A3-1B98BFF735FF}" presName="spNode" presStyleCnt="0"/>
      <dgm:spPr/>
    </dgm:pt>
    <dgm:pt modelId="{4A2D3233-FBBA-7C4E-A1D8-D15B10E6FF15}" type="pres">
      <dgm:prSet presAssocID="{219AB1A1-2812-CA43-B8F0-AE913B08854A}" presName="sibTrans" presStyleLbl="sibTrans1D1" presStyleIdx="1" presStyleCnt="5"/>
      <dgm:spPr/>
      <dgm:t>
        <a:bodyPr/>
        <a:lstStyle/>
        <a:p>
          <a:endParaRPr lang="en-US"/>
        </a:p>
      </dgm:t>
    </dgm:pt>
    <dgm:pt modelId="{1229FADB-CE44-174C-B634-46D396E04FE4}" type="pres">
      <dgm:prSet presAssocID="{767FA3F2-5194-7143-9A1F-B30605DD4881}" presName="node" presStyleLbl="node1" presStyleIdx="2" presStyleCnt="5" custScaleX="118912" custRadScaleRad="97149" custRadScaleInc="-38836">
        <dgm:presLayoutVars>
          <dgm:bulletEnabled val="1"/>
        </dgm:presLayoutVars>
      </dgm:prSet>
      <dgm:spPr/>
      <dgm:t>
        <a:bodyPr/>
        <a:lstStyle/>
        <a:p>
          <a:endParaRPr lang="en-US"/>
        </a:p>
      </dgm:t>
    </dgm:pt>
    <dgm:pt modelId="{5097549C-02C1-834E-B4D8-3A70A6D7C8D0}" type="pres">
      <dgm:prSet presAssocID="{767FA3F2-5194-7143-9A1F-B30605DD4881}" presName="spNode" presStyleCnt="0"/>
      <dgm:spPr/>
    </dgm:pt>
    <dgm:pt modelId="{F394B355-2DBA-C341-9CBB-6279AB175A21}" type="pres">
      <dgm:prSet presAssocID="{A92B802F-49E1-054F-966F-01CB6AB56703}" presName="sibTrans" presStyleLbl="sibTrans1D1" presStyleIdx="2" presStyleCnt="5"/>
      <dgm:spPr/>
      <dgm:t>
        <a:bodyPr/>
        <a:lstStyle/>
        <a:p>
          <a:endParaRPr lang="en-US"/>
        </a:p>
      </dgm:t>
    </dgm:pt>
    <dgm:pt modelId="{1C19A983-E729-6A43-B19B-B4702942140F}" type="pres">
      <dgm:prSet presAssocID="{3AE1EA42-89CA-014F-9B64-061DC7E5F914}" presName="node" presStyleLbl="node1" presStyleIdx="3" presStyleCnt="5" custScaleX="141992" custRadScaleRad="106060" custRadScaleInc="40544">
        <dgm:presLayoutVars>
          <dgm:bulletEnabled val="1"/>
        </dgm:presLayoutVars>
      </dgm:prSet>
      <dgm:spPr/>
      <dgm:t>
        <a:bodyPr/>
        <a:lstStyle/>
        <a:p>
          <a:endParaRPr lang="en-US"/>
        </a:p>
      </dgm:t>
    </dgm:pt>
    <dgm:pt modelId="{381407B3-F5FF-4C40-ADEC-F0D8CAFAEE5B}" type="pres">
      <dgm:prSet presAssocID="{3AE1EA42-89CA-014F-9B64-061DC7E5F914}" presName="spNode" presStyleCnt="0"/>
      <dgm:spPr/>
    </dgm:pt>
    <dgm:pt modelId="{64D067FA-9A00-3F4E-A1CF-7AF7803AFB70}" type="pres">
      <dgm:prSet presAssocID="{A69CE815-E90C-F34A-9F8D-1CABD87B8386}" presName="sibTrans" presStyleLbl="sibTrans1D1" presStyleIdx="3" presStyleCnt="5"/>
      <dgm:spPr/>
      <dgm:t>
        <a:bodyPr/>
        <a:lstStyle/>
        <a:p>
          <a:endParaRPr lang="en-US"/>
        </a:p>
      </dgm:t>
    </dgm:pt>
    <dgm:pt modelId="{EA5B2702-8C31-374B-9452-0E0C27045B7C}" type="pres">
      <dgm:prSet presAssocID="{FC5815DB-1E58-6F4D-9848-E7B89DB37CBF}" presName="node" presStyleLbl="node1" presStyleIdx="4" presStyleCnt="5" custScaleX="127875">
        <dgm:presLayoutVars>
          <dgm:bulletEnabled val="1"/>
        </dgm:presLayoutVars>
      </dgm:prSet>
      <dgm:spPr/>
      <dgm:t>
        <a:bodyPr/>
        <a:lstStyle/>
        <a:p>
          <a:endParaRPr lang="en-US"/>
        </a:p>
      </dgm:t>
    </dgm:pt>
    <dgm:pt modelId="{17BABA53-A7F2-A74E-AD3F-DC6010CABB54}" type="pres">
      <dgm:prSet presAssocID="{FC5815DB-1E58-6F4D-9848-E7B89DB37CBF}" presName="spNode" presStyleCnt="0"/>
      <dgm:spPr/>
    </dgm:pt>
    <dgm:pt modelId="{95ED983B-6CC6-964E-A7FD-8CE4364FE743}" type="pres">
      <dgm:prSet presAssocID="{909BCCDD-9DCB-FC4A-8A07-ADBF19079226}" presName="sibTrans" presStyleLbl="sibTrans1D1" presStyleIdx="4" presStyleCnt="5"/>
      <dgm:spPr/>
      <dgm:t>
        <a:bodyPr/>
        <a:lstStyle/>
        <a:p>
          <a:endParaRPr lang="en-US"/>
        </a:p>
      </dgm:t>
    </dgm:pt>
  </dgm:ptLst>
  <dgm:cxnLst>
    <dgm:cxn modelId="{73952236-1E88-E440-9A0D-50D49618B71A}" srcId="{A3146DC6-1D99-A844-92D3-B5A1266281FA}" destId="{767FA3F2-5194-7143-9A1F-B30605DD4881}" srcOrd="2" destOrd="0" parTransId="{23583226-78BC-5146-8F12-607F38062604}" sibTransId="{A92B802F-49E1-054F-966F-01CB6AB56703}"/>
    <dgm:cxn modelId="{C5141427-A3A8-EF4F-9743-754E1F1293AD}" type="presOf" srcId="{3AE1EA42-89CA-014F-9B64-061DC7E5F914}" destId="{1C19A983-E729-6A43-B19B-B4702942140F}" srcOrd="0" destOrd="0" presId="urn:microsoft.com/office/officeart/2005/8/layout/cycle5"/>
    <dgm:cxn modelId="{DC235FBB-10AC-5D4F-8204-436575790590}" srcId="{A3146DC6-1D99-A844-92D3-B5A1266281FA}" destId="{6E505CD2-141E-3241-9FAE-517AD66D66CB}" srcOrd="0" destOrd="0" parTransId="{73F65CE9-E540-E64A-89AA-FAD38722D2EA}" sibTransId="{BCB88CFC-7F86-0441-8341-B2469F8C53ED}"/>
    <dgm:cxn modelId="{2414B166-8967-C14C-AB2B-9DD46F110ED4}" type="presOf" srcId="{909BCCDD-9DCB-FC4A-8A07-ADBF19079226}" destId="{95ED983B-6CC6-964E-A7FD-8CE4364FE743}" srcOrd="0" destOrd="0" presId="urn:microsoft.com/office/officeart/2005/8/layout/cycle5"/>
    <dgm:cxn modelId="{24ED29D2-03D5-CE45-8A5B-E68420CAB67C}" srcId="{A3146DC6-1D99-A844-92D3-B5A1266281FA}" destId="{FC5815DB-1E58-6F4D-9848-E7B89DB37CBF}" srcOrd="4" destOrd="0" parTransId="{C22C3CE0-968A-7843-BDF4-2662C66D8E31}" sibTransId="{909BCCDD-9DCB-FC4A-8A07-ADBF19079226}"/>
    <dgm:cxn modelId="{FCEB37A9-6283-8440-B689-CDA333539BF4}" type="presOf" srcId="{A92B802F-49E1-054F-966F-01CB6AB56703}" destId="{F394B355-2DBA-C341-9CBB-6279AB175A21}" srcOrd="0" destOrd="0" presId="urn:microsoft.com/office/officeart/2005/8/layout/cycle5"/>
    <dgm:cxn modelId="{9AE055DD-7EB1-C24E-A8D5-83D83EB0181E}" type="presOf" srcId="{767FA3F2-5194-7143-9A1F-B30605DD4881}" destId="{1229FADB-CE44-174C-B634-46D396E04FE4}" srcOrd="0" destOrd="0" presId="urn:microsoft.com/office/officeart/2005/8/layout/cycle5"/>
    <dgm:cxn modelId="{672162AF-8A64-5F4B-B081-ECF20696BDE6}" type="presOf" srcId="{A69CE815-E90C-F34A-9F8D-1CABD87B8386}" destId="{64D067FA-9A00-3F4E-A1CF-7AF7803AFB70}" srcOrd="0" destOrd="0" presId="urn:microsoft.com/office/officeart/2005/8/layout/cycle5"/>
    <dgm:cxn modelId="{CE485557-FE65-7547-8657-B1B0B86E386B}" srcId="{A3146DC6-1D99-A844-92D3-B5A1266281FA}" destId="{3AE1EA42-89CA-014F-9B64-061DC7E5F914}" srcOrd="3" destOrd="0" parTransId="{FFCB7E46-E42F-D545-A739-771AF9606F05}" sibTransId="{A69CE815-E90C-F34A-9F8D-1CABD87B8386}"/>
    <dgm:cxn modelId="{2DC6EFC2-15A6-C240-843B-A8A35439DA41}" type="presOf" srcId="{BCB88CFC-7F86-0441-8341-B2469F8C53ED}" destId="{B94A7BE7-A472-0743-A11A-4DB907FF9F37}" srcOrd="0" destOrd="0" presId="urn:microsoft.com/office/officeart/2005/8/layout/cycle5"/>
    <dgm:cxn modelId="{FFF68E1D-B5F1-EC46-ADA0-8394A4417001}" type="presOf" srcId="{FC5815DB-1E58-6F4D-9848-E7B89DB37CBF}" destId="{EA5B2702-8C31-374B-9452-0E0C27045B7C}" srcOrd="0" destOrd="0" presId="urn:microsoft.com/office/officeart/2005/8/layout/cycle5"/>
    <dgm:cxn modelId="{AA227393-211B-FC46-9137-0F79E529DFAE}" type="presOf" srcId="{A6CB1329-0E2A-0040-92A3-1B98BFF735FF}" destId="{4CA5FC5B-F2EB-C942-AA25-3D77E2BCCACF}" srcOrd="0" destOrd="0" presId="urn:microsoft.com/office/officeart/2005/8/layout/cycle5"/>
    <dgm:cxn modelId="{1BA637CD-A5DD-404A-9094-3A38640A40D6}" type="presOf" srcId="{A3146DC6-1D99-A844-92D3-B5A1266281FA}" destId="{249DF358-FAEC-7A49-B71E-58C8E2C72867}" srcOrd="0" destOrd="0" presId="urn:microsoft.com/office/officeart/2005/8/layout/cycle5"/>
    <dgm:cxn modelId="{61354BE4-F54A-5E4F-B54C-E33727313356}" type="presOf" srcId="{6E505CD2-141E-3241-9FAE-517AD66D66CB}" destId="{5D72A9B5-0D58-D348-A965-155CE16E8ECE}" srcOrd="0" destOrd="0" presId="urn:microsoft.com/office/officeart/2005/8/layout/cycle5"/>
    <dgm:cxn modelId="{6F8E5D9B-5477-6947-87E8-8E852E176D4B}" srcId="{A3146DC6-1D99-A844-92D3-B5A1266281FA}" destId="{A6CB1329-0E2A-0040-92A3-1B98BFF735FF}" srcOrd="1" destOrd="0" parTransId="{BEF3EC1A-B1B3-3B43-B17E-C989FB6DBD4C}" sibTransId="{219AB1A1-2812-CA43-B8F0-AE913B08854A}"/>
    <dgm:cxn modelId="{F7157E77-F2A5-BA46-8D7D-6C7D0C839B92}" type="presOf" srcId="{219AB1A1-2812-CA43-B8F0-AE913B08854A}" destId="{4A2D3233-FBBA-7C4E-A1D8-D15B10E6FF15}" srcOrd="0" destOrd="0" presId="urn:microsoft.com/office/officeart/2005/8/layout/cycle5"/>
    <dgm:cxn modelId="{A5B070AB-97E4-7643-8D0A-2B3C0FE5EA96}" type="presParOf" srcId="{249DF358-FAEC-7A49-B71E-58C8E2C72867}" destId="{5D72A9B5-0D58-D348-A965-155CE16E8ECE}" srcOrd="0" destOrd="0" presId="urn:microsoft.com/office/officeart/2005/8/layout/cycle5"/>
    <dgm:cxn modelId="{396FFCEF-70BC-E146-B478-1B8659BE376B}" type="presParOf" srcId="{249DF358-FAEC-7A49-B71E-58C8E2C72867}" destId="{311EF484-B388-CF49-8304-50A7AC7874FC}" srcOrd="1" destOrd="0" presId="urn:microsoft.com/office/officeart/2005/8/layout/cycle5"/>
    <dgm:cxn modelId="{83FEBFFE-2BF7-3242-B871-B311D7A90369}" type="presParOf" srcId="{249DF358-FAEC-7A49-B71E-58C8E2C72867}" destId="{B94A7BE7-A472-0743-A11A-4DB907FF9F37}" srcOrd="2" destOrd="0" presId="urn:microsoft.com/office/officeart/2005/8/layout/cycle5"/>
    <dgm:cxn modelId="{925924A8-11B3-4341-80A1-D188B740E362}" type="presParOf" srcId="{249DF358-FAEC-7A49-B71E-58C8E2C72867}" destId="{4CA5FC5B-F2EB-C942-AA25-3D77E2BCCACF}" srcOrd="3" destOrd="0" presId="urn:microsoft.com/office/officeart/2005/8/layout/cycle5"/>
    <dgm:cxn modelId="{F50D692F-5CE0-C346-8BF4-025D916DF815}" type="presParOf" srcId="{249DF358-FAEC-7A49-B71E-58C8E2C72867}" destId="{EF85481E-2A9F-CB44-9630-6F5B2D6B07FF}" srcOrd="4" destOrd="0" presId="urn:microsoft.com/office/officeart/2005/8/layout/cycle5"/>
    <dgm:cxn modelId="{05103495-2A6C-D542-813D-A2839C1CD96F}" type="presParOf" srcId="{249DF358-FAEC-7A49-B71E-58C8E2C72867}" destId="{4A2D3233-FBBA-7C4E-A1D8-D15B10E6FF15}" srcOrd="5" destOrd="0" presId="urn:microsoft.com/office/officeart/2005/8/layout/cycle5"/>
    <dgm:cxn modelId="{093FF4F3-2246-A446-8AFA-22C36567B2F1}" type="presParOf" srcId="{249DF358-FAEC-7A49-B71E-58C8E2C72867}" destId="{1229FADB-CE44-174C-B634-46D396E04FE4}" srcOrd="6" destOrd="0" presId="urn:microsoft.com/office/officeart/2005/8/layout/cycle5"/>
    <dgm:cxn modelId="{D781E666-0914-C147-90C8-0104AC571F3F}" type="presParOf" srcId="{249DF358-FAEC-7A49-B71E-58C8E2C72867}" destId="{5097549C-02C1-834E-B4D8-3A70A6D7C8D0}" srcOrd="7" destOrd="0" presId="urn:microsoft.com/office/officeart/2005/8/layout/cycle5"/>
    <dgm:cxn modelId="{35CFC65D-6055-1749-A097-96F79F743296}" type="presParOf" srcId="{249DF358-FAEC-7A49-B71E-58C8E2C72867}" destId="{F394B355-2DBA-C341-9CBB-6279AB175A21}" srcOrd="8" destOrd="0" presId="urn:microsoft.com/office/officeart/2005/8/layout/cycle5"/>
    <dgm:cxn modelId="{A57CC4B1-5665-FB44-B5F7-A336F932F7EF}" type="presParOf" srcId="{249DF358-FAEC-7A49-B71E-58C8E2C72867}" destId="{1C19A983-E729-6A43-B19B-B4702942140F}" srcOrd="9" destOrd="0" presId="urn:microsoft.com/office/officeart/2005/8/layout/cycle5"/>
    <dgm:cxn modelId="{CAC1A3B9-5583-3E40-9C23-DB6A4DCEC0DC}" type="presParOf" srcId="{249DF358-FAEC-7A49-B71E-58C8E2C72867}" destId="{381407B3-F5FF-4C40-ADEC-F0D8CAFAEE5B}" srcOrd="10" destOrd="0" presId="urn:microsoft.com/office/officeart/2005/8/layout/cycle5"/>
    <dgm:cxn modelId="{3D8E121B-1A34-AD49-9195-6F532E1BF0A4}" type="presParOf" srcId="{249DF358-FAEC-7A49-B71E-58C8E2C72867}" destId="{64D067FA-9A00-3F4E-A1CF-7AF7803AFB70}" srcOrd="11" destOrd="0" presId="urn:microsoft.com/office/officeart/2005/8/layout/cycle5"/>
    <dgm:cxn modelId="{450F2DE6-305F-BF4E-94AC-2DAA6E933119}" type="presParOf" srcId="{249DF358-FAEC-7A49-B71E-58C8E2C72867}" destId="{EA5B2702-8C31-374B-9452-0E0C27045B7C}" srcOrd="12" destOrd="0" presId="urn:microsoft.com/office/officeart/2005/8/layout/cycle5"/>
    <dgm:cxn modelId="{9763B4BB-96FF-EF42-AF4B-550942A89261}" type="presParOf" srcId="{249DF358-FAEC-7A49-B71E-58C8E2C72867}" destId="{17BABA53-A7F2-A74E-AD3F-DC6010CABB54}" srcOrd="13" destOrd="0" presId="urn:microsoft.com/office/officeart/2005/8/layout/cycle5"/>
    <dgm:cxn modelId="{F638DF80-B8A0-3748-B149-095DA971DFA3}" type="presParOf" srcId="{249DF358-FAEC-7A49-B71E-58C8E2C72867}" destId="{95ED983B-6CC6-964E-A7FD-8CE4364FE743}"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30F5E4EA-5E7E-3143-9878-C68788F323A6}">
      <dgm:prSet custT="1"/>
      <dgm:spPr/>
      <dgm:t>
        <a:bodyPr/>
        <a:lstStyle/>
        <a:p>
          <a:pPr marL="508000" indent="0" rtl="0"/>
          <a:r>
            <a:rPr lang="en-US" sz="2800" dirty="0" smtClean="0"/>
            <a:t>Behavior is learned</a:t>
          </a:r>
          <a:endParaRPr lang="en-US" sz="28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dgm:t>
        <a:bodyPr/>
        <a:lstStyle/>
        <a:p>
          <a:endParaRPr lang="en-US"/>
        </a:p>
      </dgm:t>
    </dgm:pt>
    <dgm:pt modelId="{399F1134-CCFF-FB4C-AB2A-95F502A3EF46}">
      <dgm:prSet custT="1"/>
      <dgm:spPr/>
      <dgm:t>
        <a:bodyPr/>
        <a:lstStyle/>
        <a:p>
          <a:pPr marL="508000" indent="0" rtl="0"/>
          <a:r>
            <a:rPr lang="en-US" sz="2800" dirty="0" smtClean="0"/>
            <a:t>Learning is facilitated by guided </a:t>
          </a:r>
          <a:r>
            <a:rPr lang="en-US" sz="2800" b="1" dirty="0" smtClean="0">
              <a:solidFill>
                <a:srgbClr val="FF0000"/>
              </a:solidFill>
            </a:rPr>
            <a:t>feedback</a:t>
          </a:r>
          <a:endParaRPr lang="en-US" sz="2800" b="1" dirty="0">
            <a:solidFill>
              <a:srgbClr val="FF0000"/>
            </a:solidFill>
          </a:endParaRPr>
        </a:p>
      </dgm:t>
    </dgm:pt>
    <dgm:pt modelId="{24329B51-B6DC-4E4B-AD44-A7CA624FA57B}" type="parTrans" cxnId="{16E8B201-2ED2-9641-9C86-3EBBA99E1CA0}">
      <dgm:prSet/>
      <dgm:spPr/>
      <dgm:t>
        <a:bodyPr/>
        <a:lstStyle/>
        <a:p>
          <a:endParaRPr lang="en-US"/>
        </a:p>
      </dgm:t>
    </dgm:pt>
    <dgm:pt modelId="{70B32FDA-2742-2C4E-BA1B-76CA8646D3C2}" type="sibTrans" cxnId="{16E8B201-2ED2-9641-9C86-3EBBA99E1CA0}">
      <dgm:prSet/>
      <dgm:spPr/>
      <dgm:t>
        <a:bodyPr/>
        <a:lstStyle/>
        <a:p>
          <a:endParaRPr lang="en-US"/>
        </a:p>
      </dgm:t>
    </dgm:pt>
    <dgm:pt modelId="{97958839-8F4A-EE4A-B5BB-2CFCFA99F9C7}">
      <dgm:prSet custT="1"/>
      <dgm:spPr/>
      <dgm:t>
        <a:bodyPr/>
        <a:lstStyle/>
        <a:p>
          <a:pPr marL="508000" indent="0" rtl="0"/>
          <a:r>
            <a:rPr lang="en-US" sz="2800" dirty="0" smtClean="0"/>
            <a:t>Positive </a:t>
          </a:r>
          <a:r>
            <a:rPr lang="en-US" sz="2800" b="1" dirty="0" smtClean="0">
              <a:solidFill>
                <a:srgbClr val="FF0000"/>
              </a:solidFill>
            </a:rPr>
            <a:t>feedback</a:t>
          </a:r>
          <a:r>
            <a:rPr lang="en-US" sz="2800" dirty="0" smtClean="0"/>
            <a:t> has a greater likelihood of shaping behavior than negative </a:t>
          </a:r>
          <a:r>
            <a:rPr lang="en-US" sz="2800" b="1" dirty="0" smtClean="0">
              <a:solidFill>
                <a:srgbClr val="FF0000"/>
              </a:solidFill>
            </a:rPr>
            <a:t>feedback</a:t>
          </a:r>
          <a:endParaRPr lang="en-US" sz="2800" b="1" dirty="0">
            <a:solidFill>
              <a:srgbClr val="FF0000"/>
            </a:solidFill>
          </a:endParaRPr>
        </a:p>
      </dgm:t>
    </dgm:pt>
    <dgm:pt modelId="{C5524127-D80E-F041-8404-DD4047BF616F}" type="parTrans" cxnId="{907FECFF-1973-B742-A571-FEAB35045F17}">
      <dgm:prSet/>
      <dgm:spPr/>
      <dgm:t>
        <a:bodyPr/>
        <a:lstStyle/>
        <a:p>
          <a:endParaRPr lang="en-US"/>
        </a:p>
      </dgm:t>
    </dgm:pt>
    <dgm:pt modelId="{8187963C-B7E0-7146-840F-B970EA89017F}" type="sibTrans" cxnId="{907FECFF-1973-B742-A571-FEAB35045F17}">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t>
        <a:bodyPr/>
        <a:lstStyle/>
        <a:p>
          <a:endParaRPr lang="en-US"/>
        </a:p>
      </dgm:t>
    </dgm:pt>
    <dgm:pt modelId="{0A700FB4-0B24-B840-B903-7B04F92D974B}" type="pres">
      <dgm:prSet presAssocID="{70F62600-A339-9346-A108-28A8E406F98D}" presName="dummyMaxCanvas" presStyleCnt="0">
        <dgm:presLayoutVars/>
      </dgm:prSet>
      <dgm:spPr/>
      <dgm:t>
        <a:bodyPr/>
        <a:lstStyle/>
        <a:p>
          <a:endParaRPr lang="en-US"/>
        </a:p>
      </dgm:t>
    </dgm:pt>
    <dgm:pt modelId="{BADD9F4F-D477-5B46-B055-9503731D3B4D}" type="pres">
      <dgm:prSet presAssocID="{70F62600-A339-9346-A108-28A8E406F98D}" presName="ThreeNodes_1" presStyleLbl="node1" presStyleIdx="0" presStyleCnt="3">
        <dgm:presLayoutVars>
          <dgm:bulletEnabled val="1"/>
        </dgm:presLayoutVars>
      </dgm:prSet>
      <dgm:spPr/>
      <dgm:t>
        <a:bodyPr/>
        <a:lstStyle/>
        <a:p>
          <a:endParaRPr lang="en-US"/>
        </a:p>
      </dgm:t>
    </dgm:pt>
    <dgm:pt modelId="{80D323C9-E3CF-364F-BF20-15E997F6AD78}" type="pres">
      <dgm:prSet presAssocID="{70F62600-A339-9346-A108-28A8E406F98D}" presName="ThreeNodes_2" presStyleLbl="node1" presStyleIdx="1" presStyleCnt="3" custScaleY="111714" custLinFactNeighborY="-3654">
        <dgm:presLayoutVars>
          <dgm:bulletEnabled val="1"/>
        </dgm:presLayoutVars>
      </dgm:prSet>
      <dgm:spPr/>
      <dgm:t>
        <a:bodyPr/>
        <a:lstStyle/>
        <a:p>
          <a:endParaRPr lang="en-US"/>
        </a:p>
      </dgm:t>
    </dgm:pt>
    <dgm:pt modelId="{BA738F36-8219-5340-82E9-A8D345CFE27B}" type="pres">
      <dgm:prSet presAssocID="{70F62600-A339-9346-A108-28A8E406F98D}" presName="ThreeNodes_3" presStyleLbl="node1" presStyleIdx="2" presStyleCnt="3" custScaleY="121855">
        <dgm:presLayoutVars>
          <dgm:bulletEnabled val="1"/>
        </dgm:presLayoutVars>
      </dgm:prSet>
      <dgm:spPr/>
      <dgm:t>
        <a:bodyPr/>
        <a:lstStyle/>
        <a:p>
          <a:endParaRPr lang="en-US"/>
        </a:p>
      </dgm:t>
    </dgm:pt>
    <dgm:pt modelId="{7A4D1F75-555A-9949-BFFA-EBC76D658A3E}" type="pres">
      <dgm:prSet presAssocID="{70F62600-A339-9346-A108-28A8E406F98D}" presName="ThreeConn_1-2" presStyleLbl="fgAccFollowNode1" presStyleIdx="0" presStyleCnt="2">
        <dgm:presLayoutVars>
          <dgm:bulletEnabled val="1"/>
        </dgm:presLayoutVars>
      </dgm:prSet>
      <dgm:spPr/>
      <dgm:t>
        <a:bodyPr/>
        <a:lstStyle/>
        <a:p>
          <a:endParaRPr lang="en-US"/>
        </a:p>
      </dgm:t>
    </dgm:pt>
    <dgm:pt modelId="{72B5DB57-AF4C-3349-9BA4-50D96F3CDE0C}" type="pres">
      <dgm:prSet presAssocID="{70F62600-A339-9346-A108-28A8E406F98D}" presName="ThreeConn_2-3" presStyleLbl="fgAccFollowNode1" presStyleIdx="1" presStyleCnt="2">
        <dgm:presLayoutVars>
          <dgm:bulletEnabled val="1"/>
        </dgm:presLayoutVars>
      </dgm:prSet>
      <dgm:spPr/>
      <dgm:t>
        <a:bodyPr/>
        <a:lstStyle/>
        <a:p>
          <a:endParaRPr lang="en-US"/>
        </a:p>
      </dgm:t>
    </dgm:pt>
    <dgm:pt modelId="{7A1E22E7-3F53-394A-991C-2FEF0E01741B}" type="pres">
      <dgm:prSet presAssocID="{70F62600-A339-9346-A108-28A8E406F98D}" presName="ThreeNodes_1_text" presStyleLbl="node1" presStyleIdx="2" presStyleCnt="3">
        <dgm:presLayoutVars>
          <dgm:bulletEnabled val="1"/>
        </dgm:presLayoutVars>
      </dgm:prSet>
      <dgm:spPr/>
      <dgm:t>
        <a:bodyPr/>
        <a:lstStyle/>
        <a:p>
          <a:endParaRPr lang="en-US"/>
        </a:p>
      </dgm:t>
    </dgm:pt>
    <dgm:pt modelId="{C2E1E83E-B20A-4F40-A2F4-12B71C406719}" type="pres">
      <dgm:prSet presAssocID="{70F62600-A339-9346-A108-28A8E406F98D}" presName="ThreeNodes_2_text" presStyleLbl="node1" presStyleIdx="2" presStyleCnt="3">
        <dgm:presLayoutVars>
          <dgm:bulletEnabled val="1"/>
        </dgm:presLayoutVars>
      </dgm:prSet>
      <dgm:spPr/>
      <dgm:t>
        <a:bodyPr/>
        <a:lstStyle/>
        <a:p>
          <a:endParaRPr lang="en-US"/>
        </a:p>
      </dgm:t>
    </dgm:pt>
    <dgm:pt modelId="{62930D50-1837-1545-A7F2-60A0BDDA37E5}" type="pres">
      <dgm:prSet presAssocID="{70F62600-A339-9346-A108-28A8E406F98D}" presName="ThreeNodes_3_text" presStyleLbl="node1" presStyleIdx="2" presStyleCnt="3">
        <dgm:presLayoutVars>
          <dgm:bulletEnabled val="1"/>
        </dgm:presLayoutVars>
      </dgm:prSet>
      <dgm:spPr/>
      <dgm:t>
        <a:bodyPr/>
        <a:lstStyle/>
        <a:p>
          <a:endParaRPr lang="en-US"/>
        </a:p>
      </dgm:t>
    </dgm:pt>
  </dgm:ptLst>
  <dgm:cxnLst>
    <dgm:cxn modelId="{384A3C65-4AF8-7348-890A-45AAFBCEE633}" type="presOf" srcId="{97958839-8F4A-EE4A-B5BB-2CFCFA99F9C7}" destId="{62930D50-1837-1545-A7F2-60A0BDDA37E5}" srcOrd="1"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A1C9BB2C-FAD8-7F4B-AC83-1D256A7306A2}" type="presOf" srcId="{70F62600-A339-9346-A108-28A8E406F98D}" destId="{03558A22-192F-684E-9342-2D37646D81E2}" srcOrd="0" destOrd="0" presId="urn:microsoft.com/office/officeart/2005/8/layout/vProcess5"/>
    <dgm:cxn modelId="{16E8B201-2ED2-9641-9C86-3EBBA99E1CA0}" srcId="{70F62600-A339-9346-A108-28A8E406F98D}" destId="{399F1134-CCFF-FB4C-AB2A-95F502A3EF46}" srcOrd="1" destOrd="0" parTransId="{24329B51-B6DC-4E4B-AD44-A7CA624FA57B}" sibTransId="{70B32FDA-2742-2C4E-BA1B-76CA8646D3C2}"/>
    <dgm:cxn modelId="{2CE85B04-FC26-D543-A28E-3619026D89D1}" type="presOf" srcId="{399F1134-CCFF-FB4C-AB2A-95F502A3EF46}" destId="{C2E1E83E-B20A-4F40-A2F4-12B71C406719}" srcOrd="1" destOrd="0" presId="urn:microsoft.com/office/officeart/2005/8/layout/vProcess5"/>
    <dgm:cxn modelId="{12E11DB0-2B65-4246-8221-EB0619594538}" type="presOf" srcId="{399F1134-CCFF-FB4C-AB2A-95F502A3EF46}" destId="{80D323C9-E3CF-364F-BF20-15E997F6AD78}" srcOrd="0" destOrd="0" presId="urn:microsoft.com/office/officeart/2005/8/layout/vProcess5"/>
    <dgm:cxn modelId="{06723A1E-0AFF-2044-A926-4DC6677B8E5C}" type="presOf" srcId="{70B32FDA-2742-2C4E-BA1B-76CA8646D3C2}" destId="{72B5DB57-AF4C-3349-9BA4-50D96F3CDE0C}" srcOrd="0" destOrd="0" presId="urn:microsoft.com/office/officeart/2005/8/layout/vProcess5"/>
    <dgm:cxn modelId="{88C42ECA-59D7-5247-B0B5-7F7297FD4C22}" type="presOf" srcId="{E998D0CA-C388-414D-9A67-25D33B230E0D}" destId="{7A4D1F75-555A-9949-BFFA-EBC76D658A3E}" srcOrd="0" destOrd="0" presId="urn:microsoft.com/office/officeart/2005/8/layout/vProcess5"/>
    <dgm:cxn modelId="{4E172E8B-A7A9-7C4B-B5F7-73FA8B051CF2}" type="presOf" srcId="{30F5E4EA-5E7E-3143-9878-C68788F323A6}" destId="{BADD9F4F-D477-5B46-B055-9503731D3B4D}" srcOrd="0" destOrd="0" presId="urn:microsoft.com/office/officeart/2005/8/layout/vProcess5"/>
    <dgm:cxn modelId="{A73E8F27-3B00-D64F-BCF8-CC5BDBC8FACF}" type="presOf" srcId="{30F5E4EA-5E7E-3143-9878-C68788F323A6}" destId="{7A1E22E7-3F53-394A-991C-2FEF0E01741B}" srcOrd="1" destOrd="0" presId="urn:microsoft.com/office/officeart/2005/8/layout/vProcess5"/>
    <dgm:cxn modelId="{6FF66136-71D5-4F42-B9BE-C1709BE89595}" type="presOf" srcId="{97958839-8F4A-EE4A-B5BB-2CFCFA99F9C7}" destId="{BA738F36-8219-5340-82E9-A8D345CFE27B}" srcOrd="0" destOrd="0" presId="urn:microsoft.com/office/officeart/2005/8/layout/vProcess5"/>
    <dgm:cxn modelId="{907FECFF-1973-B742-A571-FEAB35045F17}" srcId="{70F62600-A339-9346-A108-28A8E406F98D}" destId="{97958839-8F4A-EE4A-B5BB-2CFCFA99F9C7}" srcOrd="2" destOrd="0" parTransId="{C5524127-D80E-F041-8404-DD4047BF616F}" sibTransId="{8187963C-B7E0-7146-840F-B970EA89017F}"/>
    <dgm:cxn modelId="{92C68457-351A-9A40-BE5E-9AF36A90348A}" type="presParOf" srcId="{03558A22-192F-684E-9342-2D37646D81E2}" destId="{0A700FB4-0B24-B840-B903-7B04F92D974B}" srcOrd="0" destOrd="0" presId="urn:microsoft.com/office/officeart/2005/8/layout/vProcess5"/>
    <dgm:cxn modelId="{BE4E5948-162F-7443-BD1A-F0D2416CBD97}" type="presParOf" srcId="{03558A22-192F-684E-9342-2D37646D81E2}" destId="{BADD9F4F-D477-5B46-B055-9503731D3B4D}" srcOrd="1" destOrd="0" presId="urn:microsoft.com/office/officeart/2005/8/layout/vProcess5"/>
    <dgm:cxn modelId="{43C02640-FCF0-384A-A32A-B991AB4AF90B}" type="presParOf" srcId="{03558A22-192F-684E-9342-2D37646D81E2}" destId="{80D323C9-E3CF-364F-BF20-15E997F6AD78}" srcOrd="2" destOrd="0" presId="urn:microsoft.com/office/officeart/2005/8/layout/vProcess5"/>
    <dgm:cxn modelId="{7F209A05-838E-A849-8059-7A964F81C990}" type="presParOf" srcId="{03558A22-192F-684E-9342-2D37646D81E2}" destId="{BA738F36-8219-5340-82E9-A8D345CFE27B}" srcOrd="3" destOrd="0" presId="urn:microsoft.com/office/officeart/2005/8/layout/vProcess5"/>
    <dgm:cxn modelId="{5F5A2781-6977-F34F-8EB1-1C1EBE637867}" type="presParOf" srcId="{03558A22-192F-684E-9342-2D37646D81E2}" destId="{7A4D1F75-555A-9949-BFFA-EBC76D658A3E}" srcOrd="4" destOrd="0" presId="urn:microsoft.com/office/officeart/2005/8/layout/vProcess5"/>
    <dgm:cxn modelId="{E88F58E1-1F46-E845-96F8-E1190778C808}" type="presParOf" srcId="{03558A22-192F-684E-9342-2D37646D81E2}" destId="{72B5DB57-AF4C-3349-9BA4-50D96F3CDE0C}" srcOrd="5" destOrd="0" presId="urn:microsoft.com/office/officeart/2005/8/layout/vProcess5"/>
    <dgm:cxn modelId="{30209306-5B11-6F44-B3BD-7A0B54DFB3BE}" type="presParOf" srcId="{03558A22-192F-684E-9342-2D37646D81E2}" destId="{7A1E22E7-3F53-394A-991C-2FEF0E01741B}" srcOrd="6" destOrd="0" presId="urn:microsoft.com/office/officeart/2005/8/layout/vProcess5"/>
    <dgm:cxn modelId="{346E9D91-F13A-FC41-82BE-3E9958BAD6A6}" type="presParOf" srcId="{03558A22-192F-684E-9342-2D37646D81E2}" destId="{C2E1E83E-B20A-4F40-A2F4-12B71C406719}" srcOrd="7" destOrd="0" presId="urn:microsoft.com/office/officeart/2005/8/layout/vProcess5"/>
    <dgm:cxn modelId="{14B21345-8CE3-444E-8E84-4E98CD4F5F0D}" type="presParOf" srcId="{03558A22-192F-684E-9342-2D37646D81E2}" destId="{62930D50-1837-1545-A7F2-60A0BDDA37E5}"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11FC8-AEA1-4048-AA31-B4375C267384}">
      <dsp:nvSpPr>
        <dsp:cNvPr id="0" name=""/>
        <dsp:cNvSpPr/>
      </dsp:nvSpPr>
      <dsp:spPr>
        <a:xfrm rot="5400000">
          <a:off x="281723" y="2258347"/>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DC558BF-29D0-BE46-89AB-EA3A956D99B9}">
      <dsp:nvSpPr>
        <dsp:cNvPr id="0" name=""/>
        <dsp:cNvSpPr/>
      </dsp:nvSpPr>
      <dsp:spPr>
        <a:xfrm>
          <a:off x="141281" y="2676641"/>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Exploration</a:t>
          </a:r>
          <a:endParaRPr lang="en-US" sz="1300" kern="1200" dirty="0"/>
        </a:p>
      </dsp:txBody>
      <dsp:txXfrm>
        <a:off x="141281" y="2676641"/>
        <a:ext cx="1263915" cy="1107896"/>
      </dsp:txXfrm>
    </dsp:sp>
    <dsp:sp modelId="{6991E3B5-7293-5F4D-ADCD-45D3BC3397A7}">
      <dsp:nvSpPr>
        <dsp:cNvPr id="0" name=""/>
        <dsp:cNvSpPr/>
      </dsp:nvSpPr>
      <dsp:spPr>
        <a:xfrm>
          <a:off x="1166722" y="2155278"/>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2B960C-D0C0-0445-813D-9ABF0AF1E434}">
      <dsp:nvSpPr>
        <dsp:cNvPr id="0" name=""/>
        <dsp:cNvSpPr/>
      </dsp:nvSpPr>
      <dsp:spPr>
        <a:xfrm rot="5400000">
          <a:off x="1829002" y="1875471"/>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0D7069-C8A2-8048-8FCA-18684F50F57B}">
      <dsp:nvSpPr>
        <dsp:cNvPr id="0" name=""/>
        <dsp:cNvSpPr/>
      </dsp:nvSpPr>
      <dsp:spPr>
        <a:xfrm>
          <a:off x="1688560" y="2293765"/>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Installation</a:t>
          </a:r>
          <a:endParaRPr lang="en-US" sz="1300" kern="1200" dirty="0"/>
        </a:p>
      </dsp:txBody>
      <dsp:txXfrm>
        <a:off x="1688560" y="2293765"/>
        <a:ext cx="1263915" cy="1107896"/>
      </dsp:txXfrm>
    </dsp:sp>
    <dsp:sp modelId="{90FD477B-D6AB-BE4C-AC41-B0F05DB702CC}">
      <dsp:nvSpPr>
        <dsp:cNvPr id="0" name=""/>
        <dsp:cNvSpPr/>
      </dsp:nvSpPr>
      <dsp:spPr>
        <a:xfrm>
          <a:off x="2714001" y="1772402"/>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EAC804B-2AD2-2947-B4D0-4466CDD0C391}">
      <dsp:nvSpPr>
        <dsp:cNvPr id="0" name=""/>
        <dsp:cNvSpPr/>
      </dsp:nvSpPr>
      <dsp:spPr>
        <a:xfrm rot="5400000">
          <a:off x="3376282" y="1492595"/>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B6DE09-9640-D14E-88EE-5BFB81F964AF}">
      <dsp:nvSpPr>
        <dsp:cNvPr id="0" name=""/>
        <dsp:cNvSpPr/>
      </dsp:nvSpPr>
      <dsp:spPr>
        <a:xfrm>
          <a:off x="3235840" y="1910889"/>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Initial Implementation</a:t>
          </a:r>
          <a:endParaRPr lang="en-US" sz="1300" kern="1200" dirty="0"/>
        </a:p>
      </dsp:txBody>
      <dsp:txXfrm>
        <a:off x="3235840" y="1910889"/>
        <a:ext cx="1263915" cy="1107896"/>
      </dsp:txXfrm>
    </dsp:sp>
    <dsp:sp modelId="{BB3CF0FE-BD63-DA4E-88A1-73EA3DAB30CD}">
      <dsp:nvSpPr>
        <dsp:cNvPr id="0" name=""/>
        <dsp:cNvSpPr/>
      </dsp:nvSpPr>
      <dsp:spPr>
        <a:xfrm>
          <a:off x="4261281" y="1389526"/>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579A1A9-19FD-364F-8756-E6C6E20AD525}">
      <dsp:nvSpPr>
        <dsp:cNvPr id="0" name=""/>
        <dsp:cNvSpPr/>
      </dsp:nvSpPr>
      <dsp:spPr>
        <a:xfrm rot="5400000">
          <a:off x="4923562" y="1109719"/>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6DC587-338B-D643-B0EE-F1C4F2669BC0}">
      <dsp:nvSpPr>
        <dsp:cNvPr id="0" name=""/>
        <dsp:cNvSpPr/>
      </dsp:nvSpPr>
      <dsp:spPr>
        <a:xfrm>
          <a:off x="4783120" y="1528013"/>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Full Implementation</a:t>
          </a:r>
          <a:endParaRPr lang="en-US" sz="1300" kern="1200" dirty="0"/>
        </a:p>
      </dsp:txBody>
      <dsp:txXfrm>
        <a:off x="4783120" y="1528013"/>
        <a:ext cx="1263915" cy="1107896"/>
      </dsp:txXfrm>
    </dsp:sp>
    <dsp:sp modelId="{C572E897-F87F-FB4A-8B9B-CAB99E69AFB5}">
      <dsp:nvSpPr>
        <dsp:cNvPr id="0" name=""/>
        <dsp:cNvSpPr/>
      </dsp:nvSpPr>
      <dsp:spPr>
        <a:xfrm>
          <a:off x="5808561" y="1006650"/>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87F730-D3A8-334F-99FE-B964585FF850}">
      <dsp:nvSpPr>
        <dsp:cNvPr id="0" name=""/>
        <dsp:cNvSpPr/>
      </dsp:nvSpPr>
      <dsp:spPr>
        <a:xfrm rot="5400000">
          <a:off x="6470842" y="726843"/>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A6CC39-CA63-934B-A8D9-949928302285}">
      <dsp:nvSpPr>
        <dsp:cNvPr id="0" name=""/>
        <dsp:cNvSpPr/>
      </dsp:nvSpPr>
      <dsp:spPr>
        <a:xfrm>
          <a:off x="6330399" y="1145137"/>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Innovation</a:t>
          </a:r>
          <a:endParaRPr lang="en-US" sz="1300" kern="1200" dirty="0"/>
        </a:p>
      </dsp:txBody>
      <dsp:txXfrm>
        <a:off x="6330399" y="1145137"/>
        <a:ext cx="1263915" cy="1107896"/>
      </dsp:txXfrm>
    </dsp:sp>
    <dsp:sp modelId="{FC971C7F-C597-1141-AC2A-E10ACA7E9887}">
      <dsp:nvSpPr>
        <dsp:cNvPr id="0" name=""/>
        <dsp:cNvSpPr/>
      </dsp:nvSpPr>
      <dsp:spPr>
        <a:xfrm>
          <a:off x="7355841" y="623774"/>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488DF9-AE35-5742-A5ED-612A7183DCCE}">
      <dsp:nvSpPr>
        <dsp:cNvPr id="0" name=""/>
        <dsp:cNvSpPr/>
      </dsp:nvSpPr>
      <dsp:spPr>
        <a:xfrm rot="5400000">
          <a:off x="8018121" y="343967"/>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DA1F91-5C46-7C4C-82A5-DDAA5B10A78E}">
      <dsp:nvSpPr>
        <dsp:cNvPr id="0" name=""/>
        <dsp:cNvSpPr/>
      </dsp:nvSpPr>
      <dsp:spPr>
        <a:xfrm>
          <a:off x="7877679" y="762262"/>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lvl="0" algn="l" defTabSz="577850" rtl="0">
            <a:lnSpc>
              <a:spcPct val="90000"/>
            </a:lnSpc>
            <a:spcBef>
              <a:spcPct val="0"/>
            </a:spcBef>
            <a:spcAft>
              <a:spcPct val="35000"/>
            </a:spcAft>
          </a:pPr>
          <a:r>
            <a:rPr lang="en-US" sz="1300" kern="1200" dirty="0" smtClean="0"/>
            <a:t>Sustainability</a:t>
          </a:r>
          <a:endParaRPr lang="en-US" sz="1300" kern="1200" dirty="0"/>
        </a:p>
      </dsp:txBody>
      <dsp:txXfrm>
        <a:off x="7877679" y="762262"/>
        <a:ext cx="1263915" cy="110789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4034-926D-49E0-AD69-C9175EC8BFEC}">
      <dsp:nvSpPr>
        <dsp:cNvPr id="0" name=""/>
        <dsp:cNvSpPr/>
      </dsp:nvSpPr>
      <dsp:spPr>
        <a:xfrm rot="5400000">
          <a:off x="5003272" y="-1639091"/>
          <a:ext cx="1835570" cy="55727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Formal problem solving steps that a group can use to build and implement solutions.</a:t>
          </a: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Access to the right information at the right time in the right format</a:t>
          </a:r>
          <a:endParaRPr lang="en-US" sz="2000" b="0" kern="1200" dirty="0">
            <a:solidFill>
              <a:schemeClr val="tx1"/>
            </a:solidFill>
            <a:latin typeface="Arial"/>
            <a:cs typeface="Arial"/>
          </a:endParaRPr>
        </a:p>
      </dsp:txBody>
      <dsp:txXfrm rot="-5400000">
        <a:off x="3134678" y="319108"/>
        <a:ext cx="5483155" cy="1656360"/>
      </dsp:txXfrm>
    </dsp:sp>
    <dsp:sp modelId="{D1C036CB-06AA-4100-BCC1-EEE4D5EC393E}">
      <dsp:nvSpPr>
        <dsp:cNvPr id="0" name=""/>
        <dsp:cNvSpPr/>
      </dsp:nvSpPr>
      <dsp:spPr>
        <a:xfrm>
          <a:off x="0" y="57"/>
          <a:ext cx="3134677" cy="2294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0" kern="1200" dirty="0" smtClean="0">
              <a:solidFill>
                <a:schemeClr val="tx1"/>
              </a:solidFill>
              <a:latin typeface="Arial"/>
              <a:cs typeface="Arial"/>
            </a:rPr>
            <a:t>A process for using data to make decisions:</a:t>
          </a:r>
          <a:endParaRPr lang="en-US" sz="2400" b="0" kern="1200" dirty="0">
            <a:solidFill>
              <a:schemeClr val="tx1"/>
            </a:solidFill>
            <a:latin typeface="Arial"/>
            <a:cs typeface="Arial"/>
          </a:endParaRPr>
        </a:p>
      </dsp:txBody>
      <dsp:txXfrm>
        <a:off x="112006" y="112063"/>
        <a:ext cx="2910665" cy="2070450"/>
      </dsp:txXfrm>
    </dsp:sp>
    <dsp:sp modelId="{0F8D4479-4790-4D2B-8C98-C35C0EEE02AF}">
      <dsp:nvSpPr>
        <dsp:cNvPr id="0" name=""/>
        <dsp:cNvSpPr/>
      </dsp:nvSpPr>
      <dsp:spPr>
        <a:xfrm rot="5400000">
          <a:off x="4803571" y="799896"/>
          <a:ext cx="2234971" cy="55727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Formal roles (facilitator, recorder, data analyst)</a:t>
          </a: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Specific expectations (before, during &amp; after meetings)</a:t>
          </a: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Access and use of data</a:t>
          </a: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r>
            <a:rPr lang="en-US" sz="2000" b="0" kern="1200" dirty="0" smtClean="0">
              <a:solidFill>
                <a:schemeClr val="tx1"/>
              </a:solidFill>
              <a:latin typeface="Arial"/>
              <a:cs typeface="Arial"/>
            </a:rPr>
            <a:t>Use of electronic and projected meeting minutes </a:t>
          </a:r>
          <a:endParaRPr lang="en-US" sz="2000" b="0" kern="1200" dirty="0">
            <a:solidFill>
              <a:schemeClr val="tx1"/>
            </a:solidFill>
            <a:latin typeface="Arial"/>
            <a:cs typeface="Arial"/>
          </a:endParaRPr>
        </a:p>
      </dsp:txBody>
      <dsp:txXfrm rot="-5400000">
        <a:off x="3134677" y="2577892"/>
        <a:ext cx="5463658" cy="2016767"/>
      </dsp:txXfrm>
    </dsp:sp>
    <dsp:sp modelId="{6A0985D5-6F9E-422F-B41B-71DF71E89E2D}">
      <dsp:nvSpPr>
        <dsp:cNvPr id="0" name=""/>
        <dsp:cNvSpPr/>
      </dsp:nvSpPr>
      <dsp:spPr>
        <a:xfrm>
          <a:off x="0" y="2409243"/>
          <a:ext cx="3134677" cy="2294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0" kern="1200" dirty="0" smtClean="0">
              <a:solidFill>
                <a:schemeClr val="tx1"/>
              </a:solidFill>
              <a:latin typeface="Arial"/>
              <a:cs typeface="Arial"/>
            </a:rPr>
            <a:t>A structured meeting process</a:t>
          </a:r>
          <a:endParaRPr lang="en-US" sz="2400" b="0" kern="1200" dirty="0">
            <a:solidFill>
              <a:schemeClr val="tx1"/>
            </a:solidFill>
            <a:latin typeface="Arial"/>
            <a:cs typeface="Arial"/>
          </a:endParaRPr>
        </a:p>
      </dsp:txBody>
      <dsp:txXfrm>
        <a:off x="112006" y="2521249"/>
        <a:ext cx="2910665" cy="20704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21671-2A7B-3A4C-A2AB-F91BF3696C2D}">
      <dsp:nvSpPr>
        <dsp:cNvPr id="0" name=""/>
        <dsp:cNvSpPr/>
      </dsp:nvSpPr>
      <dsp:spPr>
        <a:xfrm>
          <a:off x="2084838" y="434316"/>
          <a:ext cx="4877841" cy="4893108"/>
        </a:xfrm>
        <a:prstGeom prst="pie">
          <a:avLst>
            <a:gd name="adj1" fmla="val 16200000"/>
            <a:gd name="adj2" fmla="val 1800000"/>
          </a:avLst>
        </a:prstGeom>
        <a:solidFill>
          <a:schemeClr val="accent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smtClean="0"/>
        </a:p>
      </dsp:txBody>
      <dsp:txXfrm>
        <a:off x="4655577" y="1471189"/>
        <a:ext cx="1742086" cy="1456282"/>
      </dsp:txXfrm>
    </dsp:sp>
    <dsp:sp modelId="{58701D2C-0213-344C-A46F-B2F5C54BA4BC}">
      <dsp:nvSpPr>
        <dsp:cNvPr id="0" name=""/>
        <dsp:cNvSpPr/>
      </dsp:nvSpPr>
      <dsp:spPr>
        <a:xfrm>
          <a:off x="2114612" y="434337"/>
          <a:ext cx="4893108" cy="4893108"/>
        </a:xfrm>
        <a:prstGeom prst="pie">
          <a:avLst>
            <a:gd name="adj1" fmla="val 1800000"/>
            <a:gd name="adj2" fmla="val 9000000"/>
          </a:avLst>
        </a:prstGeom>
        <a:solidFill>
          <a:srgbClr val="FFFF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a:p>
      </dsp:txBody>
      <dsp:txXfrm>
        <a:off x="3279638" y="3609033"/>
        <a:ext cx="2621308" cy="1281528"/>
      </dsp:txXfrm>
    </dsp:sp>
    <dsp:sp modelId="{E7A405FA-E0C0-7F4E-808D-C44DB701568C}">
      <dsp:nvSpPr>
        <dsp:cNvPr id="0" name=""/>
        <dsp:cNvSpPr/>
      </dsp:nvSpPr>
      <dsp:spPr>
        <a:xfrm>
          <a:off x="2114635" y="434316"/>
          <a:ext cx="4893108" cy="4893108"/>
        </a:xfrm>
        <a:prstGeom prst="pie">
          <a:avLst>
            <a:gd name="adj1" fmla="val 9000000"/>
            <a:gd name="adj2" fmla="val 1620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US" sz="4000" kern="1200" dirty="0" smtClean="0"/>
        </a:p>
        <a:p>
          <a:pPr lvl="0" algn="ctr" defTabSz="1778000">
            <a:lnSpc>
              <a:spcPct val="90000"/>
            </a:lnSpc>
            <a:spcBef>
              <a:spcPct val="0"/>
            </a:spcBef>
            <a:spcAft>
              <a:spcPct val="35000"/>
            </a:spcAft>
          </a:pPr>
          <a:endParaRPr lang="en-US" sz="4000" kern="1200" dirty="0"/>
        </a:p>
      </dsp:txBody>
      <dsp:txXfrm>
        <a:off x="2681420" y="1471189"/>
        <a:ext cx="1747538" cy="1456282"/>
      </dsp:txXfrm>
    </dsp:sp>
    <dsp:sp modelId="{BE9022A7-B95C-004E-9B74-43BA4F5C0B82}">
      <dsp:nvSpPr>
        <dsp:cNvPr id="0" name=""/>
        <dsp:cNvSpPr/>
      </dsp:nvSpPr>
      <dsp:spPr>
        <a:xfrm>
          <a:off x="3476125" y="-300530"/>
          <a:ext cx="5498921" cy="5498921"/>
        </a:xfrm>
        <a:prstGeom prst="circularArrow">
          <a:avLst>
            <a:gd name="adj1" fmla="val 5085"/>
            <a:gd name="adj2" fmla="val 327528"/>
            <a:gd name="adj3" fmla="val 1472472"/>
            <a:gd name="adj4" fmla="val 16199432"/>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D7D1EF-7CBD-7C49-B003-73333D1F92CA}">
      <dsp:nvSpPr>
        <dsp:cNvPr id="0" name=""/>
        <dsp:cNvSpPr/>
      </dsp:nvSpPr>
      <dsp:spPr>
        <a:xfrm rot="1642655">
          <a:off x="5260079" y="3474917"/>
          <a:ext cx="3921171" cy="4700423"/>
        </a:xfrm>
        <a:prstGeom prst="circularArrow">
          <a:avLst>
            <a:gd name="adj1" fmla="val 5085"/>
            <a:gd name="adj2" fmla="val 327528"/>
            <a:gd name="adj3" fmla="val 8671970"/>
            <a:gd name="adj4" fmla="val 1800502"/>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AE2051-13AB-1F49-AD50-AB2DEA82E514}">
      <dsp:nvSpPr>
        <dsp:cNvPr id="0" name=""/>
        <dsp:cNvSpPr/>
      </dsp:nvSpPr>
      <dsp:spPr>
        <a:xfrm>
          <a:off x="739475" y="-482379"/>
          <a:ext cx="5498921" cy="5498921"/>
        </a:xfrm>
        <a:prstGeom prst="circularArrow">
          <a:avLst>
            <a:gd name="adj1" fmla="val 5085"/>
            <a:gd name="adj2" fmla="val 327528"/>
            <a:gd name="adj3" fmla="val 15873039"/>
            <a:gd name="adj4" fmla="val 9000000"/>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03B9-F05F-4D06-B56B-75155BA8FA37}">
      <dsp:nvSpPr>
        <dsp:cNvPr id="0" name=""/>
        <dsp:cNvSpPr/>
      </dsp:nvSpPr>
      <dsp:spPr>
        <a:xfrm>
          <a:off x="25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Administrator </a:t>
          </a:r>
          <a:endParaRPr lang="en-US" sz="2000" b="1" kern="1200" dirty="0"/>
        </a:p>
      </dsp:txBody>
      <dsp:txXfrm>
        <a:off x="2571" y="191696"/>
        <a:ext cx="2507456" cy="1002982"/>
      </dsp:txXfrm>
    </dsp:sp>
    <dsp:sp modelId="{570D9A95-4755-4913-94EE-809DA5417DF1}">
      <dsp:nvSpPr>
        <dsp:cNvPr id="0" name=""/>
        <dsp:cNvSpPr/>
      </dsp:nvSpPr>
      <dsp:spPr>
        <a:xfrm>
          <a:off x="25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smtClean="0"/>
            <a:t>Know what the practices look like when implemented with fidelity</a:t>
          </a:r>
          <a:endParaRPr lang="en-US" sz="1600" kern="1200" dirty="0"/>
        </a:p>
        <a:p>
          <a:pPr marL="171450" lvl="1" indent="-171450" algn="l" defTabSz="711200" rtl="0">
            <a:lnSpc>
              <a:spcPct val="90000"/>
            </a:lnSpc>
            <a:spcBef>
              <a:spcPct val="0"/>
            </a:spcBef>
            <a:spcAft>
              <a:spcPct val="15000"/>
            </a:spcAft>
            <a:buChar char="•"/>
          </a:pPr>
          <a:r>
            <a:rPr lang="en-US" sz="1600" kern="1200" dirty="0" smtClean="0"/>
            <a:t>Be aware of data using tracking tools; help decide what needs to change</a:t>
          </a:r>
          <a:endParaRPr lang="en-US" sz="1600" kern="1200" dirty="0"/>
        </a:p>
        <a:p>
          <a:pPr marL="171450" lvl="1" indent="-171450" algn="l" defTabSz="711200" rtl="0">
            <a:lnSpc>
              <a:spcPct val="90000"/>
            </a:lnSpc>
            <a:spcBef>
              <a:spcPct val="0"/>
            </a:spcBef>
            <a:spcAft>
              <a:spcPct val="15000"/>
            </a:spcAft>
            <a:buChar char="•"/>
          </a:pPr>
          <a:r>
            <a:rPr lang="en-US" sz="1600" kern="1200" dirty="0" smtClean="0"/>
            <a:t>Be active/visible on teams</a:t>
          </a:r>
          <a:endParaRPr lang="en-US" sz="1600" kern="1200" dirty="0"/>
        </a:p>
        <a:p>
          <a:pPr marL="171450" lvl="1" indent="-171450" algn="l" defTabSz="711200" rtl="0">
            <a:lnSpc>
              <a:spcPct val="90000"/>
            </a:lnSpc>
            <a:spcBef>
              <a:spcPct val="0"/>
            </a:spcBef>
            <a:spcAft>
              <a:spcPct val="15000"/>
            </a:spcAft>
            <a:buChar char="•"/>
          </a:pPr>
          <a:r>
            <a:rPr lang="en-US" sz="1600" kern="1200" dirty="0" smtClean="0"/>
            <a:t>Troubleshoot systems level issues</a:t>
          </a:r>
          <a:endParaRPr lang="en-US" sz="1600" kern="1200" dirty="0"/>
        </a:p>
      </dsp:txBody>
      <dsp:txXfrm>
        <a:off x="2571" y="1194678"/>
        <a:ext cx="2507456" cy="3033224"/>
      </dsp:txXfrm>
    </dsp:sp>
    <dsp:sp modelId="{2C1F1BC4-2C75-41FE-946C-3C964FBE6DD8}">
      <dsp:nvSpPr>
        <dsp:cNvPr id="0" name=""/>
        <dsp:cNvSpPr/>
      </dsp:nvSpPr>
      <dsp:spPr>
        <a:xfrm>
          <a:off x="28610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ea typeface="ＭＳ Ｐゴシック" charset="-128"/>
            </a:rPr>
            <a:t>School-based Behavior Coordinator </a:t>
          </a:r>
          <a:endParaRPr lang="en-US" sz="2000" kern="1200" dirty="0"/>
        </a:p>
      </dsp:txBody>
      <dsp:txXfrm>
        <a:off x="2861071" y="191696"/>
        <a:ext cx="2507456" cy="1002982"/>
      </dsp:txXfrm>
    </dsp:sp>
    <dsp:sp modelId="{D35FC089-1A25-4CC2-9A1A-E4F76A54C125}">
      <dsp:nvSpPr>
        <dsp:cNvPr id="0" name=""/>
        <dsp:cNvSpPr/>
      </dsp:nvSpPr>
      <dsp:spPr>
        <a:xfrm>
          <a:off x="28610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smtClean="0">
              <a:ea typeface="ＭＳ Ｐゴシック" charset="-128"/>
            </a:rPr>
            <a:t>Facilitates weekly/monthly meetings</a:t>
          </a:r>
          <a:endParaRPr lang="en-US" sz="1400" kern="1200" dirty="0"/>
        </a:p>
        <a:p>
          <a:pPr marL="114300" lvl="1" indent="-114300" algn="l" defTabSz="622300">
            <a:lnSpc>
              <a:spcPct val="90000"/>
            </a:lnSpc>
            <a:spcBef>
              <a:spcPct val="0"/>
            </a:spcBef>
            <a:spcAft>
              <a:spcPct val="15000"/>
            </a:spcAft>
            <a:buChar char="•"/>
          </a:pPr>
          <a:r>
            <a:rPr lang="en-US" sz="1400" kern="1200" dirty="0" smtClean="0">
              <a:ea typeface="ＭＳ Ｐゴシック" charset="-128"/>
            </a:rPr>
            <a:t>Active member of implementation team and student planning team</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Attend regional coordinator meetings and trainings</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Prioritizes students for Team meeting</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Prioritizes requests for service</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Creates graphs for meetings</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Facilitates meetings</a:t>
          </a:r>
        </a:p>
        <a:p>
          <a:pPr marL="114300" lvl="1" indent="-114300" algn="l" defTabSz="622300">
            <a:lnSpc>
              <a:spcPct val="90000"/>
            </a:lnSpc>
            <a:spcBef>
              <a:spcPct val="0"/>
            </a:spcBef>
            <a:spcAft>
              <a:spcPct val="15000"/>
            </a:spcAft>
            <a:buChar char="•"/>
          </a:pPr>
          <a:r>
            <a:rPr lang="en-US" sz="1400" kern="1200" dirty="0" smtClean="0">
              <a:ea typeface="ＭＳ Ｐゴシック" charset="-128"/>
            </a:rPr>
            <a:t>Maintains records </a:t>
          </a:r>
          <a:endParaRPr lang="en-US" sz="1400" kern="1200" dirty="0"/>
        </a:p>
      </dsp:txBody>
      <dsp:txXfrm>
        <a:off x="2861071" y="1194678"/>
        <a:ext cx="2507456" cy="3033224"/>
      </dsp:txXfrm>
    </dsp:sp>
    <dsp:sp modelId="{E52FD36C-1136-4B1D-9C92-41B57DEA0205}">
      <dsp:nvSpPr>
        <dsp:cNvPr id="0" name=""/>
        <dsp:cNvSpPr/>
      </dsp:nvSpPr>
      <dsp:spPr>
        <a:xfrm>
          <a:off x="57195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ea typeface="ＭＳ Ｐゴシック" charset="-128"/>
            </a:rPr>
            <a:t>Supervisory Union/District Coordinator  </a:t>
          </a:r>
          <a:endParaRPr lang="en-US" sz="2000" kern="1200" dirty="0"/>
        </a:p>
      </dsp:txBody>
      <dsp:txXfrm>
        <a:off x="5719571" y="191696"/>
        <a:ext cx="2507456" cy="1002982"/>
      </dsp:txXfrm>
    </dsp:sp>
    <dsp:sp modelId="{00A2562B-8594-4C6D-B510-B6A4063C3917}">
      <dsp:nvSpPr>
        <dsp:cNvPr id="0" name=""/>
        <dsp:cNvSpPr/>
      </dsp:nvSpPr>
      <dsp:spPr>
        <a:xfrm>
          <a:off x="57195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ea typeface="ＭＳ Ｐゴシック" charset="-128"/>
            </a:rPr>
            <a:t>Builds capacity to implement effective practices</a:t>
          </a:r>
          <a:endParaRPr lang="en-US" sz="1600" kern="1200" dirty="0"/>
        </a:p>
        <a:p>
          <a:pPr marL="171450" lvl="1" indent="-171450" algn="l" defTabSz="711200">
            <a:lnSpc>
              <a:spcPct val="90000"/>
            </a:lnSpc>
            <a:spcBef>
              <a:spcPct val="0"/>
            </a:spcBef>
            <a:spcAft>
              <a:spcPct val="15000"/>
            </a:spcAft>
            <a:buChar char="•"/>
          </a:pPr>
          <a:r>
            <a:rPr lang="en-US" sz="1600" kern="1200" dirty="0" smtClean="0">
              <a:ea typeface="ＭＳ Ｐゴシック" charset="-128"/>
            </a:rPr>
            <a:t>Focus on student outcomes</a:t>
          </a:r>
        </a:p>
        <a:p>
          <a:pPr marL="171450" lvl="1" indent="-171450" algn="l" defTabSz="711200">
            <a:lnSpc>
              <a:spcPct val="90000"/>
            </a:lnSpc>
            <a:spcBef>
              <a:spcPct val="0"/>
            </a:spcBef>
            <a:spcAft>
              <a:spcPct val="15000"/>
            </a:spcAft>
            <a:buChar char="•"/>
          </a:pPr>
          <a:r>
            <a:rPr lang="en-US" sz="1600" kern="1200" dirty="0" smtClean="0">
              <a:ea typeface="ＭＳ Ｐゴシック" charset="-128"/>
            </a:rPr>
            <a:t>Focus on fidelity of implementation of effective practices across District/Supervisory Union.</a:t>
          </a:r>
        </a:p>
        <a:p>
          <a:pPr marL="171450" lvl="1" indent="-171450" algn="l" defTabSz="711200">
            <a:lnSpc>
              <a:spcPct val="90000"/>
            </a:lnSpc>
            <a:spcBef>
              <a:spcPct val="0"/>
            </a:spcBef>
            <a:spcAft>
              <a:spcPct val="15000"/>
            </a:spcAft>
            <a:buChar char="•"/>
          </a:pPr>
          <a:r>
            <a:rPr lang="en-US" sz="1600" kern="1200" dirty="0" smtClean="0">
              <a:ea typeface="ＭＳ Ｐゴシック" charset="-128"/>
            </a:rPr>
            <a:t>Align SU/district systems, data and practices. </a:t>
          </a:r>
        </a:p>
      </dsp:txBody>
      <dsp:txXfrm>
        <a:off x="5719571" y="1194678"/>
        <a:ext cx="2507456" cy="3033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040" y="104565"/>
          <a:ext cx="8012206" cy="97824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508000" lvl="0" indent="0" algn="l" defTabSz="1333500" rtl="0">
            <a:lnSpc>
              <a:spcPct val="90000"/>
            </a:lnSpc>
            <a:spcBef>
              <a:spcPct val="0"/>
            </a:spcBef>
            <a:spcAft>
              <a:spcPct val="35000"/>
            </a:spcAft>
          </a:pPr>
          <a:r>
            <a:rPr lang="en-US" sz="3000" kern="1200" dirty="0" smtClean="0">
              <a:latin typeface="Arial"/>
              <a:cs typeface="Arial"/>
            </a:rPr>
            <a:t>Framework for enhancing adoption &amp; implementation of </a:t>
          </a:r>
          <a:endParaRPr lang="en-US" sz="3000" kern="1200" dirty="0">
            <a:latin typeface="Arial"/>
            <a:cs typeface="Arial"/>
          </a:endParaRPr>
        </a:p>
      </dsp:txBody>
      <dsp:txXfrm>
        <a:off x="-535388" y="133217"/>
        <a:ext cx="6639389" cy="920945"/>
      </dsp:txXfrm>
    </dsp:sp>
    <dsp:sp modelId="{8886F3EF-E445-5C47-9381-9D335534965F}">
      <dsp:nvSpPr>
        <dsp:cNvPr id="0" name=""/>
        <dsp:cNvSpPr/>
      </dsp:nvSpPr>
      <dsp:spPr>
        <a:xfrm>
          <a:off x="387268" y="1245045"/>
          <a:ext cx="7455030" cy="97824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pPr>
          <a:r>
            <a:rPr lang="en-US" sz="3000" kern="1200" dirty="0" smtClean="0">
              <a:latin typeface="Arial"/>
              <a:cs typeface="Arial"/>
            </a:rPr>
            <a:t>Continuum of evidence-based interventions to achieve</a:t>
          </a:r>
          <a:endParaRPr lang="en-US" sz="3000" kern="1200" dirty="0">
            <a:latin typeface="Arial"/>
            <a:cs typeface="Arial"/>
          </a:endParaRPr>
        </a:p>
      </dsp:txBody>
      <dsp:txXfrm>
        <a:off x="415920" y="1273697"/>
        <a:ext cx="6053348" cy="920945"/>
      </dsp:txXfrm>
    </dsp:sp>
    <dsp:sp modelId="{74ED606C-C0C8-A947-9EBE-15E51DC1E588}">
      <dsp:nvSpPr>
        <dsp:cNvPr id="0" name=""/>
        <dsp:cNvSpPr/>
      </dsp:nvSpPr>
      <dsp:spPr>
        <a:xfrm>
          <a:off x="798155" y="2357039"/>
          <a:ext cx="7455030" cy="97824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338138" lvl="0" indent="0" algn="l" defTabSz="1333500" rtl="0">
            <a:lnSpc>
              <a:spcPct val="90000"/>
            </a:lnSpc>
            <a:spcBef>
              <a:spcPct val="0"/>
            </a:spcBef>
            <a:spcAft>
              <a:spcPct val="35000"/>
            </a:spcAft>
          </a:pPr>
          <a:r>
            <a:rPr lang="en-US" sz="3000" kern="1200" dirty="0" smtClean="0">
              <a:latin typeface="Arial"/>
              <a:cs typeface="Arial"/>
            </a:rPr>
            <a:t>Academically &amp; behaviorally important outcomes for</a:t>
          </a:r>
          <a:endParaRPr lang="en-US" sz="3000" kern="1200" dirty="0">
            <a:latin typeface="Arial"/>
            <a:cs typeface="Arial"/>
          </a:endParaRPr>
        </a:p>
      </dsp:txBody>
      <dsp:txXfrm>
        <a:off x="826807" y="2385691"/>
        <a:ext cx="6062667" cy="920945"/>
      </dsp:txXfrm>
    </dsp:sp>
    <dsp:sp modelId="{B6563712-0049-F640-9BE3-E7D7073F0DEF}">
      <dsp:nvSpPr>
        <dsp:cNvPr id="0" name=""/>
        <dsp:cNvSpPr/>
      </dsp:nvSpPr>
      <dsp:spPr>
        <a:xfrm>
          <a:off x="1240381" y="3468338"/>
          <a:ext cx="7455030" cy="97824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pPr>
          <a:r>
            <a:rPr lang="en-US" sz="3000" kern="1200" smtClean="0">
              <a:latin typeface="Arial"/>
              <a:cs typeface="Arial"/>
            </a:rPr>
            <a:t>All students</a:t>
          </a:r>
          <a:endParaRPr lang="en-US" sz="3000" kern="1200" dirty="0">
            <a:latin typeface="Arial"/>
            <a:cs typeface="Arial"/>
          </a:endParaRPr>
        </a:p>
      </dsp:txBody>
      <dsp:txXfrm>
        <a:off x="1269033" y="3496990"/>
        <a:ext cx="6053348" cy="920945"/>
      </dsp:txXfrm>
    </dsp:sp>
    <dsp:sp modelId="{B67506BE-73E4-734E-8D51-BD77E39EEEEA}">
      <dsp:nvSpPr>
        <dsp:cNvPr id="0" name=""/>
        <dsp:cNvSpPr/>
      </dsp:nvSpPr>
      <dsp:spPr>
        <a:xfrm>
          <a:off x="6087112" y="749250"/>
          <a:ext cx="635862" cy="635862"/>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6230181" y="749250"/>
        <a:ext cx="349724" cy="478486"/>
      </dsp:txXfrm>
    </dsp:sp>
    <dsp:sp modelId="{9F938532-7CB5-2743-95AD-42F853C4B5CC}">
      <dsp:nvSpPr>
        <dsp:cNvPr id="0" name=""/>
        <dsp:cNvSpPr/>
      </dsp:nvSpPr>
      <dsp:spPr>
        <a:xfrm>
          <a:off x="6638495" y="1905362"/>
          <a:ext cx="635862" cy="63586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6781564" y="1905362"/>
        <a:ext cx="349724" cy="478486"/>
      </dsp:txXfrm>
    </dsp:sp>
    <dsp:sp modelId="{F5B1A8A2-6EE7-194C-A2B2-8955DFBB9D99}">
      <dsp:nvSpPr>
        <dsp:cNvPr id="0" name=""/>
        <dsp:cNvSpPr/>
      </dsp:nvSpPr>
      <dsp:spPr>
        <a:xfrm>
          <a:off x="7181648" y="3061475"/>
          <a:ext cx="635862" cy="635862"/>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endParaRPr lang="en-US" sz="3000" kern="1200"/>
        </a:p>
      </dsp:txBody>
      <dsp:txXfrm>
        <a:off x="7324717" y="3061475"/>
        <a:ext cx="349724" cy="478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FB09-AE97-D548-8EBC-1779D78EB33B}">
      <dsp:nvSpPr>
        <dsp:cNvPr id="0" name=""/>
        <dsp:cNvSpPr/>
      </dsp:nvSpPr>
      <dsp:spPr>
        <a:xfrm>
          <a:off x="3093822" y="2553594"/>
          <a:ext cx="1892165" cy="18921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n-US" sz="2300" kern="1200" dirty="0" smtClean="0">
              <a:solidFill>
                <a:schemeClr val="bg1"/>
              </a:solidFill>
            </a:rPr>
            <a:t>School wide Discipline Problems</a:t>
          </a:r>
          <a:endParaRPr lang="en-US" sz="2300" kern="1200" dirty="0">
            <a:solidFill>
              <a:schemeClr val="bg1"/>
            </a:solidFill>
          </a:endParaRPr>
        </a:p>
      </dsp:txBody>
      <dsp:txXfrm>
        <a:off x="3370923" y="2830695"/>
        <a:ext cx="1337963" cy="1337963"/>
      </dsp:txXfrm>
    </dsp:sp>
    <dsp:sp modelId="{2B2FCEF7-201A-4C4B-A792-B30333AA5421}">
      <dsp:nvSpPr>
        <dsp:cNvPr id="0" name=""/>
        <dsp:cNvSpPr/>
      </dsp:nvSpPr>
      <dsp:spPr>
        <a:xfrm rot="10800000">
          <a:off x="1260078" y="3230043"/>
          <a:ext cx="1732887" cy="53926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BCD823-4831-404C-A5B9-201A0F62D9D5}">
      <dsp:nvSpPr>
        <dsp:cNvPr id="0" name=""/>
        <dsp:cNvSpPr/>
      </dsp:nvSpPr>
      <dsp:spPr>
        <a:xfrm>
          <a:off x="511090" y="2780654"/>
          <a:ext cx="1497975" cy="14380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Reactive</a:t>
          </a:r>
          <a:endParaRPr lang="en-US" sz="2400" kern="1200" dirty="0">
            <a:solidFill>
              <a:schemeClr val="bg1"/>
            </a:solidFill>
          </a:endParaRPr>
        </a:p>
      </dsp:txBody>
      <dsp:txXfrm>
        <a:off x="553209" y="2822773"/>
        <a:ext cx="1413737" cy="1353807"/>
      </dsp:txXfrm>
    </dsp:sp>
    <dsp:sp modelId="{5054DD43-52C9-A848-BB02-BA68ABBC5DA6}">
      <dsp:nvSpPr>
        <dsp:cNvPr id="0" name=""/>
        <dsp:cNvSpPr/>
      </dsp:nvSpPr>
      <dsp:spPr>
        <a:xfrm rot="13500000">
          <a:off x="1820495" y="1877078"/>
          <a:ext cx="1732887" cy="53926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6DF47A-4509-1247-ADCD-E9EA96F9DAFB}">
      <dsp:nvSpPr>
        <dsp:cNvPr id="0" name=""/>
        <dsp:cNvSpPr/>
      </dsp:nvSpPr>
      <dsp:spPr>
        <a:xfrm>
          <a:off x="1175492" y="815020"/>
          <a:ext cx="1797556" cy="143804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Non-constructive</a:t>
          </a:r>
          <a:endParaRPr lang="en-US" sz="2400" kern="1200" dirty="0">
            <a:solidFill>
              <a:schemeClr val="bg1"/>
            </a:solidFill>
          </a:endParaRPr>
        </a:p>
      </dsp:txBody>
      <dsp:txXfrm>
        <a:off x="1217611" y="857139"/>
        <a:ext cx="1713318" cy="1353807"/>
      </dsp:txXfrm>
    </dsp:sp>
    <dsp:sp modelId="{49460273-345D-9E4B-A65B-6767AAAA1F8A}">
      <dsp:nvSpPr>
        <dsp:cNvPr id="0" name=""/>
        <dsp:cNvSpPr/>
      </dsp:nvSpPr>
      <dsp:spPr>
        <a:xfrm rot="16200000">
          <a:off x="3173460" y="1316661"/>
          <a:ext cx="1732887" cy="53926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40763A-6C1C-4046-9D10-8C9DFDAF4F14}">
      <dsp:nvSpPr>
        <dsp:cNvPr id="0" name=""/>
        <dsp:cNvSpPr/>
      </dsp:nvSpPr>
      <dsp:spPr>
        <a:xfrm>
          <a:off x="3141126" y="828"/>
          <a:ext cx="1797556" cy="143804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Emphasis on punishment</a:t>
          </a:r>
          <a:endParaRPr lang="en-US" sz="2400" kern="1200" dirty="0">
            <a:solidFill>
              <a:schemeClr val="bg1"/>
            </a:solidFill>
          </a:endParaRPr>
        </a:p>
      </dsp:txBody>
      <dsp:txXfrm>
        <a:off x="3183245" y="42947"/>
        <a:ext cx="1713318" cy="1353807"/>
      </dsp:txXfrm>
    </dsp:sp>
    <dsp:sp modelId="{76BC49D3-C99A-F046-832C-3F35FFAB26F8}">
      <dsp:nvSpPr>
        <dsp:cNvPr id="0" name=""/>
        <dsp:cNvSpPr/>
      </dsp:nvSpPr>
      <dsp:spPr>
        <a:xfrm rot="18974887">
          <a:off x="4526699" y="1791704"/>
          <a:ext cx="2031228" cy="539267"/>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66DCF9-2D9C-2342-9B1A-584FDEF9A03B}">
      <dsp:nvSpPr>
        <dsp:cNvPr id="0" name=""/>
        <dsp:cNvSpPr/>
      </dsp:nvSpPr>
      <dsp:spPr>
        <a:xfrm>
          <a:off x="5084271" y="639980"/>
          <a:ext cx="2383326" cy="143804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Poor implementation fidelity</a:t>
          </a:r>
          <a:endParaRPr lang="en-US" sz="2400" kern="1200" dirty="0">
            <a:solidFill>
              <a:schemeClr val="bg1"/>
            </a:solidFill>
          </a:endParaRPr>
        </a:p>
      </dsp:txBody>
      <dsp:txXfrm>
        <a:off x="5126390" y="682099"/>
        <a:ext cx="2299088" cy="1353807"/>
      </dsp:txXfrm>
    </dsp:sp>
    <dsp:sp modelId="{7901862E-F950-3747-9787-E34ECB932BF3}">
      <dsp:nvSpPr>
        <dsp:cNvPr id="0" name=""/>
        <dsp:cNvSpPr/>
      </dsp:nvSpPr>
      <dsp:spPr>
        <a:xfrm>
          <a:off x="5086843" y="3230043"/>
          <a:ext cx="1732887" cy="539267"/>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EBF9D0-13B3-6846-902D-961A488BAE22}">
      <dsp:nvSpPr>
        <dsp:cNvPr id="0" name=""/>
        <dsp:cNvSpPr/>
      </dsp:nvSpPr>
      <dsp:spPr>
        <a:xfrm>
          <a:off x="5920952" y="2780654"/>
          <a:ext cx="1797556" cy="143804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bg1"/>
              </a:solidFill>
            </a:rPr>
            <a:t>Limited effects</a:t>
          </a:r>
          <a:endParaRPr lang="en-US" sz="2400" kern="1200" dirty="0">
            <a:solidFill>
              <a:schemeClr val="bg1"/>
            </a:solidFill>
          </a:endParaRPr>
        </a:p>
      </dsp:txBody>
      <dsp:txXfrm>
        <a:off x="5963071" y="2822773"/>
        <a:ext cx="1713318" cy="1353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p>
      </dsp:txBody>
      <dsp:txXfrm>
        <a:off x="0" y="0"/>
        <a:ext cx="6096000" cy="563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lvl="0" algn="ctr" defTabSz="1600200">
            <a:lnSpc>
              <a:spcPct val="90000"/>
            </a:lnSpc>
            <a:spcBef>
              <a:spcPct val="0"/>
            </a:spcBef>
            <a:spcAft>
              <a:spcPct val="35000"/>
            </a:spcAft>
          </a:pPr>
          <a:r>
            <a:rPr lang="en-US" sz="3600" kern="1200" dirty="0" smtClean="0"/>
            <a:t>Universal</a:t>
          </a:r>
          <a:endParaRPr lang="en-US" sz="3600" kern="1200" dirty="0"/>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lvl="0" algn="ctr" defTabSz="1600200">
            <a:lnSpc>
              <a:spcPct val="90000"/>
            </a:lnSpc>
            <a:spcBef>
              <a:spcPct val="0"/>
            </a:spcBef>
            <a:spcAft>
              <a:spcPct val="35000"/>
            </a:spcAft>
          </a:pPr>
          <a:r>
            <a:rPr lang="en-US" sz="3600" kern="1200" dirty="0" smtClean="0"/>
            <a:t>Targeted</a:t>
          </a:r>
          <a:endParaRPr lang="en-US" sz="3600" kern="1200" dirty="0"/>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lvl="0" algn="ctr" defTabSz="1600200">
            <a:lnSpc>
              <a:spcPct val="90000"/>
            </a:lnSpc>
            <a:spcBef>
              <a:spcPct val="0"/>
            </a:spcBef>
            <a:spcAft>
              <a:spcPct val="35000"/>
            </a:spcAft>
          </a:pPr>
          <a:r>
            <a:rPr lang="en-US" sz="3600" kern="1200" dirty="0" smtClean="0"/>
            <a:t>Intensive</a:t>
          </a:r>
          <a:endParaRPr lang="en-US" sz="3600" kern="1200" dirty="0"/>
        </a:p>
      </dsp:txBody>
      <dsp:txXfrm>
        <a:off x="1884427" y="634989"/>
        <a:ext cx="2310380" cy="4924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2A9B5-0D58-D348-A965-155CE16E8ECE}">
      <dsp:nvSpPr>
        <dsp:cNvPr id="0" name=""/>
        <dsp:cNvSpPr/>
      </dsp:nvSpPr>
      <dsp:spPr>
        <a:xfrm>
          <a:off x="1949238" y="1075"/>
          <a:ext cx="1429972"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Define Simply</a:t>
          </a:r>
          <a:endParaRPr lang="en-US" sz="1600" kern="1200" dirty="0"/>
        </a:p>
      </dsp:txBody>
      <dsp:txXfrm>
        <a:off x="1984892" y="36729"/>
        <a:ext cx="1358664" cy="659077"/>
      </dsp:txXfrm>
    </dsp:sp>
    <dsp:sp modelId="{B94A7BE7-A472-0743-A11A-4DB907FF9F37}">
      <dsp:nvSpPr>
        <dsp:cNvPr id="0" name=""/>
        <dsp:cNvSpPr/>
      </dsp:nvSpPr>
      <dsp:spPr>
        <a:xfrm>
          <a:off x="939682" y="175972"/>
          <a:ext cx="2920006" cy="2920006"/>
        </a:xfrm>
        <a:custGeom>
          <a:avLst/>
          <a:gdLst/>
          <a:ahLst/>
          <a:cxnLst/>
          <a:rect l="0" t="0" r="0" b="0"/>
          <a:pathLst>
            <a:path>
              <a:moveTo>
                <a:pt x="2520848" y="456898"/>
              </a:moveTo>
              <a:arcTo wR="1460003" hR="1460003" stAng="18996148" swAng="8124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CA5FC5B-F2EB-C942-AA25-3D77E2BCCACF}">
      <dsp:nvSpPr>
        <dsp:cNvPr id="0" name=""/>
        <dsp:cNvSpPr/>
      </dsp:nvSpPr>
      <dsp:spPr>
        <a:xfrm>
          <a:off x="3152278" y="1009915"/>
          <a:ext cx="1533630"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Model</a:t>
          </a:r>
          <a:endParaRPr lang="en-US" sz="1600" kern="1200" dirty="0"/>
        </a:p>
      </dsp:txBody>
      <dsp:txXfrm>
        <a:off x="3187932" y="1045569"/>
        <a:ext cx="1462322" cy="659077"/>
      </dsp:txXfrm>
    </dsp:sp>
    <dsp:sp modelId="{4A2D3233-FBBA-7C4E-A1D8-D15B10E6FF15}">
      <dsp:nvSpPr>
        <dsp:cNvPr id="0" name=""/>
        <dsp:cNvSpPr/>
      </dsp:nvSpPr>
      <dsp:spPr>
        <a:xfrm>
          <a:off x="1094694" y="519584"/>
          <a:ext cx="2920006" cy="2920006"/>
        </a:xfrm>
        <a:custGeom>
          <a:avLst/>
          <a:gdLst/>
          <a:ahLst/>
          <a:cxnLst/>
          <a:rect l="0" t="0" r="0" b="0"/>
          <a:pathLst>
            <a:path>
              <a:moveTo>
                <a:pt x="2916836" y="1363839"/>
              </a:moveTo>
              <a:arcTo wR="1460003" hR="1460003" stAng="21373406" swAng="10358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229FADB-CE44-174C-B634-46D396E04FE4}">
      <dsp:nvSpPr>
        <dsp:cNvPr id="0" name=""/>
        <dsp:cNvSpPr/>
      </dsp:nvSpPr>
      <dsp:spPr>
        <a:xfrm>
          <a:off x="3004676" y="2458396"/>
          <a:ext cx="1336179"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Practice in Setting</a:t>
          </a:r>
          <a:endParaRPr lang="en-US" sz="1600" kern="1200" dirty="0"/>
        </a:p>
      </dsp:txBody>
      <dsp:txXfrm>
        <a:off x="3040330" y="2494050"/>
        <a:ext cx="1264871" cy="659077"/>
      </dsp:txXfrm>
    </dsp:sp>
    <dsp:sp modelId="{F394B355-2DBA-C341-9CBB-6279AB175A21}">
      <dsp:nvSpPr>
        <dsp:cNvPr id="0" name=""/>
        <dsp:cNvSpPr/>
      </dsp:nvSpPr>
      <dsp:spPr>
        <a:xfrm>
          <a:off x="1003205" y="395597"/>
          <a:ext cx="2920006" cy="2920006"/>
        </a:xfrm>
        <a:custGeom>
          <a:avLst/>
          <a:gdLst/>
          <a:ahLst/>
          <a:cxnLst/>
          <a:rect l="0" t="0" r="0" b="0"/>
          <a:pathLst>
            <a:path>
              <a:moveTo>
                <a:pt x="1876840" y="2859237"/>
              </a:moveTo>
              <a:arcTo wR="1460003" hR="1460003" stAng="4404661" swAng="13860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C19A983-E729-6A43-B19B-B4702942140F}">
      <dsp:nvSpPr>
        <dsp:cNvPr id="0" name=""/>
        <dsp:cNvSpPr/>
      </dsp:nvSpPr>
      <dsp:spPr>
        <a:xfrm>
          <a:off x="757650" y="2541969"/>
          <a:ext cx="1595522"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Monitor and Acknowledge</a:t>
          </a:r>
          <a:endParaRPr lang="en-US" sz="1600" kern="1200" dirty="0"/>
        </a:p>
      </dsp:txBody>
      <dsp:txXfrm>
        <a:off x="793304" y="2577623"/>
        <a:ext cx="1524214" cy="659077"/>
      </dsp:txXfrm>
    </dsp:sp>
    <dsp:sp modelId="{64D067FA-9A00-3F4E-A1CF-7AF7803AFB70}">
      <dsp:nvSpPr>
        <dsp:cNvPr id="0" name=""/>
        <dsp:cNvSpPr/>
      </dsp:nvSpPr>
      <dsp:spPr>
        <a:xfrm>
          <a:off x="1184478" y="534360"/>
          <a:ext cx="2920006" cy="2920006"/>
        </a:xfrm>
        <a:custGeom>
          <a:avLst/>
          <a:gdLst/>
          <a:ahLst/>
          <a:cxnLst/>
          <a:rect l="0" t="0" r="0" b="0"/>
          <a:pathLst>
            <a:path>
              <a:moveTo>
                <a:pt x="54483" y="1855129"/>
              </a:moveTo>
              <a:arcTo wR="1460003" hR="1460003" stAng="9857882" swAng="11637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5B2702-8C31-374B-9452-0E0C27045B7C}">
      <dsp:nvSpPr>
        <dsp:cNvPr id="0" name=""/>
        <dsp:cNvSpPr/>
      </dsp:nvSpPr>
      <dsp:spPr>
        <a:xfrm>
          <a:off x="557231" y="1009913"/>
          <a:ext cx="1436893"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Adjust for Efficiency</a:t>
          </a:r>
          <a:endParaRPr lang="en-US" sz="1600" kern="1200" dirty="0"/>
        </a:p>
      </dsp:txBody>
      <dsp:txXfrm>
        <a:off x="592885" y="1045567"/>
        <a:ext cx="1365585" cy="659077"/>
      </dsp:txXfrm>
    </dsp:sp>
    <dsp:sp modelId="{95ED983B-6CC6-964E-A7FD-8CE4364FE743}">
      <dsp:nvSpPr>
        <dsp:cNvPr id="0" name=""/>
        <dsp:cNvSpPr/>
      </dsp:nvSpPr>
      <dsp:spPr>
        <a:xfrm>
          <a:off x="1204220" y="366268"/>
          <a:ext cx="2920006" cy="2920006"/>
        </a:xfrm>
        <a:custGeom>
          <a:avLst/>
          <a:gdLst/>
          <a:ahLst/>
          <a:cxnLst/>
          <a:rect l="0" t="0" r="0" b="0"/>
          <a:pathLst>
            <a:path>
              <a:moveTo>
                <a:pt x="329953" y="535559"/>
              </a:moveTo>
              <a:arcTo wR="1460003" hR="1460003" stAng="13157105" swAng="9662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D9F4F-D477-5B46-B055-9503731D3B4D}">
      <dsp:nvSpPr>
        <dsp:cNvPr id="0" name=""/>
        <dsp:cNvSpPr/>
      </dsp:nvSpPr>
      <dsp:spPr>
        <a:xfrm>
          <a:off x="0" y="-78014"/>
          <a:ext cx="6198239" cy="1427862"/>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pPr>
          <a:r>
            <a:rPr lang="en-US" sz="2800" kern="1200" dirty="0" smtClean="0"/>
            <a:t>Behavior is learned</a:t>
          </a:r>
          <a:endParaRPr lang="en-US" sz="2800" kern="1200" dirty="0"/>
        </a:p>
      </dsp:txBody>
      <dsp:txXfrm>
        <a:off x="41821" y="-36193"/>
        <a:ext cx="4657464" cy="1344220"/>
      </dsp:txXfrm>
    </dsp:sp>
    <dsp:sp modelId="{80D323C9-E3CF-364F-BF20-15E997F6AD78}">
      <dsp:nvSpPr>
        <dsp:cNvPr id="0" name=""/>
        <dsp:cNvSpPr/>
      </dsp:nvSpPr>
      <dsp:spPr>
        <a:xfrm>
          <a:off x="546903" y="1452020"/>
          <a:ext cx="6198239" cy="1595121"/>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pPr>
          <a:r>
            <a:rPr lang="en-US" sz="2800" kern="1200" dirty="0" smtClean="0"/>
            <a:t>Learning is facilitated by guided </a:t>
          </a:r>
          <a:r>
            <a:rPr lang="en-US" sz="2800" b="1" kern="1200" dirty="0" smtClean="0">
              <a:solidFill>
                <a:srgbClr val="FF0000"/>
              </a:solidFill>
            </a:rPr>
            <a:t>feedback</a:t>
          </a:r>
          <a:endParaRPr lang="en-US" sz="2800" b="1" kern="1200" dirty="0">
            <a:solidFill>
              <a:srgbClr val="FF0000"/>
            </a:solidFill>
          </a:endParaRPr>
        </a:p>
      </dsp:txBody>
      <dsp:txXfrm>
        <a:off x="593622" y="1498739"/>
        <a:ext cx="4629788" cy="1501683"/>
      </dsp:txXfrm>
    </dsp:sp>
    <dsp:sp modelId="{BA738F36-8219-5340-82E9-A8D345CFE27B}">
      <dsp:nvSpPr>
        <dsp:cNvPr id="0" name=""/>
        <dsp:cNvSpPr/>
      </dsp:nvSpPr>
      <dsp:spPr>
        <a:xfrm>
          <a:off x="1093807" y="3097633"/>
          <a:ext cx="6198239" cy="1739921"/>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508000" lvl="0" indent="0" algn="l" defTabSz="1244600" rtl="0">
            <a:lnSpc>
              <a:spcPct val="90000"/>
            </a:lnSpc>
            <a:spcBef>
              <a:spcPct val="0"/>
            </a:spcBef>
            <a:spcAft>
              <a:spcPct val="35000"/>
            </a:spcAft>
          </a:pPr>
          <a:r>
            <a:rPr lang="en-US" sz="2800" kern="1200" dirty="0" smtClean="0"/>
            <a:t>Positive </a:t>
          </a:r>
          <a:r>
            <a:rPr lang="en-US" sz="2800" b="1" kern="1200" dirty="0" smtClean="0">
              <a:solidFill>
                <a:srgbClr val="FF0000"/>
              </a:solidFill>
            </a:rPr>
            <a:t>feedback</a:t>
          </a:r>
          <a:r>
            <a:rPr lang="en-US" sz="2800" kern="1200" dirty="0" smtClean="0"/>
            <a:t> has a greater likelihood of shaping behavior than negative </a:t>
          </a:r>
          <a:r>
            <a:rPr lang="en-US" sz="2800" b="1" kern="1200" dirty="0" smtClean="0">
              <a:solidFill>
                <a:srgbClr val="FF0000"/>
              </a:solidFill>
            </a:rPr>
            <a:t>feedback</a:t>
          </a:r>
          <a:endParaRPr lang="en-US" sz="2800" b="1" kern="1200" dirty="0">
            <a:solidFill>
              <a:srgbClr val="FF0000"/>
            </a:solidFill>
          </a:endParaRPr>
        </a:p>
      </dsp:txBody>
      <dsp:txXfrm>
        <a:off x="1144768" y="3148594"/>
        <a:ext cx="4621304" cy="1637999"/>
      </dsp:txXfrm>
    </dsp:sp>
    <dsp:sp modelId="{7A4D1F75-555A-9949-BFFA-EBC76D658A3E}">
      <dsp:nvSpPr>
        <dsp:cNvPr id="0" name=""/>
        <dsp:cNvSpPr/>
      </dsp:nvSpPr>
      <dsp:spPr>
        <a:xfrm>
          <a:off x="5270129" y="1004780"/>
          <a:ext cx="928110" cy="92811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5478954" y="1004780"/>
        <a:ext cx="510460" cy="698403"/>
      </dsp:txXfrm>
    </dsp:sp>
    <dsp:sp modelId="{72B5DB57-AF4C-3349-9BA4-50D96F3CDE0C}">
      <dsp:nvSpPr>
        <dsp:cNvPr id="0" name=""/>
        <dsp:cNvSpPr/>
      </dsp:nvSpPr>
      <dsp:spPr>
        <a:xfrm>
          <a:off x="5817033" y="2661100"/>
          <a:ext cx="928110" cy="928110"/>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p>
      </dsp:txBody>
      <dsp:txXfrm>
        <a:off x="6025858" y="2661100"/>
        <a:ext cx="510460" cy="69840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png"/></Relationships>
</file>

<file path=ppt/drawings/drawing1.xml><?xml version="1.0" encoding="utf-8"?>
<c:userShapes xmlns:c="http://schemas.openxmlformats.org/drawingml/2006/chart">
  <cdr:relSizeAnchor xmlns:cdr="http://schemas.openxmlformats.org/drawingml/2006/chartDrawing">
    <cdr:from>
      <cdr:x>0.44998</cdr:x>
      <cdr:y>0.18882</cdr:y>
    </cdr:from>
    <cdr:to>
      <cdr:x>0.52627</cdr:x>
      <cdr:y>0.31469</cdr:y>
    </cdr:to>
    <cdr:sp macro="" textlink="">
      <cdr:nvSpPr>
        <cdr:cNvPr id="4" name="Donut 3"/>
        <cdr:cNvSpPr/>
      </cdr:nvSpPr>
      <cdr:spPr bwMode="auto">
        <a:xfrm xmlns:a="http://schemas.openxmlformats.org/drawingml/2006/main">
          <a:off x="3421503" y="846734"/>
          <a:ext cx="580083" cy="564458"/>
        </a:xfrm>
        <a:prstGeom xmlns:a="http://schemas.openxmlformats.org/drawingml/2006/main" prst="donut">
          <a:avLst>
            <a:gd name="adj" fmla="val 9085"/>
          </a:avLst>
        </a:prstGeom>
        <a:solidFill xmlns:a="http://schemas.openxmlformats.org/drawingml/2006/main">
          <a:srgbClr val="008000"/>
        </a:solidFill>
        <a:ln xmlns:a="http://schemas.openxmlformats.org/drawingml/2006/main">
          <a:solidFill>
            <a:srgbClr val="008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rgbClr val="008000"/>
            </a:solidFill>
          </a:endParaRPr>
        </a:p>
      </cdr:txBody>
    </cdr:sp>
  </cdr:relSizeAnchor>
  <cdr:relSizeAnchor xmlns:cdr="http://schemas.openxmlformats.org/drawingml/2006/chartDrawing">
    <cdr:from>
      <cdr:x>0.27266</cdr:x>
      <cdr:y>0.18882</cdr:y>
    </cdr:from>
    <cdr:to>
      <cdr:x>0.34894</cdr:x>
      <cdr:y>0.31469</cdr:y>
    </cdr:to>
    <cdr:sp macro="" textlink="">
      <cdr:nvSpPr>
        <cdr:cNvPr id="5" name="Donut 4"/>
        <cdr:cNvSpPr/>
      </cdr:nvSpPr>
      <cdr:spPr bwMode="auto">
        <a:xfrm xmlns:a="http://schemas.openxmlformats.org/drawingml/2006/main">
          <a:off x="2073249" y="846734"/>
          <a:ext cx="580008" cy="564458"/>
        </a:xfrm>
        <a:prstGeom xmlns:a="http://schemas.openxmlformats.org/drawingml/2006/main" prst="donut">
          <a:avLst>
            <a:gd name="adj" fmla="val 9085"/>
          </a:avLst>
        </a:prstGeom>
        <a:solidFill xmlns:a="http://schemas.openxmlformats.org/drawingml/2006/main">
          <a:srgbClr val="008000"/>
        </a:solidFill>
        <a:ln xmlns:a="http://schemas.openxmlformats.org/drawingml/2006/main">
          <a:solidFill>
            <a:srgbClr val="008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rgbClr val="008000"/>
            </a:solidFill>
          </a:endParaRPr>
        </a:p>
      </cdr:txBody>
    </cdr:sp>
  </cdr:relSizeAnchor>
  <cdr:relSizeAnchor xmlns:cdr="http://schemas.openxmlformats.org/drawingml/2006/chartDrawing">
    <cdr:from>
      <cdr:x>0.80668</cdr:x>
      <cdr:y>0.16167</cdr:y>
    </cdr:from>
    <cdr:to>
      <cdr:x>0.88297</cdr:x>
      <cdr:y>0.28755</cdr:y>
    </cdr:to>
    <cdr:sp macro="" textlink="">
      <cdr:nvSpPr>
        <cdr:cNvPr id="6" name="Donut 5"/>
        <cdr:cNvSpPr/>
      </cdr:nvSpPr>
      <cdr:spPr bwMode="auto">
        <a:xfrm xmlns:a="http://schemas.openxmlformats.org/drawingml/2006/main">
          <a:off x="6133746" y="725014"/>
          <a:ext cx="580084" cy="564503"/>
        </a:xfrm>
        <a:prstGeom xmlns:a="http://schemas.openxmlformats.org/drawingml/2006/main" prst="donut">
          <a:avLst>
            <a:gd name="adj" fmla="val 9085"/>
          </a:avLst>
        </a:prstGeom>
        <a:solidFill xmlns:a="http://schemas.openxmlformats.org/drawingml/2006/main">
          <a:srgbClr val="008000"/>
        </a:solidFill>
        <a:ln xmlns:a="http://schemas.openxmlformats.org/drawingml/2006/main">
          <a:solidFill>
            <a:srgbClr val="008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rgbClr val="008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0.10154</cdr:x>
      <cdr:y>0.34965</cdr:y>
    </cdr:from>
    <cdr:to>
      <cdr:x>0.17783</cdr:x>
      <cdr:y>0.47552</cdr:y>
    </cdr:to>
    <cdr:sp macro="" textlink="">
      <cdr:nvSpPr>
        <cdr:cNvPr id="3" name="Donut 2"/>
        <cdr:cNvSpPr/>
      </cdr:nvSpPr>
      <cdr:spPr bwMode="auto">
        <a:xfrm xmlns:a="http://schemas.openxmlformats.org/drawingml/2006/main">
          <a:off x="772067" y="1567991"/>
          <a:ext cx="580073" cy="564477"/>
        </a:xfrm>
        <a:prstGeom xmlns:a="http://schemas.openxmlformats.org/drawingml/2006/main" prst="donut">
          <a:avLst>
            <a:gd name="adj" fmla="val 9085"/>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defPPr>
            <a:defRPr lang="en-US"/>
          </a:defPPr>
          <a:lvl1pPr algn="l" defTabSz="457200" rtl="0" fontAlgn="base">
            <a:spcBef>
              <a:spcPct val="0"/>
            </a:spcBef>
            <a:spcAft>
              <a:spcPct val="0"/>
            </a:spcAft>
            <a:defRPr sz="2400" kern="1200">
              <a:solidFill>
                <a:schemeClr val="lt1"/>
              </a:solidFill>
              <a:latin typeface="+mn-lt"/>
              <a:ea typeface="+mn-ea"/>
              <a:cs typeface="+mn-cs"/>
            </a:defRPr>
          </a:lvl1pPr>
          <a:lvl2pPr marL="457200" algn="l" defTabSz="457200" rtl="0" fontAlgn="base">
            <a:spcBef>
              <a:spcPct val="0"/>
            </a:spcBef>
            <a:spcAft>
              <a:spcPct val="0"/>
            </a:spcAft>
            <a:defRPr sz="2400" kern="1200">
              <a:solidFill>
                <a:schemeClr val="lt1"/>
              </a:solidFill>
              <a:latin typeface="+mn-lt"/>
              <a:ea typeface="+mn-ea"/>
              <a:cs typeface="+mn-cs"/>
            </a:defRPr>
          </a:lvl2pPr>
          <a:lvl3pPr marL="914400" algn="l" defTabSz="457200" rtl="0" fontAlgn="base">
            <a:spcBef>
              <a:spcPct val="0"/>
            </a:spcBef>
            <a:spcAft>
              <a:spcPct val="0"/>
            </a:spcAft>
            <a:defRPr sz="2400" kern="1200">
              <a:solidFill>
                <a:schemeClr val="lt1"/>
              </a:solidFill>
              <a:latin typeface="+mn-lt"/>
              <a:ea typeface="+mn-ea"/>
              <a:cs typeface="+mn-cs"/>
            </a:defRPr>
          </a:lvl3pPr>
          <a:lvl4pPr marL="1371600" algn="l" defTabSz="457200" rtl="0" fontAlgn="base">
            <a:spcBef>
              <a:spcPct val="0"/>
            </a:spcBef>
            <a:spcAft>
              <a:spcPct val="0"/>
            </a:spcAft>
            <a:defRPr sz="2400" kern="1200">
              <a:solidFill>
                <a:schemeClr val="lt1"/>
              </a:solidFill>
              <a:latin typeface="+mn-lt"/>
              <a:ea typeface="+mn-ea"/>
              <a:cs typeface="+mn-cs"/>
            </a:defRPr>
          </a:lvl4pPr>
          <a:lvl5pPr marL="1828800" algn="l" defTabSz="457200" rtl="0" fontAlgn="base">
            <a:spcBef>
              <a:spcPct val="0"/>
            </a:spcBef>
            <a:spcAft>
              <a:spcPct val="0"/>
            </a:spcAft>
            <a:defRPr sz="2400" kern="1200">
              <a:solidFill>
                <a:schemeClr val="lt1"/>
              </a:solidFill>
              <a:latin typeface="+mn-lt"/>
              <a:ea typeface="+mn-ea"/>
              <a:cs typeface="+mn-cs"/>
            </a:defRPr>
          </a:lvl5pPr>
          <a:lvl6pPr marL="2286000" algn="l" defTabSz="457200" rtl="0" eaLnBrk="1" latinLnBrk="0" hangingPunct="1">
            <a:defRPr sz="2400" kern="1200">
              <a:solidFill>
                <a:schemeClr val="lt1"/>
              </a:solidFill>
              <a:latin typeface="+mn-lt"/>
              <a:ea typeface="+mn-ea"/>
              <a:cs typeface="+mn-cs"/>
            </a:defRPr>
          </a:lvl6pPr>
          <a:lvl7pPr marL="2743200" algn="l" defTabSz="457200" rtl="0" eaLnBrk="1" latinLnBrk="0" hangingPunct="1">
            <a:defRPr sz="2400" kern="1200">
              <a:solidFill>
                <a:schemeClr val="lt1"/>
              </a:solidFill>
              <a:latin typeface="+mn-lt"/>
              <a:ea typeface="+mn-ea"/>
              <a:cs typeface="+mn-cs"/>
            </a:defRPr>
          </a:lvl7pPr>
          <a:lvl8pPr marL="3200400" algn="l" defTabSz="457200" rtl="0" eaLnBrk="1" latinLnBrk="0" hangingPunct="1">
            <a:defRPr sz="2400" kern="1200">
              <a:solidFill>
                <a:schemeClr val="lt1"/>
              </a:solidFill>
              <a:latin typeface="+mn-lt"/>
              <a:ea typeface="+mn-ea"/>
              <a:cs typeface="+mn-cs"/>
            </a:defRPr>
          </a:lvl8pPr>
          <a:lvl9pPr marL="3657600" algn="l" defTabSz="457200" rtl="0" eaLnBrk="1" latinLnBrk="0" hangingPunct="1">
            <a:defRPr sz="2400" kern="1200">
              <a:solidFill>
                <a:schemeClr val="lt1"/>
              </a:solidFill>
              <a:latin typeface="+mn-lt"/>
              <a:ea typeface="+mn-ea"/>
              <a:cs typeface="+mn-cs"/>
            </a:defRPr>
          </a:lvl9pPr>
        </a:lstStyle>
        <a:p xmlns:a="http://schemas.openxmlformats.org/drawingml/2006/main">
          <a:pPr algn="ctr">
            <a:defRPr/>
          </a:pPr>
          <a:endParaRPr lang="en-US" sz="1800">
            <a:solidFill>
              <a:schemeClr val="tx1"/>
            </a:solidFill>
          </a:endParaRPr>
        </a:p>
      </cdr:txBody>
    </cdr:sp>
  </cdr:relSizeAnchor>
  <cdr:relSizeAnchor xmlns:cdr="http://schemas.openxmlformats.org/drawingml/2006/chartDrawing">
    <cdr:from>
      <cdr:x>0.6273</cdr:x>
      <cdr:y>0.39245</cdr:y>
    </cdr:from>
    <cdr:to>
      <cdr:x>0.70359</cdr:x>
      <cdr:y>0.51832</cdr:y>
    </cdr:to>
    <cdr:sp macro="" textlink="">
      <cdr:nvSpPr>
        <cdr:cNvPr id="4" name="Donut 3"/>
        <cdr:cNvSpPr/>
      </cdr:nvSpPr>
      <cdr:spPr bwMode="auto">
        <a:xfrm xmlns:a="http://schemas.openxmlformats.org/drawingml/2006/main">
          <a:off x="4769779" y="1759910"/>
          <a:ext cx="580073" cy="564477"/>
        </a:xfrm>
        <a:prstGeom xmlns:a="http://schemas.openxmlformats.org/drawingml/2006/main" prst="donut">
          <a:avLst>
            <a:gd name="adj" fmla="val 9085"/>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chemeClr val="tx1"/>
            </a:solidFill>
          </a:endParaRPr>
        </a:p>
      </cdr:txBody>
    </cdr:sp>
  </cdr:relSizeAnchor>
  <cdr:relSizeAnchor xmlns:cdr="http://schemas.openxmlformats.org/drawingml/2006/chartDrawing">
    <cdr:from>
      <cdr:x>0.19019</cdr:x>
      <cdr:y>0.37147</cdr:y>
    </cdr:from>
    <cdr:to>
      <cdr:x>0.26647</cdr:x>
      <cdr:y>0.49734</cdr:y>
    </cdr:to>
    <cdr:sp macro="" textlink="">
      <cdr:nvSpPr>
        <cdr:cNvPr id="5" name="Donut 4"/>
        <cdr:cNvSpPr/>
      </cdr:nvSpPr>
      <cdr:spPr bwMode="auto">
        <a:xfrm xmlns:a="http://schemas.openxmlformats.org/drawingml/2006/main">
          <a:off x="1446114" y="1665831"/>
          <a:ext cx="580073" cy="564477"/>
        </a:xfrm>
        <a:prstGeom xmlns:a="http://schemas.openxmlformats.org/drawingml/2006/main" prst="donut">
          <a:avLst>
            <a:gd name="adj" fmla="val 9085"/>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chemeClr val="tx1"/>
            </a:solidFill>
          </a:endParaRPr>
        </a:p>
      </cdr:txBody>
    </cdr:sp>
  </cdr:relSizeAnchor>
  <cdr:relSizeAnchor xmlns:cdr="http://schemas.openxmlformats.org/drawingml/2006/chartDrawing">
    <cdr:from>
      <cdr:x>0.72627</cdr:x>
      <cdr:y>0.36447</cdr:y>
    </cdr:from>
    <cdr:to>
      <cdr:x>0.80256</cdr:x>
      <cdr:y>0.49035</cdr:y>
    </cdr:to>
    <cdr:sp macro="" textlink="">
      <cdr:nvSpPr>
        <cdr:cNvPr id="6" name="Donut 5"/>
        <cdr:cNvSpPr/>
      </cdr:nvSpPr>
      <cdr:spPr bwMode="auto">
        <a:xfrm xmlns:a="http://schemas.openxmlformats.org/drawingml/2006/main">
          <a:off x="5522307" y="1634471"/>
          <a:ext cx="580073" cy="564477"/>
        </a:xfrm>
        <a:prstGeom xmlns:a="http://schemas.openxmlformats.org/drawingml/2006/main" prst="donut">
          <a:avLst>
            <a:gd name="adj" fmla="val 9085"/>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defRPr/>
          </a:pPr>
          <a:endParaRPr lang="en-US" sz="180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97A540F-DE73-AC40-B634-CEB80321D5EA}" type="datetime1">
              <a:rPr lang="en-US" altLang="en-US"/>
              <a:pPr>
                <a:defRPr/>
              </a:pPr>
              <a:t>3/15/17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91248F7-83A8-CD47-8EA0-1BCF4D9AC095}" type="slidenum">
              <a:rPr lang="en-US" altLang="en-US"/>
              <a:pPr>
                <a:defRPr/>
              </a:pPr>
              <a:t>‹#›</a:t>
            </a:fld>
            <a:endParaRPr lang="en-US" altLang="en-US"/>
          </a:p>
        </p:txBody>
      </p:sp>
    </p:spTree>
    <p:extLst>
      <p:ext uri="{BB962C8B-B14F-4D97-AF65-F5344CB8AC3E}">
        <p14:creationId xmlns:p14="http://schemas.microsoft.com/office/powerpoint/2010/main" val="1155465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7FABD81E-C1B7-B245-8172-79B4BC80CADA}" type="datetime1">
              <a:rPr lang="en-US" altLang="en-US"/>
              <a:pPr>
                <a:defRPr/>
              </a:pPr>
              <a:t>3/15/17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3C086685-5FBE-3747-AFAF-3504D24EF4CF}" type="slidenum">
              <a:rPr lang="en-US" altLang="en-US"/>
              <a:pPr>
                <a:defRPr/>
              </a:pPr>
              <a:t>‹#›</a:t>
            </a:fld>
            <a:endParaRPr lang="en-US" altLang="en-US"/>
          </a:p>
        </p:txBody>
      </p:sp>
    </p:spTree>
    <p:extLst>
      <p:ext uri="{BB962C8B-B14F-4D97-AF65-F5344CB8AC3E}">
        <p14:creationId xmlns:p14="http://schemas.microsoft.com/office/powerpoint/2010/main" val="158869556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CASSANDRA</a:t>
            </a: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138AE6A0-2A81-4944-AEFF-62F12630BB6E}" type="slidenum">
              <a:rPr lang="en-US" altLang="en-US" sz="1200">
                <a:latin typeface="Calibri" charset="0"/>
              </a:rPr>
              <a:pPr/>
              <a:t>1</a:t>
            </a:fld>
            <a:endParaRPr lang="en-US" altLang="en-US" sz="1200">
              <a:latin typeface="Calibri" charset="0"/>
            </a:endParaRPr>
          </a:p>
        </p:txBody>
      </p:sp>
    </p:spTree>
    <p:extLst>
      <p:ext uri="{BB962C8B-B14F-4D97-AF65-F5344CB8AC3E}">
        <p14:creationId xmlns:p14="http://schemas.microsoft.com/office/powerpoint/2010/main" val="535286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we come together as learners and team members, it’s really important that we use our time during this training wisely so that we are most efficient.  Setting up norms and roles during this training is critically important because………..Read SLIDE.  In a few…… as leadership teams, you will spend some time creating your meeting norms and roles……that will be used throughout the training……. </a:t>
            </a:r>
          </a:p>
          <a:p>
            <a:endParaRPr lang="en-US" altLang="en-US"/>
          </a:p>
          <a:p>
            <a:r>
              <a:rPr lang="en-US" altLang="en-US"/>
              <a:t>Norms help make collaboration more effective by guiding team behavior</a:t>
            </a:r>
          </a:p>
          <a:p>
            <a:r>
              <a:rPr lang="en-US" altLang="en-US"/>
              <a:t>Norms enable team members to hold each other accountable </a:t>
            </a:r>
          </a:p>
          <a:p>
            <a:r>
              <a:rPr lang="en-US" altLang="en-US"/>
              <a:t>Roles and responsibilities help team build internal capacity for holding effective and focused meetings</a:t>
            </a:r>
          </a:p>
          <a:p>
            <a:endParaRPr lang="en-US" altLang="en-US"/>
          </a:p>
          <a:p>
            <a:endParaRPr lang="en-US" altLang="en-US"/>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6F7C281-2018-B545-AF39-48BDF40BBB39}" type="slidenum">
              <a:rPr lang="en-US" altLang="en-US"/>
              <a:pPr>
                <a:spcBef>
                  <a:spcPct val="0"/>
                </a:spcBef>
              </a:pPr>
              <a:t>13</a:t>
            </a:fld>
            <a:endParaRPr lang="en-US" altLang="en-US"/>
          </a:p>
        </p:txBody>
      </p:sp>
    </p:spTree>
    <p:extLst>
      <p:ext uri="{BB962C8B-B14F-4D97-AF65-F5344CB8AC3E}">
        <p14:creationId xmlns:p14="http://schemas.microsoft.com/office/powerpoint/2010/main" val="2563639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outer circle ( Problem Solving Meeting Foundations) refer to the process and procedures and team uses to function. Roles are determined and defined, meetings are scheduled for the year, electronic equipment and internet access are available, and an agenda is established</a:t>
            </a:r>
            <a:r>
              <a:rPr lang="en-US" altLang="en-US" dirty="0" smtClean="0"/>
              <a:t>.</a:t>
            </a:r>
            <a:endParaRPr lang="en-US" altLang="en-US" dirty="0"/>
          </a:p>
          <a:p>
            <a:r>
              <a:rPr lang="en-US" altLang="en-US" dirty="0"/>
              <a:t>The inner circles and arrows define a problem-solving model designed to improve the decision-making and problem solving of PBIS Team. This model is called  </a:t>
            </a:r>
            <a:r>
              <a:rPr lang="ja-JP" altLang="en-US" dirty="0"/>
              <a:t>“</a:t>
            </a:r>
            <a:r>
              <a:rPr lang="en-US" altLang="ja-JP" dirty="0"/>
              <a:t>TIPS,</a:t>
            </a:r>
            <a:r>
              <a:rPr lang="ja-JP" altLang="en-US" dirty="0"/>
              <a:t>”</a:t>
            </a:r>
            <a:r>
              <a:rPr lang="en-US" altLang="ja-JP" dirty="0"/>
              <a:t> which stands for </a:t>
            </a:r>
            <a:r>
              <a:rPr lang="ja-JP" altLang="en-US" dirty="0"/>
              <a:t>“</a:t>
            </a:r>
            <a:r>
              <a:rPr lang="en-US" altLang="ja-JP" dirty="0"/>
              <a:t>Team-Initiated Problem Solving.</a:t>
            </a:r>
            <a:r>
              <a:rPr lang="ja-JP" altLang="en-US" dirty="0"/>
              <a:t>”</a:t>
            </a:r>
            <a:r>
              <a:rPr lang="en-US" altLang="ja-JP" dirty="0"/>
              <a:t>  The model uses data for during problem solving and decision making, during meetings. We will also apply a metric for determining if rates of problem behavior at a school or below, at, or above the national average  to determine if there is a problem or not. TIPS teaches teams to use their SWIS data to define precision problem statements. Once the problem statement is precise, a variety of solutions are discussed based on prevention, teaching, reward, correction and extinction and teams will determine which solution(s) they want to implement. The TIPS model then moves the team to action planning ,evaluation and measurement determination</a:t>
            </a:r>
            <a:r>
              <a:rPr lang="en-US" altLang="ja-JP" dirty="0" smtClean="0"/>
              <a:t>.</a:t>
            </a:r>
            <a:endParaRPr lang="en-US" altLang="en-US" dirty="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5F0B213-8617-EA44-86C4-DC06E96CC289}" type="slidenum">
              <a:rPr lang="en-US" altLang="en-US"/>
              <a:pPr>
                <a:spcBef>
                  <a:spcPct val="0"/>
                </a:spcBef>
              </a:pPr>
              <a:t>148</a:t>
            </a:fld>
            <a:endParaRPr lang="en-US" altLang="en-US"/>
          </a:p>
        </p:txBody>
      </p:sp>
    </p:spTree>
    <p:extLst>
      <p:ext uri="{BB962C8B-B14F-4D97-AF65-F5344CB8AC3E}">
        <p14:creationId xmlns:p14="http://schemas.microsoft.com/office/powerpoint/2010/main" val="12310993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1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9900" indent="-469900" eaLnBrk="1" hangingPunct="1">
              <a:lnSpc>
                <a:spcPct val="70000"/>
              </a:lnSpc>
            </a:pPr>
            <a:r>
              <a:rPr lang="en-US" altLang="en-US" sz="1100" b="1"/>
              <a:t>What data to monitor</a:t>
            </a:r>
          </a:p>
          <a:p>
            <a:pPr marL="908050" lvl="1" indent="-436563" eaLnBrk="1" hangingPunct="1">
              <a:lnSpc>
                <a:spcPct val="70000"/>
              </a:lnSpc>
            </a:pPr>
            <a:r>
              <a:rPr lang="en-US" altLang="en-US" sz="2000"/>
              <a:t>ODR per day per month</a:t>
            </a:r>
          </a:p>
          <a:p>
            <a:pPr marL="908050" lvl="1" indent="-436563" eaLnBrk="1" hangingPunct="1">
              <a:lnSpc>
                <a:spcPct val="70000"/>
              </a:lnSpc>
            </a:pPr>
            <a:r>
              <a:rPr lang="en-US" altLang="en-US" sz="2000"/>
              <a:t>OSS, ISS, Attendance, Teacher report</a:t>
            </a:r>
          </a:p>
          <a:p>
            <a:pPr marL="908050" lvl="1" indent="-436563" eaLnBrk="1" hangingPunct="1">
              <a:lnSpc>
                <a:spcPct val="70000"/>
              </a:lnSpc>
            </a:pPr>
            <a:r>
              <a:rPr lang="en-US" altLang="en-US" sz="2000"/>
              <a:t>Team Checklist/ SET (are we doing what we planned to do?)</a:t>
            </a:r>
          </a:p>
          <a:p>
            <a:pPr marL="469900" indent="-469900" eaLnBrk="1" hangingPunct="1">
              <a:lnSpc>
                <a:spcPct val="70000"/>
              </a:lnSpc>
            </a:pPr>
            <a:r>
              <a:rPr lang="en-US" altLang="en-US" sz="1100" b="1"/>
              <a:t>What question to answer</a:t>
            </a:r>
          </a:p>
          <a:p>
            <a:pPr marL="908050" lvl="1" indent="-436563" eaLnBrk="1" hangingPunct="1">
              <a:lnSpc>
                <a:spcPct val="70000"/>
              </a:lnSpc>
            </a:pPr>
            <a:r>
              <a:rPr lang="en-US" altLang="en-US" sz="2000"/>
              <a:t>Do we have a problem?</a:t>
            </a:r>
          </a:p>
          <a:p>
            <a:pPr marL="469900" indent="-469900" eaLnBrk="1" hangingPunct="1">
              <a:lnSpc>
                <a:spcPct val="70000"/>
              </a:lnSpc>
            </a:pPr>
            <a:r>
              <a:rPr lang="en-US" altLang="en-US" sz="1100" b="1"/>
              <a:t>What questions to ask of Level, Trend, Peaks</a:t>
            </a:r>
          </a:p>
          <a:p>
            <a:pPr marL="908050" lvl="1" indent="-436563" eaLnBrk="1" hangingPunct="1">
              <a:lnSpc>
                <a:spcPct val="70000"/>
              </a:lnSpc>
            </a:pPr>
            <a:r>
              <a:rPr lang="en-US" altLang="en-US" sz="2000"/>
              <a:t>How do our data compare with last year?</a:t>
            </a:r>
          </a:p>
          <a:p>
            <a:pPr marL="908050" lvl="1" indent="-436563" eaLnBrk="1" hangingPunct="1">
              <a:lnSpc>
                <a:spcPct val="70000"/>
              </a:lnSpc>
            </a:pPr>
            <a:r>
              <a:rPr lang="en-US" altLang="en-US" sz="2000"/>
              <a:t>How do our data compare with national/regional norms?</a:t>
            </a:r>
          </a:p>
          <a:p>
            <a:pPr marL="908050" lvl="1" indent="-436563" eaLnBrk="1" hangingPunct="1">
              <a:lnSpc>
                <a:spcPct val="70000"/>
              </a:lnSpc>
            </a:pPr>
            <a:r>
              <a:rPr lang="en-US" altLang="en-US" sz="2000"/>
              <a:t>How do our data compare with our preferred/expected status?</a:t>
            </a:r>
          </a:p>
          <a:p>
            <a:pPr marL="469900" indent="-469900" eaLnBrk="1" hangingPunct="1">
              <a:lnSpc>
                <a:spcPct val="70000"/>
              </a:lnSpc>
            </a:pPr>
            <a:r>
              <a:rPr lang="en-US" altLang="en-US" sz="1100" b="1"/>
              <a:t>If a problem is identified, then ask</a:t>
            </a:r>
          </a:p>
          <a:p>
            <a:pPr marL="908050" lvl="1" indent="-436563" eaLnBrk="1" hangingPunct="1">
              <a:lnSpc>
                <a:spcPct val="70000"/>
              </a:lnSpc>
            </a:pPr>
            <a:r>
              <a:rPr lang="en-US" altLang="en-US" sz="2000"/>
              <a:t>What are the data we need to make a good decision?</a:t>
            </a:r>
            <a:endParaRPr lang="en-US" altLang="en-US" sz="1100"/>
          </a:p>
        </p:txBody>
      </p:sp>
      <p:sp>
        <p:nvSpPr>
          <p:cNvPr id="401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8649092-D4EB-D046-91F5-3892698F789F}" type="slidenum">
              <a:rPr lang="en-US" altLang="en-US"/>
              <a:pPr>
                <a:spcBef>
                  <a:spcPct val="0"/>
                </a:spcBef>
              </a:pPr>
              <a:t>150</a:t>
            </a:fld>
            <a:endParaRPr lang="en-US" altLang="en-US"/>
          </a:p>
        </p:txBody>
      </p:sp>
    </p:spTree>
    <p:extLst>
      <p:ext uri="{BB962C8B-B14F-4D97-AF65-F5344CB8AC3E}">
        <p14:creationId xmlns:p14="http://schemas.microsoft.com/office/powerpoint/2010/main" val="9286827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5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405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F598F86-D184-3941-B8E8-7F59770C4E9E}" type="slidenum">
              <a:rPr lang="en-US" altLang="en-US"/>
              <a:pPr>
                <a:spcBef>
                  <a:spcPct val="0"/>
                </a:spcBef>
              </a:pPr>
              <a:t>153</a:t>
            </a:fld>
            <a:endParaRPr lang="en-US" altLang="en-US"/>
          </a:p>
        </p:txBody>
      </p:sp>
    </p:spTree>
    <p:extLst>
      <p:ext uri="{BB962C8B-B14F-4D97-AF65-F5344CB8AC3E}">
        <p14:creationId xmlns:p14="http://schemas.microsoft.com/office/powerpoint/2010/main" val="68944253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latin typeface="Arial" charset="0"/>
            </a:endParaRPr>
          </a:p>
        </p:txBody>
      </p:sp>
      <p:sp>
        <p:nvSpPr>
          <p:cNvPr id="409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60021BC-2F59-8549-A844-85C3F03631B8}" type="slidenum">
              <a:rPr lang="en-US" altLang="en-US"/>
              <a:pPr>
                <a:spcBef>
                  <a:spcPct val="0"/>
                </a:spcBef>
              </a:pPr>
              <a:t>156</a:t>
            </a:fld>
            <a:endParaRPr lang="en-US" altLang="en-US"/>
          </a:p>
        </p:txBody>
      </p:sp>
    </p:spTree>
    <p:extLst>
      <p:ext uri="{BB962C8B-B14F-4D97-AF65-F5344CB8AC3E}">
        <p14:creationId xmlns:p14="http://schemas.microsoft.com/office/powerpoint/2010/main" val="208981633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defRPr/>
            </a:pPr>
            <a:r>
              <a:rPr lang="en-US" altLang="en-US" sz="2800"/>
              <a:t>Action Plan Elements:</a:t>
            </a:r>
          </a:p>
          <a:p>
            <a:pPr lvl="1" eaLnBrk="1" hangingPunct="1">
              <a:defRPr/>
            </a:pPr>
            <a:r>
              <a:rPr lang="en-US" altLang="en-US" sz="2800"/>
              <a:t>Who?</a:t>
            </a:r>
          </a:p>
          <a:p>
            <a:pPr lvl="1" eaLnBrk="1" hangingPunct="1">
              <a:defRPr/>
            </a:pPr>
            <a:r>
              <a:rPr lang="en-US" altLang="en-US" sz="2800"/>
              <a:t>By When?</a:t>
            </a:r>
          </a:p>
          <a:p>
            <a:pPr lvl="1" eaLnBrk="1" hangingPunct="1">
              <a:defRPr/>
            </a:pPr>
            <a:r>
              <a:rPr lang="en-US" altLang="en-US" sz="2800"/>
              <a:t>Goal with Timeline</a:t>
            </a:r>
          </a:p>
          <a:p>
            <a:pPr lvl="1" eaLnBrk="1" hangingPunct="1">
              <a:defRPr/>
            </a:pPr>
            <a:r>
              <a:rPr lang="en-US" altLang="en-US" sz="2800"/>
              <a:t>Fidelity of Implementation Measure</a:t>
            </a:r>
          </a:p>
          <a:p>
            <a:pPr lvl="1" eaLnBrk="1" hangingPunct="1">
              <a:defRPr/>
            </a:pPr>
            <a:r>
              <a:rPr lang="en-US" altLang="en-US" sz="2800"/>
              <a:t>Effectiveness of Implementation Measure</a:t>
            </a:r>
          </a:p>
          <a:p>
            <a:pPr lvl="1" eaLnBrk="1" hangingPunct="1">
              <a:defRPr/>
            </a:pPr>
            <a:endParaRPr lang="en-US" altLang="en-US"/>
          </a:p>
          <a:p>
            <a:pPr lvl="1" eaLnBrk="1" hangingPunct="1">
              <a:defRPr/>
            </a:pPr>
            <a:endParaRPr lang="en-US" altLang="en-US"/>
          </a:p>
          <a:p>
            <a:pPr>
              <a:defRPr/>
            </a:pPr>
            <a:endParaRPr lang="en-US" altLang="en-US">
              <a:latin typeface="Arial" charset="0"/>
            </a:endParaRPr>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87A78BB-529B-8F4E-8EF1-F228A43AE48E}" type="slidenum">
              <a:rPr lang="en-US" altLang="en-US"/>
              <a:pPr>
                <a:spcBef>
                  <a:spcPct val="0"/>
                </a:spcBef>
              </a:pPr>
              <a:t>158</a:t>
            </a:fld>
            <a:endParaRPr lang="en-US" altLang="en-US"/>
          </a:p>
        </p:txBody>
      </p:sp>
    </p:spTree>
    <p:extLst>
      <p:ext uri="{BB962C8B-B14F-4D97-AF65-F5344CB8AC3E}">
        <p14:creationId xmlns:p14="http://schemas.microsoft.com/office/powerpoint/2010/main" val="11146467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11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lnSpc>
                <a:spcPct val="80000"/>
              </a:lnSpc>
              <a:defRPr/>
            </a:pPr>
            <a:r>
              <a:rPr lang="en-US" altLang="en-US" sz="2200"/>
              <a:t>Define the goal for solving the problem</a:t>
            </a:r>
          </a:p>
          <a:p>
            <a:pPr lvl="2" eaLnBrk="1" hangingPunct="1">
              <a:lnSpc>
                <a:spcPct val="80000"/>
              </a:lnSpc>
              <a:defRPr/>
            </a:pPr>
            <a:r>
              <a:rPr lang="en-US" altLang="en-US" sz="2200"/>
              <a:t>What will </a:t>
            </a:r>
            <a:r>
              <a:rPr lang="ja-JP" altLang="en-US" sz="2200"/>
              <a:t>‘</a:t>
            </a:r>
            <a:r>
              <a:rPr lang="en-US" altLang="ja-JP" sz="2200">
                <a:solidFill>
                  <a:srgbClr val="FF6600"/>
                </a:solidFill>
              </a:rPr>
              <a:t>it</a:t>
            </a:r>
            <a:r>
              <a:rPr lang="ja-JP" altLang="en-US" sz="2200"/>
              <a:t>’</a:t>
            </a:r>
            <a:r>
              <a:rPr lang="en-US" altLang="ja-JP" sz="2200"/>
              <a:t> look like when you say it is not a problem</a:t>
            </a:r>
          </a:p>
          <a:p>
            <a:pPr eaLnBrk="1" hangingPunct="1">
              <a:lnSpc>
                <a:spcPct val="80000"/>
              </a:lnSpc>
              <a:defRPr/>
            </a:pPr>
            <a:r>
              <a:rPr lang="en-US" altLang="en-US" sz="2200"/>
              <a:t>Define how you will know that the solutions were implemented as planned (with fidelity)?</a:t>
            </a:r>
          </a:p>
          <a:p>
            <a:pPr lvl="2" eaLnBrk="1" hangingPunct="1">
              <a:lnSpc>
                <a:spcPct val="80000"/>
              </a:lnSpc>
              <a:defRPr/>
            </a:pPr>
            <a:r>
              <a:rPr lang="en-US" altLang="en-US" sz="2200"/>
              <a:t>How often will you conduct a status review?</a:t>
            </a:r>
          </a:p>
          <a:p>
            <a:pPr eaLnBrk="1" hangingPunct="1">
              <a:lnSpc>
                <a:spcPct val="80000"/>
              </a:lnSpc>
              <a:defRPr/>
            </a:pPr>
            <a:r>
              <a:rPr lang="en-US" altLang="en-US" sz="2200"/>
              <a:t>Define how you will know that the solutions had a positive effect on student achievement, social competence, and/or safety?</a:t>
            </a:r>
          </a:p>
          <a:p>
            <a:pPr lvl="2" eaLnBrk="1" hangingPunct="1">
              <a:lnSpc>
                <a:spcPct val="80000"/>
              </a:lnSpc>
              <a:defRPr/>
            </a:pPr>
            <a:r>
              <a:rPr lang="en-US" altLang="en-US" sz="2200"/>
              <a:t>How often will you monitor student progress?</a:t>
            </a:r>
          </a:p>
          <a:p>
            <a:pPr lvl="2" eaLnBrk="1" hangingPunct="1">
              <a:lnSpc>
                <a:spcPct val="80000"/>
              </a:lnSpc>
              <a:defRPr/>
            </a:pPr>
            <a:endParaRPr lang="en-US" altLang="en-US" sz="2200"/>
          </a:p>
          <a:p>
            <a:pPr eaLnBrk="1" hangingPunct="1">
              <a:lnSpc>
                <a:spcPct val="90000"/>
              </a:lnSpc>
              <a:defRPr/>
            </a:pPr>
            <a:r>
              <a:rPr lang="en-US" altLang="en-US" sz="2400"/>
              <a:t>What will the data tell you when the problem is solved?   </a:t>
            </a:r>
          </a:p>
          <a:p>
            <a:pPr lvl="1" eaLnBrk="1" hangingPunct="1">
              <a:lnSpc>
                <a:spcPct val="90000"/>
              </a:lnSpc>
              <a:defRPr/>
            </a:pPr>
            <a:r>
              <a:rPr lang="en-US" altLang="en-US" sz="2400"/>
              <a:t>Base on team-established standard</a:t>
            </a:r>
          </a:p>
          <a:p>
            <a:pPr lvl="1" eaLnBrk="1" hangingPunct="1">
              <a:lnSpc>
                <a:spcPct val="90000"/>
              </a:lnSpc>
              <a:defRPr/>
            </a:pPr>
            <a:r>
              <a:rPr lang="en-US" altLang="en-US" sz="2400"/>
              <a:t>Easier to monitor if quantifiable (</a:t>
            </a:r>
            <a:r>
              <a:rPr lang="ja-JP" altLang="en-US" sz="2400"/>
              <a:t>“</a:t>
            </a:r>
            <a:r>
              <a:rPr lang="en-US" altLang="ja-JP" sz="2400"/>
              <a:t>countable</a:t>
            </a:r>
            <a:r>
              <a:rPr lang="ja-JP" altLang="en-US" sz="2400"/>
              <a:t>”</a:t>
            </a:r>
            <a:r>
              <a:rPr lang="en-US" altLang="ja-JP" sz="2400"/>
              <a:t>)</a:t>
            </a:r>
          </a:p>
          <a:p>
            <a:pPr lvl="1" eaLnBrk="1" hangingPunct="1">
              <a:lnSpc>
                <a:spcPct val="90000"/>
              </a:lnSpc>
              <a:defRPr/>
            </a:pPr>
            <a:r>
              <a:rPr lang="en-US" altLang="en-US" sz="2400"/>
              <a:t>Record on meeting minute form for progress monitoring at future meeting(s)</a:t>
            </a:r>
          </a:p>
          <a:p>
            <a:pPr eaLnBrk="1" hangingPunct="1">
              <a:lnSpc>
                <a:spcPct val="80000"/>
              </a:lnSpc>
              <a:defRPr/>
            </a:pPr>
            <a:endParaRPr lang="en-US" altLang="en-US" sz="2200"/>
          </a:p>
          <a:p>
            <a:pPr lvl="2" eaLnBrk="1" hangingPunct="1">
              <a:lnSpc>
                <a:spcPct val="80000"/>
              </a:lnSpc>
              <a:defRPr/>
            </a:pPr>
            <a:endParaRPr lang="en-US" altLang="en-US" sz="1000"/>
          </a:p>
        </p:txBody>
      </p:sp>
      <p:sp>
        <p:nvSpPr>
          <p:cNvPr id="414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1943381-C665-FF4F-8A1E-899A2FFE6DA5}" type="slidenum">
              <a:rPr lang="en-US" altLang="en-US"/>
              <a:pPr>
                <a:spcBef>
                  <a:spcPct val="0"/>
                </a:spcBef>
              </a:pPr>
              <a:t>159</a:t>
            </a:fld>
            <a:endParaRPr lang="en-US" altLang="en-US"/>
          </a:p>
        </p:txBody>
      </p:sp>
    </p:spTree>
    <p:extLst>
      <p:ext uri="{BB962C8B-B14F-4D97-AF65-F5344CB8AC3E}">
        <p14:creationId xmlns:p14="http://schemas.microsoft.com/office/powerpoint/2010/main" val="131695316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6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a team, we need to develop a precise problem statement!  This Slide is a handout and we will use this to explore the data is SWIS.</a:t>
            </a:r>
          </a:p>
        </p:txBody>
      </p:sp>
      <p:sp>
        <p:nvSpPr>
          <p:cNvPr id="416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8DD2FC9-54E9-3642-9C18-CC5D0C0A5C59}" type="slidenum">
              <a:rPr lang="en-US" altLang="en-US"/>
              <a:pPr>
                <a:spcBef>
                  <a:spcPct val="0"/>
                </a:spcBef>
              </a:pPr>
              <a:t>160</a:t>
            </a:fld>
            <a:endParaRPr lang="en-US" altLang="en-US"/>
          </a:p>
        </p:txBody>
      </p:sp>
    </p:spTree>
    <p:extLst>
      <p:ext uri="{BB962C8B-B14F-4D97-AF65-F5344CB8AC3E}">
        <p14:creationId xmlns:p14="http://schemas.microsoft.com/office/powerpoint/2010/main" val="15512919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52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defRPr/>
            </a:pPr>
            <a:r>
              <a:rPr lang="en-US" altLang="en-US"/>
              <a:t>Prevention: </a:t>
            </a:r>
            <a:r>
              <a:rPr lang="en-US" altLang="en-US" b="1" i="1">
                <a:solidFill>
                  <a:srgbClr val="103154"/>
                </a:solidFill>
                <a:latin typeface="Constantia" charset="0"/>
              </a:rPr>
              <a:t>*Maintain current lunch schedule, but shift classes to balance numbers.</a:t>
            </a:r>
            <a:endParaRPr lang="en-US" altLang="en-US" sz="800" b="1" i="1">
              <a:solidFill>
                <a:srgbClr val="103154"/>
              </a:solidFill>
              <a:latin typeface="Constantia" charset="0"/>
            </a:endParaRPr>
          </a:p>
          <a:p>
            <a:pPr eaLnBrk="1" hangingPunct="1">
              <a:spcBef>
                <a:spcPct val="0"/>
              </a:spcBef>
              <a:defRPr/>
            </a:pPr>
            <a:r>
              <a:rPr lang="en-US" altLang="en-US"/>
              <a:t>Teaching: </a:t>
            </a:r>
            <a:r>
              <a:rPr lang="en-US" altLang="en-US" b="1" i="1">
                <a:solidFill>
                  <a:srgbClr val="103154"/>
                </a:solidFill>
                <a:latin typeface="Constantia" charset="0"/>
              </a:rPr>
              <a:t>*Teach behavioral expectations in cafeteria</a:t>
            </a:r>
          </a:p>
          <a:p>
            <a:pPr eaLnBrk="1" hangingPunct="1">
              <a:spcBef>
                <a:spcPct val="0"/>
              </a:spcBef>
              <a:defRPr/>
            </a:pPr>
            <a:r>
              <a:rPr lang="en-US" altLang="en-US"/>
              <a:t>Reward: </a:t>
            </a:r>
            <a:r>
              <a:rPr lang="en-US" altLang="en-US" b="1" i="1">
                <a:solidFill>
                  <a:srgbClr val="103154"/>
                </a:solidFill>
                <a:latin typeface="Constantia" charset="0"/>
              </a:rPr>
              <a:t>Establish </a:t>
            </a:r>
            <a:r>
              <a:rPr lang="ja-JP" altLang="en-US" b="1" i="1">
                <a:solidFill>
                  <a:srgbClr val="103154"/>
                </a:solidFill>
                <a:latin typeface="Constantia" charset="0"/>
              </a:rPr>
              <a:t>“</a:t>
            </a:r>
            <a:r>
              <a:rPr lang="en-US" altLang="ja-JP" b="1" i="1">
                <a:solidFill>
                  <a:srgbClr val="103154"/>
                </a:solidFill>
                <a:latin typeface="Constantia" charset="0"/>
              </a:rPr>
              <a:t>Friday Five</a:t>
            </a:r>
            <a:r>
              <a:rPr lang="ja-JP" altLang="en-US" b="1" i="1">
                <a:solidFill>
                  <a:srgbClr val="103154"/>
                </a:solidFill>
                <a:latin typeface="Constantia" charset="0"/>
              </a:rPr>
              <a:t>”</a:t>
            </a:r>
            <a:r>
              <a:rPr lang="en-US" altLang="ja-JP" b="1" i="1">
                <a:solidFill>
                  <a:srgbClr val="103154"/>
                </a:solidFill>
                <a:latin typeface="Constantia" charset="0"/>
              </a:rPr>
              <a:t>: Extra 5 min of lunch on Friday for five good days.</a:t>
            </a:r>
          </a:p>
          <a:p>
            <a:pPr eaLnBrk="1" hangingPunct="1">
              <a:spcBef>
                <a:spcPct val="0"/>
              </a:spcBef>
              <a:defRPr/>
            </a:pPr>
            <a:r>
              <a:rPr lang="en-US" altLang="en-US"/>
              <a:t>Extinction: </a:t>
            </a:r>
            <a:r>
              <a:rPr lang="en-US" altLang="en-US" b="1" i="1">
                <a:solidFill>
                  <a:srgbClr val="103154"/>
                </a:solidFill>
                <a:latin typeface="Constantia" charset="0"/>
              </a:rPr>
              <a:t>Establish </a:t>
            </a:r>
            <a:r>
              <a:rPr lang="ja-JP" altLang="en-US" b="1" i="1">
                <a:solidFill>
                  <a:srgbClr val="103154"/>
                </a:solidFill>
                <a:latin typeface="Constantia" charset="0"/>
              </a:rPr>
              <a:t>“</a:t>
            </a:r>
            <a:r>
              <a:rPr lang="en-US" altLang="ja-JP" b="1" i="1">
                <a:solidFill>
                  <a:srgbClr val="103154"/>
                </a:solidFill>
                <a:latin typeface="Constantia" charset="0"/>
              </a:rPr>
              <a:t>Friday Five</a:t>
            </a:r>
            <a:r>
              <a:rPr lang="ja-JP" altLang="en-US" b="1" i="1">
                <a:solidFill>
                  <a:srgbClr val="103154"/>
                </a:solidFill>
                <a:latin typeface="Constantia" charset="0"/>
              </a:rPr>
              <a:t>”</a:t>
            </a:r>
            <a:r>
              <a:rPr lang="en-US" altLang="ja-JP" b="1" i="1">
                <a:solidFill>
                  <a:srgbClr val="103154"/>
                </a:solidFill>
                <a:latin typeface="Constantia" charset="0"/>
              </a:rPr>
              <a:t>: Extra 5 min of lunch on Friday for five good days.</a:t>
            </a:r>
          </a:p>
          <a:p>
            <a:pPr eaLnBrk="1" hangingPunct="1">
              <a:spcBef>
                <a:spcPct val="0"/>
              </a:spcBef>
              <a:defRPr/>
            </a:pPr>
            <a:r>
              <a:rPr lang="en-US" altLang="en-US"/>
              <a:t>Corrective Consequence: </a:t>
            </a:r>
            <a:r>
              <a:rPr lang="en-US" altLang="en-US" b="1" i="1">
                <a:solidFill>
                  <a:srgbClr val="103154"/>
                </a:solidFill>
                <a:latin typeface="Constantia" charset="0"/>
              </a:rPr>
              <a:t>Active supervision, and continued early consequence (ODR)</a:t>
            </a:r>
          </a:p>
          <a:p>
            <a:pPr eaLnBrk="1" hangingPunct="1">
              <a:spcBef>
                <a:spcPct val="0"/>
              </a:spcBef>
              <a:defRPr/>
            </a:pPr>
            <a:r>
              <a:rPr lang="en-US" altLang="en-US"/>
              <a:t>Data Collection: </a:t>
            </a:r>
            <a:r>
              <a:rPr lang="en-US" altLang="en-US" b="1" i="1">
                <a:solidFill>
                  <a:srgbClr val="103154"/>
                </a:solidFill>
                <a:latin typeface="Constantia" charset="0"/>
              </a:rPr>
              <a:t>Maintain ODR record and  supervisor  weekly report </a:t>
            </a:r>
          </a:p>
          <a:p>
            <a:pPr eaLnBrk="1" hangingPunct="1">
              <a:spcBef>
                <a:spcPct val="0"/>
              </a:spcBef>
              <a:defRPr/>
            </a:pPr>
            <a:r>
              <a:rPr lang="en-US" altLang="en-US"/>
              <a:t>Prevention</a:t>
            </a:r>
          </a:p>
          <a:p>
            <a:pPr eaLnBrk="1" hangingPunct="1">
              <a:spcBef>
                <a:spcPct val="0"/>
              </a:spcBef>
              <a:defRPr/>
            </a:pPr>
            <a:r>
              <a:rPr lang="en-US" altLang="en-US"/>
              <a:t>: How can we avoid the problem context?</a:t>
            </a:r>
          </a:p>
          <a:p>
            <a:pPr eaLnBrk="1" hangingPunct="1">
              <a:spcBef>
                <a:spcPct val="0"/>
              </a:spcBef>
              <a:defRPr/>
            </a:pPr>
            <a:r>
              <a:rPr lang="en-US" altLang="en-US"/>
              <a:t></a:t>
            </a:r>
          </a:p>
          <a:p>
            <a:pPr eaLnBrk="1" hangingPunct="1">
              <a:spcBef>
                <a:spcPct val="0"/>
              </a:spcBef>
              <a:defRPr/>
            </a:pPr>
            <a:r>
              <a:rPr lang="en-US" altLang="en-US"/>
              <a:t>Who, When, Where</a:t>
            </a:r>
          </a:p>
          <a:p>
            <a:pPr eaLnBrk="1" hangingPunct="1">
              <a:spcBef>
                <a:spcPct val="0"/>
              </a:spcBef>
              <a:defRPr/>
            </a:pPr>
            <a:r>
              <a:rPr lang="en-US" altLang="en-US"/>
              <a:t></a:t>
            </a:r>
          </a:p>
          <a:p>
            <a:pPr eaLnBrk="1" hangingPunct="1">
              <a:spcBef>
                <a:spcPct val="0"/>
              </a:spcBef>
              <a:defRPr/>
            </a:pPr>
            <a:r>
              <a:rPr lang="en-US" altLang="en-US"/>
              <a:t>Schedule change, curriculum change, etc</a:t>
            </a:r>
          </a:p>
          <a:p>
            <a:pPr eaLnBrk="1" hangingPunct="1">
              <a:spcBef>
                <a:spcPct val="0"/>
              </a:spcBef>
              <a:defRPr/>
            </a:pPr>
            <a:r>
              <a:rPr lang="en-US" altLang="en-US"/>
              <a:t></a:t>
            </a:r>
          </a:p>
          <a:p>
            <a:pPr eaLnBrk="1" hangingPunct="1">
              <a:spcBef>
                <a:spcPct val="0"/>
              </a:spcBef>
              <a:defRPr/>
            </a:pPr>
            <a:r>
              <a:rPr lang="en-US" altLang="en-US"/>
              <a:t>Teaching:</a:t>
            </a:r>
          </a:p>
          <a:p>
            <a:pPr eaLnBrk="1" hangingPunct="1">
              <a:spcBef>
                <a:spcPct val="0"/>
              </a:spcBef>
              <a:defRPr/>
            </a:pPr>
            <a:r>
              <a:rPr lang="en-US" altLang="en-US"/>
              <a:t>How can we define, teach, and monitor what we want?</a:t>
            </a:r>
          </a:p>
          <a:p>
            <a:pPr eaLnBrk="1" hangingPunct="1">
              <a:spcBef>
                <a:spcPct val="0"/>
              </a:spcBef>
              <a:defRPr/>
            </a:pPr>
            <a:r>
              <a:rPr lang="en-US" altLang="en-US"/>
              <a:t></a:t>
            </a:r>
          </a:p>
          <a:p>
            <a:pPr eaLnBrk="1" hangingPunct="1">
              <a:spcBef>
                <a:spcPct val="0"/>
              </a:spcBef>
              <a:defRPr/>
            </a:pPr>
            <a:r>
              <a:rPr lang="en-US" altLang="en-US"/>
              <a:t>Teach appropriate behavior</a:t>
            </a:r>
          </a:p>
          <a:p>
            <a:pPr eaLnBrk="1" hangingPunct="1">
              <a:spcBef>
                <a:spcPct val="0"/>
              </a:spcBef>
              <a:defRPr/>
            </a:pPr>
            <a:r>
              <a:rPr lang="en-US" altLang="en-US"/>
              <a:t></a:t>
            </a:r>
          </a:p>
          <a:p>
            <a:pPr eaLnBrk="1" hangingPunct="1">
              <a:spcBef>
                <a:spcPct val="0"/>
              </a:spcBef>
              <a:defRPr/>
            </a:pPr>
            <a:r>
              <a:rPr lang="en-US" altLang="en-US"/>
              <a:t>Use problem behavior as negative example</a:t>
            </a:r>
          </a:p>
          <a:p>
            <a:pPr eaLnBrk="1" hangingPunct="1">
              <a:spcBef>
                <a:spcPct val="0"/>
              </a:spcBef>
              <a:defRPr/>
            </a:pPr>
            <a:r>
              <a:rPr lang="en-US" altLang="en-US"/>
              <a:t></a:t>
            </a:r>
          </a:p>
          <a:p>
            <a:pPr eaLnBrk="1" hangingPunct="1">
              <a:spcBef>
                <a:spcPct val="0"/>
              </a:spcBef>
              <a:defRPr/>
            </a:pPr>
            <a:r>
              <a:rPr lang="en-US" altLang="en-US"/>
              <a:t>Recognition</a:t>
            </a:r>
          </a:p>
          <a:p>
            <a:pPr eaLnBrk="1" hangingPunct="1">
              <a:spcBef>
                <a:spcPct val="0"/>
              </a:spcBef>
              <a:defRPr/>
            </a:pPr>
            <a:r>
              <a:rPr lang="en-US" altLang="en-US"/>
              <a:t>: How can we build in systematic reward for desired behavior?</a:t>
            </a:r>
          </a:p>
          <a:p>
            <a:pPr eaLnBrk="1" hangingPunct="1">
              <a:spcBef>
                <a:spcPct val="0"/>
              </a:spcBef>
              <a:defRPr/>
            </a:pPr>
            <a:r>
              <a:rPr lang="en-US" altLang="en-US"/>
              <a:t></a:t>
            </a:r>
          </a:p>
          <a:p>
            <a:pPr eaLnBrk="1" hangingPunct="1">
              <a:spcBef>
                <a:spcPct val="0"/>
              </a:spcBef>
              <a:defRPr/>
            </a:pPr>
            <a:r>
              <a:rPr lang="en-US" altLang="en-US"/>
              <a:t>Extinction</a:t>
            </a:r>
          </a:p>
          <a:p>
            <a:pPr eaLnBrk="1" hangingPunct="1">
              <a:spcBef>
                <a:spcPct val="0"/>
              </a:spcBef>
              <a:defRPr/>
            </a:pPr>
            <a:r>
              <a:rPr lang="en-US" altLang="en-US"/>
              <a:t>: How can we prevent problem behavior from being rewarded?</a:t>
            </a:r>
          </a:p>
          <a:p>
            <a:pPr eaLnBrk="1" hangingPunct="1">
              <a:spcBef>
                <a:spcPct val="0"/>
              </a:spcBef>
              <a:defRPr/>
            </a:pPr>
            <a:r>
              <a:rPr lang="en-US" altLang="en-US"/>
              <a:t></a:t>
            </a:r>
          </a:p>
          <a:p>
            <a:pPr eaLnBrk="1" hangingPunct="1">
              <a:spcBef>
                <a:spcPct val="0"/>
              </a:spcBef>
              <a:defRPr/>
            </a:pPr>
            <a:r>
              <a:rPr lang="en-US" altLang="en-US"/>
              <a:t>Consequences</a:t>
            </a:r>
          </a:p>
          <a:p>
            <a:pPr eaLnBrk="1" hangingPunct="1">
              <a:spcBef>
                <a:spcPct val="0"/>
              </a:spcBef>
              <a:defRPr/>
            </a:pPr>
            <a:r>
              <a:rPr lang="en-US" altLang="en-US"/>
              <a:t>: What are efficient, consistent consequences for problem </a:t>
            </a:r>
          </a:p>
          <a:p>
            <a:pPr eaLnBrk="1" hangingPunct="1">
              <a:spcBef>
                <a:spcPct val="0"/>
              </a:spcBef>
              <a:defRPr/>
            </a:pPr>
            <a:r>
              <a:rPr lang="en-US" altLang="en-US"/>
              <a:t>behavior?</a:t>
            </a:r>
          </a:p>
          <a:p>
            <a:pPr eaLnBrk="1" hangingPunct="1">
              <a:spcBef>
                <a:spcPct val="0"/>
              </a:spcBef>
              <a:defRPr/>
            </a:pPr>
            <a:r>
              <a:rPr lang="en-US" altLang="en-US"/>
              <a:t></a:t>
            </a:r>
          </a:p>
          <a:p>
            <a:pPr eaLnBrk="1" hangingPunct="1">
              <a:spcBef>
                <a:spcPct val="0"/>
              </a:spcBef>
              <a:defRPr/>
            </a:pPr>
            <a:r>
              <a:rPr lang="en-US" altLang="en-US"/>
              <a:t>How will we collect and use data to evaluate (a) implementation fidelity, and </a:t>
            </a:r>
          </a:p>
          <a:p>
            <a:pPr eaLnBrk="1" hangingPunct="1">
              <a:spcBef>
                <a:spcPct val="0"/>
              </a:spcBef>
              <a:defRPr/>
            </a:pPr>
            <a:r>
              <a:rPr lang="en-US" altLang="en-US"/>
              <a:t>(b) impact on student outcomes?</a:t>
            </a:r>
          </a:p>
          <a:p>
            <a:pPr eaLnBrk="1" hangingPunct="1">
              <a:spcBef>
                <a:spcPct val="0"/>
              </a:spcBef>
              <a:defRPr/>
            </a:pPr>
            <a:endParaRPr lang="en-US" altLang="en-US" b="1" i="1">
              <a:solidFill>
                <a:srgbClr val="103154"/>
              </a:solidFill>
              <a:latin typeface="Constantia" charset="0"/>
            </a:endParaRPr>
          </a:p>
          <a:p>
            <a:pPr eaLnBrk="1" hangingPunct="1">
              <a:spcBef>
                <a:spcPct val="0"/>
              </a:spcBef>
              <a:defRPr/>
            </a:pPr>
            <a:endParaRPr lang="en-US" altLang="en-US"/>
          </a:p>
        </p:txBody>
      </p:sp>
      <p:sp>
        <p:nvSpPr>
          <p:cNvPr id="418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1EE49E4-E317-D042-957B-9E167B4F853B}" type="slidenum">
              <a:rPr lang="en-US" altLang="en-US"/>
              <a:pPr>
                <a:spcBef>
                  <a:spcPct val="0"/>
                </a:spcBef>
              </a:pPr>
              <a:t>161</a:t>
            </a:fld>
            <a:endParaRPr lang="en-US" altLang="en-US"/>
          </a:p>
        </p:txBody>
      </p:sp>
    </p:spTree>
    <p:extLst>
      <p:ext uri="{BB962C8B-B14F-4D97-AF65-F5344CB8AC3E}">
        <p14:creationId xmlns:p14="http://schemas.microsoft.com/office/powerpoint/2010/main" val="21326883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4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benefits of family-school partnerships have been studied for nearly three decades. Benefits include:…</a:t>
            </a:r>
            <a:endParaRPr lang="en-US" altLang="en-US">
              <a:latin typeface="Arial" charset="0"/>
            </a:endParaRPr>
          </a:p>
          <a:p>
            <a:endParaRPr lang="en-US" altLang="en-US">
              <a:latin typeface="Arial" charset="0"/>
            </a:endParaRPr>
          </a:p>
          <a:p>
            <a:endParaRPr lang="en-US" altLang="en-US">
              <a:latin typeface="Arial" charset="0"/>
            </a:endParaRPr>
          </a:p>
          <a:p>
            <a:endParaRPr lang="en-US" altLang="en-US">
              <a:latin typeface="Arial" charset="0"/>
            </a:endParaRPr>
          </a:p>
        </p:txBody>
      </p:sp>
      <p:sp>
        <p:nvSpPr>
          <p:cNvPr id="424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1630B35-E27B-2448-A440-6C43210C2C2A}" type="slidenum">
              <a:rPr lang="en-US" altLang="en-US">
                <a:latin typeface="Arial" charset="0"/>
              </a:rPr>
              <a:pPr>
                <a:spcBef>
                  <a:spcPct val="0"/>
                </a:spcBef>
              </a:pPr>
              <a:t>163</a:t>
            </a:fld>
            <a:endParaRPr lang="en-US" altLang="en-US">
              <a:latin typeface="Arial" charset="0"/>
            </a:endParaRPr>
          </a:p>
        </p:txBody>
      </p:sp>
    </p:spTree>
    <p:extLst>
      <p:ext uri="{BB962C8B-B14F-4D97-AF65-F5344CB8AC3E}">
        <p14:creationId xmlns:p14="http://schemas.microsoft.com/office/powerpoint/2010/main" val="11317610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9" name="Notes Placeholder 2"/>
          <p:cNvSpPr>
            <a:spLocks noGrp="1"/>
          </p:cNvSpPr>
          <p:nvPr>
            <p:ph type="body" idx="1"/>
          </p:nvPr>
        </p:nvSpPr>
        <p:spPr bwMode="auto">
          <a:extLst>
            <a:ext uri="{909E8E84-426E-40dd-AFC4-6F175D3DCCD1}"/>
            <a:ext uri="{91240B29-F687-4f45-9708-019B960494DF}"/>
            <a:ext uri="{AF507438-7753-43e0-B8FC-AC1667EBCBE1}"/>
          </a:extLst>
        </p:spPr>
        <p:txBody>
          <a:bodyPr wrap="square" numCol="1" anchor="t" anchorCtr="0" compatLnSpc="1">
            <a:prstTxWarp prst="textNoShape">
              <a:avLst/>
            </a:prstTxWarp>
            <a:normAutofit fontScale="85000" lnSpcReduction="10000"/>
          </a:bodyPr>
          <a:lstStyle/>
          <a:p>
            <a:pPr marL="171450" indent="-171450">
              <a:buFontTx/>
              <a:buChar char="•"/>
              <a:defRPr/>
            </a:pPr>
            <a:r>
              <a:rPr lang="en-US" altLang="en-US" dirty="0"/>
              <a:t>Positive effects on student behavior…</a:t>
            </a:r>
          </a:p>
          <a:p>
            <a:pPr marL="171450" indent="-171450">
              <a:buFontTx/>
              <a:buChar char="•"/>
              <a:defRPr/>
            </a:pPr>
            <a:r>
              <a:rPr lang="en-US" altLang="en-US" dirty="0"/>
              <a:t>PBIS is a strengths-based approach…students and families feel more positive which leads to better outcomes not only in school but at home and in the community</a:t>
            </a:r>
          </a:p>
          <a:p>
            <a:pPr marL="171450" indent="-171450">
              <a:buFontTx/>
              <a:buChar char="•"/>
              <a:defRPr/>
            </a:pPr>
            <a:r>
              <a:rPr lang="en-US" altLang="en-US" dirty="0"/>
              <a:t>There are demonstrated benefits for teachers and schools too including: greater job satisfaction, higher ratings of teaching skills from both parents and principals, higher ratings of school effectiveness, improved classroom behavior through increased knowledge of children</a:t>
            </a:r>
            <a:r>
              <a:rPr lang="ja-JP" altLang="en-US" dirty="0"/>
              <a:t>’</a:t>
            </a:r>
            <a:r>
              <a:rPr lang="en-US" altLang="ja-JP" dirty="0"/>
              <a:t>s family, cultural, and community contexts [Adapted from Christenson, 1996]</a:t>
            </a:r>
          </a:p>
          <a:p>
            <a:pPr marL="171450" indent="-171450">
              <a:buFontTx/>
              <a:buChar char="•"/>
              <a:defRPr/>
            </a:pPr>
            <a:endParaRPr lang="en-US" altLang="en-US" dirty="0"/>
          </a:p>
          <a:p>
            <a:pPr marL="171450" indent="-171450">
              <a:buFontTx/>
              <a:buChar char="•"/>
              <a:defRPr/>
            </a:pPr>
            <a:endParaRPr lang="en-US" altLang="en-US" dirty="0"/>
          </a:p>
          <a:p>
            <a:pPr marL="171450" indent="-171450">
              <a:buFontTx/>
              <a:buChar char="•"/>
              <a:defRPr/>
            </a:pPr>
            <a:endParaRPr lang="en-US" altLang="en-US" dirty="0"/>
          </a:p>
          <a:p>
            <a:pPr marL="171450" indent="-171450">
              <a:buFontTx/>
              <a:buChar char="•"/>
              <a:defRPr/>
            </a:pPr>
            <a:r>
              <a:rPr lang="en-US" altLang="en-US" dirty="0"/>
              <a:t>All things being equal, a student who you have identified for Intensive Level supports will see greater success if a </a:t>
            </a:r>
            <a:r>
              <a:rPr lang="en-US" altLang="en-US" u="sng" dirty="0"/>
              <a:t>person-centered planning approach</a:t>
            </a:r>
            <a:r>
              <a:rPr lang="en-US" altLang="en-US" dirty="0"/>
              <a:t> is used and the family and other caring adults in that child’s life are fully engaged as equal members of the team. </a:t>
            </a:r>
          </a:p>
          <a:p>
            <a:pPr marL="171450" indent="-171450">
              <a:buFontTx/>
              <a:buChar char="•"/>
              <a:defRPr/>
            </a:pPr>
            <a:endParaRPr lang="en-US" altLang="en-US" dirty="0"/>
          </a:p>
          <a:p>
            <a:pPr marL="171450" indent="-171450">
              <a:buFontTx/>
              <a:buChar char="•"/>
              <a:defRPr/>
            </a:pPr>
            <a:r>
              <a:rPr lang="en-US" altLang="en-US" dirty="0"/>
              <a:t>Children live in families and communities and eventually leave school. I would suggest to you that the measure of overall success is not only how well the child does in school, but how the child can be successful at home and in the community. </a:t>
            </a:r>
          </a:p>
          <a:p>
            <a:pPr marL="171450" indent="-171450">
              <a:buFontTx/>
              <a:buChar char="•"/>
              <a:defRPr/>
            </a:pPr>
            <a:endParaRPr lang="en-US" altLang="en-US" dirty="0"/>
          </a:p>
          <a:p>
            <a:pPr marL="171450" indent="-171450">
              <a:buFontTx/>
              <a:buChar char="•"/>
              <a:defRPr/>
            </a:pPr>
            <a:r>
              <a:rPr lang="en-US" altLang="en-US" dirty="0"/>
              <a:t>Taking a long view when you are faced with the very real challenges of engaging some families may be helpful. I can tell you from working in a family organization, that teachers who have a “never going to give up on the family” attitude are greatly appreciated, even though it may not seem that way some time. </a:t>
            </a:r>
          </a:p>
          <a:p>
            <a:pPr marL="171450" indent="-171450">
              <a:buFontTx/>
              <a:buChar char="•"/>
              <a:defRPr/>
            </a:pPr>
            <a:endParaRPr lang="en-US" altLang="en-US" dirty="0"/>
          </a:p>
          <a:p>
            <a:pPr marL="171450" indent="-171450">
              <a:buFontTx/>
              <a:buChar char="•"/>
              <a:defRPr/>
            </a:pPr>
            <a:r>
              <a:rPr lang="en-US" altLang="en-US" dirty="0"/>
              <a:t>Schools that have a high level of family engagement are rated higher by families. Teachers also report greater job satisfaction and turnover is lower.  </a:t>
            </a:r>
          </a:p>
          <a:p>
            <a:pPr marL="171450" indent="-171450">
              <a:defRPr/>
            </a:pPr>
            <a:endParaRPr lang="en-US" altLang="en-US" dirty="0"/>
          </a:p>
        </p:txBody>
      </p:sp>
      <p:sp>
        <p:nvSpPr>
          <p:cNvPr id="427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FCD5632-55EC-A04F-A1AA-79F16E64F2BE}" type="slidenum">
              <a:rPr lang="en-US" altLang="en-US">
                <a:latin typeface="Arial" charset="0"/>
              </a:rPr>
              <a:pPr>
                <a:spcBef>
                  <a:spcPct val="0"/>
                </a:spcBef>
              </a:pPr>
              <a:t>164</a:t>
            </a:fld>
            <a:endParaRPr lang="en-US" altLang="en-US">
              <a:latin typeface="Arial" charset="0"/>
            </a:endParaRPr>
          </a:p>
        </p:txBody>
      </p:sp>
    </p:spTree>
    <p:extLst>
      <p:ext uri="{BB962C8B-B14F-4D97-AF65-F5344CB8AC3E}">
        <p14:creationId xmlns:p14="http://schemas.microsoft.com/office/powerpoint/2010/main" val="1076919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team do norm matrix</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54586C0-721D-D847-8D54-BDCC0E7B851B}" type="slidenum">
              <a:rPr lang="en-US" altLang="en-US"/>
              <a:pPr>
                <a:spcBef>
                  <a:spcPct val="0"/>
                </a:spcBef>
              </a:pPr>
              <a:t>14</a:t>
            </a:fld>
            <a:endParaRPr lang="en-US" altLang="en-US"/>
          </a:p>
        </p:txBody>
      </p:sp>
    </p:spTree>
    <p:extLst>
      <p:ext uri="{BB962C8B-B14F-4D97-AF65-F5344CB8AC3E}">
        <p14:creationId xmlns:p14="http://schemas.microsoft.com/office/powerpoint/2010/main" val="19400229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29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429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B870CE8-81C5-6D47-A35E-00220D7F7329}" type="slidenum">
              <a:rPr lang="en-US" altLang="en-US"/>
              <a:pPr>
                <a:spcBef>
                  <a:spcPct val="0"/>
                </a:spcBef>
              </a:pPr>
              <a:t>165</a:t>
            </a:fld>
            <a:endParaRPr lang="en-US" altLang="en-US"/>
          </a:p>
        </p:txBody>
      </p:sp>
    </p:spTree>
    <p:extLst>
      <p:ext uri="{BB962C8B-B14F-4D97-AF65-F5344CB8AC3E}">
        <p14:creationId xmlns:p14="http://schemas.microsoft.com/office/powerpoint/2010/main" val="2342625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1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a:t>Use the Family Engagement Checklist to assess how your school is doing and make future plans. The checklist consists of five areas and 19 tasks.  </a:t>
            </a:r>
          </a:p>
          <a:p>
            <a:pPr marL="171450" indent="-171450">
              <a:buFontTx/>
              <a:buChar char="•"/>
            </a:pPr>
            <a:r>
              <a:rPr lang="en-US" altLang="en-US"/>
              <a:t>One of the after-webinar activities will be for your team to look at your Checklist. What</a:t>
            </a:r>
            <a:r>
              <a:rPr lang="ja-JP" altLang="en-US"/>
              <a:t>’</a:t>
            </a:r>
            <a:r>
              <a:rPr lang="en-US" altLang="ja-JP"/>
              <a:t>s working? What still needs to be done? </a:t>
            </a:r>
          </a:p>
          <a:p>
            <a:pPr marL="171450" indent="-171450">
              <a:buFontTx/>
              <a:buChar char="•"/>
            </a:pPr>
            <a:endParaRPr lang="en-US" altLang="en-US"/>
          </a:p>
        </p:txBody>
      </p:sp>
      <p:sp>
        <p:nvSpPr>
          <p:cNvPr id="431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A2AB3F-A197-9F4C-9FC1-3D2D39BDA893}" type="slidenum">
              <a:rPr lang="en-US" altLang="en-US">
                <a:latin typeface="Arial" charset="0"/>
              </a:rPr>
              <a:pPr>
                <a:spcBef>
                  <a:spcPct val="0"/>
                </a:spcBef>
              </a:pPr>
              <a:t>166</a:t>
            </a:fld>
            <a:endParaRPr lang="en-US" altLang="en-US">
              <a:latin typeface="Arial" charset="0"/>
            </a:endParaRPr>
          </a:p>
        </p:txBody>
      </p:sp>
    </p:spTree>
    <p:extLst>
      <p:ext uri="{BB962C8B-B14F-4D97-AF65-F5344CB8AC3E}">
        <p14:creationId xmlns:p14="http://schemas.microsoft.com/office/powerpoint/2010/main" val="2662224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5201" name="Shape 50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5202" name="Shape 5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35203" name="Shape 51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buClr>
                <a:srgbClr val="000000"/>
              </a:buClr>
              <a:buSzPct val="25000"/>
            </a:pPr>
            <a:fld id="{60015C12-CB9D-C848-841A-0DC85535D164}" type="slidenum">
              <a:rPr lang="en-US" altLang="en-US"/>
              <a:pPr>
                <a:spcBef>
                  <a:spcPct val="0"/>
                </a:spcBef>
                <a:buClr>
                  <a:srgbClr val="000000"/>
                </a:buClr>
                <a:buSzPct val="25000"/>
              </a:pPr>
              <a:t>169</a:t>
            </a:fld>
            <a:endParaRPr lang="en-US" altLang="en-US"/>
          </a:p>
        </p:txBody>
      </p:sp>
    </p:spTree>
    <p:extLst>
      <p:ext uri="{BB962C8B-B14F-4D97-AF65-F5344CB8AC3E}">
        <p14:creationId xmlns:p14="http://schemas.microsoft.com/office/powerpoint/2010/main" val="995684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7249" name="Shape 51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37250" name="Shape 51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6097071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7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p>
        </p:txBody>
      </p:sp>
      <p:sp>
        <p:nvSpPr>
          <p:cNvPr id="447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220EF2C-B1B8-4346-9BA6-368591CE8AEF}" type="slidenum">
              <a:rPr lang="en-US" altLang="en-US"/>
              <a:pPr>
                <a:spcBef>
                  <a:spcPct val="0"/>
                </a:spcBef>
              </a:pPr>
              <a:t>172</a:t>
            </a:fld>
            <a:endParaRPr lang="en-US" altLang="en-US"/>
          </a:p>
        </p:txBody>
      </p:sp>
    </p:spTree>
    <p:extLst>
      <p:ext uri="{BB962C8B-B14F-4D97-AF65-F5344CB8AC3E}">
        <p14:creationId xmlns:p14="http://schemas.microsoft.com/office/powerpoint/2010/main" val="8381390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1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t>SWIS Trainings </a:t>
            </a:r>
          </a:p>
          <a:p>
            <a:pPr eaLnBrk="1" hangingPunct="1">
              <a:spcBef>
                <a:spcPct val="0"/>
              </a:spcBef>
              <a:buFontTx/>
              <a:buChar char="•"/>
            </a:pPr>
            <a:r>
              <a:rPr lang="en-US" altLang="en-US"/>
              <a:t>Post Implementation SET</a:t>
            </a:r>
          </a:p>
          <a:p>
            <a:pPr eaLnBrk="1" hangingPunct="1">
              <a:spcBef>
                <a:spcPct val="0"/>
              </a:spcBef>
              <a:buFontTx/>
              <a:buChar char="•"/>
            </a:pPr>
            <a:r>
              <a:rPr lang="en-US" altLang="en-US"/>
              <a:t>Support Available</a:t>
            </a:r>
          </a:p>
          <a:p>
            <a:pPr eaLnBrk="1" hangingPunct="1">
              <a:spcBef>
                <a:spcPct val="0"/>
              </a:spcBef>
              <a:buFontTx/>
              <a:buChar char="•"/>
            </a:pPr>
            <a:r>
              <a:rPr lang="en-US" altLang="en-US"/>
              <a:t>Grad Course</a:t>
            </a:r>
          </a:p>
          <a:p>
            <a:pPr eaLnBrk="1" hangingPunct="1">
              <a:spcBef>
                <a:spcPct val="0"/>
              </a:spcBef>
            </a:pPr>
            <a:endParaRPr lang="en-US" altLang="en-US"/>
          </a:p>
        </p:txBody>
      </p:sp>
      <p:sp>
        <p:nvSpPr>
          <p:cNvPr id="451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D2C3E3-9114-B84F-A9F6-DD8CE4221945}" type="slidenum">
              <a:rPr lang="en-US" altLang="en-US"/>
              <a:pPr>
                <a:spcBef>
                  <a:spcPct val="0"/>
                </a:spcBef>
              </a:pPr>
              <a:t>175</a:t>
            </a:fld>
            <a:endParaRPr lang="en-US" altLang="en-US"/>
          </a:p>
        </p:txBody>
      </p:sp>
    </p:spTree>
    <p:extLst>
      <p:ext uri="{BB962C8B-B14F-4D97-AF65-F5344CB8AC3E}">
        <p14:creationId xmlns:p14="http://schemas.microsoft.com/office/powerpoint/2010/main" val="11994205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3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We’ve learned the importance of identifying a contact at each level of the cascade.  </a:t>
            </a:r>
          </a:p>
          <a:p>
            <a:endParaRPr lang="en-US" altLang="en-US"/>
          </a:p>
          <a:p>
            <a:r>
              <a:rPr lang="en-US" altLang="en-US"/>
              <a:t>We’ve learned that the beauty of a healthy cascade is that it will continue to sustain if one piece is missing….</a:t>
            </a:r>
          </a:p>
        </p:txBody>
      </p:sp>
      <p:sp>
        <p:nvSpPr>
          <p:cNvPr id="453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D31CF8-D261-F449-860F-71F3D43914D8}" type="slidenum">
              <a:rPr lang="en-US" altLang="en-US">
                <a:solidFill>
                  <a:srgbClr val="000000"/>
                </a:solidFill>
              </a:rPr>
              <a:pPr>
                <a:spcBef>
                  <a:spcPct val="0"/>
                </a:spcBef>
              </a:pPr>
              <a:t>176</a:t>
            </a:fld>
            <a:endParaRPr lang="en-US" altLang="en-US">
              <a:solidFill>
                <a:srgbClr val="000000"/>
              </a:solidFill>
            </a:endParaRPr>
          </a:p>
        </p:txBody>
      </p:sp>
    </p:spTree>
    <p:extLst>
      <p:ext uri="{BB962C8B-B14F-4D97-AF65-F5344CB8AC3E}">
        <p14:creationId xmlns:p14="http://schemas.microsoft.com/office/powerpoint/2010/main" val="133938842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5681" name="Shape 26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55682" name="Shape 26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2958154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7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endParaRPr lang="en-US" altLang="en-US" sz="2200" dirty="0">
              <a:solidFill>
                <a:srgbClr val="000000"/>
              </a:solidFill>
              <a:sym typeface="Calibri" charset="0"/>
            </a:endParaRPr>
          </a:p>
        </p:txBody>
      </p:sp>
      <p:sp>
        <p:nvSpPr>
          <p:cNvPr id="457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53315AA-3A8F-B141-81C9-403FF06773AB}" type="slidenum">
              <a:rPr lang="en-US" altLang="en-US"/>
              <a:pPr>
                <a:spcBef>
                  <a:spcPct val="0"/>
                </a:spcBef>
              </a:pPr>
              <a:t>178</a:t>
            </a:fld>
            <a:endParaRPr lang="en-US" altLang="en-US"/>
          </a:p>
        </p:txBody>
      </p:sp>
    </p:spTree>
    <p:extLst>
      <p:ext uri="{BB962C8B-B14F-4D97-AF65-F5344CB8AC3E}">
        <p14:creationId xmlns:p14="http://schemas.microsoft.com/office/powerpoint/2010/main" val="75395981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3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a:solidFill>
                  <a:srgbClr val="FF0000"/>
                </a:solidFill>
              </a:rPr>
              <a:t>1) Data:</a:t>
            </a:r>
            <a:r>
              <a:rPr lang="en-US" altLang="en-US">
                <a:solidFill>
                  <a:srgbClr val="FF0000"/>
                </a:solidFill>
              </a:rPr>
              <a:t>   </a:t>
            </a:r>
            <a:r>
              <a:rPr lang="en-US" altLang="en-US"/>
              <a:t>The school completes annual assessments ( SAS and Annual BoQ). The school also collects discipline data and uses it to problem solve and maintains an annual PBIS action plan.  </a:t>
            </a:r>
          </a:p>
          <a:p>
            <a:r>
              <a:rPr lang="en-US" altLang="en-US" u="sng">
                <a:solidFill>
                  <a:srgbClr val="FF0000"/>
                </a:solidFill>
              </a:rPr>
              <a:t>2) Communication:</a:t>
            </a:r>
            <a:r>
              <a:rPr lang="en-US" altLang="en-US">
                <a:solidFill>
                  <a:srgbClr val="FF0000"/>
                </a:solidFill>
              </a:rPr>
              <a:t>    </a:t>
            </a:r>
            <a:r>
              <a:rPr lang="en-US" altLang="en-US"/>
              <a:t>A school initiates at least bi- monthly contact with their Implementation Coach or their State TA.  The schools communicates regularly with its Supervisory Union/District Coordinator and/or sends progress reports to the Superintendant at least twice a year. </a:t>
            </a:r>
          </a:p>
          <a:p>
            <a:r>
              <a:rPr lang="en-US" altLang="en-US">
                <a:solidFill>
                  <a:srgbClr val="FF0000"/>
                </a:solidFill>
              </a:rPr>
              <a:t> </a:t>
            </a:r>
            <a:r>
              <a:rPr lang="en-US" altLang="en-US" u="sng">
                <a:solidFill>
                  <a:srgbClr val="FF0000"/>
                </a:solidFill>
              </a:rPr>
              <a:t>3) Participation:</a:t>
            </a:r>
            <a:r>
              <a:rPr lang="en-US" altLang="en-US">
                <a:solidFill>
                  <a:srgbClr val="FF0000"/>
                </a:solidFill>
              </a:rPr>
              <a:t>    </a:t>
            </a:r>
            <a:r>
              <a:rPr lang="en-US" altLang="en-US"/>
              <a:t>A school participates in at least three of the four Regional Coordinators Meetings and provides opportunities for all staff to participate in progress updates and problem solving at least three times a year.  </a:t>
            </a:r>
          </a:p>
          <a:p>
            <a:r>
              <a:rPr lang="en-US" altLang="en-US" u="sng">
                <a:solidFill>
                  <a:srgbClr val="FF0000"/>
                </a:solidFill>
              </a:rPr>
              <a:t>4) Training/Information Sharing</a:t>
            </a:r>
            <a:r>
              <a:rPr lang="en-US" altLang="en-US">
                <a:solidFill>
                  <a:srgbClr val="FF0000"/>
                </a:solidFill>
              </a:rPr>
              <a:t>  </a:t>
            </a:r>
            <a:r>
              <a:rPr lang="en-US" altLang="en-US"/>
              <a:t>The school actively works toward fidelity of implementation at all tiers. </a:t>
            </a:r>
          </a:p>
          <a:p>
            <a:endParaRPr lang="en-US" altLang="en-US"/>
          </a:p>
          <a:p>
            <a:endParaRPr lang="en-US" altLang="en-US"/>
          </a:p>
        </p:txBody>
      </p:sp>
      <p:sp>
        <p:nvSpPr>
          <p:cNvPr id="463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A26CD8E-A66C-F54E-80A4-53CB5A5A00C3}" type="slidenum">
              <a:rPr lang="en-US" altLang="en-US"/>
              <a:pPr>
                <a:spcBef>
                  <a:spcPct val="0"/>
                </a:spcBef>
              </a:pPr>
              <a:t>179</a:t>
            </a:fld>
            <a:endParaRPr lang="en-US" altLang="en-US"/>
          </a:p>
        </p:txBody>
      </p:sp>
    </p:spTree>
    <p:extLst>
      <p:ext uri="{BB962C8B-B14F-4D97-AF65-F5344CB8AC3E}">
        <p14:creationId xmlns:p14="http://schemas.microsoft.com/office/powerpoint/2010/main" val="46483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8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08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F7939F7-6F1A-3442-A7C8-206A60F0E903}" type="slidenum">
              <a:rPr lang="en-US" altLang="en-US"/>
              <a:pPr>
                <a:spcBef>
                  <a:spcPct val="0"/>
                </a:spcBef>
              </a:pPr>
              <a:t>22</a:t>
            </a:fld>
            <a:endParaRPr lang="en-US" altLang="en-US"/>
          </a:p>
        </p:txBody>
      </p:sp>
    </p:spTree>
    <p:extLst>
      <p:ext uri="{BB962C8B-B14F-4D97-AF65-F5344CB8AC3E}">
        <p14:creationId xmlns:p14="http://schemas.microsoft.com/office/powerpoint/2010/main" val="69904506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5921" name="Shape 52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65922" name="Shape 52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7048411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2C24384-A740-084C-82BC-4AFC292785FF}" type="slidenum">
              <a:rPr lang="en-US" altLang="en-US"/>
              <a:pPr>
                <a:spcBef>
                  <a:spcPct val="0"/>
                </a:spcBef>
              </a:pPr>
              <a:t>181</a:t>
            </a:fld>
            <a:endParaRPr lang="en-US" altLang="en-US"/>
          </a:p>
        </p:txBody>
      </p:sp>
    </p:spTree>
    <p:extLst>
      <p:ext uri="{BB962C8B-B14F-4D97-AF65-F5344CB8AC3E}">
        <p14:creationId xmlns:p14="http://schemas.microsoft.com/office/powerpoint/2010/main" val="1999581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0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10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17D2DB5-5246-664C-9B89-C1764E061C33}" type="slidenum">
              <a:rPr lang="en-US" altLang="en-US"/>
              <a:pPr>
                <a:spcBef>
                  <a:spcPct val="0"/>
                </a:spcBef>
              </a:pPr>
              <a:t>23</a:t>
            </a:fld>
            <a:endParaRPr lang="en-US" altLang="en-US"/>
          </a:p>
        </p:txBody>
      </p:sp>
    </p:spTree>
    <p:extLst>
      <p:ext uri="{BB962C8B-B14F-4D97-AF65-F5344CB8AC3E}">
        <p14:creationId xmlns:p14="http://schemas.microsoft.com/office/powerpoint/2010/main" val="2143493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5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t>Why – consistent response for students and staff</a:t>
            </a:r>
          </a:p>
          <a:p>
            <a:endParaRPr lang="en-US" altLang="en-US" sz="1800"/>
          </a:p>
          <a:p>
            <a:r>
              <a:rPr lang="en-US" altLang="en-US" sz="1800"/>
              <a:t>Clearly articulated plan and framework</a:t>
            </a:r>
          </a:p>
          <a:p>
            <a:endParaRPr lang="en-US" altLang="en-US" sz="1800"/>
          </a:p>
          <a:p>
            <a:r>
              <a:rPr lang="en-US" altLang="en-US" sz="1800"/>
              <a:t>Review of data to demonstrate success and challenges</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defTabSz="914400">
              <a:spcBef>
                <a:spcPct val="0"/>
              </a:spcBef>
            </a:pPr>
            <a:fld id="{B2C68C17-2947-9748-B7B2-4E8878716A47}" type="slidenum">
              <a:rPr lang="en-US" altLang="en-US">
                <a:solidFill>
                  <a:srgbClr val="000000"/>
                </a:solidFill>
              </a:rPr>
              <a:pPr defTabSz="914400">
                <a:spcBef>
                  <a:spcPct val="0"/>
                </a:spcBef>
              </a:pPr>
              <a:t>25</a:t>
            </a:fld>
            <a:endParaRPr lang="en-US" altLang="en-US">
              <a:solidFill>
                <a:srgbClr val="000000"/>
              </a:solidFill>
            </a:endParaRPr>
          </a:p>
        </p:txBody>
      </p:sp>
    </p:spTree>
    <p:extLst>
      <p:ext uri="{BB962C8B-B14F-4D97-AF65-F5344CB8AC3E}">
        <p14:creationId xmlns:p14="http://schemas.microsoft.com/office/powerpoint/2010/main" val="181226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26</a:t>
            </a:fld>
            <a:endParaRPr lang="en-US" altLang="en-US"/>
          </a:p>
        </p:txBody>
      </p:sp>
    </p:spTree>
    <p:extLst>
      <p:ext uri="{BB962C8B-B14F-4D97-AF65-F5344CB8AC3E}">
        <p14:creationId xmlns:p14="http://schemas.microsoft.com/office/powerpoint/2010/main" val="2094613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5 Components of MTSS cuts across Data, Systems and </a:t>
            </a:r>
            <a:r>
              <a:rPr lang="en-US" altLang="en-US" dirty="0" smtClean="0"/>
              <a:t>Practices</a:t>
            </a:r>
          </a:p>
          <a:p>
            <a:endParaRPr lang="en-US" altLang="en-US" dirty="0" smtClean="0"/>
          </a:p>
          <a:p>
            <a:r>
              <a:rPr lang="en-US" altLang="en-US" dirty="0" smtClean="0"/>
              <a:t>Ask:</a:t>
            </a:r>
            <a:r>
              <a:rPr lang="en-US" altLang="en-US" baseline="0" dirty="0" smtClean="0"/>
              <a:t>   How many of you are struggling with PBIS Systems?  Please raise your hand.  </a:t>
            </a:r>
          </a:p>
          <a:p>
            <a:r>
              <a:rPr lang="en-US" altLang="en-US" baseline="0" dirty="0" smtClean="0"/>
              <a:t>	How many of you are struggling with PBIS Practices?</a:t>
            </a:r>
          </a:p>
          <a:p>
            <a:r>
              <a:rPr lang="en-US" altLang="en-US" baseline="0" dirty="0" smtClean="0"/>
              <a:t>	How many of you are struggling with Data?</a:t>
            </a:r>
            <a:endParaRPr lang="en-US" altLang="en-US" dirty="0" smtClean="0"/>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4DBE2CF-4493-3B48-B94E-FA07840A787F}" type="slidenum">
              <a:rPr lang="en-US" altLang="en-US"/>
              <a:pPr>
                <a:spcBef>
                  <a:spcPct val="0"/>
                </a:spcBef>
              </a:pPr>
              <a:t>27</a:t>
            </a:fld>
            <a:endParaRPr lang="en-US" altLang="en-US"/>
          </a:p>
        </p:txBody>
      </p:sp>
    </p:spTree>
    <p:extLst>
      <p:ext uri="{BB962C8B-B14F-4D97-AF65-F5344CB8AC3E}">
        <p14:creationId xmlns:p14="http://schemas.microsoft.com/office/powerpoint/2010/main" val="1033206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3C391B2-6BB3-4F4C-BF18-C1E5B186D338}" type="slidenum">
              <a:rPr lang="en-US" altLang="en-US">
                <a:latin typeface="Times" charset="0"/>
              </a:rPr>
              <a:pPr>
                <a:spcBef>
                  <a:spcPct val="0"/>
                </a:spcBef>
              </a:pPr>
              <a:t>28</a:t>
            </a:fld>
            <a:endParaRPr lang="en-US" altLang="en-US">
              <a:latin typeface="Times" charset="0"/>
            </a:endParaRPr>
          </a:p>
        </p:txBody>
      </p:sp>
      <p:sp>
        <p:nvSpPr>
          <p:cNvPr id="200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0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b="1">
              <a:latin typeface="Times" charset="0"/>
            </a:endParaRPr>
          </a:p>
        </p:txBody>
      </p:sp>
    </p:spTree>
    <p:extLst>
      <p:ext uri="{BB962C8B-B14F-4D97-AF65-F5344CB8AC3E}">
        <p14:creationId xmlns:p14="http://schemas.microsoft.com/office/powerpoint/2010/main" val="1992865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7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smtClean="0"/>
              <a:t>This is what we are trying to avoid!</a:t>
            </a:r>
            <a:r>
              <a:rPr lang="en-CA" altLang="en-US" baseline="0" dirty="0" smtClean="0"/>
              <a:t>  So how do we sustain what we’ve started</a:t>
            </a:r>
            <a:r>
              <a:rPr lang="is-IS" altLang="en-US" baseline="0" dirty="0" smtClean="0"/>
              <a:t>…...next slide.</a:t>
            </a:r>
            <a:endParaRPr lang="en-US" altLang="en-US" dirty="0"/>
          </a:p>
        </p:txBody>
      </p:sp>
      <p:sp>
        <p:nvSpPr>
          <p:cNvPr id="257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7F196B3-28F5-784E-814E-1B0CCAE906CB}" type="slidenum">
              <a:rPr lang="en-US" altLang="en-US">
                <a:latin typeface="Arial" charset="0"/>
              </a:rPr>
              <a:pPr>
                <a:spcBef>
                  <a:spcPct val="0"/>
                </a:spcBef>
              </a:pPr>
              <a:t>29</a:t>
            </a:fld>
            <a:endParaRPr lang="en-US" altLang="en-US">
              <a:latin typeface="Arial" charset="0"/>
            </a:endParaRPr>
          </a:p>
        </p:txBody>
      </p:sp>
    </p:spTree>
    <p:extLst>
      <p:ext uri="{BB962C8B-B14F-4D97-AF65-F5344CB8AC3E}">
        <p14:creationId xmlns:p14="http://schemas.microsoft.com/office/powerpoint/2010/main" val="101283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19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53C8EFD-DB45-DE41-8A60-0391380976C5}" type="slidenum">
              <a:rPr lang="en-US" altLang="en-US"/>
              <a:pPr>
                <a:spcBef>
                  <a:spcPct val="0"/>
                </a:spcBef>
              </a:pPr>
              <a:t>30</a:t>
            </a:fld>
            <a:endParaRPr lang="en-US" altLang="en-US"/>
          </a:p>
        </p:txBody>
      </p:sp>
    </p:spTree>
    <p:extLst>
      <p:ext uri="{BB962C8B-B14F-4D97-AF65-F5344CB8AC3E}">
        <p14:creationId xmlns:p14="http://schemas.microsoft.com/office/powerpoint/2010/main" val="848934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point to make here is that they are in a large “club” in VT.  This is a “family” that continues to grow…</a:t>
            </a:r>
          </a:p>
        </p:txBody>
      </p:sp>
      <p:sp>
        <p:nvSpPr>
          <p:cNvPr id="172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832238A-EAE9-DF46-9131-6FFA43396A14}" type="slidenum">
              <a:rPr lang="en-US" altLang="en-US">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138907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13B6FC3-9A45-8F46-8B58-B4206919619F}" type="slidenum">
              <a:rPr lang="en-US" altLang="en-US">
                <a:solidFill>
                  <a:srgbClr val="000000"/>
                </a:solidFill>
              </a:rPr>
              <a:pPr>
                <a:spcBef>
                  <a:spcPct val="0"/>
                </a:spcBef>
              </a:pPr>
              <a:t>31</a:t>
            </a:fld>
            <a:endParaRPr lang="en-US" altLang="en-US">
              <a:solidFill>
                <a:srgbClr val="000000"/>
              </a:solidFill>
            </a:endParaRPr>
          </a:p>
        </p:txBody>
      </p:sp>
      <p:sp>
        <p:nvSpPr>
          <p:cNvPr id="221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a:t>Named one of the top ten jargoniest words by advertising age magazine</a:t>
            </a:r>
          </a:p>
        </p:txBody>
      </p:sp>
    </p:spTree>
    <p:extLst>
      <p:ext uri="{BB962C8B-B14F-4D97-AF65-F5344CB8AC3E}">
        <p14:creationId xmlns:p14="http://schemas.microsoft.com/office/powerpoint/2010/main" val="2124898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group</a:t>
            </a:r>
            <a:r>
              <a:rPr lang="is-IS" dirty="0" smtClean="0"/>
              <a:t>…..</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32</a:t>
            </a:fld>
            <a:endParaRPr lang="en-US" altLang="en-US"/>
          </a:p>
        </p:txBody>
      </p:sp>
    </p:spTree>
    <p:extLst>
      <p:ext uri="{BB962C8B-B14F-4D97-AF65-F5344CB8AC3E}">
        <p14:creationId xmlns:p14="http://schemas.microsoft.com/office/powerpoint/2010/main" val="113974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6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CA" altLang="en-US"/>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BC0F24B-FC66-684F-9240-6B3D03233168}" type="slidenum">
              <a:rPr lang="en-US" altLang="en-US">
                <a:solidFill>
                  <a:srgbClr val="000000"/>
                </a:solidFill>
              </a:rPr>
              <a:pPr>
                <a:spcBef>
                  <a:spcPct val="0"/>
                </a:spcBef>
              </a:pPr>
              <a:t>33</a:t>
            </a:fld>
            <a:endParaRPr lang="en-US" altLang="en-US">
              <a:solidFill>
                <a:srgbClr val="000000"/>
              </a:solidFill>
            </a:endParaRPr>
          </a:p>
        </p:txBody>
      </p:sp>
    </p:spTree>
    <p:extLst>
      <p:ext uri="{BB962C8B-B14F-4D97-AF65-F5344CB8AC3E}">
        <p14:creationId xmlns:p14="http://schemas.microsoft.com/office/powerpoint/2010/main" val="943190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txBox="1">
            <a:spLocks noGrp="1" noChangeArrowheads="1"/>
          </p:cNvSpPr>
          <p:nvPr/>
        </p:nvSpPr>
        <p:spPr bwMode="auto">
          <a:xfrm>
            <a:off x="3883025" y="8683625"/>
            <a:ext cx="29733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31863">
              <a:spcBef>
                <a:spcPct val="30000"/>
              </a:spcBef>
              <a:defRPr sz="1200">
                <a:solidFill>
                  <a:schemeClr val="tx1"/>
                </a:solidFill>
                <a:latin typeface="Calibri" charset="0"/>
                <a:ea typeface="ＭＳ Ｐゴシック" charset="-128"/>
              </a:defRPr>
            </a:lvl1pPr>
            <a:lvl2pPr marL="742950" indent="-285750" defTabSz="931863">
              <a:spcBef>
                <a:spcPct val="30000"/>
              </a:spcBef>
              <a:defRPr sz="1200">
                <a:solidFill>
                  <a:schemeClr val="tx1"/>
                </a:solidFill>
                <a:latin typeface="Calibri" charset="0"/>
                <a:ea typeface="ＭＳ Ｐゴシック" charset="-128"/>
              </a:defRPr>
            </a:lvl2pPr>
            <a:lvl3pPr marL="1143000" indent="-228600" defTabSz="931863">
              <a:spcBef>
                <a:spcPct val="30000"/>
              </a:spcBef>
              <a:defRPr sz="1200">
                <a:solidFill>
                  <a:schemeClr val="tx1"/>
                </a:solidFill>
                <a:latin typeface="Calibri" charset="0"/>
                <a:ea typeface="ＭＳ Ｐゴシック" charset="-128"/>
              </a:defRPr>
            </a:lvl3pPr>
            <a:lvl4pPr marL="1600200" indent="-228600" defTabSz="931863">
              <a:spcBef>
                <a:spcPct val="30000"/>
              </a:spcBef>
              <a:defRPr sz="1200">
                <a:solidFill>
                  <a:schemeClr val="tx1"/>
                </a:solidFill>
                <a:latin typeface="Calibri" charset="0"/>
                <a:ea typeface="ＭＳ Ｐゴシック" charset="-128"/>
              </a:defRPr>
            </a:lvl4pPr>
            <a:lvl5pPr marL="2057400" indent="-228600" defTabSz="931863">
              <a:spcBef>
                <a:spcPct val="30000"/>
              </a:spcBef>
              <a:defRPr sz="1200">
                <a:solidFill>
                  <a:schemeClr val="tx1"/>
                </a:solidFill>
                <a:latin typeface="Calibri" charset="0"/>
                <a:ea typeface="ＭＳ Ｐゴシック" charset="-128"/>
              </a:defRPr>
            </a:lvl5pPr>
            <a:lvl6pPr marL="2514600" indent="-228600" defTabSz="93186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3186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3186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31863"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8BA4310-4444-3A4E-BD94-87B1090302E3}" type="slidenum">
              <a:rPr lang="en-US" altLang="en-US">
                <a:solidFill>
                  <a:srgbClr val="000000"/>
                </a:solidFill>
                <a:latin typeface="Arial" charset="0"/>
              </a:rPr>
              <a:pPr algn="r" eaLnBrk="1" hangingPunct="1">
                <a:spcBef>
                  <a:spcPct val="0"/>
                </a:spcBef>
              </a:pPr>
              <a:t>34</a:t>
            </a:fld>
            <a:endParaRPr lang="en-US" altLang="en-US">
              <a:solidFill>
                <a:srgbClr val="000000"/>
              </a:solidFill>
              <a:latin typeface="Arial"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National Implementation Research Network (NIRN)</a:t>
            </a:r>
          </a:p>
        </p:txBody>
      </p:sp>
    </p:spTree>
    <p:extLst>
      <p:ext uri="{BB962C8B-B14F-4D97-AF65-F5344CB8AC3E}">
        <p14:creationId xmlns:p14="http://schemas.microsoft.com/office/powerpoint/2010/main" val="154141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77500" lnSpcReduction="20000"/>
          </a:bodyPr>
          <a:lstStyle/>
          <a:p>
            <a:pPr>
              <a:lnSpc>
                <a:spcPct val="90000"/>
              </a:lnSpc>
              <a:defRPr/>
            </a:pPr>
            <a:r>
              <a:rPr lang="en-US" altLang="en-US" sz="1700" b="1" dirty="0">
                <a:solidFill>
                  <a:srgbClr val="073E87"/>
                </a:solidFill>
              </a:rPr>
              <a:t>Three categories of Implementation Drivers: Competency, Organization and Leadership.</a:t>
            </a:r>
          </a:p>
          <a:p>
            <a:pPr>
              <a:lnSpc>
                <a:spcPct val="90000"/>
              </a:lnSpc>
              <a:defRPr/>
            </a:pPr>
            <a:endParaRPr lang="en-US" altLang="en-US" sz="1700" dirty="0">
              <a:solidFill>
                <a:srgbClr val="073E87"/>
              </a:solidFill>
            </a:endParaRPr>
          </a:p>
          <a:p>
            <a:pPr marL="0" lvl="1">
              <a:lnSpc>
                <a:spcPct val="90000"/>
              </a:lnSpc>
              <a:defRPr/>
            </a:pPr>
            <a:r>
              <a:rPr lang="en-US" altLang="en-US" sz="1700" b="1" u="sng" dirty="0">
                <a:solidFill>
                  <a:srgbClr val="073E87"/>
                </a:solidFill>
              </a:rPr>
              <a:t>Competency Drivers</a:t>
            </a:r>
            <a:r>
              <a:rPr lang="en-US" altLang="en-US" sz="1700" dirty="0">
                <a:solidFill>
                  <a:srgbClr val="073E87"/>
                </a:solidFill>
              </a:rPr>
              <a:t> are mechanisms that help to develop, improve, and sustain educators’ competence and confidence to implement effective educational practices and supports. </a:t>
            </a:r>
          </a:p>
          <a:p>
            <a:pPr marL="0" lvl="1">
              <a:lnSpc>
                <a:spcPct val="90000"/>
              </a:lnSpc>
              <a:defRPr/>
            </a:pPr>
            <a:endParaRPr lang="en-US" altLang="en-US" sz="1700" b="1" u="sng" dirty="0">
              <a:solidFill>
                <a:srgbClr val="073E87"/>
              </a:solidFill>
            </a:endParaRPr>
          </a:p>
          <a:p>
            <a:pPr marL="0" lvl="1">
              <a:lnSpc>
                <a:spcPct val="90000"/>
              </a:lnSpc>
              <a:defRPr/>
            </a:pPr>
            <a:r>
              <a:rPr lang="en-US" altLang="en-US" sz="1700" b="1" u="sng" dirty="0">
                <a:solidFill>
                  <a:srgbClr val="073E87"/>
                </a:solidFill>
              </a:rPr>
              <a:t>Organization Drivers</a:t>
            </a:r>
            <a:r>
              <a:rPr lang="en-US" altLang="en-US" sz="1700" dirty="0">
                <a:solidFill>
                  <a:srgbClr val="073E87"/>
                </a:solidFill>
              </a:rPr>
              <a:t> are mechanisms to ensure sustainability and improvement at the organization and systems level.</a:t>
            </a:r>
          </a:p>
          <a:p>
            <a:pPr marL="0" lvl="1">
              <a:lnSpc>
                <a:spcPct val="90000"/>
              </a:lnSpc>
              <a:defRPr/>
            </a:pPr>
            <a:endParaRPr lang="en-US" altLang="en-US" sz="1700" dirty="0">
              <a:solidFill>
                <a:srgbClr val="073E87"/>
              </a:solidFill>
            </a:endParaRPr>
          </a:p>
          <a:p>
            <a:pPr marL="0" lvl="1">
              <a:lnSpc>
                <a:spcPct val="90000"/>
              </a:lnSpc>
              <a:defRPr/>
            </a:pPr>
            <a:r>
              <a:rPr lang="en-US" altLang="en-US" sz="1700" b="1" u="sng" dirty="0">
                <a:solidFill>
                  <a:srgbClr val="073E87"/>
                </a:solidFill>
              </a:rPr>
              <a:t>Leadership Drivers</a:t>
            </a:r>
            <a:r>
              <a:rPr lang="en-US" altLang="en-US" sz="1700" dirty="0">
                <a:solidFill>
                  <a:srgbClr val="073E87"/>
                </a:solidFill>
              </a:rPr>
              <a:t> are mechanisms to help guide leaders to use the right leadership strategies for the situation. </a:t>
            </a:r>
          </a:p>
          <a:p>
            <a:pPr marL="0" lvl="1">
              <a:lnSpc>
                <a:spcPct val="90000"/>
              </a:lnSpc>
              <a:defRPr/>
            </a:pPr>
            <a:endParaRPr lang="en-US" altLang="en-US" sz="1700" dirty="0">
              <a:solidFill>
                <a:srgbClr val="073E87"/>
              </a:solidFill>
            </a:endParaRPr>
          </a:p>
          <a:p>
            <a:pPr eaLnBrk="1" hangingPunct="1">
              <a:lnSpc>
                <a:spcPct val="90000"/>
              </a:lnSpc>
              <a:defRPr/>
            </a:pPr>
            <a:r>
              <a:rPr lang="en-US" altLang="en-US" sz="1100" dirty="0">
                <a:latin typeface="Century Gothic" charset="0"/>
              </a:rPr>
              <a:t>Competency</a:t>
            </a:r>
          </a:p>
          <a:p>
            <a:pPr marL="0" lvl="1" eaLnBrk="1" hangingPunct="1">
              <a:lnSpc>
                <a:spcPct val="90000"/>
              </a:lnSpc>
              <a:defRPr/>
            </a:pPr>
            <a:r>
              <a:rPr lang="en-US" altLang="en-US" sz="1100" dirty="0">
                <a:latin typeface="Century Gothic" charset="0"/>
              </a:rPr>
              <a:t>Staff selection</a:t>
            </a:r>
          </a:p>
          <a:p>
            <a:pPr marL="0" lvl="1" eaLnBrk="1" hangingPunct="1">
              <a:lnSpc>
                <a:spcPct val="90000"/>
              </a:lnSpc>
              <a:defRPr/>
            </a:pPr>
            <a:r>
              <a:rPr lang="en-US" altLang="en-US" sz="1100" dirty="0">
                <a:latin typeface="Century Gothic" charset="0"/>
              </a:rPr>
              <a:t>Training</a:t>
            </a:r>
          </a:p>
          <a:p>
            <a:pPr marL="0" lvl="1" eaLnBrk="1" hangingPunct="1">
              <a:lnSpc>
                <a:spcPct val="90000"/>
              </a:lnSpc>
              <a:defRPr/>
            </a:pPr>
            <a:r>
              <a:rPr lang="en-US" altLang="en-US" sz="1100" dirty="0">
                <a:latin typeface="Century Gothic" charset="0"/>
              </a:rPr>
              <a:t>Coaching</a:t>
            </a:r>
          </a:p>
          <a:p>
            <a:pPr marL="0" lvl="1" eaLnBrk="1" hangingPunct="1">
              <a:lnSpc>
                <a:spcPct val="90000"/>
              </a:lnSpc>
              <a:defRPr/>
            </a:pPr>
            <a:r>
              <a:rPr lang="en-US" altLang="en-US" sz="1100" dirty="0">
                <a:latin typeface="Century Gothic" charset="0"/>
              </a:rPr>
              <a:t>Performance assessments</a:t>
            </a:r>
          </a:p>
          <a:p>
            <a:pPr eaLnBrk="1" hangingPunct="1">
              <a:lnSpc>
                <a:spcPct val="90000"/>
              </a:lnSpc>
              <a:defRPr/>
            </a:pPr>
            <a:r>
              <a:rPr lang="en-US" altLang="en-US" sz="1100" dirty="0">
                <a:latin typeface="Century Gothic" charset="0"/>
              </a:rPr>
              <a:t>Organization</a:t>
            </a:r>
          </a:p>
          <a:p>
            <a:pPr marL="0" lvl="1" eaLnBrk="1" hangingPunct="1">
              <a:lnSpc>
                <a:spcPct val="90000"/>
              </a:lnSpc>
              <a:defRPr/>
            </a:pPr>
            <a:r>
              <a:rPr lang="en-US" altLang="en-US" sz="1100" dirty="0">
                <a:latin typeface="Century Gothic" charset="0"/>
              </a:rPr>
              <a:t>Decision support data system</a:t>
            </a:r>
          </a:p>
          <a:p>
            <a:pPr marL="0" lvl="1" eaLnBrk="1" hangingPunct="1">
              <a:lnSpc>
                <a:spcPct val="90000"/>
              </a:lnSpc>
              <a:defRPr/>
            </a:pPr>
            <a:r>
              <a:rPr lang="en-US" altLang="en-US" sz="1100" dirty="0">
                <a:latin typeface="Century Gothic" charset="0"/>
              </a:rPr>
              <a:t>Facilitative administration</a:t>
            </a:r>
          </a:p>
          <a:p>
            <a:pPr marL="0" lvl="1" eaLnBrk="1" hangingPunct="1">
              <a:lnSpc>
                <a:spcPct val="90000"/>
              </a:lnSpc>
              <a:defRPr/>
            </a:pPr>
            <a:r>
              <a:rPr lang="en-US" altLang="en-US" sz="1100" dirty="0">
                <a:latin typeface="Century Gothic" charset="0"/>
              </a:rPr>
              <a:t>Systems interventions</a:t>
            </a:r>
          </a:p>
          <a:p>
            <a:pPr eaLnBrk="1" hangingPunct="1">
              <a:lnSpc>
                <a:spcPct val="90000"/>
              </a:lnSpc>
              <a:defRPr/>
            </a:pPr>
            <a:r>
              <a:rPr lang="en-US" altLang="en-US" sz="1100" dirty="0">
                <a:latin typeface="Century Gothic" charset="0"/>
              </a:rPr>
              <a:t>Leadership</a:t>
            </a:r>
          </a:p>
          <a:p>
            <a:pPr marL="0" lvl="1" eaLnBrk="1" hangingPunct="1">
              <a:lnSpc>
                <a:spcPct val="90000"/>
              </a:lnSpc>
              <a:defRPr/>
            </a:pPr>
            <a:r>
              <a:rPr lang="en-US" altLang="en-US" sz="1100" dirty="0">
                <a:latin typeface="Century Gothic" charset="0"/>
              </a:rPr>
              <a:t>Adaptive leadership</a:t>
            </a:r>
          </a:p>
          <a:p>
            <a:pPr marL="0" lvl="1" eaLnBrk="1" hangingPunct="1">
              <a:lnSpc>
                <a:spcPct val="90000"/>
              </a:lnSpc>
              <a:defRPr/>
            </a:pPr>
            <a:r>
              <a:rPr lang="en-US" altLang="en-US" sz="1100" dirty="0">
                <a:latin typeface="Century Gothic" charset="0"/>
              </a:rPr>
              <a:t>Technical leadership</a:t>
            </a:r>
          </a:p>
          <a:p>
            <a:pPr>
              <a:lnSpc>
                <a:spcPct val="90000"/>
              </a:lnSpc>
              <a:defRPr/>
            </a:pPr>
            <a:endParaRPr lang="en-US" altLang="en-US" sz="1100" dirty="0"/>
          </a:p>
          <a:p>
            <a:pPr marL="0" lvl="1">
              <a:lnSpc>
                <a:spcPct val="90000"/>
              </a:lnSpc>
              <a:defRPr/>
            </a:pPr>
            <a:endParaRPr lang="en-US" altLang="en-US" sz="1700" dirty="0">
              <a:solidFill>
                <a:srgbClr val="073E87"/>
              </a:solidFill>
            </a:endParaRPr>
          </a:p>
          <a:p>
            <a:pPr>
              <a:lnSpc>
                <a:spcPct val="90000"/>
              </a:lnSpc>
              <a:defRPr/>
            </a:pPr>
            <a:endParaRPr lang="en-US" altLang="en-US" sz="1100" dirty="0"/>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814F72C-98B6-3742-A053-E28D81FC7DCA}" type="slidenum">
              <a:rPr lang="en-US" altLang="en-US"/>
              <a:pPr>
                <a:spcBef>
                  <a:spcPct val="0"/>
                </a:spcBef>
              </a:pPr>
              <a:t>35</a:t>
            </a:fld>
            <a:endParaRPr lang="en-US" altLang="en-US"/>
          </a:p>
        </p:txBody>
      </p:sp>
    </p:spTree>
    <p:extLst>
      <p:ext uri="{BB962C8B-B14F-4D97-AF65-F5344CB8AC3E}">
        <p14:creationId xmlns:p14="http://schemas.microsoft.com/office/powerpoint/2010/main" val="1245036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3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10 minutes…..</a:t>
            </a:r>
          </a:p>
        </p:txBody>
      </p:sp>
      <p:sp>
        <p:nvSpPr>
          <p:cNvPr id="233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6114E0C-CBDD-6142-BDF3-9311B818F02C}" type="slidenum">
              <a:rPr lang="en-US" altLang="en-US"/>
              <a:pPr>
                <a:spcBef>
                  <a:spcPct val="0"/>
                </a:spcBef>
              </a:pPr>
              <a:t>37</a:t>
            </a:fld>
            <a:endParaRPr lang="en-US" altLang="en-US"/>
          </a:p>
        </p:txBody>
      </p:sp>
    </p:spTree>
    <p:extLst>
      <p:ext uri="{BB962C8B-B14F-4D97-AF65-F5344CB8AC3E}">
        <p14:creationId xmlns:p14="http://schemas.microsoft.com/office/powerpoint/2010/main" val="877068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EA25D54-A066-FF44-90AA-9F53160D7D4E}" type="slidenum">
              <a:rPr lang="en-US" altLang="en-US"/>
              <a:pPr>
                <a:spcBef>
                  <a:spcPct val="0"/>
                </a:spcBef>
              </a:pPr>
              <a:t>38</a:t>
            </a:fld>
            <a:endParaRPr lang="en-US" altLang="en-US"/>
          </a:p>
        </p:txBody>
      </p:sp>
    </p:spTree>
    <p:extLst>
      <p:ext uri="{BB962C8B-B14F-4D97-AF65-F5344CB8AC3E}">
        <p14:creationId xmlns:p14="http://schemas.microsoft.com/office/powerpoint/2010/main" val="30387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9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altLang="en-US" dirty="0" smtClean="0"/>
              <a:t>In order to sustain an initiative,</a:t>
            </a:r>
            <a:r>
              <a:rPr lang="en-US" altLang="en-US" baseline="0" dirty="0" smtClean="0"/>
              <a:t> we must start at the beginning by looking at our Team Structures and Routines. </a:t>
            </a:r>
          </a:p>
          <a:p>
            <a:endParaRPr lang="en-US" altLang="en-US" dirty="0"/>
          </a:p>
        </p:txBody>
      </p:sp>
      <p:sp>
        <p:nvSpPr>
          <p:cNvPr id="239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C9A9854-C427-BE4E-B8A6-230CB9EAF0C9}" type="slidenum">
              <a:rPr lang="en-US" altLang="en-US"/>
              <a:pPr>
                <a:spcBef>
                  <a:spcPct val="0"/>
                </a:spcBef>
              </a:pPr>
              <a:t>39</a:t>
            </a:fld>
            <a:endParaRPr lang="en-US" altLang="en-US"/>
          </a:p>
        </p:txBody>
      </p:sp>
    </p:spTree>
    <p:extLst>
      <p:ext uri="{BB962C8B-B14F-4D97-AF65-F5344CB8AC3E}">
        <p14:creationId xmlns:p14="http://schemas.microsoft.com/office/powerpoint/2010/main" val="9561341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latin typeface="Arial" charset="0"/>
                <a:ea typeface="ＭＳ Ｐゴシック" charset="-128"/>
              </a:rPr>
              <a:t>Think of a successful team (committee) experience.  What were some of the </a:t>
            </a:r>
            <a:r>
              <a:rPr lang="en-US" altLang="ja-JP" dirty="0" smtClean="0">
                <a:latin typeface="Arial" charset="0"/>
                <a:ea typeface="ＭＳ Ｐゴシック" charset="-128"/>
              </a:rPr>
              <a:t>characteristics that made it successful?</a:t>
            </a:r>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40</a:t>
            </a:fld>
            <a:endParaRPr lang="en-US" altLang="en-US"/>
          </a:p>
        </p:txBody>
      </p:sp>
    </p:spTree>
    <p:extLst>
      <p:ext uri="{BB962C8B-B14F-4D97-AF65-F5344CB8AC3E}">
        <p14:creationId xmlns:p14="http://schemas.microsoft.com/office/powerpoint/2010/main" val="1348361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normAutofit lnSpcReduction="10000"/>
          </a:bodyPr>
          <a:lstStyle/>
          <a:p>
            <a:pPr>
              <a:defRPr/>
            </a:pPr>
            <a:r>
              <a:rPr lang="en-US" sz="2600" dirty="0" smtClean="0"/>
              <a:t>Teams meeting regularly to:</a:t>
            </a:r>
          </a:p>
          <a:p>
            <a:pPr lvl="1">
              <a:defRPr/>
            </a:pPr>
            <a:r>
              <a:rPr lang="en-US" sz="2400" dirty="0" smtClean="0"/>
              <a:t>Review their data</a:t>
            </a:r>
          </a:p>
          <a:p>
            <a:pPr lvl="1">
              <a:defRPr/>
            </a:pPr>
            <a:r>
              <a:rPr lang="en-US" sz="2400" dirty="0" smtClean="0"/>
              <a:t>Determine if PBIS practices are being used</a:t>
            </a:r>
          </a:p>
          <a:p>
            <a:pPr lvl="1">
              <a:defRPr/>
            </a:pPr>
            <a:r>
              <a:rPr lang="en-US" sz="2400" dirty="0" smtClean="0"/>
              <a:t>Determine if PBS practices are being effective</a:t>
            </a:r>
          </a:p>
          <a:p>
            <a:pPr lvl="1">
              <a:defRPr/>
            </a:pPr>
            <a:r>
              <a:rPr lang="en-US" sz="2400" dirty="0" smtClean="0"/>
              <a:t>Identify the smallest changes that are likely to produce the largest effects</a:t>
            </a:r>
          </a:p>
          <a:p>
            <a:pPr lvl="3">
              <a:defRPr/>
            </a:pPr>
            <a:r>
              <a:rPr lang="en-US" sz="2000" dirty="0" smtClean="0"/>
              <a:t>But focusing on the use of evidence-based practices</a:t>
            </a:r>
          </a:p>
          <a:p>
            <a:pPr>
              <a:defRPr/>
            </a:pPr>
            <a:endParaRPr lang="en-US" dirty="0"/>
          </a:p>
        </p:txBody>
      </p:sp>
      <p:sp>
        <p:nvSpPr>
          <p:cNvPr id="243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24AE426-91FE-DE45-94E2-D66F3BD21E76}" type="slidenum">
              <a:rPr lang="en-US" altLang="en-US"/>
              <a:pPr>
                <a:spcBef>
                  <a:spcPct val="0"/>
                </a:spcBef>
              </a:pPr>
              <a:t>41</a:t>
            </a:fld>
            <a:endParaRPr lang="en-US" altLang="en-US"/>
          </a:p>
        </p:txBody>
      </p:sp>
    </p:spTree>
    <p:extLst>
      <p:ext uri="{BB962C8B-B14F-4D97-AF65-F5344CB8AC3E}">
        <p14:creationId xmlns:p14="http://schemas.microsoft.com/office/powerpoint/2010/main" val="139086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258B249-21C6-2D4C-A437-8D58BE8E07D2}" type="slidenum">
              <a:rPr lang="en-US" altLang="en-US"/>
              <a:pPr>
                <a:spcBef>
                  <a:spcPct val="0"/>
                </a:spcBef>
              </a:pPr>
              <a:t>3</a:t>
            </a:fld>
            <a:endParaRPr lang="en-US" altLang="en-US"/>
          </a:p>
        </p:txBody>
      </p:sp>
    </p:spTree>
    <p:extLst>
      <p:ext uri="{BB962C8B-B14F-4D97-AF65-F5344CB8AC3E}">
        <p14:creationId xmlns:p14="http://schemas.microsoft.com/office/powerpoint/2010/main" val="442982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Does this look like your current meeting structure?</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42</a:t>
            </a:fld>
            <a:endParaRPr lang="en-US" altLang="en-US"/>
          </a:p>
        </p:txBody>
      </p:sp>
    </p:spTree>
    <p:extLst>
      <p:ext uri="{BB962C8B-B14F-4D97-AF65-F5344CB8AC3E}">
        <p14:creationId xmlns:p14="http://schemas.microsoft.com/office/powerpoint/2010/main" val="38649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67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Many schools have PBIS teams that focus on the systems needed to be successful that consist of one group of people discussing both targeted and universal systems level issues such as - ODR forms, process for referral, lesson plan development, planning for faculty meetings.  Also, this team should look at overall school-wide data to determine the impact of PBIS on behavior, fidelity of implementation.  For targeted, review of overall targeted intervention success is a good use of the system</a:t>
            </a:r>
            <a:r>
              <a:rPr lang="ja-JP" altLang="en-US"/>
              <a:t>’</a:t>
            </a:r>
            <a:r>
              <a:rPr lang="en-US" altLang="ja-JP"/>
              <a:t>s level team.  </a:t>
            </a:r>
          </a:p>
          <a:p>
            <a:endParaRPr lang="en-US" altLang="en-US"/>
          </a:p>
          <a:p>
            <a:r>
              <a:rPr lang="en-US" altLang="en-US"/>
              <a:t>This team does not discuss individual students.  There is a separate team or conversation about individual students, matching them to interventions, looking at how they are doing, etc.</a:t>
            </a:r>
          </a:p>
          <a:p>
            <a:endParaRPr lang="en-US" altLang="en-US"/>
          </a:p>
          <a:p>
            <a:r>
              <a:rPr lang="en-US" altLang="en-US"/>
              <a:t>Either or both of these groups may also be the EST depending on how your EST functions.</a:t>
            </a:r>
          </a:p>
        </p:txBody>
      </p:sp>
    </p:spTree>
    <p:extLst>
      <p:ext uri="{BB962C8B-B14F-4D97-AF65-F5344CB8AC3E}">
        <p14:creationId xmlns:p14="http://schemas.microsoft.com/office/powerpoint/2010/main" val="651203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9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49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B46FB91-5548-2E48-AA62-C4AE5B7CB35E}" type="slidenum">
              <a:rPr lang="en-US" altLang="en-US"/>
              <a:pPr>
                <a:spcBef>
                  <a:spcPct val="0"/>
                </a:spcBef>
              </a:pPr>
              <a:t>45</a:t>
            </a:fld>
            <a:endParaRPr lang="en-US" altLang="en-US"/>
          </a:p>
        </p:txBody>
      </p:sp>
    </p:spTree>
    <p:extLst>
      <p:ext uri="{BB962C8B-B14F-4D97-AF65-F5344CB8AC3E}">
        <p14:creationId xmlns:p14="http://schemas.microsoft.com/office/powerpoint/2010/main" val="1731190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1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Hand out self-assessment (optional for Admins to complete)</a:t>
            </a:r>
          </a:p>
        </p:txBody>
      </p:sp>
      <p:sp>
        <p:nvSpPr>
          <p:cNvPr id="251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9B90C8A-85B0-2040-8E14-EB45629B2B12}" type="slidenum">
              <a:rPr lang="en-US" altLang="en-US"/>
              <a:pPr>
                <a:spcBef>
                  <a:spcPct val="0"/>
                </a:spcBef>
              </a:pPr>
              <a:t>46</a:t>
            </a:fld>
            <a:endParaRPr lang="en-US" altLang="en-US"/>
          </a:p>
        </p:txBody>
      </p:sp>
    </p:spTree>
    <p:extLst>
      <p:ext uri="{BB962C8B-B14F-4D97-AF65-F5344CB8AC3E}">
        <p14:creationId xmlns:p14="http://schemas.microsoft.com/office/powerpoint/2010/main" val="8320776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t>You also worked on this at the First Steps Module Series.</a:t>
            </a:r>
          </a:p>
          <a:p>
            <a:pPr eaLnBrk="1" hangingPunct="1">
              <a:spcBef>
                <a:spcPct val="0"/>
              </a:spcBef>
              <a:buFontTx/>
              <a:buChar char="•"/>
            </a:pPr>
            <a:r>
              <a:rPr lang="en-US" altLang="en-US"/>
              <a:t>It</a:t>
            </a:r>
            <a:r>
              <a:rPr lang="ja-JP" altLang="en-US"/>
              <a:t>’</a:t>
            </a:r>
            <a:r>
              <a:rPr lang="en-US" altLang="ja-JP"/>
              <a:t>s incredibly important to schedule your yearly meetings in advance.  This will increase the likelihood that the meetings take place.  </a:t>
            </a:r>
          </a:p>
          <a:p>
            <a:pPr eaLnBrk="1" hangingPunct="1">
              <a:spcBef>
                <a:spcPct val="0"/>
              </a:spcBef>
              <a:buFontTx/>
              <a:buChar char="•"/>
            </a:pPr>
            <a:r>
              <a:rPr lang="en-US" altLang="en-US"/>
              <a:t>Share your meeting schedule with appropriate folks</a:t>
            </a:r>
          </a:p>
          <a:p>
            <a:pPr eaLnBrk="1" hangingPunct="1">
              <a:spcBef>
                <a:spcPct val="0"/>
              </a:spcBef>
            </a:pPr>
            <a:endParaRPr lang="en-US" altLang="en-US"/>
          </a:p>
        </p:txBody>
      </p:sp>
      <p:sp>
        <p:nvSpPr>
          <p:cNvPr id="254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E917F94-A8BA-1E49-9664-85595E0DBDB4}" type="slidenum">
              <a:rPr lang="en-US" altLang="en-US">
                <a:latin typeface="Arial" charset="0"/>
              </a:rPr>
              <a:pPr>
                <a:spcBef>
                  <a:spcPct val="0"/>
                </a:spcBef>
              </a:pPr>
              <a:t>48</a:t>
            </a:fld>
            <a:endParaRPr lang="en-US" altLang="en-US">
              <a:latin typeface="Arial" charset="0"/>
            </a:endParaRPr>
          </a:p>
        </p:txBody>
      </p:sp>
    </p:spTree>
    <p:extLst>
      <p:ext uri="{BB962C8B-B14F-4D97-AF65-F5344CB8AC3E}">
        <p14:creationId xmlns:p14="http://schemas.microsoft.com/office/powerpoint/2010/main" val="1220585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90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t>Does this look familiar?  This was started at the First Steps Module Series.  </a:t>
            </a:r>
          </a:p>
          <a:p>
            <a:pPr eaLnBrk="1" hangingPunct="1">
              <a:spcBef>
                <a:spcPct val="0"/>
              </a:spcBef>
              <a:buFontTx/>
              <a:buChar char="•"/>
            </a:pPr>
            <a:r>
              <a:rPr lang="en-US" altLang="en-US"/>
              <a:t>It</a:t>
            </a:r>
            <a:r>
              <a:rPr lang="ja-JP" altLang="en-US"/>
              <a:t>’</a:t>
            </a:r>
            <a:r>
              <a:rPr lang="en-US" altLang="ja-JP"/>
              <a:t>s important to keep revisiting so you are making sure that you are using the least effort to make the biggest change.</a:t>
            </a:r>
          </a:p>
          <a:p>
            <a:pPr eaLnBrk="1" hangingPunct="1">
              <a:spcBef>
                <a:spcPct val="0"/>
              </a:spcBef>
              <a:buFontTx/>
              <a:buChar char="•"/>
            </a:pPr>
            <a:r>
              <a:rPr lang="en-US" altLang="en-US"/>
              <a:t>The goal is to make sure you work smarter, not harder by eliminating duplicative efforts</a:t>
            </a:r>
          </a:p>
          <a:p>
            <a:pPr eaLnBrk="1" hangingPunct="1">
              <a:spcBef>
                <a:spcPct val="0"/>
              </a:spcBef>
            </a:pPr>
            <a:endParaRPr lang="en-US" altLang="en-US"/>
          </a:p>
        </p:txBody>
      </p:sp>
    </p:spTree>
    <p:extLst>
      <p:ext uri="{BB962C8B-B14F-4D97-AF65-F5344CB8AC3E}">
        <p14:creationId xmlns:p14="http://schemas.microsoft.com/office/powerpoint/2010/main" val="73673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1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Approximately 15-20 minutes</a:t>
            </a:r>
          </a:p>
          <a:p>
            <a:r>
              <a:rPr lang="en-US" altLang="en-US"/>
              <a:t>Finish during team time….</a:t>
            </a:r>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0731EE6-4962-6F4D-8B64-5F9ADACDAC56}" type="slidenum">
              <a:rPr lang="en-US" altLang="en-US"/>
              <a:pPr>
                <a:spcBef>
                  <a:spcPct val="0"/>
                </a:spcBef>
              </a:pPr>
              <a:t>50</a:t>
            </a:fld>
            <a:endParaRPr lang="en-US" altLang="en-US"/>
          </a:p>
        </p:txBody>
      </p:sp>
    </p:spTree>
    <p:extLst>
      <p:ext uri="{BB962C8B-B14F-4D97-AF65-F5344CB8AC3E}">
        <p14:creationId xmlns:p14="http://schemas.microsoft.com/office/powerpoint/2010/main" val="1663568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8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a:t>
            </a:r>
            <a:r>
              <a:rPr lang="en-US" altLang="ja-JP"/>
              <a:t>Drowning Frogs</a:t>
            </a:r>
            <a:r>
              <a:rPr lang="ja-JP" altLang="en-US"/>
              <a:t>”</a:t>
            </a:r>
            <a:endParaRPr lang="en-US" altLang="ja-JP"/>
          </a:p>
          <a:p>
            <a:pPr eaLnBrk="1" hangingPunct="1">
              <a:spcBef>
                <a:spcPct val="0"/>
              </a:spcBef>
            </a:pPr>
            <a:r>
              <a:rPr lang="ja-JP" altLang="en-US"/>
              <a:t>“</a:t>
            </a:r>
            <a:r>
              <a:rPr lang="en-US" altLang="ja-JP"/>
              <a:t>Green to Yellow to Red</a:t>
            </a:r>
            <a:r>
              <a:rPr lang="ja-JP" altLang="en-US"/>
              <a:t>”</a:t>
            </a:r>
            <a:r>
              <a:rPr lang="en-US" altLang="ja-JP"/>
              <a:t> Cards</a:t>
            </a:r>
          </a:p>
          <a:p>
            <a:pPr eaLnBrk="1" hangingPunct="1">
              <a:spcBef>
                <a:spcPct val="0"/>
              </a:spcBef>
            </a:pPr>
            <a:r>
              <a:rPr lang="ja-JP" altLang="en-US"/>
              <a:t>“</a:t>
            </a:r>
            <a:r>
              <a:rPr lang="en-US" altLang="ja-JP"/>
              <a:t>Full to partial to limited</a:t>
            </a:r>
            <a:r>
              <a:rPr lang="ja-JP" altLang="en-US"/>
              <a:t>”</a:t>
            </a:r>
            <a:r>
              <a:rPr lang="en-US" altLang="ja-JP"/>
              <a:t> privileges</a:t>
            </a:r>
            <a:endParaRPr lang="en-US" altLang="en-US"/>
          </a:p>
        </p:txBody>
      </p:sp>
      <p:sp>
        <p:nvSpPr>
          <p:cNvPr id="268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1B4FD78-8083-E94C-8178-8B461F427435}" type="slidenum">
              <a:rPr lang="en-US" altLang="en-US"/>
              <a:pPr>
                <a:spcBef>
                  <a:spcPct val="0"/>
                </a:spcBef>
              </a:pPr>
              <a:t>54</a:t>
            </a:fld>
            <a:endParaRPr lang="en-US" altLang="en-US"/>
          </a:p>
        </p:txBody>
      </p:sp>
    </p:spTree>
    <p:extLst>
      <p:ext uri="{BB962C8B-B14F-4D97-AF65-F5344CB8AC3E}">
        <p14:creationId xmlns:p14="http://schemas.microsoft.com/office/powerpoint/2010/main" val="78417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864F5CB-42B9-E84B-A11B-048B01B28A96}" type="slidenum">
              <a:rPr lang="en-US" altLang="en-US">
                <a:solidFill>
                  <a:srgbClr val="000000"/>
                </a:solidFill>
              </a:rPr>
              <a:pPr>
                <a:spcBef>
                  <a:spcPct val="0"/>
                </a:spcBef>
              </a:pPr>
              <a:t>55</a:t>
            </a:fld>
            <a:endParaRPr lang="en-US" altLang="en-US">
              <a:solidFill>
                <a:srgbClr val="000000"/>
              </a:solidFill>
            </a:endParaRPr>
          </a:p>
        </p:txBody>
      </p:sp>
      <p:sp>
        <p:nvSpPr>
          <p:cNvPr id="270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0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587476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charset="0"/>
              </a:rPr>
              <a:t>Every student has competencies.  Label behavior not STUDENTS.  Everyone at one point or another needs targeted or intensive supports.  Dylan is doing great in reading but may need more support in Math and with anger management.</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defTabSz="914400">
              <a:spcBef>
                <a:spcPct val="0"/>
              </a:spcBef>
            </a:pPr>
            <a:fld id="{FDCA09DD-D0FF-FF4E-B5ED-6ADE3955B464}" type="slidenum">
              <a:rPr lang="en-US" altLang="en-US">
                <a:solidFill>
                  <a:srgbClr val="000000"/>
                </a:solidFill>
                <a:latin typeface="Times New Roman" charset="0"/>
              </a:rPr>
              <a:pPr defTabSz="914400">
                <a:spcBef>
                  <a:spcPct val="0"/>
                </a:spcBef>
              </a:pPr>
              <a:t>57</a:t>
            </a:fld>
            <a:endParaRPr lang="en-US" altLang="en-US">
              <a:solidFill>
                <a:srgbClr val="000000"/>
              </a:solidFill>
              <a:latin typeface="Times New Roman" charset="0"/>
            </a:endParaRPr>
          </a:p>
        </p:txBody>
      </p:sp>
    </p:spTree>
    <p:extLst>
      <p:ext uri="{BB962C8B-B14F-4D97-AF65-F5344CB8AC3E}">
        <p14:creationId xmlns:p14="http://schemas.microsoft.com/office/powerpoint/2010/main" val="171965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latin typeface="Arial" charset="0"/>
              </a:rPr>
              <a:t>Talk about pace and differentiation activities </a:t>
            </a:r>
          </a:p>
        </p:txBody>
      </p:sp>
      <p:sp>
        <p:nvSpPr>
          <p:cNvPr id="176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A8CDCD6-E3ED-154D-A0B6-7F552D608B20}" type="slidenum">
              <a:rPr lang="en-US" altLang="en-US">
                <a:latin typeface="Arial" charset="0"/>
              </a:rPr>
              <a:pPr>
                <a:spcBef>
                  <a:spcPct val="0"/>
                </a:spcBef>
              </a:pPr>
              <a:t>4</a:t>
            </a:fld>
            <a:endParaRPr lang="en-US" altLang="en-US">
              <a:latin typeface="Arial" charset="0"/>
            </a:endParaRPr>
          </a:p>
        </p:txBody>
      </p:sp>
    </p:spTree>
    <p:extLst>
      <p:ext uri="{BB962C8B-B14F-4D97-AF65-F5344CB8AC3E}">
        <p14:creationId xmlns:p14="http://schemas.microsoft.com/office/powerpoint/2010/main" val="158248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4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Purpose Statement</a:t>
            </a:r>
          </a:p>
        </p:txBody>
      </p:sp>
      <p:sp>
        <p:nvSpPr>
          <p:cNvPr id="274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5777C3B-645F-A54A-AEF4-D311F433E0B8}" type="slidenum">
              <a:rPr lang="en-US" altLang="en-US"/>
              <a:pPr>
                <a:spcBef>
                  <a:spcPct val="0"/>
                </a:spcBef>
              </a:pPr>
              <a:t>58</a:t>
            </a:fld>
            <a:endParaRPr lang="en-US" altLang="en-US"/>
          </a:p>
        </p:txBody>
      </p:sp>
    </p:spTree>
    <p:extLst>
      <p:ext uri="{BB962C8B-B14F-4D97-AF65-F5344CB8AC3E}">
        <p14:creationId xmlns:p14="http://schemas.microsoft.com/office/powerpoint/2010/main" val="922587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9544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9273768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17876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1431240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Tree>
    <p:extLst>
      <p:ext uri="{BB962C8B-B14F-4D97-AF65-F5344CB8AC3E}">
        <p14:creationId xmlns:p14="http://schemas.microsoft.com/office/powerpoint/2010/main" val="1607774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71" name="Shape 17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65</a:t>
            </a:fld>
            <a:endParaRPr lang="en-US"/>
          </a:p>
        </p:txBody>
      </p:sp>
    </p:spTree>
    <p:extLst>
      <p:ext uri="{BB962C8B-B14F-4D97-AF65-F5344CB8AC3E}">
        <p14:creationId xmlns:p14="http://schemas.microsoft.com/office/powerpoint/2010/main" val="972125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209550" rtl="0">
              <a:lnSpc>
                <a:spcPct val="115000"/>
              </a:lnSpc>
              <a:spcBef>
                <a:spcPts val="640"/>
              </a:spcBef>
              <a:buClr>
                <a:schemeClr val="dk1"/>
              </a:buClr>
              <a:buSzPct val="91666"/>
              <a:buFont typeface="Arial"/>
              <a:buNone/>
            </a:pPr>
            <a:endParaRPr/>
          </a:p>
        </p:txBody>
      </p:sp>
      <p:sp>
        <p:nvSpPr>
          <p:cNvPr id="179" name="Shape 179"/>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66</a:t>
            </a:fld>
            <a:endParaRPr lang="en-US"/>
          </a:p>
        </p:txBody>
      </p:sp>
    </p:spTree>
    <p:extLst>
      <p:ext uri="{BB962C8B-B14F-4D97-AF65-F5344CB8AC3E}">
        <p14:creationId xmlns:p14="http://schemas.microsoft.com/office/powerpoint/2010/main" val="11720631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187" name="Shape 18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67</a:t>
            </a:fld>
            <a:endParaRPr lang="en-US"/>
          </a:p>
        </p:txBody>
      </p:sp>
    </p:spTree>
    <p:extLst>
      <p:ext uri="{BB962C8B-B14F-4D97-AF65-F5344CB8AC3E}">
        <p14:creationId xmlns:p14="http://schemas.microsoft.com/office/powerpoint/2010/main" val="1840019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Students, staff and families will vote to determine the organization CCS will donate too. </a:t>
            </a:r>
          </a:p>
        </p:txBody>
      </p:sp>
      <p:sp>
        <p:nvSpPr>
          <p:cNvPr id="201" name="Shape 201"/>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68</a:t>
            </a:fld>
            <a:endParaRPr lang="en-US"/>
          </a:p>
        </p:txBody>
      </p:sp>
    </p:spTree>
    <p:extLst>
      <p:ext uri="{BB962C8B-B14F-4D97-AF65-F5344CB8AC3E}">
        <p14:creationId xmlns:p14="http://schemas.microsoft.com/office/powerpoint/2010/main" val="83036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DE74857-F624-1B4A-9334-7F6CB4AB680E}" type="slidenum">
              <a:rPr lang="en-US" altLang="en-US"/>
              <a:pPr>
                <a:spcBef>
                  <a:spcPct val="0"/>
                </a:spcBef>
              </a:pPr>
              <a:t>5</a:t>
            </a:fld>
            <a:endParaRPr lang="en-US" altLang="en-US"/>
          </a:p>
        </p:txBody>
      </p:sp>
    </p:spTree>
    <p:extLst>
      <p:ext uri="{BB962C8B-B14F-4D97-AF65-F5344CB8AC3E}">
        <p14:creationId xmlns:p14="http://schemas.microsoft.com/office/powerpoint/2010/main" val="47442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342900" lvl="0" indent="-209550" rtl="0">
              <a:lnSpc>
                <a:spcPct val="115000"/>
              </a:lnSpc>
              <a:spcBef>
                <a:spcPts val="640"/>
              </a:spcBef>
              <a:buClr>
                <a:schemeClr val="dk1"/>
              </a:buClr>
              <a:buSzPct val="91666"/>
              <a:buFont typeface="Arial"/>
              <a:buNone/>
            </a:pPr>
            <a:endParaRPr/>
          </a:p>
        </p:txBody>
      </p:sp>
      <p:sp>
        <p:nvSpPr>
          <p:cNvPr id="227" name="Shape 227"/>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69</a:t>
            </a:fld>
            <a:endParaRPr lang="en-US"/>
          </a:p>
        </p:txBody>
      </p:sp>
    </p:spTree>
    <p:extLst>
      <p:ext uri="{BB962C8B-B14F-4D97-AF65-F5344CB8AC3E}">
        <p14:creationId xmlns:p14="http://schemas.microsoft.com/office/powerpoint/2010/main" val="3739536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35" name="Shape 23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70</a:t>
            </a:fld>
            <a:endParaRPr lang="en-US"/>
          </a:p>
        </p:txBody>
      </p:sp>
    </p:spTree>
    <p:extLst>
      <p:ext uri="{BB962C8B-B14F-4D97-AF65-F5344CB8AC3E}">
        <p14:creationId xmlns:p14="http://schemas.microsoft.com/office/powerpoint/2010/main" val="5307889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8" name="Shape 248"/>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71</a:t>
            </a:fld>
            <a:endParaRPr lang="en-US"/>
          </a:p>
        </p:txBody>
      </p:sp>
    </p:spTree>
    <p:extLst>
      <p:ext uri="{BB962C8B-B14F-4D97-AF65-F5344CB8AC3E}">
        <p14:creationId xmlns:p14="http://schemas.microsoft.com/office/powerpoint/2010/main" val="19700901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55" name="Shape 25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t>72</a:t>
            </a:fld>
            <a:endParaRPr lang="en-US"/>
          </a:p>
        </p:txBody>
      </p:sp>
    </p:spTree>
    <p:extLst>
      <p:ext uri="{BB962C8B-B14F-4D97-AF65-F5344CB8AC3E}">
        <p14:creationId xmlns:p14="http://schemas.microsoft.com/office/powerpoint/2010/main" val="7883809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73</a:t>
            </a:fld>
            <a:endParaRPr lang="en-US"/>
          </a:p>
        </p:txBody>
      </p:sp>
    </p:spTree>
    <p:extLst>
      <p:ext uri="{BB962C8B-B14F-4D97-AF65-F5344CB8AC3E}">
        <p14:creationId xmlns:p14="http://schemas.microsoft.com/office/powerpoint/2010/main" val="11110881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79" name="Shape 279"/>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a:p>
        </p:txBody>
      </p:sp>
      <p:sp>
        <p:nvSpPr>
          <p:cNvPr id="280" name="Shape 280"/>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76831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7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Why is this important?</a:t>
            </a:r>
          </a:p>
        </p:txBody>
      </p:sp>
      <p:sp>
        <p:nvSpPr>
          <p:cNvPr id="277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822B2CF-22BF-6F43-96D5-E77DC76051BA}" type="slidenum">
              <a:rPr lang="en-US" altLang="en-US"/>
              <a:pPr>
                <a:spcBef>
                  <a:spcPct val="0"/>
                </a:spcBef>
              </a:pPr>
              <a:t>76</a:t>
            </a:fld>
            <a:endParaRPr lang="en-US" altLang="en-US"/>
          </a:p>
        </p:txBody>
      </p:sp>
    </p:spTree>
    <p:extLst>
      <p:ext uri="{BB962C8B-B14F-4D97-AF65-F5344CB8AC3E}">
        <p14:creationId xmlns:p14="http://schemas.microsoft.com/office/powerpoint/2010/main" val="444702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9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49B452D-BA3B-F146-B0A4-FD484752D515}" type="slidenum">
              <a:rPr lang="en-US" altLang="en-US"/>
              <a:pPr>
                <a:spcBef>
                  <a:spcPct val="0"/>
                </a:spcBef>
              </a:pPr>
              <a:t>77</a:t>
            </a:fld>
            <a:endParaRPr lang="en-US" altLang="en-US"/>
          </a:p>
        </p:txBody>
      </p:sp>
    </p:spTree>
    <p:extLst>
      <p:ext uri="{BB962C8B-B14F-4D97-AF65-F5344CB8AC3E}">
        <p14:creationId xmlns:p14="http://schemas.microsoft.com/office/powerpoint/2010/main" val="8884823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1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81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83BA10-19A5-4642-A5B1-41A48993D623}" type="slidenum">
              <a:rPr lang="en-US" altLang="en-US"/>
              <a:pPr>
                <a:spcBef>
                  <a:spcPct val="0"/>
                </a:spcBef>
              </a:pPr>
              <a:t>78</a:t>
            </a:fld>
            <a:endParaRPr lang="en-US" altLang="en-US"/>
          </a:p>
        </p:txBody>
      </p:sp>
    </p:spTree>
    <p:extLst>
      <p:ext uri="{BB962C8B-B14F-4D97-AF65-F5344CB8AC3E}">
        <p14:creationId xmlns:p14="http://schemas.microsoft.com/office/powerpoint/2010/main" val="12093791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4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84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92205DC-04B8-AC41-B765-E6FD89877FD7}" type="slidenum">
              <a:rPr lang="en-US" altLang="en-US"/>
              <a:pPr>
                <a:spcBef>
                  <a:spcPct val="0"/>
                </a:spcBef>
              </a:pPr>
              <a:t>80</a:t>
            </a:fld>
            <a:endParaRPr lang="en-US" altLang="en-US"/>
          </a:p>
        </p:txBody>
      </p:sp>
    </p:spTree>
    <p:extLst>
      <p:ext uri="{BB962C8B-B14F-4D97-AF65-F5344CB8AC3E}">
        <p14:creationId xmlns:p14="http://schemas.microsoft.com/office/powerpoint/2010/main" val="2037335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Setting</a:t>
            </a:r>
            <a:r>
              <a:rPr lang="en-US" baseline="0" dirty="0" smtClean="0"/>
              <a:t> up for success begins with clear expectations.  This cartoon is an example of what we don’t want in this training</a:t>
            </a:r>
            <a:r>
              <a:rPr lang="is-I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7</a:t>
            </a:fld>
            <a:endParaRPr lang="en-US" altLang="en-US"/>
          </a:p>
        </p:txBody>
      </p:sp>
    </p:spTree>
    <p:extLst>
      <p:ext uri="{BB962C8B-B14F-4D97-AF65-F5344CB8AC3E}">
        <p14:creationId xmlns:p14="http://schemas.microsoft.com/office/powerpoint/2010/main" val="14024929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677F8AA-1C05-D749-9268-A88604A0D13C}" type="slidenum">
              <a:rPr lang="en-US" altLang="en-US">
                <a:solidFill>
                  <a:srgbClr val="000000"/>
                </a:solidFill>
                <a:latin typeface="Times New Roman" charset="0"/>
              </a:rPr>
              <a:pPr>
                <a:spcBef>
                  <a:spcPct val="0"/>
                </a:spcBef>
              </a:pPr>
              <a:t>81</a:t>
            </a:fld>
            <a:endParaRPr lang="en-US" altLang="en-US">
              <a:solidFill>
                <a:srgbClr val="000000"/>
              </a:solidFill>
              <a:latin typeface="Times New Roman" charset="0"/>
            </a:endParaRPr>
          </a:p>
        </p:txBody>
      </p:sp>
      <p:sp>
        <p:nvSpPr>
          <p:cNvPr id="286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74960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8E03BD9-2265-344C-834D-067F394F93A3}" type="slidenum">
              <a:rPr lang="en-US" altLang="en-US">
                <a:solidFill>
                  <a:srgbClr val="000000"/>
                </a:solidFill>
              </a:rPr>
              <a:pPr>
                <a:spcBef>
                  <a:spcPct val="0"/>
                </a:spcBef>
              </a:pPr>
              <a:t>82</a:t>
            </a:fld>
            <a:endParaRPr lang="en-US" altLang="en-US">
              <a:solidFill>
                <a:srgbClr val="000000"/>
              </a:solidFill>
            </a:endParaRPr>
          </a:p>
        </p:txBody>
      </p:sp>
      <p:sp>
        <p:nvSpPr>
          <p:cNvPr id="288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547407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5393BEA-4593-1346-92AF-E484197C4C8E}" type="slidenum">
              <a:rPr lang="en-US" altLang="en-US">
                <a:solidFill>
                  <a:srgbClr val="000000"/>
                </a:solidFill>
                <a:latin typeface="Times New Roman" charset="0"/>
              </a:rPr>
              <a:pPr>
                <a:spcBef>
                  <a:spcPct val="0"/>
                </a:spcBef>
              </a:pPr>
              <a:t>83</a:t>
            </a:fld>
            <a:endParaRPr lang="en-US" altLang="en-US">
              <a:solidFill>
                <a:srgbClr val="000000"/>
              </a:solidFill>
              <a:latin typeface="Times New Roman" charset="0"/>
            </a:endParaRPr>
          </a:p>
        </p:txBody>
      </p:sp>
      <p:sp>
        <p:nvSpPr>
          <p:cNvPr id="290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5219"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defRPr/>
            </a:pPr>
            <a:r>
              <a:rPr lang="en-US" altLang="en-US"/>
              <a:t>At the high school level, older students may take an active role in teaching younger or new students (Bohanon, Borgmeier, Fenning, Flannery, &amp; Malloy, 2009) through an "orientation" process.</a:t>
            </a:r>
          </a:p>
          <a:p>
            <a:pPr eaLnBrk="1" hangingPunct="1">
              <a:defRPr/>
            </a:pPr>
            <a:endParaRPr lang="en-US" altLang="en-US">
              <a:latin typeface="Times New Roman" charset="0"/>
            </a:endParaRPr>
          </a:p>
          <a:p>
            <a:pPr eaLnBrk="1" hangingPunct="1">
              <a:defRPr/>
            </a:pPr>
            <a:r>
              <a:rPr lang="en-US" altLang="en-US" b="1"/>
              <a:t>Acquisition Deficits</a:t>
            </a:r>
          </a:p>
          <a:p>
            <a:pPr lvl="1" eaLnBrk="1" hangingPunct="1">
              <a:defRPr/>
            </a:pPr>
            <a:r>
              <a:rPr lang="en-US" altLang="en-US" sz="2000"/>
              <a:t>Absence of knowledge for executing skill or failure to discriminate which social behaviors are appropriate in specific situations (can’t do)</a:t>
            </a:r>
          </a:p>
          <a:p>
            <a:pPr eaLnBrk="1" hangingPunct="1">
              <a:defRPr/>
            </a:pPr>
            <a:r>
              <a:rPr lang="en-US" altLang="en-US" b="1"/>
              <a:t>Performance Deficits</a:t>
            </a:r>
          </a:p>
          <a:p>
            <a:pPr lvl="1" eaLnBrk="1" hangingPunct="1">
              <a:defRPr/>
            </a:pPr>
            <a:r>
              <a:rPr lang="en-US" altLang="en-US" sz="2000"/>
              <a:t>Skill is present in repertoire, but youth does not perform at acceptable levels (won’t do)</a:t>
            </a:r>
          </a:p>
          <a:p>
            <a:pPr eaLnBrk="1" hangingPunct="1">
              <a:defRPr/>
            </a:pPr>
            <a:r>
              <a:rPr lang="en-US" altLang="en-US" b="1"/>
              <a:t>Fluency Deficits</a:t>
            </a:r>
          </a:p>
          <a:p>
            <a:pPr lvl="1" eaLnBrk="1" hangingPunct="1">
              <a:defRPr/>
            </a:pPr>
            <a:r>
              <a:rPr lang="en-US" altLang="en-US" sz="2000"/>
              <a:t>Lack of exposure to sufficient or skilled models of social behavior, insufficient rehearsal/practice or low rates or inconsistent delivery of reinforcement of skilled performances</a:t>
            </a:r>
            <a:endParaRPr lang="en-US" altLang="en-US"/>
          </a:p>
          <a:p>
            <a:pPr eaLnBrk="1" hangingPunct="1">
              <a:defRPr/>
            </a:pPr>
            <a:endParaRPr lang="en-US" altLang="en-US">
              <a:latin typeface="Times New Roman" charset="0"/>
            </a:endParaRPr>
          </a:p>
        </p:txBody>
      </p:sp>
    </p:spTree>
    <p:extLst>
      <p:ext uri="{BB962C8B-B14F-4D97-AF65-F5344CB8AC3E}">
        <p14:creationId xmlns:p14="http://schemas.microsoft.com/office/powerpoint/2010/main" val="1540846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2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92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B52498E-74E4-2440-826A-1A768748B36B}" type="slidenum">
              <a:rPr lang="en-US" altLang="en-US"/>
              <a:pPr>
                <a:spcBef>
                  <a:spcPct val="0"/>
                </a:spcBef>
              </a:pPr>
              <a:t>84</a:t>
            </a:fld>
            <a:endParaRPr lang="en-US" altLang="en-US"/>
          </a:p>
        </p:txBody>
      </p:sp>
    </p:spTree>
    <p:extLst>
      <p:ext uri="{BB962C8B-B14F-4D97-AF65-F5344CB8AC3E}">
        <p14:creationId xmlns:p14="http://schemas.microsoft.com/office/powerpoint/2010/main" val="858829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4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94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F4D6CC1-A117-784A-81A9-02D4B0F266CA}" type="slidenum">
              <a:rPr lang="en-US" altLang="en-US"/>
              <a:pPr>
                <a:spcBef>
                  <a:spcPct val="0"/>
                </a:spcBef>
              </a:pPr>
              <a:t>85</a:t>
            </a:fld>
            <a:endParaRPr lang="en-US" altLang="en-US"/>
          </a:p>
        </p:txBody>
      </p:sp>
    </p:spTree>
    <p:extLst>
      <p:ext uri="{BB962C8B-B14F-4D97-AF65-F5344CB8AC3E}">
        <p14:creationId xmlns:p14="http://schemas.microsoft.com/office/powerpoint/2010/main" val="13963420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296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B1EC197-5A23-FB40-ACD0-DC61919F6A77}" type="slidenum">
              <a:rPr lang="en-US" altLang="en-US"/>
              <a:pPr>
                <a:spcBef>
                  <a:spcPct val="0"/>
                </a:spcBef>
              </a:pPr>
              <a:t>86</a:t>
            </a:fld>
            <a:endParaRPr lang="en-US" altLang="en-US"/>
          </a:p>
        </p:txBody>
      </p:sp>
    </p:spTree>
    <p:extLst>
      <p:ext uri="{BB962C8B-B14F-4D97-AF65-F5344CB8AC3E}">
        <p14:creationId xmlns:p14="http://schemas.microsoft.com/office/powerpoint/2010/main" val="15182607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0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Whole brain teaching!</a:t>
            </a:r>
          </a:p>
        </p:txBody>
      </p:sp>
      <p:sp>
        <p:nvSpPr>
          <p:cNvPr id="300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3DB6D56-6682-8A4A-9A1D-D8A9E7D884DF}" type="slidenum">
              <a:rPr lang="en-US" altLang="en-US"/>
              <a:pPr>
                <a:spcBef>
                  <a:spcPct val="0"/>
                </a:spcBef>
              </a:pPr>
              <a:t>88</a:t>
            </a:fld>
            <a:endParaRPr lang="en-US" altLang="en-US"/>
          </a:p>
        </p:txBody>
      </p:sp>
    </p:spTree>
    <p:extLst>
      <p:ext uri="{BB962C8B-B14F-4D97-AF65-F5344CB8AC3E}">
        <p14:creationId xmlns:p14="http://schemas.microsoft.com/office/powerpoint/2010/main" val="20039805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2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Create One-pager….</a:t>
            </a: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F656D8-3B76-E643-842A-51D43D84232E}" type="slidenum">
              <a:rPr lang="en-US" altLang="en-US"/>
              <a:pPr>
                <a:spcBef>
                  <a:spcPct val="0"/>
                </a:spcBef>
              </a:pPr>
              <a:t>89</a:t>
            </a:fld>
            <a:endParaRPr lang="en-US" altLang="en-US"/>
          </a:p>
        </p:txBody>
      </p:sp>
    </p:spTree>
    <p:extLst>
      <p:ext uri="{BB962C8B-B14F-4D97-AF65-F5344CB8AC3E}">
        <p14:creationId xmlns:p14="http://schemas.microsoft.com/office/powerpoint/2010/main" val="1920488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8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08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45E987C-D47D-F84A-AF48-C219DDC66472}" type="slidenum">
              <a:rPr lang="en-US" altLang="en-US"/>
              <a:pPr>
                <a:spcBef>
                  <a:spcPct val="0"/>
                </a:spcBef>
              </a:pPr>
              <a:t>92</a:t>
            </a:fld>
            <a:endParaRPr lang="en-US" altLang="en-US"/>
          </a:p>
        </p:txBody>
      </p:sp>
    </p:spTree>
    <p:extLst>
      <p:ext uri="{BB962C8B-B14F-4D97-AF65-F5344CB8AC3E}">
        <p14:creationId xmlns:p14="http://schemas.microsoft.com/office/powerpoint/2010/main" val="11015332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467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90000"/>
              </a:lnSpc>
              <a:defRPr/>
            </a:pPr>
            <a:r>
              <a:rPr lang="en-US" altLang="en-US" sz="2800"/>
              <a:t>Rewards are effective when used: </a:t>
            </a:r>
          </a:p>
          <a:p>
            <a:pPr lvl="1" eaLnBrk="1" hangingPunct="1">
              <a:lnSpc>
                <a:spcPct val="90000"/>
              </a:lnSpc>
              <a:defRPr/>
            </a:pPr>
            <a:r>
              <a:rPr lang="en-US" altLang="en-US"/>
              <a:t>To build new skills or sustain desired skills, with</a:t>
            </a:r>
          </a:p>
          <a:p>
            <a:pPr lvl="1" eaLnBrk="1" hangingPunct="1">
              <a:lnSpc>
                <a:spcPct val="90000"/>
              </a:lnSpc>
              <a:defRPr/>
            </a:pPr>
            <a:r>
              <a:rPr lang="en-US" altLang="en-US"/>
              <a:t>contingent delivery of rewards for specific behavior, and </a:t>
            </a:r>
          </a:p>
          <a:p>
            <a:pPr lvl="1" eaLnBrk="1" hangingPunct="1">
              <a:lnSpc>
                <a:spcPct val="90000"/>
              </a:lnSpc>
              <a:defRPr/>
            </a:pPr>
            <a:r>
              <a:rPr lang="en-US" altLang="en-US"/>
              <a:t>gradually faded over time.</a:t>
            </a:r>
          </a:p>
          <a:p>
            <a:pPr lvl="4" eaLnBrk="1" hangingPunct="1">
              <a:lnSpc>
                <a:spcPct val="90000"/>
              </a:lnSpc>
              <a:defRPr/>
            </a:pPr>
            <a:r>
              <a:rPr lang="en-US" altLang="en-US" sz="2800"/>
              <a:t>Akin-Little, Eckert, Lovett, Little, 2004</a:t>
            </a:r>
          </a:p>
          <a:p>
            <a:pPr lvl="4" eaLnBrk="1" hangingPunct="1">
              <a:lnSpc>
                <a:spcPct val="90000"/>
              </a:lnSpc>
              <a:defRPr/>
            </a:pPr>
            <a:endParaRPr lang="en-US" altLang="en-US"/>
          </a:p>
          <a:p>
            <a:pPr>
              <a:lnSpc>
                <a:spcPct val="90000"/>
              </a:lnSpc>
              <a:defRPr/>
            </a:pPr>
            <a:r>
              <a:rPr lang="ja-JP" altLang="en-US" sz="2800"/>
              <a:t>“</a:t>
            </a:r>
            <a:r>
              <a:rPr lang="en-US" altLang="ja-JP" sz="2800"/>
              <a:t>In terms of the overall effects of reward, our meta-analysis indicates no evidence for detrimental effects of reward on measures of intrinsic motivation.</a:t>
            </a:r>
            <a:r>
              <a:rPr lang="ja-JP" altLang="en-US" sz="2800"/>
              <a:t>”</a:t>
            </a:r>
            <a:r>
              <a:rPr lang="en-US" altLang="ja-JP" sz="2800"/>
              <a:t>  </a:t>
            </a:r>
          </a:p>
          <a:p>
            <a:pPr lvl="4" eaLnBrk="1" hangingPunct="1">
              <a:lnSpc>
                <a:spcPct val="90000"/>
              </a:lnSpc>
              <a:defRPr/>
            </a:pPr>
            <a:r>
              <a:rPr lang="en-US" altLang="en-US" sz="2800"/>
              <a:t>Cameron, Banko &amp; Pierce, 2001 p.21</a:t>
            </a:r>
          </a:p>
          <a:p>
            <a:pPr eaLnBrk="1" hangingPunct="1">
              <a:defRPr/>
            </a:pPr>
            <a:r>
              <a:rPr lang="ja-JP" altLang="en-US" sz="2400"/>
              <a:t>“</a:t>
            </a:r>
            <a:r>
              <a:rPr lang="en-US" altLang="ja-JP" sz="2400"/>
              <a:t>…our research team has conducted a series of reviews and analysis of (the reward) literature; our conclusion is that there is no inherent negative property of reward.  Our analyses indicate that the argument against the use of rewards is an overgeneralization based on a narrow set of circumstances.</a:t>
            </a:r>
            <a:r>
              <a:rPr lang="ja-JP" altLang="en-US" sz="2400"/>
              <a:t>”</a:t>
            </a:r>
            <a:endParaRPr lang="en-US" altLang="ja-JP" sz="2400"/>
          </a:p>
          <a:p>
            <a:pPr lvl="1" eaLnBrk="1" hangingPunct="1">
              <a:defRPr/>
            </a:pPr>
            <a:r>
              <a:rPr lang="en-US" altLang="en-US" sz="1700"/>
              <a:t>Judy Cameron, 2002</a:t>
            </a:r>
          </a:p>
          <a:p>
            <a:pPr lvl="1" eaLnBrk="1" hangingPunct="1">
              <a:defRPr/>
            </a:pPr>
            <a:r>
              <a:rPr lang="en-US" altLang="en-US" sz="1700"/>
              <a:t>Cameron, 2002</a:t>
            </a:r>
          </a:p>
          <a:p>
            <a:pPr lvl="1" eaLnBrk="1" hangingPunct="1">
              <a:defRPr/>
            </a:pPr>
            <a:r>
              <a:rPr lang="en-US" altLang="en-US" sz="1700"/>
              <a:t>Cameron &amp; Pierce, 1994, 2002</a:t>
            </a:r>
          </a:p>
          <a:p>
            <a:pPr lvl="1" eaLnBrk="1" hangingPunct="1">
              <a:defRPr/>
            </a:pPr>
            <a:r>
              <a:rPr lang="en-US" altLang="en-US" sz="1700"/>
              <a:t>Cameron, Banko &amp; Pierce, 2001</a:t>
            </a:r>
          </a:p>
          <a:p>
            <a:pPr eaLnBrk="1" hangingPunct="1">
              <a:defRPr/>
            </a:pPr>
            <a:r>
              <a:rPr lang="ja-JP" altLang="en-US" sz="2400">
                <a:solidFill>
                  <a:srgbClr val="FF0000"/>
                </a:solidFill>
              </a:rPr>
              <a:t>“</a:t>
            </a:r>
            <a:r>
              <a:rPr lang="en-US" altLang="ja-JP" sz="2400">
                <a:solidFill>
                  <a:srgbClr val="FF0000"/>
                </a:solidFill>
              </a:rPr>
              <a:t>The undermining effect of extrinsic reward on intrinsic motivation remains unproven</a:t>
            </a:r>
            <a:r>
              <a:rPr lang="ja-JP" altLang="en-US" sz="2400">
                <a:solidFill>
                  <a:srgbClr val="FF0000"/>
                </a:solidFill>
              </a:rPr>
              <a:t>”</a:t>
            </a:r>
            <a:endParaRPr lang="en-US" altLang="ja-JP" sz="2400">
              <a:solidFill>
                <a:srgbClr val="FF0000"/>
              </a:solidFill>
            </a:endParaRPr>
          </a:p>
          <a:p>
            <a:pPr lvl="4" eaLnBrk="1" hangingPunct="1">
              <a:defRPr/>
            </a:pPr>
            <a:r>
              <a:rPr lang="en-US" altLang="en-US" sz="1600"/>
              <a:t>                          Steven Reiss, 2005</a:t>
            </a:r>
          </a:p>
          <a:p>
            <a:pPr eaLnBrk="1" hangingPunct="1">
              <a:lnSpc>
                <a:spcPct val="90000"/>
              </a:lnSpc>
              <a:defRPr/>
            </a:pPr>
            <a:endParaRPr lang="en-US" altLang="en-US" sz="2800"/>
          </a:p>
          <a:p>
            <a:pPr>
              <a:defRPr/>
            </a:pPr>
            <a:endParaRPr lang="en-US" altLang="en-US"/>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0D7C7C2-25B6-8C40-91D4-95FFA0260E4B}" type="slidenum">
              <a:rPr lang="en-US" altLang="en-US"/>
              <a:pPr>
                <a:spcBef>
                  <a:spcPct val="0"/>
                </a:spcBef>
              </a:pPr>
              <a:t>93</a:t>
            </a:fld>
            <a:endParaRPr lang="en-US" altLang="en-US"/>
          </a:p>
        </p:txBody>
      </p:sp>
    </p:spTree>
    <p:extLst>
      <p:ext uri="{BB962C8B-B14F-4D97-AF65-F5344CB8AC3E}">
        <p14:creationId xmlns:p14="http://schemas.microsoft.com/office/powerpoint/2010/main" val="1069117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3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Explain what</a:t>
            </a:r>
            <a:r>
              <a:rPr lang="ja-JP" altLang="en-US"/>
              <a:t>’</a:t>
            </a:r>
            <a:r>
              <a:rPr lang="en-US" altLang="ja-JP"/>
              <a:t>s on the site and where to find the materials</a:t>
            </a:r>
          </a:p>
          <a:p>
            <a:pPr eaLnBrk="1" hangingPunct="1">
              <a:spcBef>
                <a:spcPct val="0"/>
              </a:spcBef>
              <a:buFontTx/>
              <a:buAutoNum type="arabicPeriod"/>
            </a:pPr>
            <a:r>
              <a:rPr lang="en-US" altLang="en-US"/>
              <a:t>PowerPoint</a:t>
            </a:r>
          </a:p>
          <a:p>
            <a:pPr eaLnBrk="1" hangingPunct="1">
              <a:spcBef>
                <a:spcPct val="0"/>
              </a:spcBef>
              <a:buFontTx/>
              <a:buAutoNum type="arabicPeriod"/>
            </a:pPr>
            <a:r>
              <a:rPr lang="en-US" altLang="en-US"/>
              <a:t>Staff Handbook Template</a:t>
            </a:r>
          </a:p>
          <a:p>
            <a:pPr eaLnBrk="1" hangingPunct="1">
              <a:spcBef>
                <a:spcPct val="0"/>
              </a:spcBef>
              <a:buFontTx/>
              <a:buAutoNum type="arabicPeriod"/>
            </a:pPr>
            <a:r>
              <a:rPr lang="en-US" altLang="en-US"/>
              <a:t>*point out TFI Action Planning Form</a:t>
            </a:r>
          </a:p>
          <a:p>
            <a:pPr eaLnBrk="1" hangingPunct="1">
              <a:spcBef>
                <a:spcPct val="0"/>
              </a:spcBef>
            </a:pPr>
            <a:endParaRPr lang="en-US" altLang="en-US"/>
          </a:p>
        </p:txBody>
      </p:sp>
      <p:sp>
        <p:nvSpPr>
          <p:cNvPr id="183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A96CF9A-2E9F-914D-80B0-94282C63D8EA}" type="slidenum">
              <a:rPr lang="en-US" altLang="en-US"/>
              <a:pPr>
                <a:spcBef>
                  <a:spcPct val="0"/>
                </a:spcBef>
              </a:pPr>
              <a:t>9</a:t>
            </a:fld>
            <a:endParaRPr lang="en-US" altLang="en-US"/>
          </a:p>
        </p:txBody>
      </p:sp>
    </p:spTree>
    <p:extLst>
      <p:ext uri="{BB962C8B-B14F-4D97-AF65-F5344CB8AC3E}">
        <p14:creationId xmlns:p14="http://schemas.microsoft.com/office/powerpoint/2010/main" val="16426631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2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Oxygen mask analogy</a:t>
            </a:r>
          </a:p>
        </p:txBody>
      </p:sp>
      <p:sp>
        <p:nvSpPr>
          <p:cNvPr id="312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7C8C82A-E1D8-FE40-85A1-7AC2AFC3C7A9}" type="slidenum">
              <a:rPr lang="en-US" altLang="en-US"/>
              <a:pPr>
                <a:spcBef>
                  <a:spcPct val="0"/>
                </a:spcBef>
              </a:pPr>
              <a:t>94</a:t>
            </a:fld>
            <a:endParaRPr lang="en-US" altLang="en-US"/>
          </a:p>
        </p:txBody>
      </p:sp>
    </p:spTree>
    <p:extLst>
      <p:ext uri="{BB962C8B-B14F-4D97-AF65-F5344CB8AC3E}">
        <p14:creationId xmlns:p14="http://schemas.microsoft.com/office/powerpoint/2010/main" val="942581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5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End at 2:36</a:t>
            </a:r>
          </a:p>
        </p:txBody>
      </p:sp>
      <p:sp>
        <p:nvSpPr>
          <p:cNvPr id="315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DA373FF-9B34-E347-87BA-C90AF67974C9}" type="slidenum">
              <a:rPr lang="en-US" altLang="en-US"/>
              <a:pPr>
                <a:spcBef>
                  <a:spcPct val="0"/>
                </a:spcBef>
              </a:pPr>
              <a:t>96</a:t>
            </a:fld>
            <a:endParaRPr lang="en-US" altLang="en-US"/>
          </a:p>
        </p:txBody>
      </p:sp>
    </p:spTree>
    <p:extLst>
      <p:ext uri="{BB962C8B-B14F-4D97-AF65-F5344CB8AC3E}">
        <p14:creationId xmlns:p14="http://schemas.microsoft.com/office/powerpoint/2010/main" val="5623902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8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3A55E77-7997-1440-B348-53C3BB6DDAB4}" type="slidenum">
              <a:rPr lang="en-US" altLang="en-US"/>
              <a:pPr>
                <a:spcBef>
                  <a:spcPct val="0"/>
                </a:spcBef>
              </a:pPr>
              <a:t>98</a:t>
            </a:fld>
            <a:endParaRPr lang="en-US" altLang="en-US"/>
          </a:p>
        </p:txBody>
      </p:sp>
    </p:spTree>
    <p:extLst>
      <p:ext uri="{BB962C8B-B14F-4D97-AF65-F5344CB8AC3E}">
        <p14:creationId xmlns:p14="http://schemas.microsoft.com/office/powerpoint/2010/main" val="20252519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0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20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40D6C93-8C66-354D-B02A-1370D5909FAE}" type="slidenum">
              <a:rPr lang="en-US" altLang="en-US"/>
              <a:pPr>
                <a:spcBef>
                  <a:spcPct val="0"/>
                </a:spcBef>
              </a:pPr>
              <a:t>99</a:t>
            </a:fld>
            <a:endParaRPr lang="en-US" altLang="en-US"/>
          </a:p>
        </p:txBody>
      </p:sp>
    </p:spTree>
    <p:extLst>
      <p:ext uri="{BB962C8B-B14F-4D97-AF65-F5344CB8AC3E}">
        <p14:creationId xmlns:p14="http://schemas.microsoft.com/office/powerpoint/2010/main" val="1859639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6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eaLnBrk="1" hangingPunct="1">
              <a:lnSpc>
                <a:spcPct val="90000"/>
              </a:lnSpc>
              <a:defRPr/>
            </a:pPr>
            <a:r>
              <a:rPr lang="en-US" altLang="en-US" sz="2800" b="1"/>
              <a:t>De-Escalation Tecniques:</a:t>
            </a:r>
          </a:p>
          <a:p>
            <a:pPr eaLnBrk="1" hangingPunct="1">
              <a:lnSpc>
                <a:spcPct val="90000"/>
              </a:lnSpc>
              <a:defRPr/>
            </a:pPr>
            <a:r>
              <a:rPr lang="en-US" altLang="en-US" sz="2800"/>
              <a:t>When student shows </a:t>
            </a:r>
            <a:r>
              <a:rPr lang="en-US" altLang="en-US" sz="2800" b="1" i="1"/>
              <a:t>anxiety….</a:t>
            </a:r>
            <a:r>
              <a:rPr lang="en-US" altLang="en-US" sz="2800"/>
              <a:t>Be </a:t>
            </a:r>
            <a:r>
              <a:rPr lang="en-US" altLang="en-US" sz="2800" b="1" i="1"/>
              <a:t>supportive!</a:t>
            </a:r>
          </a:p>
          <a:p>
            <a:pPr lvl="1" eaLnBrk="1" hangingPunct="1">
              <a:lnSpc>
                <a:spcPct val="90000"/>
              </a:lnSpc>
              <a:defRPr/>
            </a:pPr>
            <a:r>
              <a:rPr lang="en-US" altLang="en-US" sz="2400"/>
              <a:t>What does anxiety look like?</a:t>
            </a:r>
          </a:p>
          <a:p>
            <a:pPr lvl="1" eaLnBrk="1" hangingPunct="1">
              <a:lnSpc>
                <a:spcPct val="90000"/>
              </a:lnSpc>
              <a:defRPr/>
            </a:pPr>
            <a:r>
              <a:rPr lang="en-US" altLang="en-US" sz="2400"/>
              <a:t>What can adults do to be supportive?</a:t>
            </a:r>
          </a:p>
          <a:p>
            <a:pPr lvl="1" eaLnBrk="1" hangingPunct="1">
              <a:lnSpc>
                <a:spcPct val="90000"/>
              </a:lnSpc>
              <a:defRPr/>
            </a:pPr>
            <a:endParaRPr lang="en-US" altLang="en-US" sz="2400"/>
          </a:p>
          <a:p>
            <a:pPr eaLnBrk="1" hangingPunct="1">
              <a:lnSpc>
                <a:spcPct val="90000"/>
              </a:lnSpc>
              <a:defRPr/>
            </a:pPr>
            <a:r>
              <a:rPr lang="en-US" altLang="en-US" sz="2800"/>
              <a:t>When student is </a:t>
            </a:r>
            <a:r>
              <a:rPr lang="en-US" altLang="en-US" sz="2800" b="1" i="1"/>
              <a:t>defensive…</a:t>
            </a:r>
            <a:r>
              <a:rPr lang="en-US" altLang="en-US" sz="2800"/>
              <a:t>Be </a:t>
            </a:r>
            <a:r>
              <a:rPr lang="en-US" altLang="en-US" sz="2800" b="1" i="1"/>
              <a:t>directive!</a:t>
            </a:r>
          </a:p>
          <a:p>
            <a:pPr lvl="1" eaLnBrk="1" hangingPunct="1">
              <a:lnSpc>
                <a:spcPct val="90000"/>
              </a:lnSpc>
              <a:defRPr/>
            </a:pPr>
            <a:r>
              <a:rPr lang="en-US" altLang="en-US" sz="2400"/>
              <a:t>What does defensive behavior look like?</a:t>
            </a:r>
          </a:p>
          <a:p>
            <a:pPr lvl="1" eaLnBrk="1" hangingPunct="1">
              <a:lnSpc>
                <a:spcPct val="90000"/>
              </a:lnSpc>
              <a:defRPr/>
            </a:pPr>
            <a:r>
              <a:rPr lang="en-US" altLang="en-US" sz="2400"/>
              <a:t>What can adults do to be directive?</a:t>
            </a:r>
          </a:p>
          <a:p>
            <a:pPr eaLnBrk="1" hangingPunct="1">
              <a:lnSpc>
                <a:spcPct val="90000"/>
              </a:lnSpc>
              <a:defRPr/>
            </a:pPr>
            <a:endParaRPr lang="en-US" altLang="en-US" sz="2800"/>
          </a:p>
          <a:p>
            <a:pPr>
              <a:defRPr/>
            </a:pPr>
            <a:endParaRPr lang="en-US" altLang="en-US"/>
          </a:p>
        </p:txBody>
      </p:sp>
      <p:sp>
        <p:nvSpPr>
          <p:cNvPr id="322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B2F133B-532E-F146-9115-A38D92A13608}" type="slidenum">
              <a:rPr lang="en-US" altLang="en-US"/>
              <a:pPr>
                <a:spcBef>
                  <a:spcPct val="0"/>
                </a:spcBef>
              </a:pPr>
              <a:t>100</a:t>
            </a:fld>
            <a:endParaRPr lang="en-US" altLang="en-US"/>
          </a:p>
        </p:txBody>
      </p:sp>
    </p:spTree>
    <p:extLst>
      <p:ext uri="{BB962C8B-B14F-4D97-AF65-F5344CB8AC3E}">
        <p14:creationId xmlns:p14="http://schemas.microsoft.com/office/powerpoint/2010/main" val="62751063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5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25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FA598BF-2E44-044F-89CA-423781341BC6}" type="slidenum">
              <a:rPr lang="en-US" altLang="en-US"/>
              <a:pPr>
                <a:spcBef>
                  <a:spcPct val="0"/>
                </a:spcBef>
              </a:pPr>
              <a:t>102</a:t>
            </a:fld>
            <a:endParaRPr lang="en-US" altLang="en-US"/>
          </a:p>
        </p:txBody>
      </p:sp>
    </p:spTree>
    <p:extLst>
      <p:ext uri="{BB962C8B-B14F-4D97-AF65-F5344CB8AC3E}">
        <p14:creationId xmlns:p14="http://schemas.microsoft.com/office/powerpoint/2010/main" val="16089592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8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328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71E23B6-9541-F641-8A56-B2942D5CBD17}" type="slidenum">
              <a:rPr lang="en-US" altLang="en-US"/>
              <a:pPr>
                <a:spcBef>
                  <a:spcPct val="0"/>
                </a:spcBef>
              </a:pPr>
              <a:t>104</a:t>
            </a:fld>
            <a:endParaRPr lang="en-US" altLang="en-US"/>
          </a:p>
        </p:txBody>
      </p:sp>
    </p:spTree>
    <p:extLst>
      <p:ext uri="{BB962C8B-B14F-4D97-AF65-F5344CB8AC3E}">
        <p14:creationId xmlns:p14="http://schemas.microsoft.com/office/powerpoint/2010/main" val="10180415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0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Handout Article!  </a:t>
            </a:r>
          </a:p>
          <a:p>
            <a:endParaRPr lang="en-US" altLang="en-US" dirty="0"/>
          </a:p>
          <a:p>
            <a:r>
              <a:rPr lang="en-US" altLang="en-US" dirty="0"/>
              <a:t>Real story experienced by Ken </a:t>
            </a:r>
            <a:r>
              <a:rPr lang="en-US" altLang="en-US" dirty="0" err="1"/>
              <a:t>Kramberg</a:t>
            </a:r>
            <a:r>
              <a:rPr lang="en-US" altLang="en-US" dirty="0"/>
              <a:t> to demonstrate Behavior Momentum:  A student, (on the autism spectrum) wouldn’t get off the swing at recess when recess was over.  The student would have a fit and refused to come in.  The team of teachers got together and came up with three things the student says “yes” to………</a:t>
            </a:r>
          </a:p>
        </p:txBody>
      </p:sp>
      <p:sp>
        <p:nvSpPr>
          <p:cNvPr id="330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F58B77C-01FA-C74F-A968-74FD7A6CDAB7}" type="slidenum">
              <a:rPr lang="en-US" altLang="en-US"/>
              <a:pPr>
                <a:spcBef>
                  <a:spcPct val="0"/>
                </a:spcBef>
              </a:pPr>
              <a:t>105</a:t>
            </a:fld>
            <a:endParaRPr lang="en-US" altLang="en-US"/>
          </a:p>
        </p:txBody>
      </p:sp>
    </p:spTree>
    <p:extLst>
      <p:ext uri="{BB962C8B-B14F-4D97-AF65-F5344CB8AC3E}">
        <p14:creationId xmlns:p14="http://schemas.microsoft.com/office/powerpoint/2010/main" val="1848096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2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Handout Class Climate Checklist!</a:t>
            </a: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C3BEA21-0333-A94D-B86E-8D847939D829}" type="slidenum">
              <a:rPr lang="en-US" altLang="en-US"/>
              <a:pPr>
                <a:spcBef>
                  <a:spcPct val="0"/>
                </a:spcBef>
              </a:pPr>
              <a:t>106</a:t>
            </a:fld>
            <a:endParaRPr lang="en-US" altLang="en-US"/>
          </a:p>
        </p:txBody>
      </p:sp>
    </p:spTree>
    <p:extLst>
      <p:ext uri="{BB962C8B-B14F-4D97-AF65-F5344CB8AC3E}">
        <p14:creationId xmlns:p14="http://schemas.microsoft.com/office/powerpoint/2010/main" val="17279527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4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Create One-pager….</a:t>
            </a: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E0B67C0-CE54-0B44-8B34-30D77EBABB11}" type="slidenum">
              <a:rPr lang="en-US" altLang="en-US"/>
              <a:pPr>
                <a:spcBef>
                  <a:spcPct val="0"/>
                </a:spcBef>
              </a:pPr>
              <a:t>107</a:t>
            </a:fld>
            <a:endParaRPr lang="en-US" altLang="en-US"/>
          </a:p>
        </p:txBody>
      </p:sp>
    </p:spTree>
    <p:extLst>
      <p:ext uri="{BB962C8B-B14F-4D97-AF65-F5344CB8AC3E}">
        <p14:creationId xmlns:p14="http://schemas.microsoft.com/office/powerpoint/2010/main" val="1091714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Teaming is hard, particularly when trying to implement a new system</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2EBDFC1-CB23-4843-80D6-441F00AE7979}" type="slidenum">
              <a:rPr lang="en-US" altLang="en-US"/>
              <a:pPr>
                <a:spcBef>
                  <a:spcPct val="0"/>
                </a:spcBef>
              </a:pPr>
              <a:t>11</a:t>
            </a:fld>
            <a:endParaRPr lang="en-US" altLang="en-US"/>
          </a:p>
        </p:txBody>
      </p:sp>
    </p:spTree>
    <p:extLst>
      <p:ext uri="{BB962C8B-B14F-4D97-AF65-F5344CB8AC3E}">
        <p14:creationId xmlns:p14="http://schemas.microsoft.com/office/powerpoint/2010/main" val="57570536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8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the universal level:  ALL staff can define behavior in observable and measurable terms and make a guess as to the function of the behavior</a:t>
            </a:r>
          </a:p>
          <a:p>
            <a:r>
              <a:rPr lang="en-US" altLang="en-US"/>
              <a:t>Targeted level:  SOME staff can lead the simple FBA/BSP process</a:t>
            </a:r>
          </a:p>
          <a:p>
            <a:r>
              <a:rPr lang="en-US" altLang="en-US"/>
              <a:t>Intensive level:  A FEW staff can do a more extensive and intensive level of assessment</a:t>
            </a: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B054B39-F3C7-7543-9065-367C7EC8783B}" type="slidenum">
              <a:rPr lang="en-US" altLang="en-US"/>
              <a:pPr>
                <a:spcBef>
                  <a:spcPct val="0"/>
                </a:spcBef>
              </a:pPr>
              <a:t>110</a:t>
            </a:fld>
            <a:endParaRPr lang="en-US" altLang="en-US"/>
          </a:p>
        </p:txBody>
      </p:sp>
    </p:spTree>
    <p:extLst>
      <p:ext uri="{BB962C8B-B14F-4D97-AF65-F5344CB8AC3E}">
        <p14:creationId xmlns:p14="http://schemas.microsoft.com/office/powerpoint/2010/main" val="13641805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C35A96-5DAC-3B40-83C8-17C70A9572BA}" type="slidenum">
              <a:rPr lang="en-US" altLang="en-US">
                <a:solidFill>
                  <a:srgbClr val="000000"/>
                </a:solidFill>
              </a:rPr>
              <a:pPr>
                <a:spcBef>
                  <a:spcPct val="0"/>
                </a:spcBef>
              </a:pPr>
              <a:t>111</a:t>
            </a:fld>
            <a:endParaRPr lang="en-US" altLang="en-US">
              <a:solidFill>
                <a:srgbClr val="000000"/>
              </a:solidFill>
            </a:endParaRPr>
          </a:p>
        </p:txBody>
      </p:sp>
      <p:sp>
        <p:nvSpPr>
          <p:cNvPr id="340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0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sz="1000" i="1"/>
          </a:p>
        </p:txBody>
      </p:sp>
    </p:spTree>
    <p:extLst>
      <p:ext uri="{BB962C8B-B14F-4D97-AF65-F5344CB8AC3E}">
        <p14:creationId xmlns:p14="http://schemas.microsoft.com/office/powerpoint/2010/main" val="12819449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CF2B2D5-7549-4541-83B4-E7E76FCB1F52}" type="slidenum">
              <a:rPr lang="en-US" altLang="en-US"/>
              <a:pPr>
                <a:spcBef>
                  <a:spcPct val="0"/>
                </a:spcBef>
              </a:pPr>
              <a:t>113</a:t>
            </a:fld>
            <a:endParaRPr lang="en-US" altLang="en-US"/>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406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1701325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9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Acknowledgement Activity – Positive to Negative Ratio!</a:t>
            </a:r>
          </a:p>
        </p:txBody>
      </p:sp>
      <p:sp>
        <p:nvSpPr>
          <p:cNvPr id="349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EFE9C80-C46D-1B4F-89AF-AEB824979EF2}" type="slidenum">
              <a:rPr lang="en-US" altLang="en-US"/>
              <a:pPr>
                <a:spcBef>
                  <a:spcPct val="0"/>
                </a:spcBef>
              </a:pPr>
              <a:t>117</a:t>
            </a:fld>
            <a:endParaRPr lang="en-US" altLang="en-US"/>
          </a:p>
        </p:txBody>
      </p:sp>
    </p:spTree>
    <p:extLst>
      <p:ext uri="{BB962C8B-B14F-4D97-AF65-F5344CB8AC3E}">
        <p14:creationId xmlns:p14="http://schemas.microsoft.com/office/powerpoint/2010/main" val="3754445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9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CASSANDRA</a:t>
            </a:r>
          </a:p>
        </p:txBody>
      </p:sp>
      <p:sp>
        <p:nvSpPr>
          <p:cNvPr id="169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fld id="{138AE6A0-2A81-4944-AEFF-62F12630BB6E}" type="slidenum">
              <a:rPr lang="en-US" altLang="en-US" sz="1200">
                <a:latin typeface="Calibri" charset="0"/>
              </a:rPr>
              <a:pPr/>
              <a:t>118</a:t>
            </a:fld>
            <a:endParaRPr lang="en-US" altLang="en-US" sz="1200">
              <a:latin typeface="Calibri" charset="0"/>
            </a:endParaRPr>
          </a:p>
        </p:txBody>
      </p:sp>
    </p:spTree>
    <p:extLst>
      <p:ext uri="{BB962C8B-B14F-4D97-AF65-F5344CB8AC3E}">
        <p14:creationId xmlns:p14="http://schemas.microsoft.com/office/powerpoint/2010/main" val="19274959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DE74857-F624-1B4A-9334-7F6CB4AB680E}" type="slidenum">
              <a:rPr lang="en-US" altLang="en-US"/>
              <a:pPr>
                <a:spcBef>
                  <a:spcPct val="0"/>
                </a:spcBef>
              </a:pPr>
              <a:t>120</a:t>
            </a:fld>
            <a:endParaRPr lang="en-US" altLang="en-US"/>
          </a:p>
        </p:txBody>
      </p:sp>
    </p:spTree>
    <p:extLst>
      <p:ext uri="{BB962C8B-B14F-4D97-AF65-F5344CB8AC3E}">
        <p14:creationId xmlns:p14="http://schemas.microsoft.com/office/powerpoint/2010/main" val="13870361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6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else?</a:t>
            </a:r>
          </a:p>
        </p:txBody>
      </p:sp>
      <p:sp>
        <p:nvSpPr>
          <p:cNvPr id="356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44A4712-9A18-4C41-8DCE-BD27A2379CA7}" type="slidenum">
              <a:rPr lang="en-US" altLang="en-US"/>
              <a:pPr>
                <a:spcBef>
                  <a:spcPct val="0"/>
                </a:spcBef>
              </a:pPr>
              <a:t>124</a:t>
            </a:fld>
            <a:endParaRPr lang="en-US" altLang="en-US"/>
          </a:p>
        </p:txBody>
      </p:sp>
    </p:spTree>
    <p:extLst>
      <p:ext uri="{BB962C8B-B14F-4D97-AF65-F5344CB8AC3E}">
        <p14:creationId xmlns:p14="http://schemas.microsoft.com/office/powerpoint/2010/main" val="20927200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1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Six schools</a:t>
            </a:r>
          </a:p>
        </p:txBody>
      </p:sp>
      <p:sp>
        <p:nvSpPr>
          <p:cNvPr id="361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0B9C678-364E-7E4D-9EB4-58C6B3F32182}" type="slidenum">
              <a:rPr lang="en-US" altLang="en-US"/>
              <a:pPr>
                <a:spcBef>
                  <a:spcPct val="0"/>
                </a:spcBef>
              </a:pPr>
              <a:t>129</a:t>
            </a:fld>
            <a:endParaRPr lang="en-US" altLang="en-US"/>
          </a:p>
        </p:txBody>
      </p:sp>
    </p:spTree>
    <p:extLst>
      <p:ext uri="{BB962C8B-B14F-4D97-AF65-F5344CB8AC3E}">
        <p14:creationId xmlns:p14="http://schemas.microsoft.com/office/powerpoint/2010/main" val="4199148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3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Six schools</a:t>
            </a:r>
          </a:p>
        </p:txBody>
      </p:sp>
      <p:sp>
        <p:nvSpPr>
          <p:cNvPr id="363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738B6D-DBB8-8B4C-8E5A-A86D553328E2}" type="slidenum">
              <a:rPr lang="en-US" altLang="en-US"/>
              <a:pPr>
                <a:spcBef>
                  <a:spcPct val="0"/>
                </a:spcBef>
              </a:pPr>
              <a:t>130</a:t>
            </a:fld>
            <a:endParaRPr lang="en-US" altLang="en-US"/>
          </a:p>
        </p:txBody>
      </p:sp>
    </p:spTree>
    <p:extLst>
      <p:ext uri="{BB962C8B-B14F-4D97-AF65-F5344CB8AC3E}">
        <p14:creationId xmlns:p14="http://schemas.microsoft.com/office/powerpoint/2010/main" val="7301994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3761" name="Shape 38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73762" name="Shape 38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309766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6E50649-5098-424D-92EE-F9C3A1B0363C}" type="slidenum">
              <a:rPr lang="en-US" altLang="en-US"/>
              <a:pPr>
                <a:spcBef>
                  <a:spcPct val="0"/>
                </a:spcBef>
              </a:pPr>
              <a:t>12</a:t>
            </a:fld>
            <a:endParaRPr lang="en-US" altLang="en-US"/>
          </a:p>
        </p:txBody>
      </p:sp>
      <p:sp>
        <p:nvSpPr>
          <p:cNvPr id="5" name="Rectangle 4"/>
          <p:cNvSpPr/>
          <p:nvPr/>
        </p:nvSpPr>
        <p:spPr>
          <a:xfrm>
            <a:off x="1714500" y="2309813"/>
            <a:ext cx="3429000" cy="4800600"/>
          </a:xfrm>
          <a:prstGeom prst="rect">
            <a:avLst/>
          </a:prstGeom>
        </p:spPr>
        <p:txBody>
          <a:bodyPr>
            <a:spAutoFit/>
          </a:bodyPr>
          <a:lstStyle/>
          <a:p>
            <a:pPr marL="285750" indent="-285750" eaLnBrk="1" hangingPunct="1">
              <a:buFont typeface="Arial" panose="020B0604020202020204" pitchFamily="34" charset="0"/>
              <a:buChar char="•"/>
              <a:defRPr/>
            </a:pPr>
            <a:r>
              <a:rPr lang="en-US" dirty="0">
                <a:latin typeface="Arial" pitchFamily="34" charset="0"/>
                <a:ea typeface="ＭＳ Ｐゴシック" pitchFamily="34" charset="-128"/>
              </a:rPr>
              <a:t>What structures allow teachers to know their students well in a personalized and</a:t>
            </a:r>
          </a:p>
          <a:p>
            <a:pPr eaLnBrk="1" hangingPunct="1">
              <a:defRPr/>
            </a:pPr>
            <a:r>
              <a:rPr lang="en-US" dirty="0">
                <a:latin typeface="Arial" pitchFamily="34" charset="0"/>
                <a:ea typeface="ＭＳ Ｐゴシック" pitchFamily="34" charset="-128"/>
              </a:rPr>
              <a:t>caring learning environment?</a:t>
            </a:r>
          </a:p>
          <a:p>
            <a:pPr eaLnBrk="1" hangingPunct="1">
              <a:defRPr/>
            </a:pPr>
            <a:r>
              <a:rPr lang="en-US" dirty="0">
                <a:latin typeface="Arial" pitchFamily="34" charset="0"/>
                <a:ea typeface="ＭＳ Ｐゴシック" pitchFamily="34" charset="-128"/>
              </a:rPr>
              <a:t>What structures encourage students and teachers to be engaged in authentic,</a:t>
            </a:r>
          </a:p>
          <a:p>
            <a:pPr eaLnBrk="1" hangingPunct="1">
              <a:defRPr/>
            </a:pPr>
            <a:r>
              <a:rPr lang="en-US" dirty="0">
                <a:latin typeface="Arial" pitchFamily="34" charset="0"/>
                <a:ea typeface="ＭＳ Ｐゴシック" pitchFamily="34" charset="-128"/>
              </a:rPr>
              <a:t>meaningful work?</a:t>
            </a:r>
          </a:p>
          <a:p>
            <a:pPr eaLnBrk="1" hangingPunct="1">
              <a:defRPr/>
            </a:pPr>
            <a:r>
              <a:rPr lang="en-US" dirty="0">
                <a:latin typeface="Arial" pitchFamily="34" charset="0"/>
                <a:ea typeface="ＭＳ Ｐゴシック" pitchFamily="34" charset="-128"/>
              </a:rPr>
              <a:t>What structures encourage collaboration and reflection among colleagues to</a:t>
            </a:r>
          </a:p>
          <a:p>
            <a:pPr eaLnBrk="1" hangingPunct="1">
              <a:defRPr/>
            </a:pPr>
            <a:r>
              <a:rPr lang="en-US" dirty="0">
                <a:latin typeface="Arial" pitchFamily="34" charset="0"/>
                <a:ea typeface="ＭＳ Ｐゴシック" pitchFamily="34" charset="-128"/>
              </a:rPr>
              <a:t>improve their practice and student learning?</a:t>
            </a:r>
          </a:p>
          <a:p>
            <a:pPr eaLnBrk="1" hangingPunct="1">
              <a:defRPr/>
            </a:pPr>
            <a:r>
              <a:rPr lang="en-US" dirty="0">
                <a:latin typeface="Arial" pitchFamily="34" charset="0"/>
                <a:ea typeface="ＭＳ Ｐゴシック" pitchFamily="34" charset="-128"/>
              </a:rPr>
              <a:t>What structures connect students to the school and maximize the strengths of</a:t>
            </a:r>
          </a:p>
        </p:txBody>
      </p:sp>
    </p:spTree>
    <p:extLst>
      <p:ext uri="{BB962C8B-B14F-4D97-AF65-F5344CB8AC3E}">
        <p14:creationId xmlns:p14="http://schemas.microsoft.com/office/powerpoint/2010/main" val="4612738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5809" name="Shape 387"/>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75810" name="Shape 388"/>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4576764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7857" name="Shape 39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77858" name="Shape 394"/>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7020229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9905" name="Shape 401"/>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79906" name="Shape 402"/>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8506127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1953" name="Shape 4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81954" name="Shape 41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3165057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4001" name="Shape 41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84002" name="Shape 41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9508813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6049" name="Shape 42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86050" name="Shape 425"/>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2213898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8097" name="Shape 43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388098" name="Shape 431"/>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730026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0145" name="Shape 4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The staff presentation ppt will be posted at www.pbisvermont.org.  Handouts will also be available.</a:t>
            </a:r>
          </a:p>
        </p:txBody>
      </p:sp>
      <p:sp>
        <p:nvSpPr>
          <p:cNvPr id="390146" name="Shape 43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Tree>
    <p:extLst>
      <p:ext uri="{BB962C8B-B14F-4D97-AF65-F5344CB8AC3E}">
        <p14:creationId xmlns:p14="http://schemas.microsoft.com/office/powerpoint/2010/main" val="114293016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tLang="en-US">
              <a:latin typeface="Arial" charset="0"/>
            </a:endParaRPr>
          </a:p>
        </p:txBody>
      </p:sp>
      <p:sp>
        <p:nvSpPr>
          <p:cNvPr id="394243"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6362E43-BEBC-7B40-8629-B45EBFD79EFD}" type="datetime1">
              <a:rPr lang="en-US" altLang="en-US">
                <a:solidFill>
                  <a:srgbClr val="000000"/>
                </a:solidFill>
                <a:latin typeface="Arial" charset="0"/>
              </a:rPr>
              <a:pPr>
                <a:spcBef>
                  <a:spcPct val="0"/>
                </a:spcBef>
              </a:pPr>
              <a:t>3/15/17</a:t>
            </a:fld>
            <a:endParaRPr lang="en-US" altLang="en-US">
              <a:solidFill>
                <a:srgbClr val="000000"/>
              </a:solidFill>
              <a:latin typeface="Arial" charset="0"/>
            </a:endParaRPr>
          </a:p>
        </p:txBody>
      </p:sp>
      <p:sp>
        <p:nvSpPr>
          <p:cNvPr id="39424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fontAlgn="base">
              <a:spcBef>
                <a:spcPct val="0"/>
              </a:spcBef>
              <a:spcAft>
                <a:spcPct val="0"/>
              </a:spcAft>
            </a:pPr>
            <a:r>
              <a:rPr lang="en-US" altLang="en-US">
                <a:solidFill>
                  <a:srgbClr val="000000"/>
                </a:solidFill>
                <a:latin typeface="Arial" charset="0"/>
              </a:rPr>
              <a:t>Newton, J. S., Todd, A. W., Algozzine, K., Horner, R. H., &amp; Algozzine, B.  2008</a:t>
            </a:r>
          </a:p>
        </p:txBody>
      </p:sp>
      <p:sp>
        <p:nvSpPr>
          <p:cNvPr id="394245"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BE1DC7-4934-4C41-8982-FE65FB290029}" type="slidenum">
              <a:rPr lang="en-US" altLang="en-US">
                <a:solidFill>
                  <a:srgbClr val="000000"/>
                </a:solidFill>
                <a:latin typeface="Arial" charset="0"/>
              </a:rPr>
              <a:pPr>
                <a:spcBef>
                  <a:spcPct val="0"/>
                </a:spcBef>
              </a:pPr>
              <a:t>146</a:t>
            </a:fld>
            <a:endParaRPr lang="en-US" altLang="en-US">
              <a:solidFill>
                <a:srgbClr val="000000"/>
              </a:solidFill>
              <a:latin typeface="Arial" charset="0"/>
            </a:endParaRPr>
          </a:p>
        </p:txBody>
      </p:sp>
    </p:spTree>
    <p:extLst>
      <p:ext uri="{BB962C8B-B14F-4D97-AF65-F5344CB8AC3E}">
        <p14:creationId xmlns:p14="http://schemas.microsoft.com/office/powerpoint/2010/main" val="213358452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2A72D7A-DBA8-6A49-B85D-2EE3DC77E341}" type="slidenum">
              <a:rPr lang="en-US" altLang="en-US"/>
              <a:pPr>
                <a:spcBef>
                  <a:spcPct val="0"/>
                </a:spcBef>
              </a:pPr>
              <a:t>147</a:t>
            </a:fld>
            <a:endParaRPr lang="en-US" altLang="en-US"/>
          </a:p>
        </p:txBody>
      </p:sp>
    </p:spTree>
    <p:extLst>
      <p:ext uri="{BB962C8B-B14F-4D97-AF65-F5344CB8AC3E}">
        <p14:creationId xmlns:p14="http://schemas.microsoft.com/office/powerpoint/2010/main" val="12705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31FE7B1-30BB-FC4B-AE9F-08565AEE269E}" type="slidenum">
              <a:rPr lang="en-US" altLang="en-US"/>
              <a:pPr>
                <a:defRPr/>
              </a:pPr>
              <a:t>‹#›</a:t>
            </a:fld>
            <a:endParaRPr lang="en-US" altLang="en-US"/>
          </a:p>
        </p:txBody>
      </p:sp>
    </p:spTree>
    <p:extLst>
      <p:ext uri="{BB962C8B-B14F-4D97-AF65-F5344CB8AC3E}">
        <p14:creationId xmlns:p14="http://schemas.microsoft.com/office/powerpoint/2010/main" val="177359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EA7ADB-F687-784D-BDB6-CBDC5F52E4D3}" type="datetimeFigureOut">
              <a:rPr lang="en-US" altLang="en-US"/>
              <a:pPr>
                <a:defRPr/>
              </a:pPr>
              <a:t>3/15/17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B41C45-2868-4C4C-89FB-E0387442BAB6}" type="slidenum">
              <a:rPr lang="en-US" altLang="en-US"/>
              <a:pPr>
                <a:defRPr/>
              </a:pPr>
              <a:t>‹#›</a:t>
            </a:fld>
            <a:endParaRPr lang="en-US" altLang="en-US"/>
          </a:p>
        </p:txBody>
      </p:sp>
    </p:spTree>
    <p:extLst>
      <p:ext uri="{BB962C8B-B14F-4D97-AF65-F5344CB8AC3E}">
        <p14:creationId xmlns:p14="http://schemas.microsoft.com/office/powerpoint/2010/main" val="10312073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DFFE6D-F1BB-A248-BD6F-326C85DE19C4}" type="slidenum">
              <a:rPr lang="en-US" altLang="en-US"/>
              <a:pPr>
                <a:defRPr/>
              </a:pPr>
              <a:t>‹#›</a:t>
            </a:fld>
            <a:endParaRPr lang="en-US" altLang="en-US"/>
          </a:p>
        </p:txBody>
      </p:sp>
    </p:spTree>
    <p:extLst>
      <p:ext uri="{BB962C8B-B14F-4D97-AF65-F5344CB8AC3E}">
        <p14:creationId xmlns:p14="http://schemas.microsoft.com/office/powerpoint/2010/main" val="592962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8495D6-7DE7-A14A-B2C5-2FD746AC0A46}" type="slidenum">
              <a:rPr lang="en-US" altLang="en-US"/>
              <a:pPr>
                <a:defRPr/>
              </a:pPr>
              <a:t>‹#›</a:t>
            </a:fld>
            <a:endParaRPr lang="en-US" altLang="en-US"/>
          </a:p>
        </p:txBody>
      </p:sp>
    </p:spTree>
    <p:extLst>
      <p:ext uri="{BB962C8B-B14F-4D97-AF65-F5344CB8AC3E}">
        <p14:creationId xmlns:p14="http://schemas.microsoft.com/office/powerpoint/2010/main" val="17029430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D6950E-91AC-FB47-876C-BFB4DDB65653}" type="slidenum">
              <a:rPr lang="en-US" altLang="en-US"/>
              <a:pPr>
                <a:defRPr/>
              </a:pPr>
              <a:t>‹#›</a:t>
            </a:fld>
            <a:endParaRPr lang="en-US" altLang="en-US"/>
          </a:p>
        </p:txBody>
      </p:sp>
    </p:spTree>
    <p:extLst>
      <p:ext uri="{BB962C8B-B14F-4D97-AF65-F5344CB8AC3E}">
        <p14:creationId xmlns:p14="http://schemas.microsoft.com/office/powerpoint/2010/main" val="9591620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06707AD-F30F-D44E-BD9F-DC2116E1C537}" type="slidenum">
              <a:rPr lang="en-US" altLang="en-US"/>
              <a:pPr>
                <a:defRPr/>
              </a:pPr>
              <a:t>‹#›</a:t>
            </a:fld>
            <a:endParaRPr lang="en-US" altLang="en-US"/>
          </a:p>
        </p:txBody>
      </p:sp>
    </p:spTree>
    <p:extLst>
      <p:ext uri="{BB962C8B-B14F-4D97-AF65-F5344CB8AC3E}">
        <p14:creationId xmlns:p14="http://schemas.microsoft.com/office/powerpoint/2010/main" val="7015398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6D325FC1-FE06-894F-A384-2B35EA613423}"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1763587-F9F8-0C42-8738-DB5A333BD6CD}" type="slidenum">
              <a:rPr lang="en-US" altLang="en-US"/>
              <a:pPr>
                <a:defRPr/>
              </a:pPr>
              <a:t>‹#›</a:t>
            </a:fld>
            <a:endParaRPr lang="en-US" altLang="en-US"/>
          </a:p>
        </p:txBody>
      </p:sp>
    </p:spTree>
    <p:extLst>
      <p:ext uri="{BB962C8B-B14F-4D97-AF65-F5344CB8AC3E}">
        <p14:creationId xmlns:p14="http://schemas.microsoft.com/office/powerpoint/2010/main" val="11438498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0309DB2-BC6A-904D-B315-93F604417728}"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D4493E6-CDBD-C04E-A9E3-E044DED08AD4}" type="slidenum">
              <a:rPr lang="en-US" altLang="en-US"/>
              <a:pPr>
                <a:defRPr/>
              </a:pPr>
              <a:t>‹#›</a:t>
            </a:fld>
            <a:endParaRPr lang="en-US" altLang="en-US"/>
          </a:p>
        </p:txBody>
      </p:sp>
    </p:spTree>
    <p:extLst>
      <p:ext uri="{BB962C8B-B14F-4D97-AF65-F5344CB8AC3E}">
        <p14:creationId xmlns:p14="http://schemas.microsoft.com/office/powerpoint/2010/main" val="934618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84F15-3119-1F43-9D0E-1F8A36D07AD5}"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F221B08-137B-BB4E-B1E7-E5F028DF89D5}" type="slidenum">
              <a:rPr lang="en-US" altLang="en-US"/>
              <a:pPr>
                <a:defRPr/>
              </a:pPr>
              <a:t>‹#›</a:t>
            </a:fld>
            <a:endParaRPr lang="en-US" altLang="en-US"/>
          </a:p>
        </p:txBody>
      </p:sp>
    </p:spTree>
    <p:extLst>
      <p:ext uri="{BB962C8B-B14F-4D97-AF65-F5344CB8AC3E}">
        <p14:creationId xmlns:p14="http://schemas.microsoft.com/office/powerpoint/2010/main" val="20784808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FE7BFE8-7CF1-D34A-B771-166947362549}"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8C37894-33C3-AC41-99DC-A5B8F542F4BD}" type="slidenum">
              <a:rPr lang="en-US" altLang="en-US"/>
              <a:pPr>
                <a:defRPr/>
              </a:pPr>
              <a:t>‹#›</a:t>
            </a:fld>
            <a:endParaRPr lang="en-US" altLang="en-US"/>
          </a:p>
        </p:txBody>
      </p:sp>
    </p:spTree>
    <p:extLst>
      <p:ext uri="{BB962C8B-B14F-4D97-AF65-F5344CB8AC3E}">
        <p14:creationId xmlns:p14="http://schemas.microsoft.com/office/powerpoint/2010/main" val="12444535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A996CFC4-1EB8-E047-86AA-6A10025C90B3}"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87278084-0779-C74E-B1E4-74E7AD205652}" type="slidenum">
              <a:rPr lang="en-US" altLang="en-US"/>
              <a:pPr>
                <a:defRPr/>
              </a:pPr>
              <a:t>‹#›</a:t>
            </a:fld>
            <a:endParaRPr lang="en-US" altLang="en-US"/>
          </a:p>
        </p:txBody>
      </p:sp>
    </p:spTree>
    <p:extLst>
      <p:ext uri="{BB962C8B-B14F-4D97-AF65-F5344CB8AC3E}">
        <p14:creationId xmlns:p14="http://schemas.microsoft.com/office/powerpoint/2010/main" val="1960958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80B6B0CF-054D-7344-AB37-3E076165A199}"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250A3E6-2C02-E446-83C7-D1814B28F845}" type="slidenum">
              <a:rPr lang="en-US" altLang="en-US"/>
              <a:pPr>
                <a:defRPr/>
              </a:pPr>
              <a:t>‹#›</a:t>
            </a:fld>
            <a:endParaRPr lang="en-US" altLang="en-US"/>
          </a:p>
        </p:txBody>
      </p:sp>
    </p:spTree>
    <p:extLst>
      <p:ext uri="{BB962C8B-B14F-4D97-AF65-F5344CB8AC3E}">
        <p14:creationId xmlns:p14="http://schemas.microsoft.com/office/powerpoint/2010/main" val="8198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1FE370-CF9C-1A4D-8291-146446C6159E}" type="datetimeFigureOut">
              <a:rPr lang="en-US" altLang="en-US"/>
              <a:pPr>
                <a:defRPr/>
              </a:pPr>
              <a:t>3/15/17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CE2A3-0BF7-9E40-B693-8D681E40E569}" type="slidenum">
              <a:rPr lang="en-US" altLang="en-US"/>
              <a:pPr>
                <a:defRPr/>
              </a:pPr>
              <a:t>‹#›</a:t>
            </a:fld>
            <a:endParaRPr lang="en-US" altLang="en-US"/>
          </a:p>
        </p:txBody>
      </p:sp>
    </p:spTree>
    <p:extLst>
      <p:ext uri="{BB962C8B-B14F-4D97-AF65-F5344CB8AC3E}">
        <p14:creationId xmlns:p14="http://schemas.microsoft.com/office/powerpoint/2010/main" val="306851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57F7B545-CD29-6749-970F-82E4DBBC280C}"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17A5C61-AE70-9245-9022-05728C455429}" type="slidenum">
              <a:rPr lang="en-US" altLang="en-US"/>
              <a:pPr>
                <a:defRPr/>
              </a:pPr>
              <a:t>‹#›</a:t>
            </a:fld>
            <a:endParaRPr lang="en-US" altLang="en-US"/>
          </a:p>
        </p:txBody>
      </p:sp>
    </p:spTree>
    <p:extLst>
      <p:ext uri="{BB962C8B-B14F-4D97-AF65-F5344CB8AC3E}">
        <p14:creationId xmlns:p14="http://schemas.microsoft.com/office/powerpoint/2010/main" val="145674869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592D01-E285-E849-A4F3-9A5A454853F2}"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E8A03F9-0A24-4D4F-9896-8D40A41C9FF7}" type="slidenum">
              <a:rPr lang="en-US" altLang="en-US"/>
              <a:pPr>
                <a:defRPr/>
              </a:pPr>
              <a:t>‹#›</a:t>
            </a:fld>
            <a:endParaRPr lang="en-US" altLang="en-US"/>
          </a:p>
        </p:txBody>
      </p:sp>
    </p:spTree>
    <p:extLst>
      <p:ext uri="{BB962C8B-B14F-4D97-AF65-F5344CB8AC3E}">
        <p14:creationId xmlns:p14="http://schemas.microsoft.com/office/powerpoint/2010/main" val="19893523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BAE9D890-5D94-3E49-B112-9374C6049AF9}"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2E71BC0-A395-AA4D-9EE9-2F5A4592024A}" type="slidenum">
              <a:rPr lang="en-US" altLang="en-US"/>
              <a:pPr>
                <a:defRPr/>
              </a:pPr>
              <a:t>‹#›</a:t>
            </a:fld>
            <a:endParaRPr lang="en-US" altLang="en-US"/>
          </a:p>
        </p:txBody>
      </p:sp>
    </p:spTree>
    <p:extLst>
      <p:ext uri="{BB962C8B-B14F-4D97-AF65-F5344CB8AC3E}">
        <p14:creationId xmlns:p14="http://schemas.microsoft.com/office/powerpoint/2010/main" val="18135113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6F7AB61-8651-C949-8C16-F912588A38BF}"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6F6C5B9-A8E0-1D47-80E8-A9C160952A8D}" type="slidenum">
              <a:rPr lang="en-US" altLang="en-US"/>
              <a:pPr>
                <a:defRPr/>
              </a:pPr>
              <a:t>‹#›</a:t>
            </a:fld>
            <a:endParaRPr lang="en-US" altLang="en-US"/>
          </a:p>
        </p:txBody>
      </p:sp>
    </p:spTree>
    <p:extLst>
      <p:ext uri="{BB962C8B-B14F-4D97-AF65-F5344CB8AC3E}">
        <p14:creationId xmlns:p14="http://schemas.microsoft.com/office/powerpoint/2010/main" val="13361944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EA7C3B-04EE-C94C-ABC9-2FDCE6686548}"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ADFAF79-3648-F743-BA74-6F56C5FE91FB}" type="slidenum">
              <a:rPr lang="en-US" altLang="en-US"/>
              <a:pPr>
                <a:defRPr/>
              </a:pPr>
              <a:t>‹#›</a:t>
            </a:fld>
            <a:endParaRPr lang="en-US" altLang="en-US"/>
          </a:p>
        </p:txBody>
      </p:sp>
    </p:spTree>
    <p:extLst>
      <p:ext uri="{BB962C8B-B14F-4D97-AF65-F5344CB8AC3E}">
        <p14:creationId xmlns:p14="http://schemas.microsoft.com/office/powerpoint/2010/main" val="8310994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35D9D1-3EEB-0245-B4A4-719A2EE10DBA}"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13564871-0836-A249-B31E-CC9A8A7DAC6F}" type="slidenum">
              <a:rPr lang="en-US" altLang="en-US"/>
              <a:pPr>
                <a:defRPr/>
              </a:pPr>
              <a:t>‹#›</a:t>
            </a:fld>
            <a:endParaRPr lang="en-US" altLang="en-US"/>
          </a:p>
        </p:txBody>
      </p:sp>
    </p:spTree>
    <p:extLst>
      <p:ext uri="{BB962C8B-B14F-4D97-AF65-F5344CB8AC3E}">
        <p14:creationId xmlns:p14="http://schemas.microsoft.com/office/powerpoint/2010/main" val="14685197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14A704-D9A5-B14A-A651-8A4103488B50}" type="slidenum">
              <a:rPr lang="en-US" altLang="en-US"/>
              <a:pPr>
                <a:defRPr/>
              </a:pPr>
              <a:t>‹#›</a:t>
            </a:fld>
            <a:endParaRPr lang="en-US" altLang="en-US"/>
          </a:p>
        </p:txBody>
      </p:sp>
    </p:spTree>
    <p:extLst>
      <p:ext uri="{BB962C8B-B14F-4D97-AF65-F5344CB8AC3E}">
        <p14:creationId xmlns:p14="http://schemas.microsoft.com/office/powerpoint/2010/main" val="7039559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ED511B-DA3C-A14C-BE6A-4CEF0207B1F2}" type="slidenum">
              <a:rPr lang="en-US" altLang="en-US"/>
              <a:pPr>
                <a:defRPr/>
              </a:pPr>
              <a:t>‹#›</a:t>
            </a:fld>
            <a:endParaRPr lang="en-US" altLang="en-US"/>
          </a:p>
        </p:txBody>
      </p:sp>
    </p:spTree>
    <p:extLst>
      <p:ext uri="{BB962C8B-B14F-4D97-AF65-F5344CB8AC3E}">
        <p14:creationId xmlns:p14="http://schemas.microsoft.com/office/powerpoint/2010/main" val="4218253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7D87F3-B28D-574E-B6A9-41B41DB4A518}" type="slidenum">
              <a:rPr lang="en-US" altLang="en-US"/>
              <a:pPr>
                <a:defRPr/>
              </a:pPr>
              <a:t>‹#›</a:t>
            </a:fld>
            <a:endParaRPr lang="en-US" altLang="en-US"/>
          </a:p>
        </p:txBody>
      </p:sp>
    </p:spTree>
    <p:extLst>
      <p:ext uri="{BB962C8B-B14F-4D97-AF65-F5344CB8AC3E}">
        <p14:creationId xmlns:p14="http://schemas.microsoft.com/office/powerpoint/2010/main" val="16865181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74A24B-FB98-DB49-A7FA-4D46DBC7156A}" type="slidenum">
              <a:rPr lang="en-US" altLang="en-US"/>
              <a:pPr>
                <a:defRPr/>
              </a:pPr>
              <a:t>‹#›</a:t>
            </a:fld>
            <a:endParaRPr lang="en-US" altLang="en-US"/>
          </a:p>
        </p:txBody>
      </p:sp>
    </p:spTree>
    <p:extLst>
      <p:ext uri="{BB962C8B-B14F-4D97-AF65-F5344CB8AC3E}">
        <p14:creationId xmlns:p14="http://schemas.microsoft.com/office/powerpoint/2010/main" val="1453048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21D8B6D-E1EF-D04B-A9FB-AD92D03BF5C9}" type="datetimeFigureOut">
              <a:rPr lang="en-US" altLang="en-US"/>
              <a:pPr>
                <a:defRPr/>
              </a:pPr>
              <a:t>3/15/17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F265A6-CD5F-344C-99AE-EC718EF045DF}" type="slidenum">
              <a:rPr lang="en-US" altLang="en-US"/>
              <a:pPr>
                <a:defRPr/>
              </a:pPr>
              <a:t>‹#›</a:t>
            </a:fld>
            <a:endParaRPr lang="en-US" altLang="en-US"/>
          </a:p>
        </p:txBody>
      </p:sp>
    </p:spTree>
    <p:extLst>
      <p:ext uri="{BB962C8B-B14F-4D97-AF65-F5344CB8AC3E}">
        <p14:creationId xmlns:p14="http://schemas.microsoft.com/office/powerpoint/2010/main" val="7071846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927E4B-2ECB-5E45-9917-9FC803334157}" type="slidenum">
              <a:rPr lang="en-US" altLang="en-US"/>
              <a:pPr>
                <a:defRPr/>
              </a:pPr>
              <a:t>‹#›</a:t>
            </a:fld>
            <a:endParaRPr lang="en-US" altLang="en-US"/>
          </a:p>
        </p:txBody>
      </p:sp>
    </p:spTree>
    <p:extLst>
      <p:ext uri="{BB962C8B-B14F-4D97-AF65-F5344CB8AC3E}">
        <p14:creationId xmlns:p14="http://schemas.microsoft.com/office/powerpoint/2010/main" val="19467100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042860-6DFA-754B-AB23-67DF1A9FA939}" type="slidenum">
              <a:rPr lang="en-US" altLang="en-US"/>
              <a:pPr>
                <a:defRPr/>
              </a:pPr>
              <a:t>‹#›</a:t>
            </a:fld>
            <a:endParaRPr lang="en-US" altLang="en-US"/>
          </a:p>
        </p:txBody>
      </p:sp>
    </p:spTree>
    <p:extLst>
      <p:ext uri="{BB962C8B-B14F-4D97-AF65-F5344CB8AC3E}">
        <p14:creationId xmlns:p14="http://schemas.microsoft.com/office/powerpoint/2010/main" val="59952915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D5A0E-1426-6341-A0DC-3514152E2A39}" type="slidenum">
              <a:rPr lang="en-US" altLang="en-US"/>
              <a:pPr>
                <a:defRPr/>
              </a:pPr>
              <a:t>‹#›</a:t>
            </a:fld>
            <a:endParaRPr lang="en-US" altLang="en-US"/>
          </a:p>
        </p:txBody>
      </p:sp>
    </p:spTree>
    <p:extLst>
      <p:ext uri="{BB962C8B-B14F-4D97-AF65-F5344CB8AC3E}">
        <p14:creationId xmlns:p14="http://schemas.microsoft.com/office/powerpoint/2010/main" val="337138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3510A-8F59-BD42-B345-A26E7CB2DD5F}" type="slidenum">
              <a:rPr lang="en-US" altLang="en-US"/>
              <a:pPr>
                <a:defRPr/>
              </a:pPr>
              <a:t>‹#›</a:t>
            </a:fld>
            <a:endParaRPr lang="en-US" altLang="en-US"/>
          </a:p>
        </p:txBody>
      </p:sp>
    </p:spTree>
    <p:extLst>
      <p:ext uri="{BB962C8B-B14F-4D97-AF65-F5344CB8AC3E}">
        <p14:creationId xmlns:p14="http://schemas.microsoft.com/office/powerpoint/2010/main" val="13082029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B97680-767E-CD44-9878-557985EAFA47}" type="slidenum">
              <a:rPr lang="en-US" altLang="en-US"/>
              <a:pPr>
                <a:defRPr/>
              </a:pPr>
              <a:t>‹#›</a:t>
            </a:fld>
            <a:endParaRPr lang="en-US" altLang="en-US"/>
          </a:p>
        </p:txBody>
      </p:sp>
    </p:spTree>
    <p:extLst>
      <p:ext uri="{BB962C8B-B14F-4D97-AF65-F5344CB8AC3E}">
        <p14:creationId xmlns:p14="http://schemas.microsoft.com/office/powerpoint/2010/main" val="17595923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CB2E61-C9B2-644B-8092-05CB6AF6E10E}" type="slidenum">
              <a:rPr lang="en-US" altLang="en-US"/>
              <a:pPr>
                <a:defRPr/>
              </a:pPr>
              <a:t>‹#›</a:t>
            </a:fld>
            <a:endParaRPr lang="en-US" altLang="en-US"/>
          </a:p>
        </p:txBody>
      </p:sp>
    </p:spTree>
    <p:extLst>
      <p:ext uri="{BB962C8B-B14F-4D97-AF65-F5344CB8AC3E}">
        <p14:creationId xmlns:p14="http://schemas.microsoft.com/office/powerpoint/2010/main" val="13715700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F976CC-3482-684C-AE28-30FCFFEB263C}" type="slidenum">
              <a:rPr lang="en-US" altLang="en-US"/>
              <a:pPr>
                <a:defRPr/>
              </a:pPr>
              <a:t>‹#›</a:t>
            </a:fld>
            <a:endParaRPr lang="en-US" altLang="en-US"/>
          </a:p>
        </p:txBody>
      </p:sp>
    </p:spTree>
    <p:extLst>
      <p:ext uri="{BB962C8B-B14F-4D97-AF65-F5344CB8AC3E}">
        <p14:creationId xmlns:p14="http://schemas.microsoft.com/office/powerpoint/2010/main" val="7776353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8EC619-F352-DE48-85FE-CCEF1EE0416D}" type="slidenum">
              <a:rPr lang="en-US" altLang="en-US"/>
              <a:pPr>
                <a:defRPr/>
              </a:pPr>
              <a:t>‹#›</a:t>
            </a:fld>
            <a:endParaRPr lang="en-US" altLang="en-US"/>
          </a:p>
        </p:txBody>
      </p:sp>
    </p:spTree>
    <p:extLst>
      <p:ext uri="{BB962C8B-B14F-4D97-AF65-F5344CB8AC3E}">
        <p14:creationId xmlns:p14="http://schemas.microsoft.com/office/powerpoint/2010/main" val="8169767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8C446F2-C1FE-E948-84A9-CFE0994A68EA}" type="slidenum">
              <a:rPr lang="en-US" altLang="en-US"/>
              <a:pPr>
                <a:defRPr/>
              </a:pPr>
              <a:t>‹#›</a:t>
            </a:fld>
            <a:endParaRPr lang="en-US" altLang="en-US"/>
          </a:p>
        </p:txBody>
      </p:sp>
    </p:spTree>
    <p:extLst>
      <p:ext uri="{BB962C8B-B14F-4D97-AF65-F5344CB8AC3E}">
        <p14:creationId xmlns:p14="http://schemas.microsoft.com/office/powerpoint/2010/main" val="3218693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EB72788-C305-8A46-A287-0253E9AB1E14}"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9A06810-E85C-AC48-BBAF-B0FE2E8E77A9}" type="slidenum">
              <a:rPr lang="en-US" altLang="en-US"/>
              <a:pPr>
                <a:defRPr/>
              </a:pPr>
              <a:t>‹#›</a:t>
            </a:fld>
            <a:endParaRPr lang="en-US" altLang="en-US"/>
          </a:p>
        </p:txBody>
      </p:sp>
    </p:spTree>
    <p:extLst>
      <p:ext uri="{BB962C8B-B14F-4D97-AF65-F5344CB8AC3E}">
        <p14:creationId xmlns:p14="http://schemas.microsoft.com/office/powerpoint/2010/main" val="17315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fld id="{F41E5FE7-01B8-304B-BE64-342E98EAF208}" type="datetimeFigureOut">
              <a:rPr lang="en-US" altLang="en-US"/>
              <a:pPr>
                <a:defRPr/>
              </a:pPr>
              <a:t>3/15/17</a:t>
            </a:fld>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77A2D0-2B6E-7640-892D-CBA4F3A5FC21}" type="slidenum">
              <a:rPr lang="en-US" altLang="en-US"/>
              <a:pPr>
                <a:defRPr/>
              </a:pPr>
              <a:t>‹#›</a:t>
            </a:fld>
            <a:endParaRPr lang="en-US" altLang="en-US"/>
          </a:p>
        </p:txBody>
      </p:sp>
    </p:spTree>
    <p:extLst>
      <p:ext uri="{BB962C8B-B14F-4D97-AF65-F5344CB8AC3E}">
        <p14:creationId xmlns:p14="http://schemas.microsoft.com/office/powerpoint/2010/main" val="1659373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3A9C9B5-9AFA-A147-B64D-FD214EAAE2F1}"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82C42ED6-D102-7545-91EC-F45580FB7C5D}" type="slidenum">
              <a:rPr lang="en-US" altLang="en-US"/>
              <a:pPr>
                <a:defRPr/>
              </a:pPr>
              <a:t>‹#›</a:t>
            </a:fld>
            <a:endParaRPr lang="en-US" altLang="en-US"/>
          </a:p>
        </p:txBody>
      </p:sp>
    </p:spTree>
    <p:extLst>
      <p:ext uri="{BB962C8B-B14F-4D97-AF65-F5344CB8AC3E}">
        <p14:creationId xmlns:p14="http://schemas.microsoft.com/office/powerpoint/2010/main" val="14606541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FEC827-377E-3A41-A121-F2B558E6BE58}"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87F1879-C597-1942-A67F-59E26CE0156A}" type="slidenum">
              <a:rPr lang="en-US" altLang="en-US"/>
              <a:pPr>
                <a:defRPr/>
              </a:pPr>
              <a:t>‹#›</a:t>
            </a:fld>
            <a:endParaRPr lang="en-US" altLang="en-US"/>
          </a:p>
        </p:txBody>
      </p:sp>
    </p:spTree>
    <p:extLst>
      <p:ext uri="{BB962C8B-B14F-4D97-AF65-F5344CB8AC3E}">
        <p14:creationId xmlns:p14="http://schemas.microsoft.com/office/powerpoint/2010/main" val="4953758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7348B4-2B8D-7F43-B336-13B836B76B4B}"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9769E23-9CEE-0B48-8CE6-5BF79ADDF6EC}" type="slidenum">
              <a:rPr lang="en-US" altLang="en-US"/>
              <a:pPr>
                <a:defRPr/>
              </a:pPr>
              <a:t>‹#›</a:t>
            </a:fld>
            <a:endParaRPr lang="en-US" altLang="en-US"/>
          </a:p>
        </p:txBody>
      </p:sp>
    </p:spTree>
    <p:extLst>
      <p:ext uri="{BB962C8B-B14F-4D97-AF65-F5344CB8AC3E}">
        <p14:creationId xmlns:p14="http://schemas.microsoft.com/office/powerpoint/2010/main" val="17633606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233CB85F-0ECF-524A-9415-8615BD36AF16}"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C6F9D4BB-1D76-6C4D-8D32-88025D76BA4A}" type="slidenum">
              <a:rPr lang="en-US" altLang="en-US"/>
              <a:pPr>
                <a:defRPr/>
              </a:pPr>
              <a:t>‹#›</a:t>
            </a:fld>
            <a:endParaRPr lang="en-US" altLang="en-US"/>
          </a:p>
        </p:txBody>
      </p:sp>
    </p:spTree>
    <p:extLst>
      <p:ext uri="{BB962C8B-B14F-4D97-AF65-F5344CB8AC3E}">
        <p14:creationId xmlns:p14="http://schemas.microsoft.com/office/powerpoint/2010/main" val="19173059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ACCECF09-C38D-EC4C-B59B-C9D531408985}"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656A8BD-B104-1C48-9696-E25AFBDDAF71}" type="slidenum">
              <a:rPr lang="en-US" altLang="en-US"/>
              <a:pPr>
                <a:defRPr/>
              </a:pPr>
              <a:t>‹#›</a:t>
            </a:fld>
            <a:endParaRPr lang="en-US" altLang="en-US"/>
          </a:p>
        </p:txBody>
      </p:sp>
    </p:spTree>
    <p:extLst>
      <p:ext uri="{BB962C8B-B14F-4D97-AF65-F5344CB8AC3E}">
        <p14:creationId xmlns:p14="http://schemas.microsoft.com/office/powerpoint/2010/main" val="5757053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7D70C63E-6F75-3C4F-82F8-03D3AE011277}"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03F965-748B-F544-9490-F7B88B98FFCA}" type="slidenum">
              <a:rPr lang="en-US" altLang="en-US"/>
              <a:pPr>
                <a:defRPr/>
              </a:pPr>
              <a:t>‹#›</a:t>
            </a:fld>
            <a:endParaRPr lang="en-US" altLang="en-US"/>
          </a:p>
        </p:txBody>
      </p:sp>
    </p:spTree>
    <p:extLst>
      <p:ext uri="{BB962C8B-B14F-4D97-AF65-F5344CB8AC3E}">
        <p14:creationId xmlns:p14="http://schemas.microsoft.com/office/powerpoint/2010/main" val="1940640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FA7708E-46F1-C245-8A71-E7525FDFD7C3}"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65BA575-C1F1-DF4B-B8AD-9A316C433F13}" type="slidenum">
              <a:rPr lang="en-US" altLang="en-US"/>
              <a:pPr>
                <a:defRPr/>
              </a:pPr>
              <a:t>‹#›</a:t>
            </a:fld>
            <a:endParaRPr lang="en-US" altLang="en-US"/>
          </a:p>
        </p:txBody>
      </p:sp>
    </p:spTree>
    <p:extLst>
      <p:ext uri="{BB962C8B-B14F-4D97-AF65-F5344CB8AC3E}">
        <p14:creationId xmlns:p14="http://schemas.microsoft.com/office/powerpoint/2010/main" val="4612738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D13059B-AB00-9841-BB2D-A0D6B082C02B}"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6BDCA5A-A060-374F-ACBE-6C10CEE406EB}" type="slidenum">
              <a:rPr lang="en-US" altLang="en-US"/>
              <a:pPr>
                <a:defRPr/>
              </a:pPr>
              <a:t>‹#›</a:t>
            </a:fld>
            <a:endParaRPr lang="en-US" altLang="en-US"/>
          </a:p>
        </p:txBody>
      </p:sp>
    </p:spTree>
    <p:extLst>
      <p:ext uri="{BB962C8B-B14F-4D97-AF65-F5344CB8AC3E}">
        <p14:creationId xmlns:p14="http://schemas.microsoft.com/office/powerpoint/2010/main" val="69386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4D10173C-BD7F-1F4E-8FB2-7535D3D4C941}"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A5282F1-DBDE-DC4A-8090-B2872E053396}" type="slidenum">
              <a:rPr lang="en-US" altLang="en-US"/>
              <a:pPr>
                <a:defRPr/>
              </a:pPr>
              <a:t>‹#›</a:t>
            </a:fld>
            <a:endParaRPr lang="en-US" altLang="en-US"/>
          </a:p>
        </p:txBody>
      </p:sp>
    </p:spTree>
    <p:extLst>
      <p:ext uri="{BB962C8B-B14F-4D97-AF65-F5344CB8AC3E}">
        <p14:creationId xmlns:p14="http://schemas.microsoft.com/office/powerpoint/2010/main" val="2563639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86785F-FACA-F14F-8CF6-629F7E1C0FAD}"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453E939-8D8E-1440-B6A5-1037C37D544D}" type="slidenum">
              <a:rPr lang="en-US" altLang="en-US"/>
              <a:pPr>
                <a:defRPr/>
              </a:pPr>
              <a:t>‹#›</a:t>
            </a:fld>
            <a:endParaRPr lang="en-US" altLang="en-US"/>
          </a:p>
        </p:txBody>
      </p:sp>
    </p:spTree>
    <p:extLst>
      <p:ext uri="{BB962C8B-B14F-4D97-AF65-F5344CB8AC3E}">
        <p14:creationId xmlns:p14="http://schemas.microsoft.com/office/powerpoint/2010/main" val="313823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8"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9593437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49D0E7-B349-4248-BFAC-EF9229BD76C9}"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F3CBC6D-9DDF-524A-9BF5-EB5A6103A772}" type="slidenum">
              <a:rPr lang="en-US" altLang="en-US"/>
              <a:pPr>
                <a:defRPr/>
              </a:pPr>
              <a:t>‹#›</a:t>
            </a:fld>
            <a:endParaRPr lang="en-US" altLang="en-US"/>
          </a:p>
        </p:txBody>
      </p:sp>
    </p:spTree>
    <p:extLst>
      <p:ext uri="{BB962C8B-B14F-4D97-AF65-F5344CB8AC3E}">
        <p14:creationId xmlns:p14="http://schemas.microsoft.com/office/powerpoint/2010/main" val="1940022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853F45E9-4E52-F34C-BF13-3B84A05C954B}"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912A5C-4B3D-B147-BC0C-0BC102E56C04}" type="slidenum">
              <a:rPr lang="en-US" altLang="en-US"/>
              <a:pPr>
                <a:defRPr/>
              </a:pPr>
              <a:t>‹#›</a:t>
            </a:fld>
            <a:endParaRPr lang="en-US" altLang="en-US"/>
          </a:p>
        </p:txBody>
      </p:sp>
    </p:spTree>
    <p:extLst>
      <p:ext uri="{BB962C8B-B14F-4D97-AF65-F5344CB8AC3E}">
        <p14:creationId xmlns:p14="http://schemas.microsoft.com/office/powerpoint/2010/main" val="111691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6FF8ED8-D29F-3A4D-9054-912468F40664}"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AF905E5-B7A7-E44C-AFE1-7C09095510E4}" type="slidenum">
              <a:rPr lang="en-US" altLang="en-US"/>
              <a:pPr>
                <a:defRPr/>
              </a:pPr>
              <a:t>‹#›</a:t>
            </a:fld>
            <a:endParaRPr lang="en-US" altLang="en-US"/>
          </a:p>
        </p:txBody>
      </p:sp>
    </p:spTree>
    <p:extLst>
      <p:ext uri="{BB962C8B-B14F-4D97-AF65-F5344CB8AC3E}">
        <p14:creationId xmlns:p14="http://schemas.microsoft.com/office/powerpoint/2010/main" val="384295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FBDF9-AC24-C54A-B4C3-BA139818C4A5}"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1E92783-D5CD-A248-82E9-C43D174CB08D}" type="slidenum">
              <a:rPr lang="en-US" altLang="en-US"/>
              <a:pPr>
                <a:defRPr/>
              </a:pPr>
              <a:t>‹#›</a:t>
            </a:fld>
            <a:endParaRPr lang="en-US" altLang="en-US"/>
          </a:p>
        </p:txBody>
      </p:sp>
    </p:spTree>
    <p:extLst>
      <p:ext uri="{BB962C8B-B14F-4D97-AF65-F5344CB8AC3E}">
        <p14:creationId xmlns:p14="http://schemas.microsoft.com/office/powerpoint/2010/main" val="104852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4AC66F-514F-4040-B518-467D00EF643F}"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00D2EC8-2239-2243-A561-196BE9CEF63F}" type="slidenum">
              <a:rPr lang="en-US" altLang="en-US"/>
              <a:pPr>
                <a:defRPr/>
              </a:pPr>
              <a:t>‹#›</a:t>
            </a:fld>
            <a:endParaRPr lang="en-US" altLang="en-US"/>
          </a:p>
        </p:txBody>
      </p:sp>
    </p:spTree>
    <p:extLst>
      <p:ext uri="{BB962C8B-B14F-4D97-AF65-F5344CB8AC3E}">
        <p14:creationId xmlns:p14="http://schemas.microsoft.com/office/powerpoint/2010/main" val="1814634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E54C1C75-FC35-2848-97B2-A62B470FE874}"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6BC6350-B41F-7F4B-A3C8-1E97201E97FD}" type="slidenum">
              <a:rPr lang="en-US" altLang="en-US"/>
              <a:pPr>
                <a:defRPr/>
              </a:pPr>
              <a:t>‹#›</a:t>
            </a:fld>
            <a:endParaRPr lang="en-US" altLang="en-US"/>
          </a:p>
        </p:txBody>
      </p:sp>
    </p:spTree>
    <p:extLst>
      <p:ext uri="{BB962C8B-B14F-4D97-AF65-F5344CB8AC3E}">
        <p14:creationId xmlns:p14="http://schemas.microsoft.com/office/powerpoint/2010/main" val="1343457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F7B1AEA-8571-6644-B2A6-D69A5EC8DA29}" type="datetimeFigureOut">
              <a:rPr lang="en-US" altLang="en-US"/>
              <a:pPr>
                <a:defRPr/>
              </a:pPr>
              <a:t>3/15/17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FDF7D7-7D60-8642-B07E-01E12A3DC529}" type="slidenum">
              <a:rPr lang="en-US" altLang="en-US"/>
              <a:pPr>
                <a:defRPr/>
              </a:pPr>
              <a:t>‹#›</a:t>
            </a:fld>
            <a:endParaRPr lang="en-US" altLang="en-US"/>
          </a:p>
        </p:txBody>
      </p:sp>
    </p:spTree>
    <p:extLst>
      <p:ext uri="{BB962C8B-B14F-4D97-AF65-F5344CB8AC3E}">
        <p14:creationId xmlns:p14="http://schemas.microsoft.com/office/powerpoint/2010/main" val="554602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75FFFBF6-5490-E44D-88E4-B49351C1FDE8}"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52E6536-D015-3B44-A285-E0352DE319BD}" type="slidenum">
              <a:rPr lang="en-US" altLang="en-US"/>
              <a:pPr>
                <a:defRPr/>
              </a:pPr>
              <a:t>‹#›</a:t>
            </a:fld>
            <a:endParaRPr lang="en-US" altLang="en-US"/>
          </a:p>
        </p:txBody>
      </p:sp>
    </p:spTree>
    <p:extLst>
      <p:ext uri="{BB962C8B-B14F-4D97-AF65-F5344CB8AC3E}">
        <p14:creationId xmlns:p14="http://schemas.microsoft.com/office/powerpoint/2010/main" val="808808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26632DD6-408B-054A-9C3B-191AA0E0DD86}"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85CE909-294E-8F40-B22F-5C94DFE31C99}" type="slidenum">
              <a:rPr lang="en-US" altLang="en-US"/>
              <a:pPr>
                <a:defRPr/>
              </a:pPr>
              <a:t>‹#›</a:t>
            </a:fld>
            <a:endParaRPr lang="en-US" altLang="en-US"/>
          </a:p>
        </p:txBody>
      </p:sp>
    </p:spTree>
    <p:extLst>
      <p:ext uri="{BB962C8B-B14F-4D97-AF65-F5344CB8AC3E}">
        <p14:creationId xmlns:p14="http://schemas.microsoft.com/office/powerpoint/2010/main" val="13536687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C0B17C5-FE76-BA44-BB3F-FE341053C909}"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587F420-77CF-964F-8266-14BD5DF697A1}" type="slidenum">
              <a:rPr lang="en-US" altLang="en-US"/>
              <a:pPr>
                <a:defRPr/>
              </a:pPr>
              <a:t>‹#›</a:t>
            </a:fld>
            <a:endParaRPr lang="en-US" altLang="en-US"/>
          </a:p>
        </p:txBody>
      </p:sp>
    </p:spTree>
    <p:extLst>
      <p:ext uri="{BB962C8B-B14F-4D97-AF65-F5344CB8AC3E}">
        <p14:creationId xmlns:p14="http://schemas.microsoft.com/office/powerpoint/2010/main" val="64902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6F4D957D-7774-DC4E-9EAC-4F001FCDDDAA}"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0351781-D3E8-C143-AF92-B1A3A0C8C4E4}" type="slidenum">
              <a:rPr lang="en-US" altLang="en-US"/>
              <a:pPr>
                <a:defRPr/>
              </a:pPr>
              <a:t>‹#›</a:t>
            </a:fld>
            <a:endParaRPr lang="en-US" altLang="en-US"/>
          </a:p>
        </p:txBody>
      </p:sp>
    </p:spTree>
    <p:extLst>
      <p:ext uri="{BB962C8B-B14F-4D97-AF65-F5344CB8AC3E}">
        <p14:creationId xmlns:p14="http://schemas.microsoft.com/office/powerpoint/2010/main" val="608034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B84D06E-3F23-204E-A27F-1E4E173D6ABA}"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04FB879-DAC1-904A-A8BF-9F16C6A3B339}" type="slidenum">
              <a:rPr lang="en-US" altLang="en-US"/>
              <a:pPr>
                <a:defRPr/>
              </a:pPr>
              <a:t>‹#›</a:t>
            </a:fld>
            <a:endParaRPr lang="en-US" altLang="en-US"/>
          </a:p>
        </p:txBody>
      </p:sp>
    </p:spTree>
    <p:extLst>
      <p:ext uri="{BB962C8B-B14F-4D97-AF65-F5344CB8AC3E}">
        <p14:creationId xmlns:p14="http://schemas.microsoft.com/office/powerpoint/2010/main" val="1953197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DFA4E8B-FC23-B94A-86FE-8F17AF68D3CA}"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E80E52C-620D-4F41-A983-DDC6A6B30CC0}" type="slidenum">
              <a:rPr lang="en-US" altLang="en-US"/>
              <a:pPr>
                <a:defRPr/>
              </a:pPr>
              <a:t>‹#›</a:t>
            </a:fld>
            <a:endParaRPr lang="en-US" altLang="en-US"/>
          </a:p>
        </p:txBody>
      </p:sp>
    </p:spTree>
    <p:extLst>
      <p:ext uri="{BB962C8B-B14F-4D97-AF65-F5344CB8AC3E}">
        <p14:creationId xmlns:p14="http://schemas.microsoft.com/office/powerpoint/2010/main" val="6827366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3C4EA7-782E-5944-BE52-D5D9310D934B}"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441DE45-1AE0-2F49-8A8E-C1D56C5AA837}" type="slidenum">
              <a:rPr lang="en-US" altLang="en-US"/>
              <a:pPr>
                <a:defRPr/>
              </a:pPr>
              <a:t>‹#›</a:t>
            </a:fld>
            <a:endParaRPr lang="en-US" altLang="en-US"/>
          </a:p>
        </p:txBody>
      </p:sp>
    </p:spTree>
    <p:extLst>
      <p:ext uri="{BB962C8B-B14F-4D97-AF65-F5344CB8AC3E}">
        <p14:creationId xmlns:p14="http://schemas.microsoft.com/office/powerpoint/2010/main" val="191623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Footer Placeholder 9"/>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21"/>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16789A93-94A3-6F41-9F83-A0BD44D05324}" type="slidenum">
              <a:rPr lang="en-US" altLang="en-US"/>
              <a:pPr>
                <a:defRPr/>
              </a:pPr>
              <a:t>‹#›</a:t>
            </a:fld>
            <a:endParaRPr lang="en-US" altLang="en-US"/>
          </a:p>
        </p:txBody>
      </p:sp>
    </p:spTree>
    <p:extLst>
      <p:ext uri="{BB962C8B-B14F-4D97-AF65-F5344CB8AC3E}">
        <p14:creationId xmlns:p14="http://schemas.microsoft.com/office/powerpoint/2010/main" val="156530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ea typeface="ＭＳ Ｐゴシック" charset="0"/>
                <a:cs typeface="ＭＳ Ｐゴシック" charset="0"/>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ea typeface="ＭＳ Ｐゴシック" charset="0"/>
                <a:cs typeface="ＭＳ Ｐゴシック" charset="0"/>
              </a:defRPr>
            </a:lvl1pPr>
          </a:lstStyle>
          <a:p>
            <a:pPr>
              <a:defRPr/>
            </a:pPr>
            <a:endParaRPr lang="en-US" alt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37A24F7-DA0A-9347-B0B3-9E5E84CAC617}" type="slidenum">
              <a:rPr lang="en-US" altLang="en-US"/>
              <a:pPr>
                <a:defRPr/>
              </a:pPr>
              <a:t>‹#›</a:t>
            </a:fld>
            <a:endParaRPr lang="en-US" altLang="en-US"/>
          </a:p>
        </p:txBody>
      </p:sp>
    </p:spTree>
    <p:extLst>
      <p:ext uri="{BB962C8B-B14F-4D97-AF65-F5344CB8AC3E}">
        <p14:creationId xmlns:p14="http://schemas.microsoft.com/office/powerpoint/2010/main" val="2054306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764B3-15C1-BE4A-B76A-76DF17040E5D}" type="slidenum">
              <a:rPr lang="en-US" altLang="en-US"/>
              <a:pPr>
                <a:defRPr/>
              </a:pPr>
              <a:t>‹#›</a:t>
            </a:fld>
            <a:endParaRPr lang="en-US" altLang="en-US"/>
          </a:p>
        </p:txBody>
      </p:sp>
    </p:spTree>
    <p:extLst>
      <p:ext uri="{BB962C8B-B14F-4D97-AF65-F5344CB8AC3E}">
        <p14:creationId xmlns:p14="http://schemas.microsoft.com/office/powerpoint/2010/main" val="2145854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6186488"/>
            <a:ext cx="1223962"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E6BAB9-BF94-C34A-86F4-72F03D41F120}" type="datetime1">
              <a:rPr lang="en-US" altLang="en-US"/>
              <a:pPr>
                <a:defRPr/>
              </a:pPr>
              <a:t>3/15/17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E59AE8-925D-2248-B4A7-3183C5BB1AD0}" type="slidenum">
              <a:rPr lang="en-US" altLang="en-US"/>
              <a:pPr>
                <a:defRPr/>
              </a:pPr>
              <a:t>‹#›</a:t>
            </a:fld>
            <a:endParaRPr lang="en-US" altLang="en-US"/>
          </a:p>
        </p:txBody>
      </p:sp>
    </p:spTree>
    <p:extLst>
      <p:ext uri="{BB962C8B-B14F-4D97-AF65-F5344CB8AC3E}">
        <p14:creationId xmlns:p14="http://schemas.microsoft.com/office/powerpoint/2010/main" val="1048938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C0AC5-B14F-734C-9520-2681C7D78826}" type="slidenum">
              <a:rPr lang="en-US" altLang="en-US"/>
              <a:pPr>
                <a:defRPr/>
              </a:pPr>
              <a:t>‹#›</a:t>
            </a:fld>
            <a:endParaRPr lang="en-US" altLang="en-US"/>
          </a:p>
        </p:txBody>
      </p:sp>
    </p:spTree>
    <p:extLst>
      <p:ext uri="{BB962C8B-B14F-4D97-AF65-F5344CB8AC3E}">
        <p14:creationId xmlns:p14="http://schemas.microsoft.com/office/powerpoint/2010/main" val="546389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918F30-9036-AD40-B175-8AF4907FA8A3}" type="slidenum">
              <a:rPr lang="en-US" altLang="en-US"/>
              <a:pPr>
                <a:defRPr/>
              </a:pPr>
              <a:t>‹#›</a:t>
            </a:fld>
            <a:endParaRPr lang="en-US" altLang="en-US"/>
          </a:p>
        </p:txBody>
      </p:sp>
    </p:spTree>
    <p:extLst>
      <p:ext uri="{BB962C8B-B14F-4D97-AF65-F5344CB8AC3E}">
        <p14:creationId xmlns:p14="http://schemas.microsoft.com/office/powerpoint/2010/main" val="16238044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C8BCB4-7BD9-1142-8516-7758065FAFDB}" type="slidenum">
              <a:rPr lang="en-US" altLang="en-US"/>
              <a:pPr>
                <a:defRPr/>
              </a:pPr>
              <a:t>‹#›</a:t>
            </a:fld>
            <a:endParaRPr lang="en-US" altLang="en-US"/>
          </a:p>
        </p:txBody>
      </p:sp>
    </p:spTree>
    <p:extLst>
      <p:ext uri="{BB962C8B-B14F-4D97-AF65-F5344CB8AC3E}">
        <p14:creationId xmlns:p14="http://schemas.microsoft.com/office/powerpoint/2010/main" val="110993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49559B9-C164-3949-AE44-CA3864DB2424}" type="slidenum">
              <a:rPr lang="en-US" altLang="en-US"/>
              <a:pPr>
                <a:defRPr/>
              </a:pPr>
              <a:t>‹#›</a:t>
            </a:fld>
            <a:endParaRPr lang="en-US" altLang="en-US"/>
          </a:p>
        </p:txBody>
      </p:sp>
    </p:spTree>
    <p:extLst>
      <p:ext uri="{BB962C8B-B14F-4D97-AF65-F5344CB8AC3E}">
        <p14:creationId xmlns:p14="http://schemas.microsoft.com/office/powerpoint/2010/main" val="21310587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3873E2-9406-4942-AA25-C3E4C5437EC2}" type="slidenum">
              <a:rPr lang="en-US" altLang="en-US"/>
              <a:pPr>
                <a:defRPr/>
              </a:pPr>
              <a:t>‹#›</a:t>
            </a:fld>
            <a:endParaRPr lang="en-US" altLang="en-US"/>
          </a:p>
        </p:txBody>
      </p:sp>
    </p:spTree>
    <p:extLst>
      <p:ext uri="{BB962C8B-B14F-4D97-AF65-F5344CB8AC3E}">
        <p14:creationId xmlns:p14="http://schemas.microsoft.com/office/powerpoint/2010/main" val="493886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A82CAE3-605F-4D4C-A8FD-1F0F448F1F0C}" type="slidenum">
              <a:rPr lang="en-US" altLang="en-US"/>
              <a:pPr>
                <a:defRPr/>
              </a:pPr>
              <a:t>‹#›</a:t>
            </a:fld>
            <a:endParaRPr lang="en-US" altLang="en-US"/>
          </a:p>
        </p:txBody>
      </p:sp>
    </p:spTree>
    <p:extLst>
      <p:ext uri="{BB962C8B-B14F-4D97-AF65-F5344CB8AC3E}">
        <p14:creationId xmlns:p14="http://schemas.microsoft.com/office/powerpoint/2010/main" val="1242754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7506D0-76E2-EC41-A75B-6852D57C4BF0}" type="slidenum">
              <a:rPr lang="en-US" altLang="en-US"/>
              <a:pPr>
                <a:defRPr/>
              </a:pPr>
              <a:t>‹#›</a:t>
            </a:fld>
            <a:endParaRPr lang="en-US" altLang="en-US"/>
          </a:p>
        </p:txBody>
      </p:sp>
    </p:spTree>
    <p:extLst>
      <p:ext uri="{BB962C8B-B14F-4D97-AF65-F5344CB8AC3E}">
        <p14:creationId xmlns:p14="http://schemas.microsoft.com/office/powerpoint/2010/main" val="1060494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82E49E-4C85-A146-8531-A6833C75887D}" type="slidenum">
              <a:rPr lang="en-US" altLang="en-US"/>
              <a:pPr>
                <a:defRPr/>
              </a:pPr>
              <a:t>‹#›</a:t>
            </a:fld>
            <a:endParaRPr lang="en-US" altLang="en-US"/>
          </a:p>
        </p:txBody>
      </p:sp>
    </p:spTree>
    <p:extLst>
      <p:ext uri="{BB962C8B-B14F-4D97-AF65-F5344CB8AC3E}">
        <p14:creationId xmlns:p14="http://schemas.microsoft.com/office/powerpoint/2010/main" val="7281490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BA5FE-87F2-A249-B449-5BCCF57C3A70}" type="slidenum">
              <a:rPr lang="en-US" altLang="en-US"/>
              <a:pPr>
                <a:defRPr/>
              </a:pPr>
              <a:t>‹#›</a:t>
            </a:fld>
            <a:endParaRPr lang="en-US" altLang="en-US"/>
          </a:p>
        </p:txBody>
      </p:sp>
    </p:spTree>
    <p:extLst>
      <p:ext uri="{BB962C8B-B14F-4D97-AF65-F5344CB8AC3E}">
        <p14:creationId xmlns:p14="http://schemas.microsoft.com/office/powerpoint/2010/main" val="1508976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474ED-3D27-014B-953D-6AE4585C1B44}" type="slidenum">
              <a:rPr lang="en-US" altLang="en-US"/>
              <a:pPr>
                <a:defRPr/>
              </a:pPr>
              <a:t>‹#›</a:t>
            </a:fld>
            <a:endParaRPr lang="en-US" altLang="en-US"/>
          </a:p>
        </p:txBody>
      </p:sp>
    </p:spTree>
    <p:extLst>
      <p:ext uri="{BB962C8B-B14F-4D97-AF65-F5344CB8AC3E}">
        <p14:creationId xmlns:p14="http://schemas.microsoft.com/office/powerpoint/2010/main" val="1160063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40BDEC-1085-EE4C-9BB3-615079269A65}" type="datetimeFigureOut">
              <a:rPr lang="en-US" altLang="en-US"/>
              <a:pPr>
                <a:defRPr/>
              </a:pPr>
              <a:t>3/15/17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ADAFF1-F3C0-DF41-9CC9-8A11CD816D8F}" type="slidenum">
              <a:rPr lang="en-US" altLang="en-US"/>
              <a:pPr>
                <a:defRPr/>
              </a:pPr>
              <a:t>‹#›</a:t>
            </a:fld>
            <a:endParaRPr lang="en-US" altLang="en-US"/>
          </a:p>
        </p:txBody>
      </p:sp>
    </p:spTree>
    <p:extLst>
      <p:ext uri="{BB962C8B-B14F-4D97-AF65-F5344CB8AC3E}">
        <p14:creationId xmlns:p14="http://schemas.microsoft.com/office/powerpoint/2010/main" val="116423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FE0B3-7691-E040-B8BC-8536EB456590}" type="slidenum">
              <a:rPr lang="en-US" altLang="en-US"/>
              <a:pPr>
                <a:defRPr/>
              </a:pPr>
              <a:t>‹#›</a:t>
            </a:fld>
            <a:endParaRPr lang="en-US" altLang="en-US"/>
          </a:p>
        </p:txBody>
      </p:sp>
    </p:spTree>
    <p:extLst>
      <p:ext uri="{BB962C8B-B14F-4D97-AF65-F5344CB8AC3E}">
        <p14:creationId xmlns:p14="http://schemas.microsoft.com/office/powerpoint/2010/main" val="1337856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4C02F83-2340-0141-B029-0EE1DE3C3FE5}" type="slidenum">
              <a:rPr lang="en-US" altLang="en-US"/>
              <a:pPr>
                <a:defRPr/>
              </a:pPr>
              <a:t>‹#›</a:t>
            </a:fld>
            <a:endParaRPr lang="en-US" altLang="en-US"/>
          </a:p>
        </p:txBody>
      </p:sp>
    </p:spTree>
    <p:extLst>
      <p:ext uri="{BB962C8B-B14F-4D97-AF65-F5344CB8AC3E}">
        <p14:creationId xmlns:p14="http://schemas.microsoft.com/office/powerpoint/2010/main" val="2347997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C1DAC1DF-123E-D345-BF62-02AE724C9896}"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3B3AB15-D298-C64D-91E6-4C443F2024DE}" type="slidenum">
              <a:rPr lang="en-US" altLang="en-US"/>
              <a:pPr>
                <a:defRPr/>
              </a:pPr>
              <a:t>‹#›</a:t>
            </a:fld>
            <a:endParaRPr lang="en-US" altLang="en-US"/>
          </a:p>
        </p:txBody>
      </p:sp>
    </p:spTree>
    <p:extLst>
      <p:ext uri="{BB962C8B-B14F-4D97-AF65-F5344CB8AC3E}">
        <p14:creationId xmlns:p14="http://schemas.microsoft.com/office/powerpoint/2010/main" val="14983874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65FFD5B-7070-2C4A-901E-F0EFAB8A3265}"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5CE88A7-F838-AF41-BFF7-2C066FB9883E}" type="slidenum">
              <a:rPr lang="en-US" altLang="en-US"/>
              <a:pPr>
                <a:defRPr/>
              </a:pPr>
              <a:t>‹#›</a:t>
            </a:fld>
            <a:endParaRPr lang="en-US" altLang="en-US"/>
          </a:p>
        </p:txBody>
      </p:sp>
    </p:spTree>
    <p:extLst>
      <p:ext uri="{BB962C8B-B14F-4D97-AF65-F5344CB8AC3E}">
        <p14:creationId xmlns:p14="http://schemas.microsoft.com/office/powerpoint/2010/main" val="1631596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55A9DEE-F45F-DA49-B81B-BCEFC3FBE860}"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EFA1A0F-FB0E-6B4A-AEFB-1E966626D018}" type="slidenum">
              <a:rPr lang="en-US" altLang="en-US"/>
              <a:pPr>
                <a:defRPr/>
              </a:pPr>
              <a:t>‹#›</a:t>
            </a:fld>
            <a:endParaRPr lang="en-US" altLang="en-US"/>
          </a:p>
        </p:txBody>
      </p:sp>
    </p:spTree>
    <p:extLst>
      <p:ext uri="{BB962C8B-B14F-4D97-AF65-F5344CB8AC3E}">
        <p14:creationId xmlns:p14="http://schemas.microsoft.com/office/powerpoint/2010/main" val="13085815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AD0DB72-69E2-234B-B8A5-167224938DF2}"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17BA375-03D6-514B-B831-055227C6A29A}" type="slidenum">
              <a:rPr lang="en-US" altLang="en-US"/>
              <a:pPr>
                <a:defRPr/>
              </a:pPr>
              <a:t>‹#›</a:t>
            </a:fld>
            <a:endParaRPr lang="en-US" altLang="en-US"/>
          </a:p>
        </p:txBody>
      </p:sp>
    </p:spTree>
    <p:extLst>
      <p:ext uri="{BB962C8B-B14F-4D97-AF65-F5344CB8AC3E}">
        <p14:creationId xmlns:p14="http://schemas.microsoft.com/office/powerpoint/2010/main" val="354367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9E5D2A2F-7E23-5746-B38B-087C2A39DF9B}"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D80C7BA-94E8-ED42-8087-D1F38D85C59B}" type="slidenum">
              <a:rPr lang="en-US" altLang="en-US"/>
              <a:pPr>
                <a:defRPr/>
              </a:pPr>
              <a:t>‹#›</a:t>
            </a:fld>
            <a:endParaRPr lang="en-US" altLang="en-US"/>
          </a:p>
        </p:txBody>
      </p:sp>
    </p:spTree>
    <p:extLst>
      <p:ext uri="{BB962C8B-B14F-4D97-AF65-F5344CB8AC3E}">
        <p14:creationId xmlns:p14="http://schemas.microsoft.com/office/powerpoint/2010/main" val="252228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F0D4BA9-E2DC-4043-9C42-97983B298765}"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B3453D-96A1-B548-81E5-32FE7A7EA490}" type="slidenum">
              <a:rPr lang="en-US" altLang="en-US"/>
              <a:pPr>
                <a:defRPr/>
              </a:pPr>
              <a:t>‹#›</a:t>
            </a:fld>
            <a:endParaRPr lang="en-US" altLang="en-US"/>
          </a:p>
        </p:txBody>
      </p:sp>
    </p:spTree>
    <p:extLst>
      <p:ext uri="{BB962C8B-B14F-4D97-AF65-F5344CB8AC3E}">
        <p14:creationId xmlns:p14="http://schemas.microsoft.com/office/powerpoint/2010/main" val="1245644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C23FA96-B01E-354A-859C-B024C8239F75}"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9C45716-8E65-7245-80D2-0C9D15FF2DE8}" type="slidenum">
              <a:rPr lang="en-US" altLang="en-US"/>
              <a:pPr>
                <a:defRPr/>
              </a:pPr>
              <a:t>‹#›</a:t>
            </a:fld>
            <a:endParaRPr lang="en-US" altLang="en-US"/>
          </a:p>
        </p:txBody>
      </p:sp>
    </p:spTree>
    <p:extLst>
      <p:ext uri="{BB962C8B-B14F-4D97-AF65-F5344CB8AC3E}">
        <p14:creationId xmlns:p14="http://schemas.microsoft.com/office/powerpoint/2010/main" val="18122477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DE7171A-6A73-6D40-A964-1EFF8388E50E}"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46EA1CF-6C40-4D44-AF51-0EA2385F723C}" type="slidenum">
              <a:rPr lang="en-US" altLang="en-US"/>
              <a:pPr>
                <a:defRPr/>
              </a:pPr>
              <a:t>‹#›</a:t>
            </a:fld>
            <a:endParaRPr lang="en-US" altLang="en-US"/>
          </a:p>
        </p:txBody>
      </p:sp>
    </p:spTree>
    <p:extLst>
      <p:ext uri="{BB962C8B-B14F-4D97-AF65-F5344CB8AC3E}">
        <p14:creationId xmlns:p14="http://schemas.microsoft.com/office/powerpoint/2010/main" val="487073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9317587-6127-4349-9373-1AD41B515EB5}" type="datetimeFigureOut">
              <a:rPr lang="en-US" altLang="en-US"/>
              <a:pPr>
                <a:defRPr/>
              </a:pPr>
              <a:t>3/15/17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A92AD5F-810E-884E-8753-E55E2E18D9AF}" type="slidenum">
              <a:rPr lang="en-US" altLang="en-US"/>
              <a:pPr>
                <a:defRPr/>
              </a:pPr>
              <a:t>‹#›</a:t>
            </a:fld>
            <a:endParaRPr lang="en-US" altLang="en-US"/>
          </a:p>
        </p:txBody>
      </p:sp>
    </p:spTree>
    <p:extLst>
      <p:ext uri="{BB962C8B-B14F-4D97-AF65-F5344CB8AC3E}">
        <p14:creationId xmlns:p14="http://schemas.microsoft.com/office/powerpoint/2010/main" val="1637840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37A8DF9A-EEF0-924F-8A1C-3342CE4E456D}"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32794DF-0958-7F4A-B843-61085AA6FC74}" type="slidenum">
              <a:rPr lang="en-US" altLang="en-US"/>
              <a:pPr>
                <a:defRPr/>
              </a:pPr>
              <a:t>‹#›</a:t>
            </a:fld>
            <a:endParaRPr lang="en-US" altLang="en-US"/>
          </a:p>
        </p:txBody>
      </p:sp>
    </p:spTree>
    <p:extLst>
      <p:ext uri="{BB962C8B-B14F-4D97-AF65-F5344CB8AC3E}">
        <p14:creationId xmlns:p14="http://schemas.microsoft.com/office/powerpoint/2010/main" val="17508296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1399FA35-F11E-D24E-ABBE-50A54AAEE4AD}"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5EE429B-9211-0749-992B-138B1E79A4E2}" type="slidenum">
              <a:rPr lang="en-US" altLang="en-US"/>
              <a:pPr>
                <a:defRPr/>
              </a:pPr>
              <a:t>‹#›</a:t>
            </a:fld>
            <a:endParaRPr lang="en-US" altLang="en-US"/>
          </a:p>
        </p:txBody>
      </p:sp>
    </p:spTree>
    <p:extLst>
      <p:ext uri="{BB962C8B-B14F-4D97-AF65-F5344CB8AC3E}">
        <p14:creationId xmlns:p14="http://schemas.microsoft.com/office/powerpoint/2010/main" val="1693485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1F42ADD-8853-8C40-8DE3-E6AD25F16095}"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0A8DB00-F0A3-1E44-AE48-2028BC745C79}" type="slidenum">
              <a:rPr lang="en-US" altLang="en-US"/>
              <a:pPr>
                <a:defRPr/>
              </a:pPr>
              <a:t>‹#›</a:t>
            </a:fld>
            <a:endParaRPr lang="en-US" altLang="en-US"/>
          </a:p>
        </p:txBody>
      </p:sp>
    </p:spTree>
    <p:extLst>
      <p:ext uri="{BB962C8B-B14F-4D97-AF65-F5344CB8AC3E}">
        <p14:creationId xmlns:p14="http://schemas.microsoft.com/office/powerpoint/2010/main" val="3600223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783A65-EBDD-2147-9DAB-3D763C136D9E}"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F4964B-B1D3-724A-BE3F-40388E9414D9}" type="slidenum">
              <a:rPr lang="en-US" altLang="en-US"/>
              <a:pPr>
                <a:defRPr/>
              </a:pPr>
              <a:t>‹#›</a:t>
            </a:fld>
            <a:endParaRPr lang="en-US" altLang="en-US"/>
          </a:p>
        </p:txBody>
      </p:sp>
    </p:spTree>
    <p:extLst>
      <p:ext uri="{BB962C8B-B14F-4D97-AF65-F5344CB8AC3E}">
        <p14:creationId xmlns:p14="http://schemas.microsoft.com/office/powerpoint/2010/main" val="13769410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Footer Placeholder 9"/>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21"/>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5979E27B-4EE8-6A47-95BE-51046DE17FAF}" type="slidenum">
              <a:rPr lang="en-US" altLang="en-US"/>
              <a:pPr>
                <a:defRPr/>
              </a:pPr>
              <a:t>‹#›</a:t>
            </a:fld>
            <a:endParaRPr lang="en-US" altLang="en-US"/>
          </a:p>
        </p:txBody>
      </p:sp>
    </p:spTree>
    <p:extLst>
      <p:ext uri="{BB962C8B-B14F-4D97-AF65-F5344CB8AC3E}">
        <p14:creationId xmlns:p14="http://schemas.microsoft.com/office/powerpoint/2010/main" val="1006037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smtClean="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ea typeface="ＭＳ Ｐゴシック" charset="0"/>
                <a:cs typeface="ＭＳ Ｐゴシック" charset="0"/>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ea typeface="ＭＳ Ｐゴシック" charset="0"/>
                <a:cs typeface="ＭＳ Ｐゴシック" charset="0"/>
              </a:defRPr>
            </a:lvl1pPr>
          </a:lstStyle>
          <a:p>
            <a:pPr>
              <a:defRPr/>
            </a:pPr>
            <a:endParaRPr lang="en-US" alt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D6996DF-23B6-DB42-A29F-C120DCB9D5DB}" type="slidenum">
              <a:rPr lang="en-US" altLang="en-US"/>
              <a:pPr>
                <a:defRPr/>
              </a:pPr>
              <a:t>‹#›</a:t>
            </a:fld>
            <a:endParaRPr lang="en-US" altLang="en-US"/>
          </a:p>
        </p:txBody>
      </p:sp>
    </p:spTree>
    <p:extLst>
      <p:ext uri="{BB962C8B-B14F-4D97-AF65-F5344CB8AC3E}">
        <p14:creationId xmlns:p14="http://schemas.microsoft.com/office/powerpoint/2010/main" val="14089606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04632-9948-864F-87A7-6B19CD5780CC}" type="slidenum">
              <a:rPr lang="en-US" altLang="en-US"/>
              <a:pPr>
                <a:defRPr/>
              </a:pPr>
              <a:t>‹#›</a:t>
            </a:fld>
            <a:endParaRPr lang="en-US" altLang="en-US"/>
          </a:p>
        </p:txBody>
      </p:sp>
    </p:spTree>
    <p:extLst>
      <p:ext uri="{BB962C8B-B14F-4D97-AF65-F5344CB8AC3E}">
        <p14:creationId xmlns:p14="http://schemas.microsoft.com/office/powerpoint/2010/main" val="1616916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AE19D2-EF49-DE4E-9CAC-7B13742F38CE}" type="slidenum">
              <a:rPr lang="en-US" altLang="en-US"/>
              <a:pPr>
                <a:defRPr/>
              </a:pPr>
              <a:t>‹#›</a:t>
            </a:fld>
            <a:endParaRPr lang="en-US" altLang="en-US"/>
          </a:p>
        </p:txBody>
      </p:sp>
    </p:spTree>
    <p:extLst>
      <p:ext uri="{BB962C8B-B14F-4D97-AF65-F5344CB8AC3E}">
        <p14:creationId xmlns:p14="http://schemas.microsoft.com/office/powerpoint/2010/main" val="12048680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61DC74-D099-4D4E-9A80-C6A03C294D7D}" type="slidenum">
              <a:rPr lang="en-US" altLang="en-US"/>
              <a:pPr>
                <a:defRPr/>
              </a:pPr>
              <a:t>‹#›</a:t>
            </a:fld>
            <a:endParaRPr lang="en-US" altLang="en-US"/>
          </a:p>
        </p:txBody>
      </p:sp>
    </p:spTree>
    <p:extLst>
      <p:ext uri="{BB962C8B-B14F-4D97-AF65-F5344CB8AC3E}">
        <p14:creationId xmlns:p14="http://schemas.microsoft.com/office/powerpoint/2010/main" val="219994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0A7816-1451-7C4A-B1C6-E3659113F599}" type="slidenum">
              <a:rPr lang="en-US" altLang="en-US"/>
              <a:pPr>
                <a:defRPr/>
              </a:pPr>
              <a:t>‹#›</a:t>
            </a:fld>
            <a:endParaRPr lang="en-US" altLang="en-US"/>
          </a:p>
        </p:txBody>
      </p:sp>
    </p:spTree>
    <p:extLst>
      <p:ext uri="{BB962C8B-B14F-4D97-AF65-F5344CB8AC3E}">
        <p14:creationId xmlns:p14="http://schemas.microsoft.com/office/powerpoint/2010/main" val="30757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2236CA-C980-C041-A114-43965D52E882}" type="datetimeFigureOut">
              <a:rPr lang="en-US" altLang="en-US"/>
              <a:pPr>
                <a:defRPr/>
              </a:pPr>
              <a:t>3/15/17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8953E91-22E6-7F41-8BE8-5895666BC28B}" type="slidenum">
              <a:rPr lang="en-US" altLang="en-US"/>
              <a:pPr>
                <a:defRPr/>
              </a:pPr>
              <a:t>‹#›</a:t>
            </a:fld>
            <a:endParaRPr lang="en-US" altLang="en-US"/>
          </a:p>
        </p:txBody>
      </p:sp>
    </p:spTree>
    <p:extLst>
      <p:ext uri="{BB962C8B-B14F-4D97-AF65-F5344CB8AC3E}">
        <p14:creationId xmlns:p14="http://schemas.microsoft.com/office/powerpoint/2010/main" val="700287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2AB4F80-62EE-0A49-B2F2-256D3A0C5A09}" type="slidenum">
              <a:rPr lang="en-US" altLang="en-US"/>
              <a:pPr>
                <a:defRPr/>
              </a:pPr>
              <a:t>‹#›</a:t>
            </a:fld>
            <a:endParaRPr lang="en-US" altLang="en-US"/>
          </a:p>
        </p:txBody>
      </p:sp>
    </p:spTree>
    <p:extLst>
      <p:ext uri="{BB962C8B-B14F-4D97-AF65-F5344CB8AC3E}">
        <p14:creationId xmlns:p14="http://schemas.microsoft.com/office/powerpoint/2010/main" val="256804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EFF43D-C537-274E-BD86-97E167A88AA2}" type="slidenum">
              <a:rPr lang="en-US" altLang="en-US"/>
              <a:pPr>
                <a:defRPr/>
              </a:pPr>
              <a:t>‹#›</a:t>
            </a:fld>
            <a:endParaRPr lang="en-US" altLang="en-US"/>
          </a:p>
        </p:txBody>
      </p:sp>
    </p:spTree>
    <p:extLst>
      <p:ext uri="{BB962C8B-B14F-4D97-AF65-F5344CB8AC3E}">
        <p14:creationId xmlns:p14="http://schemas.microsoft.com/office/powerpoint/2010/main" val="15593828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9B4E5F7-9C24-5B4E-AEDB-D260E936E4BE}" type="slidenum">
              <a:rPr lang="en-US" altLang="en-US"/>
              <a:pPr>
                <a:defRPr/>
              </a:pPr>
              <a:t>‹#›</a:t>
            </a:fld>
            <a:endParaRPr lang="en-US" altLang="en-US"/>
          </a:p>
        </p:txBody>
      </p:sp>
    </p:spTree>
    <p:extLst>
      <p:ext uri="{BB962C8B-B14F-4D97-AF65-F5344CB8AC3E}">
        <p14:creationId xmlns:p14="http://schemas.microsoft.com/office/powerpoint/2010/main" val="1603386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4AE70-23A7-574A-BE3A-65B1475DF388}" type="slidenum">
              <a:rPr lang="en-US" altLang="en-US"/>
              <a:pPr>
                <a:defRPr/>
              </a:pPr>
              <a:t>‹#›</a:t>
            </a:fld>
            <a:endParaRPr lang="en-US" altLang="en-US"/>
          </a:p>
        </p:txBody>
      </p:sp>
    </p:spTree>
    <p:extLst>
      <p:ext uri="{BB962C8B-B14F-4D97-AF65-F5344CB8AC3E}">
        <p14:creationId xmlns:p14="http://schemas.microsoft.com/office/powerpoint/2010/main" val="10107647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EF76FE-57C5-5A43-95E8-8006EB78243F}" type="slidenum">
              <a:rPr lang="en-US" altLang="en-US"/>
              <a:pPr>
                <a:defRPr/>
              </a:pPr>
              <a:t>‹#›</a:t>
            </a:fld>
            <a:endParaRPr lang="en-US" altLang="en-US"/>
          </a:p>
        </p:txBody>
      </p:sp>
    </p:spTree>
    <p:extLst>
      <p:ext uri="{BB962C8B-B14F-4D97-AF65-F5344CB8AC3E}">
        <p14:creationId xmlns:p14="http://schemas.microsoft.com/office/powerpoint/2010/main" val="4544167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9BA702-9E61-174B-A6F9-E9DC34407B33}" type="slidenum">
              <a:rPr lang="en-US" altLang="en-US"/>
              <a:pPr>
                <a:defRPr/>
              </a:pPr>
              <a:t>‹#›</a:t>
            </a:fld>
            <a:endParaRPr lang="en-US" altLang="en-US"/>
          </a:p>
        </p:txBody>
      </p:sp>
    </p:spTree>
    <p:extLst>
      <p:ext uri="{BB962C8B-B14F-4D97-AF65-F5344CB8AC3E}">
        <p14:creationId xmlns:p14="http://schemas.microsoft.com/office/powerpoint/2010/main" val="20682245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06D4F-FFB9-D84B-AED9-655D4B117A17}" type="slidenum">
              <a:rPr lang="en-US" altLang="en-US"/>
              <a:pPr>
                <a:defRPr/>
              </a:pPr>
              <a:t>‹#›</a:t>
            </a:fld>
            <a:endParaRPr lang="en-US" altLang="en-US"/>
          </a:p>
        </p:txBody>
      </p:sp>
    </p:spTree>
    <p:extLst>
      <p:ext uri="{BB962C8B-B14F-4D97-AF65-F5344CB8AC3E}">
        <p14:creationId xmlns:p14="http://schemas.microsoft.com/office/powerpoint/2010/main" val="5681222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CF174A39-6C4E-0C4D-9557-0152F8FE5B7C}"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A5206EA-7230-7A46-8093-4516FB72D415}" type="slidenum">
              <a:rPr lang="en-US" altLang="en-US"/>
              <a:pPr>
                <a:defRPr/>
              </a:pPr>
              <a:t>‹#›</a:t>
            </a:fld>
            <a:endParaRPr lang="en-US" altLang="en-US"/>
          </a:p>
        </p:txBody>
      </p:sp>
    </p:spTree>
    <p:extLst>
      <p:ext uri="{BB962C8B-B14F-4D97-AF65-F5344CB8AC3E}">
        <p14:creationId xmlns:p14="http://schemas.microsoft.com/office/powerpoint/2010/main" val="8888307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F84C1DB-AF3B-5444-85AF-80A6FBA8644D}"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325853D-7455-EF43-9955-083B8FBD1EAE}" type="slidenum">
              <a:rPr lang="en-US" altLang="en-US"/>
              <a:pPr>
                <a:defRPr/>
              </a:pPr>
              <a:t>‹#›</a:t>
            </a:fld>
            <a:endParaRPr lang="en-US" altLang="en-US"/>
          </a:p>
        </p:txBody>
      </p:sp>
    </p:spTree>
    <p:extLst>
      <p:ext uri="{BB962C8B-B14F-4D97-AF65-F5344CB8AC3E}">
        <p14:creationId xmlns:p14="http://schemas.microsoft.com/office/powerpoint/2010/main" val="2122951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1833DB-2F54-0F45-95F5-175A14A47668}"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B78AAB-DA59-F344-B761-599FB5B65DB7}" type="slidenum">
              <a:rPr lang="en-US" altLang="en-US"/>
              <a:pPr>
                <a:defRPr/>
              </a:pPr>
              <a:t>‹#›</a:t>
            </a:fld>
            <a:endParaRPr lang="en-US" altLang="en-US"/>
          </a:p>
        </p:txBody>
      </p:sp>
    </p:spTree>
    <p:extLst>
      <p:ext uri="{BB962C8B-B14F-4D97-AF65-F5344CB8AC3E}">
        <p14:creationId xmlns:p14="http://schemas.microsoft.com/office/powerpoint/2010/main" val="1793256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62AA3F-9EC5-9249-956A-07B3A7F42EF5}" type="datetimeFigureOut">
              <a:rPr lang="en-US" altLang="en-US"/>
              <a:pPr>
                <a:defRPr/>
              </a:pPr>
              <a:t>3/15/17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70EF2D-357C-EC40-ABBD-7587657E6A60}" type="slidenum">
              <a:rPr lang="en-US" altLang="en-US"/>
              <a:pPr>
                <a:defRPr/>
              </a:pPr>
              <a:t>‹#›</a:t>
            </a:fld>
            <a:endParaRPr lang="en-US" altLang="en-US"/>
          </a:p>
        </p:txBody>
      </p:sp>
    </p:spTree>
    <p:extLst>
      <p:ext uri="{BB962C8B-B14F-4D97-AF65-F5344CB8AC3E}">
        <p14:creationId xmlns:p14="http://schemas.microsoft.com/office/powerpoint/2010/main" val="102524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33E8570-4588-9249-A9A0-04878F0D309F}"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A76CECE-EBC4-1842-9B8A-F5D00E926F35}" type="slidenum">
              <a:rPr lang="en-US" altLang="en-US"/>
              <a:pPr>
                <a:defRPr/>
              </a:pPr>
              <a:t>‹#›</a:t>
            </a:fld>
            <a:endParaRPr lang="en-US" altLang="en-US"/>
          </a:p>
        </p:txBody>
      </p:sp>
    </p:spTree>
    <p:extLst>
      <p:ext uri="{BB962C8B-B14F-4D97-AF65-F5344CB8AC3E}">
        <p14:creationId xmlns:p14="http://schemas.microsoft.com/office/powerpoint/2010/main" val="9936833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1F1B8679-B4DD-FD4A-A9D8-801E69618508}"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2A761A9-2F72-6E43-B76B-E0A9BE845AEA}" type="slidenum">
              <a:rPr lang="en-US" altLang="en-US"/>
              <a:pPr>
                <a:defRPr/>
              </a:pPr>
              <a:t>‹#›</a:t>
            </a:fld>
            <a:endParaRPr lang="en-US" altLang="en-US"/>
          </a:p>
        </p:txBody>
      </p:sp>
    </p:spTree>
    <p:extLst>
      <p:ext uri="{BB962C8B-B14F-4D97-AF65-F5344CB8AC3E}">
        <p14:creationId xmlns:p14="http://schemas.microsoft.com/office/powerpoint/2010/main" val="2026929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63E42E98-F331-DB49-B49E-FC18CD7FF403}"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B7C955-5542-3445-B230-689E98786994}" type="slidenum">
              <a:rPr lang="en-US" altLang="en-US"/>
              <a:pPr>
                <a:defRPr/>
              </a:pPr>
              <a:t>‹#›</a:t>
            </a:fld>
            <a:endParaRPr lang="en-US" altLang="en-US"/>
          </a:p>
        </p:txBody>
      </p:sp>
    </p:spTree>
    <p:extLst>
      <p:ext uri="{BB962C8B-B14F-4D97-AF65-F5344CB8AC3E}">
        <p14:creationId xmlns:p14="http://schemas.microsoft.com/office/powerpoint/2010/main" val="9892307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D8CF6B09-2D4F-8349-91E7-3D6768EB047F}"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76B1AF0-EA2A-924F-BB13-A85ADEDABAAE}" type="slidenum">
              <a:rPr lang="en-US" altLang="en-US"/>
              <a:pPr>
                <a:defRPr/>
              </a:pPr>
              <a:t>‹#›</a:t>
            </a:fld>
            <a:endParaRPr lang="en-US" altLang="en-US"/>
          </a:p>
        </p:txBody>
      </p:sp>
    </p:spTree>
    <p:extLst>
      <p:ext uri="{BB962C8B-B14F-4D97-AF65-F5344CB8AC3E}">
        <p14:creationId xmlns:p14="http://schemas.microsoft.com/office/powerpoint/2010/main" val="18024919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6E75426-06B7-B643-BBC3-BAEBD6374A87}"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E714DE3-2D49-6844-A6CA-7BEA35F062D8}" type="slidenum">
              <a:rPr lang="en-US" altLang="en-US"/>
              <a:pPr>
                <a:defRPr/>
              </a:pPr>
              <a:t>‹#›</a:t>
            </a:fld>
            <a:endParaRPr lang="en-US" altLang="en-US"/>
          </a:p>
        </p:txBody>
      </p:sp>
    </p:spTree>
    <p:extLst>
      <p:ext uri="{BB962C8B-B14F-4D97-AF65-F5344CB8AC3E}">
        <p14:creationId xmlns:p14="http://schemas.microsoft.com/office/powerpoint/2010/main" val="1233114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F973E122-22CF-4A4D-893A-521607AA7035}"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C06F624-9E3E-8241-B72D-3A3C41DC0EEE}" type="slidenum">
              <a:rPr lang="en-US" altLang="en-US"/>
              <a:pPr>
                <a:defRPr/>
              </a:pPr>
              <a:t>‹#›</a:t>
            </a:fld>
            <a:endParaRPr lang="en-US" altLang="en-US"/>
          </a:p>
        </p:txBody>
      </p:sp>
    </p:spTree>
    <p:extLst>
      <p:ext uri="{BB962C8B-B14F-4D97-AF65-F5344CB8AC3E}">
        <p14:creationId xmlns:p14="http://schemas.microsoft.com/office/powerpoint/2010/main" val="16382535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AAD14494-8935-DC4A-A14B-DE6116205AB7}"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578ED17-A400-3741-B739-4E5D1989CA46}" type="slidenum">
              <a:rPr lang="en-US" altLang="en-US"/>
              <a:pPr>
                <a:defRPr/>
              </a:pPr>
              <a:t>‹#›</a:t>
            </a:fld>
            <a:endParaRPr lang="en-US" altLang="en-US"/>
          </a:p>
        </p:txBody>
      </p:sp>
    </p:spTree>
    <p:extLst>
      <p:ext uri="{BB962C8B-B14F-4D97-AF65-F5344CB8AC3E}">
        <p14:creationId xmlns:p14="http://schemas.microsoft.com/office/powerpoint/2010/main" val="2630433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42BD81-7894-E740-970F-AAAA1C6AF48E}"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7876AFC-9F08-2F4C-B3B3-59E3328AE9AA}" type="slidenum">
              <a:rPr lang="en-US" altLang="en-US"/>
              <a:pPr>
                <a:defRPr/>
              </a:pPr>
              <a:t>‹#›</a:t>
            </a:fld>
            <a:endParaRPr lang="en-US" altLang="en-US"/>
          </a:p>
        </p:txBody>
      </p:sp>
    </p:spTree>
    <p:extLst>
      <p:ext uri="{BB962C8B-B14F-4D97-AF65-F5344CB8AC3E}">
        <p14:creationId xmlns:p14="http://schemas.microsoft.com/office/powerpoint/2010/main" val="10388288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E2DC1A-A8E9-924B-8153-F6A89ED7A57E}"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42E9BFA2-B712-4C45-980E-09150B2D2F37}" type="slidenum">
              <a:rPr lang="en-US" altLang="en-US"/>
              <a:pPr>
                <a:defRPr/>
              </a:pPr>
              <a:t>‹#›</a:t>
            </a:fld>
            <a:endParaRPr lang="en-US" altLang="en-US"/>
          </a:p>
        </p:txBody>
      </p:sp>
    </p:spTree>
    <p:extLst>
      <p:ext uri="{BB962C8B-B14F-4D97-AF65-F5344CB8AC3E}">
        <p14:creationId xmlns:p14="http://schemas.microsoft.com/office/powerpoint/2010/main" val="173506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defTabSz="914400">
              <a:defRPr/>
            </a:lvl1pPr>
          </a:lstStyle>
          <a:p>
            <a:pPr>
              <a:defRPr/>
            </a:pPr>
            <a:fld id="{634B41E4-D2AE-BD43-A475-AC206BC12CB3}" type="datetime1">
              <a:rPr lang="en-US" altLang="en-US"/>
              <a:pPr>
                <a:defRPr/>
              </a:pPr>
              <a:t>3/15/17</a:t>
            </a:fld>
            <a:endParaRPr lang="en-US" alt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CC8DC321-584E-2946-A7A1-C93EE3791782}" type="slidenum">
              <a:rPr lang="en-US" altLang="en-US"/>
              <a:pPr>
                <a:defRPr/>
              </a:pPr>
              <a:t>‹#›</a:t>
            </a:fld>
            <a:endParaRPr lang="en-US" altLang="en-US"/>
          </a:p>
        </p:txBody>
      </p:sp>
    </p:spTree>
    <p:extLst>
      <p:ext uri="{BB962C8B-B14F-4D97-AF65-F5344CB8AC3E}">
        <p14:creationId xmlns:p14="http://schemas.microsoft.com/office/powerpoint/2010/main" val="31797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40FE6C-C34A-A94B-AD67-E0BA5E532D64}" type="datetimeFigureOut">
              <a:rPr lang="en-US" altLang="en-US"/>
              <a:pPr>
                <a:defRPr/>
              </a:pPr>
              <a:t>3/15/17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D04749-12F0-7A4A-A91C-75A37B275F8A}" type="slidenum">
              <a:rPr lang="en-US" altLang="en-US"/>
              <a:pPr>
                <a:defRPr/>
              </a:pPr>
              <a:t>‹#›</a:t>
            </a:fld>
            <a:endParaRPr lang="en-US" altLang="en-US"/>
          </a:p>
        </p:txBody>
      </p:sp>
    </p:spTree>
    <p:extLst>
      <p:ext uri="{BB962C8B-B14F-4D97-AF65-F5344CB8AC3E}">
        <p14:creationId xmlns:p14="http://schemas.microsoft.com/office/powerpoint/2010/main" val="17648924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smtClean="0"/>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9AF610E9-DD3E-B94F-B467-8982743B6058}"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9341D1E7-5A4E-0B4A-9684-28B2198563FD}" type="slidenum">
              <a:rPr lang="en-US" altLang="en-US"/>
              <a:pPr>
                <a:defRPr/>
              </a:pPr>
              <a:t>‹#›</a:t>
            </a:fld>
            <a:endParaRPr lang="en-US" altLang="en-US"/>
          </a:p>
        </p:txBody>
      </p:sp>
    </p:spTree>
    <p:extLst>
      <p:ext uri="{BB962C8B-B14F-4D97-AF65-F5344CB8AC3E}">
        <p14:creationId xmlns:p14="http://schemas.microsoft.com/office/powerpoint/2010/main" val="4566517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2F9968A3-CD42-BE42-9590-7DE41DD363F3}"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474501CB-17B9-4D42-AB3B-92AA7A14C6CC}" type="slidenum">
              <a:rPr lang="en-US" altLang="en-US"/>
              <a:pPr>
                <a:defRPr/>
              </a:pPr>
              <a:t>‹#›</a:t>
            </a:fld>
            <a:endParaRPr lang="en-US" altLang="en-US"/>
          </a:p>
        </p:txBody>
      </p:sp>
    </p:spTree>
    <p:extLst>
      <p:ext uri="{BB962C8B-B14F-4D97-AF65-F5344CB8AC3E}">
        <p14:creationId xmlns:p14="http://schemas.microsoft.com/office/powerpoint/2010/main" val="803294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90A186B-C52F-1D4A-9ED2-8D9B48F9E74D}"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C6E94C23-5114-C741-BD38-F3E351C0E87F}" type="slidenum">
              <a:rPr lang="en-US" altLang="en-US"/>
              <a:pPr>
                <a:defRPr/>
              </a:pPr>
              <a:t>‹#›</a:t>
            </a:fld>
            <a:endParaRPr lang="en-US" altLang="en-US"/>
          </a:p>
        </p:txBody>
      </p:sp>
    </p:spTree>
    <p:extLst>
      <p:ext uri="{BB962C8B-B14F-4D97-AF65-F5344CB8AC3E}">
        <p14:creationId xmlns:p14="http://schemas.microsoft.com/office/powerpoint/2010/main" val="578187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a:lvl1pPr>
          </a:lstStyle>
          <a:p>
            <a:pPr>
              <a:defRPr/>
            </a:pPr>
            <a:fld id="{5A6E514E-13D6-604D-BAEE-02F17F85155C}"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84AF0EF5-58CE-F448-895B-9E2613725362}" type="slidenum">
              <a:rPr lang="en-US" altLang="en-US"/>
              <a:pPr>
                <a:defRPr/>
              </a:pPr>
              <a:t>‹#›</a:t>
            </a:fld>
            <a:endParaRPr lang="en-US" altLang="en-US"/>
          </a:p>
        </p:txBody>
      </p:sp>
    </p:spTree>
    <p:extLst>
      <p:ext uri="{BB962C8B-B14F-4D97-AF65-F5344CB8AC3E}">
        <p14:creationId xmlns:p14="http://schemas.microsoft.com/office/powerpoint/2010/main" val="6914515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a:lvl1pPr>
          </a:lstStyle>
          <a:p>
            <a:pPr>
              <a:defRPr/>
            </a:pPr>
            <a:fld id="{37104CB4-BA14-254A-981F-8B27E160F1DA}" type="datetime1">
              <a:rPr lang="en-US" altLang="en-US"/>
              <a:pPr>
                <a:defRPr/>
              </a:pPr>
              <a:t>3/15/17</a:t>
            </a:fld>
            <a:endParaRPr lang="en-US" altLang="en-US"/>
          </a:p>
        </p:txBody>
      </p:sp>
      <p:sp>
        <p:nvSpPr>
          <p:cNvPr id="8" name="Footer Placeholder 7"/>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B68F5708-BDA6-0E4E-A34F-D5DE72F05BEB}" type="slidenum">
              <a:rPr lang="en-US" altLang="en-US"/>
              <a:pPr>
                <a:defRPr/>
              </a:pPr>
              <a:t>‹#›</a:t>
            </a:fld>
            <a:endParaRPr lang="en-US" altLang="en-US"/>
          </a:p>
        </p:txBody>
      </p:sp>
    </p:spTree>
    <p:extLst>
      <p:ext uri="{BB962C8B-B14F-4D97-AF65-F5344CB8AC3E}">
        <p14:creationId xmlns:p14="http://schemas.microsoft.com/office/powerpoint/2010/main" val="15787169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a:lvl1pPr>
          </a:lstStyle>
          <a:p>
            <a:pPr>
              <a:defRPr/>
            </a:pPr>
            <a:fld id="{68E74EC2-C3C6-7C4B-86BB-A4BD301B234E}" type="datetime1">
              <a:rPr lang="en-US" altLang="en-US"/>
              <a:pPr>
                <a:defRPr/>
              </a:pPr>
              <a:t>3/15/17</a:t>
            </a:fld>
            <a:endParaRPr lang="en-US" altLang="en-US"/>
          </a:p>
        </p:txBody>
      </p:sp>
      <p:sp>
        <p:nvSpPr>
          <p:cNvPr id="4" name="Footer Placeholder 3"/>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A555DA7A-DC9B-5544-953B-0A4C360BA0B7}" type="slidenum">
              <a:rPr lang="en-US" altLang="en-US"/>
              <a:pPr>
                <a:defRPr/>
              </a:pPr>
              <a:t>‹#›</a:t>
            </a:fld>
            <a:endParaRPr lang="en-US" altLang="en-US"/>
          </a:p>
        </p:txBody>
      </p:sp>
    </p:spTree>
    <p:extLst>
      <p:ext uri="{BB962C8B-B14F-4D97-AF65-F5344CB8AC3E}">
        <p14:creationId xmlns:p14="http://schemas.microsoft.com/office/powerpoint/2010/main" val="62299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D9A2496E-E7CD-1D48-AD7C-8293F072B75B}" type="datetime1">
              <a:rPr lang="en-US" altLang="en-US"/>
              <a:pPr>
                <a:defRPr/>
              </a:pPr>
              <a:t>3/15/17</a:t>
            </a:fld>
            <a:endParaRPr lang="en-US" altLang="en-US"/>
          </a:p>
        </p:txBody>
      </p:sp>
      <p:sp>
        <p:nvSpPr>
          <p:cNvPr id="3" name="Footer Placeholder 2"/>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91B1908F-9000-D149-9FC9-D62CC99B0EF0}" type="slidenum">
              <a:rPr lang="en-US" altLang="en-US"/>
              <a:pPr>
                <a:defRPr/>
              </a:pPr>
              <a:t>‹#›</a:t>
            </a:fld>
            <a:endParaRPr lang="en-US" altLang="en-US"/>
          </a:p>
        </p:txBody>
      </p:sp>
    </p:spTree>
    <p:extLst>
      <p:ext uri="{BB962C8B-B14F-4D97-AF65-F5344CB8AC3E}">
        <p14:creationId xmlns:p14="http://schemas.microsoft.com/office/powerpoint/2010/main" val="2000033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DCEF7AB8-D2A3-8F41-8EB2-A159E8992EF9}"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16042C1C-44F7-DC46-AB23-61A426AA6A49}" type="slidenum">
              <a:rPr lang="en-US" altLang="en-US"/>
              <a:pPr>
                <a:defRPr/>
              </a:pPr>
              <a:t>‹#›</a:t>
            </a:fld>
            <a:endParaRPr lang="en-US" altLang="en-US"/>
          </a:p>
        </p:txBody>
      </p:sp>
    </p:spTree>
    <p:extLst>
      <p:ext uri="{BB962C8B-B14F-4D97-AF65-F5344CB8AC3E}">
        <p14:creationId xmlns:p14="http://schemas.microsoft.com/office/powerpoint/2010/main" val="1933084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F5A33D4D-6288-6147-B48E-2C672BBF6035}" type="datetime1">
              <a:rPr lang="en-US" altLang="en-US"/>
              <a:pPr>
                <a:defRPr/>
              </a:pPr>
              <a:t>3/15/17</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BA144FDB-C2FE-3B4C-9FD7-2BD28251DAF6}" type="slidenum">
              <a:rPr lang="en-US" altLang="en-US"/>
              <a:pPr>
                <a:defRPr/>
              </a:pPr>
              <a:t>‹#›</a:t>
            </a:fld>
            <a:endParaRPr lang="en-US" altLang="en-US"/>
          </a:p>
        </p:txBody>
      </p:sp>
    </p:spTree>
    <p:extLst>
      <p:ext uri="{BB962C8B-B14F-4D97-AF65-F5344CB8AC3E}">
        <p14:creationId xmlns:p14="http://schemas.microsoft.com/office/powerpoint/2010/main" val="875226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1451BC45-43BD-DC4A-97CC-4B2A7E945D41}"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A609CC2F-60FD-EE42-8569-2038C3DB3E27}" type="slidenum">
              <a:rPr lang="en-US" altLang="en-US"/>
              <a:pPr>
                <a:defRPr/>
              </a:pPr>
              <a:t>‹#›</a:t>
            </a:fld>
            <a:endParaRPr lang="en-US" altLang="en-US"/>
          </a:p>
        </p:txBody>
      </p:sp>
    </p:spTree>
    <p:extLst>
      <p:ext uri="{BB962C8B-B14F-4D97-AF65-F5344CB8AC3E}">
        <p14:creationId xmlns:p14="http://schemas.microsoft.com/office/powerpoint/2010/main" val="109819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9110A-C186-9744-9CAD-E6783611B932}" type="datetimeFigureOut">
              <a:rPr lang="en-US" altLang="en-US"/>
              <a:pPr>
                <a:defRPr/>
              </a:pPr>
              <a:t>3/15/17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4BE4D0-F2BE-2246-AAA5-F387156D7F07}" type="slidenum">
              <a:rPr lang="en-US" altLang="en-US"/>
              <a:pPr>
                <a:defRPr/>
              </a:pPr>
              <a:t>‹#›</a:t>
            </a:fld>
            <a:endParaRPr lang="en-US" altLang="en-US"/>
          </a:p>
        </p:txBody>
      </p:sp>
    </p:spTree>
    <p:extLst>
      <p:ext uri="{BB962C8B-B14F-4D97-AF65-F5344CB8AC3E}">
        <p14:creationId xmlns:p14="http://schemas.microsoft.com/office/powerpoint/2010/main" val="764851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a:lvl1pPr>
          </a:lstStyle>
          <a:p>
            <a:pPr>
              <a:defRPr/>
            </a:pPr>
            <a:fld id="{AA2F0776-FE31-144C-AAF1-370A83FDD80E}" type="datetime1">
              <a:rPr lang="en-US" altLang="en-US"/>
              <a:pPr>
                <a:defRPr/>
              </a:pPr>
              <a:t>3/15/17</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E97D74EA-E223-BF4A-A246-A34610A55D64}" type="slidenum">
              <a:rPr lang="en-US" altLang="en-US"/>
              <a:pPr>
                <a:defRPr/>
              </a:pPr>
              <a:t>‹#›</a:t>
            </a:fld>
            <a:endParaRPr lang="en-US" altLang="en-US"/>
          </a:p>
        </p:txBody>
      </p:sp>
    </p:spTree>
    <p:extLst>
      <p:ext uri="{BB962C8B-B14F-4D97-AF65-F5344CB8AC3E}">
        <p14:creationId xmlns:p14="http://schemas.microsoft.com/office/powerpoint/2010/main" val="1597848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63C8C3-7C1F-A946-B104-5A4EC0EC2114}" type="slidenum">
              <a:rPr lang="en-US" altLang="en-US"/>
              <a:pPr>
                <a:defRPr/>
              </a:pPr>
              <a:t>‹#›</a:t>
            </a:fld>
            <a:endParaRPr lang="en-US" altLang="en-US"/>
          </a:p>
        </p:txBody>
      </p:sp>
    </p:spTree>
    <p:extLst>
      <p:ext uri="{BB962C8B-B14F-4D97-AF65-F5344CB8AC3E}">
        <p14:creationId xmlns:p14="http://schemas.microsoft.com/office/powerpoint/2010/main" val="57084051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C99E-E1AC-F144-92E8-0C82233A37C4}" type="slidenum">
              <a:rPr lang="en-US" altLang="en-US"/>
              <a:pPr>
                <a:defRPr/>
              </a:pPr>
              <a:t>‹#›</a:t>
            </a:fld>
            <a:endParaRPr lang="en-US" altLang="en-US"/>
          </a:p>
        </p:txBody>
      </p:sp>
    </p:spTree>
    <p:extLst>
      <p:ext uri="{BB962C8B-B14F-4D97-AF65-F5344CB8AC3E}">
        <p14:creationId xmlns:p14="http://schemas.microsoft.com/office/powerpoint/2010/main" val="5745965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E2C851-83A3-D24B-A805-A8201DA1A5A5}" type="slidenum">
              <a:rPr lang="en-US" altLang="en-US"/>
              <a:pPr>
                <a:defRPr/>
              </a:pPr>
              <a:t>‹#›</a:t>
            </a:fld>
            <a:endParaRPr lang="en-US" altLang="en-US"/>
          </a:p>
        </p:txBody>
      </p:sp>
    </p:spTree>
    <p:extLst>
      <p:ext uri="{BB962C8B-B14F-4D97-AF65-F5344CB8AC3E}">
        <p14:creationId xmlns:p14="http://schemas.microsoft.com/office/powerpoint/2010/main" val="1558581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B79DCB-6E3D-AF46-B0F1-E5F5D1C13AC0}" type="slidenum">
              <a:rPr lang="en-US" altLang="en-US"/>
              <a:pPr>
                <a:defRPr/>
              </a:pPr>
              <a:t>‹#›</a:t>
            </a:fld>
            <a:endParaRPr lang="en-US" altLang="en-US"/>
          </a:p>
        </p:txBody>
      </p:sp>
    </p:spTree>
    <p:extLst>
      <p:ext uri="{BB962C8B-B14F-4D97-AF65-F5344CB8AC3E}">
        <p14:creationId xmlns:p14="http://schemas.microsoft.com/office/powerpoint/2010/main" val="12684099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5D124F-4C25-D743-9191-3771A767E5A5}" type="slidenum">
              <a:rPr lang="en-US" altLang="en-US"/>
              <a:pPr>
                <a:defRPr/>
              </a:pPr>
              <a:t>‹#›</a:t>
            </a:fld>
            <a:endParaRPr lang="en-US" altLang="en-US"/>
          </a:p>
        </p:txBody>
      </p:sp>
    </p:spTree>
    <p:extLst>
      <p:ext uri="{BB962C8B-B14F-4D97-AF65-F5344CB8AC3E}">
        <p14:creationId xmlns:p14="http://schemas.microsoft.com/office/powerpoint/2010/main" val="673365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C77D6D-CEDF-4B4D-8B47-18D349179453}" type="slidenum">
              <a:rPr lang="en-US" altLang="en-US"/>
              <a:pPr>
                <a:defRPr/>
              </a:pPr>
              <a:t>‹#›</a:t>
            </a:fld>
            <a:endParaRPr lang="en-US" altLang="en-US"/>
          </a:p>
        </p:txBody>
      </p:sp>
    </p:spTree>
    <p:extLst>
      <p:ext uri="{BB962C8B-B14F-4D97-AF65-F5344CB8AC3E}">
        <p14:creationId xmlns:p14="http://schemas.microsoft.com/office/powerpoint/2010/main" val="11759898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D0221D7-8DE4-424D-93BD-D2D49B65919D}" type="slidenum">
              <a:rPr lang="en-US" altLang="en-US"/>
              <a:pPr>
                <a:defRPr/>
              </a:pPr>
              <a:t>‹#›</a:t>
            </a:fld>
            <a:endParaRPr lang="en-US" altLang="en-US"/>
          </a:p>
        </p:txBody>
      </p:sp>
    </p:spTree>
    <p:extLst>
      <p:ext uri="{BB962C8B-B14F-4D97-AF65-F5344CB8AC3E}">
        <p14:creationId xmlns:p14="http://schemas.microsoft.com/office/powerpoint/2010/main" val="20332619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BD62B7-B6A5-1849-A141-EC0428F5DF63}" type="slidenum">
              <a:rPr lang="en-US" altLang="en-US"/>
              <a:pPr>
                <a:defRPr/>
              </a:pPr>
              <a:t>‹#›</a:t>
            </a:fld>
            <a:endParaRPr lang="en-US" altLang="en-US"/>
          </a:p>
        </p:txBody>
      </p:sp>
    </p:spTree>
    <p:extLst>
      <p:ext uri="{BB962C8B-B14F-4D97-AF65-F5344CB8AC3E}">
        <p14:creationId xmlns:p14="http://schemas.microsoft.com/office/powerpoint/2010/main" val="17045725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50A336-016E-5D49-A029-F8C919621BA9}" type="slidenum">
              <a:rPr lang="en-US" altLang="en-US"/>
              <a:pPr>
                <a:defRPr/>
              </a:pPr>
              <a:t>‹#›</a:t>
            </a:fld>
            <a:endParaRPr lang="en-US" altLang="en-US"/>
          </a:p>
        </p:txBody>
      </p:sp>
    </p:spTree>
    <p:extLst>
      <p:ext uri="{BB962C8B-B14F-4D97-AF65-F5344CB8AC3E}">
        <p14:creationId xmlns:p14="http://schemas.microsoft.com/office/powerpoint/2010/main" val="148284119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slideLayout" Target="../slideLayouts/slideLayout127.xml"/><Relationship Id="rId13" Type="http://schemas.openxmlformats.org/officeDocument/2006/relationships/slideLayout" Target="../slideLayouts/slideLayout128.xml"/><Relationship Id="rId14" Type="http://schemas.openxmlformats.org/officeDocument/2006/relationships/theme" Target="../theme/theme10.xml"/><Relationship Id="rId15" Type="http://schemas.openxmlformats.org/officeDocument/2006/relationships/image" Target="../media/image1.png"/><Relationship Id="rId16" Type="http://schemas.openxmlformats.org/officeDocument/2006/relationships/image" Target="../media/image3.pn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1.xml"/><Relationship Id="rId14" Type="http://schemas.openxmlformats.org/officeDocument/2006/relationships/image" Target="../media/image3.png"/><Relationship Id="rId15" Type="http://schemas.openxmlformats.org/officeDocument/2006/relationships/image" Target="../media/image1.png"/><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theme" Target="../theme/theme3.xml"/><Relationship Id="rId15" Type="http://schemas.openxmlformats.org/officeDocument/2006/relationships/image" Target="../media/image1.png"/><Relationship Id="rId16" Type="http://schemas.openxmlformats.org/officeDocument/2006/relationships/image" Target="../media/image3.png"/><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slideLayout" Target="../slideLayouts/slideLayout55.xml"/><Relationship Id="rId15" Type="http://schemas.openxmlformats.org/officeDocument/2006/relationships/theme" Target="../theme/theme4.xml"/><Relationship Id="rId16" Type="http://schemas.openxmlformats.org/officeDocument/2006/relationships/image" Target="../media/image3.png"/><Relationship Id="rId17" Type="http://schemas.openxmlformats.org/officeDocument/2006/relationships/image" Target="../media/image1.png"/><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5.xml"/><Relationship Id="rId13" Type="http://schemas.openxmlformats.org/officeDocument/2006/relationships/image" Target="../media/image1.png"/><Relationship Id="rId14" Type="http://schemas.openxmlformats.org/officeDocument/2006/relationships/image" Target="../media/image3.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slideLayout" Target="../slideLayouts/slideLayout78.xml"/><Relationship Id="rId13" Type="http://schemas.openxmlformats.org/officeDocument/2006/relationships/theme" Target="../theme/theme6.xml"/><Relationship Id="rId14" Type="http://schemas.openxmlformats.org/officeDocument/2006/relationships/image" Target="../media/image3.png"/><Relationship Id="rId15" Type="http://schemas.openxmlformats.org/officeDocument/2006/relationships/image" Target="../media/image1.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theme" Target="../theme/theme7.xml"/><Relationship Id="rId14" Type="http://schemas.openxmlformats.org/officeDocument/2006/relationships/image" Target="../media/image3.png"/><Relationship Id="rId15"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1.xml"/><Relationship Id="rId12" Type="http://schemas.openxmlformats.org/officeDocument/2006/relationships/slideLayout" Target="../slideLayouts/slideLayout102.xml"/><Relationship Id="rId13" Type="http://schemas.openxmlformats.org/officeDocument/2006/relationships/slideLayout" Target="../slideLayouts/slideLayout103.xml"/><Relationship Id="rId14" Type="http://schemas.openxmlformats.org/officeDocument/2006/relationships/theme" Target="../theme/theme8.xml"/><Relationship Id="rId15" Type="http://schemas.openxmlformats.org/officeDocument/2006/relationships/image" Target="../media/image1.png"/><Relationship Id="rId16" Type="http://schemas.openxmlformats.org/officeDocument/2006/relationships/image" Target="../media/image3.png"/><Relationship Id="rId1" Type="http://schemas.openxmlformats.org/officeDocument/2006/relationships/slideLayout" Target="../slideLayouts/slideLayout91.xml"/><Relationship Id="rId2" Type="http://schemas.openxmlformats.org/officeDocument/2006/relationships/slideLayout" Target="../slideLayouts/slideLayout92.xml"/><Relationship Id="rId3" Type="http://schemas.openxmlformats.org/officeDocument/2006/relationships/slideLayout" Target="../slideLayouts/slideLayout93.xml"/><Relationship Id="rId4" Type="http://schemas.openxmlformats.org/officeDocument/2006/relationships/slideLayout" Target="../slideLayouts/slideLayout94.xml"/><Relationship Id="rId5" Type="http://schemas.openxmlformats.org/officeDocument/2006/relationships/slideLayout" Target="../slideLayouts/slideLayout95.xml"/><Relationship Id="rId6" Type="http://schemas.openxmlformats.org/officeDocument/2006/relationships/slideLayout" Target="../slideLayouts/slideLayout96.xml"/><Relationship Id="rId7" Type="http://schemas.openxmlformats.org/officeDocument/2006/relationships/slideLayout" Target="../slideLayouts/slideLayout97.xml"/><Relationship Id="rId8" Type="http://schemas.openxmlformats.org/officeDocument/2006/relationships/slideLayout" Target="../slideLayouts/slideLayout98.xml"/><Relationship Id="rId9" Type="http://schemas.openxmlformats.org/officeDocument/2006/relationships/slideLayout" Target="../slideLayouts/slideLayout99.xml"/><Relationship Id="rId10"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9.xml"/><Relationship Id="rId14" Type="http://schemas.openxmlformats.org/officeDocument/2006/relationships/image" Target="../media/image3.png"/><Relationship Id="rId15"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D1E54330-2FFE-4045-A3E4-D6AE0F429963}" type="datetimeFigureOut">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351BE6DC-94AD-4744-AD47-4FEA7F7C98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21" r:id="rId1"/>
    <p:sldLayoutId id="2147486922" r:id="rId2"/>
    <p:sldLayoutId id="2147486923"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 id="2147486865" r:id="rId12"/>
    <p:sldLayoutId id="2147486924" r:id="rId13"/>
    <p:sldLayoutId id="2147487007"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39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9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D0B75A09-50DB-0949-9971-6C38E96BAE41}" type="slidenum">
              <a:rPr lang="en-US" altLang="en-US"/>
              <a:pPr>
                <a:defRPr/>
              </a:pPr>
              <a:t>‹#›</a:t>
            </a:fld>
            <a:endParaRPr lang="en-US" altLang="en-US"/>
          </a:p>
        </p:txBody>
      </p:sp>
      <p:pic>
        <p:nvPicPr>
          <p:cNvPr id="139271"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99" r:id="rId1"/>
    <p:sldLayoutId id="2147486993"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 id="2147486909" r:id="rId12"/>
    <p:sldLayoutId id="214748699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53602"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03"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CCC86364-12F8-FE4F-A4C7-8CD86221B3C2}"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485EEADB-51AE-294E-9664-C22AC1A55786}"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153607"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95" r:id="rId1"/>
    <p:sldLayoutId id="2147486996" r:id="rId2"/>
    <p:sldLayoutId id="2147486997" r:id="rId3"/>
    <p:sldLayoutId id="2147486998" r:id="rId4"/>
    <p:sldLayoutId id="2147486999" r:id="rId5"/>
    <p:sldLayoutId id="2147487000" r:id="rId6"/>
    <p:sldLayoutId id="2147487001" r:id="rId7"/>
    <p:sldLayoutId id="2147487002" r:id="rId8"/>
    <p:sldLayoutId id="2147487003" r:id="rId9"/>
    <p:sldLayoutId id="2147487004" r:id="rId10"/>
    <p:sldLayoutId id="2147487005" r:id="rId11"/>
    <p:sldLayoutId id="214748700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425393ED-7486-784C-979A-C740360807BE}"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16344159-A534-9249-9988-ACACA37A45E0}"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 id="2147486936" r:id="rId12"/>
    <p:sldLayoutId id="2147486937" r:id="rId13"/>
    <p:sldLayoutId id="2147486938"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93962B3C-BFF9-7B4A-8844-290F371DC99A}" type="slidenum">
              <a:rPr lang="en-US" altLang="en-US"/>
              <a:pPr>
                <a:defRPr/>
              </a:pPr>
              <a:t>‹#›</a:t>
            </a:fld>
            <a:endParaRPr lang="en-US" altLang="en-US"/>
          </a:p>
        </p:txBody>
      </p:sp>
      <p:pic>
        <p:nvPicPr>
          <p:cNvPr id="43015"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66" r:id="rId1"/>
    <p:sldLayoutId id="2147486939" r:id="rId2"/>
    <p:sldLayoutId id="2147486867" r:id="rId3"/>
    <p:sldLayoutId id="2147486868" r:id="rId4"/>
    <p:sldLayoutId id="2147486869" r:id="rId5"/>
    <p:sldLayoutId id="2147486870" r:id="rId6"/>
    <p:sldLayoutId id="2147486871" r:id="rId7"/>
    <p:sldLayoutId id="2147486872" r:id="rId8"/>
    <p:sldLayoutId id="2147486873" r:id="rId9"/>
    <p:sldLayoutId id="2147486874" r:id="rId10"/>
    <p:sldLayoutId id="2147486875" r:id="rId11"/>
    <p:sldLayoutId id="2147486876" r:id="rId12"/>
    <p:sldLayoutId id="2147486940"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57346"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538F7896-EBC2-0242-A145-E3A6ABB7F68A}"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8C500432-0E2F-AD4A-ADDC-055E23E9EC25}"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57351"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 id="2147486953" r:id="rId13"/>
    <p:sldLayoutId id="2147486954"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2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3CD220C1-2E02-234B-AA55-6246E0BB066A}" type="slidenum">
              <a:rPr lang="en-US" altLang="en-US"/>
              <a:pPr>
                <a:defRPr/>
              </a:pPr>
              <a:t>‹#›</a:t>
            </a:fld>
            <a:endParaRPr lang="en-US" altLang="en-US"/>
          </a:p>
        </p:txBody>
      </p:sp>
      <p:pic>
        <p:nvPicPr>
          <p:cNvPr id="72711"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8499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4995"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4D64245-CDA4-CC43-9EB6-A4834AD52241}"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9D23339E-205D-1C4F-9371-C93850AA25CD}"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8499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 id="214748696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8307"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025813CC-373F-BD45-942C-3C3F377A15A2}"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39B69E4E-7A7F-C446-A5CC-6339D24B7317}"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98311"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 id="214748697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CC3A38D-B74C-A64F-BACB-670BDD4123AD}" type="slidenum">
              <a:rPr lang="en-US" altLang="en-US"/>
              <a:pPr>
                <a:defRPr/>
              </a:pPr>
              <a:t>‹#›</a:t>
            </a:fld>
            <a:endParaRPr lang="en-US" altLang="en-US"/>
          </a:p>
        </p:txBody>
      </p:sp>
      <p:pic>
        <p:nvPicPr>
          <p:cNvPr id="111623"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88" r:id="rId1"/>
    <p:sldLayoutId id="2147486979" r:id="rId2"/>
    <p:sldLayoutId id="2147486889" r:id="rId3"/>
    <p:sldLayoutId id="2147486890" r:id="rId4"/>
    <p:sldLayoutId id="2147486891" r:id="rId5"/>
    <p:sldLayoutId id="2147486892" r:id="rId6"/>
    <p:sldLayoutId id="2147486893" r:id="rId7"/>
    <p:sldLayoutId id="2147486894" r:id="rId8"/>
    <p:sldLayoutId id="2147486895" r:id="rId9"/>
    <p:sldLayoutId id="2147486896" r:id="rId10"/>
    <p:sldLayoutId id="2147486897" r:id="rId11"/>
    <p:sldLayoutId id="2147486898" r:id="rId12"/>
    <p:sldLayoutId id="2147486980"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2595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75851EFC-DBA6-9344-97A6-E4FB3EE82C2E}" type="datetime1">
              <a:rPr lang="en-US" altLang="en-US"/>
              <a:pPr>
                <a:defRPr/>
              </a:pPr>
              <a:t>3/15/17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2AEB8E4B-2C39-E341-AA3F-741799FF7C81}"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12595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 Id="rId3" Type="http://schemas.openxmlformats.org/officeDocument/2006/relationships/image" Target="../media/image68.w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69.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7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11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Word_Document2.docx"/><Relationship Id="rId5" Type="http://schemas.openxmlformats.org/officeDocument/2006/relationships/image" Target="../media/image71.png"/><Relationship Id="rId6" Type="http://schemas.openxmlformats.org/officeDocument/2006/relationships/image" Target="../media/image28.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28.png"/></Relationships>
</file>

<file path=ppt/slides/_rels/slide114.xml.rels><?xml version="1.0" encoding="UTF-8" standalone="yes"?>
<Relationships xmlns="http://schemas.openxmlformats.org/package/2006/relationships"><Relationship Id="rId3" Type="http://schemas.openxmlformats.org/officeDocument/2006/relationships/hyperlink" Target="http://www.ojjdp.gov/mpg" TargetMode="External"/><Relationship Id="rId4" Type="http://schemas.openxmlformats.org/officeDocument/2006/relationships/hyperlink" Target="http://www.blueprintsprograms.com/programSelector.php" TargetMode="External"/><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7.xml"/><Relationship Id="rId2" Type="http://schemas.openxmlformats.org/officeDocument/2006/relationships/hyperlink" Target="http://www.nrepp.samhsa.gov/"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4.w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png"/><Relationship Id="rId3" Type="http://schemas.openxmlformats.org/officeDocument/2006/relationships/image" Target="../media/image4.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hyperlink" Target="NULL" TargetMode="External"/><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chart" Target="../charts/char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134.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image" Target="../media/image8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1.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10.xml"/><Relationship Id="rId4" Type="http://schemas.openxmlformats.org/officeDocument/2006/relationships/diagramLayout" Target="../diagrams/layout10.xml"/><Relationship Id="rId5" Type="http://schemas.openxmlformats.org/officeDocument/2006/relationships/diagramQuickStyle" Target="../diagrams/quickStyle10.xml"/><Relationship Id="rId6" Type="http://schemas.openxmlformats.org/officeDocument/2006/relationships/diagramColors" Target="../diagrams/colors10.xml"/><Relationship Id="rId7" Type="http://schemas.microsoft.com/office/2007/relationships/diagramDrawing" Target="../diagrams/drawing10.xml"/><Relationship Id="rId1" Type="http://schemas.openxmlformats.org/officeDocument/2006/relationships/slideLayout" Target="../slideLayouts/slideLayout6.xml"/><Relationship Id="rId2" Type="http://schemas.openxmlformats.org/officeDocument/2006/relationships/notesSlide" Target="../notesSlides/notesSlide9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93.tif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w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9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97.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9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4.xml"/><Relationship Id="rId3" Type="http://schemas.openxmlformats.org/officeDocument/2006/relationships/image" Target="../media/image99.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0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hyperlink" Target="http://www.pbis.org/family/family_partnership.aspx" TargetMode="External"/><Relationship Id="rId4"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hyperlink" Target="https://www.youtube.com/watch?v=lD7BrV11wCA"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66.xml.rels><?xml version="1.0" encoding="UTF-8" standalone="yes"?>
<Relationships xmlns="http://schemas.openxmlformats.org/package/2006/relationships"><Relationship Id="rId3" Type="http://schemas.openxmlformats.org/officeDocument/2006/relationships/hyperlink" Target="https://www.youtube.com/watch?v=1w3DDUNJrbM" TargetMode="External"/><Relationship Id="rId4" Type="http://schemas.openxmlformats.org/officeDocument/2006/relationships/hyperlink" Target="https://youtu.be/cuZsh9Xd8Ho" TargetMode="External"/><Relationship Id="rId5" Type="http://schemas.openxmlformats.org/officeDocument/2006/relationships/hyperlink" Target="https://www.youtube.com/watch?v=fW8amMCVAJQ" TargetMode="External"/><Relationship Id="rId6" Type="http://schemas.openxmlformats.org/officeDocument/2006/relationships/hyperlink" Target="mailto:anne.dubie@uvm.edu" TargetMode="External"/><Relationship Id="rId7" Type="http://schemas.openxmlformats.org/officeDocument/2006/relationships/hyperlink" Target="http://www.nrepp.samhsa.gov/" TargetMode="External"/><Relationship Id="rId8"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68.xml.rels><?xml version="1.0" encoding="UTF-8" standalone="yes"?>
<Relationships xmlns="http://schemas.openxmlformats.org/package/2006/relationships"><Relationship Id="rId3" Type="http://schemas.openxmlformats.org/officeDocument/2006/relationships/hyperlink" Target="https://www.youtube.com/watch?v=1w3DDUNJrbM" TargetMode="External"/><Relationship Id="rId4" Type="http://schemas.openxmlformats.org/officeDocument/2006/relationships/hyperlink" Target="https://youtu.be/cuZsh9Xd8Ho" TargetMode="External"/><Relationship Id="rId1" Type="http://schemas.openxmlformats.org/officeDocument/2006/relationships/slideLayout" Target="../slideLayouts/slideLayout2.xml"/><Relationship Id="rId2" Type="http://schemas.openxmlformats.org/officeDocument/2006/relationships/hyperlink" Target="https://www.youtube.com/watch?v=lD7BrV11wCA"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bisvermont.org/resources/for-families/family-resources"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105.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anne.dubie@uvm.edu" TargetMode="Externa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107.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77.xml.rels><?xml version="1.0" encoding="UTF-8" standalone="yes"?>
<Relationships xmlns="http://schemas.openxmlformats.org/package/2006/relationships"><Relationship Id="rId3" Type="http://schemas.openxmlformats.org/officeDocument/2006/relationships/hyperlink" Target="http://www.pbisvermont.org/resources/evaluation-tools/swis" TargetMode="External"/><Relationship Id="rId4"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hyperlink" Target="http://www.pbisvermont.org/resources/coaches-a-coordinators/coaches"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hyperlink" Target="https://www.facebook.com/groups/PBiSVermont/" TargetMode="External"/><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hyperlink" Target="https://www.pinterest.com/vtpbis/" TargetMode="External"/><Relationship Id="rId8" Type="http://schemas.openxmlformats.org/officeDocument/2006/relationships/hyperlink" Target="https://twitter.com/vtpbis" TargetMode="External"/><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81.xml.rels><?xml version="1.0" encoding="UTF-8" standalone="yes"?>
<Relationships xmlns="http://schemas.openxmlformats.org/package/2006/relationships"><Relationship Id="rId3" Type="http://schemas.openxmlformats.org/officeDocument/2006/relationships/hyperlink" Target="mailto:Anne.Dubie@uvm.edu" TargetMode="External"/><Relationship Id="rId4" Type="http://schemas.openxmlformats.org/officeDocument/2006/relationships/image" Target="../media/image116.emf"/><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2.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6.emf"/><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3" Type="http://schemas.openxmlformats.org/officeDocument/2006/relationships/hyperlink" Target="http://www.fpg.unc.edu/~nirn/resources/detail.cfm?resourceID=31" TargetMode="External"/><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2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file:////%3f%3f%3f" TargetMode="External"/><Relationship Id="rId5" Type="http://schemas.openxmlformats.org/officeDocument/2006/relationships/image" Target="../media/image31.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wmf"/></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1" Type="http://schemas.openxmlformats.org/officeDocument/2006/relationships/diagramColors" Target="../diagrams/colors7.xml"/><Relationship Id="rId12"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8" Type="http://schemas.openxmlformats.org/officeDocument/2006/relationships/diagramData" Target="../diagrams/data7.xml"/><Relationship Id="rId9" Type="http://schemas.openxmlformats.org/officeDocument/2006/relationships/diagramLayout" Target="../diagrams/layout7.xml"/><Relationship Id="rId10" Type="http://schemas.openxmlformats.org/officeDocument/2006/relationships/diagramQuickStyle" Target="../diagrams/quickStyle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4" Type="http://schemas.openxmlformats.org/officeDocument/2006/relationships/image" Target="../media/image35.png"/><Relationship Id="rId1" Type="http://schemas.openxmlformats.org/officeDocument/2006/relationships/slideLayout" Target="../slideLayouts/slideLayout14.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37.png"/></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0.jpg"/></Relationships>
</file>

<file path=ppt/slides/_rels/slide6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48.jp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drive.google.com/drive/u/0/folders/0B0R74rPJSuxOenZyTk42b0VqM28"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8.xml.rels><?xml version="1.0" encoding="UTF-8" standalone="yes"?>
<Relationships xmlns="http://schemas.openxmlformats.org/package/2006/relationships"><Relationship Id="rId3" Type="http://schemas.openxmlformats.org/officeDocument/2006/relationships/hyperlink" Target="http://www.wsesu.net/wsd-mtss-pbis" TargetMode="External"/><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7.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diagramData" Target="../diagrams/data8.xml"/><Relationship Id="rId5" Type="http://schemas.openxmlformats.org/officeDocument/2006/relationships/diagramLayout" Target="../diagrams/layout8.xml"/><Relationship Id="rId6" Type="http://schemas.openxmlformats.org/officeDocument/2006/relationships/diagramQuickStyle" Target="../diagrams/quickStyle8.xml"/><Relationship Id="rId7" Type="http://schemas.openxmlformats.org/officeDocument/2006/relationships/diagramColors" Target="../diagrams/colors8.xml"/><Relationship Id="rId8"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hyperlink" Target="http://bit.ly/1a0Vuq4" TargetMode="External"/><Relationship Id="rId4" Type="http://schemas.openxmlformats.org/officeDocument/2006/relationships/image" Target="../media/image60.png"/><Relationship Id="rId5" Type="http://schemas.openxmlformats.org/officeDocument/2006/relationships/hyperlink" Target="https://www.youtube.com/watch?v=iGuT9-_Y5J4" TargetMode="External"/><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aaweXw03kQI" TargetMode="External"/><Relationship Id="rId4" Type="http://schemas.openxmlformats.org/officeDocument/2006/relationships/hyperlink" Target="https://www.youtube.com/watch?v=XroJtR9gQc8" TargetMode="External"/><Relationship Id="rId5" Type="http://schemas.openxmlformats.org/officeDocument/2006/relationships/hyperlink" Target="https://www.youtube.com/watch?v=26xQHAASMSU" TargetMode="External"/><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pbisvermont.org"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65.jpe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hyperlink" Target="https://youtu.be/Cbk980jV7Ao"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p:cNvSpPr>
            <a:spLocks noGrp="1"/>
          </p:cNvSpPr>
          <p:nvPr>
            <p:ph type="subTitle" idx="1"/>
          </p:nvPr>
        </p:nvSpPr>
        <p:spPr/>
        <p:txBody>
          <a:bodyPr/>
          <a:lstStyle/>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1000" b="1">
              <a:solidFill>
                <a:schemeClr val="folHlink"/>
              </a:solidFill>
              <a:ea typeface="ＭＳ Ｐゴシック" charset="-128"/>
            </a:endParaRPr>
          </a:p>
        </p:txBody>
      </p:sp>
      <p:sp>
        <p:nvSpPr>
          <p:cNvPr id="168962" name="Slide Number Placeholder 1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0E97DCFD-B38E-5441-B8F9-77F0AF32F8E0}" type="slidenum">
              <a:rPr lang="en-US" altLang="en-US" sz="1200">
                <a:solidFill>
                  <a:srgbClr val="898989"/>
                </a:solidFill>
              </a:rPr>
              <a:pPr>
                <a:spcBef>
                  <a:spcPct val="0"/>
                </a:spcBef>
                <a:buFontTx/>
                <a:buNone/>
              </a:pPr>
              <a:t>1</a:t>
            </a:fld>
            <a:endParaRPr lang="en-US" altLang="en-US" sz="1200">
              <a:solidFill>
                <a:srgbClr val="898989"/>
              </a:solidFill>
            </a:endParaRPr>
          </a:p>
        </p:txBody>
      </p:sp>
      <p:grpSp>
        <p:nvGrpSpPr>
          <p:cNvPr id="168963" name="Group 11"/>
          <p:cNvGrpSpPr>
            <a:grpSpLocks/>
          </p:cNvGrpSpPr>
          <p:nvPr/>
        </p:nvGrpSpPr>
        <p:grpSpPr bwMode="auto">
          <a:xfrm>
            <a:off x="3646488" y="3136900"/>
            <a:ext cx="4964112" cy="3584575"/>
            <a:chOff x="1705769" y="1662907"/>
            <a:chExt cx="7056701" cy="4767263"/>
          </a:xfrm>
        </p:grpSpPr>
        <p:pic>
          <p:nvPicPr>
            <p:cNvPr id="16896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967" name="Group 13"/>
            <p:cNvGrpSpPr>
              <a:grpSpLocks/>
            </p:cNvGrpSpPr>
            <p:nvPr/>
          </p:nvGrpSpPr>
          <p:grpSpPr bwMode="auto">
            <a:xfrm>
              <a:off x="3352270" y="1662907"/>
              <a:ext cx="5410200" cy="4767263"/>
              <a:chOff x="1752600" y="1676400"/>
              <a:chExt cx="5410200" cy="4767263"/>
            </a:xfrm>
          </p:grpSpPr>
          <p:sp>
            <p:nvSpPr>
              <p:cNvPr id="168968"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68969" name="AutoShape 6"/>
              <p:cNvSpPr>
                <a:spLocks noChangeArrowheads="1"/>
              </p:cNvSpPr>
              <p:nvPr/>
            </p:nvSpPr>
            <p:spPr bwMode="auto">
              <a:xfrm>
                <a:off x="2667000" y="1676400"/>
                <a:ext cx="3581400" cy="3124200"/>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68970"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grpSp>
      </p:grpSp>
      <p:sp>
        <p:nvSpPr>
          <p:cNvPr id="168964" name="Title 3"/>
          <p:cNvSpPr>
            <a:spLocks noGrp="1"/>
          </p:cNvSpPr>
          <p:nvPr>
            <p:ph type="ctrTitle"/>
          </p:nvPr>
        </p:nvSpPr>
        <p:spPr>
          <a:xfrm>
            <a:off x="0" y="-6350"/>
            <a:ext cx="9144000" cy="2209800"/>
          </a:xfrm>
          <a:extLst>
            <a:ext uri="{909E8E84-426E-40DD-AFC4-6F175D3DCCD1}">
              <a14:hiddenFill xmlns:a14="http://schemas.microsoft.com/office/drawing/2010/main">
                <a:solidFill>
                  <a:srgbClr val="FF0000"/>
                </a:solidFill>
              </a14:hiddenFill>
            </a:ext>
          </a:extLst>
        </p:spPr>
        <p:txBody>
          <a:bodyPr/>
          <a:lstStyle/>
          <a:p>
            <a:r>
              <a:rPr lang="en-US" altLang="en-US" sz="3600" dirty="0">
                <a:ea typeface="ＭＳ Ｐゴシック" charset="-128"/>
              </a:rPr>
              <a:t/>
            </a:r>
            <a:br>
              <a:rPr lang="en-US" altLang="en-US" sz="3600" dirty="0">
                <a:ea typeface="ＭＳ Ｐゴシック" charset="-128"/>
              </a:rPr>
            </a:br>
            <a:r>
              <a:rPr lang="en-US" altLang="en-US" sz="3600" dirty="0">
                <a:ea typeface="ＭＳ Ｐゴシック" charset="-128"/>
              </a:rPr>
              <a:t>VTPBIS Leadership Team Training  </a:t>
            </a:r>
            <a:br>
              <a:rPr lang="en-US" altLang="en-US" sz="3600" dirty="0">
                <a:ea typeface="ＭＳ Ｐゴシック" charset="-128"/>
              </a:rPr>
            </a:br>
            <a:r>
              <a:rPr lang="en-US" altLang="en-US" sz="3600" dirty="0">
                <a:ea typeface="ＭＳ Ｐゴシック" charset="-128"/>
              </a:rPr>
              <a:t>Within a Multi-Tiered System of Supports </a:t>
            </a:r>
            <a:br>
              <a:rPr lang="en-US" altLang="en-US" sz="3600" dirty="0">
                <a:ea typeface="ＭＳ Ｐゴシック" charset="-128"/>
              </a:rPr>
            </a:br>
            <a:r>
              <a:rPr lang="en-US" altLang="en-US" sz="3600" dirty="0" smtClean="0">
                <a:ea typeface="ＭＳ Ｐゴシック" charset="-128"/>
              </a:rPr>
              <a:t>Refresher – Day 1</a:t>
            </a:r>
            <a:endParaRPr lang="en-US" altLang="en-US" sz="2800" dirty="0">
              <a:ea typeface="ＭＳ Ｐゴシック" charset="-128"/>
            </a:endParaRPr>
          </a:p>
        </p:txBody>
      </p:sp>
      <p:sp>
        <p:nvSpPr>
          <p:cNvPr id="168965" name="TextBox 2"/>
          <p:cNvSpPr txBox="1">
            <a:spLocks noChangeArrowheads="1"/>
          </p:cNvSpPr>
          <p:nvPr/>
        </p:nvSpPr>
        <p:spPr bwMode="auto">
          <a:xfrm>
            <a:off x="2435225" y="2740025"/>
            <a:ext cx="4273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t>Presented by:</a:t>
            </a:r>
            <a:br>
              <a:rPr lang="en-US" altLang="en-US" sz="2400"/>
            </a:br>
            <a:endParaRPr lang="en-US" altLang="en-US" sz="2400"/>
          </a:p>
          <a:p>
            <a:pPr algn="ctr" eaLnBrk="1" hangingPunct="1">
              <a:spcBef>
                <a:spcPct val="0"/>
              </a:spcBef>
              <a:buFontTx/>
              <a:buNone/>
            </a:pPr>
            <a:r>
              <a:rPr lang="en-US" altLang="en-US" sz="2400"/>
              <a:t>VTPBIS Team</a:t>
            </a:r>
          </a:p>
          <a:p>
            <a:pPr algn="ctr" eaLnBrk="1" hangingPunct="1">
              <a:spcBef>
                <a:spcPct val="0"/>
              </a:spcBef>
              <a:buFontTx/>
              <a:buNone/>
            </a:pPr>
            <a:endParaRPr lang="en-US" altLang="en-US" sz="2400"/>
          </a:p>
          <a:p>
            <a:pPr algn="ctr" eaLnBrk="1" hangingPunct="1">
              <a:spcBef>
                <a:spcPct val="0"/>
              </a:spcBef>
              <a:buFontTx/>
              <a:buNone/>
            </a:pPr>
            <a:r>
              <a:rPr lang="en-US" altLang="en-US" sz="2400"/>
              <a:t>March 30-31, 2017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476250" y="76200"/>
            <a:ext cx="8229600" cy="1417638"/>
          </a:xfrm>
        </p:spPr>
        <p:txBody>
          <a:bodyPr/>
          <a:lstStyle/>
          <a:p>
            <a:r>
              <a:rPr lang="en-US" altLang="en-US">
                <a:ea typeface="ＭＳ Ｐゴシック" charset="-128"/>
              </a:rPr>
              <a:t>VTPBIS Signal for help: </a:t>
            </a:r>
            <a:br>
              <a:rPr lang="en-US" altLang="en-US">
                <a:ea typeface="ＭＳ Ｐゴシック" charset="-128"/>
              </a:rPr>
            </a:br>
            <a:r>
              <a:rPr lang="en-US" altLang="en-US">
                <a:ea typeface="ＭＳ Ｐゴシック" charset="-128"/>
              </a:rPr>
              <a:t>Help Us Help You</a:t>
            </a:r>
          </a:p>
        </p:txBody>
      </p:sp>
      <p:sp>
        <p:nvSpPr>
          <p:cNvPr id="184322" name="Rectangle 3"/>
          <p:cNvSpPr>
            <a:spLocks noGrp="1" noChangeArrowheads="1"/>
          </p:cNvSpPr>
          <p:nvPr>
            <p:ph idx="1"/>
          </p:nvPr>
        </p:nvSpPr>
        <p:spPr>
          <a:xfrm>
            <a:off x="1625600" y="1411288"/>
            <a:ext cx="7518400" cy="4446587"/>
          </a:xfrm>
        </p:spPr>
        <p:txBody>
          <a:bodyPr/>
          <a:lstStyle/>
          <a:p>
            <a:endParaRPr lang="en-US" altLang="en-US">
              <a:ea typeface="ＭＳ Ｐゴシック" charset="-128"/>
            </a:endParaRPr>
          </a:p>
          <a:p>
            <a:pPr>
              <a:buFont typeface="Arial" charset="0"/>
              <a:buNone/>
            </a:pPr>
            <a:r>
              <a:rPr lang="en-US" altLang="en-US">
                <a:ea typeface="ＭＳ Ｐゴシック" charset="-128"/>
              </a:rPr>
              <a:t>= We’</a:t>
            </a:r>
            <a:r>
              <a:rPr lang="en-US" altLang="ja-JP">
                <a:ea typeface="ＭＳ Ｐゴシック" charset="-128"/>
              </a:rPr>
              <a:t>re all set. No help needed.</a:t>
            </a:r>
          </a:p>
          <a:p>
            <a:endParaRPr lang="en-US" altLang="en-US">
              <a:ea typeface="ＭＳ Ｐゴシック" charset="-128"/>
            </a:endParaRPr>
          </a:p>
          <a:p>
            <a:endParaRPr lang="en-US" altLang="en-US">
              <a:ea typeface="ＭＳ Ｐゴシック" charset="-128"/>
            </a:endParaRPr>
          </a:p>
          <a:p>
            <a:pPr>
              <a:buFont typeface="Arial" charset="0"/>
              <a:buNone/>
            </a:pPr>
            <a:r>
              <a:rPr lang="en-US" altLang="en-US">
                <a:ea typeface="ＭＳ Ｐゴシック" charset="-128"/>
              </a:rPr>
              <a:t>= We need help, but can continue with our work.</a:t>
            </a:r>
          </a:p>
          <a:p>
            <a:endParaRPr lang="en-US" altLang="en-US">
              <a:ea typeface="ＭＳ Ｐゴシック" charset="-128"/>
            </a:endParaRPr>
          </a:p>
          <a:p>
            <a:pPr>
              <a:buFont typeface="Arial" charset="0"/>
              <a:buNone/>
            </a:pPr>
            <a:r>
              <a:rPr lang="en-US" altLang="en-US">
                <a:ea typeface="ＭＳ Ｐゴシック" charset="-128"/>
              </a:rPr>
              <a:t>= HELP! We can</a:t>
            </a:r>
            <a:r>
              <a:rPr lang="ja-JP" altLang="en-US">
                <a:ea typeface="ＭＳ Ｐゴシック" charset="-128"/>
              </a:rPr>
              <a:t>’</a:t>
            </a:r>
            <a:r>
              <a:rPr lang="en-US" altLang="ja-JP">
                <a:ea typeface="ＭＳ Ｐゴシック" charset="-128"/>
              </a:rPr>
              <a:t>t continue with our work.</a:t>
            </a:r>
          </a:p>
          <a:p>
            <a:endParaRPr lang="en-US" altLang="en-US">
              <a:ea typeface="ＭＳ Ｐゴシック" charset="-128"/>
            </a:endParaRPr>
          </a:p>
          <a:p>
            <a:endParaRPr lang="en-US" altLang="en-US">
              <a:ea typeface="ＭＳ Ｐゴシック" charset="-128"/>
            </a:endParaRPr>
          </a:p>
        </p:txBody>
      </p:sp>
      <p:pic>
        <p:nvPicPr>
          <p:cNvPr id="18432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05163"/>
            <a:ext cx="9652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33538"/>
            <a:ext cx="9652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76813"/>
            <a:ext cx="939800"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ontent Placeholder 2"/>
          <p:cNvSpPr>
            <a:spLocks noGrp="1"/>
          </p:cNvSpPr>
          <p:nvPr>
            <p:ph idx="4294967295"/>
          </p:nvPr>
        </p:nvSpPr>
        <p:spPr>
          <a:xfrm>
            <a:off x="0" y="973138"/>
            <a:ext cx="4346575" cy="1577975"/>
          </a:xfrm>
        </p:spPr>
        <p:txBody>
          <a:bodyPr/>
          <a:lstStyle/>
          <a:p>
            <a:pPr eaLnBrk="1" hangingPunct="1">
              <a:buFont typeface="Arial" charset="0"/>
              <a:buNone/>
              <a:defRPr/>
            </a:pPr>
            <a:r>
              <a:rPr lang="en-US" sz="3000" dirty="0" smtClean="0">
                <a:latin typeface="Arial"/>
                <a:cs typeface="Arial"/>
              </a:rPr>
              <a:t>What does it look like?</a:t>
            </a:r>
            <a:endParaRPr lang="en-US" sz="2500" dirty="0">
              <a:latin typeface="Arial"/>
              <a:cs typeface="Arial"/>
            </a:endParaRPr>
          </a:p>
          <a:p>
            <a:pPr lvl="1" eaLnBrk="1" hangingPunct="1">
              <a:defRPr/>
            </a:pPr>
            <a:r>
              <a:rPr lang="en-US" sz="2600" dirty="0">
                <a:solidFill>
                  <a:srgbClr val="0000FF"/>
                </a:solidFill>
                <a:latin typeface="Arial"/>
                <a:cs typeface="Arial"/>
              </a:rPr>
              <a:t>P</a:t>
            </a:r>
            <a:r>
              <a:rPr lang="en-US" sz="2600" dirty="0" smtClean="0">
                <a:solidFill>
                  <a:srgbClr val="0000FF"/>
                </a:solidFill>
                <a:latin typeface="Arial"/>
                <a:cs typeface="Arial"/>
              </a:rPr>
              <a:t>reventing</a:t>
            </a:r>
            <a:r>
              <a:rPr lang="en-US" sz="2600" dirty="0" smtClean="0">
                <a:latin typeface="Arial"/>
                <a:cs typeface="Arial"/>
              </a:rPr>
              <a:t> </a:t>
            </a:r>
            <a:r>
              <a:rPr lang="en-US" sz="2600" dirty="0">
                <a:latin typeface="Arial"/>
                <a:cs typeface="Arial"/>
              </a:rPr>
              <a:t>problem </a:t>
            </a:r>
            <a:r>
              <a:rPr lang="en-US" sz="2600" dirty="0" smtClean="0">
                <a:latin typeface="Arial"/>
                <a:cs typeface="Arial"/>
              </a:rPr>
              <a:t>behaviors</a:t>
            </a:r>
          </a:p>
          <a:p>
            <a:pPr lvl="1" eaLnBrk="1" hangingPunct="1">
              <a:defRPr/>
            </a:pPr>
            <a:endParaRPr lang="en-US" sz="2600" dirty="0" smtClean="0"/>
          </a:p>
          <a:p>
            <a:pPr lvl="1" eaLnBrk="1" hangingPunct="1">
              <a:defRPr/>
            </a:pPr>
            <a:endParaRPr lang="en-US" sz="2600" dirty="0"/>
          </a:p>
          <a:p>
            <a:pPr marL="303213" lvl="1" indent="0" eaLnBrk="1" hangingPunct="1">
              <a:buFont typeface="Symbol" charset="0"/>
              <a:buNone/>
              <a:defRPr/>
            </a:pPr>
            <a:endParaRPr lang="en-US" sz="2600" dirty="0" smtClean="0">
              <a:solidFill>
                <a:srgbClr val="0000FF"/>
              </a:solidFill>
            </a:endParaRPr>
          </a:p>
          <a:p>
            <a:pPr marL="303213" lvl="1" indent="0" eaLnBrk="1" hangingPunct="1">
              <a:buFont typeface="Symbol" charset="0"/>
              <a:buNone/>
              <a:defRPr/>
            </a:pPr>
            <a:endParaRPr lang="en-US" sz="2600" dirty="0">
              <a:solidFill>
                <a:srgbClr val="0000FF"/>
              </a:solidFill>
            </a:endParaRPr>
          </a:p>
          <a:p>
            <a:pPr eaLnBrk="1" hangingPunct="1">
              <a:buFont typeface="Arial" charset="0"/>
              <a:buNone/>
              <a:defRPr/>
            </a:pPr>
            <a:endParaRPr lang="en-US" dirty="0">
              <a:latin typeface="Arial"/>
              <a:cs typeface="Arial"/>
            </a:endParaRPr>
          </a:p>
        </p:txBody>
      </p:sp>
      <p:sp>
        <p:nvSpPr>
          <p:cNvPr id="321538" name="Title 1"/>
          <p:cNvSpPr>
            <a:spLocks noGrp="1"/>
          </p:cNvSpPr>
          <p:nvPr>
            <p:ph type="title" idx="4294967295"/>
          </p:nvPr>
        </p:nvSpPr>
        <p:spPr>
          <a:xfrm>
            <a:off x="1" y="-138113"/>
            <a:ext cx="9144000" cy="1143001"/>
          </a:xfrm>
        </p:spPr>
        <p:txBody>
          <a:bodyPr/>
          <a:lstStyle/>
          <a:p>
            <a:pPr algn="l" eaLnBrk="1" hangingPunct="1"/>
            <a:r>
              <a:rPr lang="en-US" altLang="en-US" sz="4000" i="1" dirty="0">
                <a:latin typeface="Arial" charset="0"/>
                <a:ea typeface="ＭＳ Ｐゴシック" charset="-128"/>
              </a:rPr>
              <a:t>5. Discouraging Problem Behavior</a:t>
            </a:r>
          </a:p>
        </p:txBody>
      </p:sp>
      <p:pic>
        <p:nvPicPr>
          <p:cNvPr id="32153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1978" y="2492375"/>
            <a:ext cx="4060012" cy="2857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0" name="TextBox 1"/>
          <p:cNvSpPr txBox="1">
            <a:spLocks noChangeArrowheads="1"/>
          </p:cNvSpPr>
          <p:nvPr/>
        </p:nvSpPr>
        <p:spPr bwMode="auto">
          <a:xfrm rot="1182048">
            <a:off x="4229660" y="1644378"/>
            <a:ext cx="51577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a:solidFill>
                  <a:srgbClr val="FF0000"/>
                </a:solidFill>
                <a:latin typeface="Arial" charset="0"/>
              </a:rPr>
              <a:t>Good classroom management – Move, Scan, Interact! </a:t>
            </a:r>
          </a:p>
        </p:txBody>
      </p:sp>
      <p:sp>
        <p:nvSpPr>
          <p:cNvPr id="321541" name="TextBox 5"/>
          <p:cNvSpPr txBox="1">
            <a:spLocks noChangeArrowheads="1"/>
          </p:cNvSpPr>
          <p:nvPr/>
        </p:nvSpPr>
        <p:spPr bwMode="auto">
          <a:xfrm rot="-2156097">
            <a:off x="-190999" y="2962864"/>
            <a:ext cx="4222751"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dirty="0">
                <a:solidFill>
                  <a:srgbClr val="FF0000"/>
                </a:solidFill>
                <a:latin typeface="Arial" charset="0"/>
              </a:rPr>
              <a:t>Increase “Opportunities to Respond”! </a:t>
            </a:r>
          </a:p>
        </p:txBody>
      </p:sp>
      <p:sp>
        <p:nvSpPr>
          <p:cNvPr id="321542" name="TextBox 6"/>
          <p:cNvSpPr txBox="1">
            <a:spLocks noChangeArrowheads="1"/>
          </p:cNvSpPr>
          <p:nvPr/>
        </p:nvSpPr>
        <p:spPr bwMode="auto">
          <a:xfrm>
            <a:off x="988728" y="5349756"/>
            <a:ext cx="73612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dirty="0">
                <a:solidFill>
                  <a:srgbClr val="FF0000"/>
                </a:solidFill>
                <a:latin typeface="Arial" charset="0"/>
              </a:rPr>
              <a:t>De-Escalation Techniques:</a:t>
            </a:r>
          </a:p>
          <a:p>
            <a:pPr eaLnBrk="1" hangingPunct="1">
              <a:spcBef>
                <a:spcPct val="0"/>
              </a:spcBef>
              <a:buFontTx/>
              <a:buNone/>
            </a:pPr>
            <a:r>
              <a:rPr lang="en-US" altLang="en-US" sz="2800" dirty="0">
                <a:solidFill>
                  <a:srgbClr val="FF0000"/>
                </a:solidFill>
                <a:latin typeface="Arial" charset="0"/>
              </a:rPr>
              <a:t>When a student is Anxious…..Be Supportive!</a:t>
            </a:r>
          </a:p>
          <a:p>
            <a:pPr eaLnBrk="1" hangingPunct="1">
              <a:spcBef>
                <a:spcPct val="0"/>
              </a:spcBef>
              <a:buFontTx/>
              <a:buNone/>
            </a:pPr>
            <a:r>
              <a:rPr lang="en-US" altLang="en-US" sz="2800" dirty="0">
                <a:solidFill>
                  <a:srgbClr val="FF0000"/>
                </a:solidFill>
                <a:latin typeface="Arial" charset="0"/>
              </a:rPr>
              <a:t>When a student is Defensive…..Be Directive!</a:t>
            </a:r>
          </a:p>
        </p:txBody>
      </p:sp>
    </p:spTree>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a:lstStyle/>
          <a:p>
            <a:pPr eaLnBrk="1" hangingPunct="1"/>
            <a:r>
              <a:rPr lang="en-US" altLang="en-US">
                <a:latin typeface="Arial" charset="0"/>
                <a:ea typeface="ＭＳ Ｐゴシック" charset="-128"/>
              </a:rPr>
              <a:t> Activity!</a:t>
            </a:r>
          </a:p>
        </p:txBody>
      </p:sp>
      <p:sp>
        <p:nvSpPr>
          <p:cNvPr id="323586" name="Content Placeholder 2"/>
          <p:cNvSpPr>
            <a:spLocks noGrp="1"/>
          </p:cNvSpPr>
          <p:nvPr>
            <p:ph idx="1"/>
          </p:nvPr>
        </p:nvSpPr>
        <p:spPr/>
        <p:txBody>
          <a:bodyPr/>
          <a:lstStyle/>
          <a:p>
            <a:pPr marL="0" indent="0" eaLnBrk="1" hangingPunct="1">
              <a:buFont typeface="Symbol" charset="2"/>
              <a:buNone/>
            </a:pPr>
            <a:r>
              <a:rPr lang="en-US" altLang="en-US" sz="2800">
                <a:latin typeface="Arial" charset="0"/>
                <a:ea typeface="ＭＳ Ｐゴシック" charset="-128"/>
              </a:rPr>
              <a:t>In your team, discuss the following question:</a:t>
            </a:r>
          </a:p>
          <a:p>
            <a:pPr marL="0" indent="0" eaLnBrk="1" hangingPunct="1">
              <a:buFont typeface="Symbol" charset="2"/>
              <a:buNone/>
            </a:pPr>
            <a:endParaRPr lang="en-US" altLang="en-US" sz="2800">
              <a:latin typeface="Arial" charset="0"/>
              <a:ea typeface="ＭＳ Ｐゴシック" charset="-128"/>
            </a:endParaRPr>
          </a:p>
          <a:p>
            <a:pPr marL="0" indent="0" eaLnBrk="1" hangingPunct="1">
              <a:buFont typeface="Symbol" charset="2"/>
              <a:buNone/>
            </a:pPr>
            <a:r>
              <a:rPr lang="en-US" altLang="en-US" sz="2800" i="1">
                <a:latin typeface="Arial" charset="0"/>
                <a:ea typeface="ＭＳ Ｐゴシック" charset="-128"/>
              </a:rPr>
              <a:t>What strategies should all teachers try before a problem behavior is reported as a minor or major?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69" name="Content Placeholder 2"/>
          <p:cNvSpPr>
            <a:spLocks noGrp="1"/>
          </p:cNvSpPr>
          <p:nvPr>
            <p:ph idx="4294967295"/>
          </p:nvPr>
        </p:nvSpPr>
        <p:spPr>
          <a:xfrm>
            <a:off x="0" y="962025"/>
            <a:ext cx="4567238" cy="1728788"/>
          </a:xfrm>
        </p:spPr>
        <p:txBody>
          <a:bodyPr/>
          <a:lstStyle/>
          <a:p>
            <a:pPr eaLnBrk="1" hangingPunct="1">
              <a:buFont typeface="Arial" charset="0"/>
              <a:buNone/>
              <a:defRPr/>
            </a:pPr>
            <a:r>
              <a:rPr lang="en-US" sz="3000" dirty="0" smtClean="0">
                <a:latin typeface="Arial"/>
                <a:cs typeface="Arial"/>
              </a:rPr>
              <a:t>What does it look like?</a:t>
            </a:r>
            <a:endParaRPr lang="en-US" sz="2600" dirty="0">
              <a:latin typeface="Arial"/>
              <a:cs typeface="Arial"/>
            </a:endParaRPr>
          </a:p>
          <a:p>
            <a:pPr lvl="1" eaLnBrk="1" hangingPunct="1">
              <a:defRPr/>
            </a:pPr>
            <a:r>
              <a:rPr lang="en-US" sz="2600" dirty="0" smtClean="0">
                <a:latin typeface="Arial"/>
                <a:cs typeface="Arial"/>
              </a:rPr>
              <a:t>Calibrate your staff!</a:t>
            </a:r>
          </a:p>
          <a:p>
            <a:pPr lvl="2" eaLnBrk="1" hangingPunct="1">
              <a:defRPr/>
            </a:pPr>
            <a:r>
              <a:rPr lang="en-US" dirty="0" smtClean="0">
                <a:latin typeface="Arial"/>
                <a:cs typeface="Arial"/>
              </a:rPr>
              <a:t>Identify and </a:t>
            </a:r>
            <a:r>
              <a:rPr lang="en-US" dirty="0">
                <a:latin typeface="Arial"/>
                <a:cs typeface="Arial"/>
              </a:rPr>
              <a:t>u</a:t>
            </a:r>
            <a:r>
              <a:rPr lang="en-US" dirty="0" smtClean="0">
                <a:latin typeface="Arial"/>
                <a:cs typeface="Arial"/>
              </a:rPr>
              <a:t>nderstand </a:t>
            </a:r>
            <a:r>
              <a:rPr lang="en-US" dirty="0" smtClean="0">
                <a:solidFill>
                  <a:srgbClr val="0000FF"/>
                </a:solidFill>
                <a:latin typeface="Arial"/>
                <a:cs typeface="Arial"/>
              </a:rPr>
              <a:t>minor vs. </a:t>
            </a:r>
            <a:r>
              <a:rPr lang="en-US" dirty="0">
                <a:solidFill>
                  <a:srgbClr val="0000FF"/>
                </a:solidFill>
                <a:latin typeface="Arial"/>
                <a:cs typeface="Arial"/>
              </a:rPr>
              <a:t>major </a:t>
            </a:r>
            <a:r>
              <a:rPr lang="en-US" dirty="0" smtClean="0">
                <a:solidFill>
                  <a:srgbClr val="0000FF"/>
                </a:solidFill>
                <a:latin typeface="Arial"/>
                <a:cs typeface="Arial"/>
              </a:rPr>
              <a:t>behaviors</a:t>
            </a:r>
          </a:p>
          <a:p>
            <a:pPr marL="303213" lvl="1" indent="0" eaLnBrk="1" hangingPunct="1">
              <a:buFont typeface="Symbol" charset="0"/>
              <a:buNone/>
              <a:defRPr/>
            </a:pPr>
            <a:endParaRPr lang="en-US" sz="2600" dirty="0" smtClean="0">
              <a:solidFill>
                <a:srgbClr val="0000FF"/>
              </a:solidFill>
              <a:latin typeface="Arial"/>
              <a:cs typeface="Arial"/>
            </a:endParaRPr>
          </a:p>
        </p:txBody>
      </p:sp>
      <p:sp>
        <p:nvSpPr>
          <p:cNvPr id="324610" name="Title 1"/>
          <p:cNvSpPr>
            <a:spLocks noGrp="1"/>
          </p:cNvSpPr>
          <p:nvPr>
            <p:ph type="title" idx="4294967295"/>
          </p:nvPr>
        </p:nvSpPr>
        <p:spPr>
          <a:xfrm>
            <a:off x="180975" y="-138113"/>
            <a:ext cx="8963025" cy="1143001"/>
          </a:xfrm>
        </p:spPr>
        <p:txBody>
          <a:bodyPr/>
          <a:lstStyle/>
          <a:p>
            <a:pPr eaLnBrk="1" hangingPunct="1"/>
            <a:r>
              <a:rPr lang="en-US" altLang="en-US" sz="4000" i="1">
                <a:latin typeface="Arial" charset="0"/>
                <a:ea typeface="ＭＳ Ｐゴシック" charset="-128"/>
              </a:rPr>
              <a:t>5. Discouraging Problem Behavior</a:t>
            </a:r>
          </a:p>
        </p:txBody>
      </p:sp>
      <p:sp>
        <p:nvSpPr>
          <p:cNvPr id="324611" name="Rectangle 3"/>
          <p:cNvSpPr txBox="1">
            <a:spLocks noChangeArrowheads="1"/>
          </p:cNvSpPr>
          <p:nvPr/>
        </p:nvSpPr>
        <p:spPr bwMode="auto">
          <a:xfrm>
            <a:off x="368300" y="3308350"/>
            <a:ext cx="85883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Symbol" charset="2"/>
              <a:buChar char=""/>
            </a:pPr>
            <a:r>
              <a:rPr lang="en-US" altLang="en-US" sz="2400">
                <a:solidFill>
                  <a:schemeClr val="tx2"/>
                </a:solidFill>
                <a:latin typeface="Arial" charset="0"/>
              </a:rPr>
              <a:t>The first grade class writes in a journal. The topic focuses on a particular letter each day. During the letter </a:t>
            </a:r>
            <a:r>
              <a:rPr lang="ja-JP" altLang="en-US" sz="2400">
                <a:solidFill>
                  <a:schemeClr val="tx2"/>
                </a:solidFill>
                <a:latin typeface="Arial" charset="0"/>
              </a:rPr>
              <a:t>“</a:t>
            </a:r>
            <a:r>
              <a:rPr lang="en-US" altLang="ja-JP" sz="2400">
                <a:solidFill>
                  <a:schemeClr val="tx2"/>
                </a:solidFill>
                <a:latin typeface="Arial" charset="0"/>
              </a:rPr>
              <a:t>F</a:t>
            </a:r>
            <a:r>
              <a:rPr lang="ja-JP" altLang="en-US" sz="2400">
                <a:solidFill>
                  <a:schemeClr val="tx2"/>
                </a:solidFill>
                <a:latin typeface="Arial" charset="0"/>
              </a:rPr>
              <a:t>”</a:t>
            </a:r>
            <a:r>
              <a:rPr lang="en-US" altLang="ja-JP" sz="2400">
                <a:solidFill>
                  <a:schemeClr val="tx2"/>
                </a:solidFill>
                <a:latin typeface="Arial" charset="0"/>
              </a:rPr>
              <a:t> day, Sarah writes an inappropriate word she has learned from some older students on the playground. She shows her journal to all of the students around her. </a:t>
            </a:r>
            <a:endParaRPr lang="en-US" altLang="en-US" sz="2400">
              <a:solidFill>
                <a:schemeClr val="tx2"/>
              </a:solidFill>
              <a:latin typeface="Arial" charset="0"/>
            </a:endParaRPr>
          </a:p>
        </p:txBody>
      </p:sp>
      <p:pic>
        <p:nvPicPr>
          <p:cNvPr id="3246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0025" y="5189538"/>
            <a:ext cx="30686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3" name="TextBox 2"/>
          <p:cNvSpPr txBox="1">
            <a:spLocks noChangeArrowheads="1"/>
          </p:cNvSpPr>
          <p:nvPr/>
        </p:nvSpPr>
        <p:spPr bwMode="auto">
          <a:xfrm rot="1060619">
            <a:off x="4705350" y="2170113"/>
            <a:ext cx="46021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a:solidFill>
                  <a:srgbClr val="FF0000"/>
                </a:solidFill>
                <a:latin typeface="Arial" charset="0"/>
              </a:rPr>
              <a:t>DEFINE “Close Confusers!”</a:t>
            </a:r>
          </a:p>
        </p:txBody>
      </p:sp>
    </p:spTree>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6657" name="Title 3"/>
          <p:cNvSpPr>
            <a:spLocks noGrp="1"/>
          </p:cNvSpPr>
          <p:nvPr>
            <p:ph type="title"/>
          </p:nvPr>
        </p:nvSpPr>
        <p:spPr/>
        <p:txBody>
          <a:bodyPr/>
          <a:lstStyle/>
          <a:p>
            <a:pPr eaLnBrk="1" hangingPunct="1"/>
            <a:r>
              <a:rPr lang="en-US" altLang="en-US" sz="4000">
                <a:latin typeface="Arial" charset="0"/>
                <a:ea typeface="ＭＳ Ｐゴシック" charset="-128"/>
              </a:rPr>
              <a:t> Activity!</a:t>
            </a:r>
          </a:p>
        </p:txBody>
      </p:sp>
      <p:sp>
        <p:nvSpPr>
          <p:cNvPr id="326658" name="Content Placeholder 1"/>
          <p:cNvSpPr>
            <a:spLocks noGrp="1"/>
          </p:cNvSpPr>
          <p:nvPr>
            <p:ph idx="1"/>
          </p:nvPr>
        </p:nvSpPr>
        <p:spPr/>
        <p:txBody>
          <a:bodyPr/>
          <a:lstStyle/>
          <a:p>
            <a:pPr eaLnBrk="1" hangingPunct="1"/>
            <a:r>
              <a:rPr lang="en-US" altLang="en-US" sz="2800">
                <a:ea typeface="ＭＳ Ｐゴシック" charset="-128"/>
              </a:rPr>
              <a:t>Begin the Discipline Categories Exercise #1</a:t>
            </a:r>
          </a:p>
          <a:p>
            <a:pPr eaLnBrk="1" hangingPunct="1">
              <a:buFont typeface="Symbol" charset="2"/>
              <a:buNone/>
            </a:pPr>
            <a:endParaRPr lang="en-US" altLang="en-US" sz="2800">
              <a:ea typeface="ＭＳ Ｐゴシック" charset="-128"/>
            </a:endParaRPr>
          </a:p>
          <a:p>
            <a:pPr eaLnBrk="1" hangingPunct="1"/>
            <a:r>
              <a:rPr lang="en-US" altLang="en-US" sz="2800">
                <a:ea typeface="ＭＳ Ｐゴシック" charset="-128"/>
              </a:rPr>
              <a:t>We’ll review answers as a large group!</a:t>
            </a:r>
          </a:p>
        </p:txBody>
      </p:sp>
      <p:sp>
        <p:nvSpPr>
          <p:cNvPr id="326659" name="Rectangle 3"/>
          <p:cNvSpPr txBox="1">
            <a:spLocks noChangeArrowheads="1"/>
          </p:cNvSpPr>
          <p:nvPr/>
        </p:nvSpPr>
        <p:spPr bwMode="auto">
          <a:xfrm>
            <a:off x="368300" y="1778000"/>
            <a:ext cx="8588375"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Symbol" charset="2"/>
              <a:buChar char=""/>
            </a:pPr>
            <a:endParaRPr lang="en-US" altLang="en-US" sz="2400">
              <a:solidFill>
                <a:schemeClr val="tx2"/>
              </a:solidFill>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681" name="Content Placeholder 2"/>
          <p:cNvSpPr>
            <a:spLocks noGrp="1"/>
          </p:cNvSpPr>
          <p:nvPr>
            <p:ph idx="4294967295"/>
          </p:nvPr>
        </p:nvSpPr>
        <p:spPr>
          <a:xfrm>
            <a:off x="0" y="879475"/>
            <a:ext cx="4346575" cy="1560513"/>
          </a:xfrm>
        </p:spPr>
        <p:txBody>
          <a:bodyPr/>
          <a:lstStyle/>
          <a:p>
            <a:pPr eaLnBrk="1" hangingPunct="1">
              <a:buFont typeface="Arial" charset="0"/>
              <a:buNone/>
            </a:pPr>
            <a:r>
              <a:rPr lang="en-US" altLang="en-US" sz="3000">
                <a:latin typeface="Arial" charset="0"/>
                <a:ea typeface="ＭＳ Ｐゴシック" charset="-128"/>
              </a:rPr>
              <a:t>What does it look like?</a:t>
            </a:r>
            <a:endParaRPr lang="en-US" altLang="en-US" sz="2600">
              <a:solidFill>
                <a:srgbClr val="0000FF"/>
              </a:solidFill>
              <a:ea typeface="ＭＳ Ｐゴシック" charset="-128"/>
            </a:endParaRPr>
          </a:p>
          <a:p>
            <a:pPr lvl="1" eaLnBrk="1" hangingPunct="1"/>
            <a:r>
              <a:rPr lang="en-US" altLang="en-US" sz="2600">
                <a:solidFill>
                  <a:srgbClr val="0000FF"/>
                </a:solidFill>
                <a:latin typeface="Arial" charset="0"/>
                <a:ea typeface="ＭＳ Ｐゴシック" charset="-128"/>
              </a:rPr>
              <a:t>Responding</a:t>
            </a:r>
            <a:r>
              <a:rPr lang="en-US" altLang="en-US" sz="2600">
                <a:latin typeface="Arial" charset="0"/>
                <a:ea typeface="ＭＳ Ｐゴシック" charset="-128"/>
              </a:rPr>
              <a:t> to problem behaviors….</a:t>
            </a:r>
          </a:p>
          <a:p>
            <a:pPr eaLnBrk="1" hangingPunct="1">
              <a:buFont typeface="Arial" charset="0"/>
              <a:buNone/>
            </a:pPr>
            <a:endParaRPr lang="en-US" altLang="en-US">
              <a:latin typeface="Arial" charset="0"/>
              <a:ea typeface="ＭＳ Ｐゴシック" charset="-128"/>
            </a:endParaRPr>
          </a:p>
        </p:txBody>
      </p:sp>
      <p:sp>
        <p:nvSpPr>
          <p:cNvPr id="327682" name="Title 1"/>
          <p:cNvSpPr>
            <a:spLocks noGrp="1"/>
          </p:cNvSpPr>
          <p:nvPr>
            <p:ph type="title" idx="4294967295"/>
          </p:nvPr>
        </p:nvSpPr>
        <p:spPr>
          <a:xfrm>
            <a:off x="180975" y="-138113"/>
            <a:ext cx="8963025" cy="1143001"/>
          </a:xfrm>
        </p:spPr>
        <p:txBody>
          <a:bodyPr/>
          <a:lstStyle/>
          <a:p>
            <a:pPr eaLnBrk="1" hangingPunct="1"/>
            <a:r>
              <a:rPr lang="en-US" altLang="en-US" sz="4000" i="1">
                <a:latin typeface="Arial" charset="0"/>
                <a:ea typeface="ＭＳ Ｐゴシック" charset="-128"/>
              </a:rPr>
              <a:t>5. Discouraging Problem Behavior</a:t>
            </a:r>
          </a:p>
        </p:txBody>
      </p:sp>
      <p:sp>
        <p:nvSpPr>
          <p:cNvPr id="327683" name="Rectangle 3"/>
          <p:cNvSpPr txBox="1">
            <a:spLocks noChangeArrowheads="1"/>
          </p:cNvSpPr>
          <p:nvPr/>
        </p:nvSpPr>
        <p:spPr bwMode="auto">
          <a:xfrm>
            <a:off x="1368425" y="2557463"/>
            <a:ext cx="69596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487" tIns="44450" rIns="90487" bIns="44450"/>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Tx/>
              <a:buNone/>
            </a:pPr>
            <a:r>
              <a:rPr lang="en-US" altLang="en-US" sz="2200">
                <a:solidFill>
                  <a:schemeClr val="tx2"/>
                </a:solidFill>
                <a:latin typeface="Arial" charset="0"/>
              </a:rPr>
              <a:t>Use scripts to help set limits:</a:t>
            </a:r>
          </a:p>
          <a:p>
            <a:pPr eaLnBrk="1" hangingPunct="1">
              <a:lnSpc>
                <a:spcPct val="80000"/>
              </a:lnSpc>
              <a:buClr>
                <a:schemeClr val="accent1"/>
              </a:buClr>
              <a:buFontTx/>
              <a:buNone/>
            </a:pPr>
            <a:endParaRPr lang="en-US" altLang="en-US" sz="1000">
              <a:solidFill>
                <a:schemeClr val="tx2"/>
              </a:solidFill>
              <a:latin typeface="Arial" charset="0"/>
            </a:endParaRPr>
          </a:p>
          <a:p>
            <a:pPr eaLnBrk="1" hangingPunct="1">
              <a:lnSpc>
                <a:spcPct val="80000"/>
              </a:lnSpc>
              <a:buClr>
                <a:schemeClr val="accent1"/>
              </a:buClr>
              <a:buFont typeface="Symbol" charset="2"/>
              <a:buChar char=""/>
            </a:pPr>
            <a:r>
              <a:rPr lang="en-US" altLang="en-US" sz="2200">
                <a:solidFill>
                  <a:schemeClr val="tx2"/>
                </a:solidFill>
                <a:latin typeface="Arial" charset="0"/>
              </a:rPr>
              <a:t>What are you doing? </a:t>
            </a:r>
            <a:r>
              <a:rPr lang="en-US" altLang="en-US" sz="2200" i="1">
                <a:solidFill>
                  <a:schemeClr val="tx2"/>
                </a:solidFill>
                <a:latin typeface="Arial" charset="0"/>
              </a:rPr>
              <a:t>Objectively describes the rule-breaking behavior</a:t>
            </a:r>
          </a:p>
          <a:p>
            <a:pPr eaLnBrk="1" hangingPunct="1">
              <a:lnSpc>
                <a:spcPct val="80000"/>
              </a:lnSpc>
              <a:buClr>
                <a:schemeClr val="accent1"/>
              </a:buClr>
              <a:buFont typeface="Symbol" charset="2"/>
              <a:buChar char=""/>
            </a:pPr>
            <a:endParaRPr lang="en-US" altLang="en-US" sz="1000" i="1">
              <a:solidFill>
                <a:schemeClr val="tx2"/>
              </a:solidFill>
              <a:latin typeface="Arial" charset="0"/>
            </a:endParaRPr>
          </a:p>
          <a:p>
            <a:pPr eaLnBrk="1" hangingPunct="1">
              <a:lnSpc>
                <a:spcPct val="80000"/>
              </a:lnSpc>
              <a:buClr>
                <a:schemeClr val="accent1"/>
              </a:buClr>
              <a:buFont typeface="Symbol" charset="2"/>
              <a:buChar char=""/>
            </a:pPr>
            <a:r>
              <a:rPr lang="en-US" altLang="en-US" sz="2200">
                <a:solidFill>
                  <a:schemeClr val="tx2"/>
                </a:solidFill>
                <a:latin typeface="Arial" charset="0"/>
              </a:rPr>
              <a:t>What are you supposed to be doing? </a:t>
            </a:r>
            <a:r>
              <a:rPr lang="en-US" altLang="en-US" sz="2200" i="1">
                <a:solidFill>
                  <a:schemeClr val="tx2"/>
                </a:solidFill>
                <a:latin typeface="Arial" charset="0"/>
              </a:rPr>
              <a:t>Clarifies that the student knows what behavior or task is expected.</a:t>
            </a:r>
          </a:p>
          <a:p>
            <a:pPr eaLnBrk="1" hangingPunct="1">
              <a:lnSpc>
                <a:spcPct val="80000"/>
              </a:lnSpc>
              <a:buClr>
                <a:schemeClr val="accent1"/>
              </a:buClr>
              <a:buFont typeface="Symbol" charset="2"/>
              <a:buChar char=""/>
            </a:pPr>
            <a:endParaRPr lang="en-US" altLang="en-US" sz="1000" i="1">
              <a:solidFill>
                <a:schemeClr val="tx2"/>
              </a:solidFill>
              <a:latin typeface="Arial" charset="0"/>
            </a:endParaRPr>
          </a:p>
          <a:p>
            <a:pPr eaLnBrk="1" hangingPunct="1">
              <a:lnSpc>
                <a:spcPct val="80000"/>
              </a:lnSpc>
              <a:buClr>
                <a:schemeClr val="accent1"/>
              </a:buClr>
              <a:buFont typeface="Symbol" charset="2"/>
              <a:buChar char=""/>
            </a:pPr>
            <a:r>
              <a:rPr lang="en-US" altLang="en-US" sz="2200">
                <a:solidFill>
                  <a:schemeClr val="tx2"/>
                </a:solidFill>
                <a:latin typeface="Arial" charset="0"/>
              </a:rPr>
              <a:t>What are you going to do? </a:t>
            </a:r>
            <a:r>
              <a:rPr lang="en-US" altLang="en-US" sz="2200" i="1">
                <a:solidFill>
                  <a:schemeClr val="tx2"/>
                </a:solidFill>
                <a:latin typeface="Arial" charset="0"/>
              </a:rPr>
              <a:t>The student makes a choice communicated by either words or actions.</a:t>
            </a:r>
          </a:p>
          <a:p>
            <a:pPr eaLnBrk="1" hangingPunct="1">
              <a:lnSpc>
                <a:spcPct val="80000"/>
              </a:lnSpc>
              <a:buClr>
                <a:schemeClr val="accent1"/>
              </a:buClr>
              <a:buFontTx/>
              <a:buNone/>
            </a:pPr>
            <a:endParaRPr lang="en-US" altLang="en-US" sz="1000" i="1">
              <a:solidFill>
                <a:schemeClr val="tx2"/>
              </a:solidFill>
              <a:latin typeface="Arial" charset="0"/>
            </a:endParaRPr>
          </a:p>
          <a:p>
            <a:pPr eaLnBrk="1" hangingPunct="1">
              <a:lnSpc>
                <a:spcPct val="80000"/>
              </a:lnSpc>
              <a:buClr>
                <a:schemeClr val="accent1"/>
              </a:buClr>
              <a:buFontTx/>
              <a:buNone/>
            </a:pPr>
            <a:r>
              <a:rPr lang="en-US" altLang="en-US" sz="2200">
                <a:solidFill>
                  <a:schemeClr val="tx2"/>
                </a:solidFill>
                <a:latin typeface="Arial" charset="0"/>
              </a:rPr>
              <a:t>You could also say:</a:t>
            </a:r>
          </a:p>
          <a:p>
            <a:pPr eaLnBrk="1" hangingPunct="1">
              <a:lnSpc>
                <a:spcPct val="80000"/>
              </a:lnSpc>
              <a:buClr>
                <a:schemeClr val="accent1"/>
              </a:buClr>
              <a:buFont typeface="Symbol" charset="2"/>
              <a:buChar char=""/>
            </a:pPr>
            <a:r>
              <a:rPr lang="ja-JP" altLang="en-US" sz="2200">
                <a:solidFill>
                  <a:schemeClr val="tx2"/>
                </a:solidFill>
                <a:latin typeface="Arial" charset="0"/>
              </a:rPr>
              <a:t>“</a:t>
            </a:r>
            <a:r>
              <a:rPr lang="en-US" altLang="ja-JP" sz="2200">
                <a:solidFill>
                  <a:schemeClr val="tx2"/>
                </a:solidFill>
                <a:latin typeface="Arial" charset="0"/>
              </a:rPr>
              <a:t>What can I do to help you make a good choice? </a:t>
            </a:r>
          </a:p>
          <a:p>
            <a:pPr eaLnBrk="1" hangingPunct="1">
              <a:lnSpc>
                <a:spcPct val="80000"/>
              </a:lnSpc>
              <a:buClr>
                <a:schemeClr val="accent1"/>
              </a:buClr>
              <a:buFontTx/>
              <a:buNone/>
            </a:pPr>
            <a:endParaRPr lang="en-US" altLang="en-US" sz="2400">
              <a:solidFill>
                <a:schemeClr val="tx2"/>
              </a:solidFill>
              <a:latin typeface="Arial" charset="0"/>
            </a:endParaRPr>
          </a:p>
        </p:txBody>
      </p:sp>
    </p:spTree>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1502381" y="1462116"/>
            <a:ext cx="5746317" cy="4259263"/>
          </a:xfrm>
        </p:spPr>
        <p:txBody>
          <a:bodyPr/>
          <a:lstStyle/>
          <a:p>
            <a:pPr marL="0" indent="0" eaLnBrk="1" hangingPunct="1">
              <a:buFont typeface="Symbol" charset="0"/>
              <a:buNone/>
              <a:defRPr/>
            </a:pPr>
            <a:r>
              <a:rPr lang="en-US" sz="3600" dirty="0" smtClean="0"/>
              <a:t>Three Simple Evidence-Based Practices:</a:t>
            </a:r>
          </a:p>
          <a:p>
            <a:pPr marL="0" indent="0" eaLnBrk="1" hangingPunct="1">
              <a:buFont typeface="Symbol" charset="0"/>
              <a:buNone/>
              <a:defRPr/>
            </a:pPr>
            <a:endParaRPr lang="en-US" sz="1200" dirty="0" smtClean="0"/>
          </a:p>
          <a:p>
            <a:pPr marL="742950" indent="-742950" eaLnBrk="1" hangingPunct="1">
              <a:buFont typeface="+mj-lt"/>
              <a:buAutoNum type="arabicPeriod"/>
              <a:defRPr/>
            </a:pPr>
            <a:r>
              <a:rPr lang="en-US" dirty="0" smtClean="0"/>
              <a:t>Behavior-Specific Praise</a:t>
            </a:r>
          </a:p>
          <a:p>
            <a:pPr marL="742950" indent="-742950" eaLnBrk="1" hangingPunct="1">
              <a:buFont typeface="+mj-lt"/>
              <a:buAutoNum type="arabicPeriod"/>
              <a:defRPr/>
            </a:pPr>
            <a:r>
              <a:rPr lang="en-US" dirty="0" smtClean="0"/>
              <a:t>Behavior Momentum</a:t>
            </a:r>
          </a:p>
          <a:p>
            <a:pPr marL="742950" indent="-742950" eaLnBrk="1" hangingPunct="1">
              <a:buFont typeface="+mj-lt"/>
              <a:buAutoNum type="arabicPeriod"/>
              <a:defRPr/>
            </a:pPr>
            <a:r>
              <a:rPr lang="en-US" dirty="0" smtClean="0"/>
              <a:t>Choice </a:t>
            </a:r>
            <a:endParaRPr lang="en-US" dirty="0"/>
          </a:p>
        </p:txBody>
      </p:sp>
      <p:sp>
        <p:nvSpPr>
          <p:cNvPr id="329730" name="Title 1"/>
          <p:cNvSpPr txBox="1">
            <a:spLocks/>
          </p:cNvSpPr>
          <p:nvPr/>
        </p:nvSpPr>
        <p:spPr bwMode="auto">
          <a:xfrm>
            <a:off x="1" y="-138113"/>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i="1" dirty="0">
                <a:solidFill>
                  <a:srgbClr val="000000"/>
                </a:solidFill>
                <a:latin typeface="Arial" charset="0"/>
              </a:rPr>
              <a:t>5. Discouraging Problem Behavior</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Content Placeholder 2"/>
          <p:cNvSpPr>
            <a:spLocks noGrp="1"/>
          </p:cNvSpPr>
          <p:nvPr>
            <p:ph idx="4294967295"/>
          </p:nvPr>
        </p:nvSpPr>
        <p:spPr>
          <a:xfrm>
            <a:off x="0" y="862013"/>
            <a:ext cx="4346575" cy="4446587"/>
          </a:xfrm>
        </p:spPr>
        <p:txBody>
          <a:bodyPr/>
          <a:lstStyle/>
          <a:p>
            <a:pPr eaLnBrk="1" hangingPunct="1">
              <a:buFont typeface="Arial" charset="0"/>
              <a:buNone/>
            </a:pPr>
            <a:r>
              <a:rPr lang="en-US" altLang="en-US" sz="3000" dirty="0">
                <a:solidFill>
                  <a:srgbClr val="FF0000"/>
                </a:solidFill>
                <a:latin typeface="Arial" charset="0"/>
                <a:ea typeface="ＭＳ Ｐゴシック" charset="-128"/>
              </a:rPr>
              <a:t>Considerations:</a:t>
            </a:r>
          </a:p>
          <a:p>
            <a:pPr eaLnBrk="1" hangingPunct="1"/>
            <a:r>
              <a:rPr lang="en-US" altLang="en-US" sz="2200" dirty="0">
                <a:latin typeface="Arial" charset="0"/>
                <a:ea typeface="ＭＳ Ｐゴシック" charset="-128"/>
              </a:rPr>
              <a:t>Change the environment not the student!</a:t>
            </a:r>
          </a:p>
          <a:p>
            <a:pPr eaLnBrk="1" hangingPunct="1">
              <a:buFont typeface="Arial" charset="0"/>
              <a:buNone/>
            </a:pPr>
            <a:endParaRPr lang="en-US" altLang="en-US" dirty="0">
              <a:latin typeface="Arial" charset="0"/>
              <a:ea typeface="ＭＳ Ｐゴシック" charset="-128"/>
            </a:endParaRPr>
          </a:p>
        </p:txBody>
      </p:sp>
      <p:sp>
        <p:nvSpPr>
          <p:cNvPr id="331778" name="Title 1"/>
          <p:cNvSpPr>
            <a:spLocks noGrp="1"/>
          </p:cNvSpPr>
          <p:nvPr>
            <p:ph type="title" idx="4294967295"/>
          </p:nvPr>
        </p:nvSpPr>
        <p:spPr>
          <a:xfrm>
            <a:off x="1" y="-138113"/>
            <a:ext cx="9144000" cy="1143001"/>
          </a:xfrm>
        </p:spPr>
        <p:txBody>
          <a:bodyPr/>
          <a:lstStyle/>
          <a:p>
            <a:pPr algn="l" eaLnBrk="1" hangingPunct="1"/>
            <a:r>
              <a:rPr lang="en-US" altLang="en-US" sz="4000" i="1" dirty="0">
                <a:latin typeface="Arial" charset="0"/>
                <a:ea typeface="ＭＳ Ｐゴシック" charset="-128"/>
              </a:rPr>
              <a:t>5. Discouraging Problem Behavior</a:t>
            </a:r>
          </a:p>
        </p:txBody>
      </p:sp>
      <p:pic>
        <p:nvPicPr>
          <p:cNvPr id="3317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211388"/>
            <a:ext cx="7720012"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rot="19858747">
            <a:off x="385763" y="2830513"/>
            <a:ext cx="8470900" cy="1384300"/>
          </a:xfrm>
          <a:prstGeom prst="rect">
            <a:avLst/>
          </a:prstGeom>
          <a:solidFill>
            <a:schemeClr val="tx2">
              <a:lumMod val="20000"/>
              <a:lumOff val="80000"/>
            </a:schemeClr>
          </a:solid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sz="2800" smtClean="0">
              <a:solidFill>
                <a:srgbClr val="000000"/>
              </a:solidFill>
            </a:endParaRPr>
          </a:p>
          <a:p>
            <a:pPr eaLnBrk="1" hangingPunct="1">
              <a:defRPr/>
            </a:pPr>
            <a:r>
              <a:rPr lang="en-US" altLang="en-US" sz="2800" smtClean="0">
                <a:solidFill>
                  <a:srgbClr val="000000"/>
                </a:solidFill>
              </a:rPr>
              <a:t>Redesign of teaching environments…</a:t>
            </a:r>
            <a:r>
              <a:rPr lang="en-US" altLang="en-US" sz="2800" b="1" smtClean="0">
                <a:solidFill>
                  <a:srgbClr val="0000FF"/>
                </a:solidFill>
              </a:rPr>
              <a:t>not students!</a:t>
            </a:r>
          </a:p>
          <a:p>
            <a:pPr eaLnBrk="1" hangingPunct="1">
              <a:defRPr/>
            </a:pPr>
            <a:endParaRPr lang="en-US" altLang="en-US" sz="2800" b="1" smtClean="0">
              <a:solidFill>
                <a:srgbClr val="0000FF"/>
              </a:solidFill>
            </a:endParaRP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33826" name="Content Placeholder 2"/>
          <p:cNvSpPr>
            <a:spLocks noGrp="1"/>
          </p:cNvSpPr>
          <p:nvPr>
            <p:ph idx="1"/>
          </p:nvPr>
        </p:nvSpPr>
        <p:spPr>
          <a:xfrm>
            <a:off x="457200" y="1579419"/>
            <a:ext cx="8229600" cy="4300682"/>
          </a:xfrm>
        </p:spPr>
        <p:txBody>
          <a:bodyPr/>
          <a:lstStyle/>
          <a:p>
            <a:pPr eaLnBrk="1" hangingPunct="1"/>
            <a:r>
              <a:rPr lang="en-US" altLang="en-US" sz="2800" dirty="0">
                <a:latin typeface="Calibri" charset="0"/>
                <a:ea typeface="Calibri" charset="0"/>
                <a:cs typeface="Calibri" charset="0"/>
              </a:rPr>
              <a:t>Count off by 6 and go to your assigned table</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As a new Tribe, discuss the following questions found on your table regarding the Acknowledging Behavior, Discouraging Problem </a:t>
            </a:r>
            <a:r>
              <a:rPr lang="en-US" altLang="en-US" sz="2800" dirty="0" smtClean="0">
                <a:latin typeface="Calibri" charset="0"/>
                <a:ea typeface="Calibri" charset="0"/>
                <a:cs typeface="Calibri" charset="0"/>
              </a:rPr>
              <a:t>Behavior, </a:t>
            </a:r>
            <a:r>
              <a:rPr lang="en-US" altLang="en-US" sz="2800" dirty="0">
                <a:latin typeface="Calibri" charset="0"/>
                <a:ea typeface="Calibri" charset="0"/>
                <a:cs typeface="Calibri" charset="0"/>
              </a:rPr>
              <a:t>and Procedures for Record Keeping and Decision-making</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Select 1-2 people to record your answers on the Post-it notes at your table and place on designated chart paper on the wall.</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2"/>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35874" name="Content Placeholder 1"/>
          <p:cNvSpPr>
            <a:spLocks noGrp="1"/>
          </p:cNvSpPr>
          <p:nvPr>
            <p:ph idx="1"/>
          </p:nvPr>
        </p:nvSpPr>
        <p:spPr/>
        <p:txBody>
          <a:bodyPr/>
          <a:lstStyle/>
          <a:p>
            <a:pPr eaLnBrk="1" hangingPunct="1"/>
            <a:r>
              <a:rPr lang="en-US" altLang="en-US" dirty="0">
                <a:latin typeface="Calibri" charset="0"/>
                <a:ea typeface="Calibri" charset="0"/>
                <a:cs typeface="Calibri" charset="0"/>
              </a:rPr>
              <a:t>Walk around the room to see the ideas on the posters.</a:t>
            </a:r>
          </a:p>
          <a:p>
            <a:pPr eaLnBrk="1" hangingPunct="1"/>
            <a:endParaRPr lang="en-US" altLang="en-US" dirty="0">
              <a:latin typeface="Calibri" charset="0"/>
              <a:ea typeface="Calibri" charset="0"/>
              <a:cs typeface="Calibri" charset="0"/>
            </a:endParaRPr>
          </a:p>
          <a:p>
            <a:pPr eaLnBrk="1" hangingPunct="1"/>
            <a:r>
              <a:rPr lang="en-US" altLang="en-US" dirty="0" smtClean="0">
                <a:latin typeface="Calibri" charset="0"/>
                <a:ea typeface="Calibri" charset="0"/>
                <a:cs typeface="Calibri" charset="0"/>
              </a:rPr>
              <a:t>Return to your </a:t>
            </a:r>
            <a:r>
              <a:rPr lang="en-US" altLang="en-US" dirty="0">
                <a:latin typeface="Calibri" charset="0"/>
                <a:ea typeface="Calibri" charset="0"/>
                <a:cs typeface="Calibri" charset="0"/>
              </a:rPr>
              <a:t>original Tribe and complete practices and procedures for acknowledging positive behavior and discouraging problem behavior.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Title 1"/>
          <p:cNvSpPr>
            <a:spLocks noGrp="1"/>
          </p:cNvSpPr>
          <p:nvPr>
            <p:ph type="ctrTitle"/>
          </p:nvPr>
        </p:nvSpPr>
        <p:spPr>
          <a:xfrm>
            <a:off x="538577" y="862734"/>
            <a:ext cx="7772400" cy="1470025"/>
          </a:xfrm>
          <a:extLst>
            <a:ext uri="{909E8E84-426E-40DD-AFC4-6F175D3DCCD1}">
              <a14:hiddenFill xmlns:a14="http://schemas.microsoft.com/office/drawing/2010/main">
                <a:solidFill>
                  <a:schemeClr val="bg1">
                    <a:alpha val="83136"/>
                  </a:schemeClr>
                </a:solidFill>
              </a14:hiddenFill>
            </a:ext>
          </a:extLst>
        </p:spPr>
        <p:txBody>
          <a:bodyPr/>
          <a:lstStyle/>
          <a:p>
            <a:pPr eaLnBrk="1" hangingPunct="1"/>
            <a:r>
              <a:rPr lang="en-US" altLang="en-US">
                <a:latin typeface="Arial" charset="0"/>
                <a:ea typeface="ＭＳ Ｐゴシック" charset="-128"/>
              </a:rPr>
              <a:t>PBIS Targeted and Intensive Levels</a:t>
            </a:r>
          </a:p>
        </p:txBody>
      </p:sp>
      <p:grpSp>
        <p:nvGrpSpPr>
          <p:cNvPr id="336898" name="Group 2"/>
          <p:cNvGrpSpPr>
            <a:grpSpLocks/>
          </p:cNvGrpSpPr>
          <p:nvPr/>
        </p:nvGrpSpPr>
        <p:grpSpPr bwMode="auto">
          <a:xfrm>
            <a:off x="2360613" y="3122613"/>
            <a:ext cx="4273550" cy="3362325"/>
            <a:chOff x="2019300" y="1165225"/>
            <a:chExt cx="6446838" cy="4737100"/>
          </a:xfrm>
        </p:grpSpPr>
        <p:sp>
          <p:nvSpPr>
            <p:cNvPr id="336899"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36900"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36901"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3"/>
          <p:cNvSpPr>
            <a:spLocks noGrp="1"/>
          </p:cNvSpPr>
          <p:nvPr>
            <p:ph type="title"/>
          </p:nvPr>
        </p:nvSpPr>
        <p:spPr/>
        <p:txBody>
          <a:bodyPr/>
          <a:lstStyle/>
          <a:p>
            <a:r>
              <a:rPr lang="en-US" altLang="en-US"/>
              <a:t>Team Structure</a:t>
            </a:r>
          </a:p>
        </p:txBody>
      </p:sp>
      <p:pic>
        <p:nvPicPr>
          <p:cNvPr id="35842" name="Picture 3" descr="C:\Users\kymasam\Pictures\kym\business-commerce-restructuring-reorganizing-reorganization-office_structures-promotions-forn4360_low.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50975" y="1600200"/>
            <a:ext cx="5768975" cy="4446588"/>
          </a:xfrm>
          <a:noFill/>
        </p:spPr>
      </p:pic>
    </p:spTree>
    <p:extLst>
      <p:ext uri="{BB962C8B-B14F-4D97-AF65-F5344CB8AC3E}">
        <p14:creationId xmlns:p14="http://schemas.microsoft.com/office/powerpoint/2010/main" val="191730598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Title 1"/>
          <p:cNvSpPr>
            <a:spLocks noGrp="1"/>
          </p:cNvSpPr>
          <p:nvPr>
            <p:ph type="title"/>
          </p:nvPr>
        </p:nvSpPr>
        <p:spPr>
          <a:xfrm>
            <a:off x="0" y="168275"/>
            <a:ext cx="9144000" cy="871538"/>
          </a:xfrm>
        </p:spPr>
        <p:txBody>
          <a:bodyPr/>
          <a:lstStyle/>
          <a:p>
            <a:pPr eaLnBrk="1" hangingPunct="1"/>
            <a:r>
              <a:rPr lang="en-US" altLang="en-US" sz="4000" dirty="0">
                <a:ea typeface="ＭＳ Ｐゴシック" charset="-128"/>
              </a:rPr>
              <a:t>Understanding Function Across the Tiers</a:t>
            </a:r>
          </a:p>
        </p:txBody>
      </p:sp>
      <p:pic>
        <p:nvPicPr>
          <p:cNvPr id="337922" name="Content Placeholder 5" descr="Screen Shot 2015-03-23 at 10.51.53 PM.jpg"/>
          <p:cNvPicPr>
            <a:picLocks noGrp="1" noChangeAspect="1"/>
          </p:cNvPicPr>
          <p:nvPr>
            <p:ph idx="1"/>
          </p:nvPr>
        </p:nvPicPr>
        <p:blipFill>
          <a:blip r:embed="rId3">
            <a:extLst>
              <a:ext uri="{28A0092B-C50C-407E-A947-70E740481C1C}">
                <a14:useLocalDpi xmlns:a14="http://schemas.microsoft.com/office/drawing/2010/main" val="0"/>
              </a:ext>
            </a:extLst>
          </a:blip>
          <a:srcRect t="11047" b="11047"/>
          <a:stretch>
            <a:fillRect/>
          </a:stretch>
        </p:blipFill>
        <p:spPr>
          <a:xfrm>
            <a:off x="123825" y="1146175"/>
            <a:ext cx="9020175" cy="5537258"/>
          </a:xfr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Isosceles Triangle 21"/>
          <p:cNvSpPr/>
          <p:nvPr/>
        </p:nvSpPr>
        <p:spPr bwMode="auto">
          <a:xfrm>
            <a:off x="304800" y="762000"/>
            <a:ext cx="4800600" cy="5943600"/>
          </a:xfrm>
          <a:prstGeom prst="triangle">
            <a:avLst/>
          </a:prstGeom>
          <a:gradFill>
            <a:gsLst>
              <a:gs pos="9000">
                <a:srgbClr val="FF0000">
                  <a:alpha val="81000"/>
                </a:srgbClr>
              </a:gs>
              <a:gs pos="24000">
                <a:srgbClr val="FFFF00">
                  <a:alpha val="54000"/>
                </a:srgbClr>
              </a:gs>
              <a:gs pos="63000">
                <a:srgbClr val="008000">
                  <a:alpha val="68000"/>
                </a:srgbClr>
              </a:gs>
            </a:gsLst>
            <a:lin ang="5400000" scaled="0"/>
          </a:gradFill>
          <a:ln w="9525" cap="flat" cmpd="sng" algn="ctr">
            <a:solidFill>
              <a:schemeClr val="tx1"/>
            </a:solidFill>
            <a:prstDash val="solid"/>
            <a:round/>
            <a:headEnd type="none" w="med" len="med"/>
            <a:tailEnd type="none" w="med" len="med"/>
          </a:ln>
          <a:effectLst/>
        </p:spPr>
        <p:txBody>
          <a:bodyPr/>
          <a:lstStyle/>
          <a:p>
            <a:pPr eaLnBrk="1" hangingPunct="1">
              <a:defRPr/>
            </a:pPr>
            <a:endParaRPr lang="en-US" b="1" dirty="0">
              <a:solidFill>
                <a:srgbClr val="000000"/>
              </a:solidFill>
              <a:latin typeface="Times New Roman" pitchFamily="18" charset="0"/>
              <a:ea typeface="ＭＳ Ｐゴシック" charset="0"/>
              <a:cs typeface="Arial" charset="0"/>
            </a:endParaRPr>
          </a:p>
        </p:txBody>
      </p:sp>
      <p:sp>
        <p:nvSpPr>
          <p:cNvPr id="339972" name="Text Box 11"/>
          <p:cNvSpPr txBox="1">
            <a:spLocks noChangeArrowheads="1"/>
          </p:cNvSpPr>
          <p:nvPr/>
        </p:nvSpPr>
        <p:spPr bwMode="auto">
          <a:xfrm>
            <a:off x="1600200" y="6110288"/>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~80% of Students</a:t>
            </a:r>
          </a:p>
        </p:txBody>
      </p:sp>
      <p:sp>
        <p:nvSpPr>
          <p:cNvPr id="339973" name="Text Box 13"/>
          <p:cNvSpPr txBox="1">
            <a:spLocks noChangeArrowheads="1"/>
          </p:cNvSpPr>
          <p:nvPr/>
        </p:nvSpPr>
        <p:spPr bwMode="auto">
          <a:xfrm>
            <a:off x="2419350" y="11874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~5% </a:t>
            </a:r>
          </a:p>
        </p:txBody>
      </p:sp>
      <p:sp>
        <p:nvSpPr>
          <p:cNvPr id="339974" name="Text Box 14"/>
          <p:cNvSpPr txBox="1">
            <a:spLocks noChangeArrowheads="1"/>
          </p:cNvSpPr>
          <p:nvPr/>
        </p:nvSpPr>
        <p:spPr bwMode="auto">
          <a:xfrm>
            <a:off x="268288" y="103188"/>
            <a:ext cx="8607425" cy="369887"/>
          </a:xfrm>
          <a:prstGeom prst="rect">
            <a:avLst/>
          </a:prstGeom>
          <a:solidFill>
            <a:schemeClr val="bg2"/>
          </a:solidFill>
          <a:ln w="19050">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ESTABLISHING CONTINUUM of School-Wide PBIS Support – </a:t>
            </a:r>
            <a:r>
              <a:rPr lang="en-US" altLang="en-US" sz="1800" b="1">
                <a:solidFill>
                  <a:srgbClr val="FF0000"/>
                </a:solidFill>
                <a:latin typeface="Arial" charset="0"/>
              </a:rPr>
              <a:t>EXAMPLE                     </a:t>
            </a:r>
          </a:p>
        </p:txBody>
      </p:sp>
      <p:sp>
        <p:nvSpPr>
          <p:cNvPr id="2" name="Text Box 9"/>
          <p:cNvSpPr txBox="1">
            <a:spLocks noChangeArrowheads="1"/>
          </p:cNvSpPr>
          <p:nvPr/>
        </p:nvSpPr>
        <p:spPr bwMode="auto">
          <a:xfrm>
            <a:off x="4038600" y="254476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TARGETED PREVENTION</a:t>
            </a:r>
          </a:p>
          <a:p>
            <a:pPr>
              <a:spcBef>
                <a:spcPct val="0"/>
              </a:spcBef>
            </a:pPr>
            <a:r>
              <a:rPr lang="en-US" altLang="en-US" sz="1800" i="1">
                <a:solidFill>
                  <a:srgbClr val="000000"/>
                </a:solidFill>
                <a:latin typeface="Arial" charset="0"/>
              </a:rPr>
              <a:t>  Check in/out</a:t>
            </a:r>
          </a:p>
          <a:p>
            <a:pPr>
              <a:spcBef>
                <a:spcPct val="0"/>
              </a:spcBef>
            </a:pPr>
            <a:r>
              <a:rPr lang="en-US" altLang="en-US" sz="1800" i="1">
                <a:solidFill>
                  <a:srgbClr val="000000"/>
                </a:solidFill>
                <a:latin typeface="Arial" charset="0"/>
              </a:rPr>
              <a:t>  Targeted social skills instruction</a:t>
            </a:r>
          </a:p>
          <a:p>
            <a:pPr>
              <a:spcBef>
                <a:spcPct val="0"/>
              </a:spcBef>
            </a:pPr>
            <a:r>
              <a:rPr lang="en-US" altLang="en-US" sz="1800" i="1">
                <a:solidFill>
                  <a:srgbClr val="000000"/>
                </a:solidFill>
                <a:latin typeface="Arial" charset="0"/>
              </a:rPr>
              <a:t>   Peer-based supports</a:t>
            </a:r>
          </a:p>
          <a:p>
            <a:pPr>
              <a:spcBef>
                <a:spcPct val="0"/>
              </a:spcBef>
            </a:pPr>
            <a:r>
              <a:rPr lang="en-US" altLang="en-US" sz="1800" i="1">
                <a:solidFill>
                  <a:srgbClr val="000000"/>
                </a:solidFill>
                <a:latin typeface="Arial" charset="0"/>
              </a:rPr>
              <a:t>   Social skills club</a:t>
            </a:r>
          </a:p>
          <a:p>
            <a:pPr>
              <a:spcBef>
                <a:spcPct val="0"/>
              </a:spcBef>
            </a:pPr>
            <a:r>
              <a:rPr lang="en-US" altLang="en-US" sz="1800">
                <a:solidFill>
                  <a:srgbClr val="000000"/>
                </a:solidFill>
                <a:latin typeface="Arial" charset="0"/>
              </a:rPr>
              <a:t>   </a:t>
            </a:r>
          </a:p>
        </p:txBody>
      </p:sp>
      <p:sp>
        <p:nvSpPr>
          <p:cNvPr id="3" name="Text Box 10"/>
          <p:cNvSpPr txBox="1">
            <a:spLocks noChangeArrowheads="1"/>
          </p:cNvSpPr>
          <p:nvPr/>
        </p:nvSpPr>
        <p:spPr bwMode="auto">
          <a:xfrm>
            <a:off x="4038600" y="641350"/>
            <a:ext cx="3657600" cy="1754188"/>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INTENSIVE PREVENTION</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Function-based support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Wraparound</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Person-centered planning</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p:txBody>
      </p:sp>
      <p:sp>
        <p:nvSpPr>
          <p:cNvPr id="4" name="Text Box 6"/>
          <p:cNvSpPr txBox="1">
            <a:spLocks noChangeArrowheads="1"/>
          </p:cNvSpPr>
          <p:nvPr/>
        </p:nvSpPr>
        <p:spPr bwMode="auto">
          <a:xfrm>
            <a:off x="4038600" y="4449763"/>
            <a:ext cx="3657600" cy="2032000"/>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UNIVERSAL PREVENTION</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Teach SW expectations</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Proactive SW discipline</a:t>
            </a:r>
          </a:p>
          <a:p>
            <a:pPr>
              <a:spcBef>
                <a:spcPct val="0"/>
              </a:spcBef>
            </a:pPr>
            <a:r>
              <a:rPr lang="en-US" altLang="en-US" sz="1800" i="1">
                <a:solidFill>
                  <a:srgbClr val="000000"/>
                </a:solidFill>
                <a:latin typeface="Arial" charset="0"/>
              </a:rPr>
              <a:t>   Positive reinforcement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Effective instruction</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Parent engagement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p>
        </p:txBody>
      </p:sp>
      <p:sp>
        <p:nvSpPr>
          <p:cNvPr id="18" name="Text Box 9"/>
          <p:cNvSpPr txBox="1">
            <a:spLocks noChangeArrowheads="1"/>
          </p:cNvSpPr>
          <p:nvPr/>
        </p:nvSpPr>
        <p:spPr bwMode="auto">
          <a:xfrm>
            <a:off x="4044950" y="253841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TARGETED PREVENTION</a:t>
            </a:r>
          </a:p>
          <a:p>
            <a:pPr>
              <a:spcBef>
                <a:spcPct val="0"/>
              </a:spcBef>
            </a:pP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p>
          <a:p>
            <a:pPr>
              <a:spcBef>
                <a:spcPct val="0"/>
              </a:spcBef>
            </a:pPr>
            <a:r>
              <a:rPr lang="en-US" altLang="en-US" sz="1800">
                <a:solidFill>
                  <a:srgbClr val="000000"/>
                </a:solidFill>
                <a:latin typeface="Arial" charset="0"/>
              </a:rPr>
              <a:t>   </a:t>
            </a:r>
          </a:p>
        </p:txBody>
      </p:sp>
      <p:sp>
        <p:nvSpPr>
          <p:cNvPr id="19" name="Text Box 10"/>
          <p:cNvSpPr txBox="1">
            <a:spLocks noChangeArrowheads="1"/>
          </p:cNvSpPr>
          <p:nvPr/>
        </p:nvSpPr>
        <p:spPr bwMode="auto">
          <a:xfrm>
            <a:off x="4044950" y="63976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INTENSIVE PREVENTION</a:t>
            </a: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p:txBody>
      </p:sp>
      <p:sp>
        <p:nvSpPr>
          <p:cNvPr id="20" name="Text Box 6"/>
          <p:cNvSpPr txBox="1">
            <a:spLocks noChangeArrowheads="1"/>
          </p:cNvSpPr>
          <p:nvPr/>
        </p:nvSpPr>
        <p:spPr bwMode="auto">
          <a:xfrm>
            <a:off x="4044950" y="4468813"/>
            <a:ext cx="3657600" cy="2032000"/>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UNIVERSAL PREVENTION</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p>
          <a:p>
            <a:pPr>
              <a:spcBef>
                <a:spcPct val="0"/>
              </a:spcBef>
            </a:pPr>
            <a:r>
              <a:rPr lang="en-US" altLang="en-US" sz="1800" i="1">
                <a:solidFill>
                  <a:srgbClr val="000000"/>
                </a:solidFill>
                <a:latin typeface="Arial" charset="0"/>
              </a:rPr>
              <a:t> </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p:txBody>
      </p:sp>
      <p:sp>
        <p:nvSpPr>
          <p:cNvPr id="339981" name="Text Box 12"/>
          <p:cNvSpPr txBox="1">
            <a:spLocks noChangeArrowheads="1"/>
          </p:cNvSpPr>
          <p:nvPr/>
        </p:nvSpPr>
        <p:spPr bwMode="auto">
          <a:xfrm>
            <a:off x="2324100" y="19637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~15% </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8" grpId="0" animBg="1"/>
      <p:bldP spid="18" grpId="1" animBg="1"/>
      <p:bldP spid="19" grpId="0" animBg="1"/>
      <p:bldP spid="19" grpId="1" animBg="1"/>
      <p:bldP spid="20" grpId="0" animBg="1"/>
      <p:bldP spid="20"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Title 2"/>
          <p:cNvSpPr>
            <a:spLocks noGrp="1"/>
          </p:cNvSpPr>
          <p:nvPr>
            <p:ph type="title"/>
          </p:nvPr>
        </p:nvSpPr>
        <p:spPr>
          <a:xfrm>
            <a:off x="681643" y="338138"/>
            <a:ext cx="8179723" cy="1252537"/>
          </a:xfrm>
        </p:spPr>
        <p:txBody>
          <a:bodyPr/>
          <a:lstStyle/>
          <a:p>
            <a:pPr eaLnBrk="1" hangingPunct="1"/>
            <a:r>
              <a:rPr lang="en-US" altLang="en-US" dirty="0">
                <a:latin typeface="Arial" charset="0"/>
                <a:ea typeface="ＭＳ Ｐゴシック" charset="-128"/>
              </a:rPr>
              <a:t>Targeted Inventory of Support</a:t>
            </a:r>
          </a:p>
        </p:txBody>
      </p:sp>
      <p:graphicFrame>
        <p:nvGraphicFramePr>
          <p:cNvPr id="342018" name="Object 3"/>
          <p:cNvGraphicFramePr>
            <a:graphicFrameLocks noChangeAspect="1"/>
          </p:cNvGraphicFramePr>
          <p:nvPr/>
        </p:nvGraphicFramePr>
        <p:xfrm>
          <a:off x="0" y="1957388"/>
          <a:ext cx="9248775" cy="4900612"/>
        </p:xfrm>
        <a:graphic>
          <a:graphicData uri="http://schemas.openxmlformats.org/presentationml/2006/ole">
            <mc:AlternateContent xmlns:mc="http://schemas.openxmlformats.org/markup-compatibility/2006">
              <mc:Choice xmlns:v="urn:schemas-microsoft-com:vml" Requires="v">
                <p:oleObj spid="_x0000_s342064" name="Document" r:id="rId4" imgW="8927771" imgH="5600494" progId="Word.Document.12">
                  <p:embed/>
                </p:oleObj>
              </mc:Choice>
              <mc:Fallback>
                <p:oleObj name="Document" r:id="rId4" imgW="8927771" imgH="5600494" progId="Word.Documen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7388"/>
                        <a:ext cx="92487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2019" name="O 1"/>
          <p:cNvPicPr>
            <a:picLocks noChangeArrowheads="1"/>
          </p:cNvPicPr>
          <p:nvPr/>
        </p:nvPicPr>
        <p:blipFill>
          <a:blip r:embed="rId6">
            <a:extLst>
              <a:ext uri="{28A0092B-C50C-407E-A947-70E740481C1C}">
                <a14:useLocalDpi xmlns:a14="http://schemas.microsoft.com/office/drawing/2010/main" val="0"/>
              </a:ext>
            </a:extLst>
          </a:blip>
          <a:srcRect t="-179" r="-430" b="-357"/>
          <a:stretch>
            <a:fillRect/>
          </a:stretch>
        </p:blipFill>
        <p:spPr bwMode="auto">
          <a:xfrm>
            <a:off x="186344" y="33813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2"/>
          <p:cNvSpPr>
            <a:spLocks noGrp="1" noChangeArrowheads="1"/>
          </p:cNvSpPr>
          <p:nvPr>
            <p:ph type="title"/>
          </p:nvPr>
        </p:nvSpPr>
        <p:spPr>
          <a:xfrm>
            <a:off x="407988" y="173038"/>
            <a:ext cx="8458200" cy="1598612"/>
          </a:xfrm>
        </p:spPr>
        <p:txBody>
          <a:bodyPr/>
          <a:lstStyle/>
          <a:p>
            <a:pPr eaLnBrk="1" hangingPunct="1"/>
            <a:r>
              <a:rPr lang="en-US" altLang="en-US" sz="3400" dirty="0">
                <a:solidFill>
                  <a:srgbClr val="000000"/>
                </a:solidFill>
                <a:latin typeface="Arial" charset="0"/>
                <a:ea typeface="ＭＳ Ｐゴシック" charset="-128"/>
              </a:rPr>
              <a:t>Examples: </a:t>
            </a:r>
            <a:br>
              <a:rPr lang="en-US" altLang="en-US" sz="3400" dirty="0">
                <a:solidFill>
                  <a:srgbClr val="000000"/>
                </a:solidFill>
                <a:latin typeface="Arial" charset="0"/>
                <a:ea typeface="ＭＳ Ｐゴシック" charset="-128"/>
              </a:rPr>
            </a:br>
            <a:r>
              <a:rPr lang="en-US" altLang="en-US" sz="3400" dirty="0">
                <a:solidFill>
                  <a:srgbClr val="000000"/>
                </a:solidFill>
                <a:latin typeface="Arial" charset="0"/>
                <a:ea typeface="ＭＳ Ｐゴシック" charset="-128"/>
              </a:rPr>
              <a:t>Targeted Interventions Based on  </a:t>
            </a:r>
            <a:br>
              <a:rPr lang="en-US" altLang="en-US" sz="3400" dirty="0">
                <a:solidFill>
                  <a:srgbClr val="000000"/>
                </a:solidFill>
                <a:latin typeface="Arial" charset="0"/>
                <a:ea typeface="ＭＳ Ｐゴシック" charset="-128"/>
              </a:rPr>
            </a:br>
            <a:r>
              <a:rPr lang="en-US" altLang="en-US" sz="3400" dirty="0">
                <a:solidFill>
                  <a:srgbClr val="000000"/>
                </a:solidFill>
                <a:latin typeface="Arial" charset="0"/>
                <a:ea typeface="ＭＳ Ｐゴシック" charset="-128"/>
              </a:rPr>
              <a:t>  Functions of Behavior </a:t>
            </a:r>
          </a:p>
        </p:txBody>
      </p:sp>
      <p:sp>
        <p:nvSpPr>
          <p:cNvPr id="343042" name="Rectangle 3"/>
          <p:cNvSpPr>
            <a:spLocks noGrp="1" noChangeArrowheads="1"/>
          </p:cNvSpPr>
          <p:nvPr>
            <p:ph idx="1"/>
          </p:nvPr>
        </p:nvSpPr>
        <p:spPr>
          <a:xfrm>
            <a:off x="490538" y="1946275"/>
            <a:ext cx="8229600" cy="4522788"/>
          </a:xfrm>
        </p:spPr>
        <p:txBody>
          <a:bodyPr/>
          <a:lstStyle/>
          <a:p>
            <a:pPr eaLnBrk="1" hangingPunct="1"/>
            <a:r>
              <a:rPr lang="en-US" altLang="en-US" sz="2000" b="1">
                <a:latin typeface="Arial" charset="0"/>
                <a:ea typeface="ＭＳ Ｐゴシック" charset="-128"/>
              </a:rPr>
              <a:t>Access Adult Attention/Support:</a:t>
            </a:r>
          </a:p>
          <a:p>
            <a:pPr lvl="1" eaLnBrk="1" hangingPunct="1"/>
            <a:r>
              <a:rPr lang="en-US" altLang="en-US" sz="2000">
                <a:solidFill>
                  <a:srgbClr val="000090"/>
                </a:solidFill>
                <a:latin typeface="Arial" charset="0"/>
                <a:ea typeface="ＭＳ Ｐゴシック" charset="-128"/>
              </a:rPr>
              <a:t>Check-In/Check-Out</a:t>
            </a:r>
          </a:p>
          <a:p>
            <a:pPr lvl="1" eaLnBrk="1" hangingPunct="1"/>
            <a:r>
              <a:rPr lang="en-US" altLang="en-US" sz="2000">
                <a:solidFill>
                  <a:srgbClr val="000090"/>
                </a:solidFill>
                <a:latin typeface="Arial" charset="0"/>
                <a:ea typeface="ＭＳ Ｐゴシック" charset="-128"/>
              </a:rPr>
              <a:t>Adult Mentoring Programs  </a:t>
            </a:r>
          </a:p>
          <a:p>
            <a:pPr eaLnBrk="1" hangingPunct="1"/>
            <a:r>
              <a:rPr lang="en-US" altLang="en-US" sz="2000">
                <a:latin typeface="Arial" charset="0"/>
                <a:ea typeface="ＭＳ Ｐゴシック" charset="-128"/>
              </a:rPr>
              <a:t> </a:t>
            </a:r>
            <a:r>
              <a:rPr lang="en-US" altLang="en-US" sz="2000" b="1">
                <a:latin typeface="Arial" charset="0"/>
                <a:ea typeface="ＭＳ Ｐゴシック" charset="-128"/>
              </a:rPr>
              <a:t>Access Peer Attention/Support:</a:t>
            </a:r>
          </a:p>
          <a:p>
            <a:pPr lvl="1" eaLnBrk="1" hangingPunct="1"/>
            <a:r>
              <a:rPr lang="en-US" altLang="en-US" sz="2000">
                <a:solidFill>
                  <a:srgbClr val="000090"/>
                </a:solidFill>
                <a:latin typeface="Arial" charset="0"/>
                <a:ea typeface="ＭＳ Ｐゴシック" charset="-128"/>
              </a:rPr>
              <a:t>Social Skills Instruction</a:t>
            </a:r>
          </a:p>
          <a:p>
            <a:pPr lvl="1" eaLnBrk="1" hangingPunct="1"/>
            <a:r>
              <a:rPr lang="en-US" altLang="en-US" sz="2000">
                <a:solidFill>
                  <a:srgbClr val="000090"/>
                </a:solidFill>
                <a:latin typeface="Arial" charset="0"/>
                <a:ea typeface="ＭＳ Ｐゴシック" charset="-128"/>
              </a:rPr>
              <a:t>Peer Mentoring</a:t>
            </a:r>
          </a:p>
          <a:p>
            <a:pPr lvl="1" eaLnBrk="1" hangingPunct="1"/>
            <a:r>
              <a:rPr lang="en-US" altLang="en-US" sz="2000">
                <a:solidFill>
                  <a:srgbClr val="000090"/>
                </a:solidFill>
                <a:latin typeface="Arial" charset="0"/>
                <a:ea typeface="ＭＳ Ｐゴシック" charset="-128"/>
              </a:rPr>
              <a:t>Self-Monitoring with Peer Support (function: academic task escape)</a:t>
            </a:r>
          </a:p>
          <a:p>
            <a:pPr eaLnBrk="1" hangingPunct="1"/>
            <a:r>
              <a:rPr lang="en-US" altLang="en-US" sz="2000" b="1">
                <a:latin typeface="Arial" charset="0"/>
                <a:ea typeface="ＭＳ Ｐゴシック" charset="-128"/>
              </a:rPr>
              <a:t>Academic Skills Support </a:t>
            </a:r>
          </a:p>
          <a:p>
            <a:pPr lvl="1" eaLnBrk="1" hangingPunct="1"/>
            <a:r>
              <a:rPr lang="en-US" altLang="en-US" sz="2000">
                <a:solidFill>
                  <a:srgbClr val="000090"/>
                </a:solidFill>
                <a:latin typeface="Arial" charset="0"/>
                <a:ea typeface="ＭＳ Ｐゴシック" charset="-128"/>
              </a:rPr>
              <a:t>Organization/Homework planning support</a:t>
            </a:r>
          </a:p>
          <a:p>
            <a:pPr lvl="1" eaLnBrk="1" hangingPunct="1"/>
            <a:r>
              <a:rPr lang="en-US" altLang="en-US" sz="2000">
                <a:solidFill>
                  <a:srgbClr val="000090"/>
                </a:solidFill>
                <a:latin typeface="Arial" charset="0"/>
                <a:ea typeface="ＭＳ Ｐゴシック" charset="-128"/>
              </a:rPr>
              <a:t>Homework completion club</a:t>
            </a:r>
          </a:p>
          <a:p>
            <a:pPr lvl="1" eaLnBrk="1" hangingPunct="1"/>
            <a:r>
              <a:rPr lang="en-US" altLang="en-US" sz="2000">
                <a:solidFill>
                  <a:srgbClr val="000090"/>
                </a:solidFill>
                <a:latin typeface="Arial" charset="0"/>
                <a:ea typeface="ＭＳ Ｐゴシック" charset="-128"/>
              </a:rPr>
              <a:t>Tutoring</a:t>
            </a:r>
          </a:p>
        </p:txBody>
      </p:sp>
      <p:pic>
        <p:nvPicPr>
          <p:cNvPr id="343043" name="O 1"/>
          <p:cNvPicPr>
            <a:picLocks noChangeArrowheads="1"/>
          </p:cNvPicPr>
          <p:nvPr/>
        </p:nvPicPr>
        <p:blipFill>
          <a:blip r:embed="rId3">
            <a:extLst>
              <a:ext uri="{28A0092B-C50C-407E-A947-70E740481C1C}">
                <a14:useLocalDpi xmlns:a14="http://schemas.microsoft.com/office/drawing/2010/main" val="0"/>
              </a:ext>
            </a:extLst>
          </a:blip>
          <a:srcRect t="-179" r="-430" b="-357"/>
          <a:stretch>
            <a:fillRect/>
          </a:stretch>
        </p:blipFill>
        <p:spPr bwMode="auto">
          <a:xfrm>
            <a:off x="0" y="17303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Content Placeholder 3"/>
          <p:cNvSpPr>
            <a:spLocks noGrp="1"/>
          </p:cNvSpPr>
          <p:nvPr>
            <p:ph idx="4294967295"/>
          </p:nvPr>
        </p:nvSpPr>
        <p:spPr>
          <a:xfrm>
            <a:off x="268288" y="1700703"/>
            <a:ext cx="8285163" cy="4701194"/>
          </a:xfrm>
        </p:spPr>
        <p:txBody>
          <a:bodyPr/>
          <a:lstStyle/>
          <a:p>
            <a:pPr marL="0" indent="0" eaLnBrk="1" hangingPunct="1">
              <a:buFont typeface="Symbol" charset="2"/>
              <a:buNone/>
            </a:pPr>
            <a:endParaRPr lang="en-US" altLang="en-US" dirty="0">
              <a:latin typeface="Arial" charset="0"/>
              <a:ea typeface="ＭＳ Ｐゴシック" charset="-128"/>
            </a:endParaRPr>
          </a:p>
          <a:p>
            <a:pPr marL="0" indent="0" eaLnBrk="1" hangingPunct="1">
              <a:buFont typeface="Symbol" charset="2"/>
              <a:buNone/>
            </a:pPr>
            <a:endParaRPr lang="en-US" altLang="en-US" sz="1000" dirty="0">
              <a:latin typeface="Arial" charset="0"/>
              <a:ea typeface="ＭＳ Ｐゴシック" charset="-128"/>
              <a:hlinkClick r:id="rId2"/>
            </a:endParaRPr>
          </a:p>
          <a:p>
            <a:pPr marL="0" indent="0" eaLnBrk="1" hangingPunct="1">
              <a:buFont typeface="Symbol" charset="2"/>
              <a:buNone/>
            </a:pPr>
            <a:endParaRPr lang="en-US" altLang="en-US" sz="1000" dirty="0">
              <a:latin typeface="Arial" charset="0"/>
              <a:ea typeface="ＭＳ Ｐゴシック" charset="-128"/>
              <a:hlinkClick r:id="rId2"/>
            </a:endParaRPr>
          </a:p>
          <a:p>
            <a:pPr marL="0" indent="0" eaLnBrk="1" hangingPunct="1">
              <a:buFont typeface="Symbol" charset="2"/>
              <a:buNone/>
            </a:pPr>
            <a:r>
              <a:rPr lang="en-US" altLang="en-US" sz="2000" dirty="0">
                <a:latin typeface="Arial" charset="0"/>
                <a:ea typeface="ＭＳ Ｐゴシック" charset="-128"/>
                <a:hlinkClick r:id="rId2"/>
              </a:rPr>
              <a:t>http://www.nrepp.samhsa.gov/</a:t>
            </a: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hlinkClick r:id="rId3"/>
            </a:endParaRPr>
          </a:p>
          <a:p>
            <a:pPr marL="0" indent="0" eaLnBrk="1" hangingPunct="1">
              <a:buFont typeface="Symbol" charset="2"/>
              <a:buNone/>
            </a:pPr>
            <a:r>
              <a:rPr lang="en-US" altLang="en-US" sz="2000" dirty="0">
                <a:latin typeface="Arial" charset="0"/>
                <a:ea typeface="ＭＳ Ｐゴシック" charset="-128"/>
                <a:hlinkClick r:id="rId3"/>
              </a:rPr>
              <a:t>http://www.ojjdp.gov/mpg</a:t>
            </a: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hlinkClick r:id="rId4"/>
            </a:endParaRPr>
          </a:p>
          <a:p>
            <a:pPr marL="0" indent="0" eaLnBrk="1" hangingPunct="1">
              <a:buFont typeface="Symbol" charset="2"/>
              <a:buNone/>
            </a:pPr>
            <a:r>
              <a:rPr lang="en-US" altLang="en-US" sz="2000" dirty="0">
                <a:latin typeface="Arial" charset="0"/>
                <a:ea typeface="ＭＳ Ｐゴシック" charset="-128"/>
                <a:hlinkClick r:id="rId4"/>
              </a:rPr>
              <a:t>http://www.blueprintsprograms.com/programSelector.php</a:t>
            </a:r>
            <a:endParaRPr lang="en-US" altLang="en-US" sz="2000" dirty="0">
              <a:latin typeface="Arial" charset="0"/>
              <a:ea typeface="ＭＳ Ｐゴシック" charset="-128"/>
            </a:endParaRPr>
          </a:p>
          <a:p>
            <a:pPr marL="0" indent="0" eaLnBrk="1" hangingPunct="1">
              <a:buFont typeface="Symbol" charset="2"/>
              <a:buNone/>
            </a:pPr>
            <a:endParaRPr lang="en-US" altLang="en-US" sz="1800" dirty="0" smtClean="0">
              <a:latin typeface="Arial" charset="0"/>
              <a:ea typeface="ＭＳ Ｐゴシック" charset="-128"/>
            </a:endParaRPr>
          </a:p>
        </p:txBody>
      </p:sp>
      <p:sp>
        <p:nvSpPr>
          <p:cNvPr id="345090" name="Title 1"/>
          <p:cNvSpPr>
            <a:spLocks noGrp="1"/>
          </p:cNvSpPr>
          <p:nvPr>
            <p:ph type="title" idx="4294967295"/>
          </p:nvPr>
        </p:nvSpPr>
        <p:spPr>
          <a:xfrm>
            <a:off x="0" y="39688"/>
            <a:ext cx="9144000" cy="790575"/>
          </a:xfrm>
        </p:spPr>
        <p:txBody>
          <a:bodyPr/>
          <a:lstStyle/>
          <a:p>
            <a:pPr eaLnBrk="1" hangingPunct="1"/>
            <a:r>
              <a:rPr lang="en-US" altLang="en-US" sz="3200" i="1" dirty="0" smtClean="0">
                <a:solidFill>
                  <a:srgbClr val="FF0000"/>
                </a:solidFill>
                <a:latin typeface="Arial" charset="0"/>
                <a:ea typeface="ＭＳ Ｐゴシック" charset="-128"/>
              </a:rPr>
              <a:t>Where to find Evidenced-based Practices</a:t>
            </a:r>
            <a:endParaRPr lang="en-US" altLang="en-US" sz="3200" dirty="0">
              <a:solidFill>
                <a:srgbClr val="FF0000"/>
              </a:solidFill>
              <a:latin typeface="Arial" charset="0"/>
              <a:ea typeface="ＭＳ Ｐゴシック" charset="-128"/>
            </a:endParaRPr>
          </a:p>
        </p:txBody>
      </p:sp>
      <p:grpSp>
        <p:nvGrpSpPr>
          <p:cNvPr id="345091" name="Group 4"/>
          <p:cNvGrpSpPr>
            <a:grpSpLocks/>
          </p:cNvGrpSpPr>
          <p:nvPr/>
        </p:nvGrpSpPr>
        <p:grpSpPr bwMode="auto">
          <a:xfrm>
            <a:off x="6386513" y="1820863"/>
            <a:ext cx="2478087" cy="2309812"/>
            <a:chOff x="2019300" y="1165225"/>
            <a:chExt cx="6446838" cy="4737100"/>
          </a:xfrm>
        </p:grpSpPr>
        <p:sp>
          <p:nvSpPr>
            <p:cNvPr id="345095"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45096"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45097"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pic>
        <p:nvPicPr>
          <p:cNvPr id="3450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288" y="1989138"/>
            <a:ext cx="61087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413" y="3394075"/>
            <a:ext cx="42640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4338" y="4610100"/>
            <a:ext cx="27844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lstStyle/>
          <a:p>
            <a:pPr eaLnBrk="1" hangingPunct="1"/>
            <a:r>
              <a:rPr lang="en-US" altLang="en-US">
                <a:latin typeface="Arial" charset="0"/>
                <a:ea typeface="ＭＳ Ｐゴシック" charset="-128"/>
              </a:rPr>
              <a:t>Optional</a:t>
            </a:r>
          </a:p>
        </p:txBody>
      </p:sp>
      <p:sp>
        <p:nvSpPr>
          <p:cNvPr id="3" name="Content Placeholder 2"/>
          <p:cNvSpPr>
            <a:spLocks noGrp="1"/>
          </p:cNvSpPr>
          <p:nvPr>
            <p:ph idx="1"/>
          </p:nvPr>
        </p:nvSpPr>
        <p:spPr>
          <a:xfrm>
            <a:off x="871538" y="2674938"/>
            <a:ext cx="7659687" cy="3451225"/>
          </a:xfrm>
        </p:spPr>
        <p:txBody>
          <a:bodyPr/>
          <a:lstStyle/>
          <a:p>
            <a:pPr marL="0" indent="0" eaLnBrk="1" hangingPunct="1">
              <a:buFont typeface="Symbol" charset="0"/>
              <a:buNone/>
              <a:defRPr/>
            </a:pPr>
            <a:r>
              <a:rPr lang="en-US" dirty="0" smtClean="0">
                <a:cs typeface="Arial"/>
              </a:rPr>
              <a:t>Finalize </a:t>
            </a:r>
            <a:r>
              <a:rPr lang="en-US" dirty="0">
                <a:cs typeface="Arial"/>
              </a:rPr>
              <a:t>your Inventory of Formal and Informal Targeted Systems of Supports </a:t>
            </a:r>
            <a:r>
              <a:rPr lang="en-US" dirty="0" smtClean="0">
                <a:cs typeface="Arial"/>
              </a:rPr>
              <a:t>(handout)</a:t>
            </a:r>
            <a:r>
              <a:rPr lang="en-US" b="1" dirty="0">
                <a:cs typeface="Arial"/>
              </a:rPr>
              <a:t/>
            </a:r>
            <a:br>
              <a:rPr lang="en-US" b="1" dirty="0">
                <a:cs typeface="Arial"/>
              </a:rPr>
            </a:br>
            <a:r>
              <a:rPr lang="en-US" sz="2800" b="1" dirty="0"/>
              <a:t/>
            </a:r>
            <a:br>
              <a:rPr lang="en-US" sz="2800" b="1" dirty="0"/>
            </a:br>
            <a:endParaRPr lang="en-US" sz="2800" dirty="0" smtClean="0">
              <a:cs typeface="Arial"/>
            </a:endParaRPr>
          </a:p>
          <a:p>
            <a:pPr eaLnBrk="1" hangingPunct="1">
              <a:defRPr/>
            </a:pPr>
            <a:endParaRPr lang="en-US" sz="1600" dirty="0"/>
          </a:p>
        </p:txBody>
      </p:sp>
      <p:pic>
        <p:nvPicPr>
          <p:cNvPr id="346115" name="O 1"/>
          <p:cNvPicPr>
            <a:picLocks noChangeArrowheads="1"/>
          </p:cNvPicPr>
          <p:nvPr/>
        </p:nvPicPr>
        <p:blipFill>
          <a:blip r:embed="rId2">
            <a:extLst>
              <a:ext uri="{28A0092B-C50C-407E-A947-70E740481C1C}">
                <a14:useLocalDpi xmlns:a14="http://schemas.microsoft.com/office/drawing/2010/main" val="0"/>
              </a:ext>
            </a:extLst>
          </a:blip>
          <a:srcRect t="-179" r="-430" b="-357"/>
          <a:stretch>
            <a:fillRect/>
          </a:stretch>
        </p:blipFill>
        <p:spPr bwMode="auto">
          <a:xfrm>
            <a:off x="3933825" y="4267200"/>
            <a:ext cx="1235075"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Title 2"/>
          <p:cNvSpPr>
            <a:spLocks noGrp="1"/>
          </p:cNvSpPr>
          <p:nvPr>
            <p:ph type="title"/>
          </p:nvPr>
        </p:nvSpPr>
        <p:spPr/>
        <p:txBody>
          <a:bodyPr/>
          <a:lstStyle/>
          <a:p>
            <a:pPr eaLnBrk="1" hangingPunct="1"/>
            <a:r>
              <a:rPr lang="en-US" altLang="en-US">
                <a:latin typeface="Arial" charset="0"/>
                <a:ea typeface="ＭＳ Ｐゴシック" charset="-128"/>
              </a:rPr>
              <a:t>Homework!</a:t>
            </a:r>
          </a:p>
        </p:txBody>
      </p:sp>
      <p:sp>
        <p:nvSpPr>
          <p:cNvPr id="353282" name="Content Placeholder 1"/>
          <p:cNvSpPr>
            <a:spLocks noGrp="1"/>
          </p:cNvSpPr>
          <p:nvPr>
            <p:ph idx="1"/>
          </p:nvPr>
        </p:nvSpPr>
        <p:spPr>
          <a:xfrm>
            <a:off x="871538" y="1555750"/>
            <a:ext cx="7408862" cy="4600575"/>
          </a:xfrm>
        </p:spPr>
        <p:txBody>
          <a:bodyPr/>
          <a:lstStyle/>
          <a:p>
            <a:pPr marL="0" indent="0" eaLnBrk="1" hangingPunct="1">
              <a:buFont typeface="Symbol" charset="2"/>
              <a:buNone/>
            </a:pPr>
            <a:r>
              <a:rPr lang="en-US" altLang="en-US" sz="2800" b="1" dirty="0">
                <a:ea typeface="ＭＳ Ｐゴシック" charset="-128"/>
              </a:rPr>
              <a:t>Universal Level Activities:</a:t>
            </a:r>
          </a:p>
          <a:p>
            <a:pPr marL="0" indent="0" eaLnBrk="1" hangingPunct="1"/>
            <a:r>
              <a:rPr lang="en-US" altLang="en-US" sz="2800" dirty="0">
                <a:ea typeface="ＭＳ Ｐゴシック" charset="-128"/>
              </a:rPr>
              <a:t>Continue creating your plan for revitalizing Universal Level components in </a:t>
            </a:r>
            <a:r>
              <a:rPr lang="en-US" altLang="en-US" sz="2800" b="1" i="1" dirty="0">
                <a:ea typeface="ＭＳ Ｐゴシック" charset="-128"/>
              </a:rPr>
              <a:t>Staff Handbook</a:t>
            </a:r>
          </a:p>
          <a:p>
            <a:pPr marL="0" indent="0" eaLnBrk="1" hangingPunct="1">
              <a:buFont typeface="Symbol" charset="2"/>
              <a:buNone/>
            </a:pPr>
            <a:endParaRPr lang="en-US" altLang="en-US" sz="2800" dirty="0">
              <a:ea typeface="ＭＳ Ｐゴシック" charset="-128"/>
            </a:endParaRPr>
          </a:p>
          <a:p>
            <a:pPr marL="0" indent="0" eaLnBrk="1" hangingPunct="1">
              <a:buFont typeface="Symbol" charset="2"/>
              <a:buNone/>
            </a:pPr>
            <a:r>
              <a:rPr lang="en-US" altLang="en-US" sz="2800" b="1" dirty="0">
                <a:ea typeface="ＭＳ Ｐゴシック" charset="-128"/>
              </a:rPr>
              <a:t>Targeted/Intensive Activities: </a:t>
            </a:r>
          </a:p>
          <a:p>
            <a:pPr marL="0" indent="0" eaLnBrk="1" hangingPunct="1"/>
            <a:r>
              <a:rPr lang="en-US" altLang="en-US" sz="2800" dirty="0">
                <a:ea typeface="ＭＳ Ｐゴシック" charset="-128"/>
              </a:rPr>
              <a:t>Optional: Finalize your Inventory of Formal and Informal Targeted Systems of Supports </a:t>
            </a:r>
            <a:r>
              <a:rPr lang="en-US" altLang="en-US" sz="2800" b="1" i="1" dirty="0">
                <a:ea typeface="ＭＳ Ｐゴシック" charset="-128"/>
              </a:rPr>
              <a:t>(handout)</a:t>
            </a:r>
            <a:br>
              <a:rPr lang="en-US" altLang="en-US" sz="2800" b="1" i="1" dirty="0">
                <a:ea typeface="ＭＳ Ｐゴシック" charset="-128"/>
              </a:rPr>
            </a:br>
            <a:endParaRPr lang="en-US" altLang="en-US" sz="2800" b="1" i="1" dirty="0">
              <a:ea typeface="ＭＳ Ｐゴシック" charset="-128"/>
            </a:endParaRPr>
          </a:p>
          <a:p>
            <a:pPr marL="0" indent="0" eaLnBrk="1" hangingPunct="1">
              <a:buFont typeface="Arial" charset="0"/>
              <a:buNone/>
            </a:pPr>
            <a:r>
              <a:rPr lang="en-US" altLang="en-US" sz="2800" b="1" dirty="0">
                <a:ea typeface="ＭＳ Ｐゴシック" charset="-128"/>
              </a:rPr>
              <a:t>Remember your acknowledgement self-assessment!</a:t>
            </a:r>
            <a:r>
              <a:rPr lang="en-US" altLang="en-US" sz="2800" b="1" i="1" dirty="0">
                <a:ea typeface="ＭＳ Ｐゴシック" charset="-128"/>
              </a:rPr>
              <a:t/>
            </a:r>
            <a:br>
              <a:rPr lang="en-US" altLang="en-US" sz="2800" b="1" i="1" dirty="0">
                <a:ea typeface="ＭＳ Ｐゴシック" charset="-128"/>
              </a:rPr>
            </a:br>
            <a:r>
              <a:rPr lang="en-US" altLang="en-US" b="1" dirty="0">
                <a:ea typeface="ＭＳ Ｐゴシック" charset="-128"/>
              </a:rPr>
              <a:t/>
            </a:r>
            <a:br>
              <a:rPr lang="en-US" altLang="en-US" b="1" dirty="0">
                <a:ea typeface="ＭＳ Ｐゴシック" charset="-128"/>
              </a:rPr>
            </a:br>
            <a:endParaRPr lang="en-US" altLang="en-US" b="1" dirty="0">
              <a:ea typeface="ＭＳ Ｐゴシック" charset="-128"/>
            </a:endParaRPr>
          </a:p>
          <a:p>
            <a:pPr marL="0" indent="0" eaLnBrk="1" hangingPunct="1"/>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itle 2"/>
          <p:cNvSpPr>
            <a:spLocks noGrp="1"/>
          </p:cNvSpPr>
          <p:nvPr>
            <p:ph type="title"/>
          </p:nvPr>
        </p:nvSpPr>
        <p:spPr/>
        <p:txBody>
          <a:bodyPr/>
          <a:lstStyle/>
          <a:p>
            <a:pPr eaLnBrk="1" hangingPunct="1"/>
            <a:r>
              <a:rPr lang="en-US" altLang="en-US">
                <a:latin typeface="Arial" charset="0"/>
                <a:ea typeface="ＭＳ Ｐゴシック" charset="-128"/>
              </a:rPr>
              <a:t>Celebration!</a:t>
            </a:r>
          </a:p>
        </p:txBody>
      </p:sp>
      <p:sp>
        <p:nvSpPr>
          <p:cNvPr id="2" name="Content Placeholder 1"/>
          <p:cNvSpPr>
            <a:spLocks noGrp="1"/>
          </p:cNvSpPr>
          <p:nvPr>
            <p:ph idx="1"/>
          </p:nvPr>
        </p:nvSpPr>
        <p:spPr>
          <a:xfrm>
            <a:off x="620713" y="2674938"/>
            <a:ext cx="7815262" cy="3451225"/>
          </a:xfrm>
        </p:spPr>
        <p:txBody>
          <a:bodyPr/>
          <a:lstStyle/>
          <a:p>
            <a:pPr marL="0" indent="0" algn="ctr" eaLnBrk="1" hangingPunct="1">
              <a:buFont typeface="Symbol" charset="0"/>
              <a:buNone/>
              <a:defRPr/>
            </a:pPr>
            <a:r>
              <a:rPr lang="en-US" sz="3600" dirty="0" smtClean="0"/>
              <a:t>Acknowledgements Self-Assessment</a:t>
            </a:r>
            <a:endParaRPr lang="en-US" sz="3600" dirty="0"/>
          </a:p>
          <a:p>
            <a:pPr eaLnBrk="1" hangingPunct="1">
              <a:defRPr/>
            </a:pPr>
            <a:endParaRPr lang="en-US" sz="2800" dirty="0"/>
          </a:p>
          <a:p>
            <a:pPr marL="0" indent="0" algn="ctr" eaLnBrk="1" hangingPunct="1">
              <a:buFont typeface="Symbol" charset="0"/>
              <a:buNone/>
              <a:defRPr/>
            </a:pPr>
            <a:r>
              <a:rPr lang="en-US" sz="2800" dirty="0"/>
              <a:t>I</a:t>
            </a:r>
            <a:r>
              <a:rPr lang="en-US" sz="2800" dirty="0" smtClean="0"/>
              <a:t>f </a:t>
            </a:r>
            <a:r>
              <a:rPr lang="en-US" sz="2800" dirty="0"/>
              <a:t>80% of team members have a ratio of 4:1 positives, each person will receive a reward!</a:t>
            </a:r>
          </a:p>
          <a:p>
            <a:pPr marL="0" indent="0" eaLnBrk="1" hangingPunct="1">
              <a:buFont typeface="Symbol" charset="0"/>
              <a:buNone/>
              <a:defRPr/>
            </a:pPr>
            <a:r>
              <a:rPr lang="en-US" dirty="0"/>
              <a:t> </a:t>
            </a:r>
          </a:p>
          <a:p>
            <a:pPr marL="0" indent="0" eaLnBrk="1" hangingPunct="1">
              <a:buFont typeface="Symbol" charset="0"/>
              <a:buNone/>
              <a:defRPr/>
            </a:pPr>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3"/>
          <p:cNvSpPr>
            <a:spLocks noGrp="1"/>
          </p:cNvSpPr>
          <p:nvPr>
            <p:ph type="subTitle" idx="1"/>
          </p:nvPr>
        </p:nvSpPr>
        <p:spPr/>
        <p:txBody>
          <a:bodyPr/>
          <a:lstStyle/>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900" b="1">
              <a:solidFill>
                <a:schemeClr val="folHlink"/>
              </a:solidFill>
              <a:ea typeface="ＭＳ Ｐゴシック" charset="-128"/>
            </a:endParaRPr>
          </a:p>
          <a:p>
            <a:pPr eaLnBrk="1" hangingPunct="1">
              <a:lnSpc>
                <a:spcPct val="80000"/>
              </a:lnSpc>
            </a:pPr>
            <a:endParaRPr lang="en-US" altLang="en-US" sz="1000" b="1">
              <a:solidFill>
                <a:schemeClr val="folHlink"/>
              </a:solidFill>
              <a:ea typeface="ＭＳ Ｐゴシック" charset="-128"/>
            </a:endParaRPr>
          </a:p>
        </p:txBody>
      </p:sp>
      <p:sp>
        <p:nvSpPr>
          <p:cNvPr id="168962" name="Slide Number Placeholder 12"/>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0E97DCFD-B38E-5441-B8F9-77F0AF32F8E0}" type="slidenum">
              <a:rPr lang="en-US" altLang="en-US" sz="1200">
                <a:solidFill>
                  <a:srgbClr val="898989"/>
                </a:solidFill>
              </a:rPr>
              <a:pPr>
                <a:spcBef>
                  <a:spcPct val="0"/>
                </a:spcBef>
                <a:buFontTx/>
                <a:buNone/>
              </a:pPr>
              <a:t>118</a:t>
            </a:fld>
            <a:endParaRPr lang="en-US" altLang="en-US" sz="1200">
              <a:solidFill>
                <a:srgbClr val="898989"/>
              </a:solidFill>
            </a:endParaRPr>
          </a:p>
        </p:txBody>
      </p:sp>
      <p:grpSp>
        <p:nvGrpSpPr>
          <p:cNvPr id="168963" name="Group 11"/>
          <p:cNvGrpSpPr>
            <a:grpSpLocks/>
          </p:cNvGrpSpPr>
          <p:nvPr/>
        </p:nvGrpSpPr>
        <p:grpSpPr bwMode="auto">
          <a:xfrm>
            <a:off x="3646488" y="3136900"/>
            <a:ext cx="4964112" cy="3584575"/>
            <a:chOff x="1705769" y="1662907"/>
            <a:chExt cx="7056701" cy="4767263"/>
          </a:xfrm>
        </p:grpSpPr>
        <p:pic>
          <p:nvPicPr>
            <p:cNvPr id="168966"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8967" name="Group 13"/>
            <p:cNvGrpSpPr>
              <a:grpSpLocks/>
            </p:cNvGrpSpPr>
            <p:nvPr/>
          </p:nvGrpSpPr>
          <p:grpSpPr bwMode="auto">
            <a:xfrm>
              <a:off x="3352270" y="1662907"/>
              <a:ext cx="5410200" cy="4767263"/>
              <a:chOff x="1752600" y="1676400"/>
              <a:chExt cx="5410200" cy="4767263"/>
            </a:xfrm>
          </p:grpSpPr>
          <p:sp>
            <p:nvSpPr>
              <p:cNvPr id="168968"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68969" name="AutoShape 6"/>
              <p:cNvSpPr>
                <a:spLocks noChangeArrowheads="1"/>
              </p:cNvSpPr>
              <p:nvPr/>
            </p:nvSpPr>
            <p:spPr bwMode="auto">
              <a:xfrm>
                <a:off x="2667000" y="1676400"/>
                <a:ext cx="3581400" cy="3124200"/>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68970"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grpSp>
      </p:grpSp>
      <p:sp>
        <p:nvSpPr>
          <p:cNvPr id="168964" name="Title 3"/>
          <p:cNvSpPr>
            <a:spLocks noGrp="1"/>
          </p:cNvSpPr>
          <p:nvPr>
            <p:ph type="ctrTitle"/>
          </p:nvPr>
        </p:nvSpPr>
        <p:spPr>
          <a:xfrm>
            <a:off x="0" y="-6350"/>
            <a:ext cx="9144000" cy="2209800"/>
          </a:xfrm>
          <a:extLst>
            <a:ext uri="{909E8E84-426E-40DD-AFC4-6F175D3DCCD1}">
              <a14:hiddenFill xmlns:a14="http://schemas.microsoft.com/office/drawing/2010/main">
                <a:solidFill>
                  <a:srgbClr val="FF0000"/>
                </a:solidFill>
              </a14:hiddenFill>
            </a:ext>
          </a:extLst>
        </p:spPr>
        <p:txBody>
          <a:bodyPr/>
          <a:lstStyle/>
          <a:p>
            <a:r>
              <a:rPr lang="en-US" altLang="en-US" sz="3600" dirty="0">
                <a:ea typeface="ＭＳ Ｐゴシック" charset="-128"/>
              </a:rPr>
              <a:t/>
            </a:r>
            <a:br>
              <a:rPr lang="en-US" altLang="en-US" sz="3600" dirty="0">
                <a:ea typeface="ＭＳ Ｐゴシック" charset="-128"/>
              </a:rPr>
            </a:br>
            <a:r>
              <a:rPr lang="en-US" altLang="en-US" sz="3600" dirty="0">
                <a:ea typeface="ＭＳ Ｐゴシック" charset="-128"/>
              </a:rPr>
              <a:t>VTPBIS Leadership Team Training  </a:t>
            </a:r>
            <a:br>
              <a:rPr lang="en-US" altLang="en-US" sz="3600" dirty="0">
                <a:ea typeface="ＭＳ Ｐゴシック" charset="-128"/>
              </a:rPr>
            </a:br>
            <a:r>
              <a:rPr lang="en-US" altLang="en-US" sz="3600" dirty="0">
                <a:ea typeface="ＭＳ Ｐゴシック" charset="-128"/>
              </a:rPr>
              <a:t>Within a Multi-Tiered System of Supports </a:t>
            </a:r>
            <a:br>
              <a:rPr lang="en-US" altLang="en-US" sz="3600" dirty="0">
                <a:ea typeface="ＭＳ Ｐゴシック" charset="-128"/>
              </a:rPr>
            </a:br>
            <a:r>
              <a:rPr lang="en-US" altLang="en-US" sz="3600" dirty="0" smtClean="0">
                <a:ea typeface="ＭＳ Ｐゴシック" charset="-128"/>
              </a:rPr>
              <a:t>Refresher – Day 2</a:t>
            </a:r>
            <a:endParaRPr lang="en-US" altLang="en-US" sz="2800" dirty="0">
              <a:ea typeface="ＭＳ Ｐゴシック" charset="-128"/>
            </a:endParaRPr>
          </a:p>
        </p:txBody>
      </p:sp>
      <p:sp>
        <p:nvSpPr>
          <p:cNvPr id="168965" name="TextBox 2"/>
          <p:cNvSpPr txBox="1">
            <a:spLocks noChangeArrowheads="1"/>
          </p:cNvSpPr>
          <p:nvPr/>
        </p:nvSpPr>
        <p:spPr bwMode="auto">
          <a:xfrm>
            <a:off x="2435225" y="2740025"/>
            <a:ext cx="42735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t>Presented by:</a:t>
            </a:r>
            <a:br>
              <a:rPr lang="en-US" altLang="en-US" sz="2400"/>
            </a:br>
            <a:endParaRPr lang="en-US" altLang="en-US" sz="2400"/>
          </a:p>
          <a:p>
            <a:pPr algn="ctr" eaLnBrk="1" hangingPunct="1">
              <a:spcBef>
                <a:spcPct val="0"/>
              </a:spcBef>
              <a:buFontTx/>
              <a:buNone/>
            </a:pPr>
            <a:r>
              <a:rPr lang="en-US" altLang="en-US" sz="2400"/>
              <a:t>VTPBIS Team</a:t>
            </a:r>
          </a:p>
          <a:p>
            <a:pPr algn="ctr" eaLnBrk="1" hangingPunct="1">
              <a:spcBef>
                <a:spcPct val="0"/>
              </a:spcBef>
              <a:buFontTx/>
              <a:buNone/>
            </a:pPr>
            <a:endParaRPr lang="en-US" altLang="en-US" sz="2400"/>
          </a:p>
          <a:p>
            <a:pPr algn="ctr" eaLnBrk="1" hangingPunct="1">
              <a:spcBef>
                <a:spcPct val="0"/>
              </a:spcBef>
              <a:buFontTx/>
              <a:buNone/>
            </a:pPr>
            <a:r>
              <a:rPr lang="en-US" altLang="en-US" sz="2400"/>
              <a:t>March 30-31, 2017</a:t>
            </a:r>
          </a:p>
        </p:txBody>
      </p:sp>
    </p:spTree>
    <p:extLst>
      <p:ext uri="{BB962C8B-B14F-4D97-AF65-F5344CB8AC3E}">
        <p14:creationId xmlns:p14="http://schemas.microsoft.com/office/powerpoint/2010/main" val="7263711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 or Comments?</a:t>
            </a:r>
            <a:endParaRPr lang="en-US" dirty="0"/>
          </a:p>
        </p:txBody>
      </p:sp>
    </p:spTree>
    <p:extLst>
      <p:ext uri="{BB962C8B-B14F-4D97-AF65-F5344CB8AC3E}">
        <p14:creationId xmlns:p14="http://schemas.microsoft.com/office/powerpoint/2010/main" val="950390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57200" y="704850"/>
            <a:ext cx="8229600" cy="1143000"/>
          </a:xfrm>
        </p:spPr>
        <p:txBody>
          <a:bodyPr/>
          <a:lstStyle/>
          <a:p>
            <a:r>
              <a:rPr lang="en-US" altLang="en-US"/>
              <a:t>Team Structure</a:t>
            </a:r>
          </a:p>
        </p:txBody>
      </p:sp>
      <p:sp>
        <p:nvSpPr>
          <p:cNvPr id="37890" name="Content Placeholder 2"/>
          <p:cNvSpPr>
            <a:spLocks noGrp="1"/>
          </p:cNvSpPr>
          <p:nvPr>
            <p:ph sz="half" idx="1"/>
          </p:nvPr>
        </p:nvSpPr>
        <p:spPr>
          <a:xfrm>
            <a:off x="457200" y="1920875"/>
            <a:ext cx="4038600" cy="4433888"/>
          </a:xfrm>
        </p:spPr>
        <p:txBody>
          <a:bodyPr/>
          <a:lstStyle/>
          <a:p>
            <a:r>
              <a:rPr lang="en-US" altLang="en-US" dirty="0"/>
              <a:t>Vision</a:t>
            </a:r>
          </a:p>
          <a:p>
            <a:r>
              <a:rPr lang="en-US" altLang="en-US" dirty="0"/>
              <a:t>Concrete Outcomes</a:t>
            </a:r>
          </a:p>
          <a:p>
            <a:r>
              <a:rPr lang="en-US" altLang="en-US" dirty="0"/>
              <a:t>Systems Perspective</a:t>
            </a:r>
          </a:p>
          <a:p>
            <a:r>
              <a:rPr lang="en-US" altLang="en-US" dirty="0"/>
              <a:t>Shared Leadership</a:t>
            </a:r>
          </a:p>
          <a:p>
            <a:r>
              <a:rPr lang="en-US" altLang="en-US" dirty="0"/>
              <a:t>Consensus</a:t>
            </a:r>
          </a:p>
        </p:txBody>
      </p:sp>
      <p:sp>
        <p:nvSpPr>
          <p:cNvPr id="37891" name="Content Placeholder 4"/>
          <p:cNvSpPr>
            <a:spLocks noGrp="1"/>
          </p:cNvSpPr>
          <p:nvPr>
            <p:ph sz="half" idx="2"/>
          </p:nvPr>
        </p:nvSpPr>
        <p:spPr>
          <a:xfrm>
            <a:off x="4648200" y="1920875"/>
            <a:ext cx="4038600" cy="4433888"/>
          </a:xfrm>
        </p:spPr>
        <p:txBody>
          <a:bodyPr/>
          <a:lstStyle/>
          <a:p>
            <a:r>
              <a:rPr lang="en-US" altLang="en-US" dirty="0"/>
              <a:t>Communication</a:t>
            </a:r>
          </a:p>
          <a:p>
            <a:r>
              <a:rPr lang="en-US" altLang="en-US" dirty="0"/>
              <a:t>Data-based Decision Making</a:t>
            </a:r>
          </a:p>
          <a:p>
            <a:r>
              <a:rPr lang="en-US" altLang="en-US" dirty="0"/>
              <a:t>Professional Development</a:t>
            </a:r>
          </a:p>
          <a:p>
            <a:r>
              <a:rPr lang="en-US" altLang="en-US" dirty="0"/>
              <a:t>Time</a:t>
            </a:r>
          </a:p>
          <a:p>
            <a:endParaRPr lang="en-US" altLang="en-US" dirty="0"/>
          </a:p>
        </p:txBody>
      </p:sp>
      <p:sp>
        <p:nvSpPr>
          <p:cNvPr id="3789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200" dirty="0" smtClean="0">
                <a:solidFill>
                  <a:srgbClr val="898989"/>
                </a:solidFill>
              </a:rPr>
              <a:t>*school </a:t>
            </a:r>
            <a:r>
              <a:rPr lang="en-US" altLang="en-US" sz="1200" dirty="0">
                <a:solidFill>
                  <a:srgbClr val="898989"/>
                </a:solidFill>
              </a:rPr>
              <a:t>structures that support learning and collaboration</a:t>
            </a:r>
          </a:p>
        </p:txBody>
      </p:sp>
    </p:spTree>
    <p:extLst>
      <p:ext uri="{BB962C8B-B14F-4D97-AF65-F5344CB8AC3E}">
        <p14:creationId xmlns:p14="http://schemas.microsoft.com/office/powerpoint/2010/main" val="194064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r>
              <a:rPr lang="en-US" altLang="en-US">
                <a:ea typeface="ＭＳ Ｐゴシック" charset="-128"/>
              </a:rPr>
              <a:t>Agenda</a:t>
            </a:r>
          </a:p>
        </p:txBody>
      </p:sp>
      <p:sp>
        <p:nvSpPr>
          <p:cNvPr id="3" name="Content Placeholder 2"/>
          <p:cNvSpPr>
            <a:spLocks noGrp="1"/>
          </p:cNvSpPr>
          <p:nvPr>
            <p:ph idx="1"/>
          </p:nvPr>
        </p:nvSpPr>
        <p:spPr>
          <a:xfrm>
            <a:off x="457200" y="1600200"/>
            <a:ext cx="8229600" cy="4808538"/>
          </a:xfrm>
        </p:spPr>
        <p:txBody>
          <a:bodyPr/>
          <a:lstStyle/>
          <a:p>
            <a:pPr marL="0" indent="0">
              <a:lnSpc>
                <a:spcPct val="80000"/>
              </a:lnSpc>
              <a:buNone/>
              <a:defRPr/>
            </a:pPr>
            <a:r>
              <a:rPr lang="en-US" altLang="en-US" sz="2400" dirty="0" smtClean="0"/>
              <a:t>Day 1:</a:t>
            </a:r>
          </a:p>
          <a:p>
            <a:pPr>
              <a:lnSpc>
                <a:spcPct val="80000"/>
              </a:lnSpc>
              <a:defRPr/>
            </a:pPr>
            <a:r>
              <a:rPr lang="en-US" altLang="en-US" sz="2400" dirty="0" smtClean="0"/>
              <a:t>Welcome and Intros</a:t>
            </a:r>
          </a:p>
          <a:p>
            <a:pPr>
              <a:lnSpc>
                <a:spcPct val="80000"/>
              </a:lnSpc>
              <a:defRPr/>
            </a:pPr>
            <a:r>
              <a:rPr lang="en-US" altLang="en-US" sz="2400" dirty="0" smtClean="0"/>
              <a:t>Setting up for Success</a:t>
            </a:r>
          </a:p>
          <a:p>
            <a:pPr>
              <a:lnSpc>
                <a:spcPct val="90000"/>
              </a:lnSpc>
              <a:defRPr/>
            </a:pPr>
            <a:r>
              <a:rPr lang="en-US" sz="2400" dirty="0" smtClean="0"/>
              <a:t>Sustainability &amp; Implementation Science</a:t>
            </a:r>
          </a:p>
          <a:p>
            <a:pPr>
              <a:lnSpc>
                <a:spcPct val="90000"/>
              </a:lnSpc>
              <a:defRPr/>
            </a:pPr>
            <a:r>
              <a:rPr lang="en-US" sz="2400" dirty="0" smtClean="0"/>
              <a:t>Team Structures</a:t>
            </a:r>
          </a:p>
          <a:p>
            <a:pPr>
              <a:lnSpc>
                <a:spcPct val="90000"/>
              </a:lnSpc>
              <a:defRPr/>
            </a:pPr>
            <a:r>
              <a:rPr lang="en-US" sz="2400" dirty="0" smtClean="0"/>
              <a:t>Enhance Fluency in PBIS Features</a:t>
            </a:r>
          </a:p>
          <a:p>
            <a:pPr>
              <a:lnSpc>
                <a:spcPct val="90000"/>
              </a:lnSpc>
              <a:defRPr/>
            </a:pPr>
            <a:r>
              <a:rPr lang="en-US" sz="2400" dirty="0" smtClean="0"/>
              <a:t>Targeted &amp; Intensive Features</a:t>
            </a:r>
          </a:p>
          <a:p>
            <a:pPr marL="0" indent="0">
              <a:lnSpc>
                <a:spcPct val="90000"/>
              </a:lnSpc>
              <a:buNone/>
              <a:defRPr/>
            </a:pPr>
            <a:r>
              <a:rPr lang="en-US" sz="2400" dirty="0" smtClean="0">
                <a:solidFill>
                  <a:srgbClr val="FF0000"/>
                </a:solidFill>
              </a:rPr>
              <a:t>Day 2:</a:t>
            </a:r>
          </a:p>
          <a:p>
            <a:pPr>
              <a:lnSpc>
                <a:spcPct val="90000"/>
              </a:lnSpc>
              <a:defRPr/>
            </a:pPr>
            <a:r>
              <a:rPr lang="en-US" sz="2400" dirty="0" smtClean="0">
                <a:solidFill>
                  <a:srgbClr val="FF0000"/>
                </a:solidFill>
              </a:rPr>
              <a:t>Identify Strategies for analyzing data</a:t>
            </a:r>
          </a:p>
          <a:p>
            <a:pPr>
              <a:lnSpc>
                <a:spcPct val="90000"/>
              </a:lnSpc>
              <a:defRPr/>
            </a:pPr>
            <a:r>
              <a:rPr lang="en-US" sz="2400" dirty="0" smtClean="0">
                <a:solidFill>
                  <a:srgbClr val="FF0000"/>
                </a:solidFill>
              </a:rPr>
              <a:t>Family Engagement</a:t>
            </a:r>
          </a:p>
          <a:p>
            <a:pPr>
              <a:lnSpc>
                <a:spcPct val="90000"/>
              </a:lnSpc>
              <a:defRPr/>
            </a:pPr>
            <a:r>
              <a:rPr lang="en-US" sz="2400" dirty="0" smtClean="0">
                <a:solidFill>
                  <a:srgbClr val="FF0000"/>
                </a:solidFill>
              </a:rPr>
              <a:t>Finalize Revitalization Plan</a:t>
            </a:r>
          </a:p>
          <a:p>
            <a:pPr>
              <a:lnSpc>
                <a:spcPct val="90000"/>
              </a:lnSpc>
              <a:defRPr/>
            </a:pPr>
            <a:r>
              <a:rPr lang="en-US" sz="2400" dirty="0" smtClean="0">
                <a:solidFill>
                  <a:srgbClr val="FF0000"/>
                </a:solidFill>
              </a:rPr>
              <a:t>Present and Share Ideas!    </a:t>
            </a:r>
          </a:p>
          <a:p>
            <a:pPr marL="0" indent="0">
              <a:lnSpc>
                <a:spcPct val="90000"/>
              </a:lnSpc>
              <a:buFont typeface="Arial" charset="0"/>
              <a:buNone/>
              <a:defRPr/>
            </a:pPr>
            <a:endParaRPr lang="en-US" sz="2800" dirty="0" smtClean="0"/>
          </a:p>
          <a:p>
            <a:pPr>
              <a:lnSpc>
                <a:spcPct val="90000"/>
              </a:lnSpc>
              <a:defRPr/>
            </a:pPr>
            <a:endParaRPr lang="en-US" sz="2800" b="1" dirty="0" smtClean="0"/>
          </a:p>
          <a:p>
            <a:pPr>
              <a:lnSpc>
                <a:spcPct val="90000"/>
              </a:lnSpc>
              <a:defRPr/>
            </a:pPr>
            <a:endParaRPr lang="en-US" sz="2800" dirty="0" smtClean="0"/>
          </a:p>
          <a:p>
            <a:pPr>
              <a:lnSpc>
                <a:spcPct val="80000"/>
              </a:lnSpc>
              <a:buFont typeface="Arial" charset="0"/>
              <a:buNone/>
              <a:defRPr/>
            </a:pPr>
            <a:endParaRPr lang="en-US" altLang="en-US" sz="3000" dirty="0" smtClean="0">
              <a:solidFill>
                <a:srgbClr val="FF0000"/>
              </a:solidFill>
            </a:endParaRPr>
          </a:p>
          <a:p>
            <a:pPr>
              <a:lnSpc>
                <a:spcPct val="80000"/>
              </a:lnSpc>
              <a:buFont typeface="Arial" charset="0"/>
              <a:buNone/>
              <a:defRPr/>
            </a:pPr>
            <a:endParaRPr lang="en-US" altLang="en-US" sz="3000" dirty="0">
              <a:solidFill>
                <a:srgbClr val="FF0000"/>
              </a:solidFill>
            </a:endParaRPr>
          </a:p>
        </p:txBody>
      </p:sp>
    </p:spTree>
    <p:extLst>
      <p:ext uri="{BB962C8B-B14F-4D97-AF65-F5344CB8AC3E}">
        <p14:creationId xmlns:p14="http://schemas.microsoft.com/office/powerpoint/2010/main" val="66990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accel="50000" decel="5000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accel="50000" decel="5000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accel="50000" decel="5000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accel="50000" decel="50000"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Title 1"/>
          <p:cNvSpPr>
            <a:spLocks noGrp="1"/>
          </p:cNvSpPr>
          <p:nvPr>
            <p:ph type="ctrTitle"/>
          </p:nvPr>
        </p:nvSpPr>
        <p:spPr>
          <a:xfrm>
            <a:off x="657225" y="341313"/>
            <a:ext cx="7772400" cy="1779587"/>
          </a:xfrm>
        </p:spPr>
        <p:txBody>
          <a:bodyPr/>
          <a:lstStyle/>
          <a:p>
            <a:pPr eaLnBrk="1" hangingPunct="1"/>
            <a:r>
              <a:rPr lang="en-US" altLang="en-US">
                <a:latin typeface="Arial" charset="0"/>
                <a:ea typeface="ＭＳ Ｐゴシック" charset="-128"/>
              </a:rPr>
              <a:t>Using Data to Identify Common Implementation Dips</a:t>
            </a:r>
          </a:p>
        </p:txBody>
      </p:sp>
      <p:pic>
        <p:nvPicPr>
          <p:cNvPr id="3522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2132013"/>
            <a:ext cx="328771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2259" name="Group 11"/>
          <p:cNvGrpSpPr>
            <a:grpSpLocks/>
          </p:cNvGrpSpPr>
          <p:nvPr/>
        </p:nvGrpSpPr>
        <p:grpSpPr bwMode="auto">
          <a:xfrm>
            <a:off x="2084388" y="3724275"/>
            <a:ext cx="5105400" cy="2787650"/>
            <a:chOff x="1705769" y="1662907"/>
            <a:chExt cx="7056701" cy="4767263"/>
          </a:xfrm>
        </p:grpSpPr>
        <p:pic>
          <p:nvPicPr>
            <p:cNvPr id="35226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2262" name="Group 13"/>
            <p:cNvGrpSpPr>
              <a:grpSpLocks/>
            </p:cNvGrpSpPr>
            <p:nvPr/>
          </p:nvGrpSpPr>
          <p:grpSpPr bwMode="auto">
            <a:xfrm>
              <a:off x="3352270" y="1662907"/>
              <a:ext cx="5410200" cy="4767263"/>
              <a:chOff x="1752600" y="1676400"/>
              <a:chExt cx="5410200" cy="4767263"/>
            </a:xfrm>
          </p:grpSpPr>
          <p:sp>
            <p:nvSpPr>
              <p:cNvPr id="352263"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352264" name="AutoShape 6"/>
              <p:cNvSpPr>
                <a:spLocks noChangeArrowheads="1"/>
              </p:cNvSpPr>
              <p:nvPr/>
            </p:nvSpPr>
            <p:spPr bwMode="auto">
              <a:xfrm>
                <a:off x="2667000" y="1697537"/>
                <a:ext cx="3581400" cy="3124199"/>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352265"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pSp>
      </p:grpSp>
      <p:sp>
        <p:nvSpPr>
          <p:cNvPr id="3" name="Left Brace 2"/>
          <p:cNvSpPr/>
          <p:nvPr/>
        </p:nvSpPr>
        <p:spPr>
          <a:xfrm rot="2190463">
            <a:off x="3827463" y="3613150"/>
            <a:ext cx="373062" cy="2776538"/>
          </a:xfrm>
          <a:prstGeom prst="leftBrace">
            <a:avLst>
              <a:gd name="adj1" fmla="val 121191"/>
              <a:gd name="adj2" fmla="val 42857"/>
            </a:avLst>
          </a:prstGeom>
          <a:ln w="4127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sz="180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itle 1"/>
          <p:cNvSpPr>
            <a:spLocks noGrp="1"/>
          </p:cNvSpPr>
          <p:nvPr>
            <p:ph type="title"/>
          </p:nvPr>
        </p:nvSpPr>
        <p:spPr/>
        <p:txBody>
          <a:bodyPr/>
          <a:lstStyle/>
          <a:p>
            <a:pPr eaLnBrk="1" hangingPunct="1"/>
            <a:r>
              <a:rPr lang="en-US" altLang="en-US">
                <a:latin typeface="Arial" charset="0"/>
                <a:ea typeface="ＭＳ Ｐゴシック" charset="-128"/>
              </a:rPr>
              <a:t>Activity!	</a:t>
            </a:r>
          </a:p>
        </p:txBody>
      </p:sp>
      <p:sp>
        <p:nvSpPr>
          <p:cNvPr id="3" name="Content Placeholder 2"/>
          <p:cNvSpPr>
            <a:spLocks noGrp="1"/>
          </p:cNvSpPr>
          <p:nvPr>
            <p:ph idx="1"/>
          </p:nvPr>
        </p:nvSpPr>
        <p:spPr>
          <a:xfrm>
            <a:off x="569913" y="1789113"/>
            <a:ext cx="8229600" cy="4186237"/>
          </a:xfrm>
        </p:spPr>
        <p:txBody>
          <a:bodyPr>
            <a:normAutofit/>
          </a:bodyPr>
          <a:lstStyle/>
          <a:p>
            <a:pPr marL="0" indent="0" eaLnBrk="1" hangingPunct="1">
              <a:lnSpc>
                <a:spcPct val="90000"/>
              </a:lnSpc>
              <a:buFont typeface="Symbol" charset="2"/>
              <a:buNone/>
            </a:pPr>
            <a:r>
              <a:rPr lang="en-US" altLang="en-US">
                <a:ea typeface="ＭＳ Ｐゴシック" charset="-128"/>
              </a:rPr>
              <a:t>With your neighbor, discuss the following:</a:t>
            </a:r>
          </a:p>
          <a:p>
            <a:pPr marL="0" indent="0" eaLnBrk="1" hangingPunct="1">
              <a:lnSpc>
                <a:spcPct val="90000"/>
              </a:lnSpc>
              <a:buFont typeface="Symbol" charset="2"/>
              <a:buNone/>
            </a:pPr>
            <a:endParaRPr lang="en-US" altLang="en-US">
              <a:ea typeface="ＭＳ Ｐゴシック" charset="-128"/>
            </a:endParaRPr>
          </a:p>
          <a:p>
            <a:pPr marL="0" indent="0" eaLnBrk="1" hangingPunct="1">
              <a:lnSpc>
                <a:spcPct val="90000"/>
              </a:lnSpc>
            </a:pPr>
            <a:r>
              <a:rPr lang="en-US" altLang="en-US">
                <a:ea typeface="ＭＳ Ｐゴシック" charset="-128"/>
              </a:rPr>
              <a:t>What were your successes and challenges in using PBIS data this year? (fidelity and/or student outcome measures) </a:t>
            </a:r>
          </a:p>
          <a:p>
            <a:pPr marL="0" indent="0" eaLnBrk="1" hangingPunct="1">
              <a:lnSpc>
                <a:spcPct val="90000"/>
              </a:lnSpc>
              <a:buFont typeface="Symbol" charset="2"/>
              <a:buNone/>
            </a:pPr>
            <a:endParaRPr lang="en-US" altLang="en-US">
              <a:ea typeface="ＭＳ Ｐゴシック" charset="-128"/>
            </a:endParaRPr>
          </a:p>
          <a:p>
            <a:pPr marL="0" indent="0" eaLnBrk="1" hangingPunct="1">
              <a:lnSpc>
                <a:spcPct val="90000"/>
              </a:lnSpc>
            </a:pPr>
            <a:r>
              <a:rPr lang="en-US" altLang="en-US">
                <a:ea typeface="ＭＳ Ｐゴシック" charset="-128"/>
              </a:rPr>
              <a:t>In a moment, we will ask for a sampling of responses.  </a:t>
            </a:r>
          </a:p>
          <a:p>
            <a:pPr marL="0" indent="0" eaLnBrk="1" hangingPunct="1">
              <a:lnSpc>
                <a:spcPct val="90000"/>
              </a:lnSpc>
              <a:buFont typeface="Symbol" charset="2"/>
              <a:buNone/>
            </a:pPr>
            <a:endParaRPr lang="en-US" altLang="en-US">
              <a:ea typeface="ＭＳ Ｐゴシック" charset="-128"/>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2"/>
          <p:cNvSpPr>
            <a:spLocks noGrp="1"/>
          </p:cNvSpPr>
          <p:nvPr>
            <p:ph type="title"/>
          </p:nvPr>
        </p:nvSpPr>
        <p:spPr/>
        <p:txBody>
          <a:bodyPr/>
          <a:lstStyle/>
          <a:p>
            <a:pPr eaLnBrk="1" hangingPunct="1"/>
            <a:r>
              <a:rPr lang="en-US" altLang="en-US">
                <a:latin typeface="Arial" charset="0"/>
                <a:ea typeface="ＭＳ Ｐゴシック" charset="-128"/>
              </a:rPr>
              <a:t>Big Ideas About Data…</a:t>
            </a:r>
          </a:p>
        </p:txBody>
      </p:sp>
      <p:sp>
        <p:nvSpPr>
          <p:cNvPr id="354306" name="Content Placeholder 1"/>
          <p:cNvSpPr>
            <a:spLocks noGrp="1"/>
          </p:cNvSpPr>
          <p:nvPr>
            <p:ph idx="1"/>
          </p:nvPr>
        </p:nvSpPr>
        <p:spPr>
          <a:xfrm>
            <a:off x="1006475" y="2057400"/>
            <a:ext cx="7408863" cy="3859213"/>
          </a:xfrm>
        </p:spPr>
        <p:txBody>
          <a:bodyPr/>
          <a:lstStyle/>
          <a:p>
            <a:pPr eaLnBrk="1" hangingPunct="1"/>
            <a:r>
              <a:rPr lang="en-US" altLang="en-US" sz="2800">
                <a:latin typeface="Arial" charset="0"/>
                <a:ea typeface="ＭＳ Ｐゴシック" charset="-128"/>
              </a:rPr>
              <a:t>All data should serve a purpose </a:t>
            </a:r>
          </a:p>
          <a:p>
            <a:pPr eaLnBrk="1" hangingPunct="1"/>
            <a:r>
              <a:rPr lang="en-US" altLang="en-US" sz="2800">
                <a:latin typeface="Arial" charset="0"/>
                <a:ea typeface="ＭＳ Ｐゴシック" charset="-128"/>
              </a:rPr>
              <a:t>Collect data with fidelity </a:t>
            </a:r>
          </a:p>
          <a:p>
            <a:pPr eaLnBrk="1" hangingPunct="1"/>
            <a:r>
              <a:rPr lang="en-US" altLang="en-US" sz="2800">
                <a:latin typeface="Arial" charset="0"/>
                <a:ea typeface="ＭＳ Ｐゴシック" charset="-128"/>
              </a:rPr>
              <a:t>Be prompt about looking at data and acting upon it </a:t>
            </a:r>
          </a:p>
          <a:p>
            <a:pPr eaLnBrk="1" hangingPunct="1"/>
            <a:r>
              <a:rPr lang="en-US" altLang="en-US" sz="2800">
                <a:latin typeface="Arial" charset="0"/>
                <a:ea typeface="ＭＳ Ｐゴシック" charset="-128"/>
              </a:rPr>
              <a:t>Use multiple sources of data to confirm what you see </a:t>
            </a:r>
          </a:p>
          <a:p>
            <a:pPr eaLnBrk="1" hangingPunct="1"/>
            <a:r>
              <a:rPr lang="en-US" altLang="en-US" sz="2800">
                <a:latin typeface="Arial" charset="0"/>
                <a:ea typeface="ＭＳ Ｐゴシック" charset="-128"/>
              </a:rPr>
              <a:t>Use data to support, not punish </a:t>
            </a:r>
          </a:p>
          <a:p>
            <a:pPr eaLnBrk="1" hangingPunct="1"/>
            <a:endParaRPr lang="en-US" altLang="en-US" sz="2800">
              <a:latin typeface="Arial" charset="0"/>
              <a:ea typeface="ＭＳ Ｐゴシック" charset="-128"/>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idx="4294967295"/>
          </p:nvPr>
        </p:nvSpPr>
        <p:spPr>
          <a:xfrm>
            <a:off x="0" y="-200025"/>
            <a:ext cx="9144000" cy="1252538"/>
          </a:xfrm>
        </p:spPr>
        <p:txBody>
          <a:bodyPr/>
          <a:lstStyle/>
          <a:p>
            <a:pPr eaLnBrk="1" hangingPunct="1"/>
            <a:r>
              <a:rPr lang="en-US" altLang="en-US" sz="4000">
                <a:latin typeface="Arial" charset="0"/>
                <a:ea typeface="ＭＳ Ｐゴシック" charset="-128"/>
              </a:rPr>
              <a:t>Types of Data to Consider</a:t>
            </a:r>
          </a:p>
        </p:txBody>
      </p:sp>
      <p:grpSp>
        <p:nvGrpSpPr>
          <p:cNvPr id="355330" name="Group 11"/>
          <p:cNvGrpSpPr>
            <a:grpSpLocks/>
          </p:cNvGrpSpPr>
          <p:nvPr/>
        </p:nvGrpSpPr>
        <p:grpSpPr bwMode="auto">
          <a:xfrm>
            <a:off x="2749550" y="1144588"/>
            <a:ext cx="6618288" cy="5564187"/>
            <a:chOff x="2019300" y="1165225"/>
            <a:chExt cx="6446838" cy="4737100"/>
          </a:xfrm>
        </p:grpSpPr>
        <p:sp>
          <p:nvSpPr>
            <p:cNvPr id="355334"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55335"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55336"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sp>
        <p:nvSpPr>
          <p:cNvPr id="355331" name="TextBox 12"/>
          <p:cNvSpPr txBox="1">
            <a:spLocks noChangeArrowheads="1"/>
          </p:cNvSpPr>
          <p:nvPr/>
        </p:nvSpPr>
        <p:spPr bwMode="auto">
          <a:xfrm>
            <a:off x="223838" y="3879850"/>
            <a:ext cx="35258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b="1">
                <a:solidFill>
                  <a:srgbClr val="008000"/>
                </a:solidFill>
                <a:latin typeface="Arial" charset="0"/>
              </a:rPr>
              <a:t>Universal:</a:t>
            </a:r>
          </a:p>
          <a:p>
            <a:pPr eaLnBrk="1" hangingPunct="1">
              <a:spcBef>
                <a:spcPct val="0"/>
              </a:spcBef>
            </a:pPr>
            <a:r>
              <a:rPr lang="en-US" altLang="en-US" sz="1800">
                <a:latin typeface="Arial" charset="0"/>
              </a:rPr>
              <a:t>BoQ – </a:t>
            </a:r>
            <a:r>
              <a:rPr lang="en-US" altLang="en-US" sz="1800" b="1" i="1">
                <a:solidFill>
                  <a:srgbClr val="0000FF"/>
                </a:solidFill>
                <a:latin typeface="Arial" charset="0"/>
              </a:rPr>
              <a:t>TFI!</a:t>
            </a:r>
            <a:endParaRPr lang="en-US" altLang="en-US" sz="1800" b="1" i="1">
              <a:latin typeface="Arial" charset="0"/>
            </a:endParaRPr>
          </a:p>
          <a:p>
            <a:pPr eaLnBrk="1" hangingPunct="1">
              <a:spcBef>
                <a:spcPct val="0"/>
              </a:spcBef>
            </a:pPr>
            <a:r>
              <a:rPr lang="en-US" altLang="en-US" sz="1800">
                <a:latin typeface="Arial" charset="0"/>
              </a:rPr>
              <a:t>SAS</a:t>
            </a:r>
          </a:p>
          <a:p>
            <a:pPr eaLnBrk="1" hangingPunct="1">
              <a:spcBef>
                <a:spcPct val="0"/>
              </a:spcBef>
            </a:pPr>
            <a:r>
              <a:rPr lang="en-US" altLang="en-US" sz="1800">
                <a:latin typeface="Arial" charset="0"/>
              </a:rPr>
              <a:t>SWIS</a:t>
            </a:r>
          </a:p>
          <a:p>
            <a:pPr eaLnBrk="1" hangingPunct="1">
              <a:spcBef>
                <a:spcPct val="0"/>
              </a:spcBef>
            </a:pPr>
            <a:r>
              <a:rPr lang="en-US" altLang="en-US" sz="1800">
                <a:latin typeface="Arial" charset="0"/>
              </a:rPr>
              <a:t>Attendance</a:t>
            </a:r>
          </a:p>
          <a:p>
            <a:pPr eaLnBrk="1" hangingPunct="1">
              <a:spcBef>
                <a:spcPct val="0"/>
              </a:spcBef>
            </a:pPr>
            <a:r>
              <a:rPr lang="en-US" altLang="en-US" sz="1800">
                <a:latin typeface="Arial" charset="0"/>
              </a:rPr>
              <a:t>Grades</a:t>
            </a:r>
          </a:p>
          <a:p>
            <a:pPr eaLnBrk="1" hangingPunct="1">
              <a:spcBef>
                <a:spcPct val="0"/>
              </a:spcBef>
            </a:pPr>
            <a:r>
              <a:rPr lang="en-US" altLang="en-US" sz="1800">
                <a:latin typeface="Arial" charset="0"/>
              </a:rPr>
              <a:t>Leadership Team Self-Assessment</a:t>
            </a:r>
          </a:p>
        </p:txBody>
      </p:sp>
      <p:sp>
        <p:nvSpPr>
          <p:cNvPr id="14" name="TextBox 13"/>
          <p:cNvSpPr txBox="1"/>
          <p:nvPr/>
        </p:nvSpPr>
        <p:spPr>
          <a:xfrm>
            <a:off x="2052638" y="2690813"/>
            <a:ext cx="1697037" cy="2030412"/>
          </a:xfrm>
          <a:prstGeom prst="rect">
            <a:avLst/>
          </a:prstGeom>
          <a:noFill/>
        </p:spPr>
        <p:txBody>
          <a:bodyPr wrap="none">
            <a:spAutoFit/>
          </a:bodyPr>
          <a:lstStyle/>
          <a:p>
            <a:pPr eaLnBrk="1" hangingPunct="1">
              <a:defRPr/>
            </a:pPr>
            <a:r>
              <a:rPr lang="en-US" sz="1800" b="1" dirty="0">
                <a:solidFill>
                  <a:srgbClr val="FF6600"/>
                </a:solidFill>
                <a:ea typeface="ＭＳ Ｐゴシック" charset="0"/>
                <a:cs typeface="ＭＳ Ｐゴシック" charset="0"/>
              </a:rPr>
              <a:t>Targeted:</a:t>
            </a:r>
          </a:p>
          <a:p>
            <a:pPr marL="285750" indent="-285750" eaLnBrk="1" hangingPunct="1">
              <a:buFont typeface="Arial"/>
              <a:buChar char="•"/>
              <a:defRPr/>
            </a:pPr>
            <a:r>
              <a:rPr lang="en-US" sz="1800" dirty="0">
                <a:ea typeface="ＭＳ Ｐゴシック" charset="0"/>
                <a:cs typeface="ＭＳ Ｐゴシック" charset="0"/>
              </a:rPr>
              <a:t>BAT - </a:t>
            </a:r>
            <a:r>
              <a:rPr lang="en-US" sz="1800" b="1" i="1" dirty="0">
                <a:solidFill>
                  <a:srgbClr val="0000FF"/>
                </a:solidFill>
                <a:ea typeface="ＭＳ Ｐゴシック" charset="0"/>
                <a:cs typeface="ＭＳ Ｐゴシック" charset="0"/>
              </a:rPr>
              <a:t>TFI!</a:t>
            </a:r>
            <a:endParaRPr lang="en-US" sz="1800" dirty="0">
              <a:ea typeface="ＭＳ Ｐゴシック" charset="0"/>
              <a:cs typeface="ＭＳ Ｐゴシック" charset="0"/>
            </a:endParaRPr>
          </a:p>
          <a:p>
            <a:pPr marL="285750" indent="-285750" eaLnBrk="1" hangingPunct="1">
              <a:buFont typeface="Arial"/>
              <a:buChar char="•"/>
              <a:defRPr/>
            </a:pPr>
            <a:r>
              <a:rPr lang="en-US" sz="1800" dirty="0">
                <a:ea typeface="ＭＳ Ｐゴシック" charset="0"/>
                <a:cs typeface="ＭＳ Ｐゴシック" charset="0"/>
              </a:rPr>
              <a:t>SWIS-CICO</a:t>
            </a:r>
          </a:p>
          <a:p>
            <a:pPr marL="285750" indent="-285750" eaLnBrk="1" hangingPunct="1">
              <a:buFont typeface="Arial"/>
              <a:buChar char="•"/>
              <a:defRPr/>
            </a:pPr>
            <a:r>
              <a:rPr lang="en-US" sz="1800" dirty="0">
                <a:ea typeface="ＭＳ Ｐゴシック" charset="0"/>
                <a:cs typeface="ＭＳ Ｐゴシック" charset="0"/>
              </a:rPr>
              <a:t>EST</a:t>
            </a:r>
          </a:p>
          <a:p>
            <a:pPr marL="285750" indent="-285750" eaLnBrk="1" hangingPunct="1">
              <a:buFont typeface="Arial"/>
              <a:buChar char="•"/>
              <a:defRPr/>
            </a:pPr>
            <a:r>
              <a:rPr lang="en-US" sz="1800" dirty="0">
                <a:ea typeface="ＭＳ Ｐゴシック" charset="0"/>
                <a:cs typeface="ＭＳ Ｐゴシック" charset="0"/>
              </a:rPr>
              <a:t>FBA/BSP</a:t>
            </a:r>
          </a:p>
          <a:p>
            <a:pPr eaLnBrk="1" hangingPunct="1">
              <a:defRPr/>
            </a:pPr>
            <a:endParaRPr lang="en-US" sz="1800" dirty="0">
              <a:ea typeface="ＭＳ Ｐゴシック" charset="0"/>
              <a:cs typeface="ＭＳ Ｐゴシック" charset="0"/>
            </a:endParaRPr>
          </a:p>
          <a:p>
            <a:pPr eaLnBrk="1" hangingPunct="1">
              <a:defRPr/>
            </a:pPr>
            <a:endParaRPr lang="en-US" sz="1800" dirty="0">
              <a:ea typeface="ＭＳ Ｐゴシック" charset="0"/>
              <a:cs typeface="ＭＳ Ｐゴシック" charset="0"/>
            </a:endParaRPr>
          </a:p>
        </p:txBody>
      </p:sp>
      <p:sp>
        <p:nvSpPr>
          <p:cNvPr id="15" name="TextBox 14"/>
          <p:cNvSpPr txBox="1"/>
          <p:nvPr/>
        </p:nvSpPr>
        <p:spPr>
          <a:xfrm>
            <a:off x="3548063" y="1130300"/>
            <a:ext cx="2078037" cy="1754188"/>
          </a:xfrm>
          <a:prstGeom prst="rect">
            <a:avLst/>
          </a:prstGeom>
          <a:noFill/>
        </p:spPr>
        <p:txBody>
          <a:bodyPr>
            <a:spAutoFit/>
          </a:bodyPr>
          <a:lstStyle/>
          <a:p>
            <a:pPr eaLnBrk="1" hangingPunct="1">
              <a:defRPr/>
            </a:pPr>
            <a:r>
              <a:rPr lang="en-US" sz="1800" b="1" dirty="0">
                <a:solidFill>
                  <a:srgbClr val="FF0000"/>
                </a:solidFill>
                <a:ea typeface="ＭＳ Ｐゴシック" charset="0"/>
                <a:cs typeface="ＭＳ Ｐゴシック" charset="0"/>
              </a:rPr>
              <a:t>Intensive:</a:t>
            </a:r>
          </a:p>
          <a:p>
            <a:pPr marL="285750" indent="-285750" eaLnBrk="1" hangingPunct="1">
              <a:buFont typeface="Arial"/>
              <a:buChar char="•"/>
              <a:defRPr/>
            </a:pPr>
            <a:r>
              <a:rPr lang="en-US" sz="1800" dirty="0">
                <a:ea typeface="ＭＳ Ｐゴシック" charset="0"/>
                <a:cs typeface="ＭＳ Ｐゴシック" charset="0"/>
              </a:rPr>
              <a:t>BAT - </a:t>
            </a:r>
            <a:r>
              <a:rPr lang="en-US" sz="1800" b="1" i="1" dirty="0">
                <a:solidFill>
                  <a:srgbClr val="0000FF"/>
                </a:solidFill>
                <a:ea typeface="ＭＳ Ｐゴシック" charset="0"/>
                <a:cs typeface="ＭＳ Ｐゴシック" charset="0"/>
              </a:rPr>
              <a:t>TFI!</a:t>
            </a:r>
            <a:endParaRPr lang="en-US" sz="1800" dirty="0">
              <a:ea typeface="ＭＳ Ｐゴシック" charset="0"/>
              <a:cs typeface="ＭＳ Ｐゴシック" charset="0"/>
            </a:endParaRPr>
          </a:p>
          <a:p>
            <a:pPr marL="285750" indent="-285750" eaLnBrk="1" hangingPunct="1">
              <a:buFont typeface="Arial"/>
              <a:buChar char="•"/>
              <a:defRPr/>
            </a:pPr>
            <a:r>
              <a:rPr lang="en-US" sz="1800" dirty="0">
                <a:ea typeface="ＭＳ Ｐゴシック" charset="0"/>
                <a:cs typeface="ＭＳ Ｐゴシック" charset="0"/>
              </a:rPr>
              <a:t>SWIS-ISIS</a:t>
            </a:r>
          </a:p>
          <a:p>
            <a:pPr marL="285750" indent="-285750" eaLnBrk="1" hangingPunct="1">
              <a:buFont typeface="Arial"/>
              <a:buChar char="•"/>
              <a:defRPr/>
            </a:pPr>
            <a:r>
              <a:rPr lang="en-US" sz="1800" dirty="0">
                <a:ea typeface="ＭＳ Ｐゴシック" charset="0"/>
                <a:cs typeface="ＭＳ Ｐゴシック" charset="0"/>
              </a:rPr>
              <a:t>EST</a:t>
            </a:r>
          </a:p>
          <a:p>
            <a:pPr marL="285750" indent="-285750" eaLnBrk="1" hangingPunct="1">
              <a:buFont typeface="Arial"/>
              <a:buChar char="•"/>
              <a:defRPr/>
            </a:pPr>
            <a:r>
              <a:rPr lang="en-US" sz="1800" dirty="0">
                <a:ea typeface="ＭＳ Ｐゴシック" charset="0"/>
                <a:cs typeface="ＭＳ Ｐゴシック" charset="0"/>
              </a:rPr>
              <a:t>FBA/BSP</a:t>
            </a:r>
          </a:p>
          <a:p>
            <a:pPr eaLnBrk="1" hangingPunct="1">
              <a:defRPr/>
            </a:pPr>
            <a:endParaRPr lang="en-US" sz="1800" dirty="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3C7DCFDE-F6DA-8E46-ADB7-0A5405CD8BA6}" type="slidenum">
              <a:rPr lang="en-US" altLang="en-US" sz="1100">
                <a:solidFill>
                  <a:srgbClr val="A6A6A6"/>
                </a:solidFill>
                <a:latin typeface="Arial" charset="0"/>
              </a:rPr>
              <a:pPr>
                <a:spcBef>
                  <a:spcPct val="0"/>
                </a:spcBef>
                <a:buFontTx/>
                <a:buNone/>
              </a:pPr>
              <a:t>125</a:t>
            </a:fld>
            <a:endParaRPr lang="en-US" altLang="en-US" sz="1100">
              <a:solidFill>
                <a:srgbClr val="A6A6A6"/>
              </a:solidFill>
              <a:latin typeface="Arial" charset="0"/>
            </a:endParaRPr>
          </a:p>
        </p:txBody>
      </p:sp>
      <p:sp>
        <p:nvSpPr>
          <p:cNvPr id="357378" name="Title 1"/>
          <p:cNvSpPr>
            <a:spLocks noGrp="1"/>
          </p:cNvSpPr>
          <p:nvPr>
            <p:ph type="title" idx="4294967295"/>
          </p:nvPr>
        </p:nvSpPr>
        <p:spPr>
          <a:xfrm>
            <a:off x="150813" y="98425"/>
            <a:ext cx="8993187" cy="1236663"/>
          </a:xfrm>
        </p:spPr>
        <p:txBody>
          <a:bodyPr/>
          <a:lstStyle/>
          <a:p>
            <a:pPr eaLnBrk="1" hangingPunct="1"/>
            <a:r>
              <a:rPr lang="en-US" altLang="en-US" sz="3800">
                <a:latin typeface="Arial" charset="0"/>
                <a:ea typeface="ＭＳ Ｐゴシック" charset="-128"/>
              </a:rPr>
              <a:t>Office Discipline Referrals</a:t>
            </a:r>
          </a:p>
        </p:txBody>
      </p:sp>
      <p:pic>
        <p:nvPicPr>
          <p:cNvPr id="35737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416050"/>
            <a:ext cx="50292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TextBox 11"/>
          <p:cNvSpPr txBox="1">
            <a:spLocks noChangeArrowheads="1"/>
          </p:cNvSpPr>
          <p:nvPr/>
        </p:nvSpPr>
        <p:spPr bwMode="auto">
          <a:xfrm rot="497450">
            <a:off x="4130675" y="1762125"/>
            <a:ext cx="4843463" cy="4603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Avg. Referrals Per Day Per Month</a:t>
            </a:r>
          </a:p>
        </p:txBody>
      </p:sp>
      <p:sp>
        <p:nvSpPr>
          <p:cNvPr id="357381" name="TextBox 13"/>
          <p:cNvSpPr txBox="1">
            <a:spLocks noChangeArrowheads="1"/>
          </p:cNvSpPr>
          <p:nvPr/>
        </p:nvSpPr>
        <p:spPr bwMode="auto">
          <a:xfrm rot="-982419">
            <a:off x="1187450" y="5802313"/>
            <a:ext cx="1039813"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Grade</a:t>
            </a:r>
          </a:p>
        </p:txBody>
      </p:sp>
      <p:sp>
        <p:nvSpPr>
          <p:cNvPr id="357382" name="TextBox 14"/>
          <p:cNvSpPr txBox="1">
            <a:spLocks noChangeArrowheads="1"/>
          </p:cNvSpPr>
          <p:nvPr/>
        </p:nvSpPr>
        <p:spPr bwMode="auto">
          <a:xfrm rot="1136086">
            <a:off x="7091363" y="5748338"/>
            <a:ext cx="124936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Student</a:t>
            </a:r>
          </a:p>
        </p:txBody>
      </p:sp>
      <p:sp>
        <p:nvSpPr>
          <p:cNvPr id="357383" name="TextBox 15"/>
          <p:cNvSpPr txBox="1">
            <a:spLocks noChangeArrowheads="1"/>
          </p:cNvSpPr>
          <p:nvPr/>
        </p:nvSpPr>
        <p:spPr bwMode="auto">
          <a:xfrm rot="1136086">
            <a:off x="7262813" y="4221163"/>
            <a:ext cx="1403350" cy="831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Problem </a:t>
            </a:r>
          </a:p>
          <a:p>
            <a:pPr defTabSz="914400" eaLnBrk="1" hangingPunct="1">
              <a:spcBef>
                <a:spcPct val="0"/>
              </a:spcBef>
              <a:buFontTx/>
              <a:buNone/>
            </a:pPr>
            <a:r>
              <a:rPr lang="en-US" altLang="en-US" sz="2400">
                <a:solidFill>
                  <a:srgbClr val="103154"/>
                </a:solidFill>
                <a:latin typeface="Arial" charset="0"/>
              </a:rPr>
              <a:t>Behavior</a:t>
            </a:r>
          </a:p>
        </p:txBody>
      </p:sp>
      <p:sp>
        <p:nvSpPr>
          <p:cNvPr id="357384" name="TextBox 16"/>
          <p:cNvSpPr txBox="1">
            <a:spLocks noChangeArrowheads="1"/>
          </p:cNvSpPr>
          <p:nvPr/>
        </p:nvSpPr>
        <p:spPr bwMode="auto">
          <a:xfrm rot="-1076346">
            <a:off x="320675" y="4356100"/>
            <a:ext cx="1941513"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Day of Week</a:t>
            </a:r>
          </a:p>
        </p:txBody>
      </p:sp>
      <p:sp>
        <p:nvSpPr>
          <p:cNvPr id="357385" name="TextBox 17"/>
          <p:cNvSpPr txBox="1">
            <a:spLocks noChangeArrowheads="1"/>
          </p:cNvSpPr>
          <p:nvPr/>
        </p:nvSpPr>
        <p:spPr bwMode="auto">
          <a:xfrm rot="1136086">
            <a:off x="7146925" y="2913063"/>
            <a:ext cx="1349375"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Location</a:t>
            </a:r>
          </a:p>
        </p:txBody>
      </p:sp>
      <p:sp>
        <p:nvSpPr>
          <p:cNvPr id="357386" name="TextBox 18"/>
          <p:cNvSpPr txBox="1">
            <a:spLocks noChangeArrowheads="1"/>
          </p:cNvSpPr>
          <p:nvPr/>
        </p:nvSpPr>
        <p:spPr bwMode="auto">
          <a:xfrm rot="-1384272">
            <a:off x="1144588" y="2817813"/>
            <a:ext cx="8572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Arial" charset="0"/>
              </a:rPr>
              <a:t>Time</a:t>
            </a:r>
          </a:p>
        </p:txBody>
      </p:sp>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193" name="Title 3"/>
          <p:cNvSpPr>
            <a:spLocks noGrp="1"/>
          </p:cNvSpPr>
          <p:nvPr>
            <p:ph type="title"/>
          </p:nvPr>
        </p:nvSpPr>
        <p:spPr>
          <a:xfrm>
            <a:off x="642938" y="261938"/>
            <a:ext cx="3787775" cy="1143000"/>
          </a:xfrm>
        </p:spPr>
        <p:txBody>
          <a:bodyPr/>
          <a:lstStyle/>
          <a:p>
            <a:pPr eaLnBrk="1" hangingPunct="1"/>
            <a:r>
              <a:rPr lang="en-US" altLang="en-US">
                <a:latin typeface="Corbel" charset="0"/>
                <a:ea typeface="ＭＳ Ｐゴシック" charset="-128"/>
              </a:rPr>
              <a:t>SWIS-CICO </a:t>
            </a:r>
            <a:br>
              <a:rPr lang="en-US" altLang="en-US">
                <a:latin typeface="Corbel" charset="0"/>
                <a:ea typeface="ＭＳ Ｐゴシック" charset="-128"/>
              </a:rPr>
            </a:br>
            <a:r>
              <a:rPr lang="en-US" altLang="en-US">
                <a:latin typeface="Corbel" charset="0"/>
                <a:ea typeface="ＭＳ Ｐゴシック" charset="-128"/>
              </a:rPr>
              <a:t>Reports:</a:t>
            </a:r>
          </a:p>
        </p:txBody>
      </p:sp>
      <p:sp>
        <p:nvSpPr>
          <p:cNvPr id="392194" name="Content Placeholder 5"/>
          <p:cNvSpPr>
            <a:spLocks noGrp="1"/>
          </p:cNvSpPr>
          <p:nvPr>
            <p:ph sz="half" idx="1"/>
          </p:nvPr>
        </p:nvSpPr>
        <p:spPr>
          <a:xfrm>
            <a:off x="533400" y="1968500"/>
            <a:ext cx="3657600" cy="3975100"/>
          </a:xfrm>
        </p:spPr>
        <p:txBody>
          <a:bodyPr/>
          <a:lstStyle/>
          <a:p>
            <a:pPr eaLnBrk="1" hangingPunct="1"/>
            <a:r>
              <a:rPr lang="en-US" altLang="en-US">
                <a:latin typeface="Corbel" charset="0"/>
                <a:ea typeface="ＭＳ Ｐゴシック" charset="-128"/>
              </a:rPr>
              <a:t>School-wide Report</a:t>
            </a:r>
          </a:p>
          <a:p>
            <a:pPr eaLnBrk="1" hangingPunct="1"/>
            <a:r>
              <a:rPr lang="en-US" altLang="en-US">
                <a:latin typeface="Corbel" charset="0"/>
                <a:ea typeface="ＭＳ Ｐゴシック" charset="-128"/>
              </a:rPr>
              <a:t>Average Daily Points</a:t>
            </a:r>
          </a:p>
          <a:p>
            <a:pPr eaLnBrk="1" hangingPunct="1"/>
            <a:r>
              <a:rPr lang="en-US" altLang="en-US">
                <a:latin typeface="Corbel" charset="0"/>
                <a:ea typeface="ＭＳ Ｐゴシック" charset="-128"/>
              </a:rPr>
              <a:t>Student Count</a:t>
            </a:r>
          </a:p>
          <a:p>
            <a:pPr eaLnBrk="1" hangingPunct="1"/>
            <a:r>
              <a:rPr lang="en-US" altLang="en-US">
                <a:latin typeface="Corbel" charset="0"/>
                <a:ea typeface="ＭＳ Ｐゴシック" charset="-128"/>
              </a:rPr>
              <a:t>Student Period</a:t>
            </a:r>
          </a:p>
          <a:p>
            <a:pPr eaLnBrk="1" hangingPunct="1"/>
            <a:r>
              <a:rPr lang="en-US" altLang="en-US">
                <a:latin typeface="Corbel" charset="0"/>
                <a:ea typeface="ＭＳ Ｐゴシック" charset="-128"/>
              </a:rPr>
              <a:t>Student Single Period</a:t>
            </a:r>
          </a:p>
        </p:txBody>
      </p:sp>
      <p:pic>
        <p:nvPicPr>
          <p:cNvPr id="392195"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56975" b="-56975"/>
          <a:stretch>
            <a:fillRect/>
          </a:stretch>
        </p:blipFill>
        <p:spPr>
          <a:xfrm>
            <a:off x="4095750" y="-1143000"/>
            <a:ext cx="4819650" cy="4989513"/>
          </a:xfrm>
        </p:spPr>
      </p:pic>
      <p:sp>
        <p:nvSpPr>
          <p:cNvPr id="392196" name="Slide Number Placeholder 2"/>
          <p:cNvSpPr>
            <a:spLocks noGrp="1"/>
          </p:cNvSpPr>
          <p:nvPr>
            <p:ph type="sldNum" sz="quarter" idx="12"/>
          </p:nvPr>
        </p:nvSpPr>
        <p:spPr bwMode="auto">
          <a:xfrm>
            <a:off x="8321675" y="5943600"/>
            <a:ext cx="822325" cy="63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91A42F05-A2EC-D244-9FC8-B9BEDAB3C0C4}" type="slidenum">
              <a:rPr lang="en-US" altLang="en-US" sz="1100">
                <a:solidFill>
                  <a:srgbClr val="A6A6A6"/>
                </a:solidFill>
                <a:latin typeface="Arial" charset="0"/>
              </a:rPr>
              <a:pPr>
                <a:spcBef>
                  <a:spcPct val="0"/>
                </a:spcBef>
                <a:buFontTx/>
                <a:buNone/>
              </a:pPr>
              <a:t>126</a:t>
            </a:fld>
            <a:endParaRPr lang="en-US" altLang="en-US" sz="1100">
              <a:solidFill>
                <a:srgbClr val="A6A6A6"/>
              </a:solidFill>
              <a:latin typeface="Arial" charset="0"/>
            </a:endParaRPr>
          </a:p>
        </p:txBody>
      </p:sp>
      <p:pic>
        <p:nvPicPr>
          <p:cNvPr id="39219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362200"/>
            <a:ext cx="480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472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7038" y="5334000"/>
            <a:ext cx="46783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0"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029200"/>
            <a:ext cx="396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1" name="O 1"/>
          <p:cNvPicPr>
            <a:picLocks noChangeArrowheads="1"/>
          </p:cNvPicPr>
          <p:nvPr/>
        </p:nvPicPr>
        <p:blipFill>
          <a:blip r:embed="rId7">
            <a:extLst>
              <a:ext uri="{28A0092B-C50C-407E-A947-70E740481C1C}">
                <a14:useLocalDpi xmlns:a14="http://schemas.microsoft.com/office/drawing/2010/main" val="0"/>
              </a:ext>
            </a:extLst>
          </a:blip>
          <a:srcRect t="-179" r="-430" b="-357"/>
          <a:stretch>
            <a:fillRect/>
          </a:stretch>
        </p:blipFill>
        <p:spPr bwMode="auto">
          <a:xfrm>
            <a:off x="228600" y="35242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1"/>
          <p:cNvSpPr>
            <a:spLocks noGrp="1"/>
          </p:cNvSpPr>
          <p:nvPr>
            <p:ph type="title" idx="4294967295"/>
          </p:nvPr>
        </p:nvSpPr>
        <p:spPr>
          <a:xfrm>
            <a:off x="150813" y="114300"/>
            <a:ext cx="8993187" cy="1236663"/>
          </a:xfrm>
        </p:spPr>
        <p:txBody>
          <a:bodyPr/>
          <a:lstStyle/>
          <a:p>
            <a:pPr eaLnBrk="1" hangingPunct="1"/>
            <a:r>
              <a:rPr lang="en-US" altLang="en-US" sz="3800" i="1">
                <a:latin typeface="Arial" charset="0"/>
                <a:ea typeface="ＭＳ Ｐゴシック" charset="-128"/>
              </a:rPr>
              <a:t>6. Procedures for record keeping and        </a:t>
            </a:r>
            <a:br>
              <a:rPr lang="en-US" altLang="en-US" sz="3800" i="1">
                <a:latin typeface="Arial" charset="0"/>
                <a:ea typeface="ＭＳ Ｐゴシック" charset="-128"/>
              </a:rPr>
            </a:br>
            <a:r>
              <a:rPr lang="en-US" altLang="en-US" sz="3800" i="1">
                <a:latin typeface="Arial" charset="0"/>
                <a:ea typeface="ＭＳ Ｐゴシック" charset="-128"/>
              </a:rPr>
              <a:t>                           decision making</a:t>
            </a:r>
          </a:p>
        </p:txBody>
      </p:sp>
      <p:sp>
        <p:nvSpPr>
          <p:cNvPr id="358402" name="Content Placeholder 2"/>
          <p:cNvSpPr txBox="1">
            <a:spLocks/>
          </p:cNvSpPr>
          <p:nvPr/>
        </p:nvSpPr>
        <p:spPr bwMode="auto">
          <a:xfrm>
            <a:off x="368300" y="996950"/>
            <a:ext cx="4346575"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692150" indent="-347663">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Arial" charset="0"/>
              <a:buNone/>
            </a:pPr>
            <a:r>
              <a:rPr lang="en-US" altLang="en-US" sz="3000">
                <a:latin typeface="Arial" charset="0"/>
              </a:rPr>
              <a:t>Why is it important?</a:t>
            </a:r>
            <a:endParaRPr lang="en-US" altLang="en-US" sz="2500">
              <a:latin typeface="Arial" charset="0"/>
            </a:endParaRPr>
          </a:p>
          <a:p>
            <a:pPr lvl="1" eaLnBrk="1" hangingPunct="1">
              <a:buClr>
                <a:schemeClr val="accent1"/>
              </a:buClr>
              <a:buFont typeface="Symbol" charset="2"/>
              <a:buChar char=""/>
            </a:pPr>
            <a:r>
              <a:rPr lang="en-US" altLang="en-US" sz="2600"/>
              <a:t>Identify patterns </a:t>
            </a:r>
          </a:p>
          <a:p>
            <a:pPr lvl="1" eaLnBrk="1" hangingPunct="1">
              <a:buClr>
                <a:schemeClr val="accent1"/>
              </a:buClr>
              <a:buFont typeface="Symbol" charset="2"/>
              <a:buChar char=""/>
            </a:pPr>
            <a:r>
              <a:rPr lang="en-US" altLang="en-US" sz="2600"/>
              <a:t>Document pre-referral interventions </a:t>
            </a:r>
          </a:p>
          <a:p>
            <a:pPr lvl="1" eaLnBrk="1" hangingPunct="1">
              <a:buClr>
                <a:schemeClr val="accent1"/>
              </a:buClr>
              <a:buFont typeface="Symbol" charset="2"/>
              <a:buChar char=""/>
            </a:pPr>
            <a:r>
              <a:rPr lang="en-US" altLang="en-US" sz="2600"/>
              <a:t>Determine whether a particular teacher needs support</a:t>
            </a:r>
          </a:p>
          <a:p>
            <a:pPr lvl="1" eaLnBrk="1" hangingPunct="1">
              <a:buClr>
                <a:schemeClr val="accent1"/>
              </a:buClr>
              <a:buFont typeface="Symbol" charset="2"/>
              <a:buChar char=""/>
            </a:pPr>
            <a:r>
              <a:rPr lang="en-US" altLang="en-US" sz="2600"/>
              <a:t>Communicate with parents and answer questions</a:t>
            </a:r>
          </a:p>
          <a:p>
            <a:pPr lvl="1" eaLnBrk="1" hangingPunct="1">
              <a:buClr>
                <a:schemeClr val="accent1"/>
              </a:buClr>
              <a:buFont typeface="Symbol" charset="2"/>
              <a:buChar char=""/>
            </a:pPr>
            <a:r>
              <a:rPr lang="en-US" altLang="en-US" sz="2600"/>
              <a:t>Inform behavior support planning</a:t>
            </a:r>
          </a:p>
        </p:txBody>
      </p:sp>
      <p:pic>
        <p:nvPicPr>
          <p:cNvPr id="358403" name="Picture 5" descr="http://d102.org/blogs/teachinglearning/files/2011/08/DataTeam1.jpg"/>
          <p:cNvPicPr>
            <a:picLocks noGrp="1" noChangeAspect="1" noChangeArrowheads="1"/>
          </p:cNvPicPr>
          <p:nvPr/>
        </p:nvPicPr>
        <p:blipFill>
          <a:blip r:embed="rId2">
            <a:extLst>
              <a:ext uri="{28A0092B-C50C-407E-A947-70E740481C1C}">
                <a14:useLocalDpi xmlns:a14="http://schemas.microsoft.com/office/drawing/2010/main" val="0"/>
              </a:ext>
            </a:extLst>
          </a:blip>
          <a:srcRect t="3311" b="3311"/>
          <a:stretch>
            <a:fillRect/>
          </a:stretch>
        </p:blipFill>
        <p:spPr bwMode="auto">
          <a:xfrm rot="1034749">
            <a:off x="4364038" y="3424238"/>
            <a:ext cx="4294187"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extBox 1"/>
          <p:cNvSpPr txBox="1">
            <a:spLocks noChangeArrowheads="1"/>
          </p:cNvSpPr>
          <p:nvPr/>
        </p:nvSpPr>
        <p:spPr bwMode="auto">
          <a:xfrm rot="1064642">
            <a:off x="4562475" y="2509838"/>
            <a:ext cx="48593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a:solidFill>
                  <a:srgbClr val="FF0000"/>
                </a:solidFill>
                <a:latin typeface="Arial" charset="0"/>
              </a:rPr>
              <a:t>Moving away from “admiring the problem”</a:t>
            </a:r>
          </a:p>
        </p:txBody>
      </p:sp>
    </p:spTree>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itle 1"/>
          <p:cNvSpPr>
            <a:spLocks noGrp="1"/>
          </p:cNvSpPr>
          <p:nvPr>
            <p:ph type="title" idx="4294967295"/>
          </p:nvPr>
        </p:nvSpPr>
        <p:spPr>
          <a:xfrm>
            <a:off x="150813" y="147638"/>
            <a:ext cx="8993187" cy="1236662"/>
          </a:xfrm>
        </p:spPr>
        <p:txBody>
          <a:bodyPr/>
          <a:lstStyle/>
          <a:p>
            <a:pPr eaLnBrk="1" hangingPunct="1"/>
            <a:r>
              <a:rPr lang="en-US" altLang="en-US" sz="3800" i="1">
                <a:latin typeface="Arial" charset="0"/>
                <a:ea typeface="ＭＳ Ｐゴシック" charset="-128"/>
              </a:rPr>
              <a:t>6. Procedures for record keeping and        </a:t>
            </a:r>
            <a:br>
              <a:rPr lang="en-US" altLang="en-US" sz="3800" i="1">
                <a:latin typeface="Arial" charset="0"/>
                <a:ea typeface="ＭＳ Ｐゴシック" charset="-128"/>
              </a:rPr>
            </a:br>
            <a:r>
              <a:rPr lang="en-US" altLang="en-US" sz="3800" i="1">
                <a:latin typeface="Arial" charset="0"/>
                <a:ea typeface="ＭＳ Ｐゴシック" charset="-128"/>
              </a:rPr>
              <a:t>                           decision making</a:t>
            </a:r>
          </a:p>
        </p:txBody>
      </p:sp>
      <p:sp>
        <p:nvSpPr>
          <p:cNvPr id="359426" name="Content Placeholder 2"/>
          <p:cNvSpPr txBox="1">
            <a:spLocks/>
          </p:cNvSpPr>
          <p:nvPr/>
        </p:nvSpPr>
        <p:spPr bwMode="auto">
          <a:xfrm>
            <a:off x="368300" y="1012825"/>
            <a:ext cx="434657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Arial" charset="0"/>
              <a:buNone/>
            </a:pPr>
            <a:r>
              <a:rPr lang="en-US" altLang="en-US" sz="3000">
                <a:solidFill>
                  <a:srgbClr val="FF0000"/>
                </a:solidFill>
                <a:latin typeface="Arial" charset="0"/>
              </a:rPr>
              <a:t>Considerations:</a:t>
            </a:r>
          </a:p>
          <a:p>
            <a:pPr eaLnBrk="1" hangingPunct="1">
              <a:buClr>
                <a:schemeClr val="accent1"/>
              </a:buClr>
              <a:buFont typeface="Symbol" charset="2"/>
              <a:buChar char=""/>
            </a:pPr>
            <a:r>
              <a:rPr lang="en-US" altLang="en-US" sz="3000">
                <a:solidFill>
                  <a:schemeClr val="tx2"/>
                </a:solidFill>
                <a:latin typeface="Arial" charset="0"/>
              </a:rPr>
              <a:t>Track positive behavior</a:t>
            </a:r>
            <a:endParaRPr lang="en-US" altLang="en-US" sz="2500">
              <a:solidFill>
                <a:schemeClr val="tx2"/>
              </a:solidFill>
              <a:latin typeface="Arial" charset="0"/>
            </a:endParaRPr>
          </a:p>
          <a:p>
            <a:pPr eaLnBrk="1" hangingPunct="1">
              <a:buClr>
                <a:schemeClr val="accent1"/>
              </a:buClr>
              <a:buFont typeface="Arial" charset="0"/>
              <a:buNone/>
            </a:pPr>
            <a:endParaRPr lang="en-US" altLang="en-US" sz="2400">
              <a:solidFill>
                <a:schemeClr val="tx2"/>
              </a:solidFill>
              <a:latin typeface="Arial" charset="0"/>
            </a:endParaRPr>
          </a:p>
        </p:txBody>
      </p:sp>
      <p:graphicFrame>
        <p:nvGraphicFramePr>
          <p:cNvPr id="4" name="Chart 3"/>
          <p:cNvGraphicFramePr>
            <a:graphicFrameLocks/>
          </p:cNvGraphicFramePr>
          <p:nvPr/>
        </p:nvGraphicFramePr>
        <p:xfrm>
          <a:off x="150813" y="2611439"/>
          <a:ext cx="8872047" cy="4100646"/>
        </p:xfrm>
        <a:graphic>
          <a:graphicData uri="http://schemas.openxmlformats.org/drawingml/2006/chart">
            <c:chart xmlns:c="http://schemas.openxmlformats.org/drawingml/2006/chart" xmlns:r="http://schemas.openxmlformats.org/officeDocument/2006/relationships" r:id="rId2"/>
          </a:graphicData>
        </a:graphic>
      </p:graphicFrame>
      <p:sp>
        <p:nvSpPr>
          <p:cNvPr id="359428" name="Title 1"/>
          <p:cNvSpPr txBox="1">
            <a:spLocks/>
          </p:cNvSpPr>
          <p:nvPr/>
        </p:nvSpPr>
        <p:spPr bwMode="auto">
          <a:xfrm>
            <a:off x="1681163" y="2552700"/>
            <a:ext cx="5575300"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CA" altLang="en-US" sz="2000">
                <a:solidFill>
                  <a:srgbClr val="FF6600"/>
                </a:solidFill>
                <a:latin typeface="Arial" charset="0"/>
              </a:rPr>
              <a:t>Positive Referrals vs. ODRs:</a:t>
            </a:r>
            <a:br>
              <a:rPr lang="en-CA" altLang="en-US" sz="2000">
                <a:solidFill>
                  <a:srgbClr val="FF6600"/>
                </a:solidFill>
                <a:latin typeface="Arial" charset="0"/>
              </a:rPr>
            </a:br>
            <a:r>
              <a:rPr lang="en-CA" altLang="en-US" sz="2000">
                <a:solidFill>
                  <a:srgbClr val="FF6600"/>
                </a:solidFill>
                <a:latin typeface="Arial" charset="0"/>
              </a:rPr>
              <a:t>FG Leary Fine Arts School, Chilliwack, BC</a:t>
            </a:r>
          </a:p>
        </p:txBody>
      </p:sp>
    </p:spTree>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774044599"/>
              </p:ext>
            </p:extLst>
          </p:nvPr>
        </p:nvGraphicFramePr>
        <p:xfrm>
          <a:off x="136187" y="1160463"/>
          <a:ext cx="9007813" cy="569753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462088" y="2736850"/>
            <a:ext cx="65960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0451" name="Title 6"/>
          <p:cNvSpPr>
            <a:spLocks noGrp="1"/>
          </p:cNvSpPr>
          <p:nvPr>
            <p:ph type="title"/>
          </p:nvPr>
        </p:nvSpPr>
        <p:spPr>
          <a:xfrm>
            <a:off x="457200" y="274638"/>
            <a:ext cx="8229600" cy="885825"/>
          </a:xfrm>
        </p:spPr>
        <p:txBody>
          <a:bodyPr/>
          <a:lstStyle/>
          <a:p>
            <a:pPr eaLnBrk="1" hangingPunct="1"/>
            <a:r>
              <a:rPr lang="en-US" altLang="en-US" dirty="0" smtClean="0">
                <a:ea typeface="ＭＳ Ｐゴシック" charset="-128"/>
              </a:rPr>
              <a:t>Example: What’s </a:t>
            </a:r>
            <a:r>
              <a:rPr lang="en-US" altLang="en-US" dirty="0">
                <a:ea typeface="ＭＳ Ｐゴシック" charset="-128"/>
              </a:rPr>
              <a:t>working well!</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Importance of Roles and Norms</a:t>
            </a:r>
          </a:p>
        </p:txBody>
      </p:sp>
      <p:sp>
        <p:nvSpPr>
          <p:cNvPr id="3" name="Content Placeholder 2"/>
          <p:cNvSpPr>
            <a:spLocks noGrp="1"/>
          </p:cNvSpPr>
          <p:nvPr>
            <p:ph idx="1"/>
          </p:nvPr>
        </p:nvSpPr>
        <p:spPr>
          <a:xfrm>
            <a:off x="457200" y="1611313"/>
            <a:ext cx="4652963" cy="3911600"/>
          </a:xfrm>
        </p:spPr>
        <p:txBody>
          <a:bodyPr/>
          <a:lstStyle/>
          <a:p>
            <a:pPr>
              <a:buFont typeface="Arial" pitchFamily="34" charset="0"/>
              <a:buChar char="•"/>
              <a:defRPr/>
            </a:pPr>
            <a:r>
              <a:rPr lang="en-US" sz="3800" dirty="0" smtClean="0"/>
              <a:t>Effective collaboration </a:t>
            </a:r>
          </a:p>
          <a:p>
            <a:pPr marL="0" indent="0">
              <a:buFont typeface="Arial" pitchFamily="34" charset="0"/>
              <a:buNone/>
              <a:defRPr/>
            </a:pPr>
            <a:endParaRPr lang="en-US" sz="2200" dirty="0" smtClean="0"/>
          </a:p>
          <a:p>
            <a:pPr>
              <a:buFont typeface="Arial" pitchFamily="34" charset="0"/>
              <a:buChar char="•"/>
              <a:defRPr/>
            </a:pPr>
            <a:r>
              <a:rPr lang="en-US" sz="3800" dirty="0" smtClean="0"/>
              <a:t>Accountability </a:t>
            </a:r>
          </a:p>
          <a:p>
            <a:pPr>
              <a:buFont typeface="Arial" pitchFamily="34" charset="0"/>
              <a:buChar char="•"/>
              <a:defRPr/>
            </a:pPr>
            <a:endParaRPr lang="en-US" sz="2200" dirty="0" smtClean="0"/>
          </a:p>
          <a:p>
            <a:pPr>
              <a:buFont typeface="Arial" pitchFamily="34" charset="0"/>
              <a:buChar char="•"/>
              <a:defRPr/>
            </a:pPr>
            <a:r>
              <a:rPr lang="en-US" sz="3800" dirty="0" smtClean="0"/>
              <a:t>Efficient and focused meetings</a:t>
            </a:r>
            <a:endParaRPr lang="en-US" sz="3800" dirty="0"/>
          </a:p>
        </p:txBody>
      </p:sp>
      <p:sp>
        <p:nvSpPr>
          <p:cNvPr id="39939" name="TextBox 7"/>
          <p:cNvSpPr txBox="1">
            <a:spLocks noChangeArrowheads="1"/>
          </p:cNvSpPr>
          <p:nvPr/>
        </p:nvSpPr>
        <p:spPr bwMode="auto">
          <a:xfrm>
            <a:off x="246063" y="5824538"/>
            <a:ext cx="8775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hlinkClick r:id="rId3" invalidUrl="http://www.schoolimprovementcoach.org/manual/7 Norms and Roles.pdf"/>
              </a:rPr>
              <a:t>http://www.schoolimprovementcoach.org/manual/7%20Norms%20and%20Roles.pdf</a:t>
            </a:r>
            <a:endParaRPr lang="en-US" altLang="en-US" sz="1800" dirty="0">
              <a:latin typeface="Arial" charset="0"/>
            </a:endParaRPr>
          </a:p>
          <a:p>
            <a:pPr eaLnBrk="1" hangingPunct="1">
              <a:spcBef>
                <a:spcPct val="0"/>
              </a:spcBef>
              <a:buFontTx/>
              <a:buNone/>
            </a:pPr>
            <a:endParaRPr lang="en-US" altLang="en-US" sz="1800" dirty="0">
              <a:latin typeface="Arial" charset="0"/>
            </a:endParaRPr>
          </a:p>
        </p:txBody>
      </p:sp>
      <p:pic>
        <p:nvPicPr>
          <p:cNvPr id="3994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1462088"/>
            <a:ext cx="39116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86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197352298"/>
              </p:ext>
            </p:extLst>
          </p:nvPr>
        </p:nvGraphicFramePr>
        <p:xfrm>
          <a:off x="272375" y="1417638"/>
          <a:ext cx="8579796" cy="544036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p:cNvCxnSpPr/>
          <p:nvPr/>
        </p:nvCxnSpPr>
        <p:spPr>
          <a:xfrm>
            <a:off x="1462088" y="3121025"/>
            <a:ext cx="659606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62499" name="Title 17"/>
          <p:cNvSpPr>
            <a:spLocks noGrp="1"/>
          </p:cNvSpPr>
          <p:nvPr>
            <p:ph type="title"/>
          </p:nvPr>
        </p:nvSpPr>
        <p:spPr>
          <a:xfrm>
            <a:off x="457200" y="274637"/>
            <a:ext cx="8229600" cy="1271529"/>
          </a:xfrm>
        </p:spPr>
        <p:txBody>
          <a:bodyPr/>
          <a:lstStyle/>
          <a:p>
            <a:pPr eaLnBrk="1" hangingPunct="1"/>
            <a:r>
              <a:rPr lang="en-US" altLang="en-US" dirty="0" smtClean="0">
                <a:ea typeface="ＭＳ Ｐゴシック" charset="-128"/>
              </a:rPr>
              <a:t>Example: Areas </a:t>
            </a:r>
            <a:r>
              <a:rPr lang="en-US" altLang="en-US" dirty="0">
                <a:ea typeface="ＭＳ Ｐゴシック" charset="-128"/>
              </a:rPr>
              <a:t>in Need of Improvement</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Title 2"/>
          <p:cNvSpPr>
            <a:spLocks noGrp="1"/>
          </p:cNvSpPr>
          <p:nvPr>
            <p:ph type="title"/>
          </p:nvPr>
        </p:nvSpPr>
        <p:spPr/>
        <p:txBody>
          <a:bodyPr/>
          <a:lstStyle/>
          <a:p>
            <a:pPr eaLnBrk="1" hangingPunct="1"/>
            <a:r>
              <a:rPr lang="en-US" altLang="en-US">
                <a:latin typeface="Arial" charset="0"/>
                <a:ea typeface="ＭＳ Ｐゴシック" charset="-128"/>
              </a:rPr>
              <a:t>Areas in Need of Improvement </a:t>
            </a:r>
            <a:endParaRPr lang="en-US" altLang="en-US">
              <a:solidFill>
                <a:srgbClr val="FF0000"/>
              </a:solidFill>
              <a:latin typeface="Arial" charset="0"/>
              <a:ea typeface="ＭＳ Ｐゴシック" charset="-128"/>
            </a:endParaRPr>
          </a:p>
        </p:txBody>
      </p:sp>
      <p:sp>
        <p:nvSpPr>
          <p:cNvPr id="2" name="Content Placeholder 1"/>
          <p:cNvSpPr>
            <a:spLocks noGrp="1"/>
          </p:cNvSpPr>
          <p:nvPr>
            <p:ph idx="1"/>
          </p:nvPr>
        </p:nvSpPr>
        <p:spPr>
          <a:xfrm>
            <a:off x="868363" y="1906588"/>
            <a:ext cx="7407275" cy="3451225"/>
          </a:xfrm>
        </p:spPr>
        <p:txBody>
          <a:bodyPr/>
          <a:lstStyle/>
          <a:p>
            <a:pPr marL="514350" indent="-514350" eaLnBrk="1" hangingPunct="1">
              <a:buFont typeface="+mj-lt"/>
              <a:buAutoNum type="arabicPeriod"/>
              <a:defRPr/>
            </a:pPr>
            <a:endParaRPr lang="en-US" sz="2800" dirty="0" smtClean="0"/>
          </a:p>
          <a:p>
            <a:pPr marL="514350" indent="-514350" eaLnBrk="1" hangingPunct="1">
              <a:buFont typeface="+mj-lt"/>
              <a:buAutoNum type="arabicPeriod"/>
              <a:defRPr/>
            </a:pPr>
            <a:r>
              <a:rPr lang="en-US" sz="3600" dirty="0" smtClean="0"/>
              <a:t>Classroom Plans</a:t>
            </a:r>
          </a:p>
          <a:p>
            <a:pPr marL="514350" indent="-514350" eaLnBrk="1" hangingPunct="1">
              <a:buFont typeface="+mj-lt"/>
              <a:buAutoNum type="arabicPeriod"/>
              <a:defRPr/>
            </a:pPr>
            <a:r>
              <a:rPr lang="en-US" sz="3600" dirty="0" smtClean="0"/>
              <a:t>Data Analysis</a:t>
            </a:r>
          </a:p>
          <a:p>
            <a:pPr marL="514350" indent="-514350" eaLnBrk="1" hangingPunct="1">
              <a:buFont typeface="+mj-lt"/>
              <a:buAutoNum type="arabicPeriod"/>
              <a:defRPr/>
            </a:pPr>
            <a:r>
              <a:rPr lang="en-US" sz="3600" dirty="0" smtClean="0"/>
              <a:t>Implementation Plan</a:t>
            </a:r>
          </a:p>
          <a:p>
            <a:pPr marL="514350" indent="-514350" eaLnBrk="1" hangingPunct="1">
              <a:buFont typeface="+mj-lt"/>
              <a:buAutoNum type="arabicPeriod"/>
              <a:defRPr/>
            </a:pPr>
            <a:r>
              <a:rPr lang="en-US" sz="3600" dirty="0" smtClean="0"/>
              <a:t>Lesson Plans</a:t>
            </a:r>
          </a:p>
          <a:p>
            <a:pPr marL="514350" indent="-514350" eaLnBrk="1" hangingPunct="1">
              <a:buFont typeface="+mj-lt"/>
              <a:buAutoNum type="arabicPeriod"/>
              <a:defRPr/>
            </a:pPr>
            <a:endParaRPr lang="en-US" sz="2800" dirty="0" smtClean="0"/>
          </a:p>
          <a:p>
            <a:pPr marL="514350" indent="-514350" eaLnBrk="1" hangingPunct="1">
              <a:buFont typeface="+mj-lt"/>
              <a:buAutoNum type="arabicPeriod"/>
              <a:defRPr/>
            </a:pPr>
            <a:endParaRPr lang="en-US" sz="2800" dirty="0" smtClean="0"/>
          </a:p>
          <a:p>
            <a:pPr eaLnBrk="1" hangingPunct="1">
              <a:defRPr/>
            </a:pP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Title 1"/>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67618" name="Content Placeholder 2"/>
          <p:cNvSpPr>
            <a:spLocks noGrp="1"/>
          </p:cNvSpPr>
          <p:nvPr>
            <p:ph idx="1"/>
          </p:nvPr>
        </p:nvSpPr>
        <p:spPr>
          <a:xfrm>
            <a:off x="457200" y="1600200"/>
            <a:ext cx="8229600" cy="4867102"/>
          </a:xfrm>
        </p:spPr>
        <p:txBody>
          <a:bodyPr/>
          <a:lstStyle/>
          <a:p>
            <a:pPr marL="0" indent="0" eaLnBrk="1" hangingPunct="1">
              <a:buFont typeface="Symbol" charset="2"/>
              <a:buNone/>
            </a:pPr>
            <a:r>
              <a:rPr lang="en-US" altLang="en-US" dirty="0">
                <a:ea typeface="ＭＳ Ｐゴシック" charset="-128"/>
              </a:rPr>
              <a:t>In your teams, analyze your school’s </a:t>
            </a:r>
            <a:r>
              <a:rPr lang="en-US" altLang="en-US" dirty="0" smtClean="0">
                <a:ea typeface="ＭＳ Ｐゴシック" charset="-128"/>
              </a:rPr>
              <a:t>BoQ or TFI </a:t>
            </a:r>
            <a:r>
              <a:rPr lang="en-US" altLang="en-US" dirty="0">
                <a:ea typeface="ＭＳ Ｐゴシック" charset="-128"/>
              </a:rPr>
              <a:t>data using the BoQ </a:t>
            </a:r>
            <a:r>
              <a:rPr lang="en-US" altLang="en-US" dirty="0" smtClean="0">
                <a:ea typeface="ＭＳ Ｐゴシック" charset="-128"/>
              </a:rPr>
              <a:t>or TFI Summary/Planning Tools </a:t>
            </a:r>
            <a:r>
              <a:rPr lang="en-US" altLang="en-US" dirty="0">
                <a:ea typeface="ＭＳ Ｐゴシック" charset="-128"/>
              </a:rPr>
              <a:t>and identify the following:</a:t>
            </a:r>
          </a:p>
          <a:p>
            <a:pPr marL="914400" lvl="1" indent="-514350" eaLnBrk="1" hangingPunct="1">
              <a:buFont typeface="+mj-lt"/>
              <a:buAutoNum type="arabicPeriod"/>
            </a:pPr>
            <a:r>
              <a:rPr lang="en-US" altLang="en-US" dirty="0" smtClean="0">
                <a:ea typeface="ＭＳ Ｐゴシック" charset="-128"/>
              </a:rPr>
              <a:t>What </a:t>
            </a:r>
            <a:r>
              <a:rPr lang="en-US" altLang="en-US" dirty="0">
                <a:ea typeface="ＭＳ Ｐゴシック" charset="-128"/>
              </a:rPr>
              <a:t>is your most significant implementation dip?  (Area in most need of improvement)</a:t>
            </a:r>
          </a:p>
          <a:p>
            <a:pPr marL="914400" lvl="1" indent="-514350" eaLnBrk="1" hangingPunct="1">
              <a:buFont typeface="+mj-lt"/>
              <a:buAutoNum type="arabicPeriod"/>
            </a:pPr>
            <a:r>
              <a:rPr lang="en-US" altLang="en-US" dirty="0">
                <a:ea typeface="ＭＳ Ｐゴシック" charset="-128"/>
              </a:rPr>
              <a:t>What are 2-3 areas of strength?</a:t>
            </a:r>
          </a:p>
          <a:p>
            <a:pPr marL="914400" lvl="1" indent="-514350" eaLnBrk="1" hangingPunct="1">
              <a:buFont typeface="+mj-lt"/>
              <a:buAutoNum type="arabicPeriod"/>
            </a:pPr>
            <a:r>
              <a:rPr lang="en-US" altLang="en-US" dirty="0">
                <a:ea typeface="ＭＳ Ｐゴシック" charset="-128"/>
              </a:rPr>
              <a:t>Identify at least two strategies to overcome identified implementation dips</a:t>
            </a:r>
          </a:p>
          <a:p>
            <a:pPr marL="400050" lvl="1" indent="0" eaLnBrk="1" hangingPunct="1">
              <a:buFont typeface="Symbol" charset="2"/>
              <a:buNone/>
            </a:pPr>
            <a:endParaRPr lang="en-US" altLang="en-US" sz="1200" dirty="0">
              <a:ea typeface="ＭＳ Ｐゴシック" charset="-128"/>
            </a:endParaRPr>
          </a:p>
          <a:p>
            <a:pPr marL="0" indent="0" eaLnBrk="1" hangingPunct="1"/>
            <a:endParaRPr lang="en-US" altLang="en-US" sz="1600" dirty="0">
              <a:ea typeface="ＭＳ Ｐゴシック" charset="-128"/>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title" idx="4294967295"/>
          </p:nvPr>
        </p:nvSpPr>
        <p:spPr>
          <a:xfrm>
            <a:off x="611188" y="-71438"/>
            <a:ext cx="7618412" cy="1143001"/>
          </a:xfrm>
        </p:spPr>
        <p:txBody>
          <a:bodyPr/>
          <a:lstStyle/>
          <a:p>
            <a:pPr eaLnBrk="1" hangingPunct="1"/>
            <a:r>
              <a:rPr lang="en-US" altLang="en-US">
                <a:latin typeface="Arial" charset="0"/>
                <a:ea typeface="ＭＳ Ｐゴシック" charset="-128"/>
              </a:rPr>
              <a:t>Your SAS Data</a:t>
            </a:r>
          </a:p>
        </p:txBody>
      </p:sp>
      <p:pic>
        <p:nvPicPr>
          <p:cNvPr id="3686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12888"/>
            <a:ext cx="9144000"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779463"/>
            <a:ext cx="41656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779463"/>
            <a:ext cx="4279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1913" y="4768850"/>
            <a:ext cx="173831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4768850"/>
            <a:ext cx="1936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04863"/>
            <a:ext cx="9144000"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3"/>
          <p:cNvSpPr>
            <a:spLocks noChangeArrowheads="1"/>
          </p:cNvSpPr>
          <p:nvPr/>
        </p:nvSpPr>
        <p:spPr bwMode="auto">
          <a:xfrm>
            <a:off x="254000" y="66675"/>
            <a:ext cx="863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a:solidFill>
                  <a:srgbClr val="000000"/>
                </a:solidFill>
                <a:latin typeface="Arial" charset="0"/>
              </a:rPr>
              <a:t>SAS Team Summary Tool</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6CE978E9-4028-0A45-B684-73C75B8F611B}" type="slidenum">
              <a:rPr lang="en-US" altLang="en-US" sz="1000">
                <a:solidFill>
                  <a:srgbClr val="020202"/>
                </a:solidFill>
                <a:latin typeface="Corbel" charset="0"/>
              </a:rPr>
              <a:pPr>
                <a:spcBef>
                  <a:spcPct val="0"/>
                </a:spcBef>
                <a:buFontTx/>
                <a:buNone/>
              </a:pPr>
              <a:t>136</a:t>
            </a:fld>
            <a:endParaRPr lang="en-US" altLang="en-US" sz="1000">
              <a:solidFill>
                <a:srgbClr val="020202"/>
              </a:solidFill>
              <a:latin typeface="Corbel" charset="0"/>
            </a:endParaRPr>
          </a:p>
        </p:txBody>
      </p:sp>
      <p:pic>
        <p:nvPicPr>
          <p:cNvPr id="3717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 y="846138"/>
            <a:ext cx="878205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1715" name="Title 1"/>
          <p:cNvSpPr txBox="1">
            <a:spLocks/>
          </p:cNvSpPr>
          <p:nvPr/>
        </p:nvSpPr>
        <p:spPr bwMode="auto">
          <a:xfrm>
            <a:off x="150813" y="-171450"/>
            <a:ext cx="8993187"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a:solidFill>
                  <a:srgbClr val="000000"/>
                </a:solidFill>
                <a:latin typeface="Arial" charset="0"/>
              </a:rPr>
              <a:t>Your Student Outcome Data</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p:txBody>
          <a:bodyPr/>
          <a:lstStyle/>
          <a:p>
            <a:pPr eaLnBrk="1" hangingPunct="1"/>
            <a:r>
              <a:rPr lang="en-US" altLang="en-US">
                <a:latin typeface="Arial" charset="0"/>
                <a:ea typeface="ＭＳ Ｐゴシック" charset="-128"/>
              </a:rPr>
              <a:t>Sharing data with your staff!</a:t>
            </a:r>
          </a:p>
        </p:txBody>
      </p:sp>
      <p:sp>
        <p:nvSpPr>
          <p:cNvPr id="372738" name="Shape 384"/>
          <p:cNvSpPr>
            <a:spLocks noGrp="1"/>
          </p:cNvSpPr>
          <p:nvPr>
            <p:ph idx="1"/>
          </p:nvPr>
        </p:nvSpPr>
        <p:spPr/>
        <p:txBody>
          <a:bodyPr lIns="91425" tIns="45700" rIns="91425" bIns="45700"/>
          <a:lstStyle/>
          <a:p>
            <a:pPr eaLnBrk="1" hangingPunct="1">
              <a:spcBef>
                <a:spcPct val="0"/>
              </a:spcBef>
              <a:buClr>
                <a:srgbClr val="000000"/>
              </a:buClr>
              <a:buFont typeface="Arial" charset="0"/>
              <a:buNone/>
            </a:pPr>
            <a:endParaRPr lang="en-US" altLang="en-US">
              <a:solidFill>
                <a:srgbClr val="000000"/>
              </a:solidFill>
              <a:ea typeface="ＭＳ Ｐゴシック" charset="-128"/>
              <a:sym typeface="Calibri" charset="0"/>
            </a:endParaRPr>
          </a:p>
          <a:p>
            <a:pPr eaLnBrk="1" hangingPunct="1">
              <a:spcBef>
                <a:spcPts val="638"/>
              </a:spcBef>
              <a:buClr>
                <a:srgbClr val="000000"/>
              </a:buClr>
              <a:buFont typeface="Arial" charset="0"/>
              <a:buNone/>
            </a:pPr>
            <a:endParaRPr lang="en-US" altLang="en-US">
              <a:solidFill>
                <a:srgbClr val="000000"/>
              </a:solidFill>
              <a:ea typeface="ＭＳ Ｐゴシック" charset="-128"/>
              <a:sym typeface="Calibri" charset="0"/>
            </a:endParaRPr>
          </a:p>
          <a:p>
            <a:pPr algn="ctr" eaLnBrk="1" hangingPunct="1">
              <a:spcBef>
                <a:spcPts val="638"/>
              </a:spcBef>
              <a:buClr>
                <a:srgbClr val="000000"/>
              </a:buClr>
              <a:buSzPct val="25000"/>
              <a:buFont typeface="Arial" charset="0"/>
              <a:buNone/>
            </a:pPr>
            <a:r>
              <a:rPr lang="en-US" altLang="en-US">
                <a:solidFill>
                  <a:srgbClr val="000000"/>
                </a:solidFill>
                <a:ea typeface="ＭＳ Ｐゴシック" charset="-128"/>
                <a:sym typeface="Calibri" charset="0"/>
              </a:rPr>
              <a:t>EXAMPLE:</a:t>
            </a:r>
            <a:br>
              <a:rPr lang="en-US" altLang="en-US">
                <a:solidFill>
                  <a:srgbClr val="000000"/>
                </a:solidFill>
                <a:ea typeface="ＭＳ Ｐゴシック" charset="-128"/>
                <a:sym typeface="Calibri" charset="0"/>
              </a:rPr>
            </a:br>
            <a:r>
              <a:rPr lang="en-US" altLang="en-US">
                <a:solidFill>
                  <a:srgbClr val="000000"/>
                </a:solidFill>
                <a:ea typeface="ＭＳ Ｐゴシック" charset="-128"/>
                <a:sym typeface="Calibri" charset="0"/>
              </a:rPr>
              <a:t> SAS &amp; BoQ Presentation to Staff </a:t>
            </a:r>
          </a:p>
        </p:txBody>
      </p:sp>
    </p:spTree>
  </p:cSld>
  <p:clrMapOvr>
    <a:masterClrMapping/>
  </p:clrMapOvr>
  <p:transition spd="slow">
    <p:cu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Title 2"/>
          <p:cNvSpPr>
            <a:spLocks noGrp="1"/>
          </p:cNvSpPr>
          <p:nvPr>
            <p:ph type="title"/>
          </p:nvPr>
        </p:nvSpPr>
        <p:spPr/>
        <p:txBody>
          <a:bodyPr/>
          <a:lstStyle/>
          <a:p>
            <a:pPr eaLnBrk="1" hangingPunct="1"/>
            <a:r>
              <a:rPr lang="en-US" altLang="en-US">
                <a:latin typeface="Arial" charset="0"/>
                <a:ea typeface="ＭＳ Ｐゴシック" charset="-128"/>
              </a:rPr>
              <a:t>PBIS Data Update</a:t>
            </a:r>
          </a:p>
        </p:txBody>
      </p:sp>
      <p:sp>
        <p:nvSpPr>
          <p:cNvPr id="374786" name="Shape 391"/>
          <p:cNvSpPr>
            <a:spLocks noGrp="1"/>
          </p:cNvSpPr>
          <p:nvPr>
            <p:ph idx="1"/>
          </p:nvPr>
        </p:nvSpPr>
        <p:spPr/>
        <p:txBody>
          <a:bodyPr lIns="91425" tIns="45700" rIns="91425" bIns="45700"/>
          <a:lstStyle/>
          <a:p>
            <a:pPr marL="0" indent="0" algn="ctr" eaLnBrk="1" hangingPunct="1">
              <a:spcBef>
                <a:spcPct val="0"/>
              </a:spcBef>
              <a:buClr>
                <a:srgbClr val="000000"/>
              </a:buClr>
              <a:buSzPct val="25000"/>
              <a:buFont typeface="Arial" charset="0"/>
              <a:buNone/>
            </a:pPr>
            <a:endParaRPr lang="en-US" altLang="en-US" sz="4000">
              <a:solidFill>
                <a:srgbClr val="000000"/>
              </a:solidFill>
              <a:ea typeface="ＭＳ Ｐゴシック" charset="-128"/>
              <a:sym typeface="Calibri" charset="0"/>
            </a:endParaRPr>
          </a:p>
          <a:p>
            <a:pPr marL="0" indent="0" algn="ctr" eaLnBrk="1" hangingPunct="1">
              <a:spcBef>
                <a:spcPts val="963"/>
              </a:spcBef>
              <a:buClr>
                <a:srgbClr val="000000"/>
              </a:buClr>
              <a:buSzPct val="25000"/>
              <a:buFont typeface="Arial" charset="0"/>
              <a:buNone/>
            </a:pPr>
            <a:r>
              <a:rPr lang="en-US" altLang="en-US" sz="4800">
                <a:solidFill>
                  <a:srgbClr val="000000"/>
                </a:solidFill>
                <a:ea typeface="ＭＳ Ｐゴシック" charset="-128"/>
                <a:sym typeface="Calibri" charset="0"/>
              </a:rPr>
              <a:t>THANK YOU ALL!</a:t>
            </a:r>
          </a:p>
          <a:p>
            <a:pPr marL="0" indent="0" algn="ctr" eaLnBrk="1" hangingPunct="1">
              <a:spcBef>
                <a:spcPts val="638"/>
              </a:spcBef>
              <a:buClr>
                <a:srgbClr val="000000"/>
              </a:buClr>
              <a:buSzPct val="25000"/>
              <a:buFont typeface="Arial" charset="0"/>
              <a:buNone/>
            </a:pPr>
            <a:endParaRPr lang="en-US" altLang="en-US" u="sng">
              <a:solidFill>
                <a:srgbClr val="000000"/>
              </a:solidFill>
              <a:ea typeface="ＭＳ Ｐゴシック" charset="-128"/>
              <a:sym typeface="Calibri" charset="0"/>
            </a:endParaRPr>
          </a:p>
          <a:p>
            <a:pPr marL="0" indent="0" algn="ctr" eaLnBrk="1" hangingPunct="1">
              <a:spcBef>
                <a:spcPts val="638"/>
              </a:spcBef>
              <a:buClr>
                <a:srgbClr val="000000"/>
              </a:buClr>
              <a:buSzPct val="25000"/>
              <a:buFont typeface="Arial" charset="0"/>
              <a:buNone/>
            </a:pPr>
            <a:r>
              <a:rPr lang="en-US" altLang="en-US" u="sng">
                <a:solidFill>
                  <a:srgbClr val="000000"/>
                </a:solidFill>
                <a:ea typeface="ＭＳ Ｐゴシック" charset="-128"/>
                <a:sym typeface="Calibri" charset="0"/>
              </a:rPr>
              <a:t>85% (48) of Staff Members Completed </a:t>
            </a:r>
          </a:p>
          <a:p>
            <a:pPr marL="0" indent="0" algn="ctr" eaLnBrk="1" hangingPunct="1">
              <a:spcBef>
                <a:spcPts val="638"/>
              </a:spcBef>
              <a:buClr>
                <a:srgbClr val="000000"/>
              </a:buClr>
              <a:buSzPct val="25000"/>
              <a:buFont typeface="Arial" charset="0"/>
              <a:buNone/>
            </a:pPr>
            <a:r>
              <a:rPr lang="en-US" altLang="en-US">
                <a:solidFill>
                  <a:srgbClr val="000000"/>
                </a:solidFill>
                <a:ea typeface="ＭＳ Ｐゴシック" charset="-128"/>
                <a:sym typeface="Calibri" charset="0"/>
              </a:rPr>
              <a:t>the Self-Assessment Survey!</a:t>
            </a:r>
          </a:p>
          <a:p>
            <a:pPr marL="0" indent="0" algn="ctr" eaLnBrk="1" hangingPunct="1">
              <a:spcBef>
                <a:spcPts val="638"/>
              </a:spcBef>
              <a:buClr>
                <a:srgbClr val="000000"/>
              </a:buClr>
              <a:buSzPct val="25000"/>
              <a:buFont typeface="Arial" charset="0"/>
              <a:buNone/>
            </a:pPr>
            <a:endParaRPr lang="en-US" altLang="en-US">
              <a:solidFill>
                <a:srgbClr val="000000"/>
              </a:solidFill>
              <a:ea typeface="ＭＳ Ｐゴシック" charset="-128"/>
              <a:sym typeface="Calibri" charset="0"/>
            </a:endParaRPr>
          </a:p>
          <a:p>
            <a:pPr marL="0" indent="0" algn="ctr" eaLnBrk="1" hangingPunct="1">
              <a:spcBef>
                <a:spcPts val="638"/>
              </a:spcBef>
              <a:buClr>
                <a:srgbClr val="000000"/>
              </a:buClr>
              <a:buSzPct val="25000"/>
              <a:buFont typeface="Arial" charset="0"/>
              <a:buNone/>
            </a:pPr>
            <a:endParaRPr lang="en-US" altLang="en-US">
              <a:solidFill>
                <a:srgbClr val="000000"/>
              </a:solidFill>
              <a:ea typeface="ＭＳ Ｐゴシック" charset="-128"/>
              <a:sym typeface="Calibri" charset="0"/>
            </a:endParaRPr>
          </a:p>
        </p:txBody>
      </p:sp>
    </p:spTree>
  </p:cSld>
  <p:clrMapOvr>
    <a:masterClrMapping/>
  </p:clrMapOvr>
  <p:transition spd="slow">
    <p:cut/>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Shape 397"/>
          <p:cNvSpPr txBox="1">
            <a:spLocks noChangeArrowheads="1"/>
          </p:cNvSpPr>
          <p:nvPr/>
        </p:nvSpPr>
        <p:spPr bwMode="auto">
          <a:xfrm>
            <a:off x="1143000" y="2555875"/>
            <a:ext cx="2895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sp>
        <p:nvSpPr>
          <p:cNvPr id="376834" name="Shape 398"/>
          <p:cNvSpPr txBox="1">
            <a:spLocks noChangeArrowheads="1"/>
          </p:cNvSpPr>
          <p:nvPr/>
        </p:nvSpPr>
        <p:spPr bwMode="auto">
          <a:xfrm>
            <a:off x="5118100" y="2587625"/>
            <a:ext cx="30067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pic>
        <p:nvPicPr>
          <p:cNvPr id="376835" name="Shape 399"/>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5125"/>
            <a:ext cx="9144000" cy="516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6836" name="TextBox 1"/>
          <p:cNvSpPr txBox="1">
            <a:spLocks noChangeArrowheads="1"/>
          </p:cNvSpPr>
          <p:nvPr/>
        </p:nvSpPr>
        <p:spPr bwMode="auto">
          <a:xfrm>
            <a:off x="203200" y="314325"/>
            <a:ext cx="86709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200" dirty="0">
                <a:solidFill>
                  <a:srgbClr val="000000"/>
                </a:solidFill>
                <a:sym typeface="Calibri" charset="0"/>
              </a:rPr>
              <a:t>This year 85% of our staff completed the SAS.  74% indicated that they think school-wide system is in place compared to 41% last year</a:t>
            </a:r>
            <a:r>
              <a:rPr lang="en-US" altLang="en-US" sz="2200" dirty="0" smtClean="0">
                <a:solidFill>
                  <a:srgbClr val="000000"/>
                </a:solidFill>
                <a:sym typeface="Calibri" charset="0"/>
              </a:rPr>
              <a:t>. 40</a:t>
            </a:r>
            <a:r>
              <a:rPr lang="en-US" altLang="en-US" sz="2200" dirty="0">
                <a:solidFill>
                  <a:srgbClr val="000000"/>
                </a:solidFill>
                <a:sym typeface="Calibri" charset="0"/>
              </a:rPr>
              <a:t>% of staff still say this is a medium or high priority for improvement. </a:t>
            </a:r>
            <a:endParaRPr lang="en-US" altLang="en-US" sz="2200" dirty="0">
              <a:latin typeface="Arial" charset="0"/>
            </a:endParaRP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a:t>Opening Activity	</a:t>
            </a:r>
          </a:p>
        </p:txBody>
      </p:sp>
      <p:sp>
        <p:nvSpPr>
          <p:cNvPr id="41986" name="Content Placeholder 2"/>
          <p:cNvSpPr>
            <a:spLocks noGrp="1"/>
          </p:cNvSpPr>
          <p:nvPr>
            <p:ph idx="1"/>
          </p:nvPr>
        </p:nvSpPr>
        <p:spPr/>
        <p:txBody>
          <a:bodyPr/>
          <a:lstStyle/>
          <a:p>
            <a:pPr>
              <a:defRPr/>
            </a:pPr>
            <a:r>
              <a:rPr lang="en-US" dirty="0">
                <a:ea typeface="ＭＳ Ｐゴシック" charset="0"/>
                <a:cs typeface="ＭＳ Ｐゴシック" charset="0"/>
              </a:rPr>
              <a:t>Think about your current team</a:t>
            </a:r>
          </a:p>
          <a:p>
            <a:pPr>
              <a:defRPr/>
            </a:pPr>
            <a:r>
              <a:rPr lang="en-US" dirty="0">
                <a:ea typeface="ＭＳ Ｐゴシック" charset="0"/>
                <a:cs typeface="ＭＳ Ｐゴシック" charset="0"/>
              </a:rPr>
              <a:t>Discuss your team’s strengths</a:t>
            </a:r>
          </a:p>
          <a:p>
            <a:pPr>
              <a:defRPr/>
            </a:pPr>
            <a:r>
              <a:rPr lang="en-US" dirty="0">
                <a:ea typeface="ＭＳ Ｐゴシック" charset="0"/>
                <a:cs typeface="ＭＳ Ｐゴシック" charset="0"/>
              </a:rPr>
              <a:t>As a team, develop your matrix of team roles and norms (see handout)</a:t>
            </a:r>
          </a:p>
          <a:p>
            <a:pPr>
              <a:defRPr/>
            </a:pPr>
            <a:r>
              <a:rPr lang="en-US" dirty="0">
                <a:ea typeface="ＭＳ Ｐゴシック" charset="0"/>
                <a:cs typeface="ＭＳ Ｐゴシック" charset="0"/>
              </a:rPr>
              <a:t>Select one person on your team to introduce the team members to the group and describe one strength your team brings to this process</a:t>
            </a:r>
          </a:p>
        </p:txBody>
      </p:sp>
    </p:spTree>
    <p:extLst>
      <p:ext uri="{BB962C8B-B14F-4D97-AF65-F5344CB8AC3E}">
        <p14:creationId xmlns:p14="http://schemas.microsoft.com/office/powerpoint/2010/main" val="3138232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noFill/>
          <a:extLst>
            <a:ext uri="{909E8E84-426E-40DD-AFC4-6F175D3DCCD1}">
              <a14:hiddenFill xmlns:a14="http://schemas.microsoft.com/office/drawing/2010/main">
                <a:solidFill>
                  <a:srgbClr val="FFFFFF"/>
                </a:solidFill>
              </a14:hiddenFill>
            </a:ext>
          </a:extLst>
        </p:spPr>
        <p:txBody>
          <a:bodyPr/>
          <a:lstStyle/>
          <a:p>
            <a:pPr algn="l" eaLnBrk="1" hangingPunct="1"/>
            <a:r>
              <a:rPr lang="en-US" altLang="en-US" sz="2400" dirty="0">
                <a:solidFill>
                  <a:srgbClr val="000000"/>
                </a:solidFill>
                <a:ea typeface="ＭＳ Ｐゴシック" charset="-128"/>
                <a:sym typeface="Calibri" charset="0"/>
              </a:rPr>
              <a:t>70% of staff think that non-classroom settings are in place, an increase of 34% since last year.  Only 7% say this is still a high priority for improvement. </a:t>
            </a:r>
            <a:endParaRPr lang="en-US" altLang="en-US" sz="2400" dirty="0">
              <a:latin typeface="Arial" charset="0"/>
              <a:ea typeface="ＭＳ Ｐゴシック" charset="-128"/>
            </a:endParaRPr>
          </a:p>
        </p:txBody>
      </p:sp>
      <p:sp>
        <p:nvSpPr>
          <p:cNvPr id="378882" name="Shape 40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SzPct val="25000"/>
              <a:buFontTx/>
              <a:buNone/>
            </a:pPr>
            <a:fld id="{C095F8AC-C575-E04F-9E4E-E304A43D1201}" type="slidenum">
              <a:rPr lang="en-US" altLang="en-US" sz="2400">
                <a:solidFill>
                  <a:srgbClr val="020202"/>
                </a:solidFill>
                <a:sym typeface="Calibri" charset="0"/>
              </a:rPr>
              <a:pPr>
                <a:spcBef>
                  <a:spcPct val="0"/>
                </a:spcBef>
                <a:buSzPct val="25000"/>
                <a:buFontTx/>
                <a:buNone/>
              </a:pPr>
              <a:t>140</a:t>
            </a:fld>
            <a:endParaRPr lang="en-US" altLang="en-US" sz="2400">
              <a:solidFill>
                <a:srgbClr val="020202"/>
              </a:solidFill>
              <a:sym typeface="Calibri" charset="0"/>
            </a:endParaRPr>
          </a:p>
        </p:txBody>
      </p:sp>
      <p:sp>
        <p:nvSpPr>
          <p:cNvPr id="378883" name="Shape 406"/>
          <p:cNvSpPr txBox="1">
            <a:spLocks noChangeArrowheads="1"/>
          </p:cNvSpPr>
          <p:nvPr/>
        </p:nvSpPr>
        <p:spPr bwMode="auto">
          <a:xfrm>
            <a:off x="990600" y="1905000"/>
            <a:ext cx="73914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sp>
        <p:nvSpPr>
          <p:cNvPr id="378884" name="Shape 407"/>
          <p:cNvSpPr txBox="1">
            <a:spLocks noChangeArrowheads="1"/>
          </p:cNvSpPr>
          <p:nvPr/>
        </p:nvSpPr>
        <p:spPr bwMode="auto">
          <a:xfrm>
            <a:off x="762000" y="2057400"/>
            <a:ext cx="6172200" cy="76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pic>
        <p:nvPicPr>
          <p:cNvPr id="378885" name="Shape 40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3525"/>
            <a:ext cx="9144000"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ut/>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Text Placeholder 1"/>
          <p:cNvSpPr>
            <a:spLocks noGrp="1"/>
          </p:cNvSpPr>
          <p:nvPr>
            <p:ph idx="1"/>
          </p:nvPr>
        </p:nvSpPr>
        <p:spPr/>
        <p:txBody>
          <a:bodyPr/>
          <a:lstStyle/>
          <a:p>
            <a:pPr eaLnBrk="1" hangingPunct="1"/>
            <a:endParaRPr lang="en-US" altLang="en-US">
              <a:latin typeface="Arial" charset="0"/>
              <a:ea typeface="ＭＳ Ｐゴシック" charset="-128"/>
            </a:endParaRPr>
          </a:p>
        </p:txBody>
      </p:sp>
      <p:pic>
        <p:nvPicPr>
          <p:cNvPr id="380930" name="Shape 41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7313"/>
            <a:ext cx="91440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flipV="1">
            <a:off x="2073275" y="2773363"/>
            <a:ext cx="5765800" cy="1693862"/>
          </a:xfrm>
          <a:prstGeom prst="straightConnector1">
            <a:avLst/>
          </a:prstGeom>
          <a:ln w="41275">
            <a:solidFill>
              <a:schemeClr val="tx1"/>
            </a:solidFill>
            <a:tailEnd type="none"/>
          </a:ln>
        </p:spPr>
        <p:style>
          <a:lnRef idx="2">
            <a:schemeClr val="accent1"/>
          </a:lnRef>
          <a:fillRef idx="0">
            <a:schemeClr val="accent1"/>
          </a:fillRef>
          <a:effectRef idx="1">
            <a:schemeClr val="accent1"/>
          </a:effectRef>
          <a:fontRef idx="minor">
            <a:schemeClr val="tx1"/>
          </a:fontRef>
        </p:style>
      </p:cxnSp>
      <p:sp>
        <p:nvSpPr>
          <p:cNvPr id="380932" name="TextBox 2"/>
          <p:cNvSpPr txBox="1">
            <a:spLocks noChangeArrowheads="1"/>
          </p:cNvSpPr>
          <p:nvPr/>
        </p:nvSpPr>
        <p:spPr bwMode="auto">
          <a:xfrm>
            <a:off x="439738" y="392113"/>
            <a:ext cx="8088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solidFill>
                  <a:srgbClr val="000000"/>
                </a:solidFill>
                <a:sym typeface="Calibri" charset="0"/>
              </a:rPr>
              <a:t>Overall, staff perception of implementation has improved across all categories!</a:t>
            </a:r>
            <a:endParaRPr lang="en-US" altLang="en-US" sz="2400" dirty="0">
              <a:latin typeface="Arial" charset="0"/>
            </a:endParaRP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 Placeholder 3"/>
          <p:cNvSpPr>
            <a:spLocks noGrp="1"/>
          </p:cNvSpPr>
          <p:nvPr>
            <p:ph idx="1"/>
          </p:nvPr>
        </p:nvSpPr>
        <p:spPr/>
        <p:txBody>
          <a:bodyPr/>
          <a:lstStyle/>
          <a:p>
            <a:pPr eaLnBrk="1" hangingPunct="1"/>
            <a:endParaRPr lang="en-US" altLang="en-US">
              <a:latin typeface="Arial" charset="0"/>
              <a:ea typeface="ＭＳ Ｐゴシック" charset="-128"/>
            </a:endParaRPr>
          </a:p>
        </p:txBody>
      </p:sp>
      <p:sp>
        <p:nvSpPr>
          <p:cNvPr id="382978" name="Shape 420"/>
          <p:cNvSpPr txBox="1">
            <a:spLocks noChangeArrowheads="1"/>
          </p:cNvSpPr>
          <p:nvPr/>
        </p:nvSpPr>
        <p:spPr bwMode="auto">
          <a:xfrm>
            <a:off x="1143000" y="2555875"/>
            <a:ext cx="2895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sp>
        <p:nvSpPr>
          <p:cNvPr id="382979" name="Shape 421"/>
          <p:cNvSpPr txBox="1">
            <a:spLocks noChangeArrowheads="1"/>
          </p:cNvSpPr>
          <p:nvPr/>
        </p:nvSpPr>
        <p:spPr bwMode="auto">
          <a:xfrm>
            <a:off x="5118100" y="2587625"/>
            <a:ext cx="3006725"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solidFill>
                <a:srgbClr val="000000"/>
              </a:solidFill>
              <a:latin typeface="Arial" charset="0"/>
              <a:sym typeface="Arial" charset="0"/>
            </a:endParaRPr>
          </a:p>
        </p:txBody>
      </p:sp>
      <p:pic>
        <p:nvPicPr>
          <p:cNvPr id="382980" name="Shape 42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375"/>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1" name="TextBox 1"/>
          <p:cNvSpPr txBox="1">
            <a:spLocks noChangeArrowheads="1"/>
          </p:cNvSpPr>
          <p:nvPr/>
        </p:nvSpPr>
        <p:spPr bwMode="auto">
          <a:xfrm>
            <a:off x="282575" y="439738"/>
            <a:ext cx="87010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solidFill>
                  <a:srgbClr val="000000"/>
                </a:solidFill>
                <a:sym typeface="Calibri" charset="0"/>
              </a:rPr>
              <a:t>This year our PBIS team took the BoQ to assess PBIS fidelity across all features of PBIS.  This year 85% of PBIS features are in </a:t>
            </a:r>
            <a:r>
              <a:rPr lang="en-US" altLang="en-US" sz="2400" dirty="0" smtClean="0">
                <a:solidFill>
                  <a:srgbClr val="000000"/>
                </a:solidFill>
                <a:sym typeface="Calibri" charset="0"/>
              </a:rPr>
              <a:t>place</a:t>
            </a:r>
            <a:r>
              <a:rPr lang="en-US" altLang="en-US" sz="2400" dirty="0">
                <a:solidFill>
                  <a:srgbClr val="000000"/>
                </a:solidFill>
                <a:sym typeface="Calibri" charset="0"/>
              </a:rPr>
              <a:t>.  Last year, only 48% of features were in place. </a:t>
            </a:r>
            <a:endParaRPr lang="en-US" altLang="en-US" sz="2400" dirty="0">
              <a:latin typeface="Arial" charset="0"/>
            </a:endParaRPr>
          </a:p>
        </p:txBody>
      </p:sp>
    </p:spTree>
  </p:cSld>
  <p:clrMapOvr>
    <a:masterClrMapping/>
  </p:clrMapOvr>
  <p:transition spd="slow">
    <p:cut/>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Shape 428"/>
          <p:cNvSpPr>
            <a:spLocks noGrp="1"/>
          </p:cNvSpPr>
          <p:nvPr>
            <p:ph idx="1"/>
          </p:nvPr>
        </p:nvSpPr>
        <p:spPr>
          <a:xfrm>
            <a:off x="457200" y="2332038"/>
            <a:ext cx="8229600" cy="4525962"/>
          </a:xfrm>
        </p:spPr>
        <p:txBody>
          <a:bodyPr lIns="91425" tIns="45700" rIns="91425" bIns="45700"/>
          <a:lstStyle/>
          <a:p>
            <a:pPr marL="514350" indent="-514350" eaLnBrk="1" hangingPunct="1">
              <a:spcBef>
                <a:spcPct val="0"/>
              </a:spcBef>
              <a:buClr>
                <a:srgbClr val="000000"/>
              </a:buClr>
              <a:buSzPct val="25000"/>
              <a:buFont typeface="Arial" charset="0"/>
              <a:buNone/>
            </a:pPr>
            <a:r>
              <a:rPr lang="en-US" altLang="en-US" sz="3000">
                <a:solidFill>
                  <a:srgbClr val="000000"/>
                </a:solidFill>
                <a:ea typeface="ＭＳ Ｐゴシック" charset="-128"/>
                <a:sym typeface="Calibri" charset="0"/>
              </a:rPr>
              <a:t>Example:</a:t>
            </a:r>
          </a:p>
          <a:p>
            <a:pPr marL="514350" indent="-514350" eaLnBrk="1" hangingPunct="1">
              <a:spcBef>
                <a:spcPts val="600"/>
              </a:spcBef>
              <a:buClr>
                <a:srgbClr val="000000"/>
              </a:buClr>
              <a:buFont typeface="Arial" charset="0"/>
              <a:buAutoNum type="arabicParenR"/>
            </a:pPr>
            <a:r>
              <a:rPr lang="en-US" altLang="en-US" sz="3000">
                <a:solidFill>
                  <a:srgbClr val="000000"/>
                </a:solidFill>
                <a:ea typeface="ＭＳ Ｐゴシック" charset="-128"/>
                <a:sym typeface="Calibri" charset="0"/>
              </a:rPr>
              <a:t>Focus on maintaining our Universal Efforts</a:t>
            </a:r>
          </a:p>
          <a:p>
            <a:pPr marL="514350" indent="-514350" eaLnBrk="1" hangingPunct="1">
              <a:spcBef>
                <a:spcPts val="600"/>
              </a:spcBef>
              <a:buClr>
                <a:srgbClr val="000000"/>
              </a:buClr>
              <a:buFont typeface="Arial" charset="0"/>
              <a:buAutoNum type="arabicParenR"/>
            </a:pPr>
            <a:r>
              <a:rPr lang="en-US" altLang="en-US" sz="3000">
                <a:solidFill>
                  <a:srgbClr val="000000"/>
                </a:solidFill>
                <a:ea typeface="ＭＳ Ｐゴシック" charset="-128"/>
                <a:sym typeface="Calibri" charset="0"/>
              </a:rPr>
              <a:t>Enroll more students in Targeted Supports</a:t>
            </a:r>
          </a:p>
          <a:p>
            <a:pPr marL="514350" indent="-514350" eaLnBrk="1" hangingPunct="1">
              <a:spcBef>
                <a:spcPts val="600"/>
              </a:spcBef>
              <a:buClr>
                <a:srgbClr val="000000"/>
              </a:buClr>
              <a:buFont typeface="Arial" charset="0"/>
              <a:buNone/>
            </a:pPr>
            <a:endParaRPr lang="en-US" altLang="en-US" sz="3000">
              <a:solidFill>
                <a:srgbClr val="000000"/>
              </a:solidFill>
              <a:ea typeface="ＭＳ Ｐゴシック" charset="-128"/>
              <a:sym typeface="Calibri" charset="0"/>
            </a:endParaRPr>
          </a:p>
          <a:p>
            <a:pPr marL="514350" indent="-514350" eaLnBrk="1" hangingPunct="1">
              <a:spcBef>
                <a:spcPts val="600"/>
              </a:spcBef>
              <a:buClr>
                <a:srgbClr val="000000"/>
              </a:buClr>
              <a:buSzPct val="25000"/>
              <a:buFont typeface="Arial" charset="0"/>
              <a:buNone/>
            </a:pPr>
            <a:r>
              <a:rPr lang="en-US" altLang="en-US" sz="3000">
                <a:solidFill>
                  <a:srgbClr val="000000"/>
                </a:solidFill>
                <a:ea typeface="ＭＳ Ｐゴシック" charset="-128"/>
                <a:sym typeface="Calibri" charset="0"/>
              </a:rPr>
              <a:t>(USE the SAS Summary to help articulate these)</a:t>
            </a:r>
          </a:p>
        </p:txBody>
      </p:sp>
      <p:sp>
        <p:nvSpPr>
          <p:cNvPr id="385026" name="TextBox 1"/>
          <p:cNvSpPr txBox="1">
            <a:spLocks noChangeArrowheads="1"/>
          </p:cNvSpPr>
          <p:nvPr/>
        </p:nvSpPr>
        <p:spPr bwMode="auto">
          <a:xfrm>
            <a:off x="228600" y="331788"/>
            <a:ext cx="8686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sym typeface="Calibri" charset="0"/>
              </a:rPr>
              <a:t>Based on your feedback our team has determined the following areas for improvement:</a:t>
            </a:r>
            <a:br>
              <a:rPr lang="en-US" altLang="en-US">
                <a:solidFill>
                  <a:srgbClr val="000000"/>
                </a:solidFill>
                <a:sym typeface="Calibri" charset="0"/>
              </a:rPr>
            </a:br>
            <a:endParaRPr lang="en-US" altLang="en-US">
              <a:latin typeface="Arial" charset="0"/>
            </a:endParaRPr>
          </a:p>
        </p:txBody>
      </p:sp>
    </p:spTree>
  </p:cSld>
  <p:clrMapOvr>
    <a:masterClrMapping/>
  </p:clrMapOvr>
  <p:transition spd="slow">
    <p:cut/>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Title 1"/>
          <p:cNvSpPr>
            <a:spLocks noGrp="1"/>
          </p:cNvSpPr>
          <p:nvPr>
            <p:ph type="title"/>
          </p:nvPr>
        </p:nvSpPr>
        <p:spPr/>
        <p:txBody>
          <a:bodyPr/>
          <a:lstStyle/>
          <a:p>
            <a:pPr eaLnBrk="1" hangingPunct="1"/>
            <a:r>
              <a:rPr lang="en-US" altLang="en-US">
                <a:latin typeface="Arial" charset="0"/>
                <a:ea typeface="ＭＳ Ｐゴシック" charset="-128"/>
              </a:rPr>
              <a:t>Thanks!</a:t>
            </a:r>
          </a:p>
        </p:txBody>
      </p:sp>
      <p:sp>
        <p:nvSpPr>
          <p:cNvPr id="387074" name="Shape 434"/>
          <p:cNvSpPr>
            <a:spLocks noGrp="1"/>
          </p:cNvSpPr>
          <p:nvPr>
            <p:ph idx="1"/>
          </p:nvPr>
        </p:nvSpPr>
        <p:spPr>
          <a:xfrm>
            <a:off x="871538" y="1646238"/>
            <a:ext cx="7408862" cy="4479925"/>
          </a:xfrm>
        </p:spPr>
        <p:txBody>
          <a:bodyPr lIns="91425" tIns="45700" rIns="91425" bIns="45700"/>
          <a:lstStyle/>
          <a:p>
            <a:pPr marL="0" indent="0" algn="ctr" eaLnBrk="1" hangingPunct="1">
              <a:spcBef>
                <a:spcPct val="0"/>
              </a:spcBef>
              <a:buClr>
                <a:srgbClr val="000000"/>
              </a:buClr>
              <a:buSzPct val="25000"/>
              <a:buFont typeface="Arial" charset="0"/>
              <a:buNone/>
            </a:pPr>
            <a:r>
              <a:rPr lang="en-US" altLang="en-US">
                <a:solidFill>
                  <a:srgbClr val="000000"/>
                </a:solidFill>
                <a:ea typeface="ＭＳ Ｐゴシック" charset="-128"/>
                <a:sym typeface="Calibri" charset="0"/>
              </a:rPr>
              <a:t>Questions about PBIS?</a:t>
            </a:r>
            <a:endParaRPr lang="en-US" altLang="en-US" sz="1400">
              <a:solidFill>
                <a:srgbClr val="000000"/>
              </a:solidFill>
              <a:ea typeface="ＭＳ Ｐゴシック" charset="-128"/>
              <a:sym typeface="Calibri" charset="0"/>
            </a:endParaRPr>
          </a:p>
          <a:p>
            <a:pPr marL="0" indent="0" algn="ctr" eaLnBrk="1" hangingPunct="1">
              <a:spcBef>
                <a:spcPts val="638"/>
              </a:spcBef>
              <a:buClr>
                <a:srgbClr val="000000"/>
              </a:buClr>
              <a:buSzPct val="25000"/>
              <a:buFont typeface="Arial" charset="0"/>
              <a:buNone/>
            </a:pPr>
            <a:r>
              <a:rPr lang="en-US" altLang="en-US">
                <a:solidFill>
                  <a:srgbClr val="000000"/>
                </a:solidFill>
                <a:ea typeface="ＭＳ Ｐゴシック" charset="-128"/>
                <a:sym typeface="Calibri" charset="0"/>
              </a:rPr>
              <a:t>Contact one of the team members:</a:t>
            </a:r>
          </a:p>
          <a:p>
            <a:pPr marL="0" indent="0" eaLnBrk="1" hangingPunct="1">
              <a:spcBef>
                <a:spcPts val="638"/>
              </a:spcBef>
              <a:buClr>
                <a:srgbClr val="000000"/>
              </a:buClr>
              <a:buSzPct val="25000"/>
              <a:buFont typeface="Arial" charset="0"/>
              <a:buNone/>
            </a:pPr>
            <a:endParaRPr lang="en-US" altLang="en-US" sz="1400">
              <a:ea typeface="ＭＳ Ｐゴシック" charset="-128"/>
            </a:endParaRPr>
          </a:p>
          <a:p>
            <a:pPr marL="0" indent="0" eaLnBrk="1" hangingPunct="1"/>
            <a:r>
              <a:rPr lang="en-US" altLang="en-US">
                <a:solidFill>
                  <a:srgbClr val="000000"/>
                </a:solidFill>
                <a:ea typeface="ＭＳ Ｐゴシック" charset="-128"/>
                <a:sym typeface="Calibri" charset="0"/>
              </a:rPr>
              <a:t>Jane Principal</a:t>
            </a:r>
          </a:p>
          <a:p>
            <a:pPr marL="0" indent="0" eaLnBrk="1" hangingPunct="1"/>
            <a:r>
              <a:rPr lang="en-US" altLang="en-US">
                <a:ea typeface="ＭＳ Ｐゴシック" charset="-128"/>
              </a:rPr>
              <a:t>Tom Coordinator</a:t>
            </a:r>
          </a:p>
          <a:p>
            <a:pPr marL="0" indent="0" eaLnBrk="1" hangingPunct="1"/>
            <a:r>
              <a:rPr lang="en-US" altLang="en-US">
                <a:solidFill>
                  <a:srgbClr val="000000"/>
                </a:solidFill>
                <a:ea typeface="ＭＳ Ｐゴシック" charset="-128"/>
                <a:sym typeface="Calibri" charset="0"/>
              </a:rPr>
              <a:t>Physical Ed</a:t>
            </a:r>
          </a:p>
          <a:p>
            <a:pPr marL="0" indent="0" eaLnBrk="1" hangingPunct="1"/>
            <a:r>
              <a:rPr lang="en-US" altLang="en-US">
                <a:ea typeface="ＭＳ Ｐゴシック" charset="-128"/>
              </a:rPr>
              <a:t>Sharon Teacher</a:t>
            </a:r>
          </a:p>
          <a:p>
            <a:pPr marL="0" indent="0" eaLnBrk="1" hangingPunct="1"/>
            <a:r>
              <a:rPr lang="en-US" altLang="en-US">
                <a:solidFill>
                  <a:srgbClr val="000000"/>
                </a:solidFill>
                <a:ea typeface="ＭＳ Ｐゴシック" charset="-128"/>
                <a:sym typeface="Calibri" charset="0"/>
              </a:rPr>
              <a:t>Johnny Naysayer </a:t>
            </a:r>
          </a:p>
          <a:p>
            <a:pPr marL="0" indent="0" eaLnBrk="1" hangingPunct="1"/>
            <a:endParaRPr lang="en-US" altLang="en-US">
              <a:solidFill>
                <a:srgbClr val="000000"/>
              </a:solidFill>
              <a:ea typeface="ＭＳ Ｐゴシック" charset="-128"/>
              <a:sym typeface="Calibri" charset="0"/>
            </a:endParaRPr>
          </a:p>
        </p:txBody>
      </p:sp>
    </p:spTree>
  </p:cSld>
  <p:clrMapOvr>
    <a:masterClrMapping/>
  </p:clrMapOvr>
  <p:transition spd="slow">
    <p:cut/>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itle 1"/>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89122" name="Shape 440"/>
          <p:cNvSpPr>
            <a:spLocks noGrp="1"/>
          </p:cNvSpPr>
          <p:nvPr>
            <p:ph idx="1"/>
          </p:nvPr>
        </p:nvSpPr>
        <p:spPr/>
        <p:txBody>
          <a:bodyPr lIns="91425" tIns="45700" rIns="91425" bIns="45700"/>
          <a:lstStyle/>
          <a:p>
            <a:pPr eaLnBrk="1" hangingPunct="1">
              <a:spcBef>
                <a:spcPct val="0"/>
              </a:spcBef>
              <a:buClr>
                <a:srgbClr val="000000"/>
              </a:buClr>
            </a:pPr>
            <a:r>
              <a:rPr lang="en-US" altLang="en-US" dirty="0">
                <a:solidFill>
                  <a:srgbClr val="000000"/>
                </a:solidFill>
                <a:ea typeface="ＭＳ Ｐゴシック" charset="-128"/>
                <a:sym typeface="Calibri" charset="0"/>
              </a:rPr>
              <a:t>Review your </a:t>
            </a:r>
            <a:r>
              <a:rPr lang="en-US" altLang="en-US" dirty="0" smtClean="0">
                <a:solidFill>
                  <a:srgbClr val="000000"/>
                </a:solidFill>
                <a:ea typeface="ＭＳ Ｐゴシック" charset="-128"/>
                <a:sym typeface="Calibri" charset="0"/>
              </a:rPr>
              <a:t>SAS, </a:t>
            </a:r>
            <a:r>
              <a:rPr lang="en-US" altLang="en-US" dirty="0" err="1" smtClean="0">
                <a:solidFill>
                  <a:srgbClr val="000000"/>
                </a:solidFill>
                <a:ea typeface="ＭＳ Ｐゴシック" charset="-128"/>
                <a:sym typeface="Calibri" charset="0"/>
              </a:rPr>
              <a:t>BoQ</a:t>
            </a:r>
            <a:r>
              <a:rPr lang="en-US" altLang="en-US" dirty="0" smtClean="0">
                <a:solidFill>
                  <a:srgbClr val="000000"/>
                </a:solidFill>
                <a:ea typeface="ＭＳ Ｐゴシック" charset="-128"/>
                <a:sym typeface="Calibri" charset="0"/>
              </a:rPr>
              <a:t>, or TFI </a:t>
            </a:r>
            <a:r>
              <a:rPr lang="en-US" altLang="en-US" dirty="0">
                <a:solidFill>
                  <a:srgbClr val="000000"/>
                </a:solidFill>
                <a:ea typeface="ＭＳ Ｐゴシック" charset="-128"/>
                <a:sym typeface="Calibri" charset="0"/>
              </a:rPr>
              <a:t>data and draft priorities using the </a:t>
            </a:r>
            <a:r>
              <a:rPr lang="en-US" altLang="en-US" dirty="0" smtClean="0">
                <a:solidFill>
                  <a:srgbClr val="000000"/>
                </a:solidFill>
                <a:ea typeface="ＭＳ Ｐゴシック" charset="-128"/>
                <a:sym typeface="Calibri" charset="0"/>
              </a:rPr>
              <a:t>Summary/Planning </a:t>
            </a:r>
            <a:r>
              <a:rPr lang="en-US" altLang="en-US" dirty="0">
                <a:solidFill>
                  <a:srgbClr val="000000"/>
                </a:solidFill>
                <a:ea typeface="ＭＳ Ｐゴシック" charset="-128"/>
                <a:sym typeface="Calibri" charset="0"/>
              </a:rPr>
              <a:t>Sheets</a:t>
            </a:r>
          </a:p>
          <a:p>
            <a:pPr eaLnBrk="1" hangingPunct="1">
              <a:spcBef>
                <a:spcPct val="0"/>
              </a:spcBef>
              <a:buClr>
                <a:srgbClr val="000000"/>
              </a:buClr>
              <a:buFont typeface="Symbol" charset="2"/>
              <a:buNone/>
            </a:pPr>
            <a:endParaRPr lang="en-US" altLang="en-US" dirty="0">
              <a:solidFill>
                <a:srgbClr val="000000"/>
              </a:solidFill>
              <a:ea typeface="ＭＳ Ｐゴシック" charset="-128"/>
              <a:sym typeface="Calibri" charset="0"/>
            </a:endParaRPr>
          </a:p>
          <a:p>
            <a:pPr eaLnBrk="1" hangingPunct="1">
              <a:spcBef>
                <a:spcPts val="638"/>
              </a:spcBef>
              <a:buClr>
                <a:srgbClr val="000000"/>
              </a:buClr>
            </a:pPr>
            <a:r>
              <a:rPr lang="en-US" altLang="en-US" dirty="0">
                <a:solidFill>
                  <a:srgbClr val="000000"/>
                </a:solidFill>
                <a:ea typeface="ＭＳ Ｐゴシック" charset="-128"/>
                <a:sym typeface="Calibri" charset="0"/>
              </a:rPr>
              <a:t>Using the template provided, create a presentation of your </a:t>
            </a:r>
            <a:r>
              <a:rPr lang="en-US" altLang="en-US" dirty="0" smtClean="0">
                <a:solidFill>
                  <a:srgbClr val="000000"/>
                </a:solidFill>
                <a:ea typeface="ＭＳ Ｐゴシック" charset="-128"/>
                <a:sym typeface="Calibri" charset="0"/>
              </a:rPr>
              <a:t>SAS, </a:t>
            </a:r>
            <a:r>
              <a:rPr lang="en-US" altLang="en-US" dirty="0" err="1" smtClean="0">
                <a:solidFill>
                  <a:srgbClr val="000000"/>
                </a:solidFill>
                <a:ea typeface="ＭＳ Ｐゴシック" charset="-128"/>
                <a:sym typeface="Calibri" charset="0"/>
              </a:rPr>
              <a:t>BoQ</a:t>
            </a:r>
            <a:r>
              <a:rPr lang="en-US" altLang="en-US" dirty="0">
                <a:solidFill>
                  <a:srgbClr val="000000"/>
                </a:solidFill>
                <a:ea typeface="ＭＳ Ｐゴシック" charset="-128"/>
                <a:sym typeface="Calibri" charset="0"/>
              </a:rPr>
              <a:t>,</a:t>
            </a:r>
            <a:r>
              <a:rPr lang="en-US" altLang="en-US" dirty="0" smtClean="0">
                <a:solidFill>
                  <a:srgbClr val="000000"/>
                </a:solidFill>
                <a:ea typeface="ＭＳ Ｐゴシック" charset="-128"/>
                <a:sym typeface="Calibri" charset="0"/>
              </a:rPr>
              <a:t> or TFI </a:t>
            </a:r>
            <a:r>
              <a:rPr lang="en-US" altLang="en-US" dirty="0">
                <a:solidFill>
                  <a:srgbClr val="000000"/>
                </a:solidFill>
                <a:ea typeface="ＭＳ Ｐゴシック" charset="-128"/>
                <a:sym typeface="Calibri" charset="0"/>
              </a:rPr>
              <a:t>results, including action </a:t>
            </a:r>
            <a:r>
              <a:rPr lang="en-US" altLang="en-US" dirty="0" smtClean="0">
                <a:solidFill>
                  <a:srgbClr val="000000"/>
                </a:solidFill>
                <a:ea typeface="ＭＳ Ｐゴシック" charset="-128"/>
                <a:sym typeface="Calibri" charset="0"/>
              </a:rPr>
              <a:t>steps.</a:t>
            </a:r>
            <a:endParaRPr lang="en-US" altLang="en-US" dirty="0">
              <a:solidFill>
                <a:srgbClr val="000000"/>
              </a:solidFill>
              <a:ea typeface="ＭＳ Ｐゴシック" charset="-128"/>
              <a:sym typeface="Calibri" charset="0"/>
            </a:endParaRPr>
          </a:p>
          <a:p>
            <a:pPr eaLnBrk="1" hangingPunct="1">
              <a:spcBef>
                <a:spcPts val="638"/>
              </a:spcBef>
              <a:buClr>
                <a:srgbClr val="000000"/>
              </a:buClr>
              <a:buFont typeface="Arial" charset="0"/>
              <a:buNone/>
            </a:pPr>
            <a:endParaRPr lang="en-US" altLang="en-US" dirty="0">
              <a:solidFill>
                <a:srgbClr val="000000"/>
              </a:solidFill>
              <a:ea typeface="ＭＳ Ｐゴシック" charset="-128"/>
              <a:sym typeface="Calibri" charset="0"/>
            </a:endParaRPr>
          </a:p>
          <a:p>
            <a:pPr eaLnBrk="1" hangingPunct="1">
              <a:spcBef>
                <a:spcPts val="638"/>
              </a:spcBef>
              <a:buClr>
                <a:srgbClr val="000000"/>
              </a:buClr>
              <a:buFont typeface="Arial" charset="0"/>
              <a:buNone/>
            </a:pPr>
            <a:endParaRPr lang="en-US" altLang="en-US" dirty="0">
              <a:solidFill>
                <a:srgbClr val="000000"/>
              </a:solidFill>
              <a:ea typeface="ＭＳ Ｐゴシック" charset="-128"/>
              <a:sym typeface="Calibri" charset="0"/>
            </a:endParaRPr>
          </a:p>
        </p:txBody>
      </p:sp>
    </p:spTree>
  </p:cSld>
  <p:clrMapOvr>
    <a:masterClrMapping/>
  </p:clrMapOvr>
  <p:transition spd="slow">
    <p:cut/>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Autofit/>
          </a:bodyPr>
          <a:lstStyle/>
          <a:p>
            <a:pPr eaLnBrk="1" fontAlgn="auto" hangingPunct="1">
              <a:spcAft>
                <a:spcPts val="0"/>
              </a:spcAft>
              <a:defRPr/>
            </a:pPr>
            <a:r>
              <a:rPr lang="en-US" sz="4000" dirty="0" smtClean="0">
                <a:solidFill>
                  <a:srgbClr val="000000"/>
                </a:solidFill>
                <a:latin typeface="Arial"/>
                <a:ea typeface="+mj-ea"/>
                <a:cs typeface="Arial"/>
              </a:rPr>
              <a:t>Looking for a Data Protocol?</a:t>
            </a:r>
            <a:br>
              <a:rPr lang="en-US" sz="4000" dirty="0" smtClean="0">
                <a:solidFill>
                  <a:srgbClr val="000000"/>
                </a:solidFill>
                <a:latin typeface="Arial"/>
                <a:ea typeface="+mj-ea"/>
                <a:cs typeface="Arial"/>
              </a:rPr>
            </a:br>
            <a:r>
              <a:rPr lang="en-US" sz="4000" dirty="0" smtClean="0">
                <a:solidFill>
                  <a:srgbClr val="000000"/>
                </a:solidFill>
                <a:latin typeface="Arial"/>
                <a:ea typeface="+mj-ea"/>
                <a:cs typeface="Arial"/>
              </a:rPr>
              <a:t>Consider Using TIPS:</a:t>
            </a:r>
          </a:p>
        </p:txBody>
      </p:sp>
      <p:graphicFrame>
        <p:nvGraphicFramePr>
          <p:cNvPr id="6" name="Content Placeholder 5"/>
          <p:cNvGraphicFramePr>
            <a:graphicFrameLocks noGrp="1"/>
          </p:cNvGraphicFramePr>
          <p:nvPr>
            <p:ph idx="4294967295"/>
          </p:nvPr>
        </p:nvGraphicFramePr>
        <p:xfrm>
          <a:off x="0" y="1879600"/>
          <a:ext cx="8707438" cy="470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19" y="66502"/>
            <a:ext cx="9110750" cy="6833062"/>
          </a:xfrm>
          <a:prstGeom prst="rect">
            <a:avLst/>
          </a:prstGeom>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1238250" y="120650"/>
            <a:ext cx="7132638" cy="6765925"/>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55" name="Oval 5"/>
          <p:cNvSpPr>
            <a:spLocks noChangeArrowheads="1"/>
          </p:cNvSpPr>
          <p:nvPr/>
        </p:nvSpPr>
        <p:spPr bwMode="auto">
          <a:xfrm>
            <a:off x="3730625" y="43434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Implement </a:t>
            </a:r>
          </a:p>
          <a:p>
            <a:pPr algn="ctr">
              <a:defRPr/>
            </a:pPr>
            <a:r>
              <a:rPr lang="en-US" sz="1400" dirty="0">
                <a:solidFill>
                  <a:prstClr val="black"/>
                </a:solidFill>
                <a:latin typeface="News Gothic MT"/>
              </a:rPr>
              <a:t>Solution with </a:t>
            </a:r>
          </a:p>
          <a:p>
            <a:pPr algn="ctr">
              <a:defRPr/>
            </a:pPr>
            <a:r>
              <a:rPr lang="en-US" sz="1400" dirty="0">
                <a:solidFill>
                  <a:prstClr val="black"/>
                </a:solidFill>
                <a:latin typeface="News Gothic MT"/>
              </a:rPr>
              <a:t>High Integrity</a:t>
            </a:r>
          </a:p>
        </p:txBody>
      </p:sp>
      <p:sp>
        <p:nvSpPr>
          <p:cNvPr id="56" name="Oval 7"/>
          <p:cNvSpPr>
            <a:spLocks noChangeArrowheads="1"/>
          </p:cNvSpPr>
          <p:nvPr/>
        </p:nvSpPr>
        <p:spPr bwMode="auto">
          <a:xfrm>
            <a:off x="5878513" y="1406525"/>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a:t>
            </a:r>
          </a:p>
          <a:p>
            <a:pPr algn="ctr">
              <a:defRPr/>
            </a:pPr>
            <a:r>
              <a:rPr lang="en-US" sz="1400" dirty="0">
                <a:solidFill>
                  <a:prstClr val="black"/>
                </a:solidFill>
                <a:latin typeface="News Gothic MT"/>
              </a:rPr>
              <a:t>Goal for Change</a:t>
            </a:r>
          </a:p>
        </p:txBody>
      </p:sp>
      <p:sp>
        <p:nvSpPr>
          <p:cNvPr id="57" name="Oval 8"/>
          <p:cNvSpPr>
            <a:spLocks noChangeArrowheads="1"/>
          </p:cNvSpPr>
          <p:nvPr/>
        </p:nvSpPr>
        <p:spPr bwMode="auto">
          <a:xfrm>
            <a:off x="3703638" y="3048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Problem</a:t>
            </a:r>
          </a:p>
          <a:p>
            <a:pPr algn="ctr">
              <a:defRPr/>
            </a:pPr>
            <a:r>
              <a:rPr lang="en-US" sz="1400" dirty="0">
                <a:solidFill>
                  <a:prstClr val="black"/>
                </a:solidFill>
                <a:latin typeface="News Gothic MT"/>
              </a:rPr>
              <a:t>with</a:t>
            </a:r>
          </a:p>
          <a:p>
            <a:pPr algn="ctr">
              <a:defRPr/>
            </a:pPr>
            <a:r>
              <a:rPr lang="en-US" sz="1400" dirty="0">
                <a:solidFill>
                  <a:prstClr val="black"/>
                </a:solidFill>
                <a:latin typeface="News Gothic MT"/>
              </a:rPr>
              <a:t>Precision</a:t>
            </a:r>
          </a:p>
        </p:txBody>
      </p:sp>
      <p:sp>
        <p:nvSpPr>
          <p:cNvPr id="58" name="Oval 9"/>
          <p:cNvSpPr>
            <a:spLocks noChangeArrowheads="1"/>
          </p:cNvSpPr>
          <p:nvPr/>
        </p:nvSpPr>
        <p:spPr bwMode="auto">
          <a:xfrm>
            <a:off x="1714500" y="3452813"/>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Monitor Impact</a:t>
            </a:r>
          </a:p>
          <a:p>
            <a:pPr algn="ctr">
              <a:defRPr/>
            </a:pPr>
            <a:r>
              <a:rPr lang="en-US" sz="1400" dirty="0">
                <a:solidFill>
                  <a:prstClr val="black"/>
                </a:solidFill>
                <a:latin typeface="News Gothic MT"/>
              </a:rPr>
              <a:t>of Solution and</a:t>
            </a:r>
          </a:p>
          <a:p>
            <a:pPr algn="ctr">
              <a:defRPr/>
            </a:pPr>
            <a:r>
              <a:rPr lang="en-US" sz="1400" dirty="0">
                <a:solidFill>
                  <a:prstClr val="black"/>
                </a:solidFill>
                <a:latin typeface="News Gothic MT"/>
              </a:rPr>
              <a:t>Compare against Goal</a:t>
            </a:r>
          </a:p>
        </p:txBody>
      </p:sp>
      <p:sp>
        <p:nvSpPr>
          <p:cNvPr id="59" name="Oval 10"/>
          <p:cNvSpPr>
            <a:spLocks noChangeArrowheads="1"/>
          </p:cNvSpPr>
          <p:nvPr/>
        </p:nvSpPr>
        <p:spPr bwMode="auto">
          <a:xfrm>
            <a:off x="1817688" y="13779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Make Summative</a:t>
            </a:r>
          </a:p>
          <a:p>
            <a:pPr algn="ctr">
              <a:defRPr/>
            </a:pPr>
            <a:r>
              <a:rPr lang="en-US" sz="1400" dirty="0">
                <a:solidFill>
                  <a:prstClr val="black"/>
                </a:solidFill>
                <a:latin typeface="News Gothic MT"/>
              </a:rPr>
              <a:t>Evaluation</a:t>
            </a:r>
          </a:p>
          <a:p>
            <a:pPr algn="ctr">
              <a:defRPr/>
            </a:pPr>
            <a:r>
              <a:rPr lang="en-US" sz="1400" dirty="0">
                <a:solidFill>
                  <a:prstClr val="black"/>
                </a:solidFill>
                <a:latin typeface="News Gothic MT"/>
              </a:rPr>
              <a:t>Decision</a:t>
            </a:r>
          </a:p>
        </p:txBody>
      </p:sp>
      <p:sp>
        <p:nvSpPr>
          <p:cNvPr id="60" name="Rectangle 15"/>
          <p:cNvSpPr>
            <a:spLocks noChangeArrowheads="1"/>
          </p:cNvSpPr>
          <p:nvPr/>
        </p:nvSpPr>
        <p:spPr bwMode="auto">
          <a:xfrm>
            <a:off x="3703638" y="6257925"/>
            <a:ext cx="20193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600" b="1">
                <a:solidFill>
                  <a:prstClr val="black"/>
                </a:solidFill>
                <a:latin typeface="News Gothic MT"/>
              </a:rPr>
              <a:t>Meeting</a:t>
            </a:r>
          </a:p>
          <a:p>
            <a:pPr algn="ctr"/>
            <a:r>
              <a:rPr lang="en-US" sz="1600" b="1">
                <a:solidFill>
                  <a:prstClr val="black"/>
                </a:solidFill>
                <a:latin typeface="News Gothic MT"/>
              </a:rPr>
              <a:t>Foundations</a:t>
            </a:r>
          </a:p>
        </p:txBody>
      </p:sp>
      <p:sp>
        <p:nvSpPr>
          <p:cNvPr id="61" name="TextBox 60"/>
          <p:cNvSpPr txBox="1"/>
          <p:nvPr/>
        </p:nvSpPr>
        <p:spPr>
          <a:xfrm>
            <a:off x="271463" y="369888"/>
            <a:ext cx="1862137" cy="738187"/>
          </a:xfrm>
          <a:prstGeom prst="rect">
            <a:avLst/>
          </a:prstGeom>
          <a:noFill/>
        </p:spPr>
        <p:txBody>
          <a:bodyPr>
            <a:spAutoFit/>
          </a:bodyPr>
          <a:lstStyle/>
          <a:p>
            <a:pPr algn="ctr">
              <a:defRPr/>
            </a:pPr>
            <a:r>
              <a:rPr lang="en-US" sz="1400" b="1" dirty="0">
                <a:solidFill>
                  <a:prstClr val="black"/>
                </a:solidFill>
                <a:latin typeface="News Gothic MT"/>
              </a:rPr>
              <a:t>Team-Initiated Problem Solving (TIPS II) Model</a:t>
            </a:r>
          </a:p>
        </p:txBody>
      </p:sp>
      <p:sp>
        <p:nvSpPr>
          <p:cNvPr id="62" name="Oval 7"/>
          <p:cNvSpPr>
            <a:spLocks noChangeArrowheads="1"/>
          </p:cNvSpPr>
          <p:nvPr/>
        </p:nvSpPr>
        <p:spPr bwMode="auto">
          <a:xfrm>
            <a:off x="5876925" y="36004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a:t>
            </a:r>
          </a:p>
          <a:p>
            <a:pPr algn="ctr">
              <a:defRPr/>
            </a:pPr>
            <a:r>
              <a:rPr lang="en-US" sz="1400" dirty="0">
                <a:solidFill>
                  <a:prstClr val="black"/>
                </a:solidFill>
                <a:latin typeface="News Gothic MT"/>
              </a:rPr>
              <a:t>Solution and </a:t>
            </a:r>
          </a:p>
          <a:p>
            <a:pPr algn="ctr">
              <a:defRPr/>
            </a:pPr>
            <a:r>
              <a:rPr lang="en-US" sz="1400" dirty="0">
                <a:solidFill>
                  <a:prstClr val="black"/>
                </a:solidFill>
                <a:latin typeface="News Gothic MT"/>
              </a:rPr>
              <a:t>Create</a:t>
            </a:r>
          </a:p>
          <a:p>
            <a:pPr algn="ctr">
              <a:defRPr/>
            </a:pPr>
            <a:r>
              <a:rPr lang="en-US" sz="1400" dirty="0">
                <a:solidFill>
                  <a:prstClr val="black"/>
                </a:solidFill>
                <a:latin typeface="News Gothic MT"/>
              </a:rPr>
              <a:t>Implementation </a:t>
            </a:r>
          </a:p>
          <a:p>
            <a:pPr algn="ctr">
              <a:defRPr/>
            </a:pPr>
            <a:r>
              <a:rPr lang="en-US" sz="1400" dirty="0">
                <a:solidFill>
                  <a:prstClr val="black"/>
                </a:solidFill>
                <a:latin typeface="News Gothic MT"/>
              </a:rPr>
              <a:t>Plan with </a:t>
            </a:r>
          </a:p>
          <a:p>
            <a:pPr algn="ctr">
              <a:defRPr/>
            </a:pPr>
            <a:r>
              <a:rPr lang="en-US" sz="1400" dirty="0">
                <a:solidFill>
                  <a:prstClr val="black"/>
                </a:solidFill>
                <a:latin typeface="News Gothic MT"/>
              </a:rPr>
              <a:t>Contextual Fit</a:t>
            </a:r>
          </a:p>
        </p:txBody>
      </p:sp>
      <p:sp>
        <p:nvSpPr>
          <p:cNvPr id="63" name="Hexagon 62"/>
          <p:cNvSpPr/>
          <p:nvPr/>
        </p:nvSpPr>
        <p:spPr>
          <a:xfrm>
            <a:off x="3805238" y="2474913"/>
            <a:ext cx="1755775" cy="1568450"/>
          </a:xfrm>
          <a:prstGeom prst="hexagon">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lumMod val="95000"/>
                  </a:prstClr>
                </a:solidFill>
                <a:latin typeface="News Gothic MT"/>
              </a:rPr>
              <a:t>Collect and Use Data</a:t>
            </a:r>
          </a:p>
        </p:txBody>
      </p:sp>
      <p:sp>
        <p:nvSpPr>
          <p:cNvPr id="64" name="Right Arrow 63"/>
          <p:cNvSpPr/>
          <p:nvPr/>
        </p:nvSpPr>
        <p:spPr>
          <a:xfrm rot="1779815">
            <a:off x="5680075" y="1143000"/>
            <a:ext cx="533400"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5" name="Right Arrow 64"/>
          <p:cNvSpPr/>
          <p:nvPr/>
        </p:nvSpPr>
        <p:spPr>
          <a:xfrm rot="5400000">
            <a:off x="7280275" y="3305175"/>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6" name="Right Arrow 65"/>
          <p:cNvSpPr/>
          <p:nvPr/>
        </p:nvSpPr>
        <p:spPr>
          <a:xfrm rot="9767626">
            <a:off x="5719763" y="542448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7" name="Right Arrow 66"/>
          <p:cNvSpPr/>
          <p:nvPr/>
        </p:nvSpPr>
        <p:spPr>
          <a:xfrm rot="12717604">
            <a:off x="3006725" y="54102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8" name="Right Arrow 67"/>
          <p:cNvSpPr/>
          <p:nvPr/>
        </p:nvSpPr>
        <p:spPr>
          <a:xfrm rot="16373633">
            <a:off x="1671638" y="3182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9" name="Right Arrow 68"/>
          <p:cNvSpPr/>
          <p:nvPr/>
        </p:nvSpPr>
        <p:spPr>
          <a:xfrm rot="20278685">
            <a:off x="3063875" y="1150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0" name="Up-Down Arrow 69"/>
          <p:cNvSpPr/>
          <p:nvPr/>
        </p:nvSpPr>
        <p:spPr>
          <a:xfrm>
            <a:off x="4611688" y="2178050"/>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1" name="Up-Down Arrow 70"/>
          <p:cNvSpPr/>
          <p:nvPr/>
        </p:nvSpPr>
        <p:spPr>
          <a:xfrm>
            <a:off x="4611688" y="4079875"/>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2" name="Up-Down Arrow 71"/>
          <p:cNvSpPr/>
          <p:nvPr/>
        </p:nvSpPr>
        <p:spPr>
          <a:xfrm rot="3836952">
            <a:off x="5638007" y="2647156"/>
            <a:ext cx="139700" cy="26193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3" name="Up-Down Arrow 72"/>
          <p:cNvSpPr/>
          <p:nvPr/>
        </p:nvSpPr>
        <p:spPr>
          <a:xfrm rot="3836952">
            <a:off x="3684588" y="3665538"/>
            <a:ext cx="139700" cy="26035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4" name="Up-Down Arrow 73"/>
          <p:cNvSpPr/>
          <p:nvPr/>
        </p:nvSpPr>
        <p:spPr>
          <a:xfrm rot="7557062">
            <a:off x="5636419" y="3683794"/>
            <a:ext cx="161925" cy="28098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5" name="Up-Down Arrow 74"/>
          <p:cNvSpPr/>
          <p:nvPr/>
        </p:nvSpPr>
        <p:spPr>
          <a:xfrm rot="7557062">
            <a:off x="3725069" y="2637631"/>
            <a:ext cx="160338" cy="282575"/>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6" name="Rectangle 75"/>
          <p:cNvSpPr/>
          <p:nvPr/>
        </p:nvSpPr>
        <p:spPr>
          <a:xfrm>
            <a:off x="3048000" y="120650"/>
            <a:ext cx="3276600" cy="56515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Who, When, Where, and Why?</a:t>
            </a:r>
          </a:p>
        </p:txBody>
      </p:sp>
      <p:sp>
        <p:nvSpPr>
          <p:cNvPr id="77" name="Rectangle 76"/>
          <p:cNvSpPr/>
          <p:nvPr/>
        </p:nvSpPr>
        <p:spPr>
          <a:xfrm>
            <a:off x="6532189" y="102203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How do we want the problem to change?</a:t>
            </a:r>
          </a:p>
        </p:txBody>
      </p:sp>
      <p:sp>
        <p:nvSpPr>
          <p:cNvPr id="78" name="Rectangle 77"/>
          <p:cNvSpPr/>
          <p:nvPr/>
        </p:nvSpPr>
        <p:spPr>
          <a:xfrm>
            <a:off x="6553200" y="5257800"/>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are we going to do to bring about desired change?</a:t>
            </a:r>
          </a:p>
        </p:txBody>
      </p:sp>
      <p:sp>
        <p:nvSpPr>
          <p:cNvPr id="79" name="Rectangle 78"/>
          <p:cNvSpPr/>
          <p:nvPr/>
        </p:nvSpPr>
        <p:spPr>
          <a:xfrm>
            <a:off x="1752600" y="563848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Did we implement with fidelity?</a:t>
            </a:r>
          </a:p>
        </p:txBody>
      </p:sp>
      <p:sp>
        <p:nvSpPr>
          <p:cNvPr id="80" name="Rectangle 79"/>
          <p:cNvSpPr/>
          <p:nvPr/>
        </p:nvSpPr>
        <p:spPr>
          <a:xfrm>
            <a:off x="152400" y="3156876"/>
            <a:ext cx="2362200" cy="78066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Has the problem been solved?</a:t>
            </a:r>
          </a:p>
        </p:txBody>
      </p:sp>
      <p:sp>
        <p:nvSpPr>
          <p:cNvPr id="81" name="Rectangle 80"/>
          <p:cNvSpPr/>
          <p:nvPr/>
        </p:nvSpPr>
        <p:spPr>
          <a:xfrm>
            <a:off x="533400" y="1377950"/>
            <a:ext cx="2362200" cy="5588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next?</a:t>
            </a:r>
          </a:p>
        </p:txBody>
      </p:sp>
    </p:spTree>
    <p:extLst>
      <p:ext uri="{BB962C8B-B14F-4D97-AF65-F5344CB8AC3E}">
        <p14:creationId xmlns:p14="http://schemas.microsoft.com/office/powerpoint/2010/main" val="819993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4"/>
                                        </p:tgtEl>
                                        <p:attrNameLst>
                                          <p:attrName>fillcolor</p:attrName>
                                        </p:attrNameLst>
                                      </p:cBhvr>
                                      <p:to>
                                        <a:srgbClr val="E4E40F"/>
                                      </p:to>
                                    </p:animClr>
                                    <p:set>
                                      <p:cBhvr>
                                        <p:cTn id="7" dur="2000" fill="hold"/>
                                        <p:tgtEl>
                                          <p:spTgt spid="54"/>
                                        </p:tgtEl>
                                        <p:attrNameLst>
                                          <p:attrName>fill.type</p:attrName>
                                        </p:attrNameLst>
                                      </p:cBhvr>
                                      <p:to>
                                        <p:strVal val="solid"/>
                                      </p:to>
                                    </p:set>
                                    <p:set>
                                      <p:cBhvr>
                                        <p:cTn id="8" dur="2000" fill="hold"/>
                                        <p:tgtEl>
                                          <p:spTgt spid="5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1"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out)">
                                      <p:cBhvr>
                                        <p:cTn id="13" dur="500"/>
                                        <p:tgtEl>
                                          <p:spTgt spid="75"/>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circle(out)">
                                      <p:cBhvr>
                                        <p:cTn id="16" dur="500"/>
                                        <p:tgtEl>
                                          <p:spTgt spid="70"/>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out)">
                                      <p:cBhvr>
                                        <p:cTn id="19" dur="500"/>
                                        <p:tgtEl>
                                          <p:spTgt spid="72"/>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circle(out)">
                                      <p:cBhvr>
                                        <p:cTn id="22" dur="500"/>
                                        <p:tgtEl>
                                          <p:spTgt spid="74"/>
                                        </p:tgtEl>
                                      </p:cBhvr>
                                    </p:animEffect>
                                  </p:childTnLst>
                                </p:cTn>
                              </p:par>
                              <p:par>
                                <p:cTn id="23" presetID="6" presetClass="entr" presetSubtype="32" fill="hold" grpId="1"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circle(out)">
                                      <p:cBhvr>
                                        <p:cTn id="25" dur="500"/>
                                        <p:tgtEl>
                                          <p:spTgt spid="71"/>
                                        </p:tgtEl>
                                      </p:cBhvr>
                                    </p:animEffect>
                                  </p:childTnLst>
                                </p:cTn>
                              </p:par>
                              <p:par>
                                <p:cTn id="26" presetID="6" presetClass="entr" presetSubtype="32" fill="hold" grpId="1"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circle(out)">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p:tgtEl>
                                          <p:spTgt spid="76"/>
                                        </p:tgtEl>
                                        <p:attrNameLst>
                                          <p:attrName>ppt_y</p:attrName>
                                        </p:attrNameLst>
                                      </p:cBhvr>
                                      <p:tavLst>
                                        <p:tav tm="0">
                                          <p:val>
                                            <p:strVal val="#ppt_y+#ppt_h*1.125000"/>
                                          </p:val>
                                        </p:tav>
                                        <p:tav tm="100000">
                                          <p:val>
                                            <p:strVal val="#ppt_y"/>
                                          </p:val>
                                        </p:tav>
                                      </p:tavLst>
                                    </p:anim>
                                    <p:animEffect transition="in" filter="wipe(up)">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6"/>
                                        </p:tgtEl>
                                        <p:attrNameLst>
                                          <p:attrName>style.visibility</p:attrName>
                                        </p:attrNameLst>
                                      </p:cBhvr>
                                      <p:to>
                                        <p:strVal val="hidden"/>
                                      </p:to>
                                    </p:set>
                                  </p:childTnLst>
                                </p:cTn>
                              </p:par>
                              <p:par>
                                <p:cTn id="39" presetID="22" presetClass="entr" presetSubtype="1"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up)">
                                      <p:cBhvr>
                                        <p:cTn id="41" dur="500"/>
                                        <p:tgtEl>
                                          <p:spTgt spid="6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left)">
                                      <p:cBhvr>
                                        <p:cTn id="44" dur="500"/>
                                        <p:tgtEl>
                                          <p:spTgt spid="72"/>
                                        </p:tgtEl>
                                      </p:cBhvr>
                                    </p:animEffect>
                                  </p:childTnLst>
                                </p:cTn>
                              </p:par>
                            </p:childTnLst>
                          </p:cTn>
                        </p:par>
                        <p:par>
                          <p:cTn id="45" fill="hold">
                            <p:stCondLst>
                              <p:cond delay="500"/>
                            </p:stCondLst>
                            <p:childTnLst>
                              <p:par>
                                <p:cTn id="46" presetID="12" presetClass="entr" presetSubtype="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additive="base">
                                        <p:cTn id="48" dur="500"/>
                                        <p:tgtEl>
                                          <p:spTgt spid="77"/>
                                        </p:tgtEl>
                                        <p:attrNameLst>
                                          <p:attrName>ppt_x</p:attrName>
                                        </p:attrNameLst>
                                      </p:cBhvr>
                                      <p:tavLst>
                                        <p:tav tm="0">
                                          <p:val>
                                            <p:strVal val="#ppt_x-#ppt_w*1.125000"/>
                                          </p:val>
                                        </p:tav>
                                        <p:tav tm="100000">
                                          <p:val>
                                            <p:strVal val="#ppt_x"/>
                                          </p:val>
                                        </p:tav>
                                      </p:tavLst>
                                    </p:anim>
                                    <p:animEffect transition="in" filter="wipe(righ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7"/>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left)">
                                      <p:cBhvr>
                                        <p:cTn id="56" dur="500"/>
                                        <p:tgtEl>
                                          <p:spTgt spid="7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wipe(up)">
                                      <p:cBhvr>
                                        <p:cTn id="59" dur="500"/>
                                        <p:tgtEl>
                                          <p:spTgt spid="65"/>
                                        </p:tgtEl>
                                      </p:cBhvr>
                                    </p:animEffect>
                                  </p:childTnLst>
                                </p:cTn>
                              </p:par>
                            </p:childTnLst>
                          </p:cTn>
                        </p:par>
                        <p:par>
                          <p:cTn id="60" fill="hold">
                            <p:stCondLst>
                              <p:cond delay="500"/>
                            </p:stCondLst>
                            <p:childTnLst>
                              <p:par>
                                <p:cTn id="61" presetID="12" presetClass="entr" presetSubtype="1"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 calcmode="lin" valueType="num">
                                      <p:cBhvr additive="base">
                                        <p:cTn id="63" dur="500"/>
                                        <p:tgtEl>
                                          <p:spTgt spid="78"/>
                                        </p:tgtEl>
                                        <p:attrNameLst>
                                          <p:attrName>ppt_y</p:attrName>
                                        </p:attrNameLst>
                                      </p:cBhvr>
                                      <p:tavLst>
                                        <p:tav tm="0">
                                          <p:val>
                                            <p:strVal val="#ppt_y-#ppt_h*1.125000"/>
                                          </p:val>
                                        </p:tav>
                                        <p:tav tm="100000">
                                          <p:val>
                                            <p:strVal val="#ppt_y"/>
                                          </p:val>
                                        </p:tav>
                                      </p:tavLst>
                                    </p:anim>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8"/>
                                        </p:tgtEl>
                                        <p:attrNameLst>
                                          <p:attrName>style.visibility</p:attrName>
                                        </p:attrNameLst>
                                      </p:cBhvr>
                                      <p:to>
                                        <p:strVal val="hidden"/>
                                      </p:to>
                                    </p:set>
                                  </p:childTnLst>
                                </p:cTn>
                              </p:par>
                              <p:par>
                                <p:cTn id="69" presetID="22" presetClass="entr" presetSubtype="1"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up)">
                                      <p:cBhvr>
                                        <p:cTn id="71" dur="500"/>
                                        <p:tgtEl>
                                          <p:spTgt spid="71"/>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wipe(right)">
                                      <p:cBhvr>
                                        <p:cTn id="74" dur="500"/>
                                        <p:tgtEl>
                                          <p:spTgt spid="66"/>
                                        </p:tgtEl>
                                      </p:cBhvr>
                                    </p:animEffect>
                                  </p:childTnLst>
                                </p:cTn>
                              </p:par>
                            </p:childTnLst>
                          </p:cTn>
                        </p:par>
                        <p:par>
                          <p:cTn id="75" fill="hold">
                            <p:stCondLst>
                              <p:cond delay="500"/>
                            </p:stCondLst>
                            <p:childTnLst>
                              <p:par>
                                <p:cTn id="76" presetID="1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 calcmode="lin" valueType="num">
                                      <p:cBhvr additive="base">
                                        <p:cTn id="78" dur="500"/>
                                        <p:tgtEl>
                                          <p:spTgt spid="79"/>
                                        </p:tgtEl>
                                        <p:attrNameLst>
                                          <p:attrName>ppt_y</p:attrName>
                                        </p:attrNameLst>
                                      </p:cBhvr>
                                      <p:tavLst>
                                        <p:tav tm="0">
                                          <p:val>
                                            <p:strVal val="#ppt_y-#ppt_h*1.125000"/>
                                          </p:val>
                                        </p:tav>
                                        <p:tav tm="100000">
                                          <p:val>
                                            <p:strVal val="#ppt_y"/>
                                          </p:val>
                                        </p:tav>
                                      </p:tavLst>
                                    </p:anim>
                                    <p:animEffect transition="in" filter="wipe(down)">
                                      <p:cBhvr>
                                        <p:cTn id="79" dur="500"/>
                                        <p:tgtEl>
                                          <p:spTgt spid="7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79"/>
                                        </p:tgtEl>
                                        <p:attrNameLst>
                                          <p:attrName>style.visibility</p:attrName>
                                        </p:attrNameLst>
                                      </p:cBhvr>
                                      <p:to>
                                        <p:strVal val="hidden"/>
                                      </p:to>
                                    </p:set>
                                  </p:childTnLst>
                                </p:cTn>
                              </p:par>
                              <p:par>
                                <p:cTn id="84" presetID="22" presetClass="entr" presetSubtype="2"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5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right)">
                                      <p:cBhvr>
                                        <p:cTn id="89" dur="500"/>
                                        <p:tgtEl>
                                          <p:spTgt spid="67"/>
                                        </p:tgtEl>
                                      </p:cBhvr>
                                    </p:animEffect>
                                  </p:childTnLst>
                                </p:cTn>
                              </p:par>
                            </p:childTnLst>
                          </p:cTn>
                        </p:par>
                        <p:par>
                          <p:cTn id="90" fill="hold">
                            <p:stCondLst>
                              <p:cond delay="500"/>
                            </p:stCondLst>
                            <p:childTnLst>
                              <p:par>
                                <p:cTn id="91" presetID="12" presetClass="entr" presetSubtype="4"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ppt_y</p:attrName>
                                        </p:attrNameLst>
                                      </p:cBhvr>
                                      <p:tavLst>
                                        <p:tav tm="0">
                                          <p:val>
                                            <p:strVal val="#ppt_y+#ppt_h*1.125000"/>
                                          </p:val>
                                        </p:tav>
                                        <p:tav tm="100000">
                                          <p:val>
                                            <p:strVal val="#ppt_y"/>
                                          </p:val>
                                        </p:tav>
                                      </p:tavLst>
                                    </p:anim>
                                    <p:animEffect transition="in" filter="wipe(up)">
                                      <p:cBhvr>
                                        <p:cTn id="94" dur="500"/>
                                        <p:tgtEl>
                                          <p:spTgt spid="80"/>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80"/>
                                        </p:tgtEl>
                                        <p:attrNameLst>
                                          <p:attrName>style.visibility</p:attrName>
                                        </p:attrNameLst>
                                      </p:cBhvr>
                                      <p:to>
                                        <p:strVal val="hidden"/>
                                      </p:to>
                                    </p:set>
                                  </p:childTnLst>
                                </p:cTn>
                              </p:par>
                              <p:par>
                                <p:cTn id="99" presetID="22" presetClass="entr" presetSubtype="4"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wipe(down)">
                                      <p:cBhvr>
                                        <p:cTn id="101" dur="500"/>
                                        <p:tgtEl>
                                          <p:spTgt spid="75"/>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wipe(down)">
                                      <p:cBhvr>
                                        <p:cTn id="104" dur="500"/>
                                        <p:tgtEl>
                                          <p:spTgt spid="68"/>
                                        </p:tgtEl>
                                      </p:cBhvr>
                                    </p:animEffect>
                                  </p:childTnLst>
                                </p:cTn>
                              </p:par>
                            </p:childTnLst>
                          </p:cTn>
                        </p:par>
                        <p:par>
                          <p:cTn id="105" fill="hold">
                            <p:stCondLst>
                              <p:cond delay="500"/>
                            </p:stCondLst>
                            <p:childTnLst>
                              <p:par>
                                <p:cTn id="106" presetID="12" presetClass="entr" presetSubtype="4" fill="hold" grpId="0" nodeType="afterEffect">
                                  <p:stCondLst>
                                    <p:cond delay="0"/>
                                  </p:stCondLst>
                                  <p:childTnLst>
                                    <p:set>
                                      <p:cBhvr>
                                        <p:cTn id="107" dur="1" fill="hold">
                                          <p:stCondLst>
                                            <p:cond delay="0"/>
                                          </p:stCondLst>
                                        </p:cTn>
                                        <p:tgtEl>
                                          <p:spTgt spid="81"/>
                                        </p:tgtEl>
                                        <p:attrNameLst>
                                          <p:attrName>style.visibility</p:attrName>
                                        </p:attrNameLst>
                                      </p:cBhvr>
                                      <p:to>
                                        <p:strVal val="visible"/>
                                      </p:to>
                                    </p:set>
                                    <p:anim calcmode="lin" valueType="num">
                                      <p:cBhvr additive="base">
                                        <p:cTn id="108" dur="500"/>
                                        <p:tgtEl>
                                          <p:spTgt spid="81"/>
                                        </p:tgtEl>
                                        <p:attrNameLst>
                                          <p:attrName>ppt_y</p:attrName>
                                        </p:attrNameLst>
                                      </p:cBhvr>
                                      <p:tavLst>
                                        <p:tav tm="0">
                                          <p:val>
                                            <p:strVal val="#ppt_y+#ppt_h*1.125000"/>
                                          </p:val>
                                        </p:tav>
                                        <p:tav tm="100000">
                                          <p:val>
                                            <p:strVal val="#ppt_y"/>
                                          </p:val>
                                        </p:tav>
                                      </p:tavLst>
                                    </p:anim>
                                    <p:animEffect transition="in" filter="wipe(up)">
                                      <p:cBhvr>
                                        <p:cTn id="109" dur="500"/>
                                        <p:tgtEl>
                                          <p:spTgt spid="8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wipe(down)">
                                      <p:cBhvr>
                                        <p:cTn id="112" dur="500"/>
                                        <p:tgtEl>
                                          <p:spTgt spid="6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wipe(down)">
                                      <p:cBhvr>
                                        <p:cTn id="115" dur="5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2" nodeType="clickEffect">
                                  <p:stCondLst>
                                    <p:cond delay="0"/>
                                  </p:stCondLst>
                                  <p:childTnLst>
                                    <p:set>
                                      <p:cBhvr>
                                        <p:cTn id="119" dur="1" fill="hold">
                                          <p:stCondLst>
                                            <p:cond delay="0"/>
                                          </p:stCondLst>
                                        </p:cTn>
                                        <p:tgtEl>
                                          <p:spTgt spid="76"/>
                                        </p:tgtEl>
                                        <p:attrNameLst>
                                          <p:attrName>style.visibility</p:attrName>
                                        </p:attrNameLst>
                                      </p:cBhvr>
                                      <p:to>
                                        <p:strVal val="visible"/>
                                      </p:to>
                                    </p:set>
                                    <p:animEffect transition="in" filter="fade">
                                      <p:cBhvr>
                                        <p:cTn id="120" dur="500"/>
                                        <p:tgtEl>
                                          <p:spTgt spid="76"/>
                                        </p:tgtEl>
                                      </p:cBhvr>
                                    </p:animEffect>
                                  </p:childTnLst>
                                </p:cTn>
                              </p:par>
                              <p:par>
                                <p:cTn id="121" presetID="10" presetClass="entr" presetSubtype="0" fill="hold" grpId="2"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500"/>
                                        <p:tgtEl>
                                          <p:spTgt spid="77"/>
                                        </p:tgtEl>
                                      </p:cBhvr>
                                    </p:animEffect>
                                  </p:childTnLst>
                                </p:cTn>
                              </p:par>
                              <p:par>
                                <p:cTn id="124" presetID="10" presetClass="entr" presetSubtype="0" fill="hold" grpId="2" nodeType="with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500"/>
                                        <p:tgtEl>
                                          <p:spTgt spid="78"/>
                                        </p:tgtEl>
                                      </p:cBhvr>
                                    </p:animEffect>
                                  </p:childTnLst>
                                </p:cTn>
                              </p:par>
                              <p:par>
                                <p:cTn id="127" presetID="10" presetClass="entr" presetSubtype="0" fill="hold" grpId="2"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par>
                                <p:cTn id="130" presetID="10" presetClass="entr" presetSubtype="0" fill="hold" grpId="2" nodeType="with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fade">
                                      <p:cBhvr>
                                        <p:cTn id="1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550" y="338138"/>
            <a:ext cx="8724900" cy="1252537"/>
          </a:xfrm>
        </p:spPr>
        <p:txBody>
          <a:bodyPr>
            <a:normAutofit fontScale="90000"/>
          </a:bodyPr>
          <a:lstStyle/>
          <a:p>
            <a:pPr eaLnBrk="1" hangingPunct="1">
              <a:defRPr/>
            </a:pPr>
            <a:r>
              <a:rPr lang="en-US" altLang="en-US" sz="2900" b="1">
                <a:latin typeface="Arial" charset="0"/>
                <a:ea typeface="ＭＳ Ｐゴシック" charset="-128"/>
              </a:rPr>
              <a:t/>
            </a:r>
            <a:br>
              <a:rPr lang="en-US" altLang="en-US" sz="2900" b="1">
                <a:latin typeface="Arial" charset="0"/>
                <a:ea typeface="ＭＳ Ｐゴシック" charset="-128"/>
              </a:rPr>
            </a:br>
            <a:r>
              <a:rPr lang="en-US" altLang="en-US" sz="4000">
                <a:latin typeface="Arial" charset="0"/>
                <a:ea typeface="ＭＳ Ｐゴシック" charset="-128"/>
              </a:rPr>
              <a:t>TIPS Problem-Solving </a:t>
            </a:r>
            <a:r>
              <a:rPr lang="ja-JP" altLang="en-US" sz="4000">
                <a:latin typeface="Arial" charset="0"/>
                <a:ea typeface="ＭＳ Ｐゴシック" charset="-128"/>
              </a:rPr>
              <a:t>“</a:t>
            </a:r>
            <a:r>
              <a:rPr lang="en-US" altLang="ja-JP" sz="4000">
                <a:latin typeface="Arial" charset="0"/>
                <a:ea typeface="ＭＳ Ｐゴシック" charset="-128"/>
              </a:rPr>
              <a:t>Mantra</a:t>
            </a:r>
            <a:r>
              <a:rPr lang="ja-JP" altLang="en-US" sz="4000">
                <a:latin typeface="Arial" charset="0"/>
                <a:ea typeface="ＭＳ Ｐゴシック" charset="-128"/>
              </a:rPr>
              <a:t>”</a:t>
            </a:r>
            <a:r>
              <a:rPr lang="en-US" altLang="ja-JP" sz="4000">
                <a:latin typeface="Arial" charset="0"/>
                <a:ea typeface="ＭＳ Ｐゴシック" charset="-128"/>
              </a:rPr>
              <a:t/>
            </a:r>
            <a:br>
              <a:rPr lang="en-US" altLang="ja-JP" sz="4000">
                <a:latin typeface="Arial" charset="0"/>
                <a:ea typeface="ＭＳ Ｐゴシック" charset="-128"/>
              </a:rPr>
            </a:br>
            <a:r>
              <a:rPr lang="en-US" altLang="ja-JP" sz="2000">
                <a:latin typeface="Arial" charset="0"/>
                <a:ea typeface="ＭＳ Ｐゴシック" charset="-128"/>
              </a:rPr>
              <a:t>Innovation neutral:  Use for Reading, Behavior, Math, School Improvement</a:t>
            </a:r>
            <a:br>
              <a:rPr lang="en-US" altLang="ja-JP" sz="2000">
                <a:latin typeface="Arial" charset="0"/>
                <a:ea typeface="ＭＳ Ｐゴシック" charset="-128"/>
              </a:rPr>
            </a:br>
            <a:endParaRPr lang="en-US" altLang="en-US" sz="2000">
              <a:latin typeface="Arial" charset="0"/>
              <a:ea typeface="ＭＳ Ｐゴシック" charset="-128"/>
            </a:endParaRPr>
          </a:p>
        </p:txBody>
      </p:sp>
      <p:sp>
        <p:nvSpPr>
          <p:cNvPr id="399362" name="Content Placeholder 5"/>
          <p:cNvSpPr>
            <a:spLocks noGrp="1"/>
          </p:cNvSpPr>
          <p:nvPr>
            <p:ph idx="1"/>
          </p:nvPr>
        </p:nvSpPr>
        <p:spPr>
          <a:xfrm>
            <a:off x="871538" y="1738313"/>
            <a:ext cx="7408862" cy="3451225"/>
          </a:xfrm>
        </p:spPr>
        <p:txBody>
          <a:bodyPr/>
          <a:lstStyle/>
          <a:p>
            <a:pPr eaLnBrk="1" hangingPunct="1">
              <a:lnSpc>
                <a:spcPct val="90000"/>
              </a:lnSpc>
              <a:buFontTx/>
              <a:buNone/>
            </a:pPr>
            <a:r>
              <a:rPr lang="en-US" altLang="en-US" sz="2700" dirty="0">
                <a:latin typeface="Calibri" charset="0"/>
                <a:ea typeface="Calibri" charset="0"/>
                <a:cs typeface="Calibri" charset="0"/>
              </a:rPr>
              <a:t> </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Do we have a problem?</a:t>
            </a:r>
            <a:r>
              <a:rPr lang="en-US" altLang="en-US" sz="2600" dirty="0">
                <a:latin typeface="Calibri" charset="0"/>
                <a:ea typeface="Calibri" charset="0"/>
                <a:cs typeface="Calibri" charset="0"/>
              </a:rPr>
              <a:t/>
            </a:r>
            <a:br>
              <a:rPr lang="en-US" altLang="en-US" sz="2600" dirty="0">
                <a:latin typeface="Calibri" charset="0"/>
                <a:ea typeface="Calibri" charset="0"/>
                <a:cs typeface="Calibri" charset="0"/>
              </a:rPr>
            </a:br>
            <a:r>
              <a:rPr lang="en-US" altLang="en-US" sz="2600" dirty="0">
                <a:latin typeface="Calibri" charset="0"/>
                <a:ea typeface="Calibri" charset="0"/>
                <a:cs typeface="Calibri" charset="0"/>
              </a:rPr>
              <a:t>(identify)</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What is the precise nature of our problem?</a:t>
            </a:r>
            <a:r>
              <a:rPr lang="en-US" altLang="en-US" sz="2600" dirty="0">
                <a:latin typeface="Calibri" charset="0"/>
                <a:ea typeface="Calibri" charset="0"/>
                <a:cs typeface="Calibri" charset="0"/>
              </a:rPr>
              <a:t> (define, clarify, confirm/disconfirm inferences) </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Why does the problem exist, &amp; what can we do about it? </a:t>
            </a:r>
            <a:r>
              <a:rPr lang="en-US" altLang="en-US" sz="2600" dirty="0">
                <a:latin typeface="Calibri" charset="0"/>
                <a:ea typeface="Calibri" charset="0"/>
                <a:cs typeface="Calibri" charset="0"/>
              </a:rPr>
              <a:t>(hypothesis &amp; solution)</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What are the actual elements of our plan? </a:t>
            </a:r>
            <a:r>
              <a:rPr lang="en-US" altLang="en-US" sz="2600" dirty="0">
                <a:latin typeface="Calibri" charset="0"/>
                <a:ea typeface="Calibri" charset="0"/>
                <a:cs typeface="Calibri" charset="0"/>
              </a:rPr>
              <a:t>(Action Plan)</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Is our plan being implemented, &amp; is it working? </a:t>
            </a:r>
            <a:r>
              <a:rPr lang="en-US" altLang="en-US" sz="2600" dirty="0">
                <a:latin typeface="Calibri" charset="0"/>
                <a:ea typeface="Calibri" charset="0"/>
                <a:cs typeface="Calibri" charset="0"/>
              </a:rPr>
              <a:t>(evaluate &amp; revise plan)</a:t>
            </a:r>
          </a:p>
        </p:txBody>
      </p:sp>
      <p:sp>
        <p:nvSpPr>
          <p:cNvPr id="399363" name="TextBox 1"/>
          <p:cNvSpPr txBox="1">
            <a:spLocks noChangeArrowheads="1"/>
          </p:cNvSpPr>
          <p:nvPr/>
        </p:nvSpPr>
        <p:spPr bwMode="auto">
          <a:xfrm>
            <a:off x="4110038" y="11366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ctrTitle"/>
          </p:nvPr>
        </p:nvSpPr>
        <p:spPr>
          <a:xfrm>
            <a:off x="685800" y="1257300"/>
            <a:ext cx="7772400" cy="1779588"/>
          </a:xfrm>
        </p:spPr>
        <p:txBody>
          <a:bodyPr/>
          <a:lstStyle/>
          <a:p>
            <a:pPr eaLnBrk="1" hangingPunct="1"/>
            <a:r>
              <a:rPr lang="en-US" altLang="en-US" dirty="0">
                <a:latin typeface="Arial" charset="0"/>
                <a:ea typeface="ＭＳ Ｐゴシック" charset="-128"/>
              </a:rPr>
              <a:t>Here’s what we know about </a:t>
            </a:r>
            <a:r>
              <a:rPr lang="en-US" altLang="en-US" dirty="0" smtClean="0">
                <a:latin typeface="Arial" charset="0"/>
                <a:ea typeface="ＭＳ Ｐゴシック" charset="-128"/>
              </a:rPr>
              <a:t>you</a:t>
            </a:r>
            <a:r>
              <a:rPr lang="is-IS" altLang="en-US" dirty="0" smtClean="0">
                <a:latin typeface="Arial" charset="0"/>
                <a:ea typeface="ＭＳ Ｐゴシック" charset="-128"/>
              </a:rPr>
              <a:t>…</a:t>
            </a:r>
            <a:endParaRPr lang="en-US" altLang="en-US" dirty="0">
              <a:latin typeface="Arial" charset="0"/>
              <a:ea typeface="ＭＳ Ｐゴシック" charset="-128"/>
            </a:endParaRPr>
          </a:p>
        </p:txBody>
      </p:sp>
      <p:grpSp>
        <p:nvGrpSpPr>
          <p:cNvPr id="211970" name="Group 11"/>
          <p:cNvGrpSpPr>
            <a:grpSpLocks/>
          </p:cNvGrpSpPr>
          <p:nvPr/>
        </p:nvGrpSpPr>
        <p:grpSpPr bwMode="auto">
          <a:xfrm>
            <a:off x="2084388" y="3724275"/>
            <a:ext cx="5105400" cy="2787650"/>
            <a:chOff x="1705769" y="1662907"/>
            <a:chExt cx="7056701" cy="4767263"/>
          </a:xfrm>
        </p:grpSpPr>
        <p:pic>
          <p:nvPicPr>
            <p:cNvPr id="21197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1972" name="Group 13"/>
            <p:cNvGrpSpPr>
              <a:grpSpLocks/>
            </p:cNvGrpSpPr>
            <p:nvPr/>
          </p:nvGrpSpPr>
          <p:grpSpPr bwMode="auto">
            <a:xfrm>
              <a:off x="3352270" y="1662907"/>
              <a:ext cx="5410200" cy="4767263"/>
              <a:chOff x="1752600" y="1676400"/>
              <a:chExt cx="5410200" cy="4767263"/>
            </a:xfrm>
          </p:grpSpPr>
          <p:sp>
            <p:nvSpPr>
              <p:cNvPr id="211973"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11974" name="AutoShape 6"/>
              <p:cNvSpPr>
                <a:spLocks noChangeArrowheads="1"/>
              </p:cNvSpPr>
              <p:nvPr/>
            </p:nvSpPr>
            <p:spPr bwMode="auto">
              <a:xfrm>
                <a:off x="2667000" y="1697537"/>
                <a:ext cx="3581400" cy="3124199"/>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11975"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pSp>
      </p:grpSp>
    </p:spTree>
    <p:extLst>
      <p:ext uri="{BB962C8B-B14F-4D97-AF65-F5344CB8AC3E}">
        <p14:creationId xmlns:p14="http://schemas.microsoft.com/office/powerpoint/2010/main" val="688852786"/>
      </p:ext>
    </p:extLst>
  </p:cSld>
  <p:clrMapOvr>
    <a:masterClrMapping/>
  </p:clrMapOvr>
  <p:transition spd="slow"/>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47800" y="5334000"/>
            <a:ext cx="7696200" cy="762000"/>
          </a:xfrm>
        </p:spPr>
        <p:txBody>
          <a:bodyPr/>
          <a:lstStyle/>
          <a:p>
            <a:pPr eaLnBrk="1" hangingPunct="1">
              <a:buFont typeface="Wingdings 2" charset="2"/>
              <a:buNone/>
            </a:pPr>
            <a:r>
              <a:rPr lang="en-US" altLang="en-US" sz="3600">
                <a:latin typeface="Arial" charset="0"/>
                <a:ea typeface="ＭＳ Ｐゴシック" charset="-128"/>
              </a:rPr>
              <a:t>Look for </a:t>
            </a:r>
            <a:r>
              <a:rPr lang="en-US" altLang="en-US" sz="3600" b="1" u="sng">
                <a:solidFill>
                  <a:srgbClr val="FF0000"/>
                </a:solidFill>
                <a:latin typeface="Arial" charset="0"/>
                <a:ea typeface="ＭＳ Ｐゴシック" charset="-128"/>
              </a:rPr>
              <a:t>gaps and trends </a:t>
            </a:r>
            <a:r>
              <a:rPr lang="en-US" altLang="en-US" sz="3600">
                <a:latin typeface="Arial" charset="0"/>
                <a:ea typeface="ＭＳ Ｐゴシック" charset="-128"/>
              </a:rPr>
              <a:t>in your data</a:t>
            </a:r>
          </a:p>
        </p:txBody>
      </p:sp>
      <p:sp>
        <p:nvSpPr>
          <p:cNvPr id="400386" name="Title 5"/>
          <p:cNvSpPr>
            <a:spLocks noGrp="1"/>
          </p:cNvSpPr>
          <p:nvPr>
            <p:ph type="title" idx="4294967295"/>
          </p:nvPr>
        </p:nvSpPr>
        <p:spPr>
          <a:xfrm>
            <a:off x="0" y="249238"/>
            <a:ext cx="9144000" cy="452437"/>
          </a:xfrm>
        </p:spPr>
        <p:txBody>
          <a:bodyPr/>
          <a:lstStyle/>
          <a:p>
            <a:pPr eaLnBrk="1" hangingPunct="1"/>
            <a:r>
              <a:rPr lang="en-US" altLang="en-US" sz="3600">
                <a:latin typeface="Arial" charset="0"/>
                <a:ea typeface="ＭＳ Ｐゴシック" charset="-128"/>
              </a:rPr>
              <a:t>1. </a:t>
            </a:r>
            <a:r>
              <a:rPr lang="en-US" altLang="en-US" sz="4000">
                <a:latin typeface="Arial" charset="0"/>
                <a:ea typeface="ＭＳ Ｐゴシック" charset="-128"/>
              </a:rPr>
              <a:t>Do we have a problem (identify)?</a:t>
            </a:r>
            <a:endParaRPr lang="en-US" altLang="en-US">
              <a:latin typeface="Arial" charset="0"/>
              <a:ea typeface="ＭＳ Ｐゴシック" charset="-128"/>
            </a:endParaRPr>
          </a:p>
        </p:txBody>
      </p:sp>
      <p:pic>
        <p:nvPicPr>
          <p:cNvPr id="4003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981200"/>
            <a:ext cx="32004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24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4582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2434" name="TextBox 2"/>
          <p:cNvSpPr txBox="1">
            <a:spLocks noChangeArrowheads="1"/>
          </p:cNvSpPr>
          <p:nvPr/>
        </p:nvSpPr>
        <p:spPr bwMode="auto">
          <a:xfrm>
            <a:off x="2743200" y="5867400"/>
            <a:ext cx="377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What trend do you notice?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34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8458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458" name="TextBox 4"/>
          <p:cNvSpPr txBox="1">
            <a:spLocks noChangeArrowheads="1"/>
          </p:cNvSpPr>
          <p:nvPr/>
        </p:nvSpPr>
        <p:spPr bwMode="auto">
          <a:xfrm>
            <a:off x="2667000" y="5867400"/>
            <a:ext cx="564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What trend do you notice?</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44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4000"/>
            <a:ext cx="8458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TextBox 4"/>
          <p:cNvSpPr txBox="1">
            <a:spLocks noChangeArrowheads="1"/>
          </p:cNvSpPr>
          <p:nvPr/>
        </p:nvSpPr>
        <p:spPr bwMode="auto">
          <a:xfrm>
            <a:off x="5943600" y="3505200"/>
            <a:ext cx="152400" cy="1447800"/>
          </a:xfrm>
          <a:prstGeom prst="rect">
            <a:avLst/>
          </a:prstGeom>
          <a:solidFill>
            <a:srgbClr val="0000FF"/>
          </a:solidFill>
          <a:ln w="127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404483" name="TextBox 4"/>
          <p:cNvSpPr txBox="1">
            <a:spLocks noChangeArrowheads="1"/>
          </p:cNvSpPr>
          <p:nvPr/>
        </p:nvSpPr>
        <p:spPr bwMode="auto">
          <a:xfrm>
            <a:off x="2209800" y="5938838"/>
            <a:ext cx="5645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Which location might need attention?</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6529" name="Rectangle 2"/>
          <p:cNvSpPr>
            <a:spLocks noGrp="1" noChangeArrowheads="1"/>
          </p:cNvSpPr>
          <p:nvPr>
            <p:ph type="title"/>
          </p:nvPr>
        </p:nvSpPr>
        <p:spPr/>
        <p:txBody>
          <a:bodyPr/>
          <a:lstStyle/>
          <a:p>
            <a:pPr eaLnBrk="1" hangingPunct="1"/>
            <a:r>
              <a:rPr lang="en-US" altLang="en-US" sz="3000">
                <a:latin typeface="Arial" charset="0"/>
                <a:ea typeface="ＭＳ Ｐゴシック" charset="-128"/>
              </a:rPr>
              <a:t>2. What is the precise nature of our problem (define, clarify, confirm/disconfirm inferences)?  </a:t>
            </a:r>
            <a:r>
              <a:rPr lang="en-US" altLang="en-US" sz="3000" u="sng">
                <a:latin typeface="Arial" charset="0"/>
                <a:ea typeface="ＭＳ Ｐゴシック" charset="-128"/>
              </a:rPr>
              <a:t/>
            </a:r>
            <a:br>
              <a:rPr lang="en-US" altLang="en-US" sz="3000" u="sng">
                <a:latin typeface="Arial" charset="0"/>
                <a:ea typeface="ＭＳ Ｐゴシック" charset="-128"/>
              </a:rPr>
            </a:br>
            <a:endParaRPr lang="en-US" altLang="en-US" sz="3000">
              <a:latin typeface="Arial" charset="0"/>
              <a:ea typeface="ＭＳ Ｐゴシック" charset="-128"/>
            </a:endParaRPr>
          </a:p>
        </p:txBody>
      </p:sp>
      <p:graphicFrame>
        <p:nvGraphicFramePr>
          <p:cNvPr id="51203" name="Group 3"/>
          <p:cNvGraphicFramePr>
            <a:graphicFrameLocks noGrp="1"/>
          </p:cNvGraphicFramePr>
          <p:nvPr>
            <p:ph type="tbl" idx="4294967295"/>
          </p:nvPr>
        </p:nvGraphicFramePr>
        <p:xfrm>
          <a:off x="381000" y="1590675"/>
          <a:ext cx="8763000" cy="4791075"/>
        </p:xfrm>
        <a:graphic>
          <a:graphicData uri="http://schemas.openxmlformats.org/drawingml/2006/table">
            <a:tbl>
              <a:tblPr/>
              <a:tblGrid>
                <a:gridCol w="4868863"/>
                <a:gridCol w="3894137"/>
              </a:tblGrid>
              <a:tr h="1524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Question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SWIS Table/Graph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921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What</a:t>
                      </a:r>
                      <a:r>
                        <a:rPr kumimoji="0" lang="en-US" altLang="en-US" sz="2400" b="0" i="0" u="none" strike="noStrike" cap="none" normalizeH="0" baseline="0">
                          <a:ln>
                            <a:noFill/>
                          </a:ln>
                          <a:solidFill>
                            <a:schemeClr val="tx1"/>
                          </a:solidFill>
                          <a:effectLst/>
                          <a:latin typeface="Times New Roman" charset="0"/>
                          <a:ea typeface="ＭＳ Ｐゴシック" charset="-128"/>
                        </a:rPr>
                        <a:t> problem behaviors are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Times New Roman" charset="0"/>
                          <a:ea typeface="ＭＳ Ｐゴシック" charset="-128"/>
                        </a:rPr>
                        <a:t>Referrals by problem behavior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When</a:t>
                      </a:r>
                      <a:r>
                        <a:rPr kumimoji="0" lang="en-US" altLang="en-US" sz="2400" b="0" i="0" u="none" strike="noStrike" cap="none" normalizeH="0" baseline="0">
                          <a:ln>
                            <a:noFill/>
                          </a:ln>
                          <a:solidFill>
                            <a:schemeClr val="tx1"/>
                          </a:solidFill>
                          <a:effectLst/>
                          <a:latin typeface="Times New Roman" charset="0"/>
                          <a:ea typeface="ＭＳ Ｐゴシック" charset="-128"/>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Times New Roman" charset="0"/>
                          <a:ea typeface="ＭＳ Ｐゴシック" charset="-128"/>
                        </a:rPr>
                        <a:t>Referrals by time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Where</a:t>
                      </a:r>
                      <a:r>
                        <a:rPr kumimoji="0" lang="en-US" altLang="en-US" sz="2400" b="0" i="0" u="none" strike="noStrike" cap="none" normalizeH="0" baseline="0">
                          <a:ln>
                            <a:noFill/>
                          </a:ln>
                          <a:solidFill>
                            <a:schemeClr val="tx1"/>
                          </a:solidFill>
                          <a:effectLst/>
                          <a:latin typeface="Times New Roman" charset="0"/>
                          <a:ea typeface="ＭＳ Ｐゴシック" charset="-128"/>
                        </a:rPr>
                        <a:t> are problem behaviors occurring?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Times New Roman" charset="0"/>
                          <a:ea typeface="ＭＳ Ｐゴシック" charset="-128"/>
                        </a:rPr>
                        <a:t>Referrals by 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Who</a:t>
                      </a:r>
                      <a:r>
                        <a:rPr kumimoji="0" lang="en-US" altLang="en-US" sz="2400" b="0" i="0" u="none" strike="noStrike" cap="none" normalizeH="0" baseline="0">
                          <a:ln>
                            <a:noFill/>
                          </a:ln>
                          <a:solidFill>
                            <a:schemeClr val="tx1"/>
                          </a:solidFill>
                          <a:effectLst/>
                          <a:latin typeface="Times New Roman" charset="0"/>
                          <a:ea typeface="ＭＳ Ｐゴシック" charset="-128"/>
                        </a:rPr>
                        <a:t> is engaging in problem behaviors?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Times New Roman" charset="0"/>
                          <a:ea typeface="ＭＳ Ｐゴシック" charset="-128"/>
                        </a:rPr>
                        <a:t>Referrals by student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Why </a:t>
                      </a:r>
                      <a:r>
                        <a:rPr kumimoji="0" lang="en-US" altLang="en-US" sz="2400" b="0" i="0" u="none" strike="noStrike" cap="none" normalizeH="0" baseline="0">
                          <a:ln>
                            <a:noFill/>
                          </a:ln>
                          <a:solidFill>
                            <a:schemeClr val="tx1"/>
                          </a:solidFill>
                          <a:effectLst/>
                          <a:latin typeface="Times New Roman" charset="0"/>
                          <a:ea typeface="ＭＳ Ｐゴシック" charset="-128"/>
                        </a:rPr>
                        <a:t>do problem behaviors keep happening?</a:t>
                      </a:r>
                      <a:endParaRPr kumimoji="0" lang="en-US" altLang="en-US" sz="2400" b="1" i="0" u="none" strike="noStrike" cap="none" normalizeH="0" baseline="0">
                        <a:ln>
                          <a:noFill/>
                        </a:ln>
                        <a:solidFill>
                          <a:schemeClr val="tx1"/>
                        </a:solidFill>
                        <a:effectLst/>
                        <a:latin typeface="Times New Roman"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Times New Roman" charset="0"/>
                          <a:ea typeface="ＭＳ Ｐゴシック" charset="-128"/>
                        </a:rPr>
                        <a:t>Referrals by motivation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TextBox 4"/>
          <p:cNvSpPr txBox="1">
            <a:spLocks noChangeArrowheads="1"/>
          </p:cNvSpPr>
          <p:nvPr/>
        </p:nvSpPr>
        <p:spPr bwMode="auto">
          <a:xfrm rot="-1563293">
            <a:off x="1608138" y="3468688"/>
            <a:ext cx="6330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b="1">
                <a:solidFill>
                  <a:srgbClr val="FF6600"/>
                </a:solidFill>
                <a:latin typeface="Arial" charset="0"/>
              </a:rPr>
              <a:t>What is the data we need for a decision?</a:t>
            </a:r>
            <a:endParaRPr lang="en-US" altLang="en-US" sz="2400">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2895600"/>
            <a:ext cx="4267200" cy="3886200"/>
          </a:xfrm>
        </p:spPr>
        <p:txBody>
          <a:bodyPr/>
          <a:lstStyle/>
          <a:p>
            <a:pPr eaLnBrk="1" hangingPunct="1"/>
            <a:r>
              <a:rPr lang="en-US" altLang="en-US">
                <a:latin typeface="Arial" charset="0"/>
                <a:ea typeface="ＭＳ Ｐゴシック" charset="-128"/>
              </a:rPr>
              <a:t> inappropriate behavior is increasing</a:t>
            </a:r>
          </a:p>
          <a:p>
            <a:pPr eaLnBrk="1" hangingPunct="1">
              <a:lnSpc>
                <a:spcPct val="90000"/>
              </a:lnSpc>
            </a:pPr>
            <a:endParaRPr lang="en-US" altLang="en-US">
              <a:latin typeface="Corbel" charset="0"/>
              <a:ea typeface="ＭＳ Ｐゴシック" charset="-128"/>
            </a:endParaRPr>
          </a:p>
          <a:p>
            <a:pPr eaLnBrk="1" hangingPunct="1">
              <a:lnSpc>
                <a:spcPct val="90000"/>
              </a:lnSpc>
            </a:pPr>
            <a:endParaRPr lang="en-US" altLang="en-US">
              <a:latin typeface="Corbel" charset="0"/>
              <a:ea typeface="ＭＳ Ｐゴシック" charset="-128"/>
            </a:endParaRPr>
          </a:p>
          <a:p>
            <a:pPr eaLnBrk="1" hangingPunct="1">
              <a:lnSpc>
                <a:spcPct val="90000"/>
              </a:lnSpc>
            </a:pPr>
            <a:endParaRPr lang="en-US" altLang="en-US">
              <a:latin typeface="Corbel" charset="0"/>
              <a:ea typeface="ＭＳ Ｐゴシック" charset="-128"/>
            </a:endParaRPr>
          </a:p>
          <a:p>
            <a:pPr eaLnBrk="1" hangingPunct="1">
              <a:lnSpc>
                <a:spcPct val="90000"/>
              </a:lnSpc>
            </a:pPr>
            <a:endParaRPr lang="en-US" altLang="en-US">
              <a:latin typeface="Corbel" charset="0"/>
              <a:ea typeface="ＭＳ Ｐゴシック" charset="-128"/>
            </a:endParaRPr>
          </a:p>
          <a:p>
            <a:pPr eaLnBrk="1" hangingPunct="1">
              <a:lnSpc>
                <a:spcPct val="90000"/>
              </a:lnSpc>
              <a:buFont typeface="Arial" charset="0"/>
              <a:buNone/>
            </a:pPr>
            <a:endParaRPr lang="en-US" altLang="en-US">
              <a:latin typeface="Corbel" charset="0"/>
              <a:ea typeface="ＭＳ Ｐゴシック" charset="-128"/>
            </a:endParaRPr>
          </a:p>
        </p:txBody>
      </p:sp>
      <p:sp>
        <p:nvSpPr>
          <p:cNvPr id="4" name="Content Placeholder 3"/>
          <p:cNvSpPr>
            <a:spLocks noGrp="1"/>
          </p:cNvSpPr>
          <p:nvPr>
            <p:ph sz="half" idx="4294967295"/>
          </p:nvPr>
        </p:nvSpPr>
        <p:spPr>
          <a:xfrm>
            <a:off x="5105400" y="3048000"/>
            <a:ext cx="4038600" cy="3733800"/>
          </a:xfrm>
        </p:spPr>
        <p:txBody>
          <a:bodyPr/>
          <a:lstStyle/>
          <a:p>
            <a:pPr eaLnBrk="1" hangingPunct="1">
              <a:spcBef>
                <a:spcPct val="0"/>
              </a:spcBef>
            </a:pPr>
            <a:r>
              <a:rPr lang="en-US" altLang="en-US" sz="2000">
                <a:latin typeface="Arial" charset="0"/>
                <a:ea typeface="ＭＳ Ｐゴシック" charset="-128"/>
              </a:rPr>
              <a:t>Inappropriate language and disruptive behavior is increasing  in the cafeteria during </a:t>
            </a:r>
            <a:r>
              <a:rPr lang="ja-JP" altLang="en-US" sz="2000">
                <a:latin typeface="Arial" charset="0"/>
                <a:ea typeface="ＭＳ Ｐゴシック" charset="-128"/>
              </a:rPr>
              <a:t>“</a:t>
            </a:r>
            <a:r>
              <a:rPr lang="en-US" altLang="ja-JP" sz="2000">
                <a:latin typeface="Arial" charset="0"/>
                <a:ea typeface="ＭＳ Ｐゴシック" charset="-128"/>
              </a:rPr>
              <a:t>first lunch period,</a:t>
            </a:r>
            <a:r>
              <a:rPr lang="ja-JP" altLang="en-US" sz="2000">
                <a:latin typeface="Arial" charset="0"/>
                <a:ea typeface="ＭＳ Ｐゴシック" charset="-128"/>
              </a:rPr>
              <a:t>”</a:t>
            </a:r>
            <a:r>
              <a:rPr lang="en-US" altLang="ja-JP" sz="2000">
                <a:latin typeface="Arial" charset="0"/>
                <a:ea typeface="ＭＳ Ｐゴシック" charset="-128"/>
              </a:rPr>
              <a:t>  is being done mostly by four 6th grade boys, and seems to be  maintained by social praise from the bystander peer group.</a:t>
            </a:r>
          </a:p>
          <a:p>
            <a:pPr eaLnBrk="1" hangingPunct="1">
              <a:spcBef>
                <a:spcPct val="0"/>
              </a:spcBef>
            </a:pPr>
            <a:endParaRPr lang="en-US" altLang="en-US" sz="1700">
              <a:latin typeface="Arial" charset="0"/>
              <a:ea typeface="ＭＳ Ｐゴシック" charset="-128"/>
            </a:endParaRPr>
          </a:p>
          <a:p>
            <a:pPr eaLnBrk="1" hangingPunct="1">
              <a:spcBef>
                <a:spcPct val="0"/>
              </a:spcBef>
            </a:pPr>
            <a:endParaRPr lang="en-US" altLang="en-US" sz="1700">
              <a:latin typeface="Arial" charset="0"/>
              <a:ea typeface="ＭＳ Ｐゴシック" charset="-128"/>
            </a:endParaRPr>
          </a:p>
          <a:p>
            <a:pPr eaLnBrk="1" hangingPunct="1">
              <a:spcBef>
                <a:spcPct val="0"/>
              </a:spcBef>
            </a:pPr>
            <a:endParaRPr lang="en-US" altLang="en-US" sz="1700">
              <a:latin typeface="Arial" charset="0"/>
              <a:ea typeface="ＭＳ Ｐゴシック" charset="-128"/>
            </a:endParaRPr>
          </a:p>
          <a:p>
            <a:pPr eaLnBrk="1" hangingPunct="1">
              <a:spcBef>
                <a:spcPct val="0"/>
              </a:spcBef>
            </a:pPr>
            <a:endParaRPr lang="en-US" altLang="en-US" sz="1700">
              <a:latin typeface="Arial" charset="0"/>
              <a:ea typeface="ＭＳ Ｐゴシック" charset="-128"/>
            </a:endParaRPr>
          </a:p>
          <a:p>
            <a:pPr eaLnBrk="1" hangingPunct="1">
              <a:spcBef>
                <a:spcPct val="0"/>
              </a:spcBef>
              <a:buFont typeface="Wingdings 2" charset="2"/>
              <a:buNone/>
            </a:pPr>
            <a:endParaRPr lang="en-US" altLang="en-US" sz="1700">
              <a:latin typeface="Arial" charset="0"/>
              <a:ea typeface="ＭＳ Ｐゴシック" charset="-128"/>
            </a:endParaRPr>
          </a:p>
          <a:p>
            <a:pPr eaLnBrk="1" hangingPunct="1">
              <a:spcBef>
                <a:spcPct val="0"/>
              </a:spcBef>
            </a:pPr>
            <a:endParaRPr lang="en-US" altLang="en-US" sz="1700">
              <a:latin typeface="Arial" charset="0"/>
              <a:ea typeface="ＭＳ Ｐゴシック" charset="-128"/>
            </a:endParaRPr>
          </a:p>
          <a:p>
            <a:pPr eaLnBrk="1" hangingPunct="1">
              <a:spcBef>
                <a:spcPct val="0"/>
              </a:spcBef>
            </a:pPr>
            <a:endParaRPr lang="en-US" altLang="en-US">
              <a:latin typeface="Arial" charset="0"/>
              <a:ea typeface="ＭＳ Ｐゴシック" charset="-128"/>
            </a:endParaRPr>
          </a:p>
        </p:txBody>
      </p:sp>
      <p:cxnSp>
        <p:nvCxnSpPr>
          <p:cNvPr id="8" name="Straight Arrow Connector 7"/>
          <p:cNvCxnSpPr/>
          <p:nvPr/>
        </p:nvCxnSpPr>
        <p:spPr>
          <a:xfrm>
            <a:off x="2362200" y="3810000"/>
            <a:ext cx="1905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7556" name="TextBox 1"/>
          <p:cNvSpPr txBox="1">
            <a:spLocks noChangeArrowheads="1"/>
          </p:cNvSpPr>
          <p:nvPr/>
        </p:nvSpPr>
        <p:spPr bwMode="auto">
          <a:xfrm>
            <a:off x="268288" y="1477963"/>
            <a:ext cx="8915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u="sng" dirty="0">
                <a:solidFill>
                  <a:srgbClr val="FF0000"/>
                </a:solidFill>
                <a:latin typeface="Arial" charset="0"/>
              </a:rPr>
              <a:t>Precise Problem Statements </a:t>
            </a:r>
            <a:r>
              <a:rPr lang="en-US" altLang="en-US" sz="2400" dirty="0">
                <a:solidFill>
                  <a:srgbClr val="FF0000"/>
                </a:solidFill>
                <a:latin typeface="Arial" charset="0"/>
              </a:rPr>
              <a:t>include information about the what, when, where, who, when and why</a:t>
            </a:r>
          </a:p>
          <a:p>
            <a:pPr eaLnBrk="1" hangingPunct="1">
              <a:spcBef>
                <a:spcPct val="0"/>
              </a:spcBef>
              <a:buFontTx/>
              <a:buNone/>
            </a:pPr>
            <a:endParaRPr lang="en-US" altLang="en-US" sz="2400" dirty="0">
              <a:latin typeface="Arial" charset="0"/>
            </a:endParaRPr>
          </a:p>
          <a:p>
            <a:pPr eaLnBrk="1" hangingPunct="1">
              <a:spcBef>
                <a:spcPct val="0"/>
              </a:spcBef>
              <a:buFontTx/>
              <a:buNone/>
            </a:pPr>
            <a:r>
              <a:rPr lang="en-US" altLang="en-US" sz="2400" dirty="0">
                <a:latin typeface="Arial" charset="0"/>
              </a:rPr>
              <a:t>	</a:t>
            </a:r>
          </a:p>
        </p:txBody>
      </p:sp>
      <p:sp>
        <p:nvSpPr>
          <p:cNvPr id="407557" name="Title 5"/>
          <p:cNvSpPr txBox="1">
            <a:spLocks/>
          </p:cNvSpPr>
          <p:nvPr/>
        </p:nvSpPr>
        <p:spPr bwMode="auto">
          <a:xfrm>
            <a:off x="0" y="249238"/>
            <a:ext cx="91440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a:solidFill>
                  <a:srgbClr val="000000"/>
                </a:solidFill>
                <a:latin typeface="Arial" charset="0"/>
              </a:rPr>
              <a:t>Precise Problem Statement</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8577" name="Title 1"/>
          <p:cNvSpPr>
            <a:spLocks noGrp="1"/>
          </p:cNvSpPr>
          <p:nvPr>
            <p:ph type="title"/>
          </p:nvPr>
        </p:nvSpPr>
        <p:spPr>
          <a:xfrm>
            <a:off x="457200" y="696913"/>
            <a:ext cx="8229600" cy="1252537"/>
          </a:xfrm>
        </p:spPr>
        <p:txBody>
          <a:bodyPr/>
          <a:lstStyle/>
          <a:p>
            <a:pPr eaLnBrk="1" hangingPunct="1"/>
            <a:r>
              <a:rPr lang="en-US" altLang="en-US" sz="3600">
                <a:solidFill>
                  <a:srgbClr val="000000"/>
                </a:solidFill>
                <a:latin typeface="Arial" charset="0"/>
                <a:ea typeface="ＭＳ Ｐゴシック" charset="-128"/>
              </a:rPr>
              <a:t>3. Why does the problem exist, &amp; what can we do about it? (hypothesis &amp; solution)</a:t>
            </a:r>
            <a:br>
              <a:rPr lang="en-US" altLang="en-US" sz="3600">
                <a:solidFill>
                  <a:srgbClr val="000000"/>
                </a:solidFill>
                <a:latin typeface="Arial" charset="0"/>
                <a:ea typeface="ＭＳ Ｐゴシック" charset="-128"/>
              </a:rPr>
            </a:br>
            <a:endParaRPr lang="en-US" altLang="en-US" sz="3600">
              <a:solidFill>
                <a:srgbClr val="000000"/>
              </a:solidFill>
              <a:latin typeface="Arial" charset="0"/>
              <a:ea typeface="ＭＳ Ｐゴシック" charset="-128"/>
            </a:endParaRPr>
          </a:p>
        </p:txBody>
      </p:sp>
      <p:sp>
        <p:nvSpPr>
          <p:cNvPr id="408578" name="Content Placeholder 3"/>
          <p:cNvSpPr>
            <a:spLocks noGrp="1"/>
          </p:cNvSpPr>
          <p:nvPr>
            <p:ph idx="4294967295"/>
          </p:nvPr>
        </p:nvSpPr>
        <p:spPr>
          <a:xfrm>
            <a:off x="4876800" y="2425700"/>
            <a:ext cx="4267200" cy="5638800"/>
          </a:xfrm>
        </p:spPr>
        <p:txBody>
          <a:bodyPr/>
          <a:lstStyle/>
          <a:p>
            <a:pPr marL="609600" indent="-609600" eaLnBrk="1" hangingPunct="1">
              <a:buClr>
                <a:srgbClr val="FBEC85"/>
              </a:buClr>
              <a:buFont typeface="Wingdings 2" charset="2"/>
              <a:buChar char=""/>
            </a:pPr>
            <a:r>
              <a:rPr lang="en-US" altLang="en-US" sz="2200">
                <a:solidFill>
                  <a:srgbClr val="0000FF"/>
                </a:solidFill>
                <a:latin typeface="Arial" charset="0"/>
                <a:ea typeface="ＭＳ Ｐゴシック" charset="-128"/>
              </a:rPr>
              <a:t>Problem Statement: </a:t>
            </a:r>
            <a:r>
              <a:rPr lang="en-US" altLang="en-US" sz="2200">
                <a:latin typeface="Arial" charset="0"/>
                <a:ea typeface="ＭＳ Ｐゴシック" charset="-128"/>
              </a:rPr>
              <a:t>The sixth graders are disruptive  &amp; use inappropriate language in the cafeteria between 11:30 AM and 12:00 PM</a:t>
            </a:r>
          </a:p>
          <a:p>
            <a:pPr marL="609600" indent="-609600" eaLnBrk="1" hangingPunct="1">
              <a:buClr>
                <a:srgbClr val="FBEC85"/>
              </a:buClr>
              <a:buFont typeface="Wingdings 2" charset="2"/>
              <a:buChar char=""/>
            </a:pPr>
            <a:r>
              <a:rPr lang="en-US" altLang="en-US" sz="2200">
                <a:solidFill>
                  <a:srgbClr val="0000FF"/>
                </a:solidFill>
                <a:latin typeface="Arial" charset="0"/>
                <a:ea typeface="ＭＳ Ｐゴシック" charset="-128"/>
              </a:rPr>
              <a:t>Hypothesis:  </a:t>
            </a:r>
            <a:r>
              <a:rPr lang="en-US" altLang="en-US" sz="2200">
                <a:latin typeface="Arial" charset="0"/>
                <a:ea typeface="ＭＳ Ｐゴシック" charset="-128"/>
              </a:rPr>
              <a:t>We believe they are trying to get attention from their peers.</a:t>
            </a:r>
          </a:p>
        </p:txBody>
      </p:sp>
      <p:pic>
        <p:nvPicPr>
          <p:cNvPr id="4085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4600"/>
            <a:ext cx="413861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a:xfrm>
            <a:off x="338138" y="-144463"/>
            <a:ext cx="8620125" cy="1143001"/>
          </a:xfrm>
        </p:spPr>
        <p:txBody>
          <a:bodyPr/>
          <a:lstStyle/>
          <a:p>
            <a:pPr eaLnBrk="1" hangingPunct="1"/>
            <a:r>
              <a:rPr lang="en-US" altLang="en-US" sz="3200">
                <a:latin typeface="Arial" charset="0"/>
                <a:ea typeface="ＭＳ Ｐゴシック" charset="-128"/>
              </a:rPr>
              <a:t>4.  What are the actual elements of our plan?</a:t>
            </a:r>
          </a:p>
        </p:txBody>
      </p:sp>
      <p:graphicFrame>
        <p:nvGraphicFramePr>
          <p:cNvPr id="126001" name="Group 49"/>
          <p:cNvGraphicFramePr>
            <a:graphicFrameLocks noGrp="1"/>
          </p:cNvGraphicFramePr>
          <p:nvPr>
            <p:ph idx="4294967295"/>
          </p:nvPr>
        </p:nvGraphicFramePr>
        <p:xfrm>
          <a:off x="546100" y="998538"/>
          <a:ext cx="8229600" cy="5260977"/>
        </p:xfrm>
        <a:graphic>
          <a:graphicData uri="http://schemas.openxmlformats.org/drawingml/2006/table">
            <a:tbl>
              <a:tblPr/>
              <a:tblGrid>
                <a:gridCol w="4114800"/>
                <a:gridCol w="4114800"/>
              </a:tblGrid>
              <a:tr h="9652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Prevention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*Maintain current lunch schedule, but shift classes to balance numbers.</a:t>
                      </a:r>
                      <a:endParaRPr kumimoji="0" lang="en-US" altLang="en-US" sz="900" b="1" i="1" u="none" strike="noStrike" cap="none" normalizeH="0" baseline="0">
                        <a:ln>
                          <a:noFill/>
                        </a:ln>
                        <a:solidFill>
                          <a:srgbClr val="103154"/>
                        </a:solidFill>
                        <a:effectLst/>
                        <a:latin typeface="Constantia"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900" b="1" i="1" u="none" strike="noStrike" cap="none" normalizeH="0" baseline="0">
                        <a:ln>
                          <a:noFill/>
                        </a:ln>
                        <a:solidFill>
                          <a:srgbClr val="103154"/>
                        </a:solidFill>
                        <a:effectLst/>
                        <a:latin typeface="Constantia" charset="0"/>
                        <a:ea typeface="ＭＳ Ｐゴシック" charset="-128"/>
                      </a:endParaRP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*Teach behavioral expectations in cafeteria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04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Teaching</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8064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Reward</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Establish </a:t>
                      </a:r>
                      <a:r>
                        <a:rPr kumimoji="0" lang="ja-JP" altLang="en-US" sz="1800" b="1" i="1" u="none" strike="noStrike" cap="none" normalizeH="0" baseline="0">
                          <a:ln>
                            <a:noFill/>
                          </a:ln>
                          <a:solidFill>
                            <a:srgbClr val="103154"/>
                          </a:solidFill>
                          <a:effectLst/>
                          <a:latin typeface="Constantia" charset="0"/>
                          <a:ea typeface="ＭＳ Ｐゴシック" charset="-128"/>
                        </a:rPr>
                        <a:t>“</a:t>
                      </a:r>
                      <a:r>
                        <a:rPr kumimoji="0" lang="en-US" altLang="ja-JP" sz="1800" b="1" i="1" u="none" strike="noStrike" cap="none" normalizeH="0" baseline="0">
                          <a:ln>
                            <a:noFill/>
                          </a:ln>
                          <a:solidFill>
                            <a:srgbClr val="103154"/>
                          </a:solidFill>
                          <a:effectLst/>
                          <a:latin typeface="Constantia" charset="0"/>
                          <a:ea typeface="ＭＳ Ｐゴシック" charset="-128"/>
                        </a:rPr>
                        <a:t>Friday Five</a:t>
                      </a:r>
                      <a:r>
                        <a:rPr kumimoji="0" lang="ja-JP" altLang="en-US" sz="1800" b="1" i="1" u="none" strike="noStrike" cap="none" normalizeH="0" baseline="0">
                          <a:ln>
                            <a:noFill/>
                          </a:ln>
                          <a:solidFill>
                            <a:srgbClr val="103154"/>
                          </a:solidFill>
                          <a:effectLst/>
                          <a:latin typeface="Constantia" charset="0"/>
                          <a:ea typeface="ＭＳ Ｐゴシック" charset="-128"/>
                        </a:rPr>
                        <a:t>”</a:t>
                      </a:r>
                      <a:r>
                        <a:rPr kumimoji="0" lang="en-US" altLang="ja-JP" sz="1800" b="1" i="1" u="none" strike="noStrike" cap="none" normalizeH="0" baseline="0">
                          <a:ln>
                            <a:noFill/>
                          </a:ln>
                          <a:solidFill>
                            <a:srgbClr val="103154"/>
                          </a:solidFill>
                          <a:effectLst/>
                          <a:latin typeface="Constantia" charset="0"/>
                          <a:ea typeface="ＭＳ Ｐゴシック" charset="-128"/>
                        </a:rPr>
                        <a:t>: Extra 5 min of lunch on Friday for five good days.</a:t>
                      </a: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509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Extinction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Encourage all students to work for </a:t>
                      </a:r>
                      <a:r>
                        <a:rPr kumimoji="0" lang="ja-JP" altLang="en-US" sz="1800" b="1" i="1" u="none" strike="noStrike" cap="none" normalizeH="0" baseline="0">
                          <a:ln>
                            <a:noFill/>
                          </a:ln>
                          <a:solidFill>
                            <a:srgbClr val="103154"/>
                          </a:solidFill>
                          <a:effectLst/>
                          <a:latin typeface="Constantia" charset="0"/>
                          <a:ea typeface="ＭＳ Ｐゴシック" charset="-128"/>
                        </a:rPr>
                        <a:t>“</a:t>
                      </a:r>
                      <a:r>
                        <a:rPr kumimoji="0" lang="en-US" altLang="ja-JP" sz="1800" b="1" i="1" u="none" strike="noStrike" cap="none" normalizeH="0" baseline="0">
                          <a:ln>
                            <a:noFill/>
                          </a:ln>
                          <a:solidFill>
                            <a:srgbClr val="103154"/>
                          </a:solidFill>
                          <a:effectLst/>
                          <a:latin typeface="Constantia" charset="0"/>
                          <a:ea typeface="ＭＳ Ｐゴシック" charset="-128"/>
                        </a:rPr>
                        <a:t>Friday Five</a:t>
                      </a:r>
                      <a:r>
                        <a:rPr kumimoji="0" lang="ja-JP" altLang="en-US" sz="1800" b="1" i="1" u="none" strike="noStrike" cap="none" normalizeH="0" baseline="0">
                          <a:ln>
                            <a:noFill/>
                          </a:ln>
                          <a:solidFill>
                            <a:srgbClr val="103154"/>
                          </a:solidFill>
                          <a:effectLst/>
                          <a:latin typeface="Constantia" charset="0"/>
                          <a:ea typeface="ＭＳ Ｐゴシック" charset="-128"/>
                        </a:rPr>
                        <a:t>”</a:t>
                      </a:r>
                      <a:r>
                        <a:rPr kumimoji="0" lang="en-US" altLang="ja-JP" sz="1800" b="1" i="1" u="none" strike="noStrike" cap="none" normalizeH="0" baseline="0">
                          <a:ln>
                            <a:noFill/>
                          </a:ln>
                          <a:solidFill>
                            <a:srgbClr val="103154"/>
                          </a:solidFill>
                          <a:effectLst/>
                          <a:latin typeface="Constantia" charset="0"/>
                          <a:ea typeface="ＭＳ Ｐゴシック" charset="-128"/>
                        </a:rPr>
                        <a:t>… make reward for problem behavior less likely</a:t>
                      </a: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89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Corrective Consequence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Active supervision, and continued early consequence (ODR)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89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200" b="0" i="0" u="none" strike="noStrike" cap="none" normalizeH="0" baseline="0">
                          <a:ln>
                            <a:noFill/>
                          </a:ln>
                          <a:solidFill>
                            <a:schemeClr val="tx1"/>
                          </a:solidFill>
                          <a:effectLst/>
                          <a:latin typeface="Constantia" charset="0"/>
                          <a:ea typeface="ＭＳ Ｐゴシック" charset="-128"/>
                        </a:rPr>
                        <a:t>Data Collection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1" u="none" strike="noStrike" cap="none" normalizeH="0" baseline="0">
                          <a:ln>
                            <a:noFill/>
                          </a:ln>
                          <a:solidFill>
                            <a:srgbClr val="103154"/>
                          </a:solidFill>
                          <a:effectLst/>
                          <a:latin typeface="Constantia" charset="0"/>
                          <a:ea typeface="ＭＳ Ｐゴシック" charset="-128"/>
                        </a:rPr>
                        <a:t>Maintain ODR record and  supervisor  weekly report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5" name="Straight Connector 4"/>
          <p:cNvCxnSpPr/>
          <p:nvPr/>
        </p:nvCxnSpPr>
        <p:spPr>
          <a:xfrm>
            <a:off x="4648200" y="1998663"/>
            <a:ext cx="4114800" cy="158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1649" name="Title 1"/>
          <p:cNvSpPr>
            <a:spLocks noGrp="1"/>
          </p:cNvSpPr>
          <p:nvPr>
            <p:ph type="title" idx="4294967295"/>
          </p:nvPr>
        </p:nvSpPr>
        <p:spPr>
          <a:xfrm>
            <a:off x="0" y="190500"/>
            <a:ext cx="8458200" cy="1143000"/>
          </a:xfrm>
        </p:spPr>
        <p:txBody>
          <a:bodyPr/>
          <a:lstStyle/>
          <a:p>
            <a:pPr eaLnBrk="1" hangingPunct="1"/>
            <a:r>
              <a:rPr lang="en-US" altLang="en-US" sz="4000">
                <a:latin typeface="Arial" charset="0"/>
                <a:ea typeface="ＭＳ Ｐゴシック" charset="-128"/>
              </a:rPr>
              <a:t>….including logistics:</a:t>
            </a:r>
            <a:br>
              <a:rPr lang="en-US" altLang="en-US" sz="4000">
                <a:latin typeface="Arial" charset="0"/>
                <a:ea typeface="ＭＳ Ｐゴシック" charset="-128"/>
              </a:rPr>
            </a:br>
            <a:endParaRPr lang="en-US" altLang="en-US" sz="4000">
              <a:latin typeface="Arial" charset="0"/>
              <a:ea typeface="ＭＳ Ｐゴシック" charset="-128"/>
            </a:endParaRPr>
          </a:p>
        </p:txBody>
      </p:sp>
      <p:pic>
        <p:nvPicPr>
          <p:cNvPr id="4116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828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3697" name="Title 1"/>
          <p:cNvSpPr>
            <a:spLocks noGrp="1"/>
          </p:cNvSpPr>
          <p:nvPr>
            <p:ph type="title"/>
          </p:nvPr>
        </p:nvSpPr>
        <p:spPr>
          <a:xfrm>
            <a:off x="457200" y="503238"/>
            <a:ext cx="8229600" cy="1252537"/>
          </a:xfrm>
        </p:spPr>
        <p:txBody>
          <a:bodyPr/>
          <a:lstStyle/>
          <a:p>
            <a:pPr eaLnBrk="1" hangingPunct="1"/>
            <a:r>
              <a:rPr lang="en-US" altLang="en-US" sz="3800">
                <a:latin typeface="Arial" charset="0"/>
                <a:ea typeface="ＭＳ Ｐゴシック" charset="-128"/>
              </a:rPr>
              <a:t>5. Is our plan being implemented &amp; is it working? (evaluate &amp; revise plan)</a:t>
            </a:r>
            <a:br>
              <a:rPr lang="en-US" altLang="en-US" sz="3800">
                <a:latin typeface="Arial" charset="0"/>
                <a:ea typeface="ＭＳ Ｐゴシック" charset="-128"/>
              </a:rPr>
            </a:br>
            <a:endParaRPr lang="en-US" altLang="en-US" sz="3800">
              <a:latin typeface="Arial" charset="0"/>
              <a:ea typeface="ＭＳ Ｐゴシック" charset="-128"/>
            </a:endParaRPr>
          </a:p>
        </p:txBody>
      </p:sp>
      <p:sp>
        <p:nvSpPr>
          <p:cNvPr id="413698" name="Content Placeholder 2"/>
          <p:cNvSpPr>
            <a:spLocks noGrp="1"/>
          </p:cNvSpPr>
          <p:nvPr>
            <p:ph idx="4294967295"/>
          </p:nvPr>
        </p:nvSpPr>
        <p:spPr>
          <a:xfrm>
            <a:off x="914400" y="1951038"/>
            <a:ext cx="8229600" cy="4602162"/>
          </a:xfrm>
        </p:spPr>
        <p:txBody>
          <a:bodyPr/>
          <a:lstStyle/>
          <a:p>
            <a:pPr eaLnBrk="1" hangingPunct="1">
              <a:lnSpc>
                <a:spcPct val="90000"/>
              </a:lnSpc>
            </a:pPr>
            <a:endParaRPr lang="en-US" altLang="en-US" sz="2600">
              <a:latin typeface="Corbel" charset="0"/>
              <a:ea typeface="ＭＳ Ｐゴシック" charset="-128"/>
            </a:endParaRPr>
          </a:p>
          <a:p>
            <a:pPr eaLnBrk="1" hangingPunct="1">
              <a:lnSpc>
                <a:spcPct val="90000"/>
              </a:lnSpc>
            </a:pPr>
            <a:endParaRPr lang="en-US" altLang="en-US">
              <a:latin typeface="Corbel" charset="0"/>
              <a:ea typeface="ＭＳ Ｐゴシック" charset="-128"/>
            </a:endParaRPr>
          </a:p>
        </p:txBody>
      </p:sp>
      <p:pic>
        <p:nvPicPr>
          <p:cNvPr id="4136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0"/>
            <a:ext cx="4724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2"/>
          <p:cNvSpPr>
            <a:spLocks noGrp="1"/>
          </p:cNvSpPr>
          <p:nvPr>
            <p:ph type="title" idx="4294967295"/>
          </p:nvPr>
        </p:nvSpPr>
        <p:spPr>
          <a:xfrm>
            <a:off x="0" y="53975"/>
            <a:ext cx="9144000" cy="827088"/>
          </a:xfrm>
        </p:spPr>
        <p:txBody>
          <a:bodyPr/>
          <a:lstStyle/>
          <a:p>
            <a:pPr marL="342900" indent="-342900" eaLnBrk="1" hangingPunct="1"/>
            <a:r>
              <a:rPr lang="en-US" altLang="en-US" sz="4000">
                <a:latin typeface="Arial" charset="0"/>
                <a:ea typeface="ＭＳ Ｐゴシック" charset="-128"/>
              </a:rPr>
              <a:t>Who’s here?</a:t>
            </a:r>
            <a:endParaRPr lang="en-US" altLang="en-US" sz="4000">
              <a:solidFill>
                <a:srgbClr val="FF0000"/>
              </a:solidFill>
              <a:latin typeface="Arial" charset="0"/>
              <a:ea typeface="ＭＳ Ｐゴシック" charset="-128"/>
            </a:endParaRPr>
          </a:p>
        </p:txBody>
      </p:sp>
      <p:sp>
        <p:nvSpPr>
          <p:cNvPr id="212994" name="TextBox 1"/>
          <p:cNvSpPr txBox="1">
            <a:spLocks noChangeArrowheads="1"/>
          </p:cNvSpPr>
          <p:nvPr/>
        </p:nvSpPr>
        <p:spPr bwMode="auto">
          <a:xfrm>
            <a:off x="3308350" y="33559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pic>
        <p:nvPicPr>
          <p:cNvPr id="21299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4313" y="1241425"/>
            <a:ext cx="8812212"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4780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5745" name="Rectangle 2"/>
          <p:cNvSpPr>
            <a:spLocks noGrp="1" noChangeArrowheads="1"/>
          </p:cNvSpPr>
          <p:nvPr>
            <p:ph type="title"/>
          </p:nvPr>
        </p:nvSpPr>
        <p:spPr>
          <a:xfrm>
            <a:off x="0" y="234950"/>
            <a:ext cx="9144000" cy="1143000"/>
          </a:xfrm>
        </p:spPr>
        <p:txBody>
          <a:bodyPr/>
          <a:lstStyle/>
          <a:p>
            <a:pPr eaLnBrk="1" hangingPunct="1"/>
            <a:r>
              <a:rPr lang="en-US" altLang="en-US" sz="3000">
                <a:latin typeface="Arial" charset="0"/>
                <a:ea typeface="ＭＳ Ｐゴシック" charset="-128"/>
              </a:rPr>
              <a:t/>
            </a:r>
            <a:br>
              <a:rPr lang="en-US" altLang="en-US" sz="3000">
                <a:latin typeface="Arial" charset="0"/>
                <a:ea typeface="ＭＳ Ｐゴシック" charset="-128"/>
              </a:rPr>
            </a:br>
            <a:r>
              <a:rPr lang="en-US" altLang="en-US" sz="3600">
                <a:latin typeface="Arial" charset="0"/>
                <a:ea typeface="ＭＳ Ｐゴシック" charset="-128"/>
              </a:rPr>
              <a:t>Your Turn! </a:t>
            </a:r>
            <a:br>
              <a:rPr lang="en-US" altLang="en-US" sz="3600">
                <a:latin typeface="Arial" charset="0"/>
                <a:ea typeface="ＭＳ Ｐゴシック" charset="-128"/>
              </a:rPr>
            </a:br>
            <a:r>
              <a:rPr lang="en-US" altLang="en-US" sz="3600">
                <a:latin typeface="Arial" charset="0"/>
                <a:ea typeface="ＭＳ Ｐゴシック" charset="-128"/>
              </a:rPr>
              <a:t>What is the precise nature of our problem?  </a:t>
            </a:r>
            <a:r>
              <a:rPr lang="en-US" altLang="en-US" sz="3000" u="sng">
                <a:latin typeface="Arial" charset="0"/>
                <a:ea typeface="ＭＳ Ｐゴシック" charset="-128"/>
              </a:rPr>
              <a:t/>
            </a:r>
            <a:br>
              <a:rPr lang="en-US" altLang="en-US" sz="3000" u="sng">
                <a:latin typeface="Arial" charset="0"/>
                <a:ea typeface="ＭＳ Ｐゴシック" charset="-128"/>
              </a:rPr>
            </a:br>
            <a:endParaRPr lang="en-US" altLang="en-US" sz="3000">
              <a:latin typeface="Arial" charset="0"/>
              <a:ea typeface="ＭＳ Ｐゴシック" charset="-128"/>
            </a:endParaRPr>
          </a:p>
        </p:txBody>
      </p:sp>
      <p:graphicFrame>
        <p:nvGraphicFramePr>
          <p:cNvPr id="51203" name="Group 3"/>
          <p:cNvGraphicFramePr>
            <a:graphicFrameLocks noGrp="1"/>
          </p:cNvGraphicFramePr>
          <p:nvPr>
            <p:ph idx="1"/>
          </p:nvPr>
        </p:nvGraphicFramePr>
        <p:xfrm>
          <a:off x="309563" y="1549400"/>
          <a:ext cx="8507412" cy="4589462"/>
        </p:xfrm>
        <a:graphic>
          <a:graphicData uri="http://schemas.openxmlformats.org/drawingml/2006/table">
            <a:tbl>
              <a:tblPr/>
              <a:tblGrid>
                <a:gridCol w="4289425"/>
                <a:gridCol w="4217987"/>
              </a:tblGrid>
              <a:tr h="45726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Question:</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Fill in the information below:</a:t>
                      </a: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3989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What</a:t>
                      </a:r>
                      <a:r>
                        <a:rPr kumimoji="0" lang="en-US" altLang="en-US" sz="2400" b="0" i="0" u="none" strike="noStrike" cap="none" normalizeH="0" baseline="0">
                          <a:ln>
                            <a:noFill/>
                          </a:ln>
                          <a:solidFill>
                            <a:schemeClr val="tx1"/>
                          </a:solidFill>
                          <a:effectLst/>
                          <a:latin typeface="Times New Roman" charset="0"/>
                          <a:ea typeface="ＭＳ Ｐゴシック" charset="-128"/>
                        </a:rPr>
                        <a:t> problem behaviors are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When</a:t>
                      </a:r>
                      <a:r>
                        <a:rPr kumimoji="0" lang="en-US" altLang="en-US" sz="2400" b="0" i="0" u="none" strike="noStrike" cap="none" normalizeH="0" baseline="0">
                          <a:ln>
                            <a:noFill/>
                          </a:ln>
                          <a:solidFill>
                            <a:schemeClr val="tx1"/>
                          </a:solidFill>
                          <a:effectLst/>
                          <a:latin typeface="Times New Roman" charset="0"/>
                          <a:ea typeface="ＭＳ Ｐゴシック" charset="-128"/>
                        </a:rPr>
                        <a:t> are problem behaviors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Where</a:t>
                      </a:r>
                      <a:r>
                        <a:rPr kumimoji="0" lang="en-US" altLang="en-US" sz="2400" b="0" i="0" u="none" strike="noStrike" cap="none" normalizeH="0" baseline="0">
                          <a:ln>
                            <a:noFill/>
                          </a:ln>
                          <a:solidFill>
                            <a:schemeClr val="tx1"/>
                          </a:solidFill>
                          <a:effectLst/>
                          <a:latin typeface="Times New Roman" charset="0"/>
                          <a:ea typeface="ＭＳ Ｐゴシック" charset="-128"/>
                        </a:rPr>
                        <a:t> are problem behaviors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Who</a:t>
                      </a:r>
                      <a:r>
                        <a:rPr kumimoji="0" lang="en-US" altLang="en-US" sz="2400" b="0" i="0" u="none" strike="noStrike" cap="none" normalizeH="0" baseline="0">
                          <a:ln>
                            <a:noFill/>
                          </a:ln>
                          <a:solidFill>
                            <a:schemeClr val="tx1"/>
                          </a:solidFill>
                          <a:effectLst/>
                          <a:latin typeface="Times New Roman" charset="0"/>
                          <a:ea typeface="ＭＳ Ｐゴシック" charset="-128"/>
                        </a:rPr>
                        <a:t> is engaging in problem behaviors?</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Times New Roman" charset="0"/>
                          <a:ea typeface="ＭＳ Ｐゴシック" charset="-128"/>
                        </a:rPr>
                        <a:t>Why </a:t>
                      </a:r>
                      <a:r>
                        <a:rPr kumimoji="0" lang="en-US" altLang="en-US" sz="2400" b="0" i="0" u="none" strike="noStrike" cap="none" normalizeH="0" baseline="0">
                          <a:ln>
                            <a:noFill/>
                          </a:ln>
                          <a:solidFill>
                            <a:schemeClr val="tx1"/>
                          </a:solidFill>
                          <a:effectLst/>
                          <a:latin typeface="Times New Roman" charset="0"/>
                          <a:ea typeface="ＭＳ Ｐゴシック" charset="-128"/>
                        </a:rPr>
                        <a:t>do problem behaviors keep happening?</a:t>
                      </a:r>
                      <a:endParaRPr kumimoji="0" lang="en-US" altLang="en-US" sz="2400" b="1"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Times New Roman" charset="0"/>
                        <a:ea typeface="ＭＳ Ｐゴシック" charset="-128"/>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7793" name="Rectangle 2"/>
          <p:cNvSpPr>
            <a:spLocks noGrp="1" noChangeArrowheads="1"/>
          </p:cNvSpPr>
          <p:nvPr>
            <p:ph type="title"/>
          </p:nvPr>
        </p:nvSpPr>
        <p:spPr>
          <a:xfrm>
            <a:off x="457200" y="279400"/>
            <a:ext cx="8229600" cy="934258"/>
          </a:xfrm>
          <a:ln>
            <a:solidFill>
              <a:schemeClr val="tx1"/>
            </a:solidFill>
            <a:miter lim="800000"/>
            <a:headEnd/>
            <a:tailEnd/>
          </a:ln>
        </p:spPr>
        <p:txBody>
          <a:bodyPr/>
          <a:lstStyle/>
          <a:p>
            <a:pPr eaLnBrk="1" hangingPunct="1"/>
            <a:r>
              <a:rPr lang="en-US" altLang="en-US" sz="3200" dirty="0">
                <a:latin typeface="Arial" charset="0"/>
                <a:ea typeface="ＭＳ Ｐゴシック" charset="-128"/>
              </a:rPr>
              <a:t>What are the actual elements of our plan?</a:t>
            </a:r>
          </a:p>
        </p:txBody>
      </p:sp>
      <p:graphicFrame>
        <p:nvGraphicFramePr>
          <p:cNvPr id="126001" name="Group 49"/>
          <p:cNvGraphicFramePr>
            <a:graphicFrameLocks noGrp="1"/>
          </p:cNvGraphicFramePr>
          <p:nvPr>
            <p:ph idx="1"/>
          </p:nvPr>
        </p:nvGraphicFramePr>
        <p:xfrm>
          <a:off x="457200" y="1792288"/>
          <a:ext cx="8229600" cy="4353059"/>
        </p:xfrm>
        <a:graphic>
          <a:graphicData uri="http://schemas.openxmlformats.org/drawingml/2006/table">
            <a:tbl>
              <a:tblPr/>
              <a:tblGrid>
                <a:gridCol w="4114800"/>
                <a:gridCol w="4114800"/>
              </a:tblGrid>
              <a:tr h="72373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Prevention: </a:t>
                      </a:r>
                      <a:r>
                        <a:rPr kumimoji="0" lang="en-US" altLang="en-US" sz="1800" b="0" i="1" u="none" strike="noStrike" cap="none" normalizeH="0" baseline="0">
                          <a:ln>
                            <a:noFill/>
                          </a:ln>
                          <a:solidFill>
                            <a:schemeClr val="tx1"/>
                          </a:solidFill>
                          <a:effectLst/>
                          <a:latin typeface="Constantia" charset="0"/>
                          <a:ea typeface="ＭＳ Ｐゴシック" charset="-128"/>
                        </a:rPr>
                        <a:t>Remove/alter </a:t>
                      </a:r>
                      <a:r>
                        <a:rPr kumimoji="0" lang="ja-JP" altLang="en-US" sz="1800" b="0" i="1" u="none" strike="noStrike" cap="none" normalizeH="0" baseline="0">
                          <a:ln>
                            <a:noFill/>
                          </a:ln>
                          <a:solidFill>
                            <a:schemeClr val="tx1"/>
                          </a:solidFill>
                          <a:effectLst/>
                          <a:latin typeface="Constantia" charset="0"/>
                          <a:ea typeface="ＭＳ Ｐゴシック" charset="-128"/>
                        </a:rPr>
                        <a:t>“</a:t>
                      </a:r>
                      <a:r>
                        <a:rPr kumimoji="0" lang="en-US" altLang="ja-JP" sz="1800" b="0" i="1" u="none" strike="noStrike" cap="none" normalizeH="0" baseline="0">
                          <a:ln>
                            <a:noFill/>
                          </a:ln>
                          <a:solidFill>
                            <a:schemeClr val="tx1"/>
                          </a:solidFill>
                          <a:effectLst/>
                          <a:latin typeface="Constantia" charset="0"/>
                          <a:ea typeface="ＭＳ Ｐゴシック" charset="-128"/>
                        </a:rPr>
                        <a:t>trigger</a:t>
                      </a:r>
                      <a:r>
                        <a:rPr kumimoji="0" lang="ja-JP" altLang="en-US" sz="1800" b="0" i="1" u="none" strike="noStrike" cap="none" normalizeH="0" baseline="0">
                          <a:ln>
                            <a:noFill/>
                          </a:ln>
                          <a:solidFill>
                            <a:schemeClr val="tx1"/>
                          </a:solidFill>
                          <a:effectLst/>
                          <a:latin typeface="Constantia" charset="0"/>
                          <a:ea typeface="ＭＳ Ｐゴシック" charset="-128"/>
                        </a:rPr>
                        <a:t>”</a:t>
                      </a:r>
                      <a:r>
                        <a:rPr kumimoji="0" lang="en-US" altLang="ja-JP" sz="1800" b="0" i="1" u="none" strike="noStrike" cap="none" normalizeH="0" baseline="0">
                          <a:ln>
                            <a:noFill/>
                          </a:ln>
                          <a:solidFill>
                            <a:schemeClr val="tx1"/>
                          </a:solidFill>
                          <a:effectLst/>
                          <a:latin typeface="Constantia" charset="0"/>
                          <a:ea typeface="ＭＳ Ｐゴシック" charset="-128"/>
                        </a:rPr>
                        <a:t> for problem behavior</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900" b="1" i="1" u="none" strike="noStrike" cap="none" normalizeH="0" baseline="0">
                        <a:ln>
                          <a:noFill/>
                        </a:ln>
                        <a:solidFill>
                          <a:srgbClr val="103154"/>
                        </a:solidFill>
                        <a:effectLst/>
                        <a:latin typeface="Constantia"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56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Teaching: </a:t>
                      </a:r>
                      <a:r>
                        <a:rPr kumimoji="0" lang="en-US" altLang="en-US" sz="1800" b="0" i="1" u="none" strike="noStrike" cap="none" normalizeH="0" baseline="0">
                          <a:ln>
                            <a:noFill/>
                          </a:ln>
                          <a:solidFill>
                            <a:schemeClr val="tx1"/>
                          </a:solidFill>
                          <a:effectLst/>
                          <a:latin typeface="Constantia" charset="0"/>
                          <a:ea typeface="ＭＳ Ｐゴシック" charset="-128"/>
                        </a:rPr>
                        <a:t>Define, instruct &amp; model expected behavior </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400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Reward: </a:t>
                      </a:r>
                      <a:r>
                        <a:rPr kumimoji="0" lang="en-US" altLang="en-US" sz="1800" b="0" i="1" u="none" strike="noStrike" cap="none" normalizeH="0" baseline="0">
                          <a:ln>
                            <a:noFill/>
                          </a:ln>
                          <a:solidFill>
                            <a:schemeClr val="tx1"/>
                          </a:solidFill>
                          <a:effectLst/>
                          <a:latin typeface="Constantia" charset="0"/>
                          <a:ea typeface="ＭＳ Ｐゴシック" charset="-128"/>
                        </a:rPr>
                        <a:t>Expected/alternative behavior when it occurs; prompt as necessary</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42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Extinction: </a:t>
                      </a:r>
                      <a:r>
                        <a:rPr kumimoji="0" lang="en-US" altLang="en-US" sz="1800" b="0" i="1" u="none" strike="noStrike" cap="none" normalizeH="0" baseline="0">
                          <a:ln>
                            <a:noFill/>
                          </a:ln>
                          <a:solidFill>
                            <a:schemeClr val="tx1"/>
                          </a:solidFill>
                          <a:effectLst/>
                          <a:latin typeface="Constantia" charset="0"/>
                          <a:ea typeface="ＭＳ Ｐゴシック" charset="-128"/>
                        </a:rPr>
                        <a:t>Increase acknowledgement of presence of desired behavior</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1433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Corrective Consequence: </a:t>
                      </a:r>
                      <a:r>
                        <a:rPr kumimoji="0" lang="en-US" altLang="en-US" sz="1800" b="0" i="1" u="none" strike="noStrike" cap="none" normalizeH="0" baseline="0">
                          <a:ln>
                            <a:noFill/>
                          </a:ln>
                          <a:solidFill>
                            <a:schemeClr val="tx1"/>
                          </a:solidFill>
                          <a:effectLst/>
                          <a:latin typeface="Constantia" charset="0"/>
                          <a:ea typeface="ＭＳ Ｐゴシック" charset="-128"/>
                        </a:rPr>
                        <a:t>Use non-rewarding/non-reinforcing responses when problem behavior occurs </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onstantia" charset="0"/>
                          <a:ea typeface="ＭＳ Ｐゴシック" charset="-128"/>
                        </a:rPr>
                        <a:t>Data Collection: </a:t>
                      </a:r>
                      <a:r>
                        <a:rPr kumimoji="0" lang="en-US" altLang="en-US" sz="1800" b="0" i="1" u="none" strike="noStrike" cap="none" normalizeH="0" baseline="0">
                          <a:ln>
                            <a:noFill/>
                          </a:ln>
                          <a:solidFill>
                            <a:schemeClr val="tx1"/>
                          </a:solidFill>
                          <a:effectLst/>
                          <a:latin typeface="Constantia" charset="0"/>
                          <a:ea typeface="ＭＳ Ｐゴシック" charset="-128"/>
                        </a:rPr>
                        <a:t>Indicate how you know when you have a solution</a:t>
                      </a:r>
                      <a:endParaRPr kumimoji="0" lang="en-US" altLang="en-US" sz="1800" b="0" i="0" u="none" strike="noStrike" cap="none" normalizeH="0" baseline="0">
                        <a:ln>
                          <a:noFill/>
                        </a:ln>
                        <a:solidFill>
                          <a:schemeClr val="tx1"/>
                        </a:solidFill>
                        <a:effectLst/>
                        <a:latin typeface="Constantia" charset="0"/>
                        <a:ea typeface="ＭＳ Ｐゴシック" charset="-128"/>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onstantia" charset="0"/>
                        <a:ea typeface="ＭＳ Ｐゴシック" charset="-128"/>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5" name="Straight Connector 4"/>
          <p:cNvCxnSpPr/>
          <p:nvPr/>
        </p:nvCxnSpPr>
        <p:spPr>
          <a:xfrm>
            <a:off x="4572000" y="2509838"/>
            <a:ext cx="4114800"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7817" name="TextBox 1"/>
          <p:cNvSpPr txBox="1">
            <a:spLocks noChangeArrowheads="1"/>
          </p:cNvSpPr>
          <p:nvPr/>
        </p:nvSpPr>
        <p:spPr bwMode="auto">
          <a:xfrm>
            <a:off x="457200" y="1250252"/>
            <a:ext cx="8229600" cy="677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u="sng">
                <a:ea typeface="Calibri" charset="0"/>
                <a:cs typeface="Calibri" charset="0"/>
              </a:rPr>
              <a:t>Precise Problem Statement:</a:t>
            </a:r>
          </a:p>
          <a:p>
            <a:pPr eaLnBrk="1" hangingPunct="1">
              <a:spcBef>
                <a:spcPct val="0"/>
              </a:spcBef>
              <a:buFontTx/>
              <a:buNone/>
            </a:pPr>
            <a:endParaRPr lang="en-US" altLang="en-US" sz="1800">
              <a:ea typeface="Calibri" charset="0"/>
              <a:cs typeface="Calibri"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41" name="Title 2"/>
          <p:cNvSpPr>
            <a:spLocks noGrp="1"/>
          </p:cNvSpPr>
          <p:nvPr>
            <p:ph type="title"/>
          </p:nvPr>
        </p:nvSpPr>
        <p:spPr/>
        <p:txBody>
          <a:bodyPr/>
          <a:lstStyle/>
          <a:p>
            <a:pPr eaLnBrk="1" hangingPunct="1"/>
            <a:r>
              <a:rPr lang="en-US" altLang="en-US" sz="4000">
                <a:latin typeface="Arial" charset="0"/>
                <a:ea typeface="ＭＳ Ｐゴシック" charset="-128"/>
              </a:rPr>
              <a:t>Activity</a:t>
            </a:r>
          </a:p>
        </p:txBody>
      </p:sp>
      <p:sp>
        <p:nvSpPr>
          <p:cNvPr id="419842" name="Content Placeholder 1"/>
          <p:cNvSpPr>
            <a:spLocks noGrp="1"/>
          </p:cNvSpPr>
          <p:nvPr>
            <p:ph idx="1"/>
          </p:nvPr>
        </p:nvSpPr>
        <p:spPr/>
        <p:txBody>
          <a:bodyPr/>
          <a:lstStyle/>
          <a:p>
            <a:pPr marL="0" indent="0" eaLnBrk="1" hangingPunct="1">
              <a:buFont typeface="Symbol" charset="2"/>
              <a:buNone/>
            </a:pPr>
            <a:r>
              <a:rPr lang="en-US" altLang="en-US" sz="2200" dirty="0">
                <a:latin typeface="Arial" charset="0"/>
                <a:ea typeface="ＭＳ Ｐゴシック" charset="-128"/>
              </a:rPr>
              <a:t>Part 1:</a:t>
            </a:r>
          </a:p>
          <a:p>
            <a:pPr marL="0" indent="0" eaLnBrk="1" hangingPunct="1">
              <a:buFont typeface="Symbol" charset="2"/>
              <a:buNone/>
            </a:pPr>
            <a:r>
              <a:rPr lang="en-US" altLang="en-US" sz="2200" dirty="0">
                <a:latin typeface="Arial" charset="0"/>
                <a:ea typeface="ＭＳ Ｐゴシック" charset="-128"/>
              </a:rPr>
              <a:t>Using the TIPS Problem Solving Process (handout) as a guide:</a:t>
            </a:r>
          </a:p>
          <a:p>
            <a:pPr lvl="1" eaLnBrk="1" hangingPunct="1"/>
            <a:r>
              <a:rPr lang="en-US" altLang="en-US" sz="2000" dirty="0">
                <a:latin typeface="Arial" charset="0"/>
                <a:ea typeface="ＭＳ Ｐゴシック" charset="-128"/>
              </a:rPr>
              <a:t>Identify the precise nature of the problem</a:t>
            </a:r>
          </a:p>
          <a:p>
            <a:pPr lvl="1" eaLnBrk="1" hangingPunct="1"/>
            <a:r>
              <a:rPr lang="en-US" altLang="en-US" sz="2000" dirty="0">
                <a:latin typeface="Arial" charset="0"/>
                <a:ea typeface="ＭＳ Ｐゴシック" charset="-128"/>
              </a:rPr>
              <a:t>What are the elements of your plan?</a:t>
            </a:r>
          </a:p>
          <a:p>
            <a:pPr lvl="1" eaLnBrk="1" hangingPunct="1"/>
            <a:endParaRPr lang="en-US" altLang="en-US" sz="1200" dirty="0">
              <a:latin typeface="Arial" charset="0"/>
              <a:ea typeface="ＭＳ Ｐゴシック" charset="-128"/>
            </a:endParaRPr>
          </a:p>
          <a:p>
            <a:pPr marL="0" indent="0" eaLnBrk="1" hangingPunct="1">
              <a:buFont typeface="Symbol" charset="2"/>
              <a:buNone/>
            </a:pPr>
            <a:r>
              <a:rPr lang="en-US" altLang="en-US" sz="2200" dirty="0">
                <a:latin typeface="Arial" charset="0"/>
                <a:ea typeface="ＭＳ Ｐゴシック" charset="-128"/>
              </a:rPr>
              <a:t>Part 2:</a:t>
            </a:r>
          </a:p>
          <a:p>
            <a:pPr lvl="1" eaLnBrk="1" hangingPunct="1"/>
            <a:r>
              <a:rPr lang="en-US" altLang="en-US" sz="2000" dirty="0">
                <a:latin typeface="Arial" charset="0"/>
                <a:ea typeface="ＭＳ Ｐゴシック" charset="-128"/>
              </a:rPr>
              <a:t>Complete a review of your </a:t>
            </a:r>
            <a:r>
              <a:rPr lang="en-US" altLang="en-US" sz="2000" dirty="0" smtClean="0">
                <a:latin typeface="Arial" charset="0"/>
                <a:ea typeface="ＭＳ Ｐゴシック" charset="-128"/>
              </a:rPr>
              <a:t>BoQ or TFI </a:t>
            </a:r>
            <a:r>
              <a:rPr lang="en-US" altLang="en-US" sz="2000" dirty="0">
                <a:latin typeface="Arial" charset="0"/>
                <a:ea typeface="ＭＳ Ｐゴシック" charset="-128"/>
              </a:rPr>
              <a:t>and SAS data and prepare a presentation to your staff/board/families/students…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a:xfrm>
            <a:off x="457200" y="304800"/>
            <a:ext cx="8229600" cy="1143000"/>
          </a:xfrm>
        </p:spPr>
        <p:txBody>
          <a:bodyPr/>
          <a:lstStyle/>
          <a:p>
            <a:pPr eaLnBrk="1" hangingPunct="1"/>
            <a:r>
              <a:rPr lang="en-US" altLang="en-US" sz="4000" b="1" dirty="0">
                <a:latin typeface="Arial" charset="0"/>
                <a:ea typeface="ＭＳ Ｐゴシック" charset="-128"/>
              </a:rPr>
              <a:t/>
            </a:r>
            <a:br>
              <a:rPr lang="en-US" altLang="en-US" sz="4000" b="1" dirty="0">
                <a:latin typeface="Arial" charset="0"/>
                <a:ea typeface="ＭＳ Ｐゴシック" charset="-128"/>
              </a:rPr>
            </a:br>
            <a:r>
              <a:rPr lang="en-US" altLang="en-US" sz="4000" dirty="0">
                <a:latin typeface="Arial" charset="0"/>
                <a:ea typeface="ＭＳ Ｐゴシック" charset="-128"/>
              </a:rPr>
              <a:t>Benefits of Family Engagement</a:t>
            </a:r>
            <a:br>
              <a:rPr lang="en-US" altLang="en-US" sz="4000" dirty="0">
                <a:latin typeface="Arial" charset="0"/>
                <a:ea typeface="ＭＳ Ｐゴシック" charset="-128"/>
              </a:rPr>
            </a:br>
            <a:endParaRPr lang="en-US" altLang="en-US" sz="4000" dirty="0">
              <a:latin typeface="Arial" charset="0"/>
              <a:ea typeface="ＭＳ Ｐゴシック" charset="-128"/>
            </a:endParaRPr>
          </a:p>
        </p:txBody>
      </p:sp>
      <p:sp>
        <p:nvSpPr>
          <p:cNvPr id="12291" name="Rectangle 3"/>
          <p:cNvSpPr>
            <a:spLocks noGrp="1" noChangeArrowheads="1"/>
          </p:cNvSpPr>
          <p:nvPr>
            <p:ph idx="1"/>
          </p:nvPr>
        </p:nvSpPr>
        <p:spPr>
          <a:xfrm>
            <a:off x="533400" y="1981200"/>
            <a:ext cx="8229600" cy="4525963"/>
          </a:xfrm>
        </p:spPr>
        <p:txBody>
          <a:bodyPr/>
          <a:lstStyle/>
          <a:p>
            <a:pPr eaLnBrk="1" hangingPunct="1">
              <a:lnSpc>
                <a:spcPct val="90000"/>
              </a:lnSpc>
              <a:defRPr/>
            </a:pPr>
            <a:r>
              <a:rPr lang="en-US" altLang="en-US" sz="2800" dirty="0" smtClean="0">
                <a:latin typeface="Arial"/>
                <a:ea typeface="+mn-ea"/>
                <a:cs typeface="Arial"/>
              </a:rPr>
              <a:t>Higher test scores</a:t>
            </a:r>
          </a:p>
          <a:p>
            <a:pPr eaLnBrk="1" hangingPunct="1">
              <a:lnSpc>
                <a:spcPct val="90000"/>
              </a:lnSpc>
              <a:defRPr/>
            </a:pPr>
            <a:r>
              <a:rPr lang="en-US" altLang="en-US" sz="2800" dirty="0" smtClean="0">
                <a:latin typeface="Arial"/>
                <a:ea typeface="+mn-ea"/>
                <a:cs typeface="Arial"/>
              </a:rPr>
              <a:t>Better grades</a:t>
            </a:r>
          </a:p>
          <a:p>
            <a:pPr eaLnBrk="1" hangingPunct="1">
              <a:lnSpc>
                <a:spcPct val="90000"/>
              </a:lnSpc>
              <a:defRPr/>
            </a:pPr>
            <a:r>
              <a:rPr lang="en-US" altLang="en-US" sz="2800" dirty="0" smtClean="0">
                <a:latin typeface="Arial"/>
                <a:ea typeface="+mn-ea"/>
                <a:cs typeface="Arial"/>
              </a:rPr>
              <a:t>Better attendance</a:t>
            </a:r>
          </a:p>
          <a:p>
            <a:pPr eaLnBrk="1" hangingPunct="1">
              <a:lnSpc>
                <a:spcPct val="90000"/>
              </a:lnSpc>
              <a:defRPr/>
            </a:pPr>
            <a:r>
              <a:rPr lang="en-US" altLang="en-US" sz="2800" dirty="0" smtClean="0">
                <a:latin typeface="Arial"/>
                <a:ea typeface="+mn-ea"/>
                <a:cs typeface="Arial"/>
              </a:rPr>
              <a:t>Higher levels of homework completion</a:t>
            </a:r>
          </a:p>
          <a:p>
            <a:pPr eaLnBrk="1" hangingPunct="1">
              <a:lnSpc>
                <a:spcPct val="90000"/>
              </a:lnSpc>
              <a:defRPr/>
            </a:pPr>
            <a:r>
              <a:rPr lang="en-US" altLang="en-US" sz="2800" dirty="0" smtClean="0">
                <a:latin typeface="Arial"/>
                <a:ea typeface="+mn-ea"/>
                <a:cs typeface="Arial"/>
              </a:rPr>
              <a:t>More positive student motivation</a:t>
            </a:r>
          </a:p>
          <a:p>
            <a:pPr eaLnBrk="1" hangingPunct="1">
              <a:lnSpc>
                <a:spcPct val="90000"/>
              </a:lnSpc>
              <a:defRPr/>
            </a:pPr>
            <a:r>
              <a:rPr lang="en-US" altLang="en-US" sz="2800" dirty="0" smtClean="0">
                <a:latin typeface="Arial"/>
                <a:ea typeface="+mn-ea"/>
                <a:cs typeface="Arial"/>
              </a:rPr>
              <a:t>Improved attitudes about school work</a:t>
            </a:r>
          </a:p>
          <a:p>
            <a:pPr marL="0" indent="0" eaLnBrk="1" hangingPunct="1">
              <a:lnSpc>
                <a:spcPct val="90000"/>
              </a:lnSpc>
              <a:buFontTx/>
              <a:buNone/>
              <a:defRPr/>
            </a:pPr>
            <a:endParaRPr lang="en-US" sz="1600" dirty="0" smtClean="0">
              <a:latin typeface="Arial"/>
              <a:ea typeface="+mn-ea"/>
              <a:cs typeface="Arial"/>
            </a:endParaRPr>
          </a:p>
          <a:p>
            <a:pPr marL="0" indent="0" eaLnBrk="1" hangingPunct="1">
              <a:lnSpc>
                <a:spcPct val="90000"/>
              </a:lnSpc>
              <a:buFontTx/>
              <a:buNone/>
              <a:defRPr/>
            </a:pPr>
            <a:r>
              <a:rPr lang="en-US" altLang="en-US" sz="1600" dirty="0" smtClean="0">
                <a:latin typeface="Arial"/>
                <a:ea typeface="+mn-ea"/>
                <a:cs typeface="Arial"/>
                <a:hlinkClick r:id="rId3"/>
              </a:rPr>
              <a:t>http://www.pbis.org/family/family_partnership.aspx</a:t>
            </a:r>
            <a:endParaRPr lang="en-US" altLang="en-US" sz="1600" dirty="0" smtClean="0">
              <a:latin typeface="Arial"/>
              <a:ea typeface="+mn-ea"/>
              <a:cs typeface="Arial"/>
            </a:endParaRPr>
          </a:p>
          <a:p>
            <a:pPr marL="0" indent="0" eaLnBrk="1" hangingPunct="1">
              <a:lnSpc>
                <a:spcPct val="90000"/>
              </a:lnSpc>
              <a:buFontTx/>
              <a:buNone/>
              <a:defRPr/>
            </a:pPr>
            <a:endParaRPr lang="en-US" sz="1600" dirty="0" smtClean="0">
              <a:latin typeface="Arial"/>
              <a:ea typeface="+mn-ea"/>
              <a:cs typeface="Arial"/>
            </a:endParaRPr>
          </a:p>
          <a:p>
            <a:pPr marL="0" indent="0" eaLnBrk="1" hangingPunct="1">
              <a:lnSpc>
                <a:spcPct val="90000"/>
              </a:lnSpc>
              <a:buFontTx/>
              <a:buNone/>
              <a:defRPr/>
            </a:pPr>
            <a:r>
              <a:rPr lang="en-US" sz="1600" dirty="0" err="1" smtClean="0">
                <a:latin typeface="Arial"/>
                <a:ea typeface="+mn-ea"/>
                <a:cs typeface="Arial"/>
              </a:rPr>
              <a:t>Darsch</a:t>
            </a:r>
            <a:r>
              <a:rPr lang="en-US" sz="1600" dirty="0" smtClean="0">
                <a:latin typeface="Arial"/>
                <a:ea typeface="+mn-ea"/>
                <a:cs typeface="Arial"/>
              </a:rPr>
              <a:t>, Miao, &amp; </a:t>
            </a:r>
            <a:r>
              <a:rPr lang="en-US" sz="1600" dirty="0" err="1" smtClean="0">
                <a:latin typeface="Arial"/>
                <a:ea typeface="+mn-ea"/>
                <a:cs typeface="Arial"/>
              </a:rPr>
              <a:t>Shippen</a:t>
            </a:r>
            <a:r>
              <a:rPr lang="en-US" sz="1600" dirty="0" smtClean="0">
                <a:latin typeface="Arial"/>
                <a:ea typeface="+mn-ea"/>
                <a:cs typeface="Arial"/>
              </a:rPr>
              <a:t>. (2004) </a:t>
            </a:r>
            <a:r>
              <a:rPr lang="en-US" sz="1600" u="sng" dirty="0" smtClean="0">
                <a:latin typeface="Arial"/>
                <a:ea typeface="+mn-ea"/>
                <a:cs typeface="Arial"/>
              </a:rPr>
              <a:t>A Model for Involving Parents of Children with Learning and Behavior Problems in the Schools: </a:t>
            </a:r>
            <a:r>
              <a:rPr lang="en-US" sz="1600" dirty="0" smtClean="0">
                <a:latin typeface="Arial"/>
                <a:ea typeface="+mn-ea"/>
                <a:cs typeface="Arial"/>
              </a:rPr>
              <a:t>Preventing School Failure 48(3), 24-35 </a:t>
            </a:r>
          </a:p>
          <a:p>
            <a:pPr marL="0" indent="0" eaLnBrk="1" hangingPunct="1">
              <a:lnSpc>
                <a:spcPct val="90000"/>
              </a:lnSpc>
              <a:buFontTx/>
              <a:buNone/>
              <a:defRPr/>
            </a:pPr>
            <a:endParaRPr lang="en-US" altLang="en-US" sz="1600" dirty="0" smtClean="0">
              <a:latin typeface="Arial"/>
              <a:ea typeface="+mn-ea"/>
              <a:cs typeface="Arial"/>
            </a:endParaRPr>
          </a:p>
        </p:txBody>
      </p:sp>
      <p:pic>
        <p:nvPicPr>
          <p:cNvPr id="4239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1524000"/>
            <a:ext cx="213836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25463" y="363538"/>
            <a:ext cx="8272462" cy="989012"/>
          </a:xfrm>
        </p:spPr>
        <p:txBody>
          <a:bodyPr>
            <a:normAutofit fontScale="90000"/>
          </a:bodyPr>
          <a:lstStyle/>
          <a:p>
            <a:pPr algn="l" eaLnBrk="1" hangingPunct="1">
              <a:defRPr/>
            </a:pPr>
            <a:r>
              <a:rPr lang="en-US" altLang="en-US" sz="4000" b="1" dirty="0">
                <a:ea typeface="ＭＳ Ｐゴシック" pitchFamily="34" charset="-128"/>
              </a:rPr>
              <a:t/>
            </a:r>
            <a:br>
              <a:rPr lang="en-US" altLang="en-US" sz="4000" b="1" dirty="0">
                <a:ea typeface="ＭＳ Ｐゴシック" pitchFamily="34" charset="-128"/>
              </a:rPr>
            </a:br>
            <a:r>
              <a:rPr lang="en-US" altLang="en-US" b="1" dirty="0" smtClean="0">
                <a:ea typeface="ＭＳ Ｐゴシック" pitchFamily="34" charset="-128"/>
              </a:rPr>
              <a:t>               </a:t>
            </a:r>
            <a:r>
              <a:rPr lang="en-US" altLang="en-US" smtClean="0">
                <a:latin typeface="+mn-lt"/>
                <a:ea typeface="ＭＳ Ｐゴシック" pitchFamily="34" charset="-128"/>
              </a:rPr>
              <a:t>Student Behavior</a:t>
            </a:r>
            <a:br>
              <a:rPr lang="en-US" altLang="en-US" smtClean="0">
                <a:latin typeface="+mn-lt"/>
                <a:ea typeface="ＭＳ Ｐゴシック" pitchFamily="34" charset="-128"/>
              </a:rPr>
            </a:br>
            <a:endParaRPr lang="en-US" altLang="en-US" dirty="0" smtClean="0">
              <a:latin typeface="+mn-lt"/>
              <a:ea typeface="ＭＳ Ｐゴシック" pitchFamily="34" charset="-128"/>
            </a:endParaRPr>
          </a:p>
        </p:txBody>
      </p:sp>
      <p:sp>
        <p:nvSpPr>
          <p:cNvPr id="12291" name="Rectangle 3"/>
          <p:cNvSpPr>
            <a:spLocks noGrp="1" noChangeArrowheads="1"/>
          </p:cNvSpPr>
          <p:nvPr>
            <p:ph idx="1"/>
          </p:nvPr>
        </p:nvSpPr>
        <p:spPr>
          <a:xfrm>
            <a:off x="685800" y="1651000"/>
            <a:ext cx="8112125" cy="5008563"/>
          </a:xfrm>
        </p:spPr>
        <p:txBody>
          <a:bodyPr/>
          <a:lstStyle/>
          <a:p>
            <a:pPr eaLnBrk="1" hangingPunct="1">
              <a:lnSpc>
                <a:spcPct val="90000"/>
              </a:lnSpc>
              <a:spcBef>
                <a:spcPts val="1200"/>
              </a:spcBef>
              <a:defRPr/>
            </a:pPr>
            <a:r>
              <a:rPr lang="en-US" altLang="en-US" sz="2400" dirty="0" smtClean="0">
                <a:ea typeface="+mn-ea"/>
              </a:rPr>
              <a:t>When families are involved, students exhibit more positive attitudes and behavior.</a:t>
            </a:r>
          </a:p>
          <a:p>
            <a:pPr eaLnBrk="1" hangingPunct="1">
              <a:lnSpc>
                <a:spcPct val="90000"/>
              </a:lnSpc>
              <a:spcBef>
                <a:spcPts val="1200"/>
              </a:spcBef>
              <a:defRPr/>
            </a:pPr>
            <a:r>
              <a:rPr lang="en-US" altLang="en-US" sz="2400" dirty="0" smtClean="0">
                <a:ea typeface="+mn-ea"/>
              </a:rPr>
              <a:t>When students report feeling support from both home and school, they have more self-confidence, feel school is more important, and they tend to do better in school.</a:t>
            </a:r>
          </a:p>
          <a:p>
            <a:pPr eaLnBrk="1" hangingPunct="1">
              <a:lnSpc>
                <a:spcPct val="90000"/>
              </a:lnSpc>
              <a:spcBef>
                <a:spcPts val="1200"/>
              </a:spcBef>
              <a:defRPr/>
            </a:pPr>
            <a:r>
              <a:rPr lang="en-US" altLang="en-US" sz="2400" dirty="0" smtClean="0">
                <a:ea typeface="+mn-ea"/>
              </a:rPr>
              <a:t>Student at-risk behaviors such as alcohol use, violence, and other anti-social behaviors decrease as parent involvement increases. </a:t>
            </a:r>
          </a:p>
          <a:p>
            <a:pPr marL="400050" lvl="1" indent="0" eaLnBrk="1" hangingPunct="1">
              <a:lnSpc>
                <a:spcPct val="90000"/>
              </a:lnSpc>
              <a:buFont typeface="Arial" charset="0"/>
              <a:buNone/>
              <a:defRPr/>
            </a:pPr>
            <a:endParaRPr lang="en-US" altLang="en-US" sz="2400" dirty="0" smtClean="0">
              <a:ea typeface="+mn-ea"/>
              <a:hlinkClick r:id="rId3"/>
            </a:endParaRPr>
          </a:p>
          <a:p>
            <a:pPr marL="400050" lvl="1" indent="0" eaLnBrk="1" hangingPunct="1">
              <a:lnSpc>
                <a:spcPct val="90000"/>
              </a:lnSpc>
              <a:buFont typeface="Arial" charset="0"/>
              <a:buNone/>
              <a:defRPr/>
            </a:pPr>
            <a:r>
              <a:rPr lang="en-US" altLang="en-US" sz="2400" dirty="0" smtClean="0">
                <a:ea typeface="+mn-ea"/>
                <a:hlinkClick r:id="rId3"/>
              </a:rPr>
              <a:t>http://www.pbis.org/family/family_partnership.aspx</a:t>
            </a:r>
            <a:endParaRPr lang="en-US" sz="2400" dirty="0" smtClean="0">
              <a:ea typeface="+mn-ea"/>
            </a:endParaRPr>
          </a:p>
          <a:p>
            <a:pPr marL="0" indent="0" eaLnBrk="1" hangingPunct="1">
              <a:lnSpc>
                <a:spcPct val="90000"/>
              </a:lnSpc>
              <a:buFontTx/>
              <a:buNone/>
              <a:defRPr/>
            </a:pPr>
            <a:r>
              <a:rPr lang="en-US" altLang="en-US" sz="2400" dirty="0" smtClean="0">
                <a:ea typeface="+mn-ea"/>
              </a:rPr>
              <a:t>                                          </a:t>
            </a:r>
          </a:p>
          <a:p>
            <a:pPr marL="0" indent="0" eaLnBrk="1" hangingPunct="1">
              <a:lnSpc>
                <a:spcPct val="90000"/>
              </a:lnSpc>
              <a:buFontTx/>
              <a:buNone/>
              <a:defRPr/>
            </a:pPr>
            <a:r>
              <a:rPr lang="en-US" altLang="en-US" sz="2400" dirty="0">
                <a:ea typeface="+mn-ea"/>
              </a:rPr>
              <a:t> </a:t>
            </a:r>
            <a:r>
              <a:rPr lang="en-US" altLang="en-US" sz="2400" dirty="0" smtClean="0">
                <a:ea typeface="+mn-ea"/>
              </a:rPr>
              <a:t>                                     National PTA, 10/28/2005</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219075" y="238125"/>
            <a:ext cx="8685213" cy="927100"/>
          </a:xfrm>
        </p:spPr>
        <p:txBody>
          <a:bodyPr/>
          <a:lstStyle/>
          <a:p>
            <a:pPr eaLnBrk="1" hangingPunct="1"/>
            <a:r>
              <a:rPr lang="en-US" altLang="en-US" sz="4000" dirty="0">
                <a:latin typeface="Arial" charset="0"/>
                <a:ea typeface="ＭＳ Ｐゴシック" charset="-128"/>
              </a:rPr>
              <a:t>Research on Family Engagement </a:t>
            </a:r>
          </a:p>
        </p:txBody>
      </p:sp>
      <p:sp>
        <p:nvSpPr>
          <p:cNvPr id="428034" name="Content Placeholder 2"/>
          <p:cNvSpPr>
            <a:spLocks noGrp="1"/>
          </p:cNvSpPr>
          <p:nvPr>
            <p:ph idx="1"/>
          </p:nvPr>
        </p:nvSpPr>
        <p:spPr>
          <a:xfrm>
            <a:off x="219075" y="1600200"/>
            <a:ext cx="8685213" cy="5775325"/>
          </a:xfrm>
        </p:spPr>
        <p:txBody>
          <a:bodyPr/>
          <a:lstStyle/>
          <a:p>
            <a:pPr marL="0" indent="0" eaLnBrk="1" hangingPunct="1">
              <a:buFont typeface="Symbol" charset="2"/>
              <a:buNone/>
            </a:pPr>
            <a:r>
              <a:rPr lang="ja-JP" altLang="en-US" sz="2600" dirty="0">
                <a:latin typeface="Calibri" charset="0"/>
                <a:ea typeface="Calibri" charset="0"/>
                <a:cs typeface="Calibri" charset="0"/>
              </a:rPr>
              <a:t>“</a:t>
            </a:r>
            <a:r>
              <a:rPr lang="en-US" altLang="ja-JP" sz="2600" dirty="0">
                <a:latin typeface="Calibri" charset="0"/>
                <a:ea typeface="Calibri" charset="0"/>
                <a:cs typeface="Calibri" charset="0"/>
              </a:rPr>
              <a:t>...lack of full family engagement has been found to be a major impediment to treatment success.</a:t>
            </a:r>
            <a:r>
              <a:rPr lang="ja-JP" altLang="en-US" dirty="0">
                <a:latin typeface="Calibri" charset="0"/>
                <a:ea typeface="Calibri" charset="0"/>
                <a:cs typeface="Calibri" charset="0"/>
              </a:rPr>
              <a:t>”</a:t>
            </a:r>
            <a:endParaRPr lang="en-US" altLang="ja-JP" dirty="0">
              <a:latin typeface="Calibri" charset="0"/>
              <a:ea typeface="Calibri" charset="0"/>
              <a:cs typeface="Calibri" charset="0"/>
            </a:endParaRPr>
          </a:p>
          <a:p>
            <a:pPr marL="0" indent="0" eaLnBrk="1" hangingPunct="1">
              <a:buFont typeface="Symbol" charset="2"/>
              <a:buNone/>
            </a:pPr>
            <a:endParaRPr lang="en-US" altLang="ja-JP" dirty="0">
              <a:latin typeface="Calibri" charset="0"/>
              <a:ea typeface="Calibri" charset="0"/>
              <a:cs typeface="Calibri" charset="0"/>
            </a:endParaRPr>
          </a:p>
          <a:p>
            <a:pPr marL="0" indent="0" eaLnBrk="1" hangingPunct="1">
              <a:buFont typeface="Symbol" charset="2"/>
              <a:buNone/>
            </a:pPr>
            <a:r>
              <a:rPr lang="ja-JP" altLang="en-US" sz="2600" dirty="0">
                <a:latin typeface="Calibri" charset="0"/>
                <a:ea typeface="Calibri" charset="0"/>
                <a:cs typeface="Calibri" charset="0"/>
              </a:rPr>
              <a:t>“</a:t>
            </a:r>
            <a:r>
              <a:rPr lang="en-US" altLang="ja-JP" sz="2600" dirty="0">
                <a:latin typeface="Calibri" charset="0"/>
                <a:ea typeface="Calibri" charset="0"/>
                <a:cs typeface="Calibri" charset="0"/>
              </a:rPr>
              <a:t>Research has shown that outcomes for children’s mental healthcare tend to be better when families are engaged…</a:t>
            </a:r>
            <a:r>
              <a:rPr lang="ja-JP" altLang="en-US" sz="2600" dirty="0">
                <a:latin typeface="Calibri" charset="0"/>
                <a:ea typeface="Calibri" charset="0"/>
                <a:cs typeface="Calibri" charset="0"/>
              </a:rPr>
              <a:t>”</a:t>
            </a:r>
            <a:r>
              <a:rPr lang="en-US" altLang="ja-JP" sz="2600" dirty="0">
                <a:latin typeface="Calibri" charset="0"/>
                <a:ea typeface="Calibri" charset="0"/>
                <a:cs typeface="Calibri" charset="0"/>
              </a:rPr>
              <a:t> </a:t>
            </a:r>
          </a:p>
          <a:p>
            <a:pPr marL="0" indent="0" eaLnBrk="1" hangingPunct="1">
              <a:buFont typeface="Symbol" charset="2"/>
              <a:buNone/>
            </a:pPr>
            <a:endParaRPr lang="en-US" altLang="en-US" sz="1600" dirty="0">
              <a:latin typeface="Calibri" charset="0"/>
              <a:ea typeface="Calibri" charset="0"/>
              <a:cs typeface="Calibri" charset="0"/>
            </a:endParaRPr>
          </a:p>
          <a:p>
            <a:pPr marL="0" indent="0" algn="ctr" eaLnBrk="1" hangingPunct="1">
              <a:buFont typeface="Arial" charset="0"/>
              <a:buNone/>
            </a:pPr>
            <a:r>
              <a:rPr lang="en-US" altLang="en-US" sz="2000" dirty="0">
                <a:latin typeface="Calibri" charset="0"/>
                <a:ea typeface="Calibri" charset="0"/>
                <a:cs typeface="Calibri" charset="0"/>
              </a:rPr>
              <a:t>Huey, </a:t>
            </a:r>
            <a:r>
              <a:rPr lang="en-US" altLang="en-US" sz="2000" dirty="0" err="1">
                <a:latin typeface="Calibri" charset="0"/>
                <a:ea typeface="Calibri" charset="0"/>
                <a:cs typeface="Calibri" charset="0"/>
              </a:rPr>
              <a:t>Henggeler</a:t>
            </a:r>
            <a:r>
              <a:rPr lang="en-US" altLang="en-US" sz="2000" dirty="0">
                <a:latin typeface="Calibri" charset="0"/>
                <a:ea typeface="Calibri" charset="0"/>
                <a:cs typeface="Calibri" charset="0"/>
              </a:rPr>
              <a:t>, </a:t>
            </a:r>
            <a:r>
              <a:rPr lang="en-US" altLang="en-US" sz="2000" dirty="0" err="1">
                <a:latin typeface="Calibri" charset="0"/>
                <a:ea typeface="Calibri" charset="0"/>
                <a:cs typeface="Calibri" charset="0"/>
              </a:rPr>
              <a:t>Brondino</a:t>
            </a:r>
            <a:r>
              <a:rPr lang="en-US" altLang="en-US" sz="2000" dirty="0">
                <a:latin typeface="Calibri" charset="0"/>
                <a:ea typeface="Calibri" charset="0"/>
                <a:cs typeface="Calibri" charset="0"/>
              </a:rPr>
              <a:t>, &amp; </a:t>
            </a:r>
            <a:r>
              <a:rPr lang="en-US" altLang="en-US" sz="2000" dirty="0" err="1">
                <a:latin typeface="Calibri" charset="0"/>
                <a:ea typeface="Calibri" charset="0"/>
                <a:cs typeface="Calibri" charset="0"/>
              </a:rPr>
              <a:t>Pickrel</a:t>
            </a:r>
            <a:r>
              <a:rPr lang="en-US" altLang="en-US" sz="2000" dirty="0">
                <a:latin typeface="Calibri" charset="0"/>
                <a:ea typeface="Calibri" charset="0"/>
                <a:cs typeface="Calibri" charset="0"/>
              </a:rPr>
              <a:t>, 2000; </a:t>
            </a:r>
            <a:r>
              <a:rPr lang="en-US" altLang="en-US" sz="2000" dirty="0" err="1">
                <a:latin typeface="Calibri" charset="0"/>
                <a:ea typeface="Calibri" charset="0"/>
                <a:cs typeface="Calibri" charset="0"/>
              </a:rPr>
              <a:t>Tolan</a:t>
            </a:r>
            <a:r>
              <a:rPr lang="en-US" altLang="en-US" sz="2000" dirty="0">
                <a:latin typeface="Calibri" charset="0"/>
                <a:ea typeface="Calibri" charset="0"/>
                <a:cs typeface="Calibri" charset="0"/>
              </a:rPr>
              <a:t>, McKay, </a:t>
            </a:r>
            <a:r>
              <a:rPr lang="en-US" altLang="en-US" sz="2000" dirty="0" err="1">
                <a:latin typeface="Calibri" charset="0"/>
                <a:ea typeface="Calibri" charset="0"/>
                <a:cs typeface="Calibri" charset="0"/>
              </a:rPr>
              <a:t>Hanish</a:t>
            </a:r>
            <a:r>
              <a:rPr lang="en-US" altLang="en-US" sz="2000" dirty="0">
                <a:latin typeface="Calibri" charset="0"/>
                <a:ea typeface="Calibri" charset="0"/>
                <a:cs typeface="Calibri" charset="0"/>
              </a:rPr>
              <a:t>, &amp; Dickey, 2002</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ChangeArrowheads="1"/>
          </p:cNvSpPr>
          <p:nvPr>
            <p:ph type="title"/>
          </p:nvPr>
        </p:nvSpPr>
        <p:spPr>
          <a:xfrm>
            <a:off x="376238" y="177800"/>
            <a:ext cx="8323262" cy="1044575"/>
          </a:xfrm>
        </p:spPr>
        <p:txBody>
          <a:bodyPr/>
          <a:lstStyle/>
          <a:p>
            <a:pPr eaLnBrk="1" hangingPunct="1"/>
            <a:r>
              <a:rPr lang="en-US" altLang="en-US" sz="3600">
                <a:latin typeface="Arial" charset="0"/>
                <a:ea typeface="ＭＳ Ｐゴシック" charset="-128"/>
              </a:rPr>
              <a:t/>
            </a:r>
            <a:br>
              <a:rPr lang="en-US" altLang="en-US" sz="3600">
                <a:latin typeface="Arial" charset="0"/>
                <a:ea typeface="ＭＳ Ｐゴシック" charset="-128"/>
              </a:rPr>
            </a:br>
            <a:r>
              <a:rPr lang="en-US" altLang="en-US" sz="4000">
                <a:latin typeface="Arial" charset="0"/>
                <a:ea typeface="ＭＳ Ｐゴシック" charset="-128"/>
              </a:rPr>
              <a:t/>
            </a:r>
            <a:br>
              <a:rPr lang="en-US" altLang="en-US" sz="4000">
                <a:latin typeface="Arial" charset="0"/>
                <a:ea typeface="ＭＳ Ｐゴシック" charset="-128"/>
              </a:rPr>
            </a:br>
            <a:r>
              <a:rPr lang="en-US" altLang="en-US" sz="4000">
                <a:latin typeface="Arial" charset="0"/>
                <a:ea typeface="ＭＳ Ｐゴシック" charset="-128"/>
              </a:rPr>
              <a:t/>
            </a:r>
            <a:br>
              <a:rPr lang="en-US" altLang="en-US" sz="4000">
                <a:latin typeface="Arial" charset="0"/>
                <a:ea typeface="ＭＳ Ｐゴシック" charset="-128"/>
              </a:rPr>
            </a:br>
            <a:r>
              <a:rPr lang="en-US" altLang="en-US" sz="4000">
                <a:latin typeface="Arial" charset="0"/>
                <a:ea typeface="ＭＳ Ｐゴシック" charset="-128"/>
              </a:rPr>
              <a:t>Family Engagement Checklist</a:t>
            </a:r>
            <a:br>
              <a:rPr lang="en-US" altLang="en-US" sz="4000">
                <a:latin typeface="Arial" charset="0"/>
                <a:ea typeface="ＭＳ Ｐゴシック" charset="-128"/>
              </a:rPr>
            </a:br>
            <a:r>
              <a:rPr lang="en-US" altLang="en-US" sz="4000">
                <a:latin typeface="Arial" charset="0"/>
                <a:ea typeface="ＭＳ Ｐゴシック" charset="-128"/>
              </a:rPr>
              <a:t/>
            </a:r>
            <a:br>
              <a:rPr lang="en-US" altLang="en-US" sz="4000">
                <a:latin typeface="Arial" charset="0"/>
                <a:ea typeface="ＭＳ Ｐゴシック" charset="-128"/>
              </a:rPr>
            </a:br>
            <a:r>
              <a:rPr lang="en-US" altLang="en-US" sz="1600">
                <a:latin typeface="Arial" charset="0"/>
                <a:ea typeface="ＭＳ Ｐゴシック" charset="-128"/>
              </a:rPr>
              <a:t>Muscott &amp; Mann, 2004</a:t>
            </a:r>
            <a:r>
              <a:rPr lang="en-US" altLang="en-US" sz="1600" b="1">
                <a:latin typeface="Arial" charset="0"/>
                <a:ea typeface="ＭＳ Ｐゴシック" charset="-128"/>
              </a:rPr>
              <a:t/>
            </a:r>
            <a:br>
              <a:rPr lang="en-US" altLang="en-US" sz="1600" b="1">
                <a:latin typeface="Arial" charset="0"/>
                <a:ea typeface="ＭＳ Ｐゴシック" charset="-128"/>
              </a:rPr>
            </a:br>
            <a:r>
              <a:rPr lang="en-US" altLang="en-US" sz="1600">
                <a:latin typeface="Arial" charset="0"/>
                <a:ea typeface="ＭＳ Ｐゴシック" charset="-128"/>
              </a:rPr>
              <a:t>Adapted from Epstein (2003) and Fullen (1991)</a:t>
            </a:r>
            <a:br>
              <a:rPr lang="en-US" altLang="en-US" sz="1600">
                <a:latin typeface="Arial" charset="0"/>
                <a:ea typeface="ＭＳ Ｐゴシック" charset="-128"/>
              </a:rPr>
            </a:br>
            <a:r>
              <a:rPr lang="en-US" altLang="en-US" sz="3600" b="1">
                <a:latin typeface="Arial" charset="0"/>
                <a:ea typeface="ＭＳ Ｐゴシック" charset="-128"/>
              </a:rPr>
              <a:t> </a:t>
            </a:r>
            <a:endParaRPr lang="en-US" altLang="en-US" sz="3600">
              <a:latin typeface="Arial" charset="0"/>
              <a:ea typeface="ＭＳ Ｐゴシック" charset="-128"/>
            </a:endParaRPr>
          </a:p>
        </p:txBody>
      </p:sp>
      <p:sp>
        <p:nvSpPr>
          <p:cNvPr id="430082" name="Rectangle 3"/>
          <p:cNvSpPr>
            <a:spLocks noGrp="1" noChangeArrowheads="1"/>
          </p:cNvSpPr>
          <p:nvPr>
            <p:ph idx="1"/>
          </p:nvPr>
        </p:nvSpPr>
        <p:spPr>
          <a:xfrm>
            <a:off x="914400" y="3581400"/>
            <a:ext cx="7848600" cy="2620963"/>
          </a:xfrm>
        </p:spPr>
        <p:txBody>
          <a:bodyPr/>
          <a:lstStyle/>
          <a:p>
            <a:pPr marL="0" indent="0" eaLnBrk="1" hangingPunct="1">
              <a:lnSpc>
                <a:spcPct val="90000"/>
              </a:lnSpc>
              <a:buFontTx/>
              <a:buNone/>
            </a:pPr>
            <a:endParaRPr lang="en-US" altLang="en-US" sz="1600">
              <a:latin typeface="Trebuchet MS" charset="0"/>
              <a:ea typeface="ＭＳ Ｐゴシック" charset="-128"/>
              <a:hlinkClick r:id="rId3"/>
            </a:endParaRPr>
          </a:p>
          <a:p>
            <a:pPr marL="0" indent="0" eaLnBrk="1" hangingPunct="1">
              <a:lnSpc>
                <a:spcPct val="90000"/>
              </a:lnSpc>
              <a:buFontTx/>
              <a:buNone/>
            </a:pPr>
            <a:endParaRPr lang="en-US" altLang="en-US" sz="1600">
              <a:latin typeface="Trebuchet MS" charset="0"/>
              <a:ea typeface="ＭＳ Ｐゴシック" charset="-128"/>
              <a:hlinkClick r:id="rId4"/>
            </a:endParaRPr>
          </a:p>
          <a:p>
            <a:pPr marL="0" indent="0" eaLnBrk="1" hangingPunct="1">
              <a:lnSpc>
                <a:spcPct val="90000"/>
              </a:lnSpc>
              <a:buFontTx/>
              <a:buNone/>
            </a:pPr>
            <a:endParaRPr lang="en-US" altLang="en-US" sz="1600">
              <a:latin typeface="Trebuchet MS" charset="0"/>
              <a:ea typeface="ＭＳ Ｐゴシック" charset="-128"/>
              <a:hlinkClick r:id="rId4"/>
            </a:endParaRPr>
          </a:p>
          <a:p>
            <a:pPr marL="0" indent="0" eaLnBrk="1" hangingPunct="1">
              <a:lnSpc>
                <a:spcPct val="90000"/>
              </a:lnSpc>
              <a:buFontTx/>
              <a:buNone/>
            </a:pPr>
            <a:endParaRPr lang="en-US" altLang="en-US" sz="1600">
              <a:latin typeface="Trebuchet MS" charset="0"/>
              <a:ea typeface="ＭＳ Ｐゴシック" charset="-128"/>
              <a:hlinkClick r:id="rId5"/>
            </a:endParaRPr>
          </a:p>
          <a:p>
            <a:pPr marL="0" indent="0" eaLnBrk="1" hangingPunct="1">
              <a:lnSpc>
                <a:spcPct val="90000"/>
              </a:lnSpc>
              <a:buFontTx/>
              <a:buNone/>
            </a:pPr>
            <a:endParaRPr lang="en-US" altLang="en-US" sz="1600">
              <a:latin typeface="Trebuchet MS" charset="0"/>
              <a:ea typeface="ＭＳ Ｐゴシック" charset="-128"/>
              <a:hlinkClick r:id="rId5"/>
            </a:endParaRPr>
          </a:p>
          <a:p>
            <a:pPr marL="0" indent="0" eaLnBrk="1" hangingPunct="1">
              <a:lnSpc>
                <a:spcPct val="90000"/>
              </a:lnSpc>
              <a:buFontTx/>
              <a:buNone/>
            </a:pPr>
            <a:endParaRPr lang="en-US" altLang="en-US" sz="1600">
              <a:latin typeface="Trebuchet MS" charset="0"/>
              <a:ea typeface="ＭＳ Ｐゴシック" charset="-128"/>
              <a:hlinkClick r:id="rId6"/>
            </a:endParaRPr>
          </a:p>
          <a:p>
            <a:pPr marL="0" indent="0" eaLnBrk="1" hangingPunct="1">
              <a:lnSpc>
                <a:spcPct val="90000"/>
              </a:lnSpc>
              <a:buFontTx/>
              <a:buNone/>
            </a:pPr>
            <a:endParaRPr lang="en-US" altLang="en-US" sz="1600">
              <a:latin typeface="Trebuchet MS" charset="0"/>
              <a:ea typeface="ＭＳ Ｐゴシック" charset="-128"/>
              <a:hlinkClick r:id="rId7"/>
            </a:endParaRPr>
          </a:p>
        </p:txBody>
      </p:sp>
      <p:sp>
        <p:nvSpPr>
          <p:cNvPr id="2" name="TextBox 1"/>
          <p:cNvSpPr txBox="1"/>
          <p:nvPr/>
        </p:nvSpPr>
        <p:spPr>
          <a:xfrm>
            <a:off x="762000" y="2832100"/>
            <a:ext cx="7937500" cy="3370263"/>
          </a:xfrm>
          <a:prstGeom prst="rect">
            <a:avLst/>
          </a:prstGeom>
          <a:noFill/>
        </p:spPr>
        <p:txBody>
          <a:bodyPr>
            <a:spAutoFit/>
          </a:bodyPr>
          <a:lstStyle/>
          <a:p>
            <a:pPr eaLnBrk="1" hangingPunct="1">
              <a:defRPr/>
            </a:pPr>
            <a:r>
              <a:rPr lang="en-US" sz="3200" dirty="0">
                <a:latin typeface="+mn-lt"/>
                <a:ea typeface="+mn-ea"/>
              </a:rPr>
              <a:t>Five areas &amp; 19 tasks:</a:t>
            </a:r>
          </a:p>
          <a:p>
            <a:pPr eaLnBrk="1" hangingPunct="1">
              <a:defRPr/>
            </a:pPr>
            <a:endParaRPr lang="en-US" sz="1200" dirty="0">
              <a:latin typeface="Trebuchet MS" panose="020B0603020202020204" pitchFamily="34" charset="0"/>
              <a:ea typeface="+mn-ea"/>
            </a:endParaRPr>
          </a:p>
          <a:p>
            <a:pPr marL="457200" indent="-457200" eaLnBrk="1" hangingPunct="1">
              <a:spcBef>
                <a:spcPts val="600"/>
              </a:spcBef>
              <a:buFont typeface="+mj-lt"/>
              <a:buAutoNum type="arabicPeriod"/>
              <a:defRPr/>
            </a:pPr>
            <a:r>
              <a:rPr lang="en-US" dirty="0">
                <a:latin typeface="+mn-lt"/>
                <a:ea typeface="+mn-ea"/>
              </a:rPr>
              <a:t>Climate (4 tasks)</a:t>
            </a:r>
          </a:p>
          <a:p>
            <a:pPr marL="457200" indent="-457200" eaLnBrk="1" hangingPunct="1">
              <a:spcBef>
                <a:spcPts val="600"/>
              </a:spcBef>
              <a:buFont typeface="+mj-lt"/>
              <a:buAutoNum type="arabicPeriod"/>
              <a:defRPr/>
            </a:pPr>
            <a:r>
              <a:rPr lang="en-US" dirty="0">
                <a:latin typeface="+mn-lt"/>
                <a:ea typeface="+mn-ea"/>
              </a:rPr>
              <a:t>Parent Involvement in Learning Activities at Home (3 tasks)</a:t>
            </a:r>
          </a:p>
          <a:p>
            <a:pPr marL="457200" indent="-457200" eaLnBrk="1" hangingPunct="1">
              <a:spcBef>
                <a:spcPts val="600"/>
              </a:spcBef>
              <a:buFont typeface="+mj-lt"/>
              <a:buAutoNum type="arabicPeriod"/>
              <a:defRPr/>
            </a:pPr>
            <a:r>
              <a:rPr lang="en-US" dirty="0">
                <a:latin typeface="+mn-lt"/>
                <a:ea typeface="+mn-ea"/>
              </a:rPr>
              <a:t>Communication with Parents/Families (3 tasks)</a:t>
            </a:r>
          </a:p>
          <a:p>
            <a:pPr marL="457200" indent="-457200" eaLnBrk="1" hangingPunct="1">
              <a:spcBef>
                <a:spcPts val="600"/>
              </a:spcBef>
              <a:buFont typeface="+mj-lt"/>
              <a:buAutoNum type="arabicPeriod"/>
              <a:defRPr/>
            </a:pPr>
            <a:r>
              <a:rPr lang="en-US" dirty="0">
                <a:latin typeface="+mn-lt"/>
                <a:ea typeface="+mn-ea"/>
              </a:rPr>
              <a:t>Parent/Family Involvement at School (Volunteering, Assisting) (3 tasks)</a:t>
            </a:r>
          </a:p>
          <a:p>
            <a:pPr marL="457200" indent="-457200" eaLnBrk="1" hangingPunct="1">
              <a:spcBef>
                <a:spcPts val="600"/>
              </a:spcBef>
              <a:buFont typeface="+mj-lt"/>
              <a:buAutoNum type="arabicPeriod"/>
              <a:defRPr/>
            </a:pPr>
            <a:r>
              <a:rPr lang="en-US" dirty="0">
                <a:latin typeface="+mn-lt"/>
                <a:ea typeface="+mn-ea"/>
              </a:rPr>
              <a:t>Parent/Family Involvement in Decision-Making (6 tasks)</a:t>
            </a:r>
          </a:p>
        </p:txBody>
      </p:sp>
      <p:pic>
        <p:nvPicPr>
          <p:cNvPr id="43008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1349375"/>
            <a:ext cx="2362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2"/>
          <p:cNvSpPr>
            <a:spLocks noGrp="1"/>
          </p:cNvSpPr>
          <p:nvPr>
            <p:ph type="title"/>
          </p:nvPr>
        </p:nvSpPr>
        <p:spPr>
          <a:xfrm>
            <a:off x="457200" y="76200"/>
            <a:ext cx="8229600" cy="1252538"/>
          </a:xfrm>
        </p:spPr>
        <p:txBody>
          <a:bodyPr/>
          <a:lstStyle/>
          <a:p>
            <a:pPr eaLnBrk="1" hangingPunct="1"/>
            <a:r>
              <a:rPr lang="en-US" altLang="en-US">
                <a:latin typeface="Arial" charset="0"/>
                <a:ea typeface="ＭＳ Ｐゴシック" charset="-128"/>
              </a:rPr>
              <a:t>Family Engagement Checklist </a:t>
            </a:r>
            <a:endParaRPr lang="en-US" altLang="en-US" sz="2800">
              <a:latin typeface="Arial" charset="0"/>
              <a:ea typeface="ＭＳ Ｐゴシック" charset="-128"/>
            </a:endParaRPr>
          </a:p>
        </p:txBody>
      </p:sp>
      <p:pic>
        <p:nvPicPr>
          <p:cNvPr id="4321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411288"/>
            <a:ext cx="7300912"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2"/>
          <p:cNvSpPr>
            <a:spLocks noGrp="1"/>
          </p:cNvSpPr>
          <p:nvPr>
            <p:ph type="title"/>
          </p:nvPr>
        </p:nvSpPr>
        <p:spPr/>
        <p:txBody>
          <a:bodyPr/>
          <a:lstStyle/>
          <a:p>
            <a:pPr algn="l" eaLnBrk="1" hangingPunct="1"/>
            <a:r>
              <a:rPr lang="en-US" altLang="en-US" sz="3200">
                <a:latin typeface="Arial" charset="0"/>
                <a:ea typeface="ＭＳ Ｐゴシック" charset="-128"/>
              </a:rPr>
              <a:t>       Family Engagement Modules</a:t>
            </a:r>
          </a:p>
        </p:txBody>
      </p:sp>
      <p:sp>
        <p:nvSpPr>
          <p:cNvPr id="433154" name="Content Placeholder 1"/>
          <p:cNvSpPr>
            <a:spLocks noGrp="1"/>
          </p:cNvSpPr>
          <p:nvPr>
            <p:ph idx="1"/>
          </p:nvPr>
        </p:nvSpPr>
        <p:spPr>
          <a:xfrm>
            <a:off x="949325" y="1865313"/>
            <a:ext cx="7408863" cy="4260850"/>
          </a:xfrm>
        </p:spPr>
        <p:txBody>
          <a:bodyPr/>
          <a:lstStyle/>
          <a:p>
            <a:pPr marL="0" indent="0" eaLnBrk="1" hangingPunct="1">
              <a:buFont typeface="Symbol" charset="2"/>
              <a:buNone/>
            </a:pPr>
            <a:r>
              <a:rPr lang="en-US" altLang="en-US" sz="2000">
                <a:latin typeface="Arial" charset="0"/>
                <a:ea typeface="ＭＳ Ｐゴシック" charset="-128"/>
              </a:rPr>
              <a:t>Universal Level Family Engagement Module:</a:t>
            </a:r>
          </a:p>
          <a:p>
            <a:pPr marL="0" indent="0" eaLnBrk="1" hangingPunct="1">
              <a:buFont typeface="Symbol" charset="2"/>
              <a:buNone/>
            </a:pPr>
            <a:r>
              <a:rPr lang="en-US" altLang="en-US" sz="2000">
                <a:latin typeface="Arial" charset="0"/>
                <a:ea typeface="ＭＳ Ｐゴシック" charset="-128"/>
                <a:hlinkClick r:id="rId2"/>
              </a:rPr>
              <a:t>https://www.youtube.com/watch?v=lD7BrV11wCA</a:t>
            </a:r>
            <a:endParaRPr lang="en-US" altLang="en-US" sz="2000">
              <a:latin typeface="Arial" charset="0"/>
              <a:ea typeface="ＭＳ Ｐゴシック" charset="-128"/>
            </a:endParaRPr>
          </a:p>
          <a:p>
            <a:pPr marL="0" indent="0" eaLnBrk="1" hangingPunct="1">
              <a:buFont typeface="Symbol" charset="2"/>
              <a:buNone/>
            </a:pPr>
            <a:endParaRPr lang="en-US" altLang="en-US" sz="2000">
              <a:latin typeface="Arial" charset="0"/>
              <a:ea typeface="ＭＳ Ｐゴシック" charset="-128"/>
            </a:endParaRPr>
          </a:p>
          <a:p>
            <a:pPr marL="0" indent="0" eaLnBrk="1" hangingPunct="1">
              <a:buFont typeface="Symbol" charset="2"/>
              <a:buNone/>
            </a:pPr>
            <a:r>
              <a:rPr lang="en-US" altLang="en-US" sz="2000">
                <a:latin typeface="Arial" charset="0"/>
                <a:ea typeface="ＭＳ Ｐゴシック" charset="-128"/>
              </a:rPr>
              <a:t>Targeted Level Family Engagement Module: </a:t>
            </a:r>
            <a:r>
              <a:rPr lang="en-US" altLang="en-US" sz="2000">
                <a:latin typeface="Arial" charset="0"/>
                <a:ea typeface="ＭＳ Ｐゴシック" charset="-128"/>
                <a:hlinkClick r:id="rId3"/>
              </a:rPr>
              <a:t>https://www.youtube.com/watch?v=1w3DDUNJrbM</a:t>
            </a:r>
            <a:r>
              <a:rPr lang="en-US" altLang="en-US" sz="2000">
                <a:latin typeface="Arial" charset="0"/>
                <a:ea typeface="ＭＳ Ｐゴシック" charset="-128"/>
              </a:rPr>
              <a:t/>
            </a:r>
            <a:br>
              <a:rPr lang="en-US" altLang="en-US" sz="2000">
                <a:latin typeface="Arial" charset="0"/>
                <a:ea typeface="ＭＳ Ｐゴシック" charset="-128"/>
              </a:rPr>
            </a:br>
            <a:r>
              <a:rPr lang="en-US" altLang="en-US" sz="2000">
                <a:latin typeface="Arial" charset="0"/>
                <a:ea typeface="ＭＳ Ｐゴシック" charset="-128"/>
              </a:rPr>
              <a:t/>
            </a:r>
            <a:br>
              <a:rPr lang="en-US" altLang="en-US" sz="2000">
                <a:latin typeface="Arial" charset="0"/>
                <a:ea typeface="ＭＳ Ｐゴシック" charset="-128"/>
              </a:rPr>
            </a:br>
            <a:r>
              <a:rPr lang="en-US" altLang="en-US" sz="2000">
                <a:latin typeface="Arial" charset="0"/>
                <a:ea typeface="ＭＳ Ｐゴシック" charset="-128"/>
              </a:rPr>
              <a:t>Intensive Level Family Engagement Module: </a:t>
            </a:r>
            <a:r>
              <a:rPr lang="en-US" altLang="en-US" sz="2000">
                <a:latin typeface="Arial" charset="0"/>
                <a:ea typeface="ＭＳ Ｐゴシック" charset="-128"/>
                <a:hlinkClick r:id="rId4"/>
              </a:rPr>
              <a:t>https://youtu.be/cuZsh9Xd8Ho</a:t>
            </a:r>
            <a:endParaRPr lang="en-US" altLang="en-US" sz="2000">
              <a:latin typeface="Arial" charset="0"/>
              <a:ea typeface="ＭＳ Ｐゴシック" charset="-128"/>
            </a:endParaRPr>
          </a:p>
          <a:p>
            <a:pPr marL="0" indent="0" algn="ctr" eaLnBrk="1" hangingPunct="1">
              <a:buFont typeface="Symbol" charset="2"/>
              <a:buNone/>
            </a:pPr>
            <a:endParaRPr lang="en-US" altLang="en-US" sz="2000">
              <a:latin typeface="Arial" charset="0"/>
              <a:ea typeface="ＭＳ Ｐゴシック" charset="-128"/>
            </a:endParaRPr>
          </a:p>
          <a:p>
            <a:pPr marL="0" indent="0" algn="ctr" eaLnBrk="1" hangingPunct="1">
              <a:buFont typeface="Symbol" charset="2"/>
              <a:buNone/>
            </a:pPr>
            <a:r>
              <a:rPr lang="en-US" altLang="en-US" sz="2000">
                <a:latin typeface="Arial" charset="0"/>
                <a:ea typeface="ＭＳ Ｐゴシック" charset="-128"/>
              </a:rPr>
              <a:t>Vermont Family Network</a:t>
            </a:r>
          </a:p>
        </p:txBody>
      </p:sp>
      <p:grpSp>
        <p:nvGrpSpPr>
          <p:cNvPr id="433155" name="Group 4"/>
          <p:cNvGrpSpPr>
            <a:grpSpLocks/>
          </p:cNvGrpSpPr>
          <p:nvPr/>
        </p:nvGrpSpPr>
        <p:grpSpPr bwMode="auto">
          <a:xfrm>
            <a:off x="7080250" y="400050"/>
            <a:ext cx="1350963" cy="1017588"/>
            <a:chOff x="2019300" y="1165225"/>
            <a:chExt cx="6446838" cy="4737100"/>
          </a:xfrm>
        </p:grpSpPr>
        <p:sp>
          <p:nvSpPr>
            <p:cNvPr id="433156"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433157"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433158"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hape 513"/>
          <p:cNvSpPr>
            <a:spLocks noGrp="1"/>
          </p:cNvSpPr>
          <p:nvPr>
            <p:ph type="title"/>
          </p:nvPr>
        </p:nvSpPr>
        <p:spPr>
          <a:xfrm>
            <a:off x="511175" y="209550"/>
            <a:ext cx="8229600" cy="1343025"/>
          </a:xfrm>
        </p:spPr>
        <p:txBody>
          <a:bodyPr lIns="91425" tIns="91425" rIns="91425" bIns="91425"/>
          <a:lstStyle/>
          <a:p>
            <a:pPr eaLnBrk="1" hangingPunct="1"/>
            <a:r>
              <a:rPr lang="en-US" altLang="en-US" i="1" dirty="0">
                <a:solidFill>
                  <a:srgbClr val="FF0000"/>
                </a:solidFill>
                <a:latin typeface="Arial" charset="0"/>
                <a:ea typeface="ＭＳ Ｐゴシック" charset="-128"/>
              </a:rPr>
              <a:t>NEW</a:t>
            </a:r>
            <a:r>
              <a:rPr lang="en-US" altLang="en-US" dirty="0">
                <a:latin typeface="Arial" charset="0"/>
                <a:ea typeface="ＭＳ Ｐゴシック" charset="-128"/>
              </a:rPr>
              <a:t> Family Engagement Survey and Resources!</a:t>
            </a:r>
          </a:p>
        </p:txBody>
      </p:sp>
      <p:pic>
        <p:nvPicPr>
          <p:cNvPr id="4341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52575"/>
            <a:ext cx="915670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296"/>
          <p:cNvSpPr/>
          <p:nvPr/>
        </p:nvSpPr>
        <p:spPr>
          <a:xfrm>
            <a:off x="4673600" y="3251200"/>
            <a:ext cx="2644775" cy="1227138"/>
          </a:xfrm>
          <a:prstGeom prst="donut">
            <a:avLst>
              <a:gd name="adj" fmla="val 4979"/>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defRPr/>
            </a:pPr>
            <a:endParaRPr sz="180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2"/>
          <p:cNvSpPr>
            <a:spLocks noGrp="1"/>
          </p:cNvSpPr>
          <p:nvPr>
            <p:ph type="title" idx="4294967295"/>
          </p:nvPr>
        </p:nvSpPr>
        <p:spPr>
          <a:xfrm>
            <a:off x="0" y="53975"/>
            <a:ext cx="9144000" cy="827088"/>
          </a:xfrm>
        </p:spPr>
        <p:txBody>
          <a:bodyPr/>
          <a:lstStyle/>
          <a:p>
            <a:pPr eaLnBrk="1" hangingPunct="1"/>
            <a:r>
              <a:rPr lang="en-US" altLang="en-US" sz="4000">
                <a:latin typeface="Arial" charset="0"/>
                <a:ea typeface="ＭＳ Ｐゴシック" charset="-128"/>
              </a:rPr>
              <a:t/>
            </a:r>
            <a:br>
              <a:rPr lang="en-US" altLang="en-US" sz="4000">
                <a:latin typeface="Arial" charset="0"/>
                <a:ea typeface="ＭＳ Ｐゴシック" charset="-128"/>
              </a:rPr>
            </a:br>
            <a:r>
              <a:rPr lang="en-US" altLang="en-US" sz="4000">
                <a:latin typeface="Arial" charset="0"/>
                <a:ea typeface="ＭＳ Ｐゴシック" charset="-128"/>
              </a:rPr>
              <a:t>Level of Implementation</a:t>
            </a:r>
            <a:endParaRPr lang="en-US" altLang="en-US" sz="4000">
              <a:solidFill>
                <a:srgbClr val="FF0000"/>
              </a:solidFill>
              <a:latin typeface="Arial" charset="0"/>
              <a:ea typeface="ＭＳ Ｐゴシック" charset="-128"/>
            </a:endParaRPr>
          </a:p>
        </p:txBody>
      </p:sp>
      <p:pic>
        <p:nvPicPr>
          <p:cNvPr id="21401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1362075"/>
            <a:ext cx="86074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23983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a:xfrm>
            <a:off x="457200" y="274638"/>
            <a:ext cx="8229600" cy="1449387"/>
          </a:xfrm>
        </p:spPr>
        <p:txBody>
          <a:bodyPr/>
          <a:lstStyle/>
          <a:p>
            <a:pPr eaLnBrk="1" hangingPunct="1"/>
            <a:r>
              <a:rPr lang="en-US" altLang="en-US">
                <a:latin typeface="Arial" charset="0"/>
                <a:ea typeface="ＭＳ Ｐゴシック" charset="-128"/>
              </a:rPr>
              <a:t>Addresses the following questions</a:t>
            </a:r>
            <a:r>
              <a:rPr lang="en-US" altLang="en-US" b="1" i="1">
                <a:latin typeface="Arial" charset="0"/>
                <a:ea typeface="ＭＳ Ｐゴシック" charset="-128"/>
              </a:rPr>
              <a:t>: </a:t>
            </a:r>
            <a:endParaRPr lang="en-US" altLang="en-US">
              <a:latin typeface="Arial" charset="0"/>
              <a:ea typeface="ＭＳ Ｐゴシック" charset="-128"/>
            </a:endParaRPr>
          </a:p>
        </p:txBody>
      </p:sp>
      <p:sp>
        <p:nvSpPr>
          <p:cNvPr id="436226" name="Shape 520"/>
          <p:cNvSpPr>
            <a:spLocks noGrp="1"/>
          </p:cNvSpPr>
          <p:nvPr>
            <p:ph idx="1"/>
          </p:nvPr>
        </p:nvSpPr>
        <p:spPr>
          <a:xfrm>
            <a:off x="871538" y="2257425"/>
            <a:ext cx="7408862" cy="3868738"/>
          </a:xfrm>
        </p:spPr>
        <p:txBody>
          <a:bodyPr lIns="91425" tIns="45700" rIns="91425" bIns="45700"/>
          <a:lstStyle/>
          <a:p>
            <a:pPr eaLnBrk="1" hangingPunct="1">
              <a:lnSpc>
                <a:spcPct val="130000"/>
              </a:lnSpc>
              <a:spcBef>
                <a:spcPts val="563"/>
              </a:spcBef>
              <a:buClr>
                <a:srgbClr val="000000"/>
              </a:buClr>
            </a:pPr>
            <a:r>
              <a:rPr lang="en-US" altLang="en-US" sz="2000" i="1">
                <a:solidFill>
                  <a:srgbClr val="000000"/>
                </a:solidFill>
                <a:ea typeface="ＭＳ Ｐゴシック" charset="-128"/>
                <a:sym typeface="Calibri" charset="0"/>
              </a:rPr>
              <a:t>What do families know about PBIS in your school?</a:t>
            </a:r>
          </a:p>
          <a:p>
            <a:pPr eaLnBrk="1" hangingPunct="1">
              <a:lnSpc>
                <a:spcPct val="130000"/>
              </a:lnSpc>
              <a:spcBef>
                <a:spcPts val="563"/>
              </a:spcBef>
              <a:buClr>
                <a:srgbClr val="000000"/>
              </a:buClr>
            </a:pPr>
            <a:endParaRPr lang="en-US" altLang="en-US" sz="2000" i="1">
              <a:solidFill>
                <a:srgbClr val="000000"/>
              </a:solidFill>
              <a:ea typeface="ＭＳ Ｐゴシック" charset="-128"/>
              <a:sym typeface="Calibri" charset="0"/>
            </a:endParaRPr>
          </a:p>
          <a:p>
            <a:pPr eaLnBrk="1" hangingPunct="1">
              <a:lnSpc>
                <a:spcPct val="130000"/>
              </a:lnSpc>
              <a:spcBef>
                <a:spcPts val="563"/>
              </a:spcBef>
              <a:buClr>
                <a:srgbClr val="000000"/>
              </a:buClr>
            </a:pPr>
            <a:r>
              <a:rPr lang="en-US" altLang="en-US" sz="2000" i="1">
                <a:solidFill>
                  <a:srgbClr val="000000"/>
                </a:solidFill>
                <a:ea typeface="ＭＳ Ｐゴシック" charset="-128"/>
                <a:sym typeface="Calibri" charset="0"/>
              </a:rPr>
              <a:t>How are families’ perceptions about PBIS similar/different from school leadership team perceptions?</a:t>
            </a:r>
          </a:p>
          <a:p>
            <a:pPr eaLnBrk="1" hangingPunct="1">
              <a:lnSpc>
                <a:spcPct val="130000"/>
              </a:lnSpc>
              <a:spcBef>
                <a:spcPts val="563"/>
              </a:spcBef>
              <a:buClr>
                <a:srgbClr val="000000"/>
              </a:buClr>
            </a:pPr>
            <a:endParaRPr lang="en-US" altLang="en-US" sz="2000" i="1">
              <a:solidFill>
                <a:srgbClr val="000000"/>
              </a:solidFill>
              <a:ea typeface="ＭＳ Ｐゴシック" charset="-128"/>
              <a:sym typeface="Calibri" charset="0"/>
            </a:endParaRPr>
          </a:p>
          <a:p>
            <a:pPr eaLnBrk="1" hangingPunct="1">
              <a:lnSpc>
                <a:spcPct val="130000"/>
              </a:lnSpc>
              <a:spcBef>
                <a:spcPts val="563"/>
              </a:spcBef>
              <a:buClr>
                <a:srgbClr val="000000"/>
              </a:buClr>
            </a:pPr>
            <a:r>
              <a:rPr lang="en-US" altLang="en-US" sz="2000" i="1">
                <a:solidFill>
                  <a:srgbClr val="000000"/>
                </a:solidFill>
                <a:ea typeface="ＭＳ Ｐゴシック" charset="-128"/>
                <a:sym typeface="Calibri" charset="0"/>
              </a:rPr>
              <a:t>What can you do when there is a discrepancy?</a:t>
            </a:r>
          </a:p>
          <a:p>
            <a:pPr eaLnBrk="1" hangingPunct="1">
              <a:lnSpc>
                <a:spcPct val="130000"/>
              </a:lnSpc>
              <a:spcBef>
                <a:spcPts val="563"/>
              </a:spcBef>
              <a:buClr>
                <a:srgbClr val="000000"/>
              </a:buClr>
            </a:pPr>
            <a:endParaRPr lang="en-US" altLang="en-US" sz="2000" i="1">
              <a:solidFill>
                <a:srgbClr val="000000"/>
              </a:solidFill>
              <a:ea typeface="ＭＳ Ｐゴシック" charset="-128"/>
              <a:sym typeface="Calibri" charset="0"/>
            </a:endParaRPr>
          </a:p>
          <a:p>
            <a:pPr eaLnBrk="1" hangingPunct="1">
              <a:spcBef>
                <a:spcPts val="563"/>
              </a:spcBef>
              <a:buClr>
                <a:srgbClr val="000000"/>
              </a:buClr>
            </a:pPr>
            <a:r>
              <a:rPr lang="en-US" altLang="en-US" sz="2000" i="1">
                <a:solidFill>
                  <a:srgbClr val="000000"/>
                </a:solidFill>
                <a:ea typeface="ＭＳ Ｐゴシック" charset="-128"/>
                <a:sym typeface="Calibri" charset="0"/>
              </a:rPr>
              <a:t>What resources are available to help engage families </a:t>
            </a:r>
            <a:r>
              <a:rPr lang="en-US" altLang="en-US" sz="2000" i="1">
                <a:latin typeface="Arial" charset="0"/>
                <a:ea typeface="ＭＳ Ｐゴシック" charset="-128"/>
              </a:rPr>
              <a:t>in</a:t>
            </a:r>
            <a:r>
              <a:rPr lang="en-US" altLang="en-US" sz="2000" i="1">
                <a:solidFill>
                  <a:srgbClr val="000000"/>
                </a:solidFill>
                <a:ea typeface="ＭＳ Ｐゴシック" charset="-128"/>
                <a:sym typeface="Calibri" charset="0"/>
              </a:rPr>
              <a:t> PBIS?  </a:t>
            </a:r>
          </a:p>
        </p:txBody>
      </p:sp>
    </p:spTree>
  </p:cSld>
  <p:clrMapOvr>
    <a:masterClrMapping/>
  </p:clrMapOvr>
  <p:transition spd="slow">
    <p:cut/>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2"/>
          <p:cNvSpPr>
            <a:spLocks noGrp="1"/>
          </p:cNvSpPr>
          <p:nvPr>
            <p:ph type="title"/>
          </p:nvPr>
        </p:nvSpPr>
        <p:spPr/>
        <p:txBody>
          <a:bodyPr/>
          <a:lstStyle/>
          <a:p>
            <a:pPr eaLnBrk="1" hangingPunct="1"/>
            <a:r>
              <a:rPr lang="en-US" altLang="en-US" dirty="0" smtClean="0">
                <a:latin typeface="Arial" charset="0"/>
                <a:ea typeface="ＭＳ Ｐゴシック" charset="-128"/>
              </a:rPr>
              <a:t>Activity!</a:t>
            </a:r>
            <a:endParaRPr lang="en-US" altLang="en-US" dirty="0">
              <a:latin typeface="Arial" charset="0"/>
              <a:ea typeface="ＭＳ Ｐゴシック" charset="-128"/>
            </a:endParaRPr>
          </a:p>
        </p:txBody>
      </p:sp>
      <p:sp>
        <p:nvSpPr>
          <p:cNvPr id="438274" name="Content Placeholder 1"/>
          <p:cNvSpPr>
            <a:spLocks noGrp="1"/>
          </p:cNvSpPr>
          <p:nvPr>
            <p:ph idx="1"/>
          </p:nvPr>
        </p:nvSpPr>
        <p:spPr>
          <a:xfrm>
            <a:off x="457200" y="1663556"/>
            <a:ext cx="8229600" cy="4213225"/>
          </a:xfrm>
        </p:spPr>
        <p:txBody>
          <a:bodyPr/>
          <a:lstStyle/>
          <a:p>
            <a:pPr marL="0" indent="0" eaLnBrk="1" hangingPunct="1">
              <a:buNone/>
            </a:pPr>
            <a:r>
              <a:rPr lang="en-US" altLang="en-US" sz="2800" dirty="0">
                <a:latin typeface="Calibri" charset="0"/>
                <a:ea typeface="Calibri" charset="0"/>
                <a:cs typeface="Calibri" charset="0"/>
              </a:rPr>
              <a:t>As a team, review the Family Engagement Checklist and the Family Engagement Survey and discuss how you can use these tools</a:t>
            </a:r>
            <a:r>
              <a:rPr lang="en-US" altLang="en-US" sz="2800" dirty="0" smtClean="0">
                <a:latin typeface="Calibri" charset="0"/>
                <a:ea typeface="Calibri" charset="0"/>
                <a:cs typeface="Calibri" charset="0"/>
              </a:rPr>
              <a:t>.</a:t>
            </a:r>
            <a:endParaRPr lang="en-US" altLang="en-US" sz="2800" dirty="0">
              <a:latin typeface="Calibri" charset="0"/>
              <a:ea typeface="Calibri" charset="0"/>
              <a:cs typeface="Calibri" charset="0"/>
            </a:endParaRPr>
          </a:p>
          <a:p>
            <a:pPr lvl="1" eaLnBrk="1" hangingPunct="1"/>
            <a:r>
              <a:rPr lang="en-US" altLang="en-US" sz="2400" dirty="0">
                <a:latin typeface="Calibri" charset="0"/>
                <a:ea typeface="Calibri" charset="0"/>
                <a:cs typeface="Calibri" charset="0"/>
              </a:rPr>
              <a:t>Identify 2-3 things you will do to increase family engagement in your </a:t>
            </a:r>
            <a:r>
              <a:rPr lang="en-US" altLang="en-US" sz="2400" dirty="0" smtClean="0">
                <a:latin typeface="Calibri" charset="0"/>
                <a:ea typeface="Calibri" charset="0"/>
                <a:cs typeface="Calibri" charset="0"/>
              </a:rPr>
              <a:t>school.</a:t>
            </a:r>
            <a:endParaRPr lang="en-US" altLang="en-US" sz="2400" dirty="0">
              <a:latin typeface="Calibri" charset="0"/>
              <a:ea typeface="Calibri" charset="0"/>
              <a:cs typeface="Calibri" charset="0"/>
            </a:endParaRPr>
          </a:p>
          <a:p>
            <a:pPr lvl="1" eaLnBrk="1" hangingPunct="1"/>
            <a:r>
              <a:rPr lang="en-US" altLang="en-US" sz="2400" dirty="0" smtClean="0">
                <a:solidFill>
                  <a:srgbClr val="000000"/>
                </a:solidFill>
                <a:latin typeface="Calibri" charset="0"/>
                <a:ea typeface="Calibri" charset="0"/>
                <a:cs typeface="Calibri" charset="0"/>
                <a:sym typeface="Calibri" charset="0"/>
              </a:rPr>
              <a:t>Explore </a:t>
            </a:r>
            <a:r>
              <a:rPr lang="en-US" altLang="en-US" sz="2400" dirty="0">
                <a:solidFill>
                  <a:srgbClr val="000000"/>
                </a:solidFill>
                <a:latin typeface="Calibri" charset="0"/>
                <a:ea typeface="Calibri" charset="0"/>
                <a:cs typeface="Calibri" charset="0"/>
                <a:sym typeface="Calibri" charset="0"/>
              </a:rPr>
              <a:t>the Family Engagement Resources at </a:t>
            </a:r>
            <a:r>
              <a:rPr lang="en-US" altLang="en-US" sz="2400" u="sng" dirty="0">
                <a:solidFill>
                  <a:schemeClr val="hlink"/>
                </a:solidFill>
                <a:latin typeface="Calibri" charset="0"/>
                <a:ea typeface="Calibri" charset="0"/>
                <a:cs typeface="Calibri" charset="0"/>
                <a:sym typeface="Calibri" charset="0"/>
                <a:hlinkClick r:id="rId2"/>
              </a:rPr>
              <a:t>http://www.pbisvermont.org/resources/for-families/family-resources</a:t>
            </a:r>
          </a:p>
          <a:p>
            <a:pPr eaLnBrk="1" hangingPunct="1">
              <a:buFont typeface="Symbol" charset="2"/>
              <a:buNone/>
            </a:pPr>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We’ll hear a sampling of responses…….</a:t>
            </a: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p:nvPr>
        </p:nvSpPr>
        <p:spPr>
          <a:xfrm>
            <a:off x="457200" y="274638"/>
            <a:ext cx="8229600" cy="1325562"/>
          </a:xfrm>
        </p:spPr>
        <p:txBody>
          <a:bodyPr/>
          <a:lstStyle/>
          <a:p>
            <a:pPr eaLnBrk="1" hangingPunct="1"/>
            <a:r>
              <a:rPr lang="en-US" altLang="en-US" sz="4000" dirty="0" smtClean="0">
                <a:solidFill>
                  <a:srgbClr val="000000"/>
                </a:solidFill>
                <a:latin typeface="Arial" charset="0"/>
                <a:ea typeface="ＭＳ Ｐゴシック" charset="-128"/>
              </a:rPr>
              <a:t>Activity</a:t>
            </a:r>
            <a:r>
              <a:rPr lang="en-US" altLang="en-US" sz="4000" b="1" dirty="0">
                <a:solidFill>
                  <a:srgbClr val="000000"/>
                </a:solidFill>
                <a:latin typeface="Arial" charset="0"/>
                <a:ea typeface="ＭＳ Ｐゴシック" charset="-128"/>
              </a:rPr>
              <a:t>!</a:t>
            </a:r>
          </a:p>
        </p:txBody>
      </p:sp>
      <p:sp>
        <p:nvSpPr>
          <p:cNvPr id="58370" name="Rectangle 3"/>
          <p:cNvSpPr>
            <a:spLocks noGrp="1" noChangeArrowheads="1"/>
          </p:cNvSpPr>
          <p:nvPr>
            <p:ph idx="1"/>
          </p:nvPr>
        </p:nvSpPr>
        <p:spPr>
          <a:xfrm>
            <a:off x="800100" y="2751138"/>
            <a:ext cx="7621588" cy="3486150"/>
          </a:xfrm>
        </p:spPr>
        <p:txBody>
          <a:bodyPr/>
          <a:lstStyle/>
          <a:p>
            <a:pPr marL="0" indent="0" algn="ctr" eaLnBrk="1" hangingPunct="1">
              <a:buFont typeface="Symbol" charset="0"/>
              <a:buNone/>
              <a:defRPr/>
            </a:pPr>
            <a:r>
              <a:rPr lang="en-US" sz="2800" dirty="0" smtClean="0">
                <a:solidFill>
                  <a:srgbClr val="073E87"/>
                </a:solidFill>
                <a:latin typeface="Arial"/>
                <a:cs typeface="Arial"/>
              </a:rPr>
              <a:t>As a team, plan your revitalization roll-out using the Staff Handbook</a:t>
            </a:r>
            <a:endParaRPr lang="en-US" sz="2200" dirty="0" smtClean="0">
              <a:solidFill>
                <a:srgbClr val="073E87"/>
              </a:solidFill>
              <a:latin typeface="Arial"/>
              <a:cs typeface="Arial"/>
            </a:endParaRPr>
          </a:p>
          <a:p>
            <a:pPr lvl="1" eaLnBrk="1" hangingPunct="1">
              <a:defRPr/>
            </a:pPr>
            <a:endParaRPr lang="en-US" sz="2400" dirty="0">
              <a:latin typeface="Arial"/>
              <a:cs typeface="Arial"/>
            </a:endParaRPr>
          </a:p>
          <a:p>
            <a:pPr marL="0" indent="0" eaLnBrk="1" hangingPunct="1">
              <a:buFont typeface="Arial" charset="0"/>
              <a:buNone/>
              <a:defRPr/>
            </a:pPr>
            <a:endParaRPr lang="en-US" sz="2800" dirty="0">
              <a:latin typeface="Arial"/>
              <a:cs typeface="Arial"/>
            </a:endParaRPr>
          </a:p>
          <a:p>
            <a:pPr eaLnBrk="1" hangingPunct="1">
              <a:buFontTx/>
              <a:buNone/>
              <a:defRPr/>
            </a:pPr>
            <a:endParaRPr lang="en-US" sz="2800" dirty="0">
              <a:latin typeface="Arial"/>
              <a:cs typeface="Arial"/>
            </a:endParaRPr>
          </a:p>
          <a:p>
            <a:pPr lvl="2" eaLnBrk="1" hangingPunct="1">
              <a:buFontTx/>
              <a:buNone/>
              <a:defRPr/>
            </a:pPr>
            <a:endParaRPr lang="en-US" dirty="0">
              <a:latin typeface="Arial"/>
              <a:cs typeface="Arial"/>
            </a:endParaRPr>
          </a:p>
        </p:txBody>
      </p:sp>
      <p:pic>
        <p:nvPicPr>
          <p:cNvPr id="4464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33688" y="3973513"/>
            <a:ext cx="2074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Title 2"/>
          <p:cNvSpPr>
            <a:spLocks noGrp="1"/>
          </p:cNvSpPr>
          <p:nvPr>
            <p:ph type="title"/>
          </p:nvPr>
        </p:nvSpPr>
        <p:spPr/>
        <p:txBody>
          <a:bodyPr/>
          <a:lstStyle/>
          <a:p>
            <a:pPr eaLnBrk="1" hangingPunct="1"/>
            <a:r>
              <a:rPr lang="en-US" altLang="en-US">
                <a:latin typeface="Arial" charset="0"/>
                <a:ea typeface="ＭＳ Ｐゴシック" charset="-128"/>
              </a:rPr>
              <a:t>FINAL ACTIVITY!</a:t>
            </a:r>
          </a:p>
        </p:txBody>
      </p:sp>
      <p:sp>
        <p:nvSpPr>
          <p:cNvPr id="2" name="Content Placeholder 1"/>
          <p:cNvSpPr>
            <a:spLocks noGrp="1"/>
          </p:cNvSpPr>
          <p:nvPr>
            <p:ph idx="1"/>
          </p:nvPr>
        </p:nvSpPr>
        <p:spPr>
          <a:xfrm>
            <a:off x="871538" y="1778924"/>
            <a:ext cx="7672387" cy="4347239"/>
          </a:xfrm>
        </p:spPr>
        <p:txBody>
          <a:bodyPr/>
          <a:lstStyle/>
          <a:p>
            <a:pPr marL="0" indent="0" eaLnBrk="1" hangingPunct="1">
              <a:buFont typeface="Symbol" charset="0"/>
              <a:buNone/>
              <a:defRPr/>
            </a:pPr>
            <a:r>
              <a:rPr lang="en-US" sz="2800" dirty="0">
                <a:cs typeface="Arial"/>
              </a:rPr>
              <a:t>As a team, list all tasks &amp; projects that still need to be finished and schedule next meeting date(s)</a:t>
            </a:r>
            <a:r>
              <a:rPr lang="en-US" sz="2800" dirty="0" smtClean="0">
                <a:cs typeface="Arial"/>
              </a:rPr>
              <a:t>.</a:t>
            </a:r>
          </a:p>
          <a:p>
            <a:pPr marL="0" indent="0" eaLnBrk="1" hangingPunct="1">
              <a:buFont typeface="Symbol" charset="0"/>
              <a:buNone/>
              <a:defRPr/>
            </a:pPr>
            <a:endParaRPr lang="en-US" sz="1200" dirty="0">
              <a:cs typeface="Arial"/>
            </a:endParaRPr>
          </a:p>
          <a:p>
            <a:pPr marL="0" indent="0" eaLnBrk="1" hangingPunct="1">
              <a:buNone/>
              <a:defRPr/>
            </a:pPr>
            <a:r>
              <a:rPr lang="en-US" sz="2800" b="1" dirty="0">
                <a:cs typeface="Arial"/>
              </a:rPr>
              <a:t>IMPORTANT! </a:t>
            </a:r>
            <a:endParaRPr lang="en-US" sz="2800" b="1" dirty="0" smtClean="0">
              <a:cs typeface="Arial"/>
            </a:endParaRPr>
          </a:p>
          <a:p>
            <a:pPr eaLnBrk="1" hangingPunct="1">
              <a:defRPr/>
            </a:pPr>
            <a:r>
              <a:rPr lang="en-US" sz="2800" dirty="0" smtClean="0">
                <a:cs typeface="Arial"/>
              </a:rPr>
              <a:t>Turn </a:t>
            </a:r>
            <a:r>
              <a:rPr lang="en-US" sz="2800" dirty="0">
                <a:cs typeface="Arial"/>
              </a:rPr>
              <a:t>in a copy of your </a:t>
            </a:r>
            <a:r>
              <a:rPr lang="en-US" sz="2800" dirty="0" smtClean="0">
                <a:cs typeface="Arial"/>
              </a:rPr>
              <a:t>Staff Handbook </a:t>
            </a:r>
            <a:r>
              <a:rPr lang="en-US" sz="2800" dirty="0">
                <a:cs typeface="Arial"/>
              </a:rPr>
              <a:t>before you leave:  </a:t>
            </a:r>
          </a:p>
          <a:p>
            <a:pPr lvl="2" eaLnBrk="1" hangingPunct="1">
              <a:defRPr/>
            </a:pPr>
            <a:r>
              <a:rPr lang="en-US" dirty="0">
                <a:cs typeface="Arial"/>
              </a:rPr>
              <a:t>At the registration desk</a:t>
            </a:r>
          </a:p>
          <a:p>
            <a:pPr lvl="2" eaLnBrk="1" hangingPunct="1">
              <a:defRPr/>
            </a:pPr>
            <a:r>
              <a:rPr lang="en-US" dirty="0">
                <a:cs typeface="Arial"/>
              </a:rPr>
              <a:t>Or e-mail it to </a:t>
            </a:r>
            <a:r>
              <a:rPr lang="en-US" dirty="0">
                <a:cs typeface="Arial"/>
                <a:hlinkClick r:id="rId2"/>
              </a:rPr>
              <a:t>anne.dubie@uvm.edu</a:t>
            </a:r>
            <a:endParaRPr lang="en-US" dirty="0">
              <a:cs typeface="Arial"/>
            </a:endParaRPr>
          </a:p>
          <a:p>
            <a:pPr eaLnBrk="1" hangingPunct="1">
              <a:defRPr/>
            </a:pP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1"/>
          <p:cNvSpPr>
            <a:spLocks noGrp="1"/>
          </p:cNvSpPr>
          <p:nvPr>
            <p:ph type="title"/>
          </p:nvPr>
        </p:nvSpPr>
        <p:spPr/>
        <p:txBody>
          <a:bodyPr/>
          <a:lstStyle/>
          <a:p>
            <a:pPr eaLnBrk="1" hangingPunct="1"/>
            <a:r>
              <a:rPr lang="en-US" altLang="en-US">
                <a:latin typeface="Arial" charset="0"/>
                <a:ea typeface="ＭＳ Ｐゴシック" charset="-128"/>
              </a:rPr>
              <a:t>TEAM PRESENTATIONS!</a:t>
            </a:r>
          </a:p>
        </p:txBody>
      </p:sp>
      <p:pic>
        <p:nvPicPr>
          <p:cNvPr id="44953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1450" y="1647825"/>
            <a:ext cx="6486525"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ctrTitle"/>
          </p:nvPr>
        </p:nvSpPr>
        <p:spPr>
          <a:xfrm>
            <a:off x="685800" y="4052888"/>
            <a:ext cx="7772400" cy="1470025"/>
          </a:xfrm>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a:solidFill>
                  <a:srgbClr val="000000"/>
                </a:solidFill>
                <a:ea typeface="ＭＳ Ｐゴシック" charset="-128"/>
              </a:rPr>
              <a:t>Where do we go from here…</a:t>
            </a:r>
            <a:br>
              <a:rPr lang="en-US" altLang="en-US">
                <a:solidFill>
                  <a:srgbClr val="000000"/>
                </a:solidFill>
                <a:ea typeface="ＭＳ Ｐゴシック" charset="-128"/>
              </a:rPr>
            </a:br>
            <a:r>
              <a:rPr lang="en-US" altLang="en-US">
                <a:solidFill>
                  <a:srgbClr val="000000"/>
                </a:solidFill>
                <a:ea typeface="ＭＳ Ｐゴシック" charset="-128"/>
              </a:rPr>
              <a:t>    thoughts and/or questions…</a:t>
            </a:r>
          </a:p>
        </p:txBody>
      </p:sp>
      <p:pic>
        <p:nvPicPr>
          <p:cNvPr id="450562"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3" y="392113"/>
            <a:ext cx="35877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extBox 15"/>
          <p:cNvSpPr txBox="1">
            <a:spLocks noChangeArrowheads="1"/>
          </p:cNvSpPr>
          <p:nvPr/>
        </p:nvSpPr>
        <p:spPr bwMode="auto">
          <a:xfrm>
            <a:off x="511175" y="498475"/>
            <a:ext cx="8229600" cy="58197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8" name="Oval 7"/>
          <p:cNvSpPr/>
          <p:nvPr/>
        </p:nvSpPr>
        <p:spPr>
          <a:xfrm>
            <a:off x="877888" y="1309688"/>
            <a:ext cx="7459662" cy="4127500"/>
          </a:xfrm>
          <a:prstGeom prst="ellipse">
            <a:avLst/>
          </a:prstGeom>
          <a:solidFill>
            <a:schemeClr val="tx1">
              <a:alpha val="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2611" name="Rectangle 24"/>
          <p:cNvSpPr>
            <a:spLocks noGrp="1" noChangeArrowheads="1"/>
          </p:cNvSpPr>
          <p:nvPr>
            <p:ph type="title"/>
          </p:nvPr>
        </p:nvSpPr>
        <p:spPr>
          <a:xfrm>
            <a:off x="517525" y="498475"/>
            <a:ext cx="8229600" cy="742950"/>
          </a:xfrm>
          <a:noFill/>
          <a:extLst>
            <a:ext uri="{909E8E84-426E-40DD-AFC4-6F175D3DCCD1}">
              <a14:hiddenFill xmlns:a14="http://schemas.microsoft.com/office/drawing/2010/main">
                <a:solidFill>
                  <a:srgbClr val="FFFFFF"/>
                </a:solidFill>
              </a14:hiddenFill>
            </a:ext>
          </a:extLst>
        </p:spPr>
        <p:txBody>
          <a:bodyPr lIns="35717" tIns="35717" rIns="116994" bIns="35717"/>
          <a:lstStyle/>
          <a:p>
            <a:pPr marL="57150" eaLnBrk="1" hangingPunct="1"/>
            <a:r>
              <a:rPr lang="en-US" altLang="en-US">
                <a:ea typeface="ＭＳ Ｐゴシック" charset="-128"/>
                <a:sym typeface="Arial" charset="0"/>
              </a:rPr>
              <a:t>Vermont PBIS System of Support</a:t>
            </a:r>
          </a:p>
        </p:txBody>
      </p:sp>
      <p:grpSp>
        <p:nvGrpSpPr>
          <p:cNvPr id="452612" name="Group 8"/>
          <p:cNvGrpSpPr>
            <a:grpSpLocks/>
          </p:cNvGrpSpPr>
          <p:nvPr/>
        </p:nvGrpSpPr>
        <p:grpSpPr bwMode="auto">
          <a:xfrm>
            <a:off x="2916238" y="1404938"/>
            <a:ext cx="3648075" cy="3963987"/>
            <a:chOff x="3432066" y="1584577"/>
            <a:chExt cx="3492961" cy="3963951"/>
          </a:xfrm>
        </p:grpSpPr>
        <p:sp>
          <p:nvSpPr>
            <p:cNvPr id="21" name="AutoShape 11"/>
            <p:cNvSpPr>
              <a:spLocks/>
            </p:cNvSpPr>
            <p:nvPr/>
          </p:nvSpPr>
          <p:spPr bwMode="auto">
            <a:xfrm rot="20605107" flipH="1">
              <a:off x="560110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3" name="AutoShape 25"/>
            <p:cNvSpPr>
              <a:spLocks/>
            </p:cNvSpPr>
            <p:nvPr/>
          </p:nvSpPr>
          <p:spPr bwMode="auto">
            <a:xfrm rot="8781472" flipH="1">
              <a:off x="587774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452620" name="TextBox 1"/>
            <p:cNvSpPr txBox="1">
              <a:spLocks noChangeArrowheads="1"/>
            </p:cNvSpPr>
            <p:nvPr/>
          </p:nvSpPr>
          <p:spPr bwMode="auto">
            <a:xfrm>
              <a:off x="3961913" y="5056085"/>
              <a:ext cx="2499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b="1">
                  <a:solidFill>
                    <a:srgbClr val="000000"/>
                  </a:solidFill>
                </a:rPr>
                <a:t>FEEDBACK LOOPS</a:t>
              </a:r>
            </a:p>
          </p:txBody>
        </p:sp>
        <p:sp>
          <p:nvSpPr>
            <p:cNvPr id="452621" name="TextBox 6"/>
            <p:cNvSpPr txBox="1">
              <a:spLocks noChangeArrowheads="1"/>
            </p:cNvSpPr>
            <p:nvPr/>
          </p:nvSpPr>
          <p:spPr bwMode="auto">
            <a:xfrm>
              <a:off x="3961931" y="1584577"/>
              <a:ext cx="23831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b="1">
                  <a:solidFill>
                    <a:srgbClr val="000000"/>
                  </a:solidFill>
                </a:rPr>
                <a:t>SUPPORT LOOPS</a:t>
              </a:r>
            </a:p>
          </p:txBody>
        </p:sp>
        <p:sp>
          <p:nvSpPr>
            <p:cNvPr id="24" name="AutoShape 11"/>
            <p:cNvSpPr>
              <a:spLocks/>
            </p:cNvSpPr>
            <p:nvPr/>
          </p:nvSpPr>
          <p:spPr bwMode="auto">
            <a:xfrm rot="20605107" flipH="1">
              <a:off x="343206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7" name="AutoShape 25"/>
            <p:cNvSpPr>
              <a:spLocks/>
            </p:cNvSpPr>
            <p:nvPr/>
          </p:nvSpPr>
          <p:spPr bwMode="auto">
            <a:xfrm rot="8781472" flipH="1">
              <a:off x="359470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grpSp>
      <p:sp>
        <p:nvSpPr>
          <p:cNvPr id="30" name="Rectangle 5"/>
          <p:cNvSpPr>
            <a:spLocks/>
          </p:cNvSpPr>
          <p:nvPr/>
        </p:nvSpPr>
        <p:spPr bwMode="auto">
          <a:xfrm>
            <a:off x="1328738" y="2490788"/>
            <a:ext cx="2092325" cy="1692275"/>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smtClean="0">
                <a:solidFill>
                  <a:srgbClr val="000000"/>
                </a:solidFill>
                <a:sym typeface="Chalkboard" charset="0"/>
              </a:rPr>
              <a:t>School Level:</a:t>
            </a:r>
          </a:p>
          <a:p>
            <a:pPr algn="ctr" eaLnBrk="1" hangingPunct="1">
              <a:defRPr/>
            </a:pPr>
            <a:endParaRPr lang="en-US" altLang="en-US" sz="500" smtClean="0">
              <a:solidFill>
                <a:srgbClr val="000000"/>
              </a:solidFill>
              <a:sym typeface="Chalkboard" charset="0"/>
            </a:endParaRPr>
          </a:p>
          <a:p>
            <a:pPr algn="ctr" eaLnBrk="1" hangingPunct="1">
              <a:defRPr/>
            </a:pPr>
            <a:r>
              <a:rPr lang="en-US" altLang="en-US" sz="2600" smtClean="0">
                <a:solidFill>
                  <a:srgbClr val="000000"/>
                </a:solidFill>
                <a:sym typeface="Chalkboard" charset="0"/>
              </a:rPr>
              <a:t>School </a:t>
            </a:r>
          </a:p>
          <a:p>
            <a:pPr algn="ctr" eaLnBrk="1" hangingPunct="1">
              <a:defRPr/>
            </a:pPr>
            <a:r>
              <a:rPr lang="en-US" altLang="en-US" sz="2600" smtClean="0">
                <a:solidFill>
                  <a:srgbClr val="000000"/>
                </a:solidFill>
                <a:sym typeface="Chalkboard" charset="0"/>
              </a:rPr>
              <a:t>Coordinators</a:t>
            </a:r>
          </a:p>
          <a:p>
            <a:pPr algn="ctr" eaLnBrk="1" hangingPunct="1">
              <a:defRPr/>
            </a:pPr>
            <a:endParaRPr lang="en-US" altLang="en-US" sz="3000" smtClean="0">
              <a:solidFill>
                <a:srgbClr val="000000"/>
              </a:solidFill>
              <a:sym typeface="Chalkboard" charset="0"/>
            </a:endParaRPr>
          </a:p>
        </p:txBody>
      </p:sp>
      <p:sp>
        <p:nvSpPr>
          <p:cNvPr id="33" name="Rectangle 5"/>
          <p:cNvSpPr>
            <a:spLocks/>
          </p:cNvSpPr>
          <p:nvPr/>
        </p:nvSpPr>
        <p:spPr bwMode="auto">
          <a:xfrm>
            <a:off x="3587750" y="2493963"/>
            <a:ext cx="2093913" cy="1687512"/>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smtClean="0">
                <a:solidFill>
                  <a:srgbClr val="000000"/>
                </a:solidFill>
                <a:sym typeface="Chalkboard" charset="0"/>
              </a:rPr>
              <a:t>SU/SD Level:</a:t>
            </a:r>
          </a:p>
          <a:p>
            <a:pPr algn="ctr" eaLnBrk="1" hangingPunct="1">
              <a:defRPr/>
            </a:pPr>
            <a:endParaRPr lang="en-US" altLang="en-US" sz="500" u="sng" smtClean="0">
              <a:solidFill>
                <a:srgbClr val="000000"/>
              </a:solidFill>
              <a:sym typeface="Chalkboard" charset="0"/>
            </a:endParaRPr>
          </a:p>
          <a:p>
            <a:pPr algn="ctr" eaLnBrk="1" hangingPunct="1">
              <a:defRPr/>
            </a:pPr>
            <a:r>
              <a:rPr lang="en-US" altLang="en-US" sz="2600" smtClean="0">
                <a:solidFill>
                  <a:srgbClr val="000000"/>
                </a:solidFill>
                <a:sym typeface="Chalkboard" charset="0"/>
              </a:rPr>
              <a:t>SU/SD Coordinators</a:t>
            </a:r>
          </a:p>
          <a:p>
            <a:pPr algn="ctr" eaLnBrk="1" hangingPunct="1">
              <a:defRPr/>
            </a:pPr>
            <a:endParaRPr lang="en-US" altLang="en-US" sz="3000" smtClean="0">
              <a:solidFill>
                <a:srgbClr val="000000"/>
              </a:solidFill>
              <a:sym typeface="Chalkboard" charset="0"/>
            </a:endParaRPr>
          </a:p>
        </p:txBody>
      </p:sp>
      <p:sp>
        <p:nvSpPr>
          <p:cNvPr id="36" name="Rectangle 5"/>
          <p:cNvSpPr>
            <a:spLocks/>
          </p:cNvSpPr>
          <p:nvPr/>
        </p:nvSpPr>
        <p:spPr bwMode="auto">
          <a:xfrm>
            <a:off x="5846763" y="2495550"/>
            <a:ext cx="2092325" cy="1687513"/>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smtClean="0">
                <a:solidFill>
                  <a:srgbClr val="000000"/>
                </a:solidFill>
                <a:sym typeface="Chalkboard" charset="0"/>
              </a:rPr>
              <a:t>State Level:</a:t>
            </a:r>
          </a:p>
          <a:p>
            <a:pPr algn="ctr" eaLnBrk="1" hangingPunct="1">
              <a:defRPr/>
            </a:pPr>
            <a:endParaRPr lang="en-US" altLang="en-US" sz="500" smtClean="0">
              <a:solidFill>
                <a:srgbClr val="000000"/>
              </a:solidFill>
              <a:sym typeface="Chalkboard" charset="0"/>
            </a:endParaRPr>
          </a:p>
          <a:p>
            <a:pPr algn="ctr" eaLnBrk="1" hangingPunct="1">
              <a:defRPr/>
            </a:pPr>
            <a:r>
              <a:rPr lang="en-US" altLang="en-US" sz="2600" smtClean="0">
                <a:solidFill>
                  <a:srgbClr val="000000"/>
                </a:solidFill>
                <a:sym typeface="Chalkboard" charset="0"/>
              </a:rPr>
              <a:t>TAs</a:t>
            </a:r>
          </a:p>
          <a:p>
            <a:pPr algn="ctr" eaLnBrk="1" hangingPunct="1">
              <a:defRPr/>
            </a:pPr>
            <a:r>
              <a:rPr lang="en-US" altLang="en-US" sz="2600" smtClean="0">
                <a:solidFill>
                  <a:srgbClr val="000000"/>
                </a:solidFill>
                <a:sym typeface="Chalkboard" charset="0"/>
              </a:rPr>
              <a:t>Trainers</a:t>
            </a:r>
          </a:p>
          <a:p>
            <a:pPr algn="ctr" eaLnBrk="1" hangingPunct="1">
              <a:defRPr/>
            </a:pPr>
            <a:r>
              <a:rPr lang="en-US" altLang="en-US" sz="2600" smtClean="0">
                <a:solidFill>
                  <a:srgbClr val="000000"/>
                </a:solidFill>
                <a:sym typeface="Chalkboard" charset="0"/>
              </a:rPr>
              <a:t>Coaches</a:t>
            </a:r>
          </a:p>
          <a:p>
            <a:pPr algn="ctr" eaLnBrk="1" hangingPunct="1">
              <a:defRPr/>
            </a:pPr>
            <a:endParaRPr lang="en-US" altLang="en-US" sz="3000" smtClean="0">
              <a:solidFill>
                <a:srgbClr val="000000"/>
              </a:solidFill>
              <a:sym typeface="Chalkboard" charset="0"/>
            </a:endParaRPr>
          </a:p>
        </p:txBody>
      </p:sp>
      <p:sp>
        <p:nvSpPr>
          <p:cNvPr id="10" name="Moon 9"/>
          <p:cNvSpPr/>
          <p:nvPr/>
        </p:nvSpPr>
        <p:spPr>
          <a:xfrm rot="16200000">
            <a:off x="3520281" y="1412082"/>
            <a:ext cx="2174875" cy="7459662"/>
          </a:xfrm>
          <a:prstGeom prst="moon">
            <a:avLst>
              <a:gd name="adj" fmla="val 32256"/>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anchor="ctr"/>
          <a:lstStyle/>
          <a:p>
            <a:pPr algn="ctr" eaLnBrk="1" hangingPunct="1">
              <a:defRPr/>
            </a:pPr>
            <a:endParaRPr lang="en-US" dirty="0">
              <a:solidFill>
                <a:prstClr val="black"/>
              </a:solidFill>
            </a:endParaRPr>
          </a:p>
        </p:txBody>
      </p:sp>
      <p:sp>
        <p:nvSpPr>
          <p:cNvPr id="22" name="Rectangle 21"/>
          <p:cNvSpPr/>
          <p:nvPr/>
        </p:nvSpPr>
        <p:spPr>
          <a:xfrm>
            <a:off x="1966627" y="4108253"/>
            <a:ext cx="5331395" cy="1812801"/>
          </a:xfrm>
          <a:prstGeom prst="rect">
            <a:avLst/>
          </a:prstGeom>
          <a:noFill/>
        </p:spPr>
        <p:txBody>
          <a:bodyPr spcFirstLastPara="1" wrap="none">
            <a:prstTxWarp prst="textArchDown">
              <a:avLst>
                <a:gd name="adj" fmla="val 20024684"/>
              </a:avLst>
            </a:prstTxWarp>
            <a:spAutoFit/>
          </a:bodyPr>
          <a:lstStyle/>
          <a:p>
            <a:pPr algn="ctr" eaLnBrk="1" hangingPunct="1">
              <a:defRPr/>
            </a:pPr>
            <a:r>
              <a:rPr lang="en-US" dirty="0">
                <a:ln w="0"/>
                <a:solidFill>
                  <a:prstClr val="black"/>
                </a:solidFill>
                <a:latin typeface="Calibri" charset="0"/>
                <a:ea typeface="Calibri" charset="0"/>
                <a:cs typeface="Calibri" charset="0"/>
              </a:rPr>
              <a:t>Leadership Teams at ALL Levels of Support</a:t>
            </a:r>
          </a:p>
        </p:txBody>
      </p:sp>
    </p:spTree>
  </p:cSld>
  <p:clrMapOvr>
    <a:masterClrMapping/>
  </p:clrMapOvr>
  <p:transition spd="slow"/>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txBox="1">
            <a:spLocks noGrp="1"/>
          </p:cNvSpPr>
          <p:nvPr>
            <p:ph type="title"/>
          </p:nvPr>
        </p:nvSpPr>
        <p:spPr/>
        <p:txBody>
          <a:bodyPr lIns="91425" tIns="45700" rIns="91425" bIns="45700">
            <a:noAutofit/>
          </a:bodyPr>
          <a:lstStyle/>
          <a:p>
            <a:pPr eaLnBrk="1" hangingPunct="1">
              <a:spcBef>
                <a:spcPts val="0"/>
              </a:spcBef>
              <a:spcAft>
                <a:spcPts val="0"/>
              </a:spcAft>
              <a:buSzPct val="25000"/>
              <a:defRPr/>
            </a:pPr>
            <a:r>
              <a:rPr lang="en-US" sz="3959" dirty="0" smtClean="0">
                <a:solidFill>
                  <a:schemeClr val="dk1"/>
                </a:solidFill>
                <a:ea typeface="Calibri"/>
                <a:cs typeface="Calibri"/>
                <a:sym typeface="Calibri"/>
              </a:rPr>
              <a:t>Getting ready for next year</a:t>
            </a:r>
            <a:endParaRPr lang="en-US" sz="3959" dirty="0">
              <a:solidFill>
                <a:schemeClr val="dk1"/>
              </a:solidFill>
              <a:ea typeface="Calibri"/>
              <a:cs typeface="Calibri"/>
              <a:sym typeface="Calibri"/>
            </a:endParaRPr>
          </a:p>
        </p:txBody>
      </p:sp>
      <p:sp>
        <p:nvSpPr>
          <p:cNvPr id="454658" name="Shape 267"/>
          <p:cNvSpPr>
            <a:spLocks noGrp="1"/>
          </p:cNvSpPr>
          <p:nvPr>
            <p:ph type="body" idx="1"/>
          </p:nvPr>
        </p:nvSpPr>
        <p:spPr>
          <a:xfrm>
            <a:off x="216131" y="1417637"/>
            <a:ext cx="8744989" cy="5199293"/>
          </a:xfrm>
        </p:spPr>
        <p:txBody>
          <a:bodyPr lIns="91425" tIns="45700" rIns="91425" bIns="45700"/>
          <a:lstStyle/>
          <a:p>
            <a:pPr marL="0" indent="0">
              <a:lnSpc>
                <a:spcPct val="200000"/>
              </a:lnSpc>
              <a:spcBef>
                <a:spcPct val="0"/>
              </a:spcBef>
              <a:buClr>
                <a:srgbClr val="000000"/>
              </a:buClr>
              <a:buSzPct val="25000"/>
              <a:buNone/>
            </a:pPr>
            <a:r>
              <a:rPr lang="en-US" altLang="en-US" dirty="0"/>
              <a:t>R</a:t>
            </a:r>
            <a:r>
              <a:rPr lang="en-US" altLang="en-US" dirty="0">
                <a:solidFill>
                  <a:srgbClr val="000000"/>
                </a:solidFill>
                <a:sym typeface="Calibri" charset="0"/>
              </a:rPr>
              <a:t>ecommended Steps:</a:t>
            </a:r>
          </a:p>
          <a:p>
            <a:pPr marL="914400" lvl="1" indent="-520700">
              <a:spcBef>
                <a:spcPts val="400"/>
              </a:spcBef>
              <a:buClr>
                <a:srgbClr val="000000"/>
              </a:buClr>
              <a:buFont typeface="Calibri" charset="0"/>
              <a:buAutoNum type="arabicPeriod"/>
            </a:pPr>
            <a:r>
              <a:rPr lang="en-US" altLang="en-US" sz="2400" dirty="0"/>
              <a:t>Set aside a time to finish/revise your </a:t>
            </a:r>
            <a:r>
              <a:rPr lang="en-US" altLang="en-US" sz="2400" dirty="0">
                <a:solidFill>
                  <a:srgbClr val="FF0000"/>
                </a:solidFill>
              </a:rPr>
              <a:t>Staff Handbook and Action Plan </a:t>
            </a:r>
            <a:r>
              <a:rPr lang="en-US" altLang="en-US" sz="2400" dirty="0"/>
              <a:t>- schedule this time </a:t>
            </a:r>
            <a:r>
              <a:rPr lang="en-US" altLang="en-US" sz="2400" b="1" dirty="0"/>
              <a:t>now</a:t>
            </a:r>
          </a:p>
          <a:p>
            <a:pPr marL="914400" lvl="1" indent="-520700">
              <a:spcBef>
                <a:spcPts val="400"/>
              </a:spcBef>
              <a:buClr>
                <a:srgbClr val="000000"/>
              </a:buClr>
              <a:buFont typeface="Calibri" charset="0"/>
              <a:buAutoNum type="arabicPeriod"/>
            </a:pPr>
            <a:r>
              <a:rPr lang="en-US" altLang="en-US" sz="2400" dirty="0"/>
              <a:t>Obtain your SWIS License (optional)</a:t>
            </a:r>
          </a:p>
          <a:p>
            <a:pPr marL="1314450" lvl="2" indent="-520700">
              <a:spcBef>
                <a:spcPts val="400"/>
              </a:spcBef>
              <a:buClr>
                <a:srgbClr val="000000"/>
              </a:buClr>
            </a:pPr>
            <a:r>
              <a:rPr lang="en-US" altLang="en-US" sz="2000" dirty="0">
                <a:hlinkClick r:id="rId3"/>
              </a:rPr>
              <a:t>http://www.pbisvermont.org/resources/evaluation-tools/swis</a:t>
            </a:r>
            <a:endParaRPr lang="en-US" altLang="en-US" sz="2000" dirty="0"/>
          </a:p>
          <a:p>
            <a:pPr marL="914400" lvl="1" indent="-520700">
              <a:spcBef>
                <a:spcPts val="400"/>
              </a:spcBef>
              <a:buClr>
                <a:srgbClr val="000000"/>
              </a:buClr>
              <a:buFont typeface="Calibri" charset="0"/>
              <a:buAutoNum type="arabicPeriod"/>
            </a:pPr>
            <a:r>
              <a:rPr lang="en-US" altLang="en-US" sz="2400" dirty="0"/>
              <a:t>Consider securing resources for </a:t>
            </a:r>
            <a:r>
              <a:rPr lang="en-US" altLang="en-US" sz="2400" dirty="0">
                <a:solidFill>
                  <a:srgbClr val="FF0000"/>
                </a:solidFill>
              </a:rPr>
              <a:t>coaching support</a:t>
            </a:r>
          </a:p>
          <a:p>
            <a:pPr marL="914400" lvl="1" indent="-520700">
              <a:spcBef>
                <a:spcPts val="400"/>
              </a:spcBef>
              <a:buClr>
                <a:srgbClr val="000000"/>
              </a:buClr>
              <a:buFont typeface="Calibri" charset="0"/>
              <a:buAutoNum type="arabicPeriod"/>
            </a:pPr>
            <a:r>
              <a:rPr lang="en-US" altLang="en-US" sz="2400" dirty="0"/>
              <a:t>Plan your professional development for next year</a:t>
            </a:r>
          </a:p>
          <a:p>
            <a:pPr marL="1314450" lvl="2" indent="-520700">
              <a:spcBef>
                <a:spcPts val="400"/>
              </a:spcBef>
              <a:buClr>
                <a:srgbClr val="000000"/>
              </a:buClr>
            </a:pPr>
            <a:r>
              <a:rPr lang="en-US" altLang="en-US" sz="2000" dirty="0"/>
              <a:t>Keep an eye out for the </a:t>
            </a:r>
            <a:r>
              <a:rPr lang="en-US" altLang="en-US" sz="2000" dirty="0">
                <a:solidFill>
                  <a:srgbClr val="FF0000"/>
                </a:solidFill>
              </a:rPr>
              <a:t>VTPBiS Professional Learning Calendar </a:t>
            </a:r>
            <a:r>
              <a:rPr lang="en-US" altLang="en-US" sz="2000" dirty="0"/>
              <a:t>in June</a:t>
            </a:r>
          </a:p>
        </p:txBody>
      </p:sp>
      <p:pic>
        <p:nvPicPr>
          <p:cNvPr id="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85089">
            <a:off x="7263087" y="1113905"/>
            <a:ext cx="1223462" cy="12718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Title 1"/>
          <p:cNvSpPr>
            <a:spLocks noGrp="1"/>
          </p:cNvSpPr>
          <p:nvPr>
            <p:ph type="title"/>
          </p:nvPr>
        </p:nvSpPr>
        <p:spPr>
          <a:xfrm>
            <a:off x="0" y="263467"/>
            <a:ext cx="9144000" cy="858751"/>
          </a:xfrm>
        </p:spPr>
        <p:txBody>
          <a:bodyPr anchor="t"/>
          <a:lstStyle/>
          <a:p>
            <a:pPr marL="342900" indent="-342900" eaLnBrk="1" hangingPunct="1">
              <a:spcBef>
                <a:spcPts val="400"/>
              </a:spcBef>
            </a:pPr>
            <a:r>
              <a:rPr lang="en-US" altLang="en-US" sz="3600" dirty="0" smtClean="0">
                <a:solidFill>
                  <a:srgbClr val="000000"/>
                </a:solidFill>
                <a:ea typeface="ＭＳ Ｐゴシック" charset="-128"/>
              </a:rPr>
              <a:t>More Information about Coaching Support</a:t>
            </a:r>
            <a:endParaRPr lang="en-US" altLang="en-US" sz="3600" dirty="0">
              <a:solidFill>
                <a:srgbClr val="000000"/>
              </a:solidFill>
              <a:ea typeface="ＭＳ Ｐゴシック" charset="-128"/>
            </a:endParaRPr>
          </a:p>
        </p:txBody>
      </p:sp>
      <p:sp>
        <p:nvSpPr>
          <p:cNvPr id="456706" name="Shape 544"/>
          <p:cNvSpPr>
            <a:spLocks noGrp="1"/>
          </p:cNvSpPr>
          <p:nvPr>
            <p:ph type="body" idx="1"/>
          </p:nvPr>
        </p:nvSpPr>
        <p:spPr>
          <a:xfrm>
            <a:off x="457200" y="1371600"/>
            <a:ext cx="8578850" cy="5328458"/>
          </a:xfrm>
        </p:spPr>
        <p:txBody>
          <a:bodyPr lIns="91425" tIns="45700" rIns="91425" bIns="45700"/>
          <a:lstStyle/>
          <a:p>
            <a:pPr eaLnBrk="1" hangingPunct="1">
              <a:spcBef>
                <a:spcPct val="0"/>
              </a:spcBef>
              <a:buClr>
                <a:srgbClr val="000000"/>
              </a:buClr>
            </a:pPr>
            <a:r>
              <a:rPr lang="en-US" altLang="en-US" sz="2200" dirty="0">
                <a:solidFill>
                  <a:srgbClr val="000000"/>
                </a:solidFill>
                <a:ea typeface="ＭＳ Ｐゴシック" charset="-128"/>
                <a:sym typeface="Calibri" charset="0"/>
              </a:rPr>
              <a:t>What?</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Support for schools/SUs/SDs in fidelity of PBIS evidence-based practices and development of local implementation capacity</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Goal is to create school/SU/SD capacity for internal coaching</a:t>
            </a:r>
          </a:p>
          <a:p>
            <a:pPr eaLnBrk="1" hangingPunct="1">
              <a:spcBef>
                <a:spcPts val="475"/>
              </a:spcBef>
              <a:buClr>
                <a:srgbClr val="000000"/>
              </a:buClr>
            </a:pPr>
            <a:r>
              <a:rPr lang="en-US" altLang="en-US" sz="2200" dirty="0">
                <a:solidFill>
                  <a:srgbClr val="000000"/>
                </a:solidFill>
                <a:ea typeface="ＭＳ Ｐゴシック" charset="-128"/>
                <a:sym typeface="Calibri" charset="0"/>
              </a:rPr>
              <a:t>Why?</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Someone with expertise who can bring experience, expertise and an external perspective</a:t>
            </a:r>
          </a:p>
          <a:p>
            <a:pPr eaLnBrk="1" hangingPunct="1">
              <a:spcBef>
                <a:spcPts val="475"/>
              </a:spcBef>
              <a:buClr>
                <a:srgbClr val="000000"/>
              </a:buClr>
            </a:pPr>
            <a:r>
              <a:rPr lang="en-US" altLang="en-US" sz="2200" dirty="0">
                <a:solidFill>
                  <a:srgbClr val="000000"/>
                </a:solidFill>
                <a:ea typeface="ＭＳ Ｐゴシック" charset="-128"/>
                <a:sym typeface="Calibri" charset="0"/>
              </a:rPr>
              <a:t>How?  </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Contract with State Approved VTPBiS Coaches directly!</a:t>
            </a:r>
          </a:p>
          <a:p>
            <a:pPr lvl="1" eaLnBrk="1" hangingPunct="1">
              <a:spcBef>
                <a:spcPts val="475"/>
              </a:spcBef>
              <a:buClr>
                <a:srgbClr val="000000"/>
              </a:buClr>
            </a:pPr>
            <a:r>
              <a:rPr lang="en-US" altLang="en-US" sz="2200" b="1" dirty="0">
                <a:solidFill>
                  <a:srgbClr val="000000"/>
                </a:solidFill>
                <a:ea typeface="ＭＳ Ｐゴシック" charset="-128"/>
                <a:sym typeface="Calibri" charset="0"/>
              </a:rPr>
              <a:t>SU/SD apply for BEST/Act 230 funds </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More information at: </a:t>
            </a:r>
            <a:r>
              <a:rPr lang="en-US" altLang="en-US" sz="2200" dirty="0">
                <a:solidFill>
                  <a:srgbClr val="000000"/>
                </a:solidFill>
                <a:ea typeface="ＭＳ Ｐゴシック" charset="-128"/>
                <a:sym typeface="Calibri" charset="0"/>
                <a:hlinkClick r:id="rId3"/>
              </a:rPr>
              <a:t>http://www.pbisvermont.org/resources/coaches-a-coordinators/coaches</a:t>
            </a:r>
            <a:endParaRPr lang="en-US" altLang="en-US" sz="2200" dirty="0">
              <a:solidFill>
                <a:srgbClr val="000000"/>
              </a:solidFill>
              <a:ea typeface="ＭＳ Ｐゴシック" charset="-128"/>
              <a:sym typeface="Calibri" charset="0"/>
            </a:endParaRPr>
          </a:p>
          <a:p>
            <a:pPr lvl="1" eaLnBrk="1" hangingPunct="1">
              <a:spcBef>
                <a:spcPts val="475"/>
              </a:spcBef>
              <a:buClr>
                <a:srgbClr val="000000"/>
              </a:buClr>
            </a:pPr>
            <a:endParaRPr lang="en-US" altLang="en-US" sz="2200" dirty="0">
              <a:solidFill>
                <a:srgbClr val="000000"/>
              </a:solidFill>
              <a:ea typeface="ＭＳ Ｐゴシック" charset="-128"/>
              <a:sym typeface="Calibri" charset="0"/>
            </a:endParaRPr>
          </a:p>
          <a:p>
            <a:pPr lvl="1" eaLnBrk="1" hangingPunct="1">
              <a:spcBef>
                <a:spcPts val="563"/>
              </a:spcBef>
              <a:buClr>
                <a:srgbClr val="000000"/>
              </a:buClr>
              <a:buSzPct val="25000"/>
              <a:buFont typeface="Arial" charset="0"/>
              <a:buNone/>
            </a:pPr>
            <a:endParaRPr lang="en-US" altLang="en-US" sz="2200" dirty="0">
              <a:solidFill>
                <a:srgbClr val="000000"/>
              </a:solidFill>
              <a:ea typeface="ＭＳ Ｐゴシック" charset="-128"/>
              <a:sym typeface="Calibri" charset="0"/>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992188"/>
            <a:ext cx="38401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113" y="375920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71206">
            <a:off x="769938" y="1300163"/>
            <a:ext cx="26098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2" name="TextBox 10"/>
          <p:cNvSpPr txBox="1">
            <a:spLocks noChangeArrowheads="1"/>
          </p:cNvSpPr>
          <p:nvPr/>
        </p:nvSpPr>
        <p:spPr bwMode="auto">
          <a:xfrm rot="-2095416">
            <a:off x="2392363" y="2967038"/>
            <a:ext cx="933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Data</a:t>
            </a:r>
          </a:p>
        </p:txBody>
      </p:sp>
      <p:sp>
        <p:nvSpPr>
          <p:cNvPr id="462853" name="TextBox 11"/>
          <p:cNvSpPr txBox="1">
            <a:spLocks noChangeArrowheads="1"/>
          </p:cNvSpPr>
          <p:nvPr/>
        </p:nvSpPr>
        <p:spPr bwMode="auto">
          <a:xfrm rot="1682826">
            <a:off x="5049838" y="3106738"/>
            <a:ext cx="23955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Communicate</a:t>
            </a:r>
          </a:p>
        </p:txBody>
      </p:sp>
      <p:sp>
        <p:nvSpPr>
          <p:cNvPr id="462854" name="TextBox 12"/>
          <p:cNvSpPr txBox="1">
            <a:spLocks noChangeArrowheads="1"/>
          </p:cNvSpPr>
          <p:nvPr/>
        </p:nvSpPr>
        <p:spPr bwMode="auto">
          <a:xfrm rot="-2116284">
            <a:off x="2136775" y="5464175"/>
            <a:ext cx="30845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Share Information</a:t>
            </a:r>
          </a:p>
        </p:txBody>
      </p:sp>
      <p:pic>
        <p:nvPicPr>
          <p:cNvPr id="462855"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0950" y="4097338"/>
            <a:ext cx="3581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6" name="TextBox 14"/>
          <p:cNvSpPr txBox="1">
            <a:spLocks noChangeArrowheads="1"/>
          </p:cNvSpPr>
          <p:nvPr/>
        </p:nvSpPr>
        <p:spPr bwMode="auto">
          <a:xfrm>
            <a:off x="5530850" y="6207125"/>
            <a:ext cx="19034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Participate</a:t>
            </a:r>
          </a:p>
        </p:txBody>
      </p:sp>
      <p:sp>
        <p:nvSpPr>
          <p:cNvPr id="462857" name="Title 3"/>
          <p:cNvSpPr>
            <a:spLocks noGrp="1"/>
          </p:cNvSpPr>
          <p:nvPr>
            <p:ph type="title"/>
          </p:nvPr>
        </p:nvSpPr>
        <p:spPr>
          <a:xfrm>
            <a:off x="0" y="188913"/>
            <a:ext cx="9144000" cy="1143000"/>
          </a:xfrm>
          <a:effectLst/>
        </p:spPr>
        <p:txBody>
          <a:bodyPr/>
          <a:lstStyle/>
          <a:p>
            <a:pPr eaLnBrk="1" hangingPunct="1"/>
            <a:r>
              <a:rPr lang="en-US" altLang="en-US" sz="3800" b="1" dirty="0">
                <a:ea typeface="ＭＳ Ｐゴシック" charset="-128"/>
              </a:rPr>
              <a:t>The elements necessary to sustain PBIS include:</a:t>
            </a:r>
            <a:endParaRPr lang="en-US" altLang="en-US" sz="3800" dirty="0">
              <a:ea typeface="ＭＳ Ｐゴシック" charset="-12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88900" y="989242"/>
          <a:ext cx="9055100" cy="5387141"/>
        </p:xfrm>
        <a:graphic>
          <a:graphicData uri="http://schemas.openxmlformats.org/drawingml/2006/chart">
            <c:chart xmlns:c="http://schemas.openxmlformats.org/drawingml/2006/chart" xmlns:r="http://schemas.openxmlformats.org/officeDocument/2006/relationships" r:id="rId2"/>
          </a:graphicData>
        </a:graphic>
      </p:graphicFrame>
      <p:sp>
        <p:nvSpPr>
          <p:cNvPr id="215042" name="TextBox 1"/>
          <p:cNvSpPr txBox="1">
            <a:spLocks noChangeArrowheads="1"/>
          </p:cNvSpPr>
          <p:nvPr/>
        </p:nvSpPr>
        <p:spPr bwMode="auto">
          <a:xfrm>
            <a:off x="496888" y="200443"/>
            <a:ext cx="82153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dirty="0">
                <a:latin typeface="Arial" charset="0"/>
              </a:rPr>
              <a:t>Here’s how you rated your PBIS Knowledge</a:t>
            </a:r>
          </a:p>
        </p:txBody>
      </p:sp>
      <p:pic>
        <p:nvPicPr>
          <p:cNvPr id="2150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990600"/>
            <a:ext cx="70231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700" y="6273800"/>
            <a:ext cx="81915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0745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6" descr="http://yakketyyakllc.com/wp-content/uploads/2014/11/Pinterest_logo-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13" y="4111625"/>
            <a:ext cx="34988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898" name="Shape 531"/>
          <p:cNvSpPr>
            <a:spLocks noGrp="1"/>
          </p:cNvSpPr>
          <p:nvPr>
            <p:ph type="title"/>
          </p:nvPr>
        </p:nvSpPr>
        <p:spPr>
          <a:xfrm>
            <a:off x="457200" y="41884"/>
            <a:ext cx="8229600" cy="1143000"/>
          </a:xfrm>
        </p:spPr>
        <p:txBody>
          <a:bodyPr lIns="91425" tIns="45700" rIns="91425" bIns="45700"/>
          <a:lstStyle/>
          <a:p>
            <a:pPr eaLnBrk="1" hangingPunct="1">
              <a:buSzPct val="25000"/>
            </a:pPr>
            <a:r>
              <a:rPr lang="en-US" altLang="en-US">
                <a:solidFill>
                  <a:srgbClr val="000000"/>
                </a:solidFill>
                <a:ea typeface="ＭＳ Ｐゴシック" charset="-128"/>
                <a:sym typeface="Calibri" charset="0"/>
              </a:rPr>
              <a:t>Stay Connected!</a:t>
            </a:r>
          </a:p>
        </p:txBody>
      </p:sp>
      <p:sp>
        <p:nvSpPr>
          <p:cNvPr id="464899" name="Rectangle 1"/>
          <p:cNvSpPr>
            <a:spLocks noChangeArrowheads="1"/>
          </p:cNvSpPr>
          <p:nvPr/>
        </p:nvSpPr>
        <p:spPr bwMode="auto">
          <a:xfrm rot="-1646119">
            <a:off x="-277813" y="3594100"/>
            <a:ext cx="68278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hlinkClick r:id="rId4"/>
              </a:rPr>
              <a:t>https://www.facebook.com/groups/PBiSVermont/</a:t>
            </a:r>
            <a:endParaRPr lang="en-US" altLang="en-US" sz="2400">
              <a:latin typeface="Arial" charset="0"/>
            </a:endParaRPr>
          </a:p>
          <a:p>
            <a:pPr eaLnBrk="1" hangingPunct="1">
              <a:spcBef>
                <a:spcPct val="0"/>
              </a:spcBef>
              <a:buFontTx/>
              <a:buNone/>
            </a:pPr>
            <a:endParaRPr lang="en-US" altLang="en-US" sz="2400">
              <a:latin typeface="Arial" charset="0"/>
            </a:endParaRPr>
          </a:p>
        </p:txBody>
      </p:sp>
      <p:pic>
        <p:nvPicPr>
          <p:cNvPr id="46490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97540">
            <a:off x="82550" y="1803400"/>
            <a:ext cx="45720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115578">
            <a:off x="5903913" y="1749425"/>
            <a:ext cx="30607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2" name="Rectangle 5"/>
          <p:cNvSpPr>
            <a:spLocks noChangeArrowheads="1"/>
          </p:cNvSpPr>
          <p:nvPr/>
        </p:nvSpPr>
        <p:spPr bwMode="auto">
          <a:xfrm>
            <a:off x="2517775" y="6283325"/>
            <a:ext cx="466725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hlinkClick r:id="rId7"/>
              </a:rPr>
              <a:t>https://www.pinterest.com/vtpbis/</a:t>
            </a:r>
            <a:endParaRPr lang="en-US" altLang="en-US" sz="2400">
              <a:latin typeface="Arial" charset="0"/>
            </a:endParaRPr>
          </a:p>
          <a:p>
            <a:pPr eaLnBrk="1" hangingPunct="1">
              <a:spcBef>
                <a:spcPct val="0"/>
              </a:spcBef>
              <a:buFontTx/>
              <a:buNone/>
            </a:pPr>
            <a:endParaRPr lang="en-US" altLang="en-US" sz="2400">
              <a:latin typeface="Arial" charset="0"/>
            </a:endParaRPr>
          </a:p>
        </p:txBody>
      </p:sp>
      <p:sp>
        <p:nvSpPr>
          <p:cNvPr id="464903" name="AutoShape 2" descr="mage result for pinterest"/>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464904" name="Rectangle 2"/>
          <p:cNvSpPr>
            <a:spLocks noChangeArrowheads="1"/>
          </p:cNvSpPr>
          <p:nvPr/>
        </p:nvSpPr>
        <p:spPr bwMode="auto">
          <a:xfrm>
            <a:off x="5707063" y="4181475"/>
            <a:ext cx="4138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hlinkClick r:id="rId8"/>
              </a:rPr>
              <a:t>https://twitter.com/vtpbis</a:t>
            </a:r>
            <a:endParaRPr lang="en-US" altLang="en-US" sz="2400">
              <a:latin typeface="Arial" charset="0"/>
            </a:endParaRPr>
          </a:p>
          <a:p>
            <a:pPr eaLnBrk="1" hangingPunct="1">
              <a:spcBef>
                <a:spcPct val="0"/>
              </a:spcBef>
              <a:buFontTx/>
              <a:buNone/>
            </a:pPr>
            <a:endParaRPr lang="en-US" altLang="en-US" sz="2400">
              <a:latin typeface="Arial" charset="0"/>
            </a:endParaRPr>
          </a:p>
        </p:txBody>
      </p:sp>
    </p:spTree>
  </p:cSld>
  <p:clrMapOvr>
    <a:masterClrMapping/>
  </p:clrMapOvr>
  <p:transition spd="slow">
    <p:cut/>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6096000"/>
            <a:ext cx="9144000" cy="762000"/>
          </a:xfrm>
          <a:prstGeom prst="rect">
            <a:avLst/>
          </a:prstGeom>
          <a:noFill/>
          <a:ln w="9525">
            <a:noFill/>
            <a:miter lim="800000"/>
            <a:headEnd/>
            <a:tailEnd/>
          </a:ln>
        </p:spPr>
        <p:txBody>
          <a:bodyPr anchor="ctr"/>
          <a:lstStyle/>
          <a:p>
            <a:pPr algn="ctr">
              <a:defRPr/>
            </a:pPr>
            <a:endParaRPr lang="en-US" sz="2000" dirty="0" smtClean="0">
              <a:latin typeface="+mj-lt"/>
              <a:cs typeface="ＭＳ Ｐゴシック" charset="-128"/>
            </a:endParaRPr>
          </a:p>
          <a:p>
            <a:pPr algn="ctr">
              <a:defRPr/>
            </a:pPr>
            <a:r>
              <a:rPr lang="en-US" sz="2000" dirty="0" smtClean="0">
                <a:latin typeface="+mj-lt"/>
                <a:cs typeface="ＭＳ Ｐゴシック" charset="-128"/>
              </a:rPr>
              <a:t>When </a:t>
            </a:r>
            <a:r>
              <a:rPr lang="en-US" sz="2000" dirty="0">
                <a:latin typeface="+mj-lt"/>
                <a:cs typeface="ＭＳ Ｐゴシック" charset="-128"/>
              </a:rPr>
              <a:t>in doubt, contact Anne Dubie!</a:t>
            </a:r>
          </a:p>
          <a:p>
            <a:pPr algn="ctr">
              <a:defRPr/>
            </a:pPr>
            <a:r>
              <a:rPr lang="en-US" sz="2000" dirty="0">
                <a:latin typeface="+mj-lt"/>
                <a:cs typeface="ＭＳ Ｐゴシック" charset="-128"/>
              </a:rPr>
              <a:t>(802) 656-5775 or </a:t>
            </a:r>
            <a:r>
              <a:rPr lang="en-US" sz="2000" dirty="0">
                <a:latin typeface="+mj-lt"/>
                <a:cs typeface="ＭＳ Ｐゴシック" charset="-128"/>
                <a:hlinkClick r:id="rId3"/>
              </a:rPr>
              <a:t>Anne.Dubie@uvm.edu</a:t>
            </a:r>
            <a:endParaRPr lang="en-US" sz="2000" dirty="0">
              <a:latin typeface="+mj-lt"/>
              <a:cs typeface="ＭＳ Ｐゴシック" charset="-128"/>
            </a:endParaRPr>
          </a:p>
          <a:p>
            <a:pPr algn="ctr">
              <a:defRPr/>
            </a:pPr>
            <a:endParaRPr lang="en-US" sz="2000" dirty="0">
              <a:latin typeface="+mj-lt"/>
              <a:cs typeface="ＭＳ Ｐゴシック"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534" t="9768" r="18099" b="8981"/>
          <a:stretch/>
        </p:blipFill>
        <p:spPr>
          <a:xfrm>
            <a:off x="2936466" y="1063680"/>
            <a:ext cx="3271067" cy="4887803"/>
          </a:xfrm>
          <a:prstGeom prst="rect">
            <a:avLst/>
          </a:prstGeom>
        </p:spPr>
      </p:pic>
      <p:sp>
        <p:nvSpPr>
          <p:cNvPr id="5" name="Shape 531"/>
          <p:cNvSpPr>
            <a:spLocks noGrp="1"/>
          </p:cNvSpPr>
          <p:nvPr>
            <p:ph type="title"/>
          </p:nvPr>
        </p:nvSpPr>
        <p:spPr>
          <a:xfrm>
            <a:off x="515389" y="237003"/>
            <a:ext cx="8021782" cy="682160"/>
          </a:xfrm>
        </p:spPr>
        <p:txBody>
          <a:bodyPr lIns="91425" tIns="45700" rIns="91425" bIns="45700"/>
          <a:lstStyle/>
          <a:p>
            <a:pPr eaLnBrk="1" hangingPunct="1">
              <a:buSzPct val="25000"/>
            </a:pPr>
            <a:r>
              <a:rPr lang="en-US" altLang="en-US" dirty="0" smtClean="0">
                <a:solidFill>
                  <a:srgbClr val="000000"/>
                </a:solidFill>
                <a:ea typeface="ＭＳ Ｐゴシック" charset="-128"/>
                <a:sym typeface="Calibri" charset="0"/>
              </a:rPr>
              <a:t>Questions? Contact a VTPBiS TA</a:t>
            </a:r>
            <a:endParaRPr lang="en-US" altLang="en-US" dirty="0">
              <a:solidFill>
                <a:srgbClr val="000000"/>
              </a:solidFill>
              <a:ea typeface="ＭＳ Ｐゴシック" charset="-128"/>
              <a:sym typeface="Calibri" charset="0"/>
            </a:endParaRPr>
          </a:p>
        </p:txBody>
      </p:sp>
    </p:spTree>
    <p:extLst>
      <p:ext uri="{BB962C8B-B14F-4D97-AF65-F5344CB8AC3E}">
        <p14:creationId xmlns:p14="http://schemas.microsoft.com/office/powerpoint/2010/main" val="162501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Content Placeholder 2"/>
          <p:cNvSpPr>
            <a:spLocks noGrp="1"/>
          </p:cNvSpPr>
          <p:nvPr>
            <p:ph type="subTitle" idx="1"/>
          </p:nvPr>
        </p:nvSpPr>
        <p:spPr>
          <a:xfrm>
            <a:off x="1462088" y="455613"/>
            <a:ext cx="6400800" cy="1204912"/>
          </a:xfrm>
        </p:spPr>
        <p:txBody>
          <a:bodyPr/>
          <a:lstStyle/>
          <a:p>
            <a:pPr eaLnBrk="1" hangingPunct="1"/>
            <a:r>
              <a:rPr lang="en-US" altLang="en-US" sz="8800" b="1">
                <a:solidFill>
                  <a:srgbClr val="000000"/>
                </a:solidFill>
                <a:ea typeface="ＭＳ Ｐゴシック" charset="-128"/>
              </a:rPr>
              <a:t>THANK YOU!</a:t>
            </a:r>
          </a:p>
          <a:p>
            <a:pPr eaLnBrk="1" hangingPunct="1"/>
            <a:r>
              <a:rPr lang="en-US" altLang="en-US" sz="8800" b="1">
                <a:solidFill>
                  <a:srgbClr val="000000"/>
                </a:solidFill>
                <a:ea typeface="ＭＳ Ｐゴシック" charset="-128"/>
              </a:rPr>
              <a:t>Safe Travels!</a:t>
            </a:r>
          </a:p>
        </p:txBody>
      </p:sp>
      <p:pic>
        <p:nvPicPr>
          <p:cNvPr id="4669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3443288"/>
            <a:ext cx="39528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2"/>
          <p:cNvSpPr>
            <a:spLocks noGrp="1"/>
          </p:cNvSpPr>
          <p:nvPr>
            <p:ph type="title"/>
          </p:nvPr>
        </p:nvSpPr>
        <p:spPr/>
        <p:txBody>
          <a:bodyPr/>
          <a:lstStyle/>
          <a:p>
            <a:pPr marL="342900" indent="-342900" eaLnBrk="1" hangingPunct="1"/>
            <a:r>
              <a:rPr lang="en-US" altLang="en-US" sz="4000" dirty="0">
                <a:latin typeface="Arial" charset="0"/>
                <a:ea typeface="ＭＳ Ｐゴシック" charset="-128"/>
              </a:rPr>
              <a:t>Here’s what you said works well…</a:t>
            </a:r>
            <a:endParaRPr lang="en-US" altLang="en-US" sz="4000" dirty="0">
              <a:solidFill>
                <a:srgbClr val="FF0000"/>
              </a:solidFill>
              <a:latin typeface="Arial" charset="0"/>
              <a:ea typeface="ＭＳ Ｐゴシック" charset="-128"/>
            </a:endParaRPr>
          </a:p>
        </p:txBody>
      </p:sp>
      <p:sp>
        <p:nvSpPr>
          <p:cNvPr id="216066" name="Content Placeholder 1"/>
          <p:cNvSpPr>
            <a:spLocks noGrp="1"/>
          </p:cNvSpPr>
          <p:nvPr>
            <p:ph idx="1"/>
          </p:nvPr>
        </p:nvSpPr>
        <p:spPr>
          <a:xfrm>
            <a:off x="457200" y="1600200"/>
            <a:ext cx="8229600" cy="5014913"/>
          </a:xfrm>
        </p:spPr>
        <p:txBody>
          <a:bodyPr/>
          <a:lstStyle/>
          <a:p>
            <a:pPr marL="0" indent="0" eaLnBrk="1" hangingPunct="1">
              <a:buFont typeface="Arial" charset="0"/>
              <a:buNone/>
            </a:pPr>
            <a:r>
              <a:rPr lang="en-US" altLang="en-US" sz="2300">
                <a:ea typeface="ＭＳ Ｐゴシック" charset="-128"/>
              </a:rPr>
              <a:t>“We’ve seen a decrease in behavior referrals.”</a:t>
            </a:r>
          </a:p>
          <a:p>
            <a:pPr marL="0" indent="0" eaLnBrk="1" hangingPunct="1">
              <a:buFont typeface="Arial" charset="0"/>
              <a:buNone/>
            </a:pPr>
            <a:endParaRPr lang="en-US" altLang="en-US" sz="1400">
              <a:latin typeface="Arial" charset="0"/>
              <a:ea typeface="ＭＳ Ｐゴシック" charset="-128"/>
            </a:endParaRPr>
          </a:p>
          <a:p>
            <a:pPr marL="0" indent="0" eaLnBrk="1" hangingPunct="1">
              <a:buFont typeface="Arial" charset="0"/>
              <a:buNone/>
            </a:pPr>
            <a:r>
              <a:rPr lang="en-US" altLang="en-US" sz="2300">
                <a:latin typeface="Arial" charset="0"/>
                <a:ea typeface="ＭＳ Ｐゴシック" charset="-128"/>
              </a:rPr>
              <a:t>“</a:t>
            </a:r>
            <a:r>
              <a:rPr lang="en-US" altLang="en-US" sz="2300">
                <a:ea typeface="ＭＳ Ｐゴシック" charset="-128"/>
              </a:rPr>
              <a:t>Our students are engaged in our HR3 expectations. They love having PBIS Celebrations.”</a:t>
            </a:r>
          </a:p>
          <a:p>
            <a:pPr marL="0" indent="0" eaLnBrk="1" hangingPunct="1">
              <a:buFont typeface="Arial" charset="0"/>
              <a:buNone/>
            </a:pPr>
            <a:endParaRPr lang="en-US" altLang="en-US" sz="1400">
              <a:latin typeface="Arial" charset="0"/>
              <a:ea typeface="ＭＳ Ｐゴシック" charset="-128"/>
            </a:endParaRPr>
          </a:p>
          <a:p>
            <a:pPr marL="0" indent="0" eaLnBrk="1" hangingPunct="1">
              <a:buFont typeface="Arial" charset="0"/>
              <a:buNone/>
            </a:pPr>
            <a:r>
              <a:rPr lang="en-US" altLang="en-US" sz="2300">
                <a:ea typeface="ＭＳ Ｐゴシック" charset="-128"/>
              </a:rPr>
              <a:t>“Understanding of our school PBiS systems and language seems to be used across all settings and is understood by students, staff and teachers.”</a:t>
            </a:r>
          </a:p>
          <a:p>
            <a:pPr marL="0" indent="0" eaLnBrk="1" hangingPunct="1">
              <a:buFont typeface="Arial" charset="0"/>
              <a:buNone/>
            </a:pPr>
            <a:endParaRPr lang="en-US" altLang="en-US" sz="1400">
              <a:latin typeface="Arial" charset="0"/>
              <a:ea typeface="ＭＳ Ｐゴシック" charset="-128"/>
            </a:endParaRPr>
          </a:p>
          <a:p>
            <a:pPr marL="0" indent="0" eaLnBrk="1" hangingPunct="1">
              <a:buFont typeface="Arial" charset="0"/>
              <a:buNone/>
            </a:pPr>
            <a:r>
              <a:rPr lang="en-US" altLang="en-US" sz="2300">
                <a:ea typeface="ＭＳ Ｐゴシック" charset="-128"/>
              </a:rPr>
              <a:t>“Common school-wide language, expectations, praise/reward and encouragement for positive behaviors as well as common school-wide responses for misbehaviors.”</a:t>
            </a:r>
          </a:p>
          <a:p>
            <a:pPr marL="0" indent="0" eaLnBrk="1" hangingPunct="1">
              <a:buFont typeface="Arial" charset="0"/>
              <a:buNone/>
            </a:pPr>
            <a:endParaRPr lang="en-US" altLang="en-US" sz="1400">
              <a:latin typeface="Arial" charset="0"/>
              <a:ea typeface="ＭＳ Ｐゴシック" charset="-128"/>
            </a:endParaRPr>
          </a:p>
          <a:p>
            <a:pPr marL="0" indent="0" eaLnBrk="1" hangingPunct="1">
              <a:buFont typeface="Arial" charset="0"/>
              <a:buNone/>
            </a:pPr>
            <a:r>
              <a:rPr lang="en-US" altLang="en-US" sz="2300">
                <a:ea typeface="ＭＳ Ｐゴシック" charset="-128"/>
              </a:rPr>
              <a:t>“Adults modeling positive behaviors”</a:t>
            </a:r>
            <a:endParaRPr lang="en-US" altLang="en-US" sz="2300">
              <a:latin typeface="Arial" charset="0"/>
              <a:ea typeface="ＭＳ Ｐゴシック" charset="-128"/>
            </a:endParaRPr>
          </a:p>
        </p:txBody>
      </p:sp>
    </p:spTree>
    <p:extLst>
      <p:ext uri="{BB962C8B-B14F-4D97-AF65-F5344CB8AC3E}">
        <p14:creationId xmlns:p14="http://schemas.microsoft.com/office/powerpoint/2010/main" val="95266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r>
              <a:rPr lang="en-US" altLang="en-US">
                <a:ea typeface="ＭＳ Ｐゴシック" charset="-128"/>
              </a:rPr>
              <a:t>Welcome &amp; Introductions</a:t>
            </a:r>
          </a:p>
        </p:txBody>
      </p:sp>
      <p:pic>
        <p:nvPicPr>
          <p:cNvPr id="1710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9150"/>
            <a:ext cx="9088438" cy="333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2"/>
          <p:cNvSpPr>
            <a:spLocks noGrp="1"/>
          </p:cNvSpPr>
          <p:nvPr>
            <p:ph type="title"/>
          </p:nvPr>
        </p:nvSpPr>
        <p:spPr/>
        <p:txBody>
          <a:bodyPr/>
          <a:lstStyle/>
          <a:p>
            <a:pPr eaLnBrk="1" hangingPunct="1"/>
            <a:r>
              <a:rPr lang="en-US" altLang="en-US" sz="4000">
                <a:latin typeface="Arial" charset="0"/>
                <a:ea typeface="ＭＳ Ｐゴシック" charset="-128"/>
              </a:rPr>
              <a:t>Here are the barriers you identified…</a:t>
            </a:r>
            <a:endParaRPr lang="en-US" altLang="en-US" sz="4000">
              <a:solidFill>
                <a:srgbClr val="FF0000"/>
              </a:solidFill>
              <a:latin typeface="Arial" charset="0"/>
              <a:ea typeface="ＭＳ Ｐゴシック" charset="-128"/>
            </a:endParaRPr>
          </a:p>
        </p:txBody>
      </p:sp>
      <p:sp>
        <p:nvSpPr>
          <p:cNvPr id="217090" name="Content Placeholder 1"/>
          <p:cNvSpPr>
            <a:spLocks noGrp="1"/>
          </p:cNvSpPr>
          <p:nvPr>
            <p:ph idx="1"/>
          </p:nvPr>
        </p:nvSpPr>
        <p:spPr>
          <a:xfrm>
            <a:off x="457200" y="1751013"/>
            <a:ext cx="8229600" cy="4799416"/>
          </a:xfrm>
        </p:spPr>
        <p:txBody>
          <a:bodyPr/>
          <a:lstStyle/>
          <a:p>
            <a:pPr marL="0" indent="0" eaLnBrk="1" hangingPunct="1">
              <a:buFont typeface="Arial" charset="0"/>
              <a:buNone/>
            </a:pPr>
            <a:r>
              <a:rPr lang="en-US" altLang="en-US" sz="2400" dirty="0">
                <a:ea typeface="ＭＳ Ｐゴシック" charset="-128"/>
              </a:rPr>
              <a:t>“Falling into the negative and punitive mind </a:t>
            </a:r>
            <a:r>
              <a:rPr lang="en-US" altLang="en-US" sz="2400" dirty="0" smtClean="0">
                <a:ea typeface="ＭＳ Ｐゴシック" charset="-128"/>
              </a:rPr>
              <a:t>set” </a:t>
            </a:r>
            <a:endParaRPr lang="en-US" altLang="en-US" sz="2400" dirty="0">
              <a:ea typeface="ＭＳ Ｐゴシック" charset="-128"/>
            </a:endParaRPr>
          </a:p>
          <a:p>
            <a:pPr marL="0" indent="0" eaLnBrk="1" hangingPunct="1">
              <a:buFont typeface="Arial" charset="0"/>
              <a:buNone/>
            </a:pPr>
            <a:endParaRPr lang="en-US" altLang="en-US" sz="2400" dirty="0">
              <a:ea typeface="ＭＳ Ｐゴシック" charset="-128"/>
            </a:endParaRPr>
          </a:p>
          <a:p>
            <a:pPr marL="0" indent="0" eaLnBrk="1" hangingPunct="1">
              <a:buFont typeface="Arial" charset="0"/>
              <a:buNone/>
            </a:pPr>
            <a:r>
              <a:rPr lang="en-US" altLang="en-US" sz="2400" dirty="0">
                <a:ea typeface="ＭＳ Ｐゴシック" charset="-128"/>
              </a:rPr>
              <a:t>“Low teacher buy-in, lack of teacher knowledge behind the </a:t>
            </a:r>
            <a:r>
              <a:rPr lang="en-US" altLang="en-US" sz="2400" dirty="0" err="1">
                <a:ea typeface="ＭＳ Ｐゴシック" charset="-128"/>
              </a:rPr>
              <a:t>PBiS</a:t>
            </a:r>
            <a:r>
              <a:rPr lang="en-US" altLang="en-US" sz="2400" dirty="0">
                <a:ea typeface="ＭＳ Ｐゴシック" charset="-128"/>
              </a:rPr>
              <a:t> best practices and rationale for those </a:t>
            </a:r>
            <a:r>
              <a:rPr lang="en-US" altLang="en-US" sz="2400" dirty="0" smtClean="0">
                <a:ea typeface="ＭＳ Ｐゴシック" charset="-128"/>
              </a:rPr>
              <a:t>practices”</a:t>
            </a:r>
            <a:endParaRPr lang="en-US" altLang="en-US" sz="2400" dirty="0">
              <a:ea typeface="ＭＳ Ｐゴシック" charset="-128"/>
            </a:endParaRPr>
          </a:p>
          <a:p>
            <a:pPr marL="0" indent="0" eaLnBrk="1" hangingPunct="1">
              <a:buFont typeface="Arial" charset="0"/>
              <a:buNone/>
            </a:pPr>
            <a:endParaRPr lang="en-US" altLang="en-US" sz="2400" dirty="0">
              <a:ea typeface="ＭＳ Ｐゴシック" charset="-128"/>
            </a:endParaRPr>
          </a:p>
          <a:p>
            <a:pPr marL="0" indent="0" eaLnBrk="1" hangingPunct="1">
              <a:buFont typeface="Arial" charset="0"/>
              <a:buNone/>
            </a:pPr>
            <a:r>
              <a:rPr lang="en-US" altLang="en-US" sz="2400" dirty="0">
                <a:ea typeface="ＭＳ Ｐゴシック" charset="-128"/>
              </a:rPr>
              <a:t>“How do we get middle school buy in, when they been doing the same system for 6+ years?”</a:t>
            </a:r>
          </a:p>
          <a:p>
            <a:pPr marL="0" indent="0" eaLnBrk="1" hangingPunct="1">
              <a:buFont typeface="Arial" charset="0"/>
              <a:buNone/>
            </a:pPr>
            <a:endParaRPr lang="en-US" altLang="en-US" sz="2400" dirty="0">
              <a:ea typeface="ＭＳ Ｐゴシック" charset="-128"/>
            </a:endParaRPr>
          </a:p>
          <a:p>
            <a:pPr marL="0" indent="0" eaLnBrk="1" hangingPunct="1">
              <a:buFont typeface="Arial" charset="0"/>
              <a:buNone/>
            </a:pPr>
            <a:r>
              <a:rPr lang="en-US" altLang="en-US" sz="2400" dirty="0">
                <a:ea typeface="ＭＳ Ｐゴシック" charset="-128"/>
              </a:rPr>
              <a:t>“Time, communication, buy-in from </a:t>
            </a:r>
            <a:r>
              <a:rPr lang="en-US" altLang="en-US" sz="2400" dirty="0" smtClean="0">
                <a:ea typeface="ＭＳ Ｐゴシック" charset="-128"/>
              </a:rPr>
              <a:t>teachers”</a:t>
            </a:r>
            <a:endParaRPr lang="en-US" altLang="en-US" sz="2400" dirty="0">
              <a:ea typeface="ＭＳ Ｐゴシック" charset="-128"/>
            </a:endParaRPr>
          </a:p>
          <a:p>
            <a:pPr marL="0" indent="0" eaLnBrk="1" hangingPunct="1">
              <a:buFont typeface="Symbol" charset="2"/>
              <a:buNone/>
            </a:pPr>
            <a:endParaRPr lang="en-US" altLang="en-US" sz="2400" dirty="0">
              <a:ea typeface="ＭＳ Ｐゴシック" charset="-128"/>
            </a:endParaRPr>
          </a:p>
          <a:p>
            <a:pPr marL="0" indent="0" eaLnBrk="1" hangingPunct="1">
              <a:buFont typeface="Symbol" charset="2"/>
              <a:buNone/>
            </a:pPr>
            <a:r>
              <a:rPr lang="en-US" altLang="en-US" sz="2400" dirty="0">
                <a:ea typeface="ＭＳ Ｐゴシック" charset="-128"/>
              </a:rPr>
              <a:t>“Inconsistent data tracking &amp; </a:t>
            </a:r>
            <a:r>
              <a:rPr lang="en-US" altLang="en-US" sz="2400" dirty="0" smtClean="0">
                <a:ea typeface="ＭＳ Ｐゴシック" charset="-128"/>
              </a:rPr>
              <a:t>analysis”</a:t>
            </a:r>
            <a:endParaRPr lang="en-US" altLang="en-US" sz="2400" dirty="0">
              <a:ea typeface="ＭＳ Ｐゴシック" charset="-128"/>
            </a:endParaRPr>
          </a:p>
        </p:txBody>
      </p:sp>
    </p:spTree>
    <p:extLst>
      <p:ext uri="{BB962C8B-B14F-4D97-AF65-F5344CB8AC3E}">
        <p14:creationId xmlns:p14="http://schemas.microsoft.com/office/powerpoint/2010/main" val="755526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3"/>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206850" name="Content Placeholder 4"/>
          <p:cNvSpPr>
            <a:spLocks noGrp="1"/>
          </p:cNvSpPr>
          <p:nvPr>
            <p:ph idx="1"/>
          </p:nvPr>
        </p:nvSpPr>
        <p:spPr>
          <a:xfrm>
            <a:off x="739775" y="1750980"/>
            <a:ext cx="7662863" cy="4286284"/>
          </a:xfrm>
        </p:spPr>
        <p:txBody>
          <a:bodyPr/>
          <a:lstStyle/>
          <a:p>
            <a:pPr eaLnBrk="1" hangingPunct="1"/>
            <a:r>
              <a:rPr lang="en-US" altLang="en-US" sz="2600" dirty="0">
                <a:latin typeface="Calibri" charset="0"/>
                <a:ea typeface="Calibri" charset="0"/>
                <a:cs typeface="Calibri" charset="0"/>
              </a:rPr>
              <a:t>As a team, take a moment to reflect on your PBIS journey and identify a couple of strengths and </a:t>
            </a:r>
            <a:r>
              <a:rPr lang="en-US" altLang="en-US" sz="2600" dirty="0" smtClean="0">
                <a:latin typeface="Calibri" charset="0"/>
                <a:ea typeface="Calibri" charset="0"/>
                <a:cs typeface="Calibri" charset="0"/>
              </a:rPr>
              <a:t>challenges</a:t>
            </a:r>
          </a:p>
          <a:p>
            <a:pPr eaLnBrk="1" hangingPunct="1"/>
            <a:endParaRPr lang="en-US" altLang="en-US" sz="2600" dirty="0">
              <a:latin typeface="Calibri" charset="0"/>
              <a:ea typeface="Calibri" charset="0"/>
              <a:cs typeface="Calibri" charset="0"/>
            </a:endParaRPr>
          </a:p>
          <a:p>
            <a:pPr eaLnBrk="1" hangingPunct="1"/>
            <a:r>
              <a:rPr lang="en-US" altLang="en-US" sz="2600" dirty="0">
                <a:latin typeface="Calibri" charset="0"/>
                <a:ea typeface="Calibri" charset="0"/>
                <a:cs typeface="Calibri" charset="0"/>
              </a:rPr>
              <a:t>Finish this goal </a:t>
            </a:r>
            <a:r>
              <a:rPr lang="en-US" altLang="en-US" sz="2600" dirty="0" smtClean="0">
                <a:latin typeface="Calibri" charset="0"/>
                <a:ea typeface="Calibri" charset="0"/>
                <a:cs typeface="Calibri" charset="0"/>
              </a:rPr>
              <a:t>statement</a:t>
            </a:r>
            <a:r>
              <a:rPr lang="is-IS" altLang="en-US" sz="2600" dirty="0" smtClean="0">
                <a:latin typeface="Calibri" charset="0"/>
                <a:ea typeface="Calibri" charset="0"/>
                <a:cs typeface="Calibri" charset="0"/>
              </a:rPr>
              <a:t>…</a:t>
            </a:r>
            <a:r>
              <a:rPr lang="en-US" altLang="en-US" sz="2600" dirty="0" smtClean="0">
                <a:latin typeface="Calibri" charset="0"/>
                <a:ea typeface="Calibri" charset="0"/>
                <a:cs typeface="Calibri" charset="0"/>
              </a:rPr>
              <a:t> </a:t>
            </a:r>
            <a:r>
              <a:rPr lang="en-US" altLang="en-US" sz="2600" dirty="0">
                <a:latin typeface="Calibri" charset="0"/>
                <a:ea typeface="Calibri" charset="0"/>
                <a:cs typeface="Calibri" charset="0"/>
              </a:rPr>
              <a:t>“By the end of this training our team will walk away prepared </a:t>
            </a:r>
            <a:r>
              <a:rPr lang="en-US" altLang="en-US" sz="2600" dirty="0" smtClean="0">
                <a:latin typeface="Calibri" charset="0"/>
                <a:ea typeface="Calibri" charset="0"/>
                <a:cs typeface="Calibri" charset="0"/>
              </a:rPr>
              <a:t>to...”</a:t>
            </a:r>
            <a:endParaRPr lang="en-US" altLang="en-US" sz="2600" dirty="0">
              <a:latin typeface="Calibri" charset="0"/>
              <a:ea typeface="Calibri" charset="0"/>
              <a:cs typeface="Calibri" charset="0"/>
            </a:endParaRPr>
          </a:p>
          <a:p>
            <a:pPr marL="457200" lvl="1" indent="0" eaLnBrk="1" hangingPunct="1">
              <a:buFont typeface="Arial" charset="0"/>
              <a:buNone/>
            </a:pPr>
            <a:endParaRPr lang="en-US" altLang="en-US" dirty="0">
              <a:latin typeface="Calibri" charset="0"/>
              <a:ea typeface="Calibri" charset="0"/>
              <a:cs typeface="Calibri" charset="0"/>
            </a:endParaRPr>
          </a:p>
          <a:p>
            <a:pPr marL="457200" lvl="1" indent="0" eaLnBrk="1" hangingPunct="1">
              <a:buFont typeface="Arial" charset="0"/>
              <a:buNone/>
            </a:pPr>
            <a:r>
              <a:rPr lang="en-US" altLang="en-US" dirty="0">
                <a:latin typeface="Calibri" charset="0"/>
                <a:ea typeface="Calibri" charset="0"/>
                <a:cs typeface="Calibri" charset="0"/>
              </a:rPr>
              <a:t>We’ll hear a sampling of </a:t>
            </a:r>
            <a:r>
              <a:rPr lang="en-US" altLang="en-US" dirty="0" smtClean="0">
                <a:latin typeface="Calibri" charset="0"/>
                <a:ea typeface="Calibri" charset="0"/>
                <a:cs typeface="Calibri" charset="0"/>
              </a:rPr>
              <a:t>responses from the group.</a:t>
            </a:r>
            <a:endParaRPr lang="en-US" altLang="en-US" dirty="0">
              <a:latin typeface="Calibri" charset="0"/>
              <a:ea typeface="Calibri" charset="0"/>
              <a:cs typeface="Calibri" charset="0"/>
            </a:endParaRPr>
          </a:p>
        </p:txBody>
      </p:sp>
    </p:spTree>
    <p:extLst>
      <p:ext uri="{BB962C8B-B14F-4D97-AF65-F5344CB8AC3E}">
        <p14:creationId xmlns:p14="http://schemas.microsoft.com/office/powerpoint/2010/main" val="3316545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p:txBody>
          <a:bodyPr/>
          <a:lstStyle/>
          <a:p>
            <a:pPr eaLnBrk="1" hangingPunct="1"/>
            <a:r>
              <a:rPr lang="en-US" altLang="en-US" u="sng" dirty="0">
                <a:latin typeface="Arial" charset="0"/>
                <a:ea typeface="ＭＳ Ｐゴシック" charset="-128"/>
              </a:rPr>
              <a:t>Review</a:t>
            </a:r>
            <a:r>
              <a:rPr lang="en-US" altLang="en-US" dirty="0">
                <a:latin typeface="Arial" charset="0"/>
                <a:ea typeface="ＭＳ Ｐゴシック" charset="-128"/>
              </a:rPr>
              <a:t> for VTPBIS Fluency</a:t>
            </a:r>
          </a:p>
        </p:txBody>
      </p:sp>
      <p:sp>
        <p:nvSpPr>
          <p:cNvPr id="207874" name="Content Placeholder 2"/>
          <p:cNvSpPr>
            <a:spLocks noGrp="1"/>
          </p:cNvSpPr>
          <p:nvPr>
            <p:ph idx="1"/>
          </p:nvPr>
        </p:nvSpPr>
        <p:spPr/>
        <p:txBody>
          <a:bodyPr/>
          <a:lstStyle/>
          <a:p>
            <a:pPr eaLnBrk="1" hangingPunct="1"/>
            <a:r>
              <a:rPr lang="en-US" altLang="en-US" sz="2800" dirty="0">
                <a:latin typeface="Calibri" charset="0"/>
                <a:ea typeface="Calibri" charset="0"/>
                <a:cs typeface="Calibri" charset="0"/>
              </a:rPr>
              <a:t>Complete the VTPBIS Test seen on the PowerPoint (and handout). Use any sheet of paper to answer the questions.</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We will review as a large group.</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If 80% of the Teams answer 80% of the questions correctly, the entire group will receive a reward!</a:t>
            </a:r>
          </a:p>
        </p:txBody>
      </p:sp>
    </p:spTree>
    <p:extLst>
      <p:ext uri="{BB962C8B-B14F-4D97-AF65-F5344CB8AC3E}">
        <p14:creationId xmlns:p14="http://schemas.microsoft.com/office/powerpoint/2010/main" val="9639641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nvPr>
        </p:nvSpPr>
        <p:spPr/>
        <p:txBody>
          <a:bodyPr/>
          <a:lstStyle/>
          <a:p>
            <a:pPr eaLnBrk="1" hangingPunct="1"/>
            <a:r>
              <a:rPr lang="en-US" altLang="en-US">
                <a:latin typeface="Arial" charset="0"/>
                <a:ea typeface="ＭＳ Ｐゴシック" charset="-128"/>
              </a:rPr>
              <a:t>VTPBIS Review</a:t>
            </a:r>
          </a:p>
        </p:txBody>
      </p:sp>
      <p:sp>
        <p:nvSpPr>
          <p:cNvPr id="49154" name="Content Placeholder 2"/>
          <p:cNvSpPr>
            <a:spLocks noGrp="1"/>
          </p:cNvSpPr>
          <p:nvPr>
            <p:ph idx="1"/>
          </p:nvPr>
        </p:nvSpPr>
        <p:spPr>
          <a:xfrm>
            <a:off x="457200" y="1600200"/>
            <a:ext cx="8229600" cy="4918075"/>
          </a:xfrm>
        </p:spPr>
        <p:txBody>
          <a:bodyPr/>
          <a:lstStyle/>
          <a:p>
            <a:pPr marL="457200" indent="-457200" eaLnBrk="1" hangingPunct="1">
              <a:buFont typeface="+mj-lt"/>
              <a:buAutoNum type="arabicPeriod"/>
              <a:defRPr/>
            </a:pPr>
            <a:r>
              <a:rPr lang="en-US" sz="2400" dirty="0" smtClean="0">
                <a:ea typeface="Calibri" charset="0"/>
                <a:cs typeface="Calibri" charset="0"/>
              </a:rPr>
              <a:t>How does VTPBiS help prevent problem behaviors?</a:t>
            </a:r>
          </a:p>
          <a:p>
            <a:pPr marL="457200" indent="-457200" eaLnBrk="1" hangingPunct="1">
              <a:buFont typeface="+mj-lt"/>
              <a:buAutoNum type="arabicPeriod"/>
              <a:defRPr/>
            </a:pPr>
            <a:r>
              <a:rPr lang="en-US" sz="2400" dirty="0" smtClean="0">
                <a:ea typeface="Calibri" charset="0"/>
                <a:cs typeface="Calibri" charset="0"/>
              </a:rPr>
              <a:t>What is the purpose of having an administrator on the VTPBiS Leadership team?  Why is it important?</a:t>
            </a:r>
          </a:p>
          <a:p>
            <a:pPr marL="457200" indent="-457200" eaLnBrk="1" hangingPunct="1">
              <a:buFont typeface="+mj-lt"/>
              <a:buAutoNum type="arabicPeriod"/>
              <a:defRPr/>
            </a:pPr>
            <a:r>
              <a:rPr lang="en-US" sz="2400" dirty="0" smtClean="0">
                <a:ea typeface="Calibri" charset="0"/>
                <a:cs typeface="Calibri" charset="0"/>
              </a:rPr>
              <a:t>Why do we spend so much time focusing only on Universal Level to begin with?</a:t>
            </a:r>
          </a:p>
          <a:p>
            <a:pPr marL="457200" indent="-457200" eaLnBrk="1" hangingPunct="1">
              <a:buFont typeface="+mj-lt"/>
              <a:buAutoNum type="arabicPeriod"/>
              <a:defRPr/>
            </a:pPr>
            <a:r>
              <a:rPr lang="en-US" sz="2400" dirty="0" smtClean="0">
                <a:ea typeface="Calibri" charset="0"/>
                <a:cs typeface="Calibri" charset="0"/>
              </a:rPr>
              <a:t>What was the purpose of completing the VTPBiS Self-Assessment Survey (SAS) and the Tiered Fidelity Inventory annually in the spring?  </a:t>
            </a:r>
          </a:p>
          <a:p>
            <a:pPr marL="457200" indent="-457200" eaLnBrk="1" hangingPunct="1">
              <a:buFont typeface="+mj-lt"/>
              <a:buAutoNum type="arabicPeriod"/>
              <a:defRPr/>
            </a:pPr>
            <a:r>
              <a:rPr lang="en-US" sz="2400" dirty="0" smtClean="0">
                <a:ea typeface="Calibri" charset="0"/>
                <a:cs typeface="Calibri" charset="0"/>
              </a:rPr>
              <a:t>What PBIS activities should you do prior to the start of school every fall?</a:t>
            </a:r>
          </a:p>
          <a:p>
            <a:pPr marL="457200" indent="-457200" eaLnBrk="1" hangingPunct="1">
              <a:buFont typeface="+mj-lt"/>
              <a:buAutoNum type="arabicPeriod"/>
              <a:defRPr/>
            </a:pPr>
            <a:r>
              <a:rPr lang="en-US" altLang="ja-JP" sz="2400" dirty="0" smtClean="0">
                <a:ea typeface="Calibri" charset="0"/>
                <a:cs typeface="Calibri" charset="0"/>
              </a:rPr>
              <a:t>Who do you roll-out PBIS to?</a:t>
            </a:r>
          </a:p>
          <a:p>
            <a:pPr marL="0" indent="0" eaLnBrk="1" hangingPunct="1">
              <a:buFont typeface="Symbol" charset="0"/>
              <a:buNone/>
              <a:defRPr/>
            </a:pPr>
            <a:endParaRPr lang="en-US" dirty="0" smtClean="0">
              <a:latin typeface="Arial"/>
              <a:cs typeface="Arial"/>
            </a:endParaRPr>
          </a:p>
          <a:p>
            <a:pPr eaLnBrk="1" hangingPunct="1">
              <a:defRPr/>
            </a:pPr>
            <a:endParaRPr lang="en-US" dirty="0">
              <a:latin typeface="Arial"/>
              <a:cs typeface="Arial"/>
            </a:endParaRPr>
          </a:p>
        </p:txBody>
      </p:sp>
    </p:spTree>
    <p:extLst>
      <p:ext uri="{BB962C8B-B14F-4D97-AF65-F5344CB8AC3E}">
        <p14:creationId xmlns:p14="http://schemas.microsoft.com/office/powerpoint/2010/main" val="203845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Title 1"/>
          <p:cNvSpPr>
            <a:spLocks noGrp="1"/>
          </p:cNvSpPr>
          <p:nvPr>
            <p:ph type="title"/>
          </p:nvPr>
        </p:nvSpPr>
        <p:spPr>
          <a:xfrm>
            <a:off x="685800" y="203200"/>
            <a:ext cx="7772400" cy="1874982"/>
          </a:xfrm>
        </p:spPr>
        <p:txBody>
          <a:bodyPr/>
          <a:lstStyle/>
          <a:p>
            <a:r>
              <a:rPr lang="en-US" altLang="en-US" sz="3800" dirty="0" smtClean="0">
                <a:ea typeface="ＭＳ Ｐゴシック" charset="-128"/>
              </a:rPr>
              <a:t>Back to Basics: </a:t>
            </a:r>
            <a:br>
              <a:rPr lang="en-US" altLang="en-US" sz="3800" dirty="0" smtClean="0">
                <a:ea typeface="ＭＳ Ｐゴシック" charset="-128"/>
              </a:rPr>
            </a:br>
            <a:r>
              <a:rPr lang="en-US" altLang="en-US" sz="3800" dirty="0" smtClean="0">
                <a:ea typeface="ＭＳ Ｐゴシック" charset="-128"/>
              </a:rPr>
              <a:t>What </a:t>
            </a:r>
            <a:r>
              <a:rPr lang="en-US" altLang="en-US" sz="3800" dirty="0">
                <a:ea typeface="ＭＳ Ｐゴシック" charset="-128"/>
              </a:rPr>
              <a:t>is the Vermont Multi-tiered System of Supports (VT MTSS)?</a:t>
            </a:r>
          </a:p>
        </p:txBody>
      </p:sp>
      <p:sp>
        <p:nvSpPr>
          <p:cNvPr id="190466" name="Content Placeholder 2"/>
          <p:cNvSpPr>
            <a:spLocks noGrp="1"/>
          </p:cNvSpPr>
          <p:nvPr>
            <p:ph idx="1"/>
          </p:nvPr>
        </p:nvSpPr>
        <p:spPr>
          <a:xfrm>
            <a:off x="717550" y="2261061"/>
            <a:ext cx="8001000" cy="4334291"/>
          </a:xfrm>
        </p:spPr>
        <p:txBody>
          <a:bodyPr/>
          <a:lstStyle/>
          <a:p>
            <a:pPr marL="0" indent="0">
              <a:buFont typeface="Arial" charset="0"/>
              <a:buNone/>
            </a:pPr>
            <a:r>
              <a:rPr lang="en-US" altLang="en-US" sz="2400" dirty="0">
                <a:ea typeface="ＭＳ Ｐゴシック" charset="-128"/>
              </a:rPr>
              <a:t>VT MTSS is a coherent continuum of evidence based, system-wide practices that support:</a:t>
            </a:r>
          </a:p>
          <a:p>
            <a:pPr lvl="1">
              <a:lnSpc>
                <a:spcPct val="200000"/>
              </a:lnSpc>
            </a:pPr>
            <a:r>
              <a:rPr lang="en-US" altLang="en-US" sz="2400" dirty="0">
                <a:ea typeface="ＭＳ Ｐゴシック" charset="-128"/>
              </a:rPr>
              <a:t>proactive preventative core instruction for all;</a:t>
            </a:r>
          </a:p>
          <a:p>
            <a:pPr lvl="1">
              <a:lnSpc>
                <a:spcPct val="200000"/>
              </a:lnSpc>
            </a:pPr>
            <a:r>
              <a:rPr lang="en-US" altLang="en-US" sz="2400" dirty="0">
                <a:ea typeface="ＭＳ Ｐゴシック" charset="-128"/>
              </a:rPr>
              <a:t>a rapid response to academic and behavioral challenges;</a:t>
            </a:r>
          </a:p>
          <a:p>
            <a:pPr lvl="1">
              <a:lnSpc>
                <a:spcPct val="200000"/>
              </a:lnSpc>
            </a:pPr>
            <a:r>
              <a:rPr lang="en-US" altLang="en-US" sz="2400" dirty="0">
                <a:ea typeface="ＭＳ Ｐゴシック" charset="-128"/>
              </a:rPr>
              <a:t>frequent data-based monitoring; and</a:t>
            </a:r>
          </a:p>
          <a:p>
            <a:pPr lvl="1">
              <a:lnSpc>
                <a:spcPct val="200000"/>
              </a:lnSpc>
            </a:pPr>
            <a:r>
              <a:rPr lang="en-US" altLang="en-US" sz="2400" dirty="0">
                <a:ea typeface="ＭＳ Ｐゴシック" charset="-128"/>
              </a:rPr>
              <a:t>instructional decision-making </a:t>
            </a:r>
          </a:p>
          <a:p>
            <a:pPr marL="0" indent="0">
              <a:lnSpc>
                <a:spcPct val="150000"/>
              </a:lnSpc>
              <a:buFont typeface="Arial" charset="0"/>
              <a:buNone/>
            </a:pPr>
            <a:r>
              <a:rPr lang="en-US" altLang="en-US" sz="2400" dirty="0">
                <a:ea typeface="ＭＳ Ｐゴシック" charset="-128"/>
              </a:rPr>
              <a:t>so that each Vermont student achieves high standards.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2"/>
          <p:cNvGrpSpPr>
            <a:grpSpLocks/>
          </p:cNvGrpSpPr>
          <p:nvPr/>
        </p:nvGrpSpPr>
        <p:grpSpPr bwMode="auto">
          <a:xfrm>
            <a:off x="76200" y="1905000"/>
            <a:ext cx="8839200" cy="4648200"/>
            <a:chOff x="-727" y="1056"/>
            <a:chExt cx="5481" cy="3003"/>
          </a:xfrm>
        </p:grpSpPr>
        <p:sp>
          <p:nvSpPr>
            <p:cNvPr id="194573" name="AutoShape 3"/>
            <p:cNvSpPr>
              <a:spLocks noChangeArrowheads="1"/>
            </p:cNvSpPr>
            <p:nvPr/>
          </p:nvSpPr>
          <p:spPr bwMode="auto">
            <a:xfrm>
              <a:off x="1104" y="1056"/>
              <a:ext cx="3650" cy="300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4" name="Text Box 4"/>
            <p:cNvSpPr txBox="1">
              <a:spLocks noChangeArrowheads="1"/>
            </p:cNvSpPr>
            <p:nvPr/>
          </p:nvSpPr>
          <p:spPr bwMode="auto">
            <a:xfrm>
              <a:off x="-727" y="2484"/>
              <a:ext cx="2095" cy="1153"/>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dirty="0">
                  <a:solidFill>
                    <a:srgbClr val="000000"/>
                  </a:solidFill>
                  <a:ea typeface="Calibri" charset="0"/>
                  <a:cs typeface="Calibri" charset="0"/>
                </a:rPr>
                <a:t>Universal Practices in place for 100% of students</a:t>
              </a:r>
            </a:p>
            <a:p>
              <a:pPr algn="ctr" eaLnBrk="1" hangingPunct="1">
                <a:spcBef>
                  <a:spcPct val="50000"/>
                </a:spcBef>
                <a:buFontTx/>
                <a:buNone/>
              </a:pPr>
              <a:r>
                <a:rPr lang="en-US" altLang="en-US" sz="2000" b="1" dirty="0">
                  <a:solidFill>
                    <a:srgbClr val="000000"/>
                  </a:solidFill>
                  <a:ea typeface="Calibri" charset="0"/>
                  <a:cs typeface="Calibri" charset="0"/>
                </a:rPr>
                <a:t>80% of Students should be successful when accessing Universal Supports</a:t>
              </a:r>
            </a:p>
          </p:txBody>
        </p:sp>
      </p:grpSp>
      <p:grpSp>
        <p:nvGrpSpPr>
          <p:cNvPr id="194562" name="Group 3"/>
          <p:cNvGrpSpPr>
            <a:grpSpLocks/>
          </p:cNvGrpSpPr>
          <p:nvPr/>
        </p:nvGrpSpPr>
        <p:grpSpPr bwMode="auto">
          <a:xfrm>
            <a:off x="2057400" y="1905000"/>
            <a:ext cx="5254625" cy="2354263"/>
            <a:chOff x="260" y="480"/>
            <a:chExt cx="4156" cy="1968"/>
          </a:xfrm>
        </p:grpSpPr>
        <p:sp>
          <p:nvSpPr>
            <p:cNvPr id="194571" name="AutoShape 6"/>
            <p:cNvSpPr>
              <a:spLocks noChangeArrowheads="1"/>
            </p:cNvSpPr>
            <p:nvPr/>
          </p:nvSpPr>
          <p:spPr bwMode="auto">
            <a:xfrm>
              <a:off x="2160" y="480"/>
              <a:ext cx="2256" cy="1968"/>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2" name="Text Box 7"/>
            <p:cNvSpPr txBox="1">
              <a:spLocks noChangeArrowheads="1"/>
            </p:cNvSpPr>
            <p:nvPr/>
          </p:nvSpPr>
          <p:spPr bwMode="auto">
            <a:xfrm>
              <a:off x="260" y="1245"/>
              <a:ext cx="1988" cy="849"/>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dirty="0">
                  <a:solidFill>
                    <a:srgbClr val="000000"/>
                  </a:solidFill>
                  <a:ea typeface="Calibri" charset="0"/>
                  <a:cs typeface="Calibri" charset="0"/>
                </a:rPr>
                <a:t>10-15% of Students may need Targeted Supports</a:t>
              </a:r>
            </a:p>
          </p:txBody>
        </p:sp>
      </p:grpSp>
      <p:grpSp>
        <p:nvGrpSpPr>
          <p:cNvPr id="194563" name="Group 4"/>
          <p:cNvGrpSpPr>
            <a:grpSpLocks/>
          </p:cNvGrpSpPr>
          <p:nvPr/>
        </p:nvGrpSpPr>
        <p:grpSpPr bwMode="auto">
          <a:xfrm>
            <a:off x="2971800" y="1524000"/>
            <a:ext cx="3352800" cy="1104900"/>
            <a:chOff x="-939" y="-50"/>
            <a:chExt cx="4827" cy="1538"/>
          </a:xfrm>
        </p:grpSpPr>
        <p:sp>
          <p:nvSpPr>
            <p:cNvPr id="194569" name="AutoShape 9"/>
            <p:cNvSpPr>
              <a:spLocks noChangeArrowheads="1"/>
            </p:cNvSpPr>
            <p:nvPr/>
          </p:nvSpPr>
          <p:spPr bwMode="auto">
            <a:xfrm>
              <a:off x="2688" y="480"/>
              <a:ext cx="1200" cy="1008"/>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0" name="Text Box 10"/>
            <p:cNvSpPr txBox="1">
              <a:spLocks noChangeArrowheads="1"/>
            </p:cNvSpPr>
            <p:nvPr/>
          </p:nvSpPr>
          <p:spPr bwMode="auto">
            <a:xfrm>
              <a:off x="-939" y="-50"/>
              <a:ext cx="3620" cy="141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a:solidFill>
                    <a:srgbClr val="000000"/>
                  </a:solidFill>
                  <a:ea typeface="Calibri" charset="0"/>
                  <a:cs typeface="Calibri" charset="0"/>
                </a:rPr>
                <a:t>1-5% of Students may need Intensive Supports</a:t>
              </a:r>
            </a:p>
          </p:txBody>
        </p:sp>
      </p:grpSp>
      <p:sp>
        <p:nvSpPr>
          <p:cNvPr id="194564" name="Text Box 11"/>
          <p:cNvSpPr txBox="1">
            <a:spLocks noChangeArrowheads="1"/>
          </p:cNvSpPr>
          <p:nvPr/>
        </p:nvSpPr>
        <p:spPr bwMode="auto">
          <a:xfrm>
            <a:off x="1485900" y="67945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b="1" i="1">
              <a:solidFill>
                <a:srgbClr val="000000"/>
              </a:solidFill>
              <a:latin typeface="Arial" charset="0"/>
            </a:endParaRPr>
          </a:p>
        </p:txBody>
      </p:sp>
      <p:sp>
        <p:nvSpPr>
          <p:cNvPr id="194565" name="TextBox 1"/>
          <p:cNvSpPr txBox="1">
            <a:spLocks noChangeArrowheads="1"/>
          </p:cNvSpPr>
          <p:nvPr/>
        </p:nvSpPr>
        <p:spPr bwMode="auto">
          <a:xfrm rot="3510755">
            <a:off x="6656388" y="3536950"/>
            <a:ext cx="271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ALL Students!</a:t>
            </a:r>
          </a:p>
        </p:txBody>
      </p:sp>
      <p:sp>
        <p:nvSpPr>
          <p:cNvPr id="194566" name="TextBox 16"/>
          <p:cNvSpPr txBox="1">
            <a:spLocks noChangeArrowheads="1"/>
          </p:cNvSpPr>
          <p:nvPr/>
        </p:nvSpPr>
        <p:spPr bwMode="auto">
          <a:xfrm rot="3510755">
            <a:off x="6315076" y="2997200"/>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Some</a:t>
            </a:r>
          </a:p>
        </p:txBody>
      </p:sp>
      <p:sp>
        <p:nvSpPr>
          <p:cNvPr id="194567" name="TextBox 17"/>
          <p:cNvSpPr txBox="1">
            <a:spLocks noChangeArrowheads="1"/>
          </p:cNvSpPr>
          <p:nvPr/>
        </p:nvSpPr>
        <p:spPr bwMode="auto">
          <a:xfrm rot="3510755">
            <a:off x="5813425" y="1990726"/>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Few</a:t>
            </a:r>
          </a:p>
        </p:txBody>
      </p:sp>
      <p:sp>
        <p:nvSpPr>
          <p:cNvPr id="3" name="Title 2"/>
          <p:cNvSpPr>
            <a:spLocks noGrp="1"/>
          </p:cNvSpPr>
          <p:nvPr>
            <p:ph type="title"/>
          </p:nvPr>
        </p:nvSpPr>
        <p:spPr>
          <a:xfrm>
            <a:off x="457200" y="152400"/>
            <a:ext cx="8229600" cy="1265238"/>
          </a:xfrm>
        </p:spPr>
        <p:txBody>
          <a:bodyPr/>
          <a:lstStyle/>
          <a:p>
            <a:pPr>
              <a:defRPr/>
            </a:pPr>
            <a:r>
              <a:rPr lang="en-US" b="1" dirty="0" smtClean="0">
                <a:solidFill>
                  <a:prstClr val="black"/>
                </a:solidFill>
              </a:rPr>
              <a:t/>
            </a:r>
            <a:br>
              <a:rPr lang="en-US" b="1" dirty="0" smtClean="0">
                <a:solidFill>
                  <a:prstClr val="black"/>
                </a:solidFill>
              </a:rPr>
            </a:br>
            <a:r>
              <a:rPr lang="en-US" sz="3800" dirty="0" smtClean="0">
                <a:solidFill>
                  <a:prstClr val="black"/>
                </a:solidFill>
              </a:rPr>
              <a:t>Who </a:t>
            </a:r>
            <a:r>
              <a:rPr lang="en-US" sz="3800" dirty="0">
                <a:solidFill>
                  <a:prstClr val="black"/>
                </a:solidFill>
              </a:rPr>
              <a:t>Benefits from </a:t>
            </a:r>
            <a:r>
              <a:rPr lang="en-US" sz="3800" dirty="0" smtClean="0">
                <a:solidFill>
                  <a:prstClr val="black"/>
                </a:solidFill>
              </a:rPr>
              <a:t>MTSS?  </a:t>
            </a:r>
            <a:r>
              <a:rPr lang="en-US" sz="3800" i="1" dirty="0">
                <a:solidFill>
                  <a:prstClr val="black"/>
                </a:solidFill>
              </a:rPr>
              <a:t>Everyone</a:t>
            </a:r>
            <a:r>
              <a:rPr lang="en-US" sz="3800" i="1" dirty="0" smtClean="0">
                <a:solidFill>
                  <a:prstClr val="black"/>
                </a:solidFill>
              </a:rPr>
              <a:t>! (Both Academically &amp; Behaviorally) </a:t>
            </a:r>
            <a:r>
              <a:rPr lang="en-US" b="1" dirty="0">
                <a:solidFill>
                  <a:prstClr val="black"/>
                </a:solidFill>
                <a:effectLst>
                  <a:outerShdw blurRad="38100" dist="38100" dir="2700000" algn="tl">
                    <a:srgbClr val="FFFFFF"/>
                  </a:outerShdw>
                </a:effectLst>
              </a:rPr>
              <a:t/>
            </a:r>
            <a:br>
              <a:rPr lang="en-US" b="1" dirty="0">
                <a:solidFill>
                  <a:prstClr val="black"/>
                </a:solidFill>
                <a:effectLst>
                  <a:outerShdw blurRad="38100" dist="38100" dir="2700000" algn="tl">
                    <a:srgbClr val="FFFFFF"/>
                  </a:outerShdw>
                </a:effectLst>
              </a:rPr>
            </a:br>
            <a:endParaRPr lang="en-US" dirty="0"/>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ecure.img2.wfrcdn.com/lf/50/hash/39300/27621871/1/Coat-Rack-with-Hangers-SYPL15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9175" y="1156923"/>
            <a:ext cx="5772150" cy="53359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7"/>
            <a:ext cx="8229600" cy="1538013"/>
          </a:xfrm>
        </p:spPr>
        <p:txBody>
          <a:bodyPr/>
          <a:lstStyle/>
          <a:p>
            <a:r>
              <a:rPr lang="en-US" dirty="0" smtClean="0"/>
              <a:t>What EBP are you going to hang on your PBIS/MTSS-B Coat Rack?</a:t>
            </a:r>
            <a:endParaRPr lang="en-US" dirty="0"/>
          </a:p>
        </p:txBody>
      </p:sp>
      <p:sp>
        <p:nvSpPr>
          <p:cNvPr id="4" name="TextBox 3"/>
          <p:cNvSpPr txBox="1"/>
          <p:nvPr/>
        </p:nvSpPr>
        <p:spPr>
          <a:xfrm>
            <a:off x="3415248" y="2290070"/>
            <a:ext cx="2476139" cy="523220"/>
          </a:xfrm>
          <a:prstGeom prst="rect">
            <a:avLst/>
          </a:prstGeom>
          <a:noFill/>
        </p:spPr>
        <p:txBody>
          <a:bodyPr wrap="square" rtlCol="0">
            <a:spAutoFit/>
          </a:bodyPr>
          <a:lstStyle/>
          <a:p>
            <a:r>
              <a:rPr lang="en-US" sz="2800" dirty="0" smtClean="0"/>
              <a:t>PBIS/MTSS-B</a:t>
            </a:r>
            <a:endParaRPr lang="en-US" sz="2800" dirty="0"/>
          </a:p>
        </p:txBody>
      </p:sp>
      <p:sp>
        <p:nvSpPr>
          <p:cNvPr id="5" name="TextBox 4"/>
          <p:cNvSpPr txBox="1"/>
          <p:nvPr/>
        </p:nvSpPr>
        <p:spPr>
          <a:xfrm rot="18313112">
            <a:off x="497750" y="4885456"/>
            <a:ext cx="3611152" cy="461665"/>
          </a:xfrm>
          <a:prstGeom prst="rect">
            <a:avLst/>
          </a:prstGeom>
          <a:solidFill>
            <a:schemeClr val="bg1">
              <a:lumMod val="85000"/>
            </a:schemeClr>
          </a:solidFill>
          <a:ln>
            <a:solidFill>
              <a:schemeClr val="tx1"/>
            </a:solidFill>
          </a:ln>
        </p:spPr>
        <p:txBody>
          <a:bodyPr wrap="square" rtlCol="0">
            <a:spAutoFit/>
          </a:bodyPr>
          <a:lstStyle/>
          <a:p>
            <a:r>
              <a:rPr lang="en-US" b="1" dirty="0" smtClean="0">
                <a:solidFill>
                  <a:srgbClr val="0070C0"/>
                </a:solidFill>
              </a:rPr>
              <a:t>Responsive Classroom</a:t>
            </a:r>
            <a:endParaRPr lang="en-US" b="1" dirty="0">
              <a:solidFill>
                <a:srgbClr val="0070C0"/>
              </a:solidFill>
            </a:endParaRPr>
          </a:p>
        </p:txBody>
      </p:sp>
      <p:sp>
        <p:nvSpPr>
          <p:cNvPr id="7" name="TextBox 6"/>
          <p:cNvSpPr txBox="1"/>
          <p:nvPr/>
        </p:nvSpPr>
        <p:spPr>
          <a:xfrm rot="18411871">
            <a:off x="3482661" y="4921234"/>
            <a:ext cx="3543397" cy="461665"/>
          </a:xfrm>
          <a:prstGeom prst="rect">
            <a:avLst/>
          </a:prstGeom>
          <a:solidFill>
            <a:schemeClr val="bg1">
              <a:lumMod val="85000"/>
            </a:schemeClr>
          </a:solidFill>
          <a:ln>
            <a:solidFill>
              <a:schemeClr val="tx1"/>
            </a:solidFill>
          </a:ln>
        </p:spPr>
        <p:txBody>
          <a:bodyPr wrap="square" rtlCol="0">
            <a:spAutoFit/>
          </a:bodyPr>
          <a:lstStyle/>
          <a:p>
            <a:r>
              <a:rPr lang="en-US" b="1" dirty="0" smtClean="0">
                <a:solidFill>
                  <a:srgbClr val="00B050"/>
                </a:solidFill>
              </a:rPr>
              <a:t>Zones of Regulation</a:t>
            </a:r>
            <a:endParaRPr lang="en-US" b="1" dirty="0">
              <a:solidFill>
                <a:srgbClr val="00B050"/>
              </a:solidFill>
            </a:endParaRPr>
          </a:p>
        </p:txBody>
      </p:sp>
      <p:sp>
        <p:nvSpPr>
          <p:cNvPr id="8" name="TextBox 7"/>
          <p:cNvSpPr txBox="1"/>
          <p:nvPr/>
        </p:nvSpPr>
        <p:spPr>
          <a:xfrm rot="17936482">
            <a:off x="3143786" y="4408860"/>
            <a:ext cx="2163207" cy="461665"/>
          </a:xfrm>
          <a:prstGeom prst="rect">
            <a:avLst/>
          </a:prstGeom>
          <a:solidFill>
            <a:schemeClr val="bg1">
              <a:lumMod val="85000"/>
            </a:schemeClr>
          </a:solidFill>
          <a:ln>
            <a:solidFill>
              <a:schemeClr val="tx1"/>
            </a:solidFill>
          </a:ln>
        </p:spPr>
        <p:txBody>
          <a:bodyPr wrap="square" rtlCol="0">
            <a:spAutoFit/>
          </a:bodyPr>
          <a:lstStyle/>
          <a:p>
            <a:r>
              <a:rPr lang="en-US" b="1" dirty="0" smtClean="0">
                <a:solidFill>
                  <a:srgbClr val="FF0000"/>
                </a:solidFill>
              </a:rPr>
              <a:t>Second Step</a:t>
            </a:r>
            <a:endParaRPr lang="en-US" b="1" dirty="0">
              <a:solidFill>
                <a:srgbClr val="FF0000"/>
              </a:solidFill>
            </a:endParaRPr>
          </a:p>
        </p:txBody>
      </p:sp>
    </p:spTree>
    <p:extLst>
      <p:ext uri="{BB962C8B-B14F-4D97-AF65-F5344CB8AC3E}">
        <p14:creationId xmlns:p14="http://schemas.microsoft.com/office/powerpoint/2010/main" val="19254734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0" y="-20638"/>
            <a:ext cx="9144000" cy="885826"/>
          </a:xfrm>
        </p:spPr>
        <p:txBody>
          <a:bodyPr/>
          <a:lstStyle/>
          <a:p>
            <a:r>
              <a:rPr lang="en-US" altLang="en-US" sz="4200" dirty="0" smtClean="0">
                <a:ea typeface="ＭＳ Ｐゴシック" charset="-128"/>
              </a:rPr>
              <a:t>3 Keys to Sustaining </a:t>
            </a:r>
            <a:r>
              <a:rPr lang="en-US" altLang="en-US" sz="4200" dirty="0">
                <a:ea typeface="ＭＳ Ｐゴシック" charset="-128"/>
              </a:rPr>
              <a:t>PBIS</a:t>
            </a:r>
          </a:p>
        </p:txBody>
      </p:sp>
      <p:sp>
        <p:nvSpPr>
          <p:cNvPr id="192514" name="Oval 2"/>
          <p:cNvSpPr>
            <a:spLocks noChangeArrowheads="1"/>
          </p:cNvSpPr>
          <p:nvPr/>
        </p:nvSpPr>
        <p:spPr bwMode="auto">
          <a:xfrm>
            <a:off x="1603375" y="876300"/>
            <a:ext cx="3224213" cy="31750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92515" name="Oval 3"/>
          <p:cNvSpPr>
            <a:spLocks noChangeArrowheads="1"/>
          </p:cNvSpPr>
          <p:nvPr/>
        </p:nvSpPr>
        <p:spPr bwMode="auto">
          <a:xfrm>
            <a:off x="4462463" y="825500"/>
            <a:ext cx="3224212" cy="3175000"/>
          </a:xfrm>
          <a:prstGeom prst="ellipse">
            <a:avLst/>
          </a:prstGeom>
          <a:solidFill>
            <a:srgbClr val="FF33CC">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92516" name="Oval 4"/>
          <p:cNvSpPr>
            <a:spLocks noChangeArrowheads="1"/>
          </p:cNvSpPr>
          <p:nvPr/>
        </p:nvSpPr>
        <p:spPr bwMode="auto">
          <a:xfrm>
            <a:off x="3040063" y="2833688"/>
            <a:ext cx="3224212" cy="3178175"/>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sp>
        <p:nvSpPr>
          <p:cNvPr id="192517" name="Text Box 5"/>
          <p:cNvSpPr txBox="1">
            <a:spLocks noChangeArrowheads="1"/>
          </p:cNvSpPr>
          <p:nvPr/>
        </p:nvSpPr>
        <p:spPr bwMode="auto">
          <a:xfrm>
            <a:off x="2546350" y="1276350"/>
            <a:ext cx="163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SYSTEMS</a:t>
            </a:r>
          </a:p>
        </p:txBody>
      </p:sp>
      <p:sp>
        <p:nvSpPr>
          <p:cNvPr id="192518" name="Text Box 6"/>
          <p:cNvSpPr txBox="1">
            <a:spLocks noChangeArrowheads="1"/>
          </p:cNvSpPr>
          <p:nvPr/>
        </p:nvSpPr>
        <p:spPr bwMode="auto">
          <a:xfrm>
            <a:off x="3836988" y="4116388"/>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PRACTICES</a:t>
            </a:r>
          </a:p>
        </p:txBody>
      </p:sp>
      <p:sp>
        <p:nvSpPr>
          <p:cNvPr id="192519" name="Text Box 7"/>
          <p:cNvSpPr txBox="1">
            <a:spLocks noChangeArrowheads="1"/>
          </p:cNvSpPr>
          <p:nvPr/>
        </p:nvSpPr>
        <p:spPr bwMode="auto">
          <a:xfrm>
            <a:off x="5703888" y="1276350"/>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DATA</a:t>
            </a:r>
          </a:p>
        </p:txBody>
      </p:sp>
      <p:grpSp>
        <p:nvGrpSpPr>
          <p:cNvPr id="192520" name="Group 18"/>
          <p:cNvGrpSpPr>
            <a:grpSpLocks/>
          </p:cNvGrpSpPr>
          <p:nvPr/>
        </p:nvGrpSpPr>
        <p:grpSpPr bwMode="auto">
          <a:xfrm>
            <a:off x="-7938" y="874713"/>
            <a:ext cx="2251076" cy="1776412"/>
            <a:chOff x="454025" y="1452563"/>
            <a:chExt cx="2251075" cy="1776412"/>
          </a:xfrm>
        </p:grpSpPr>
        <p:sp>
          <p:nvSpPr>
            <p:cNvPr id="192528" name="Text Box 8"/>
            <p:cNvSpPr txBox="1">
              <a:spLocks noChangeArrowheads="1"/>
            </p:cNvSpPr>
            <p:nvPr/>
          </p:nvSpPr>
          <p:spPr bwMode="auto">
            <a:xfrm>
              <a:off x="454025" y="1452563"/>
              <a:ext cx="2251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Supporting</a:t>
              </a:r>
            </a:p>
            <a:p>
              <a:pPr eaLnBrk="1" hangingPunct="1">
                <a:spcBef>
                  <a:spcPct val="0"/>
                </a:spcBef>
                <a:buFontTx/>
                <a:buNone/>
              </a:pPr>
              <a:r>
                <a:rPr lang="en-US" altLang="en-US" sz="2400" b="1"/>
                <a:t>Staff Behavior</a:t>
              </a:r>
            </a:p>
          </p:txBody>
        </p:sp>
        <p:sp>
          <p:nvSpPr>
            <p:cNvPr id="192529" name="AutoShape 13"/>
            <p:cNvSpPr>
              <a:spLocks noChangeArrowheads="1"/>
            </p:cNvSpPr>
            <p:nvPr/>
          </p:nvSpPr>
          <p:spPr bwMode="auto">
            <a:xfrm flipV="1">
              <a:off x="1143000" y="2360613"/>
              <a:ext cx="814388" cy="8683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92521" name="Group 21"/>
          <p:cNvGrpSpPr>
            <a:grpSpLocks/>
          </p:cNvGrpSpPr>
          <p:nvPr/>
        </p:nvGrpSpPr>
        <p:grpSpPr bwMode="auto">
          <a:xfrm>
            <a:off x="7645400" y="860425"/>
            <a:ext cx="2078038" cy="2187575"/>
            <a:chOff x="6934200" y="1417955"/>
            <a:chExt cx="2078038" cy="2187998"/>
          </a:xfrm>
        </p:grpSpPr>
        <p:sp>
          <p:nvSpPr>
            <p:cNvPr id="192526" name="Text Box 9"/>
            <p:cNvSpPr txBox="1">
              <a:spLocks noChangeArrowheads="1"/>
            </p:cNvSpPr>
            <p:nvPr/>
          </p:nvSpPr>
          <p:spPr bwMode="auto">
            <a:xfrm>
              <a:off x="6934200" y="1417955"/>
              <a:ext cx="2078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Supporting</a:t>
              </a:r>
            </a:p>
            <a:p>
              <a:pPr eaLnBrk="1" hangingPunct="1">
                <a:spcBef>
                  <a:spcPct val="0"/>
                </a:spcBef>
                <a:buFontTx/>
                <a:buNone/>
              </a:pPr>
              <a:r>
                <a:rPr lang="en-US" altLang="en-US" sz="2400" b="1"/>
                <a:t>Decision</a:t>
              </a:r>
            </a:p>
            <a:p>
              <a:pPr eaLnBrk="1" hangingPunct="1">
                <a:spcBef>
                  <a:spcPct val="0"/>
                </a:spcBef>
                <a:buFontTx/>
                <a:buNone/>
              </a:pPr>
              <a:r>
                <a:rPr lang="en-US" altLang="en-US" sz="2400" b="1"/>
                <a:t>Making</a:t>
              </a:r>
            </a:p>
          </p:txBody>
        </p:sp>
        <p:sp>
          <p:nvSpPr>
            <p:cNvPr id="192527" name="AutoShape 11"/>
            <p:cNvSpPr>
              <a:spLocks noChangeArrowheads="1"/>
            </p:cNvSpPr>
            <p:nvPr/>
          </p:nvSpPr>
          <p:spPr bwMode="auto">
            <a:xfrm rot="-10590488">
              <a:off x="7227508" y="2691553"/>
              <a:ext cx="762000" cy="914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92522" name="Group 25"/>
          <p:cNvGrpSpPr>
            <a:grpSpLocks/>
          </p:cNvGrpSpPr>
          <p:nvPr/>
        </p:nvGrpSpPr>
        <p:grpSpPr bwMode="auto">
          <a:xfrm>
            <a:off x="1457325" y="4300538"/>
            <a:ext cx="2706688" cy="1760537"/>
            <a:chOff x="1456633" y="4301032"/>
            <a:chExt cx="2706687" cy="1760732"/>
          </a:xfrm>
        </p:grpSpPr>
        <p:sp>
          <p:nvSpPr>
            <p:cNvPr id="192524" name="Text Box 10"/>
            <p:cNvSpPr txBox="1">
              <a:spLocks noChangeArrowheads="1"/>
            </p:cNvSpPr>
            <p:nvPr/>
          </p:nvSpPr>
          <p:spPr bwMode="auto">
            <a:xfrm>
              <a:off x="1456633" y="5239439"/>
              <a:ext cx="2706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Supporting</a:t>
              </a:r>
            </a:p>
            <a:p>
              <a:pPr eaLnBrk="1" hangingPunct="1">
                <a:spcBef>
                  <a:spcPct val="0"/>
                </a:spcBef>
                <a:buFontTx/>
                <a:buNone/>
              </a:pPr>
              <a:r>
                <a:rPr lang="en-US" altLang="en-US" sz="2400" b="1"/>
                <a:t>Student Behavior</a:t>
              </a:r>
            </a:p>
          </p:txBody>
        </p:sp>
        <p:sp>
          <p:nvSpPr>
            <p:cNvPr id="192525" name="AutoShape 12"/>
            <p:cNvSpPr>
              <a:spLocks noChangeArrowheads="1"/>
            </p:cNvSpPr>
            <p:nvPr/>
          </p:nvSpPr>
          <p:spPr bwMode="auto">
            <a:xfrm rot="-56667">
              <a:off x="2169800" y="4301032"/>
              <a:ext cx="762000" cy="9159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 name="Cloud Callout 23"/>
          <p:cNvSpPr/>
          <p:nvPr/>
        </p:nvSpPr>
        <p:spPr>
          <a:xfrm>
            <a:off x="5272088" y="4500563"/>
            <a:ext cx="3806825" cy="1900237"/>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charset="0"/>
              <a:buChar char="•"/>
              <a:defRPr/>
            </a:pPr>
            <a:r>
              <a:rPr lang="en-US" dirty="0">
                <a:solidFill>
                  <a:srgbClr val="0000FF"/>
                </a:solidFill>
                <a:ea typeface="ＭＳ Ｐゴシック" charset="-128"/>
                <a:cs typeface="ＭＳ Ｐゴシック" charset="-128"/>
              </a:rPr>
              <a:t>  Smallest effort</a:t>
            </a:r>
          </a:p>
          <a:p>
            <a:pPr eaLnBrk="1" hangingPunct="1">
              <a:buFont typeface="Arial" charset="0"/>
              <a:buChar char="•"/>
              <a:defRPr/>
            </a:pPr>
            <a:r>
              <a:rPr lang="en-US" dirty="0">
                <a:solidFill>
                  <a:srgbClr val="0000FF"/>
                </a:solidFill>
                <a:ea typeface="ＭＳ Ｐゴシック" charset="-128"/>
                <a:cs typeface="ＭＳ Ｐゴシック" charset="-128"/>
              </a:rPr>
              <a:t>  Evidence-based</a:t>
            </a:r>
          </a:p>
          <a:p>
            <a:pPr eaLnBrk="1" hangingPunct="1">
              <a:buFont typeface="Arial" charset="0"/>
              <a:buChar char="•"/>
              <a:defRPr/>
            </a:pPr>
            <a:r>
              <a:rPr lang="en-US" dirty="0">
                <a:solidFill>
                  <a:srgbClr val="0000FF"/>
                </a:solidFill>
                <a:ea typeface="ＭＳ Ｐゴシック" charset="-128"/>
                <a:cs typeface="ＭＳ Ｐゴシック" charset="-128"/>
              </a:rPr>
              <a:t>  Biggest, durable effect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6" presetClass="emph" presetSubtype="0" fill="hold" grpId="1" nodeType="withEffect">
                                  <p:stCondLst>
                                    <p:cond delay="0"/>
                                  </p:stCondLst>
                                  <p:childTnLst>
                                    <p:animScale>
                                      <p:cBhvr>
                                        <p:cTn id="1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4"/>
          <p:cNvSpPr>
            <a:spLocks noGrp="1"/>
          </p:cNvSpPr>
          <p:nvPr>
            <p:ph type="title"/>
          </p:nvPr>
        </p:nvSpPr>
        <p:spPr>
          <a:xfrm>
            <a:off x="457200" y="153988"/>
            <a:ext cx="8229600" cy="1417637"/>
          </a:xfrm>
        </p:spPr>
        <p:txBody>
          <a:bodyPr/>
          <a:lstStyle/>
          <a:p>
            <a:r>
              <a:rPr lang="en-US" altLang="en-US" dirty="0" smtClean="0">
                <a:ea typeface="ＭＳ Ｐゴシック" charset="-128"/>
              </a:rPr>
              <a:t>Plus</a:t>
            </a:r>
            <a:r>
              <a:rPr lang="is-IS" altLang="en-US" dirty="0" smtClean="0">
                <a:ea typeface="ＭＳ Ｐゴシック" charset="-128"/>
              </a:rPr>
              <a:t>… Understanding </a:t>
            </a:r>
            <a:r>
              <a:rPr lang="en-US" altLang="en-US" dirty="0" smtClean="0">
                <a:ea typeface="ＭＳ Ｐゴシック" charset="-128"/>
              </a:rPr>
              <a:t>Implementation </a:t>
            </a:r>
            <a:r>
              <a:rPr lang="en-US" altLang="en-US" dirty="0">
                <a:ea typeface="ＭＳ Ｐゴシック" charset="-128"/>
              </a:rPr>
              <a:t>Science</a:t>
            </a:r>
          </a:p>
        </p:txBody>
      </p:sp>
      <p:graphicFrame>
        <p:nvGraphicFramePr>
          <p:cNvPr id="9" name="Content Placeholder 3"/>
          <p:cNvGraphicFramePr>
            <a:graphicFrameLocks noGrp="1"/>
          </p:cNvGraphicFramePr>
          <p:nvPr>
            <p:extLst>
              <p:ext uri="{D42A27DB-BD31-4B8C-83A1-F6EECF244321}">
                <p14:modId xmlns:p14="http://schemas.microsoft.com/office/powerpoint/2010/main" val="1891252715"/>
              </p:ext>
            </p:extLst>
          </p:nvPr>
        </p:nvGraphicFramePr>
        <p:xfrm>
          <a:off x="0" y="1346662"/>
          <a:ext cx="9144000" cy="4407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Brace 9"/>
          <p:cNvSpPr>
            <a:spLocks/>
          </p:cNvSpPr>
          <p:nvPr/>
        </p:nvSpPr>
        <p:spPr bwMode="auto">
          <a:xfrm rot="4582621">
            <a:off x="2966752" y="1760094"/>
            <a:ext cx="990600" cy="59436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extLst>
        </p:spPr>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eaLnBrk="1" hangingPunct="1">
              <a:defRPr/>
            </a:pPr>
            <a:endParaRPr lang="en-US"/>
          </a:p>
        </p:txBody>
      </p:sp>
      <p:sp>
        <p:nvSpPr>
          <p:cNvPr id="11" name="Text Box 4"/>
          <p:cNvSpPr txBox="1">
            <a:spLocks noChangeArrowheads="1"/>
          </p:cNvSpPr>
          <p:nvPr/>
        </p:nvSpPr>
        <p:spPr bwMode="auto">
          <a:xfrm>
            <a:off x="3180109" y="5247236"/>
            <a:ext cx="4949738" cy="523875"/>
          </a:xfrm>
          <a:prstGeom prst="rect">
            <a:avLst/>
          </a:prstGeom>
          <a:noFill/>
          <a:ln>
            <a:noFill/>
          </a:ln>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2800" b="1" i="1" dirty="0" smtClean="0">
                <a:solidFill>
                  <a:srgbClr val="FF0000"/>
                </a:solidFill>
                <a:latin typeface="+mj-lt"/>
                <a:cs typeface="Arial" charset="0"/>
              </a:rPr>
              <a:t>3-5 years (this is normal!)</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214313" y="171450"/>
            <a:ext cx="8801100" cy="1252538"/>
          </a:xfrm>
        </p:spPr>
        <p:txBody>
          <a:bodyPr/>
          <a:lstStyle/>
          <a:p>
            <a:pPr eaLnBrk="1" hangingPunct="1"/>
            <a:r>
              <a:rPr lang="en-US" altLang="en-US" sz="4000" dirty="0">
                <a:latin typeface="Arial" charset="0"/>
                <a:ea typeface="ＭＳ Ｐゴシック" charset="-128"/>
              </a:rPr>
              <a:t>Birth and Death Cycles of Innovations</a:t>
            </a:r>
          </a:p>
        </p:txBody>
      </p:sp>
      <p:sp>
        <p:nvSpPr>
          <p:cNvPr id="3" name="Content Placeholder 2"/>
          <p:cNvSpPr>
            <a:spLocks noGrp="1"/>
          </p:cNvSpPr>
          <p:nvPr>
            <p:ph idx="1"/>
          </p:nvPr>
        </p:nvSpPr>
        <p:spPr>
          <a:xfrm>
            <a:off x="3133725" y="6146800"/>
            <a:ext cx="2690813" cy="685800"/>
          </a:xfrm>
        </p:spPr>
        <p:txBody>
          <a:bodyPr/>
          <a:lstStyle/>
          <a:p>
            <a:pPr marL="0" indent="0" eaLnBrk="1" hangingPunct="1">
              <a:buFont typeface="Wingdings" charset="2"/>
              <a:buNone/>
            </a:pPr>
            <a:r>
              <a:rPr lang="en-CA" altLang="en-US" sz="2800">
                <a:latin typeface="Arial" charset="0"/>
                <a:ea typeface="ＭＳ Ｐゴシック" charset="-128"/>
              </a:rPr>
              <a:t>(Latham, 1988)</a:t>
            </a:r>
            <a:endParaRPr lang="en-US" altLang="en-US" sz="2800">
              <a:latin typeface="Arial" charset="0"/>
              <a:ea typeface="ＭＳ Ｐゴシック" charset="-128"/>
            </a:endParaRPr>
          </a:p>
        </p:txBody>
      </p:sp>
      <p:pic>
        <p:nvPicPr>
          <p:cNvPr id="2560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458913"/>
            <a:ext cx="88582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2418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p:cNvSpPr>
            <a:spLocks noGrp="1"/>
          </p:cNvSpPr>
          <p:nvPr>
            <p:ph type="title"/>
          </p:nvPr>
        </p:nvSpPr>
        <p:spPr>
          <a:xfrm>
            <a:off x="457200" y="274638"/>
            <a:ext cx="3962400" cy="1143000"/>
          </a:xfrm>
        </p:spPr>
        <p:txBody>
          <a:bodyPr/>
          <a:lstStyle/>
          <a:p>
            <a:r>
              <a:rPr lang="en-US" altLang="en-US">
                <a:ea typeface="ＭＳ Ｐゴシック" charset="-128"/>
              </a:rPr>
              <a:t>About Us</a:t>
            </a:r>
          </a:p>
        </p:txBody>
      </p:sp>
      <p:pic>
        <p:nvPicPr>
          <p:cNvPr id="173058"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00600"/>
            <a:ext cx="35893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11" descr="CDCI LOGO greenonly.pdf"/>
          <p:cNvPicPr>
            <a:picLocks noChangeAspect="1"/>
          </p:cNvPicPr>
          <p:nvPr/>
        </p:nvPicPr>
        <p:blipFill>
          <a:blip r:embed="rId4">
            <a:extLst>
              <a:ext uri="{28A0092B-C50C-407E-A947-70E740481C1C}">
                <a14:useLocalDpi xmlns:a14="http://schemas.microsoft.com/office/drawing/2010/main" val="0"/>
              </a:ext>
            </a:extLst>
          </a:blip>
          <a:srcRect l="22569" t="26736" r="21181" b="36806"/>
          <a:stretch>
            <a:fillRect/>
          </a:stretch>
        </p:blipFill>
        <p:spPr bwMode="auto">
          <a:xfrm>
            <a:off x="6383338" y="4906963"/>
            <a:ext cx="2609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3925" y="190500"/>
            <a:ext cx="4038600"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Content Placeholder 4"/>
          <p:cNvSpPr>
            <a:spLocks noGrp="1"/>
          </p:cNvSpPr>
          <p:nvPr>
            <p:ph idx="1"/>
          </p:nvPr>
        </p:nvSpPr>
        <p:spPr>
          <a:xfrm>
            <a:off x="2362200" y="2449513"/>
            <a:ext cx="4743450" cy="2057400"/>
          </a:xfrm>
          <a:solidFill>
            <a:srgbClr val="FFFF00"/>
          </a:solidFill>
        </p:spPr>
        <p:txBody>
          <a:bodyPr anchor="ctr"/>
          <a:lstStyle/>
          <a:p>
            <a:pPr marL="0" indent="0" algn="ctr">
              <a:buFont typeface="Arial" charset="0"/>
              <a:buNone/>
            </a:pPr>
            <a:r>
              <a:rPr lang="en-US" altLang="en-US" sz="3600">
                <a:ea typeface="ＭＳ Ｐゴシック" charset="-128"/>
              </a:rPr>
              <a:t>Cassandra Townshend</a:t>
            </a:r>
          </a:p>
          <a:p>
            <a:pPr marL="0" indent="0" algn="ctr">
              <a:buFont typeface="Arial" charset="0"/>
              <a:buNone/>
            </a:pPr>
            <a:r>
              <a:rPr lang="en-US" altLang="en-US" sz="3600">
                <a:ea typeface="ＭＳ Ｐゴシック" charset="-128"/>
              </a:rPr>
              <a:t>Kristin Beswick</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2"/>
          <p:cNvSpPr>
            <a:spLocks noGrp="1"/>
          </p:cNvSpPr>
          <p:nvPr>
            <p:ph type="title"/>
          </p:nvPr>
        </p:nvSpPr>
        <p:spPr>
          <a:xfrm>
            <a:off x="217488" y="338138"/>
            <a:ext cx="8705850" cy="1608137"/>
          </a:xfrm>
        </p:spPr>
        <p:txBody>
          <a:bodyPr/>
          <a:lstStyle/>
          <a:p>
            <a:pPr eaLnBrk="1" hangingPunct="1"/>
            <a:r>
              <a:rPr lang="en-US" altLang="en-US" sz="3200" dirty="0">
                <a:latin typeface="Arial" charset="0"/>
                <a:ea typeface="ＭＳ Ｐゴシック" charset="-128"/>
              </a:rPr>
              <a:t>How do we break through these barriers, implement with fidelity so we can sustain PBIS?</a:t>
            </a:r>
          </a:p>
        </p:txBody>
      </p:sp>
      <p:pic>
        <p:nvPicPr>
          <p:cNvPr id="2181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2354263"/>
            <a:ext cx="68056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en-CA" altLang="en-US" dirty="0">
                <a:latin typeface="Arial" charset="0"/>
                <a:ea typeface="ＭＳ Ｐゴシック" charset="-128"/>
              </a:rPr>
              <a:t>What is Sustainability?</a:t>
            </a:r>
          </a:p>
        </p:txBody>
      </p:sp>
      <p:sp>
        <p:nvSpPr>
          <p:cNvPr id="1031171" name="Rectangle 3"/>
          <p:cNvSpPr>
            <a:spLocks noGrp="1" noChangeArrowheads="1"/>
          </p:cNvSpPr>
          <p:nvPr>
            <p:ph idx="1"/>
          </p:nvPr>
        </p:nvSpPr>
        <p:spPr>
          <a:xfrm>
            <a:off x="457200" y="1981200"/>
            <a:ext cx="8229600" cy="3265488"/>
          </a:xfrm>
        </p:spPr>
        <p:txBody>
          <a:bodyPr/>
          <a:lstStyle/>
          <a:p>
            <a:pPr eaLnBrk="1" hangingPunct="1"/>
            <a:r>
              <a:rPr lang="en-CA" altLang="en-US" sz="3600" dirty="0">
                <a:latin typeface="Calibri" charset="0"/>
                <a:ea typeface="Calibri" charset="0"/>
                <a:cs typeface="Calibri" charset="0"/>
              </a:rPr>
              <a:t>Definition:</a:t>
            </a:r>
          </a:p>
          <a:p>
            <a:pPr lvl="1" eaLnBrk="1" hangingPunct="1"/>
            <a:r>
              <a:rPr lang="en-US" altLang="en-US" sz="3600" dirty="0">
                <a:latin typeface="Calibri" charset="0"/>
                <a:ea typeface="Calibri" charset="0"/>
                <a:cs typeface="Calibri" charset="0"/>
              </a:rPr>
              <a:t>Durable implementation of a practice at a level of fidelity that continues to produce </a:t>
            </a:r>
            <a:r>
              <a:rPr lang="en-US" altLang="en-US" sz="3600" u="sng" dirty="0">
                <a:latin typeface="Calibri" charset="0"/>
                <a:ea typeface="Calibri" charset="0"/>
                <a:cs typeface="Calibri" charset="0"/>
              </a:rPr>
              <a:t>valued outcomes</a:t>
            </a:r>
            <a:r>
              <a:rPr lang="en-US" altLang="en-US" sz="3600" dirty="0">
                <a:latin typeface="Calibri" charset="0"/>
                <a:ea typeface="Calibri" charset="0"/>
                <a:cs typeface="Calibri" charset="0"/>
              </a:rPr>
              <a:t> (McIntosh et al., 2009</a:t>
            </a:r>
            <a:r>
              <a:rPr lang="en-US" altLang="en-US" sz="2000" dirty="0">
                <a:latin typeface="Calibri" charset="0"/>
                <a:ea typeface="Calibri" charset="0"/>
                <a:cs typeface="Calibri" charset="0"/>
              </a:rPr>
              <a:t>)</a:t>
            </a:r>
            <a:endParaRPr lang="en-CA" altLang="en-US" sz="2000" dirty="0">
              <a:latin typeface="Calibri" charset="0"/>
              <a:ea typeface="Calibri" charset="0"/>
              <a:cs typeface="Calibr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1171">
                                            <p:txEl>
                                              <p:pRg st="1" end="1"/>
                                            </p:txEl>
                                          </p:spTgt>
                                        </p:tgtEl>
                                        <p:attrNameLst>
                                          <p:attrName>style.visibility</p:attrName>
                                        </p:attrNameLst>
                                      </p:cBhvr>
                                      <p:to>
                                        <p:strVal val="visible"/>
                                      </p:to>
                                    </p:set>
                                    <p:animEffect transition="in" filter="dissolve">
                                      <p:cBhvr>
                                        <p:cTn id="7" dur="500"/>
                                        <p:tgtEl>
                                          <p:spTgt spid="1031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1"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a:xfrm>
            <a:off x="457200" y="274638"/>
            <a:ext cx="8229600" cy="1924050"/>
          </a:xfrm>
        </p:spPr>
        <p:txBody>
          <a:bodyPr/>
          <a:lstStyle/>
          <a:p>
            <a:pPr eaLnBrk="1" hangingPunct="1"/>
            <a:r>
              <a:rPr lang="en-US" altLang="en-US">
                <a:latin typeface="Arial" charset="0"/>
                <a:ea typeface="ＭＳ Ｐゴシック" charset="-128"/>
              </a:rPr>
              <a:t>What is more important to sustainability?</a:t>
            </a:r>
          </a:p>
        </p:txBody>
      </p:sp>
      <p:sp>
        <p:nvSpPr>
          <p:cNvPr id="224258" name="Content Placeholder 2"/>
          <p:cNvSpPr>
            <a:spLocks noGrp="1"/>
          </p:cNvSpPr>
          <p:nvPr>
            <p:ph idx="1"/>
          </p:nvPr>
        </p:nvSpPr>
        <p:spPr>
          <a:xfrm>
            <a:off x="871538" y="2892425"/>
            <a:ext cx="7815262" cy="3451225"/>
          </a:xfrm>
        </p:spPr>
        <p:txBody>
          <a:bodyPr/>
          <a:lstStyle/>
          <a:p>
            <a:pPr eaLnBrk="1" hangingPunct="1"/>
            <a:endParaRPr lang="en-US" altLang="en-US">
              <a:latin typeface="Arial" charset="0"/>
              <a:ea typeface="ＭＳ Ｐゴシック" charset="-128"/>
            </a:endParaRPr>
          </a:p>
          <a:p>
            <a:pPr eaLnBrk="1" hangingPunct="1"/>
            <a:r>
              <a:rPr lang="en-US" altLang="en-US" sz="3600">
                <a:latin typeface="Arial" charset="0"/>
                <a:ea typeface="ＭＳ Ｐゴシック" charset="-128"/>
              </a:rPr>
              <a:t>Having a supportive administrator?</a:t>
            </a:r>
          </a:p>
          <a:p>
            <a:pPr eaLnBrk="1" hangingPunct="1"/>
            <a:endParaRPr lang="en-US" altLang="en-US" sz="3600">
              <a:latin typeface="Arial" charset="0"/>
              <a:ea typeface="ＭＳ Ｐゴシック" charset="-128"/>
            </a:endParaRPr>
          </a:p>
          <a:p>
            <a:pPr eaLnBrk="1" hangingPunct="1"/>
            <a:r>
              <a:rPr lang="en-US" altLang="en-US" sz="3600">
                <a:latin typeface="Arial" charset="0"/>
                <a:ea typeface="ＭＳ Ｐゴシック" charset="-128"/>
              </a:rPr>
              <a:t>Having a strong PBIS team?</a:t>
            </a:r>
          </a:p>
        </p:txBody>
      </p:sp>
      <p:sp>
        <p:nvSpPr>
          <p:cNvPr id="224259" name="TextBox 3"/>
          <p:cNvSpPr txBox="1">
            <a:spLocks noChangeArrowheads="1"/>
          </p:cNvSpPr>
          <p:nvPr/>
        </p:nvSpPr>
        <p:spPr bwMode="auto">
          <a:xfrm>
            <a:off x="514350" y="2478088"/>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a:solidFill>
                  <a:srgbClr val="073E87"/>
                </a:solidFill>
                <a:latin typeface="Arial" charset="0"/>
              </a:rPr>
              <a:t>Kent McIntosh, University of Oregon - 2014 OSEP PD Conference</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eaLnBrk="1" hangingPunct="1"/>
            <a:r>
              <a:rPr lang="en-CA" altLang="en-US">
                <a:latin typeface="Arial" charset="0"/>
                <a:ea typeface="ＭＳ Ｐゴシック" charset="-128"/>
              </a:rPr>
              <a:t>Both!</a:t>
            </a:r>
          </a:p>
        </p:txBody>
      </p:sp>
      <p:sp>
        <p:nvSpPr>
          <p:cNvPr id="3" name="Content Placeholder 2"/>
          <p:cNvSpPr>
            <a:spLocks noGrp="1"/>
          </p:cNvSpPr>
          <p:nvPr>
            <p:ph idx="1"/>
          </p:nvPr>
        </p:nvSpPr>
        <p:spPr>
          <a:xfrm>
            <a:off x="457200" y="1882833"/>
            <a:ext cx="8229600" cy="4525963"/>
          </a:xfrm>
        </p:spPr>
        <p:txBody>
          <a:bodyPr/>
          <a:lstStyle/>
          <a:p>
            <a:pPr eaLnBrk="1" hangingPunct="1"/>
            <a:r>
              <a:rPr lang="en-CA" altLang="en-US" sz="2800" dirty="0">
                <a:latin typeface="Calibri" charset="0"/>
                <a:ea typeface="Calibri" charset="0"/>
                <a:cs typeface="Calibri" charset="0"/>
              </a:rPr>
              <a:t>PBIS is most sustainable with a supportive administrator </a:t>
            </a:r>
            <a:r>
              <a:rPr lang="en-CA" altLang="en-US" sz="2800" b="1" dirty="0">
                <a:solidFill>
                  <a:srgbClr val="008000"/>
                </a:solidFill>
                <a:latin typeface="Calibri" charset="0"/>
                <a:ea typeface="Calibri" charset="0"/>
                <a:cs typeface="Calibri" charset="0"/>
              </a:rPr>
              <a:t>and </a:t>
            </a:r>
            <a:r>
              <a:rPr lang="en-CA" altLang="en-US" sz="2800" dirty="0">
                <a:latin typeface="Calibri" charset="0"/>
                <a:ea typeface="Calibri" charset="0"/>
                <a:cs typeface="Calibri" charset="0"/>
              </a:rPr>
              <a:t>a strong team</a:t>
            </a:r>
          </a:p>
          <a:p>
            <a:pPr eaLnBrk="1" hangingPunct="1"/>
            <a:r>
              <a:rPr lang="en-CA" altLang="en-US" sz="2800" dirty="0">
                <a:latin typeface="Calibri" charset="0"/>
                <a:ea typeface="Calibri" charset="0"/>
                <a:cs typeface="Calibri" charset="0"/>
              </a:rPr>
              <a:t>If administrators take </a:t>
            </a:r>
            <a:r>
              <a:rPr lang="en-CA" altLang="en-US" sz="2800" b="1" dirty="0">
                <a:solidFill>
                  <a:srgbClr val="008000"/>
                </a:solidFill>
                <a:latin typeface="Calibri" charset="0"/>
                <a:ea typeface="Calibri" charset="0"/>
                <a:cs typeface="Calibri" charset="0"/>
              </a:rPr>
              <a:t>too much of a lead</a:t>
            </a:r>
            <a:r>
              <a:rPr lang="en-CA" altLang="en-US" sz="2800" dirty="0">
                <a:latin typeface="Calibri" charset="0"/>
                <a:ea typeface="Calibri" charset="0"/>
                <a:cs typeface="Calibri" charset="0"/>
              </a:rPr>
              <a:t>, sustainability can suffer</a:t>
            </a:r>
          </a:p>
          <a:p>
            <a:pPr eaLnBrk="1" hangingPunct="1"/>
            <a:r>
              <a:rPr lang="en-CA" altLang="en-US" sz="2800" dirty="0">
                <a:latin typeface="Calibri" charset="0"/>
                <a:ea typeface="Calibri" charset="0"/>
                <a:cs typeface="Calibri" charset="0"/>
              </a:rPr>
              <a:t>School teams can benefit from training in </a:t>
            </a:r>
            <a:r>
              <a:rPr lang="en-CA" altLang="en-US" sz="2800" b="1" dirty="0">
                <a:solidFill>
                  <a:srgbClr val="008000"/>
                </a:solidFill>
                <a:latin typeface="Calibri" charset="0"/>
                <a:ea typeface="Calibri" charset="0"/>
                <a:cs typeface="Calibri" charset="0"/>
              </a:rPr>
              <a:t>running meetings and using data</a:t>
            </a:r>
          </a:p>
          <a:p>
            <a:pPr eaLnBrk="1" hangingPunct="1"/>
            <a:r>
              <a:rPr lang="en-CA" altLang="en-US" sz="2800" b="1" dirty="0">
                <a:solidFill>
                  <a:srgbClr val="008000"/>
                </a:solidFill>
                <a:latin typeface="Calibri" charset="0"/>
                <a:ea typeface="Calibri" charset="0"/>
                <a:cs typeface="Calibri" charset="0"/>
              </a:rPr>
              <a:t>District systems </a:t>
            </a:r>
            <a:r>
              <a:rPr lang="en-CA" altLang="en-US" sz="2800" dirty="0">
                <a:latin typeface="Calibri" charset="0"/>
                <a:ea typeface="Calibri" charset="0"/>
                <a:cs typeface="Calibri" charset="0"/>
              </a:rPr>
              <a:t>(coaching, training) enable both admins and teams implement and sustain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
          <p:cNvSpPr>
            <a:spLocks noGrp="1" noChangeArrowheads="1"/>
          </p:cNvSpPr>
          <p:nvPr>
            <p:ph idx="1"/>
          </p:nvPr>
        </p:nvSpPr>
        <p:spPr>
          <a:xfrm>
            <a:off x="250825" y="4202113"/>
            <a:ext cx="8669338" cy="3721100"/>
          </a:xfrm>
        </p:spPr>
        <p:txBody>
          <a:bodyPr/>
          <a:lstStyle/>
          <a:p>
            <a:pPr marL="0" indent="0" eaLnBrk="1" hangingPunct="1">
              <a:lnSpc>
                <a:spcPct val="75000"/>
              </a:lnSpc>
              <a:buFontTx/>
              <a:buNone/>
            </a:pPr>
            <a:endParaRPr lang="en-US" altLang="en-US" sz="1600">
              <a:latin typeface="Arial" charset="0"/>
              <a:ea typeface="ＭＳ Ｐゴシック" charset="-128"/>
            </a:endParaRPr>
          </a:p>
          <a:p>
            <a:pPr marL="0" indent="0" eaLnBrk="1" hangingPunct="1">
              <a:lnSpc>
                <a:spcPct val="75000"/>
              </a:lnSpc>
              <a:buFontTx/>
              <a:buNone/>
            </a:pPr>
            <a:r>
              <a:rPr lang="en-US" altLang="en-US" sz="1600">
                <a:latin typeface="Arial" charset="0"/>
                <a:ea typeface="ＭＳ Ｐゴシック" charset="-128"/>
              </a:rPr>
              <a:t>Fixsen, D. L., Naoom, S. F., Blase, K. A., Friedman, R. M. &amp; Wallace, F. (2005). </a:t>
            </a:r>
            <a:r>
              <a:rPr lang="en-US" altLang="en-US" sz="1600" i="1">
                <a:latin typeface="Arial" charset="0"/>
                <a:ea typeface="ＭＳ Ｐゴシック" charset="-128"/>
              </a:rPr>
              <a:t>Implementation Research: A Synthesis of the Literature. </a:t>
            </a:r>
            <a:r>
              <a:rPr lang="en-US" altLang="en-US" sz="1600">
                <a:latin typeface="Arial" charset="0"/>
                <a:ea typeface="ＭＳ Ｐゴシック" charset="-128"/>
              </a:rPr>
              <a:t>Tampa, FL: University of South Florida, Louis de la Parte Florida Mental Health Institute, The National Implementation Research Network (FMHI Publication #231).</a:t>
            </a:r>
          </a:p>
          <a:p>
            <a:pPr marL="0" indent="0" eaLnBrk="1" hangingPunct="1">
              <a:lnSpc>
                <a:spcPct val="75000"/>
              </a:lnSpc>
              <a:buFontTx/>
              <a:buNone/>
            </a:pPr>
            <a:r>
              <a:rPr lang="en-US" altLang="en-US" sz="1600" i="1">
                <a:latin typeface="Arial" charset="0"/>
                <a:ea typeface="ＭＳ Ｐゴシック" charset="-128"/>
              </a:rPr>
              <a:t>Download all or part of the monograph at:</a:t>
            </a:r>
          </a:p>
          <a:p>
            <a:pPr marL="0" indent="0" eaLnBrk="1" hangingPunct="1">
              <a:lnSpc>
                <a:spcPct val="75000"/>
              </a:lnSpc>
              <a:buFontTx/>
              <a:buNone/>
            </a:pPr>
            <a:r>
              <a:rPr lang="en-US" altLang="en-US" sz="2000">
                <a:latin typeface="Arial" charset="0"/>
                <a:ea typeface="ＭＳ Ｐゴシック" charset="-128"/>
                <a:hlinkClick r:id="rId3"/>
              </a:rPr>
              <a:t>http://www.fpg.unc.edu/~nirn/resources/detail.cfm?resourceID=31</a:t>
            </a:r>
            <a:r>
              <a:rPr lang="en-US" altLang="en-US" sz="2000">
                <a:latin typeface="Arial" charset="0"/>
                <a:ea typeface="ＭＳ Ｐゴシック" charset="-128"/>
              </a:rPr>
              <a:t> </a:t>
            </a:r>
            <a:r>
              <a:rPr lang="en-US" altLang="en-US" sz="1600">
                <a:latin typeface="Arial" charset="0"/>
                <a:ea typeface="ＭＳ Ｐゴシック" charset="-128"/>
              </a:rPr>
              <a:t> </a:t>
            </a:r>
          </a:p>
        </p:txBody>
      </p:sp>
      <p:sp>
        <p:nvSpPr>
          <p:cNvPr id="227330" name="Text Box 6"/>
          <p:cNvSpPr txBox="1">
            <a:spLocks noChangeArrowheads="1"/>
          </p:cNvSpPr>
          <p:nvPr/>
        </p:nvSpPr>
        <p:spPr bwMode="auto">
          <a:xfrm>
            <a:off x="417513" y="2690813"/>
            <a:ext cx="43386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000000"/>
                </a:solidFill>
                <a:latin typeface="Arial" charset="0"/>
              </a:rPr>
              <a:t>Implementation Research: </a:t>
            </a:r>
          </a:p>
          <a:p>
            <a:pPr defTabSz="914400" eaLnBrk="1" hangingPunct="1">
              <a:spcBef>
                <a:spcPct val="0"/>
              </a:spcBef>
              <a:buFontTx/>
              <a:buNone/>
            </a:pPr>
            <a:r>
              <a:rPr lang="en-US" altLang="en-US" sz="2400">
                <a:solidFill>
                  <a:srgbClr val="000000"/>
                </a:solidFill>
                <a:latin typeface="Arial" charset="0"/>
              </a:rPr>
              <a:t>A Synthesis of the Literature</a:t>
            </a:r>
          </a:p>
          <a:p>
            <a:pPr defTabSz="914400" eaLnBrk="1" hangingPunct="1">
              <a:spcBef>
                <a:spcPct val="0"/>
              </a:spcBef>
              <a:buFontTx/>
              <a:buNone/>
            </a:pPr>
            <a:endParaRPr lang="en-US" altLang="en-US">
              <a:solidFill>
                <a:srgbClr val="000000"/>
              </a:solidFill>
              <a:latin typeface="Arial" charset="0"/>
            </a:endParaRPr>
          </a:p>
          <a:p>
            <a:pPr defTabSz="914400" eaLnBrk="1" hangingPunct="1">
              <a:spcBef>
                <a:spcPct val="0"/>
              </a:spcBef>
              <a:buFontTx/>
              <a:buNone/>
            </a:pPr>
            <a:endParaRPr lang="en-US" altLang="en-US" sz="2800">
              <a:solidFill>
                <a:srgbClr val="000000"/>
              </a:solidFill>
              <a:latin typeface="Arial" charset="0"/>
            </a:endParaRPr>
          </a:p>
        </p:txBody>
      </p:sp>
      <p:sp>
        <p:nvSpPr>
          <p:cNvPr id="6" name="Rectangle 2"/>
          <p:cNvSpPr txBox="1">
            <a:spLocks noChangeArrowheads="1"/>
          </p:cNvSpPr>
          <p:nvPr/>
        </p:nvSpPr>
        <p:spPr bwMode="auto">
          <a:xfrm>
            <a:off x="417513" y="-68263"/>
            <a:ext cx="5964237" cy="2084388"/>
          </a:xfrm>
          <a:prstGeom prst="rect">
            <a:avLst/>
          </a:prstGeom>
          <a:noFill/>
          <a:ln w="9525">
            <a:noFill/>
            <a:miter lim="800000"/>
            <a:headEnd/>
            <a:tailEnd/>
          </a:ln>
        </p:spPr>
        <p:txBody>
          <a:bodyPr anchor="ctr"/>
          <a:lstStyle/>
          <a:p>
            <a:pPr defTabSz="914400">
              <a:defRPr/>
            </a:pPr>
            <a:r>
              <a:rPr lang="en-US" sz="3600" kern="0" dirty="0">
                <a:latin typeface="Arial"/>
                <a:ea typeface="ＭＳ Ｐゴシック" charset="0"/>
                <a:cs typeface="ＭＳ Ｐゴシック" charset="0"/>
              </a:rPr>
              <a:t>Key to Sustaining PBIS: Understanding Implementation Science  </a:t>
            </a:r>
          </a:p>
        </p:txBody>
      </p:sp>
      <p:pic>
        <p:nvPicPr>
          <p:cNvPr id="2273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50406">
            <a:off x="5891213" y="611188"/>
            <a:ext cx="29352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Diagram 8"/>
          <p:cNvGraphicFramePr/>
          <p:nvPr/>
        </p:nvGraphicFramePr>
        <p:xfrm>
          <a:off x="-171256" y="391998"/>
          <a:ext cx="9156389" cy="582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9378" name="Group 9"/>
          <p:cNvGrpSpPr>
            <a:grpSpLocks/>
          </p:cNvGrpSpPr>
          <p:nvPr/>
        </p:nvGrpSpPr>
        <p:grpSpPr bwMode="auto">
          <a:xfrm>
            <a:off x="3397250" y="2803525"/>
            <a:ext cx="2019300" cy="1914525"/>
            <a:chOff x="7189695" y="1821077"/>
            <a:chExt cx="1612335" cy="1370358"/>
          </a:xfrm>
        </p:grpSpPr>
        <p:sp>
          <p:nvSpPr>
            <p:cNvPr id="6" name="Bent Arrow 5"/>
            <p:cNvSpPr/>
            <p:nvPr/>
          </p:nvSpPr>
          <p:spPr>
            <a:xfrm flipH="1">
              <a:off x="7189695" y="1821077"/>
              <a:ext cx="941797" cy="1370358"/>
            </a:xfrm>
            <a:prstGeom prst="bentArrow">
              <a:avLst>
                <a:gd name="adj1" fmla="val 30509"/>
                <a:gd name="adj2" fmla="val 29490"/>
                <a:gd name="adj3" fmla="val 25000"/>
                <a:gd name="adj4" fmla="val 7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8" name="Bent Arrow 7"/>
            <p:cNvSpPr/>
            <p:nvPr/>
          </p:nvSpPr>
          <p:spPr>
            <a:xfrm>
              <a:off x="7837418" y="1821077"/>
              <a:ext cx="964612" cy="1370358"/>
            </a:xfrm>
            <a:prstGeom prst="bentArrow">
              <a:avLst>
                <a:gd name="adj1" fmla="val 30509"/>
                <a:gd name="adj2" fmla="val 28556"/>
                <a:gd name="adj3" fmla="val 25000"/>
                <a:gd name="adj4" fmla="val 7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grpSp>
      <p:sp>
        <p:nvSpPr>
          <p:cNvPr id="11" name="Rectangle 10"/>
          <p:cNvSpPr/>
          <p:nvPr/>
        </p:nvSpPr>
        <p:spPr>
          <a:xfrm rot="18198889">
            <a:off x="2293770" y="1694399"/>
            <a:ext cx="3718518" cy="3235137"/>
          </a:xfrm>
          <a:prstGeom prst="rect">
            <a:avLst/>
          </a:prstGeom>
          <a:noFill/>
        </p:spPr>
        <p:txBody>
          <a:bodyPr spcFirstLastPara="1" wrap="none">
            <a:prstTxWarp prst="textArchUp">
              <a:avLst>
                <a:gd name="adj" fmla="val 9912212"/>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Competency</a:t>
            </a:r>
          </a:p>
        </p:txBody>
      </p:sp>
      <p:sp>
        <p:nvSpPr>
          <p:cNvPr id="12" name="Rectangle 11"/>
          <p:cNvSpPr/>
          <p:nvPr/>
        </p:nvSpPr>
        <p:spPr>
          <a:xfrm rot="3430578">
            <a:off x="2811925" y="1747048"/>
            <a:ext cx="3718518" cy="3235137"/>
          </a:xfrm>
          <a:prstGeom prst="rect">
            <a:avLst/>
          </a:prstGeom>
          <a:noFill/>
        </p:spPr>
        <p:txBody>
          <a:bodyPr spcFirstLastPara="1" wrap="none">
            <a:prstTxWarp prst="textArchUp">
              <a:avLst>
                <a:gd name="adj" fmla="val 9912212"/>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Capacity</a:t>
            </a:r>
          </a:p>
        </p:txBody>
      </p:sp>
      <p:sp>
        <p:nvSpPr>
          <p:cNvPr id="13" name="Rectangle 12"/>
          <p:cNvSpPr/>
          <p:nvPr/>
        </p:nvSpPr>
        <p:spPr>
          <a:xfrm>
            <a:off x="2531054" y="2367667"/>
            <a:ext cx="3718518" cy="3167341"/>
          </a:xfrm>
          <a:prstGeom prst="rect">
            <a:avLst/>
          </a:prstGeom>
          <a:noFill/>
        </p:spPr>
        <p:txBody>
          <a:bodyPr spcFirstLastPara="1" wrap="none">
            <a:prstTxWarp prst="textArchDown">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Leadership</a:t>
            </a:r>
          </a:p>
        </p:txBody>
      </p:sp>
      <p:sp>
        <p:nvSpPr>
          <p:cNvPr id="229382" name="Rectangle 13"/>
          <p:cNvSpPr>
            <a:spLocks noChangeArrowheads="1"/>
          </p:cNvSpPr>
          <p:nvPr/>
        </p:nvSpPr>
        <p:spPr bwMode="auto">
          <a:xfrm>
            <a:off x="393700" y="1306513"/>
            <a:ext cx="2162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a:latin typeface="ArialMT" charset="0"/>
              </a:rPr>
              <a:t>Staff competency development with PBIS practices </a:t>
            </a:r>
            <a:endParaRPr lang="en-US" altLang="en-US" sz="2000">
              <a:latin typeface="Arial" charset="0"/>
            </a:endParaRPr>
          </a:p>
        </p:txBody>
      </p:sp>
      <p:sp>
        <p:nvSpPr>
          <p:cNvPr id="229383" name="Rectangle 14"/>
          <p:cNvSpPr>
            <a:spLocks noChangeArrowheads="1"/>
          </p:cNvSpPr>
          <p:nvPr/>
        </p:nvSpPr>
        <p:spPr bwMode="auto">
          <a:xfrm>
            <a:off x="3397250" y="5895975"/>
            <a:ext cx="30130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MT" charset="0"/>
              </a:rPr>
              <a:t>Ability to provide direction/vision for PBIS implementation </a:t>
            </a:r>
            <a:endParaRPr lang="en-US" altLang="en-US" sz="1800">
              <a:latin typeface="Arial" charset="0"/>
            </a:endParaRPr>
          </a:p>
        </p:txBody>
      </p:sp>
      <p:sp>
        <p:nvSpPr>
          <p:cNvPr id="229384" name="Rectangle 15"/>
          <p:cNvSpPr>
            <a:spLocks noChangeArrowheads="1"/>
          </p:cNvSpPr>
          <p:nvPr/>
        </p:nvSpPr>
        <p:spPr bwMode="auto">
          <a:xfrm>
            <a:off x="6653213" y="1311275"/>
            <a:ext cx="2263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a:latin typeface="ArialMT" charset="0"/>
              </a:rPr>
              <a:t>Organizational capacity to support staff in implementing PBIS with fidelity </a:t>
            </a:r>
            <a:endParaRPr lang="en-US" altLang="en-US" sz="2000">
              <a:latin typeface="Arial" charset="0"/>
            </a:endParaRPr>
          </a:p>
        </p:txBody>
      </p:sp>
      <p:sp>
        <p:nvSpPr>
          <p:cNvPr id="229385" name="TextBox 16"/>
          <p:cNvSpPr txBox="1">
            <a:spLocks noChangeArrowheads="1"/>
          </p:cNvSpPr>
          <p:nvPr/>
        </p:nvSpPr>
        <p:spPr bwMode="auto">
          <a:xfrm>
            <a:off x="427038" y="69850"/>
            <a:ext cx="83010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800">
                <a:latin typeface="Arial" charset="0"/>
              </a:rPr>
              <a:t>Implementation Drivers </a:t>
            </a:r>
          </a:p>
          <a:p>
            <a:pPr algn="ctr" eaLnBrk="1" hangingPunct="1">
              <a:spcBef>
                <a:spcPct val="0"/>
              </a:spcBef>
              <a:buFontTx/>
              <a:buNone/>
            </a:pPr>
            <a:r>
              <a:rPr lang="en-US" altLang="en-US" sz="2400" i="1">
                <a:latin typeface="Arial" charset="0"/>
              </a:rPr>
              <a:t>Adapted from Fixsen &amp; Blase, 2008 </a:t>
            </a:r>
            <a:endParaRPr lang="en-US" altLang="en-US" sz="2400">
              <a:latin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25" name="Object 3"/>
          <p:cNvGraphicFramePr>
            <a:graphicFrameLocks noChangeAspect="1"/>
          </p:cNvGraphicFramePr>
          <p:nvPr/>
        </p:nvGraphicFramePr>
        <p:xfrm>
          <a:off x="427038" y="938213"/>
          <a:ext cx="8158162" cy="5880100"/>
        </p:xfrm>
        <a:graphic>
          <a:graphicData uri="http://schemas.openxmlformats.org/presentationml/2006/ole">
            <mc:AlternateContent xmlns:mc="http://schemas.openxmlformats.org/markup-compatibility/2006">
              <mc:Choice xmlns:v="urn:schemas-microsoft-com:vml" Requires="v">
                <p:oleObj spid="_x0000_s231472" name="Document" r:id="rId4" imgW="8457889" imgH="4902020" progId="Word.Document.12">
                  <p:embed/>
                </p:oleObj>
              </mc:Choice>
              <mc:Fallback>
                <p:oleObj name="Document" r:id="rId4" imgW="8457889" imgH="4902020" progId="Word.Documen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938213"/>
                        <a:ext cx="8158162"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1426" name="Title 1"/>
          <p:cNvSpPr>
            <a:spLocks noGrp="1"/>
          </p:cNvSpPr>
          <p:nvPr>
            <p:ph type="title"/>
          </p:nvPr>
        </p:nvSpPr>
        <p:spPr>
          <a:xfrm>
            <a:off x="387350" y="36513"/>
            <a:ext cx="7740650" cy="901700"/>
          </a:xfrm>
        </p:spPr>
        <p:txBody>
          <a:bodyPr/>
          <a:lstStyle/>
          <a:p>
            <a:pPr eaLnBrk="1" hangingPunct="1"/>
            <a:r>
              <a:rPr lang="en-US" altLang="en-US" sz="3800">
                <a:solidFill>
                  <a:schemeClr val="bg1"/>
                </a:solidFill>
                <a:latin typeface="Arial" charset="0"/>
                <a:ea typeface="ＭＳ Ｐゴシック" charset="-128"/>
              </a:rPr>
              <a:t>Stages of Implementation</a:t>
            </a:r>
          </a:p>
        </p:txBody>
      </p:sp>
      <p:sp>
        <p:nvSpPr>
          <p:cNvPr id="6" name="Right Brace 5"/>
          <p:cNvSpPr/>
          <p:nvPr/>
        </p:nvSpPr>
        <p:spPr>
          <a:xfrm>
            <a:off x="8128000" y="1522413"/>
            <a:ext cx="457200" cy="4259262"/>
          </a:xfrm>
          <a:prstGeom prst="rightBrace">
            <a:avLst>
              <a:gd name="adj1" fmla="val 44696"/>
              <a:gd name="adj2" fmla="val 50469"/>
            </a:avLst>
          </a:prstGeom>
        </p:spPr>
        <p:style>
          <a:lnRef idx="3">
            <a:schemeClr val="dk1"/>
          </a:lnRef>
          <a:fillRef idx="0">
            <a:schemeClr val="dk1"/>
          </a:fillRef>
          <a:effectRef idx="2">
            <a:schemeClr val="dk1"/>
          </a:effectRef>
          <a:fontRef idx="minor">
            <a:schemeClr val="tx1"/>
          </a:fontRef>
        </p:style>
        <p:txBody>
          <a:bodyPr anchor="ctr"/>
          <a:lstStyle/>
          <a:p>
            <a:pPr eaLnBrk="1" hangingPunct="1">
              <a:defRPr/>
            </a:pPr>
            <a:endParaRPr lang="en-US" sz="1800"/>
          </a:p>
        </p:txBody>
      </p:sp>
      <p:sp>
        <p:nvSpPr>
          <p:cNvPr id="7" name="Text Box 13"/>
          <p:cNvSpPr txBox="1"/>
          <p:nvPr/>
        </p:nvSpPr>
        <p:spPr>
          <a:xfrm>
            <a:off x="8429625" y="3182938"/>
            <a:ext cx="711200" cy="962025"/>
          </a:xfrm>
          <a:prstGeom prst="rect">
            <a:avLst/>
          </a:prstGeom>
          <a:noFill/>
          <a:ln>
            <a:noFill/>
          </a:ln>
          <a:effectLst/>
          <a:extLst>
            <a:ext uri="{C572A759-6A51-4108-AA02-DFA0A04FC94B}">
              <ma14:wrappingTextBoxFlag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a:lstStyle/>
          <a:p>
            <a:pPr algn="ctr" eaLnBrk="1" hangingPunct="1">
              <a:spcBef>
                <a:spcPts val="0"/>
              </a:spcBef>
              <a:spcAft>
                <a:spcPts val="0"/>
              </a:spcAft>
              <a:defRPr/>
            </a:pPr>
            <a:r>
              <a:rPr lang="en-US" sz="1400" b="1" dirty="0">
                <a:latin typeface="Arial"/>
                <a:ea typeface="ＭＳ 明朝"/>
                <a:cs typeface="Times New Roman"/>
              </a:rPr>
              <a:t>3-5 Years</a:t>
            </a:r>
            <a:endParaRPr lang="en-US" sz="1200" dirty="0">
              <a:ea typeface="ＭＳ 明朝"/>
              <a:cs typeface="Times New Roman"/>
            </a:endParaRPr>
          </a:p>
        </p:txBody>
      </p:sp>
      <p:sp>
        <p:nvSpPr>
          <p:cNvPr id="231429" name="TextBox 7"/>
          <p:cNvSpPr txBox="1">
            <a:spLocks noChangeArrowheads="1"/>
          </p:cNvSpPr>
          <p:nvPr/>
        </p:nvSpPr>
        <p:spPr bwMode="auto">
          <a:xfrm>
            <a:off x="8382000" y="985838"/>
            <a:ext cx="5969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2"/>
          <p:cNvSpPr>
            <a:spLocks noGrp="1"/>
          </p:cNvSpPr>
          <p:nvPr>
            <p:ph type="title"/>
          </p:nvPr>
        </p:nvSpPr>
        <p:spPr/>
        <p:txBody>
          <a:bodyPr/>
          <a:lstStyle/>
          <a:p>
            <a:pPr eaLnBrk="1" hangingPunct="1"/>
            <a:r>
              <a:rPr lang="en-US" altLang="en-US" dirty="0">
                <a:latin typeface="Arial" charset="0"/>
                <a:ea typeface="ＭＳ Ｐゴシック" charset="-128"/>
              </a:rPr>
              <a:t>Activity!</a:t>
            </a:r>
          </a:p>
        </p:txBody>
      </p:sp>
      <p:sp>
        <p:nvSpPr>
          <p:cNvPr id="232450" name="Content Placeholder 1"/>
          <p:cNvSpPr>
            <a:spLocks noGrp="1"/>
          </p:cNvSpPr>
          <p:nvPr>
            <p:ph idx="1"/>
          </p:nvPr>
        </p:nvSpPr>
        <p:spPr>
          <a:xfrm>
            <a:off x="457200" y="1598613"/>
            <a:ext cx="8229600" cy="4094162"/>
          </a:xfrm>
        </p:spPr>
        <p:txBody>
          <a:bodyPr/>
          <a:lstStyle/>
          <a:p>
            <a:pPr eaLnBrk="1" hangingPunct="1"/>
            <a:r>
              <a:rPr lang="en-US" altLang="en-US" sz="2800" dirty="0">
                <a:latin typeface="Calibri" charset="0"/>
                <a:ea typeface="Calibri" charset="0"/>
                <a:cs typeface="Calibri" charset="0"/>
              </a:rPr>
              <a:t>In your teams, discuss what stage of implementation you’re currently </a:t>
            </a:r>
            <a:r>
              <a:rPr lang="en-US" altLang="en-US" sz="2800" dirty="0" smtClean="0">
                <a:latin typeface="Calibri" charset="0"/>
                <a:ea typeface="Calibri" charset="0"/>
                <a:cs typeface="Calibri" charset="0"/>
              </a:rPr>
              <a:t>at.</a:t>
            </a:r>
            <a:endParaRPr lang="en-US" altLang="en-US" sz="2800" dirty="0">
              <a:latin typeface="Calibri" charset="0"/>
              <a:ea typeface="Calibri" charset="0"/>
              <a:cs typeface="Calibri" charset="0"/>
            </a:endParaRP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Given the number of years implementing, does this correspond with the stage you’re in?  </a:t>
            </a:r>
          </a:p>
          <a:p>
            <a:pPr eaLnBrk="1" hangingPunct="1">
              <a:buFont typeface="Arial" charset="0"/>
              <a:buNone/>
            </a:pPr>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Why is </a:t>
            </a:r>
            <a:r>
              <a:rPr lang="en-US" altLang="en-US" sz="2800" dirty="0" smtClean="0">
                <a:latin typeface="Calibri" charset="0"/>
                <a:ea typeface="Calibri" charset="0"/>
                <a:cs typeface="Calibri" charset="0"/>
              </a:rPr>
              <a:t>this </a:t>
            </a:r>
            <a:r>
              <a:rPr lang="en-US" altLang="en-US" sz="2800" dirty="0">
                <a:latin typeface="Calibri" charset="0"/>
                <a:ea typeface="Calibri" charset="0"/>
                <a:cs typeface="Calibri" charset="0"/>
              </a:rPr>
              <a:t>important?</a:t>
            </a:r>
          </a:p>
          <a:p>
            <a:pPr eaLnBrk="1" hangingPunct="1">
              <a:buFont typeface="Arial" charset="0"/>
              <a:buNone/>
            </a:pPr>
            <a:endParaRPr lang="en-US" altLang="en-US" sz="2800" dirty="0">
              <a:latin typeface="Calibri" charset="0"/>
              <a:ea typeface="Calibri" charset="0"/>
              <a:cs typeface="Calibri" charset="0"/>
            </a:endParaRPr>
          </a:p>
          <a:p>
            <a:pPr algn="ctr" eaLnBrk="1" hangingPunct="1">
              <a:buFont typeface="Arial" charset="0"/>
              <a:buNone/>
            </a:pPr>
            <a:r>
              <a:rPr lang="en-US" altLang="en-US" sz="2800" b="1" i="1" dirty="0">
                <a:latin typeface="Calibri" charset="0"/>
                <a:ea typeface="Calibri" charset="0"/>
                <a:cs typeface="Calibri" charset="0"/>
              </a:rPr>
              <a:t>We’ll hear a sampling of responses </a:t>
            </a:r>
          </a:p>
          <a:p>
            <a:pPr algn="ctr" eaLnBrk="1" hangingPunct="1">
              <a:buFont typeface="Arial" charset="0"/>
              <a:buNone/>
            </a:pPr>
            <a:r>
              <a:rPr lang="en-US" altLang="en-US" sz="2800" b="1" i="1" dirty="0">
                <a:latin typeface="Calibri" charset="0"/>
                <a:ea typeface="Calibri" charset="0"/>
                <a:cs typeface="Calibri" charset="0"/>
              </a:rPr>
              <a:t>from the group</a:t>
            </a:r>
          </a:p>
          <a:p>
            <a:pPr eaLnBrk="1" hangingPunct="1"/>
            <a:endParaRPr lang="en-US" altLang="en-US" sz="2800"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nvPr>
        </p:nvSpPr>
        <p:spPr>
          <a:xfrm>
            <a:off x="457200" y="274638"/>
            <a:ext cx="8229600" cy="1325562"/>
          </a:xfrm>
        </p:spPr>
        <p:txBody>
          <a:bodyPr/>
          <a:lstStyle/>
          <a:p>
            <a:pPr eaLnBrk="1" hangingPunct="1"/>
            <a:r>
              <a:rPr lang="en-US" altLang="en-US" dirty="0">
                <a:latin typeface="Arial" charset="0"/>
                <a:ea typeface="ＭＳ Ｐゴシック" charset="-128"/>
              </a:rPr>
              <a:t>Guiding Principles for Sustainability:</a:t>
            </a:r>
          </a:p>
        </p:txBody>
      </p:sp>
      <p:sp>
        <p:nvSpPr>
          <p:cNvPr id="234498" name="Content Placeholder 2"/>
          <p:cNvSpPr>
            <a:spLocks noGrp="1"/>
          </p:cNvSpPr>
          <p:nvPr>
            <p:ph idx="1"/>
          </p:nvPr>
        </p:nvSpPr>
        <p:spPr>
          <a:xfrm>
            <a:off x="457200" y="2044931"/>
            <a:ext cx="8229600" cy="4480243"/>
          </a:xfrm>
        </p:spPr>
        <p:txBody>
          <a:bodyPr/>
          <a:lstStyle/>
          <a:p>
            <a:pPr marL="514350" indent="-514350" eaLnBrk="1" hangingPunct="1">
              <a:buFont typeface="+mj-lt"/>
              <a:buAutoNum type="arabicPeriod"/>
            </a:pPr>
            <a:r>
              <a:rPr lang="en-US" altLang="en-US" dirty="0">
                <a:latin typeface="Calibri" charset="0"/>
                <a:ea typeface="Calibri" charset="0"/>
                <a:cs typeface="Calibri" charset="0"/>
              </a:rPr>
              <a:t>Never stop doing what is already working</a:t>
            </a:r>
          </a:p>
          <a:p>
            <a:pPr marL="514350" indent="-514350" eaLnBrk="1" hangingPunct="1">
              <a:buFont typeface="+mj-lt"/>
              <a:buAutoNum type="arabicPeriod"/>
            </a:pPr>
            <a:r>
              <a:rPr lang="en-US" altLang="en-US" dirty="0">
                <a:latin typeface="Calibri" charset="0"/>
                <a:ea typeface="Calibri" charset="0"/>
                <a:cs typeface="Calibri" charset="0"/>
              </a:rPr>
              <a:t>Always look for the smallest change that will produce the largest effect</a:t>
            </a:r>
          </a:p>
          <a:p>
            <a:pPr marL="514350" indent="-514350" eaLnBrk="1" hangingPunct="1">
              <a:buFont typeface="+mj-lt"/>
              <a:buAutoNum type="arabicPeriod"/>
            </a:pPr>
            <a:r>
              <a:rPr lang="en-US" altLang="en-US" dirty="0">
                <a:latin typeface="Calibri" charset="0"/>
                <a:ea typeface="Calibri" charset="0"/>
                <a:cs typeface="Calibri" charset="0"/>
              </a:rPr>
              <a:t>Do not add something new without also defining what you will stop doing</a:t>
            </a:r>
          </a:p>
          <a:p>
            <a:pPr marL="514350" indent="-514350" eaLnBrk="1" hangingPunct="1">
              <a:buFont typeface="+mj-lt"/>
              <a:buAutoNum type="arabicPeriod"/>
            </a:pPr>
            <a:r>
              <a:rPr lang="en-US" altLang="en-US" dirty="0">
                <a:latin typeface="Calibri" charset="0"/>
                <a:ea typeface="Calibri" charset="0"/>
                <a:cs typeface="Calibri" charset="0"/>
              </a:rPr>
              <a:t>Collect and use data for decision-making</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8593" name="Group 11"/>
          <p:cNvGrpSpPr>
            <a:grpSpLocks/>
          </p:cNvGrpSpPr>
          <p:nvPr/>
        </p:nvGrpSpPr>
        <p:grpSpPr bwMode="auto">
          <a:xfrm>
            <a:off x="2084388" y="3724275"/>
            <a:ext cx="5105400" cy="2787650"/>
            <a:chOff x="1705769" y="1662907"/>
            <a:chExt cx="7056701" cy="4767263"/>
          </a:xfrm>
        </p:grpSpPr>
        <p:pic>
          <p:nvPicPr>
            <p:cNvPr id="23859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8596" name="Group 13"/>
            <p:cNvGrpSpPr>
              <a:grpSpLocks/>
            </p:cNvGrpSpPr>
            <p:nvPr/>
          </p:nvGrpSpPr>
          <p:grpSpPr bwMode="auto">
            <a:xfrm>
              <a:off x="3352270" y="1662907"/>
              <a:ext cx="5410200" cy="4767263"/>
              <a:chOff x="1752600" y="1676400"/>
              <a:chExt cx="5410200" cy="4767263"/>
            </a:xfrm>
          </p:grpSpPr>
          <p:sp>
            <p:nvSpPr>
              <p:cNvPr id="238597"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38598" name="AutoShape 6"/>
              <p:cNvSpPr>
                <a:spLocks noChangeArrowheads="1"/>
              </p:cNvSpPr>
              <p:nvPr/>
            </p:nvSpPr>
            <p:spPr bwMode="auto">
              <a:xfrm>
                <a:off x="2667000" y="1697537"/>
                <a:ext cx="3581400" cy="3124199"/>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38599"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pSp>
      </p:grpSp>
      <p:sp>
        <p:nvSpPr>
          <p:cNvPr id="238594" name="Title 1"/>
          <p:cNvSpPr txBox="1">
            <a:spLocks/>
          </p:cNvSpPr>
          <p:nvPr/>
        </p:nvSpPr>
        <p:spPr bwMode="auto">
          <a:xfrm>
            <a:off x="428778" y="280612"/>
            <a:ext cx="82296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b"/>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dirty="0">
                <a:solidFill>
                  <a:srgbClr val="FFFFFF"/>
                </a:solidFill>
              </a:rPr>
              <a:t/>
            </a:r>
            <a:br>
              <a:rPr lang="en-US" altLang="en-US" sz="4000" dirty="0">
                <a:solidFill>
                  <a:srgbClr val="FFFFFF"/>
                </a:solidFill>
              </a:rPr>
            </a:br>
            <a:r>
              <a:rPr lang="en-US" altLang="en-US" sz="4800" dirty="0" smtClean="0">
                <a:solidFill>
                  <a:srgbClr val="FFFFFF"/>
                </a:solidFill>
              </a:rPr>
              <a:t>Start at the beginning: </a:t>
            </a:r>
          </a:p>
          <a:p>
            <a:pPr algn="ctr" eaLnBrk="1" hangingPunct="1">
              <a:spcBef>
                <a:spcPct val="0"/>
              </a:spcBef>
              <a:buFontTx/>
              <a:buNone/>
            </a:pPr>
            <a:r>
              <a:rPr lang="en-US" altLang="en-US" sz="4800" dirty="0" smtClean="0">
                <a:solidFill>
                  <a:srgbClr val="FFFFFF"/>
                </a:solidFill>
              </a:rPr>
              <a:t>Team </a:t>
            </a:r>
            <a:r>
              <a:rPr lang="en-US" altLang="en-US" sz="4800" dirty="0">
                <a:solidFill>
                  <a:srgbClr val="FFFFFF"/>
                </a:solidFill>
              </a:rPr>
              <a:t>Structure and Routines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ChangeArrowheads="1"/>
          </p:cNvSpPr>
          <p:nvPr>
            <p:ph type="title"/>
          </p:nvPr>
        </p:nvSpPr>
        <p:spPr/>
        <p:txBody>
          <a:bodyPr/>
          <a:lstStyle/>
          <a:p>
            <a:r>
              <a:rPr lang="en-US" altLang="en-US">
                <a:ea typeface="ＭＳ Ｐゴシック" charset="-128"/>
              </a:rPr>
              <a:t>Learning Outcomes </a:t>
            </a:r>
          </a:p>
        </p:txBody>
      </p:sp>
      <p:sp>
        <p:nvSpPr>
          <p:cNvPr id="175106" name="Rectangle 3"/>
          <p:cNvSpPr>
            <a:spLocks noGrp="1" noChangeArrowheads="1"/>
          </p:cNvSpPr>
          <p:nvPr>
            <p:ph idx="1"/>
          </p:nvPr>
        </p:nvSpPr>
        <p:spPr>
          <a:xfrm>
            <a:off x="457200" y="1697038"/>
            <a:ext cx="8229600" cy="4899025"/>
          </a:xfrm>
        </p:spPr>
        <p:txBody>
          <a:bodyPr/>
          <a:lstStyle/>
          <a:p>
            <a:pPr marL="0" indent="0">
              <a:buFont typeface="Arial" charset="0"/>
              <a:buNone/>
            </a:pPr>
            <a:r>
              <a:rPr lang="en-US" altLang="en-US" b="1" i="1" dirty="0">
                <a:ea typeface="ＭＳ Ｐゴシック" charset="-128"/>
              </a:rPr>
              <a:t>By the end of our time together, your team will have:</a:t>
            </a:r>
          </a:p>
          <a:p>
            <a:pPr lvl="1">
              <a:buFont typeface="Arial" charset="0"/>
              <a:buChar char="•"/>
            </a:pPr>
            <a:r>
              <a:rPr lang="en-US" altLang="en-US" dirty="0">
                <a:ea typeface="ＭＳ Ｐゴシック" charset="-128"/>
              </a:rPr>
              <a:t>Increased fluency in VTPBiS</a:t>
            </a:r>
            <a:r>
              <a:rPr lang="en-US" altLang="en-US" dirty="0">
                <a:solidFill>
                  <a:srgbClr val="FF0000"/>
                </a:solidFill>
                <a:ea typeface="ＭＳ Ｐゴシック" charset="-128"/>
              </a:rPr>
              <a:t> </a:t>
            </a:r>
            <a:r>
              <a:rPr lang="en-US" altLang="en-US" dirty="0">
                <a:ea typeface="ＭＳ Ｐゴシック" charset="-128"/>
              </a:rPr>
              <a:t>– systems, data and practices</a:t>
            </a:r>
          </a:p>
          <a:p>
            <a:pPr lvl="1">
              <a:buFont typeface="Arial" charset="0"/>
              <a:buChar char="•"/>
            </a:pPr>
            <a:r>
              <a:rPr lang="en-US" altLang="en-US" dirty="0">
                <a:ea typeface="ＭＳ Ｐゴシック" charset="-128"/>
              </a:rPr>
              <a:t>Used data to guide action planning</a:t>
            </a:r>
          </a:p>
          <a:p>
            <a:pPr lvl="1">
              <a:buFont typeface="Arial" charset="0"/>
              <a:buChar char="•"/>
            </a:pPr>
            <a:r>
              <a:rPr lang="en-US" altLang="en-US" dirty="0" smtClean="0">
                <a:ea typeface="ＭＳ Ｐゴシック" charset="-128"/>
              </a:rPr>
              <a:t>Updated/developed your Staff </a:t>
            </a:r>
            <a:r>
              <a:rPr lang="en-US" altLang="en-US" dirty="0">
                <a:ea typeface="ＭＳ Ｐゴシック" charset="-128"/>
              </a:rPr>
              <a:t>Handbook </a:t>
            </a:r>
          </a:p>
          <a:p>
            <a:pPr lvl="1">
              <a:buFont typeface="Arial" charset="0"/>
              <a:buChar char="•"/>
            </a:pPr>
            <a:r>
              <a:rPr lang="en-US" altLang="en-US" dirty="0">
                <a:ea typeface="ＭＳ Ｐゴシック" charset="-128"/>
              </a:rPr>
              <a:t>Begun planning </a:t>
            </a:r>
            <a:r>
              <a:rPr lang="en-US" altLang="en-US" dirty="0" smtClean="0">
                <a:ea typeface="ＭＳ Ｐゴシック" charset="-128"/>
              </a:rPr>
              <a:t>re-roll-out </a:t>
            </a:r>
            <a:r>
              <a:rPr lang="en-US" altLang="en-US" dirty="0">
                <a:ea typeface="ＭＳ Ｐゴシック" charset="-128"/>
              </a:rPr>
              <a:t>activities </a:t>
            </a:r>
          </a:p>
          <a:p>
            <a:pPr lvl="1">
              <a:buFont typeface="Arial" charset="0"/>
              <a:buChar char="•"/>
            </a:pPr>
            <a:r>
              <a:rPr lang="en-US" altLang="en-US" dirty="0">
                <a:ea typeface="ＭＳ Ｐゴシック" charset="-128"/>
              </a:rPr>
              <a:t>Planned and scheduled year-long meetings</a:t>
            </a:r>
          </a:p>
          <a:p>
            <a:pPr lvl="1">
              <a:buFont typeface="Arial" charset="0"/>
              <a:buChar char="•"/>
            </a:pPr>
            <a:r>
              <a:rPr lang="en-US" altLang="en-US" dirty="0">
                <a:ea typeface="ＭＳ Ｐゴシック" charset="-128"/>
              </a:rPr>
              <a:t>Had a really great time together!</a:t>
            </a:r>
          </a:p>
          <a:p>
            <a:pPr lvl="1"/>
            <a:endParaRPr lang="en-US" altLang="en-US" dirty="0">
              <a:ea typeface="ＭＳ Ｐゴシック" charset="-128"/>
            </a:endParaRPr>
          </a:p>
          <a:p>
            <a:pPr marL="0" indent="0"/>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 y="647700"/>
            <a:ext cx="78359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p:txBody>
          <a:bodyPr/>
          <a:lstStyle/>
          <a:p>
            <a:pPr eaLnBrk="1" hangingPunct="1"/>
            <a:r>
              <a:rPr lang="en-US" altLang="en-US" sz="3600">
                <a:latin typeface="Arial" charset="0"/>
                <a:ea typeface="ＭＳ Ｐゴシック" charset="-128"/>
              </a:rPr>
              <a:t>What do you see this PBIS Leadership Team doing?</a:t>
            </a:r>
          </a:p>
        </p:txBody>
      </p:sp>
      <p:pic>
        <p:nvPicPr>
          <p:cNvPr id="242690" name="Picture 5" descr="http://d102.org/blogs/teachinglearning/files/2011/08/DataTeam1.jpg"/>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796925" y="2109788"/>
            <a:ext cx="7340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pPr eaLnBrk="1" hangingPunct="1"/>
            <a:r>
              <a:rPr lang="en-US" altLang="en-US" dirty="0">
                <a:ea typeface="ＭＳ Ｐゴシック" charset="-128"/>
              </a:rPr>
              <a:t>Example: Team Meeting Structure</a:t>
            </a:r>
          </a:p>
        </p:txBody>
      </p:sp>
      <p:sp>
        <p:nvSpPr>
          <p:cNvPr id="3" name="Content Placeholder 2"/>
          <p:cNvSpPr>
            <a:spLocks noGrp="1"/>
          </p:cNvSpPr>
          <p:nvPr>
            <p:ph idx="1"/>
          </p:nvPr>
        </p:nvSpPr>
        <p:spPr>
          <a:xfrm>
            <a:off x="871538" y="1865313"/>
            <a:ext cx="7408862" cy="4260850"/>
          </a:xfrm>
        </p:spPr>
        <p:txBody>
          <a:bodyPr/>
          <a:lstStyle/>
          <a:p>
            <a:pPr marL="514350" indent="-514350" eaLnBrk="1" hangingPunct="1">
              <a:buFont typeface="+mj-lt"/>
              <a:buAutoNum type="arabicPeriod"/>
              <a:defRPr/>
            </a:pPr>
            <a:r>
              <a:rPr lang="en-US" dirty="0" smtClean="0"/>
              <a:t>Start with positives!</a:t>
            </a:r>
          </a:p>
          <a:p>
            <a:pPr marL="514350" indent="-514350" eaLnBrk="1" hangingPunct="1">
              <a:buFont typeface="+mj-lt"/>
              <a:buAutoNum type="arabicPeriod"/>
              <a:defRPr/>
            </a:pPr>
            <a:r>
              <a:rPr lang="en-US" dirty="0" smtClean="0"/>
              <a:t>Review all relevant data</a:t>
            </a:r>
          </a:p>
          <a:p>
            <a:pPr marL="514350" indent="-514350" eaLnBrk="1" hangingPunct="1">
              <a:buFont typeface="+mj-lt"/>
              <a:buAutoNum type="arabicPeriod"/>
              <a:defRPr/>
            </a:pPr>
            <a:r>
              <a:rPr lang="en-US" dirty="0" smtClean="0"/>
              <a:t>Brainstorm ideas based on data</a:t>
            </a:r>
          </a:p>
          <a:p>
            <a:pPr marL="514350" indent="-514350" eaLnBrk="1" hangingPunct="1">
              <a:buFont typeface="+mj-lt"/>
              <a:buAutoNum type="arabicPeriod"/>
              <a:defRPr/>
            </a:pPr>
            <a:r>
              <a:rPr lang="en-US" dirty="0" smtClean="0"/>
              <a:t>Discuss, prioritize, make data-based decisions</a:t>
            </a:r>
          </a:p>
          <a:p>
            <a:pPr marL="514350" indent="-514350" eaLnBrk="1" hangingPunct="1">
              <a:buFont typeface="+mj-lt"/>
              <a:buAutoNum type="arabicPeriod"/>
              <a:defRPr/>
            </a:pPr>
            <a:r>
              <a:rPr lang="en-US" dirty="0" smtClean="0"/>
              <a:t>Gain consensus and implement agreed upon steps</a:t>
            </a:r>
          </a:p>
          <a:p>
            <a:pPr marL="0" indent="0" algn="ctr" eaLnBrk="1" hangingPunct="1">
              <a:buFont typeface="Symbol" charset="0"/>
              <a:buNone/>
              <a:defRPr/>
            </a:pPr>
            <a:r>
              <a:rPr lang="en-US" sz="3600" b="1" i="1" dirty="0" smtClean="0">
                <a:solidFill>
                  <a:srgbClr val="FF0000"/>
                </a:solidFill>
              </a:rPr>
              <a:t>STICK WITH YOUR AGENDA</a:t>
            </a:r>
          </a:p>
        </p:txBody>
      </p:sp>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a:xfrm>
            <a:off x="822325" y="352425"/>
            <a:ext cx="7864475" cy="1476375"/>
          </a:xfrm>
        </p:spPr>
        <p:txBody>
          <a:bodyPr/>
          <a:lstStyle/>
          <a:p>
            <a:pPr eaLnBrk="1" hangingPunct="1"/>
            <a:r>
              <a:rPr lang="en-US" altLang="en-US" sz="4000" dirty="0">
                <a:latin typeface="Arial" charset="0"/>
                <a:ea typeface="ＭＳ Ｐゴシック" charset="-128"/>
              </a:rPr>
              <a:t>Teaming at the Targeted Level</a:t>
            </a:r>
          </a:p>
        </p:txBody>
      </p:sp>
      <p:sp>
        <p:nvSpPr>
          <p:cNvPr id="45059" name="Content Placeholder 2"/>
          <p:cNvSpPr>
            <a:spLocks noGrp="1"/>
          </p:cNvSpPr>
          <p:nvPr>
            <p:ph idx="1"/>
          </p:nvPr>
        </p:nvSpPr>
        <p:spPr>
          <a:xfrm>
            <a:off x="457200" y="2144684"/>
            <a:ext cx="8229600" cy="3971954"/>
          </a:xfrm>
        </p:spPr>
        <p:txBody>
          <a:bodyPr/>
          <a:lstStyle/>
          <a:p>
            <a:pPr marL="0" indent="0" eaLnBrk="1" hangingPunct="1">
              <a:buFont typeface="Symbol" charset="0"/>
              <a:buNone/>
              <a:defRPr/>
            </a:pPr>
            <a:r>
              <a:rPr lang="en-US" altLang="en-US" dirty="0" smtClean="0">
                <a:solidFill>
                  <a:srgbClr val="073E87"/>
                </a:solidFill>
                <a:latin typeface="Calibri" charset="0"/>
                <a:ea typeface="Calibri" charset="0"/>
                <a:cs typeface="Calibri" charset="0"/>
              </a:rPr>
              <a:t>Two Purposes of Targeted Planning:</a:t>
            </a:r>
          </a:p>
          <a:p>
            <a:pPr marL="0" indent="0" eaLnBrk="1" hangingPunct="1">
              <a:buFont typeface="Symbol" charset="0"/>
              <a:buNone/>
              <a:defRPr/>
            </a:pPr>
            <a:endParaRPr lang="en-US" altLang="en-US" dirty="0" smtClean="0">
              <a:solidFill>
                <a:srgbClr val="073E87"/>
              </a:solidFill>
              <a:latin typeface="Calibri" charset="0"/>
              <a:ea typeface="Calibri" charset="0"/>
              <a:cs typeface="Calibri" charset="0"/>
            </a:endParaRPr>
          </a:p>
          <a:p>
            <a:pPr marL="514350" indent="-514350" eaLnBrk="1" hangingPunct="1">
              <a:buFont typeface="Calibri" pitchFamily="-1" charset="0"/>
              <a:buAutoNum type="arabicPeriod"/>
              <a:defRPr/>
            </a:pPr>
            <a:r>
              <a:rPr lang="en-US" altLang="en-US" u="sng" dirty="0" smtClean="0">
                <a:latin typeface="Calibri" charset="0"/>
                <a:ea typeface="Calibri" charset="0"/>
                <a:cs typeface="Calibri" charset="0"/>
              </a:rPr>
              <a:t>Systems</a:t>
            </a:r>
            <a:r>
              <a:rPr lang="en-US" altLang="en-US" dirty="0" smtClean="0">
                <a:latin typeface="Calibri" charset="0"/>
                <a:ea typeface="Calibri" charset="0"/>
                <a:cs typeface="Calibri" charset="0"/>
              </a:rPr>
              <a:t> level design and accountability</a:t>
            </a:r>
          </a:p>
          <a:p>
            <a:pPr marL="514350" indent="-514350" eaLnBrk="1" hangingPunct="1">
              <a:buFont typeface="+mj-lt"/>
              <a:buAutoNum type="arabicPeriod"/>
              <a:defRPr/>
            </a:pPr>
            <a:endParaRPr lang="en-US" altLang="en-US" dirty="0" smtClean="0">
              <a:latin typeface="Calibri" charset="0"/>
              <a:ea typeface="Calibri" charset="0"/>
              <a:cs typeface="Calibri" charset="0"/>
            </a:endParaRPr>
          </a:p>
          <a:p>
            <a:pPr marL="514350" indent="-514350" eaLnBrk="1" hangingPunct="1">
              <a:buFont typeface="Calibri" pitchFamily="-1" charset="0"/>
              <a:buAutoNum type="arabicPeriod"/>
              <a:defRPr/>
            </a:pPr>
            <a:r>
              <a:rPr lang="en-US" altLang="en-US" dirty="0" smtClean="0">
                <a:latin typeface="Calibri" charset="0"/>
                <a:ea typeface="Calibri" charset="0"/>
                <a:cs typeface="Calibri" charset="0"/>
              </a:rPr>
              <a:t>Individual student intervention </a:t>
            </a:r>
            <a:r>
              <a:rPr lang="en-US" altLang="en-US" u="sng" dirty="0" smtClean="0">
                <a:latin typeface="Calibri" charset="0"/>
                <a:ea typeface="Calibri" charset="0"/>
                <a:cs typeface="Calibri" charset="0"/>
              </a:rPr>
              <a:t>planning and monitoring</a:t>
            </a:r>
          </a:p>
          <a:p>
            <a:pPr marL="0" indent="0" eaLnBrk="1" hangingPunct="1">
              <a:buFont typeface="Arial" charset="0"/>
              <a:buNone/>
              <a:defRPr/>
            </a:pPr>
            <a:endParaRPr lang="en-US" altLang="en-US" dirty="0" smtClean="0">
              <a:latin typeface="Calibri" charset="0"/>
              <a:ea typeface="Calibri" charset="0"/>
              <a:cs typeface="Calibri" charset="0"/>
            </a:endParaRPr>
          </a:p>
        </p:txBody>
      </p:sp>
      <p:pic>
        <p:nvPicPr>
          <p:cNvPr id="245763" name="O 1"/>
          <p:cNvPicPr>
            <a:picLocks noChangeArrowheads="1"/>
          </p:cNvPicPr>
          <p:nvPr/>
        </p:nvPicPr>
        <p:blipFill>
          <a:blip r:embed="rId3">
            <a:extLst>
              <a:ext uri="{28A0092B-C50C-407E-A947-70E740481C1C}">
                <a14:useLocalDpi xmlns:a14="http://schemas.microsoft.com/office/drawing/2010/main" val="0"/>
              </a:ext>
            </a:extLst>
          </a:blip>
          <a:srcRect t="-179" r="-430" b="-357"/>
          <a:stretch>
            <a:fillRect/>
          </a:stretch>
        </p:blipFill>
        <p:spPr bwMode="auto">
          <a:xfrm>
            <a:off x="228600" y="35242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a:xfrm>
            <a:off x="498764" y="298450"/>
            <a:ext cx="8188036" cy="1517650"/>
          </a:xfrm>
        </p:spPr>
        <p:txBody>
          <a:bodyPr/>
          <a:lstStyle/>
          <a:p>
            <a:pPr eaLnBrk="1" hangingPunct="1"/>
            <a:r>
              <a:rPr lang="en-US" altLang="en-US" sz="4000" dirty="0">
                <a:latin typeface="Arial" charset="0"/>
                <a:ea typeface="ＭＳ Ｐゴシック" charset="-128"/>
              </a:rPr>
              <a:t>Targeted Team and EST Considerations</a:t>
            </a:r>
          </a:p>
        </p:txBody>
      </p:sp>
      <p:sp>
        <p:nvSpPr>
          <p:cNvPr id="247810" name="Content Placeholder 2"/>
          <p:cNvSpPr>
            <a:spLocks noGrp="1"/>
          </p:cNvSpPr>
          <p:nvPr>
            <p:ph idx="1"/>
          </p:nvPr>
        </p:nvSpPr>
        <p:spPr>
          <a:xfrm>
            <a:off x="376238" y="2576945"/>
            <a:ext cx="8310562" cy="4006735"/>
          </a:xfrm>
        </p:spPr>
        <p:txBody>
          <a:bodyPr/>
          <a:lstStyle/>
          <a:p>
            <a:pPr eaLnBrk="1" hangingPunct="1"/>
            <a:r>
              <a:rPr lang="en-US" altLang="en-US" dirty="0">
                <a:latin typeface="Calibri" charset="0"/>
                <a:ea typeface="Calibri" charset="0"/>
                <a:cs typeface="Calibri" charset="0"/>
              </a:rPr>
              <a:t>EST and PBIS Targeted student planning team may be a separate or combined team </a:t>
            </a:r>
            <a:r>
              <a:rPr lang="en-US" altLang="en-US" b="1" i="1" dirty="0">
                <a:latin typeface="Calibri" charset="0"/>
                <a:ea typeface="Calibri" charset="0"/>
                <a:cs typeface="Calibri" charset="0"/>
              </a:rPr>
              <a:t>but should not be duplicative</a:t>
            </a:r>
            <a:r>
              <a:rPr lang="en-US" altLang="en-US" dirty="0">
                <a:latin typeface="Calibri" charset="0"/>
                <a:ea typeface="Calibri" charset="0"/>
                <a:cs typeface="Calibri" charset="0"/>
              </a:rPr>
              <a:t>.</a:t>
            </a:r>
          </a:p>
          <a:p>
            <a:pPr algn="ctr" eaLnBrk="1" hangingPunct="1">
              <a:buFont typeface="Arial" charset="0"/>
              <a:buNone/>
            </a:pPr>
            <a:endParaRPr lang="en-US" altLang="en-US" sz="1000" dirty="0">
              <a:latin typeface="Calibri" charset="0"/>
              <a:ea typeface="Calibri" charset="0"/>
              <a:cs typeface="Calibri" charset="0"/>
            </a:endParaRPr>
          </a:p>
          <a:p>
            <a:pPr eaLnBrk="1" hangingPunct="1"/>
            <a:r>
              <a:rPr lang="en-US" altLang="en-US" dirty="0">
                <a:latin typeface="Calibri" charset="0"/>
                <a:ea typeface="Calibri" charset="0"/>
                <a:cs typeface="Calibri" charset="0"/>
              </a:rPr>
              <a:t>Develop your PBIS targeted system to fit within your school’s </a:t>
            </a:r>
            <a:r>
              <a:rPr lang="en-US" altLang="ja-JP" dirty="0">
                <a:latin typeface="Calibri" charset="0"/>
                <a:ea typeface="Calibri" charset="0"/>
                <a:cs typeface="Calibri" charset="0"/>
              </a:rPr>
              <a:t>context.</a:t>
            </a:r>
          </a:p>
          <a:p>
            <a:pPr algn="ctr" eaLnBrk="1" hangingPunct="1">
              <a:buFont typeface="Arial" charset="0"/>
              <a:buNone/>
            </a:pPr>
            <a:endParaRPr lang="en-US" altLang="en-US" sz="1000" b="1" dirty="0">
              <a:latin typeface="Calibri" charset="0"/>
              <a:ea typeface="Calibri" charset="0"/>
              <a:cs typeface="Calibri" charset="0"/>
            </a:endParaRPr>
          </a:p>
          <a:p>
            <a:pPr algn="ctr" eaLnBrk="1" hangingPunct="1">
              <a:buFont typeface="Arial" charset="0"/>
              <a:buNone/>
            </a:pPr>
            <a:r>
              <a:rPr lang="en-US" altLang="en-US" b="1" dirty="0">
                <a:latin typeface="Calibri" charset="0"/>
                <a:ea typeface="Calibri" charset="0"/>
                <a:cs typeface="Calibri" charset="0"/>
              </a:rPr>
              <a:t>Goal:</a:t>
            </a:r>
            <a:r>
              <a:rPr lang="en-US" altLang="en-US" dirty="0">
                <a:latin typeface="Calibri" charset="0"/>
                <a:ea typeface="Calibri" charset="0"/>
                <a:cs typeface="Calibri" charset="0"/>
              </a:rPr>
              <a:t> </a:t>
            </a:r>
            <a:r>
              <a:rPr lang="ja-JP" altLang="en-US" b="1" dirty="0">
                <a:latin typeface="Calibri" charset="0"/>
                <a:ea typeface="Calibri" charset="0"/>
                <a:cs typeface="Calibri" charset="0"/>
              </a:rPr>
              <a:t>“</a:t>
            </a:r>
            <a:r>
              <a:rPr lang="en-US" altLang="ja-JP" b="1" dirty="0">
                <a:latin typeface="Calibri" charset="0"/>
                <a:ea typeface="Calibri" charset="0"/>
                <a:cs typeface="Calibri" charset="0"/>
              </a:rPr>
              <a:t>Work smarter, not harder!</a:t>
            </a:r>
            <a:r>
              <a:rPr lang="ja-JP" altLang="en-US" b="1" dirty="0">
                <a:latin typeface="Calibri" charset="0"/>
                <a:ea typeface="Calibri" charset="0"/>
                <a:cs typeface="Calibri" charset="0"/>
              </a:rPr>
              <a:t>”</a:t>
            </a:r>
            <a:endParaRPr lang="en-US" altLang="ja-JP" b="1" dirty="0">
              <a:latin typeface="Calibri" charset="0"/>
              <a:ea typeface="Calibri" charset="0"/>
              <a:cs typeface="Calibri" charset="0"/>
            </a:endParaRPr>
          </a:p>
          <a:p>
            <a:pPr algn="ctr" eaLnBrk="1" hangingPunct="1">
              <a:buFont typeface="Arial" charset="0"/>
              <a:buNone/>
            </a:pPr>
            <a:r>
              <a:rPr lang="en-US" altLang="en-US" dirty="0">
                <a:latin typeface="Calibri" charset="0"/>
                <a:ea typeface="Calibri" charset="0"/>
                <a:cs typeface="Calibri" charset="0"/>
              </a:rPr>
              <a:t> </a:t>
            </a:r>
          </a:p>
        </p:txBody>
      </p:sp>
      <p:pic>
        <p:nvPicPr>
          <p:cNvPr id="247811" name="O 1"/>
          <p:cNvPicPr>
            <a:picLocks noChangeArrowheads="1"/>
          </p:cNvPicPr>
          <p:nvPr/>
        </p:nvPicPr>
        <p:blipFill>
          <a:blip r:embed="rId2">
            <a:extLst>
              <a:ext uri="{28A0092B-C50C-407E-A947-70E740481C1C}">
                <a14:useLocalDpi xmlns:a14="http://schemas.microsoft.com/office/drawing/2010/main" val="0"/>
              </a:ext>
            </a:extLst>
          </a:blip>
          <a:srcRect t="-179" r="-430" b="-357"/>
          <a:stretch>
            <a:fillRect/>
          </a:stretch>
        </p:blipFill>
        <p:spPr bwMode="auto">
          <a:xfrm>
            <a:off x="0" y="48577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701675" y="263525"/>
            <a:ext cx="8023225" cy="1260475"/>
          </a:xfrm>
        </p:spPr>
        <p:txBody>
          <a:bodyPr/>
          <a:lstStyle/>
          <a:p>
            <a:pPr eaLnBrk="1" hangingPunct="1"/>
            <a:r>
              <a:rPr lang="en-US" altLang="en-US" sz="4000" dirty="0">
                <a:latin typeface="Arial" charset="0"/>
                <a:ea typeface="ＭＳ Ｐゴシック" charset="-128"/>
              </a:rPr>
              <a:t>Roles and Responsibilities of Key Members at </a:t>
            </a:r>
            <a:r>
              <a:rPr lang="en-US" altLang="en-US" sz="4000" i="1" dirty="0">
                <a:solidFill>
                  <a:srgbClr val="FF0000"/>
                </a:solidFill>
                <a:latin typeface="Arial" charset="0"/>
                <a:ea typeface="ＭＳ Ｐゴシック" charset="-128"/>
              </a:rPr>
              <a:t>All</a:t>
            </a:r>
            <a:r>
              <a:rPr lang="en-US" altLang="en-US" sz="4000" dirty="0">
                <a:latin typeface="Arial" charset="0"/>
                <a:ea typeface="ＭＳ Ｐゴシック" charset="-128"/>
              </a:rPr>
              <a:t> Levels</a:t>
            </a:r>
          </a:p>
        </p:txBody>
      </p:sp>
      <p:graphicFrame>
        <p:nvGraphicFramePr>
          <p:cNvPr id="5" name="Content Placeholder 4"/>
          <p:cNvGraphicFramePr>
            <a:graphicFrameLocks noGrp="1"/>
          </p:cNvGraphicFramePr>
          <p:nvPr>
            <p:ph idx="1"/>
          </p:nvPr>
        </p:nvGraphicFramePr>
        <p:xfrm>
          <a:off x="457200" y="1752600"/>
          <a:ext cx="8229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7"/>
          <p:cNvSpPr>
            <a:spLocks noGrp="1"/>
          </p:cNvSpPr>
          <p:nvPr>
            <p:ph type="ctrTitle"/>
          </p:nvPr>
        </p:nvSpPr>
        <p:spPr>
          <a:xfrm>
            <a:off x="691356" y="460231"/>
            <a:ext cx="7772400" cy="1781175"/>
          </a:xfrm>
        </p:spPr>
        <p:txBody>
          <a:bodyPr>
            <a:normAutofit fontScale="90000"/>
          </a:bodyPr>
          <a:lstStyle/>
          <a:p>
            <a:pPr eaLnBrk="1" hangingPunct="1">
              <a:defRPr/>
            </a:pPr>
            <a:r>
              <a:rPr lang="ja-JP" altLang="en-US" sz="4000" dirty="0">
                <a:latin typeface="Corbel" charset="0"/>
                <a:ea typeface="ＭＳ Ｐゴシック" charset="-128"/>
              </a:rPr>
              <a:t>“</a:t>
            </a:r>
            <a:r>
              <a:rPr lang="en-US" altLang="ja-JP" sz="3600" dirty="0">
                <a:latin typeface="Arial" charset="0"/>
                <a:ea typeface="ＭＳ Ｐゴシック" charset="-128"/>
              </a:rPr>
              <a:t>Critical to success is the administrator’s active role in supporting the school-based team process.</a:t>
            </a:r>
            <a:r>
              <a:rPr lang="ja-JP" altLang="en-US" sz="3600" dirty="0">
                <a:latin typeface="Arial" charset="0"/>
                <a:ea typeface="ＭＳ Ｐゴシック" charset="-128"/>
              </a:rPr>
              <a:t>”</a:t>
            </a:r>
            <a:r>
              <a:rPr lang="en-US" altLang="ja-JP" sz="3600" dirty="0">
                <a:latin typeface="Arial" charset="0"/>
                <a:ea typeface="ＭＳ Ｐゴシック" charset="-128"/>
              </a:rPr>
              <a:t> –Tim Lewis</a:t>
            </a:r>
            <a:endParaRPr lang="en-US" altLang="en-US" sz="3600" dirty="0">
              <a:latin typeface="Arial" charset="0"/>
              <a:ea typeface="ＭＳ Ｐゴシック" charset="-128"/>
            </a:endParaRPr>
          </a:p>
        </p:txBody>
      </p:sp>
      <p:sp>
        <p:nvSpPr>
          <p:cNvPr id="250882" name="TextBox 8"/>
          <p:cNvSpPr txBox="1">
            <a:spLocks noChangeArrowheads="1"/>
          </p:cNvSpPr>
          <p:nvPr/>
        </p:nvSpPr>
        <p:spPr bwMode="auto">
          <a:xfrm>
            <a:off x="2006600" y="4106863"/>
            <a:ext cx="49418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5400" dirty="0">
                <a:solidFill>
                  <a:srgbClr val="FF0000"/>
                </a:solidFill>
                <a:latin typeface="Arial" charset="0"/>
              </a:rPr>
              <a:t>THANK YOU </a:t>
            </a:r>
          </a:p>
          <a:p>
            <a:pPr algn="ctr" eaLnBrk="1" hangingPunct="1">
              <a:spcBef>
                <a:spcPct val="0"/>
              </a:spcBef>
              <a:buFontTx/>
              <a:buNone/>
            </a:pPr>
            <a:r>
              <a:rPr lang="en-US" altLang="en-US" sz="5400" dirty="0">
                <a:solidFill>
                  <a:srgbClr val="FF0000"/>
                </a:solidFill>
                <a:latin typeface="Arial" charset="0"/>
              </a:rPr>
              <a:t>Administrators!</a:t>
            </a:r>
          </a:p>
        </p:txBody>
      </p:sp>
      <p:pic>
        <p:nvPicPr>
          <p:cNvPr id="25088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2692400"/>
            <a:ext cx="15382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Box 1"/>
          <p:cNvSpPr txBox="1">
            <a:spLocks noChangeArrowheads="1"/>
          </p:cNvSpPr>
          <p:nvPr/>
        </p:nvSpPr>
        <p:spPr bwMode="auto">
          <a:xfrm>
            <a:off x="2293938" y="5935663"/>
            <a:ext cx="46545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dirty="0">
                <a:solidFill>
                  <a:srgbClr val="073E87"/>
                </a:solidFill>
                <a:latin typeface="Arial" charset="0"/>
              </a:rPr>
              <a:t>Complete Administrator Self-Assessment for continuous improvement!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Title 2"/>
          <p:cNvSpPr>
            <a:spLocks noGrp="1"/>
          </p:cNvSpPr>
          <p:nvPr>
            <p:ph type="title"/>
          </p:nvPr>
        </p:nvSpPr>
        <p:spPr>
          <a:xfrm>
            <a:off x="457200" y="274638"/>
            <a:ext cx="8229600" cy="1446212"/>
          </a:xfrm>
        </p:spPr>
        <p:txBody>
          <a:bodyPr/>
          <a:lstStyle/>
          <a:p>
            <a:pPr eaLnBrk="1" hangingPunct="1"/>
            <a:r>
              <a:rPr lang="en-US" altLang="en-US" sz="4000" dirty="0" smtClean="0">
                <a:latin typeface="Arial" charset="0"/>
                <a:ea typeface="ＭＳ Ｐゴシック" charset="-128"/>
              </a:rPr>
              <a:t>Helpful Tool: </a:t>
            </a:r>
            <a:br>
              <a:rPr lang="en-US" altLang="en-US" sz="4000" dirty="0" smtClean="0">
                <a:latin typeface="Arial" charset="0"/>
                <a:ea typeface="ＭＳ Ｐゴシック" charset="-128"/>
              </a:rPr>
            </a:br>
            <a:r>
              <a:rPr lang="en-US" altLang="en-US" sz="4000" dirty="0" smtClean="0">
                <a:latin typeface="Arial" charset="0"/>
                <a:ea typeface="ＭＳ Ｐゴシック" charset="-128"/>
              </a:rPr>
              <a:t>Leadership </a:t>
            </a:r>
            <a:r>
              <a:rPr lang="en-US" altLang="en-US" sz="4000" dirty="0">
                <a:latin typeface="Arial" charset="0"/>
                <a:ea typeface="ＭＳ Ｐゴシック" charset="-128"/>
              </a:rPr>
              <a:t>Team Self-Assessment</a:t>
            </a:r>
          </a:p>
        </p:txBody>
      </p:sp>
      <p:pic>
        <p:nvPicPr>
          <p:cNvPr id="2529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19273" r="-19273"/>
          <a:stretch>
            <a:fillRect/>
          </a:stretch>
        </p:blipFill>
        <p:spPr>
          <a:xfrm>
            <a:off x="-200025" y="1720850"/>
            <a:ext cx="9690100" cy="4913313"/>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3" name="Object 2"/>
          <p:cNvGraphicFramePr>
            <a:graphicFrameLocks noChangeAspect="1"/>
          </p:cNvGraphicFramePr>
          <p:nvPr/>
        </p:nvGraphicFramePr>
        <p:xfrm>
          <a:off x="793750" y="1624013"/>
          <a:ext cx="7720013" cy="4910137"/>
        </p:xfrm>
        <a:graphic>
          <a:graphicData uri="http://schemas.openxmlformats.org/presentationml/2006/ole">
            <mc:AlternateContent xmlns:mc="http://schemas.openxmlformats.org/markup-compatibility/2006">
              <mc:Choice xmlns:v="urn:schemas-microsoft-com:vml" Requires="v">
                <p:oleObj spid="_x0000_s253998" name="Document" r:id="rId4" imgW="7749153" imgH="7749153" progId="Word.Document.12">
                  <p:link updateAutomatic="1"/>
                </p:oleObj>
              </mc:Choice>
              <mc:Fallback>
                <p:oleObj name="Document" r:id="rId4" imgW="7749153" imgH="7749153"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 y="1624013"/>
                        <a:ext cx="7720013"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3954" name="Title 1"/>
          <p:cNvSpPr>
            <a:spLocks noGrp="1"/>
          </p:cNvSpPr>
          <p:nvPr>
            <p:ph type="title"/>
          </p:nvPr>
        </p:nvSpPr>
        <p:spPr>
          <a:xfrm>
            <a:off x="254000" y="20638"/>
            <a:ext cx="8801100" cy="1252537"/>
          </a:xfrm>
        </p:spPr>
        <p:txBody>
          <a:bodyPr/>
          <a:lstStyle/>
          <a:p>
            <a:pPr eaLnBrk="1" hangingPunct="1"/>
            <a:r>
              <a:rPr lang="en-US" altLang="en-US" sz="4000" dirty="0" smtClean="0">
                <a:latin typeface="Arial" charset="0"/>
                <a:ea typeface="ＭＳ Ｐゴシック" charset="-128"/>
              </a:rPr>
              <a:t>Helpful Tool:</a:t>
            </a:r>
            <a:br>
              <a:rPr lang="en-US" altLang="en-US" sz="4000" dirty="0" smtClean="0">
                <a:latin typeface="Arial" charset="0"/>
                <a:ea typeface="ＭＳ Ｐゴシック" charset="-128"/>
              </a:rPr>
            </a:br>
            <a:r>
              <a:rPr lang="en-US" altLang="en-US" sz="4000" dirty="0" smtClean="0">
                <a:latin typeface="Arial" charset="0"/>
                <a:ea typeface="ＭＳ Ｐゴシック" charset="-128"/>
              </a:rPr>
              <a:t>Team </a:t>
            </a:r>
            <a:r>
              <a:rPr lang="en-US" altLang="en-US" sz="4000" dirty="0">
                <a:latin typeface="Arial" charset="0"/>
                <a:ea typeface="ＭＳ Ｐゴシック" charset="-128"/>
              </a:rPr>
              <a:t>Profile and Meeting Schedule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2"/>
          <p:cNvSpPr>
            <a:spLocks noGrp="1"/>
          </p:cNvSpPr>
          <p:nvPr>
            <p:ph type="title"/>
          </p:nvPr>
        </p:nvSpPr>
        <p:spPr>
          <a:xfrm>
            <a:off x="457200" y="171450"/>
            <a:ext cx="8229600" cy="1252538"/>
          </a:xfrm>
        </p:spPr>
        <p:txBody>
          <a:bodyPr/>
          <a:lstStyle/>
          <a:p>
            <a:pPr eaLnBrk="1" hangingPunct="1"/>
            <a:r>
              <a:rPr lang="en-US" altLang="en-US" sz="4000" dirty="0" smtClean="0">
                <a:latin typeface="Arial" charset="0"/>
                <a:ea typeface="ＭＳ Ｐゴシック" charset="-128"/>
              </a:rPr>
              <a:t>Helpful Tool:</a:t>
            </a:r>
            <a:br>
              <a:rPr lang="en-US" altLang="en-US" sz="4000" dirty="0" smtClean="0">
                <a:latin typeface="Arial" charset="0"/>
                <a:ea typeface="ＭＳ Ｐゴシック" charset="-128"/>
              </a:rPr>
            </a:br>
            <a:r>
              <a:rPr lang="en-US" altLang="en-US" sz="4000" dirty="0" smtClean="0">
                <a:latin typeface="Arial" charset="0"/>
                <a:ea typeface="ＭＳ Ｐゴシック" charset="-128"/>
              </a:rPr>
              <a:t>“Working </a:t>
            </a:r>
            <a:r>
              <a:rPr lang="en-US" altLang="en-US" sz="4000" dirty="0">
                <a:latin typeface="Arial" charset="0"/>
                <a:ea typeface="ＭＳ Ｐゴシック" charset="-128"/>
              </a:rPr>
              <a:t>Smarter” Team Matrix</a:t>
            </a:r>
          </a:p>
        </p:txBody>
      </p:sp>
      <p:sp>
        <p:nvSpPr>
          <p:cNvPr id="258050" name="Content Placeholder 3"/>
          <p:cNvSpPr>
            <a:spLocks noGrp="1"/>
          </p:cNvSpPr>
          <p:nvPr>
            <p:ph idx="1"/>
          </p:nvPr>
        </p:nvSpPr>
        <p:spPr/>
        <p:txBody>
          <a:bodyPr/>
          <a:lstStyle/>
          <a:p>
            <a:pPr eaLnBrk="1" hangingPunct="1"/>
            <a:endParaRPr lang="en-US" altLang="en-US">
              <a:latin typeface="Arial" charset="0"/>
              <a:ea typeface="ＭＳ Ｐゴシック" charset="-128"/>
            </a:endParaRPr>
          </a:p>
        </p:txBody>
      </p:sp>
      <p:sp>
        <p:nvSpPr>
          <p:cNvPr id="2580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781A80E0-D441-E640-AE2F-806E4D82A3DF}" type="slidenum">
              <a:rPr lang="en-US" altLang="en-US" sz="1200">
                <a:solidFill>
                  <a:srgbClr val="898989"/>
                </a:solidFill>
              </a:rPr>
              <a:pPr>
                <a:spcBef>
                  <a:spcPct val="0"/>
                </a:spcBef>
                <a:buFontTx/>
                <a:buNone/>
              </a:pPr>
              <a:t>49</a:t>
            </a:fld>
            <a:endParaRPr lang="en-US" altLang="en-US" sz="1200">
              <a:solidFill>
                <a:srgbClr val="898989"/>
              </a:solidFill>
            </a:endParaRPr>
          </a:p>
        </p:txBody>
      </p:sp>
      <p:graphicFrame>
        <p:nvGraphicFramePr>
          <p:cNvPr id="42040" name="Group 56"/>
          <p:cNvGraphicFramePr>
            <a:graphicFrameLocks noGrp="1"/>
          </p:cNvGraphicFramePr>
          <p:nvPr/>
        </p:nvGraphicFramePr>
        <p:xfrm>
          <a:off x="273050" y="1514475"/>
          <a:ext cx="8686800" cy="5583239"/>
        </p:xfrm>
        <a:graphic>
          <a:graphicData uri="http://schemas.openxmlformats.org/drawingml/2006/table">
            <a:tbl>
              <a:tblPr/>
              <a:tblGrid>
                <a:gridCol w="2135188"/>
                <a:gridCol w="1768475"/>
                <a:gridCol w="1471612"/>
                <a:gridCol w="1393825"/>
                <a:gridCol w="1917700"/>
              </a:tblGrid>
              <a:tr h="157321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Team, Committee or Initiative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Related to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School Climate &amp; Student Behavior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Purpose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Intended</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Outcomes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Target Group</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Staff Involved</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What Action Plan goal does this address?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34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5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65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667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34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048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6" name="Rectangle 70"/>
          <p:cNvSpPr>
            <a:spLocks noChangeArrowheads="1"/>
          </p:cNvSpPr>
          <p:nvPr/>
        </p:nvSpPr>
        <p:spPr bwMode="auto">
          <a:xfrm>
            <a:off x="1752600" y="3133725"/>
            <a:ext cx="6205538" cy="3140075"/>
          </a:xfrm>
          <a:prstGeom prst="rect">
            <a:avLst/>
          </a:prstGeom>
          <a:solidFill>
            <a:schemeClr val="bg1"/>
          </a:solidFill>
          <a:ln w="19050">
            <a:solidFill>
              <a:schemeClr val="accent2"/>
            </a:solidFill>
            <a:miter lim="800000"/>
            <a:headEnd/>
            <a:tailEnd/>
          </a:ln>
        </p:spPr>
        <p:txBody>
          <a:bodyPr anchor="ctr">
            <a:spAutoFit/>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AutoNum type="arabicPeriod"/>
            </a:pPr>
            <a:r>
              <a:rPr lang="en-US" altLang="en-US" sz="1800">
                <a:latin typeface="Arial" charset="0"/>
              </a:rPr>
              <a:t>Eliminate all initiatives that do NOT have a defined purpose and outcome measure.</a:t>
            </a:r>
          </a:p>
          <a:p>
            <a:pPr eaLnBrk="1" hangingPunct="1">
              <a:spcBef>
                <a:spcPct val="0"/>
              </a:spcBef>
              <a:buFontTx/>
              <a:buAutoNum type="arabicPeriod"/>
            </a:pPr>
            <a:endParaRPr lang="en-US" altLang="en-US" sz="1800">
              <a:latin typeface="Arial" charset="0"/>
            </a:endParaRPr>
          </a:p>
          <a:p>
            <a:pPr eaLnBrk="1" hangingPunct="1">
              <a:spcBef>
                <a:spcPct val="0"/>
              </a:spcBef>
              <a:buFontTx/>
              <a:buNone/>
            </a:pPr>
            <a:r>
              <a:rPr lang="en-US" altLang="en-US" sz="1800">
                <a:latin typeface="Arial" charset="0"/>
              </a:rPr>
              <a:t>2. Combine initiatives that have the same outcome measure and same target group</a:t>
            </a:r>
          </a:p>
          <a:p>
            <a:pPr eaLnBrk="1" hangingPunct="1">
              <a:spcBef>
                <a:spcPct val="0"/>
              </a:spcBef>
              <a:buFontTx/>
              <a:buNone/>
            </a:pPr>
            <a:endParaRPr lang="en-US" altLang="en-US" sz="1800">
              <a:latin typeface="Arial" charset="0"/>
            </a:endParaRPr>
          </a:p>
          <a:p>
            <a:pPr eaLnBrk="1" hangingPunct="1">
              <a:spcBef>
                <a:spcPct val="0"/>
              </a:spcBef>
              <a:buFontTx/>
              <a:buNone/>
            </a:pPr>
            <a:r>
              <a:rPr lang="en-US" altLang="en-US" sz="1800">
                <a:latin typeface="Arial" charset="0"/>
              </a:rPr>
              <a:t>3. Combine initiatives that have 75% of the same staff</a:t>
            </a:r>
          </a:p>
          <a:p>
            <a:pPr eaLnBrk="1" hangingPunct="1">
              <a:spcBef>
                <a:spcPct val="0"/>
              </a:spcBef>
              <a:buFontTx/>
              <a:buNone/>
            </a:pPr>
            <a:endParaRPr lang="en-US" altLang="en-US" sz="1800">
              <a:latin typeface="Arial" charset="0"/>
            </a:endParaRPr>
          </a:p>
          <a:p>
            <a:pPr eaLnBrk="1" hangingPunct="1">
              <a:spcBef>
                <a:spcPct val="0"/>
              </a:spcBef>
              <a:buFontTx/>
              <a:buNone/>
            </a:pPr>
            <a:r>
              <a:rPr lang="en-US" altLang="en-US" sz="1800">
                <a:latin typeface="Arial" charset="0"/>
              </a:rPr>
              <a:t>4. Eliminate initiatives that are not tied to School Improvement Goals.</a:t>
            </a:r>
          </a:p>
          <a:p>
            <a:pPr algn="ctr" eaLnBrk="1" hangingPunct="1">
              <a:spcBef>
                <a:spcPct val="0"/>
              </a:spcBef>
              <a:buFontTx/>
              <a:buNone/>
            </a:pPr>
            <a:endParaRPr lang="en-US" altLang="en-US" sz="180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r>
              <a:rPr lang="en-US" altLang="en-US">
                <a:ea typeface="ＭＳ Ｐゴシック" charset="-128"/>
              </a:rPr>
              <a:t>Agenda</a:t>
            </a:r>
          </a:p>
        </p:txBody>
      </p:sp>
      <p:sp>
        <p:nvSpPr>
          <p:cNvPr id="3" name="Content Placeholder 2"/>
          <p:cNvSpPr>
            <a:spLocks noGrp="1"/>
          </p:cNvSpPr>
          <p:nvPr>
            <p:ph idx="1"/>
          </p:nvPr>
        </p:nvSpPr>
        <p:spPr>
          <a:xfrm>
            <a:off x="457200" y="1600200"/>
            <a:ext cx="8229600" cy="4808538"/>
          </a:xfrm>
        </p:spPr>
        <p:txBody>
          <a:bodyPr/>
          <a:lstStyle/>
          <a:p>
            <a:pPr marL="0" indent="0">
              <a:lnSpc>
                <a:spcPct val="80000"/>
              </a:lnSpc>
              <a:buNone/>
              <a:defRPr/>
            </a:pPr>
            <a:r>
              <a:rPr lang="en-US" altLang="en-US" sz="2400" b="1" dirty="0" smtClean="0">
                <a:solidFill>
                  <a:srgbClr val="FF0000"/>
                </a:solidFill>
              </a:rPr>
              <a:t>Day 1:</a:t>
            </a:r>
          </a:p>
          <a:p>
            <a:pPr>
              <a:lnSpc>
                <a:spcPct val="80000"/>
              </a:lnSpc>
              <a:defRPr/>
            </a:pPr>
            <a:r>
              <a:rPr lang="en-US" altLang="en-US" sz="2400" b="1" dirty="0" smtClean="0">
                <a:solidFill>
                  <a:srgbClr val="FF0000"/>
                </a:solidFill>
              </a:rPr>
              <a:t>Welcome and Intros</a:t>
            </a:r>
          </a:p>
          <a:p>
            <a:pPr>
              <a:lnSpc>
                <a:spcPct val="80000"/>
              </a:lnSpc>
              <a:defRPr/>
            </a:pPr>
            <a:r>
              <a:rPr lang="en-US" altLang="en-US" sz="2400" b="1" dirty="0" smtClean="0">
                <a:solidFill>
                  <a:srgbClr val="FF0000"/>
                </a:solidFill>
              </a:rPr>
              <a:t>Setting Up for Success</a:t>
            </a:r>
          </a:p>
          <a:p>
            <a:pPr>
              <a:lnSpc>
                <a:spcPct val="90000"/>
              </a:lnSpc>
              <a:defRPr/>
            </a:pPr>
            <a:r>
              <a:rPr lang="en-US" sz="2400" b="1" dirty="0" smtClean="0">
                <a:solidFill>
                  <a:srgbClr val="FF0000"/>
                </a:solidFill>
              </a:rPr>
              <a:t>Sustainability &amp; Implementation Science</a:t>
            </a:r>
          </a:p>
          <a:p>
            <a:pPr>
              <a:lnSpc>
                <a:spcPct val="90000"/>
              </a:lnSpc>
              <a:defRPr/>
            </a:pPr>
            <a:r>
              <a:rPr lang="en-US" sz="2400" b="1" dirty="0" smtClean="0">
                <a:solidFill>
                  <a:srgbClr val="FF0000"/>
                </a:solidFill>
              </a:rPr>
              <a:t>Team Structures</a:t>
            </a:r>
          </a:p>
          <a:p>
            <a:pPr>
              <a:lnSpc>
                <a:spcPct val="90000"/>
              </a:lnSpc>
              <a:defRPr/>
            </a:pPr>
            <a:r>
              <a:rPr lang="en-US" sz="2400" b="1" dirty="0" smtClean="0">
                <a:solidFill>
                  <a:srgbClr val="FF0000"/>
                </a:solidFill>
              </a:rPr>
              <a:t>Enhance Fluency in PBIS Features</a:t>
            </a:r>
          </a:p>
          <a:p>
            <a:pPr>
              <a:lnSpc>
                <a:spcPct val="90000"/>
              </a:lnSpc>
              <a:defRPr/>
            </a:pPr>
            <a:r>
              <a:rPr lang="en-US" sz="2400" b="1" dirty="0" smtClean="0">
                <a:solidFill>
                  <a:srgbClr val="FF0000"/>
                </a:solidFill>
              </a:rPr>
              <a:t>Targeted &amp; Intensive Features</a:t>
            </a:r>
          </a:p>
          <a:p>
            <a:pPr marL="0" indent="0">
              <a:lnSpc>
                <a:spcPct val="90000"/>
              </a:lnSpc>
              <a:buNone/>
              <a:defRPr/>
            </a:pPr>
            <a:r>
              <a:rPr lang="en-US" sz="2400" dirty="0" smtClean="0"/>
              <a:t>Day 2:</a:t>
            </a:r>
          </a:p>
          <a:p>
            <a:pPr>
              <a:lnSpc>
                <a:spcPct val="90000"/>
              </a:lnSpc>
              <a:defRPr/>
            </a:pPr>
            <a:r>
              <a:rPr lang="en-US" sz="2400" dirty="0" smtClean="0"/>
              <a:t>Identify Strategies for Analyzing Data</a:t>
            </a:r>
          </a:p>
          <a:p>
            <a:pPr>
              <a:lnSpc>
                <a:spcPct val="90000"/>
              </a:lnSpc>
              <a:defRPr/>
            </a:pPr>
            <a:r>
              <a:rPr lang="en-US" sz="2400" dirty="0" smtClean="0"/>
              <a:t>Family Engagement</a:t>
            </a:r>
          </a:p>
          <a:p>
            <a:pPr>
              <a:lnSpc>
                <a:spcPct val="90000"/>
              </a:lnSpc>
              <a:defRPr/>
            </a:pPr>
            <a:r>
              <a:rPr lang="en-US" sz="2400" dirty="0" smtClean="0"/>
              <a:t>Finalize Revitalization Plan</a:t>
            </a:r>
          </a:p>
          <a:p>
            <a:pPr>
              <a:lnSpc>
                <a:spcPct val="90000"/>
              </a:lnSpc>
              <a:defRPr/>
            </a:pPr>
            <a:r>
              <a:rPr lang="en-US" sz="2400" dirty="0" smtClean="0"/>
              <a:t>Present and Share Ideas!    </a:t>
            </a:r>
          </a:p>
          <a:p>
            <a:pPr marL="0" indent="0">
              <a:lnSpc>
                <a:spcPct val="90000"/>
              </a:lnSpc>
              <a:buFont typeface="Arial" charset="0"/>
              <a:buNone/>
              <a:defRPr/>
            </a:pPr>
            <a:endParaRPr lang="en-US" sz="2800" dirty="0" smtClean="0"/>
          </a:p>
          <a:p>
            <a:pPr>
              <a:lnSpc>
                <a:spcPct val="90000"/>
              </a:lnSpc>
              <a:defRPr/>
            </a:pPr>
            <a:endParaRPr lang="en-US" sz="2800" b="1" dirty="0" smtClean="0"/>
          </a:p>
          <a:p>
            <a:pPr>
              <a:lnSpc>
                <a:spcPct val="90000"/>
              </a:lnSpc>
              <a:defRPr/>
            </a:pPr>
            <a:endParaRPr lang="en-US" sz="2800" dirty="0" smtClean="0"/>
          </a:p>
          <a:p>
            <a:pPr>
              <a:lnSpc>
                <a:spcPct val="80000"/>
              </a:lnSpc>
              <a:buFont typeface="Arial" charset="0"/>
              <a:buNone/>
              <a:defRPr/>
            </a:pPr>
            <a:endParaRPr lang="en-US" altLang="en-US" sz="3000" dirty="0" smtClean="0">
              <a:solidFill>
                <a:srgbClr val="FF0000"/>
              </a:solidFill>
            </a:endParaRPr>
          </a:p>
          <a:p>
            <a:pPr>
              <a:lnSpc>
                <a:spcPct val="80000"/>
              </a:lnSpc>
              <a:buFont typeface="Arial" charset="0"/>
              <a:buNone/>
              <a:defRPr/>
            </a:pPr>
            <a:endParaRPr lang="en-US" altLang="en-US" sz="3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accel="50000" decel="5000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accel="50000" decel="5000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accel="50000" decel="50000" fill="hold" grpId="0"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accel="50000" decel="50000" fill="hold" grpId="0"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a:xfrm>
            <a:off x="444500" y="295275"/>
            <a:ext cx="7918450" cy="1143000"/>
          </a:xfrm>
        </p:spPr>
        <p:txBody>
          <a:bodyPr/>
          <a:lstStyle/>
          <a:p>
            <a:pPr eaLnBrk="1" hangingPunct="1"/>
            <a:r>
              <a:rPr lang="en-US" altLang="en-US" dirty="0" smtClean="0">
                <a:latin typeface="Arial" charset="0"/>
                <a:ea typeface="ＭＳ Ｐゴシック" charset="-128"/>
              </a:rPr>
              <a:t>Activity!</a:t>
            </a:r>
            <a:endParaRPr lang="en-US" altLang="en-US" dirty="0">
              <a:latin typeface="Arial" charset="0"/>
              <a:ea typeface="ＭＳ Ｐゴシック" charset="-128"/>
            </a:endParaRPr>
          </a:p>
        </p:txBody>
      </p:sp>
      <p:sp>
        <p:nvSpPr>
          <p:cNvPr id="260098" name="Content Placeholder 2"/>
          <p:cNvSpPr>
            <a:spLocks noGrp="1"/>
          </p:cNvSpPr>
          <p:nvPr>
            <p:ph idx="1"/>
          </p:nvPr>
        </p:nvSpPr>
        <p:spPr>
          <a:xfrm>
            <a:off x="321425" y="1655791"/>
            <a:ext cx="8458200" cy="4886325"/>
          </a:xfrm>
        </p:spPr>
        <p:txBody>
          <a:bodyPr/>
          <a:lstStyle/>
          <a:p>
            <a:pPr marL="304800" lvl="1" indent="-304800" eaLnBrk="1" hangingPunct="1">
              <a:lnSpc>
                <a:spcPct val="80000"/>
              </a:lnSpc>
              <a:buFont typeface="Wingdings 2" charset="2"/>
              <a:buNone/>
            </a:pPr>
            <a:r>
              <a:rPr lang="en-US" altLang="en-US" sz="2400" dirty="0">
                <a:latin typeface="Calibri" charset="0"/>
                <a:ea typeface="Calibri" charset="0"/>
                <a:cs typeface="Calibri" charset="0"/>
              </a:rPr>
              <a:t>As a leadership team:</a:t>
            </a:r>
          </a:p>
          <a:p>
            <a:pPr marL="304800" lvl="1" indent="-304800" eaLnBrk="1" hangingPunct="1">
              <a:lnSpc>
                <a:spcPct val="80000"/>
              </a:lnSpc>
              <a:buFont typeface="Wingdings 2" charset="2"/>
              <a:buNone/>
            </a:pPr>
            <a:endParaRPr lang="en-US" altLang="en-US" sz="1200" dirty="0">
              <a:latin typeface="Calibri" charset="0"/>
              <a:ea typeface="Calibri" charset="0"/>
              <a:cs typeface="Calibri" charset="0"/>
            </a:endParaRPr>
          </a:p>
          <a:p>
            <a:pPr marL="815975" lvl="2" indent="-457200" eaLnBrk="1" hangingPunct="1">
              <a:lnSpc>
                <a:spcPct val="80000"/>
              </a:lnSpc>
              <a:buFontTx/>
              <a:buAutoNum type="arabicPeriod"/>
            </a:pPr>
            <a:r>
              <a:rPr lang="en-US" altLang="en-US" dirty="0">
                <a:latin typeface="Calibri" charset="0"/>
                <a:ea typeface="Calibri" charset="0"/>
                <a:cs typeface="Calibri" charset="0"/>
              </a:rPr>
              <a:t>Complete the </a:t>
            </a:r>
            <a:r>
              <a:rPr lang="en-US" altLang="en-US" b="1" dirty="0">
                <a:latin typeface="Calibri" charset="0"/>
                <a:ea typeface="Calibri" charset="0"/>
                <a:cs typeface="Calibri" charset="0"/>
              </a:rPr>
              <a:t>Leadership Team Meeting Self-Assessment</a:t>
            </a:r>
            <a:r>
              <a:rPr lang="en-US" altLang="en-US" dirty="0">
                <a:latin typeface="Calibri" charset="0"/>
                <a:ea typeface="Calibri" charset="0"/>
                <a:cs typeface="Calibri" charset="0"/>
              </a:rPr>
              <a:t> tool (handout).</a:t>
            </a:r>
          </a:p>
          <a:p>
            <a:pPr marL="815975" lvl="2" indent="-457200" eaLnBrk="1" hangingPunct="1">
              <a:lnSpc>
                <a:spcPct val="80000"/>
              </a:lnSpc>
              <a:buFontTx/>
              <a:buAutoNum type="arabicPeriod"/>
            </a:pPr>
            <a:endParaRPr lang="en-US" altLang="en-US" dirty="0">
              <a:latin typeface="Calibri" charset="0"/>
              <a:ea typeface="Calibri" charset="0"/>
              <a:cs typeface="Calibri" charset="0"/>
            </a:endParaRPr>
          </a:p>
          <a:p>
            <a:pPr marL="815975" lvl="2" indent="-457200" eaLnBrk="1" hangingPunct="1">
              <a:lnSpc>
                <a:spcPct val="80000"/>
              </a:lnSpc>
              <a:buFont typeface="Corbel" charset="0"/>
              <a:buAutoNum type="arabicPeriod"/>
            </a:pPr>
            <a:r>
              <a:rPr lang="en-US" altLang="en-US" dirty="0">
                <a:latin typeface="Calibri" charset="0"/>
                <a:ea typeface="Calibri" charset="0"/>
                <a:cs typeface="Calibri" charset="0"/>
              </a:rPr>
              <a:t>Using the </a:t>
            </a:r>
            <a:r>
              <a:rPr lang="en-US" altLang="en-US" b="1" i="1" dirty="0">
                <a:latin typeface="Calibri" charset="0"/>
                <a:ea typeface="Calibri" charset="0"/>
                <a:cs typeface="Calibri" charset="0"/>
              </a:rPr>
              <a:t>Staff Handbook</a:t>
            </a:r>
            <a:r>
              <a:rPr lang="en-US" altLang="en-US" dirty="0">
                <a:latin typeface="Calibri" charset="0"/>
                <a:ea typeface="Calibri" charset="0"/>
                <a:cs typeface="Calibri" charset="0"/>
              </a:rPr>
              <a:t>, </a:t>
            </a:r>
            <a:r>
              <a:rPr lang="en-US" altLang="en-US" dirty="0" smtClean="0">
                <a:latin typeface="Calibri" charset="0"/>
                <a:ea typeface="Calibri" charset="0"/>
                <a:cs typeface="Calibri" charset="0"/>
              </a:rPr>
              <a:t>review </a:t>
            </a:r>
            <a:r>
              <a:rPr lang="en-US" altLang="en-US" dirty="0">
                <a:latin typeface="Calibri" charset="0"/>
                <a:ea typeface="Calibri" charset="0"/>
                <a:cs typeface="Calibri" charset="0"/>
              </a:rPr>
              <a:t>and update the </a:t>
            </a:r>
            <a:r>
              <a:rPr lang="en-US" altLang="en-US" dirty="0" smtClean="0">
                <a:latin typeface="Calibri" charset="0"/>
                <a:ea typeface="Calibri" charset="0"/>
                <a:cs typeface="Calibri" charset="0"/>
              </a:rPr>
              <a:t>“</a:t>
            </a:r>
            <a:r>
              <a:rPr lang="en-US" altLang="en-US" b="1" dirty="0" smtClean="0">
                <a:latin typeface="Calibri" charset="0"/>
                <a:ea typeface="Calibri" charset="0"/>
                <a:cs typeface="Calibri" charset="0"/>
              </a:rPr>
              <a:t>Team </a:t>
            </a:r>
            <a:r>
              <a:rPr lang="en-US" altLang="en-US" b="1" dirty="0">
                <a:latin typeface="Calibri" charset="0"/>
                <a:ea typeface="Calibri" charset="0"/>
                <a:cs typeface="Calibri" charset="0"/>
              </a:rPr>
              <a:t>Profile and Meeting Schedule</a:t>
            </a:r>
            <a:r>
              <a:rPr lang="en-US" altLang="en-US" b="1" dirty="0" smtClean="0">
                <a:latin typeface="Calibri" charset="0"/>
                <a:ea typeface="Calibri" charset="0"/>
                <a:cs typeface="Calibri" charset="0"/>
              </a:rPr>
              <a:t>,” </a:t>
            </a:r>
            <a:r>
              <a:rPr lang="en-US" altLang="en-US" dirty="0">
                <a:latin typeface="Calibri" charset="0"/>
                <a:ea typeface="Calibri" charset="0"/>
                <a:cs typeface="Calibri" charset="0"/>
              </a:rPr>
              <a:t>if needed.</a:t>
            </a:r>
          </a:p>
          <a:p>
            <a:pPr marL="815975" lvl="2" indent="-457200" eaLnBrk="1" hangingPunct="1">
              <a:lnSpc>
                <a:spcPct val="80000"/>
              </a:lnSpc>
              <a:buFont typeface="Corbel" charset="0"/>
              <a:buAutoNum type="arabicPeriod"/>
            </a:pPr>
            <a:endParaRPr lang="en-US" altLang="en-US" dirty="0">
              <a:latin typeface="Calibri" charset="0"/>
              <a:ea typeface="Calibri" charset="0"/>
              <a:cs typeface="Calibri" charset="0"/>
            </a:endParaRPr>
          </a:p>
          <a:p>
            <a:pPr marL="815975" lvl="2" indent="-457200" eaLnBrk="1" hangingPunct="1">
              <a:lnSpc>
                <a:spcPct val="80000"/>
              </a:lnSpc>
              <a:buFont typeface="Corbel" charset="0"/>
              <a:buAutoNum type="arabicPeriod"/>
            </a:pPr>
            <a:r>
              <a:rPr lang="en-US" altLang="en-US" dirty="0">
                <a:latin typeface="Calibri" charset="0"/>
                <a:ea typeface="Calibri" charset="0"/>
                <a:cs typeface="Calibri" charset="0"/>
              </a:rPr>
              <a:t>Using the </a:t>
            </a:r>
            <a:r>
              <a:rPr lang="en-US" altLang="en-US" b="1" i="1" dirty="0">
                <a:latin typeface="Calibri" charset="0"/>
                <a:ea typeface="Calibri" charset="0"/>
                <a:cs typeface="Calibri" charset="0"/>
              </a:rPr>
              <a:t>Staff Handbook</a:t>
            </a:r>
            <a:r>
              <a:rPr lang="en-US" altLang="en-US" dirty="0">
                <a:latin typeface="Calibri" charset="0"/>
                <a:ea typeface="Calibri" charset="0"/>
                <a:cs typeface="Calibri" charset="0"/>
              </a:rPr>
              <a:t>, </a:t>
            </a:r>
            <a:r>
              <a:rPr lang="en-US" altLang="en-US" dirty="0" smtClean="0">
                <a:latin typeface="Calibri" charset="0"/>
                <a:ea typeface="Calibri" charset="0"/>
                <a:cs typeface="Calibri" charset="0"/>
              </a:rPr>
              <a:t>complete/revisit </a:t>
            </a:r>
            <a:r>
              <a:rPr lang="en-US" altLang="en-US" dirty="0">
                <a:latin typeface="Calibri" charset="0"/>
                <a:ea typeface="Calibri" charset="0"/>
                <a:cs typeface="Calibri" charset="0"/>
              </a:rPr>
              <a:t>the </a:t>
            </a:r>
            <a:r>
              <a:rPr lang="en-US" altLang="en-US" b="1" dirty="0">
                <a:latin typeface="Calibri" charset="0"/>
                <a:ea typeface="Calibri" charset="0"/>
                <a:cs typeface="Calibri" charset="0"/>
              </a:rPr>
              <a:t>“Working Smarter, Not Harder </a:t>
            </a:r>
            <a:r>
              <a:rPr lang="en-US" altLang="en-US" b="1" dirty="0" smtClean="0">
                <a:latin typeface="Calibri" charset="0"/>
                <a:ea typeface="Calibri" charset="0"/>
                <a:cs typeface="Calibri" charset="0"/>
              </a:rPr>
              <a:t>Matrix,” </a:t>
            </a:r>
            <a:r>
              <a:rPr lang="en-US" altLang="en-US" dirty="0">
                <a:latin typeface="Calibri" charset="0"/>
                <a:ea typeface="Calibri" charset="0"/>
                <a:cs typeface="Calibri" charset="0"/>
              </a:rPr>
              <a:t>if needed.</a:t>
            </a:r>
          </a:p>
          <a:p>
            <a:pPr marL="815975" lvl="2" indent="-457200" eaLnBrk="1" hangingPunct="1">
              <a:lnSpc>
                <a:spcPct val="80000"/>
              </a:lnSpc>
              <a:buFont typeface="Corbel" charset="0"/>
              <a:buAutoNum type="arabicPeriod"/>
            </a:pPr>
            <a:endParaRPr lang="en-US" altLang="en-US" dirty="0">
              <a:latin typeface="Calibri" charset="0"/>
              <a:ea typeface="Calibri" charset="0"/>
              <a:cs typeface="Calibri" charset="0"/>
            </a:endParaRPr>
          </a:p>
          <a:p>
            <a:pPr marL="815975" lvl="2" indent="-457200" eaLnBrk="1" hangingPunct="1">
              <a:lnSpc>
                <a:spcPct val="80000"/>
              </a:lnSpc>
              <a:buFontTx/>
              <a:buAutoNum type="arabicPeriod"/>
            </a:pPr>
            <a:r>
              <a:rPr lang="en-US" altLang="en-US" dirty="0">
                <a:latin typeface="Calibri" charset="0"/>
                <a:ea typeface="Calibri" charset="0"/>
                <a:cs typeface="Calibri" charset="0"/>
              </a:rPr>
              <a:t>Identify and celebrate 2-3 team strengths and 2-3 action steps your Team will take.</a:t>
            </a:r>
          </a:p>
          <a:p>
            <a:pPr marL="815975" lvl="2" indent="-457200" eaLnBrk="1" hangingPunct="1">
              <a:lnSpc>
                <a:spcPct val="80000"/>
              </a:lnSpc>
              <a:buFont typeface="Symbol" charset="2"/>
              <a:buNone/>
            </a:pPr>
            <a:endParaRPr lang="en-US" altLang="en-US" sz="2200" dirty="0">
              <a:latin typeface="Calibri" charset="0"/>
              <a:ea typeface="Calibri" charset="0"/>
              <a:cs typeface="Calibri" charset="0"/>
            </a:endParaRPr>
          </a:p>
          <a:p>
            <a:pPr marL="0" indent="0" eaLnBrk="1" hangingPunct="1">
              <a:lnSpc>
                <a:spcPct val="80000"/>
              </a:lnSpc>
              <a:buFont typeface="Symbol" charset="2"/>
              <a:buNone/>
            </a:pPr>
            <a:endParaRPr lang="en-US" altLang="en-US" sz="2000" dirty="0">
              <a:latin typeface="Calibri" charset="0"/>
              <a:ea typeface="Calibri" charset="0"/>
              <a:cs typeface="Calibri"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Title 2"/>
          <p:cNvSpPr>
            <a:spLocks noGrp="1"/>
          </p:cNvSpPr>
          <p:nvPr>
            <p:ph type="title"/>
          </p:nvPr>
        </p:nvSpPr>
        <p:spPr/>
        <p:txBody>
          <a:bodyPr/>
          <a:lstStyle/>
          <a:p>
            <a:pPr eaLnBrk="1" hangingPunct="1"/>
            <a:r>
              <a:rPr lang="en-US" altLang="en-US">
                <a:latin typeface="Arial" charset="0"/>
                <a:ea typeface="ＭＳ Ｐゴシック" charset="-128"/>
              </a:rPr>
              <a:t>Team Activities!</a:t>
            </a:r>
          </a:p>
        </p:txBody>
      </p:sp>
      <p:sp>
        <p:nvSpPr>
          <p:cNvPr id="2" name="Content Placeholder 1"/>
          <p:cNvSpPr>
            <a:spLocks noGrp="1"/>
          </p:cNvSpPr>
          <p:nvPr>
            <p:ph idx="1"/>
          </p:nvPr>
        </p:nvSpPr>
        <p:spPr>
          <a:xfrm>
            <a:off x="457200" y="1771650"/>
            <a:ext cx="8229600" cy="4921250"/>
          </a:xfrm>
        </p:spPr>
        <p:txBody>
          <a:bodyPr/>
          <a:lstStyle/>
          <a:p>
            <a:pPr marL="0" indent="0" eaLnBrk="1" hangingPunct="1">
              <a:buFont typeface="Symbol" charset="2"/>
              <a:buNone/>
              <a:defRPr/>
            </a:pPr>
            <a:r>
              <a:rPr lang="en-US" altLang="en-US" sz="2400" b="1" dirty="0">
                <a:ea typeface="ＭＳ Ｐゴシック" charset="-128"/>
              </a:rPr>
              <a:t>Universal Level Activities:</a:t>
            </a:r>
          </a:p>
          <a:p>
            <a:pPr eaLnBrk="1" hangingPunct="1">
              <a:defRPr/>
            </a:pPr>
            <a:r>
              <a:rPr lang="en-US" altLang="en-US" sz="2200" dirty="0">
                <a:ea typeface="ＭＳ Ｐゴシック" charset="-128"/>
              </a:rPr>
              <a:t>Complete Leadership Team Self-Assessment (handout)</a:t>
            </a:r>
          </a:p>
          <a:p>
            <a:pPr eaLnBrk="1" hangingPunct="1">
              <a:defRPr/>
            </a:pPr>
            <a:r>
              <a:rPr lang="en-US" altLang="en-US" sz="2200" dirty="0">
                <a:ea typeface="ＭＳ Ｐゴシック" charset="-128"/>
              </a:rPr>
              <a:t>Finalize Team Members &amp; Roles and Schedule Next Year’s </a:t>
            </a:r>
            <a:r>
              <a:rPr lang="en-US" altLang="en-US" sz="2200" dirty="0" err="1">
                <a:ea typeface="ＭＳ Ｐゴシック" charset="-128"/>
              </a:rPr>
              <a:t>Mtgs</a:t>
            </a:r>
            <a:r>
              <a:rPr lang="en-US" altLang="en-US" sz="2200" dirty="0">
                <a:ea typeface="ＭＳ Ｐゴシック" charset="-128"/>
              </a:rPr>
              <a:t> (Staff Handbook)</a:t>
            </a:r>
          </a:p>
          <a:p>
            <a:pPr eaLnBrk="1" hangingPunct="1">
              <a:defRPr/>
            </a:pPr>
            <a:r>
              <a:rPr lang="en-US" altLang="en-US" sz="2200" dirty="0">
                <a:ea typeface="ＭＳ Ｐゴシック" charset="-128"/>
              </a:rPr>
              <a:t>Using the Coordinators’ Calendar and PD Calendar, plug in key PBIS activities into your team schedule (handout)</a:t>
            </a:r>
          </a:p>
          <a:p>
            <a:pPr eaLnBrk="1" hangingPunct="1">
              <a:defRPr/>
            </a:pPr>
            <a:r>
              <a:rPr lang="en-US" altLang="en-US" sz="2200" dirty="0">
                <a:ea typeface="ＭＳ Ｐゴシック" charset="-128"/>
              </a:rPr>
              <a:t>Optional: Revisit/Update your “Working Smarter, Not Harder Matrix” (Staff Handbook)</a:t>
            </a:r>
          </a:p>
          <a:p>
            <a:pPr marL="0" indent="0" eaLnBrk="1" hangingPunct="1">
              <a:buFont typeface="Symbol" charset="2"/>
              <a:buNone/>
              <a:defRPr/>
            </a:pPr>
            <a:endParaRPr lang="en-US" altLang="en-US" sz="1200" b="1" dirty="0">
              <a:ea typeface="ＭＳ Ｐゴシック" charset="-128"/>
            </a:endParaRPr>
          </a:p>
          <a:p>
            <a:pPr marL="0" indent="0" eaLnBrk="1" hangingPunct="1">
              <a:buFont typeface="Symbol" charset="2"/>
              <a:buNone/>
              <a:defRPr/>
            </a:pPr>
            <a:r>
              <a:rPr lang="en-US" altLang="en-US" sz="2400" b="1" dirty="0">
                <a:ea typeface="ＭＳ Ｐゴシック" charset="-128"/>
              </a:rPr>
              <a:t>Targeted/Intensive Activities (optional): </a:t>
            </a:r>
          </a:p>
          <a:p>
            <a:pPr eaLnBrk="1" hangingPunct="1">
              <a:defRPr/>
            </a:pPr>
            <a:r>
              <a:rPr lang="en-US" altLang="en-US" sz="2200" dirty="0">
                <a:ea typeface="ＭＳ Ｐゴシック" charset="-128"/>
              </a:rPr>
              <a:t>Finalize Targeted/Intensive Team Members &amp; Roles and Schedule Next Year’s </a:t>
            </a:r>
            <a:r>
              <a:rPr lang="en-US" altLang="en-US" sz="2200" dirty="0" err="1">
                <a:ea typeface="ＭＳ Ｐゴシック" charset="-128"/>
              </a:rPr>
              <a:t>Mtgs</a:t>
            </a:r>
            <a:r>
              <a:rPr lang="en-US" altLang="en-US" sz="2200" dirty="0">
                <a:ea typeface="ＭＳ Ｐゴシック" charset="-128"/>
              </a:rPr>
              <a:t> (handout)</a:t>
            </a:r>
          </a:p>
          <a:p>
            <a:pPr marL="0" indent="0" eaLnBrk="1" hangingPunct="1">
              <a:defRPr/>
            </a:pPr>
            <a:endParaRPr lang="en-US" altLang="en-US" sz="2200" dirty="0">
              <a:ea typeface="ＭＳ Ｐゴシック" charset="-128"/>
            </a:endParaRPr>
          </a:p>
          <a:p>
            <a:pPr marL="0" indent="0" eaLnBrk="1" hangingPunct="1">
              <a:defRPr/>
            </a:pPr>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1"/>
          <p:cNvSpPr>
            <a:spLocks noGrp="1"/>
          </p:cNvSpPr>
          <p:nvPr>
            <p:ph type="ctrTitle"/>
          </p:nvPr>
        </p:nvSpPr>
        <p:spPr>
          <a:xfrm>
            <a:off x="83130" y="649317"/>
            <a:ext cx="8977745" cy="1779588"/>
          </a:xfrm>
        </p:spPr>
        <p:txBody>
          <a:bodyPr/>
          <a:lstStyle/>
          <a:p>
            <a:pPr eaLnBrk="1" hangingPunct="1"/>
            <a:r>
              <a:rPr lang="en-US" altLang="en-US" dirty="0" smtClean="0">
                <a:latin typeface="Arial" charset="0"/>
                <a:ea typeface="ＭＳ Ｐゴシック" charset="-128"/>
              </a:rPr>
              <a:t>Refresher in </a:t>
            </a:r>
            <a:r>
              <a:rPr lang="en-US" altLang="en-US">
                <a:latin typeface="Arial" charset="0"/>
                <a:ea typeface="ＭＳ Ｐゴシック" charset="-128"/>
              </a:rPr>
              <a:t>PBIS </a:t>
            </a:r>
            <a:r>
              <a:rPr lang="en-US" altLang="en-US" smtClean="0">
                <a:latin typeface="Arial" charset="0"/>
                <a:ea typeface="ＭＳ Ｐゴシック" charset="-128"/>
              </a:rPr>
              <a:t>Critical Features</a:t>
            </a:r>
            <a:endParaRPr lang="en-US" altLang="en-US" dirty="0">
              <a:latin typeface="Arial" charset="0"/>
              <a:ea typeface="ＭＳ Ｐゴシック" charset="-128"/>
            </a:endParaRPr>
          </a:p>
        </p:txBody>
      </p:sp>
      <p:grpSp>
        <p:nvGrpSpPr>
          <p:cNvPr id="265218" name="Group 11"/>
          <p:cNvGrpSpPr>
            <a:grpSpLocks/>
          </p:cNvGrpSpPr>
          <p:nvPr/>
        </p:nvGrpSpPr>
        <p:grpSpPr bwMode="auto">
          <a:xfrm>
            <a:off x="2084388" y="3724275"/>
            <a:ext cx="5105400" cy="2787650"/>
            <a:chOff x="1705769" y="1662907"/>
            <a:chExt cx="7056701" cy="4767263"/>
          </a:xfrm>
        </p:grpSpPr>
        <p:pic>
          <p:nvPicPr>
            <p:cNvPr id="265219"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0" name="Group 13"/>
            <p:cNvGrpSpPr>
              <a:grpSpLocks/>
            </p:cNvGrpSpPr>
            <p:nvPr/>
          </p:nvGrpSpPr>
          <p:grpSpPr bwMode="auto">
            <a:xfrm>
              <a:off x="3352270" y="1662907"/>
              <a:ext cx="5410200" cy="4767263"/>
              <a:chOff x="1752600" y="1676400"/>
              <a:chExt cx="5410200" cy="4767263"/>
            </a:xfrm>
          </p:grpSpPr>
          <p:sp>
            <p:nvSpPr>
              <p:cNvPr id="265221"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65222" name="AutoShape 6"/>
              <p:cNvSpPr>
                <a:spLocks noChangeArrowheads="1"/>
              </p:cNvSpPr>
              <p:nvPr/>
            </p:nvSpPr>
            <p:spPr bwMode="auto">
              <a:xfrm>
                <a:off x="2667000" y="1697537"/>
                <a:ext cx="3581400" cy="3124199"/>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65223"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7"/>
          <p:cNvSpPr>
            <a:spLocks noGrp="1"/>
          </p:cNvSpPr>
          <p:nvPr>
            <p:ph type="title"/>
          </p:nvPr>
        </p:nvSpPr>
        <p:spPr/>
        <p:txBody>
          <a:bodyPr/>
          <a:lstStyle/>
          <a:p>
            <a:pPr eaLnBrk="1" hangingPunct="1"/>
            <a:r>
              <a:rPr lang="en-US" altLang="en-US">
                <a:latin typeface="Arial" charset="0"/>
                <a:ea typeface="ＭＳ Ｐゴシック" charset="-128"/>
              </a:rPr>
              <a:t>What is School-wide PBIS?</a:t>
            </a:r>
          </a:p>
        </p:txBody>
      </p:sp>
      <p:graphicFrame>
        <p:nvGraphicFramePr>
          <p:cNvPr id="6" name="Content Placeholder 5"/>
          <p:cNvGraphicFramePr>
            <a:graphicFrameLocks noGrp="1"/>
          </p:cNvGraphicFramePr>
          <p:nvPr>
            <p:ph idx="1"/>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7"/>
          <p:cNvSpPr>
            <a:spLocks noGrp="1"/>
          </p:cNvSpPr>
          <p:nvPr>
            <p:ph type="title"/>
          </p:nvPr>
        </p:nvSpPr>
        <p:spPr>
          <a:xfrm>
            <a:off x="150813" y="333375"/>
            <a:ext cx="8801100" cy="1131888"/>
          </a:xfrm>
        </p:spPr>
        <p:txBody>
          <a:bodyPr/>
          <a:lstStyle/>
          <a:p>
            <a:pPr eaLnBrk="1" hangingPunct="1"/>
            <a:r>
              <a:rPr lang="en-US" altLang="en-US">
                <a:latin typeface="Arial" charset="0"/>
                <a:ea typeface="ＭＳ Ｐゴシック" charset="-128"/>
              </a:rPr>
              <a:t>Traditional Approaches Ineffective</a:t>
            </a:r>
          </a:p>
        </p:txBody>
      </p:sp>
      <p:graphicFrame>
        <p:nvGraphicFramePr>
          <p:cNvPr id="4" name="Content Placeholder 3"/>
          <p:cNvGraphicFramePr>
            <a:graphicFrameLocks noGrp="1"/>
          </p:cNvGraphicFramePr>
          <p:nvPr>
            <p:ph idx="1"/>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3" name="Rectangle 3"/>
          <p:cNvSpPr>
            <a:spLocks noGrp="1" noChangeArrowheads="1"/>
          </p:cNvSpPr>
          <p:nvPr>
            <p:ph type="body" sz="half" idx="4294967295"/>
          </p:nvPr>
        </p:nvSpPr>
        <p:spPr>
          <a:xfrm>
            <a:off x="0" y="1600200"/>
            <a:ext cx="8534400" cy="5257800"/>
          </a:xfrm>
        </p:spPr>
        <p:txBody>
          <a:bodyPr/>
          <a:lstStyle/>
          <a:p>
            <a:pPr eaLnBrk="1" hangingPunct="1">
              <a:lnSpc>
                <a:spcPct val="90000"/>
              </a:lnSpc>
              <a:buFontTx/>
              <a:buNone/>
            </a:pPr>
            <a:endParaRPr lang="en-US" altLang="en-US">
              <a:ea typeface="ＭＳ Ｐゴシック" charset="-128"/>
            </a:endParaRPr>
          </a:p>
          <a:p>
            <a:pPr eaLnBrk="1" hangingPunct="1">
              <a:lnSpc>
                <a:spcPct val="90000"/>
              </a:lnSpc>
            </a:pPr>
            <a:endParaRPr lang="en-US" altLang="en-US">
              <a:ea typeface="ＭＳ Ｐゴシック" charset="-128"/>
            </a:endParaRPr>
          </a:p>
          <a:p>
            <a:pPr eaLnBrk="1" hangingPunct="1">
              <a:lnSpc>
                <a:spcPct val="90000"/>
              </a:lnSpc>
            </a:pPr>
            <a:endParaRPr lang="en-US" altLang="en-US">
              <a:ea typeface="ＭＳ Ｐゴシック" charset="-128"/>
            </a:endParaRPr>
          </a:p>
          <a:p>
            <a:pPr eaLnBrk="1" hangingPunct="1">
              <a:lnSpc>
                <a:spcPct val="90000"/>
              </a:lnSpc>
              <a:buFontTx/>
              <a:buNone/>
            </a:pPr>
            <a:endParaRPr lang="en-US" altLang="en-US">
              <a:ea typeface="ＭＳ Ｐゴシック" charset="-128"/>
            </a:endParaRPr>
          </a:p>
          <a:p>
            <a:pPr eaLnBrk="1" hangingPunct="1">
              <a:lnSpc>
                <a:spcPct val="90000"/>
              </a:lnSpc>
            </a:pPr>
            <a:endParaRPr lang="en-US" altLang="en-US">
              <a:ea typeface="ＭＳ Ｐゴシック" charset="-128"/>
            </a:endParaRPr>
          </a:p>
          <a:p>
            <a:pPr eaLnBrk="1" hangingPunct="1">
              <a:lnSpc>
                <a:spcPct val="90000"/>
              </a:lnSpc>
            </a:pPr>
            <a:endParaRPr lang="en-US" altLang="en-US">
              <a:ea typeface="ＭＳ Ｐゴシック" charset="-128"/>
            </a:endParaRPr>
          </a:p>
          <a:p>
            <a:pPr eaLnBrk="1" hangingPunct="1">
              <a:lnSpc>
                <a:spcPct val="90000"/>
              </a:lnSpc>
            </a:pPr>
            <a:endParaRPr lang="en-US" altLang="en-US">
              <a:ea typeface="ＭＳ Ｐゴシック" charset="-128"/>
            </a:endParaRPr>
          </a:p>
          <a:p>
            <a:pPr eaLnBrk="1" hangingPunct="1">
              <a:lnSpc>
                <a:spcPct val="90000"/>
              </a:lnSpc>
            </a:pPr>
            <a:endParaRPr lang="en-US" altLang="en-US" sz="1400" b="1">
              <a:ea typeface="ＭＳ Ｐゴシック" charset="-128"/>
            </a:endParaRPr>
          </a:p>
          <a:p>
            <a:pPr eaLnBrk="1" hangingPunct="1">
              <a:lnSpc>
                <a:spcPct val="90000"/>
              </a:lnSpc>
            </a:pPr>
            <a:endParaRPr lang="en-US" altLang="en-US" sz="1200" b="1">
              <a:ea typeface="ＭＳ Ｐゴシック" charset="-128"/>
            </a:endParaRPr>
          </a:p>
          <a:p>
            <a:pPr eaLnBrk="1" hangingPunct="1">
              <a:lnSpc>
                <a:spcPct val="90000"/>
              </a:lnSpc>
            </a:pPr>
            <a:r>
              <a:rPr lang="en-US" altLang="en-US" sz="1200" b="1">
                <a:ea typeface="ＭＳ Ｐゴシック" charset="-128"/>
              </a:rPr>
              <a:t>(Close to Home c Reprinted with permission of Universal Press Syndicate. All rights reserved.)</a:t>
            </a:r>
          </a:p>
        </p:txBody>
      </p:sp>
      <p:pic>
        <p:nvPicPr>
          <p:cNvPr id="269314" name="Picture 4" descr="m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60291" r="-60291"/>
          <a:stretch>
            <a:fillRect/>
          </a:stretch>
        </p:blipFill>
        <p:spPr>
          <a:xfrm>
            <a:off x="-5480051" y="0"/>
            <a:ext cx="20081876" cy="7389813"/>
          </a:xfrm>
        </p:spPr>
      </p:pic>
      <p:sp>
        <p:nvSpPr>
          <p:cNvPr id="5" name="&quot;No&quot; Symbol 4"/>
          <p:cNvSpPr/>
          <p:nvPr/>
        </p:nvSpPr>
        <p:spPr bwMode="auto">
          <a:xfrm>
            <a:off x="292100" y="77788"/>
            <a:ext cx="8537575" cy="6705600"/>
          </a:xfrm>
          <a:prstGeom prst="noSmoking">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a:lstStyle/>
          <a:p>
            <a:pPr defTabSz="914400">
              <a:defRPr/>
            </a:pPr>
            <a:endParaRPr lang="en-US">
              <a:cs typeface="ＭＳ Ｐゴシック"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a:xfrm>
            <a:off x="457200" y="133350"/>
            <a:ext cx="8229600" cy="1143000"/>
          </a:xfrm>
        </p:spPr>
        <p:txBody>
          <a:bodyPr/>
          <a:lstStyle/>
          <a:p>
            <a:r>
              <a:rPr lang="en-US" altLang="en-US" dirty="0" smtClean="0">
                <a:ea typeface="ＭＳ Ｐゴシック" charset="-128"/>
              </a:rPr>
              <a:t>Embracing Person-First </a:t>
            </a:r>
            <a:r>
              <a:rPr lang="en-US" altLang="en-US" dirty="0">
                <a:ea typeface="ＭＳ Ｐゴシック" charset="-128"/>
              </a:rPr>
              <a:t>Language</a:t>
            </a:r>
          </a:p>
        </p:txBody>
      </p:sp>
      <p:sp>
        <p:nvSpPr>
          <p:cNvPr id="198658" name="Content Placeholder 2"/>
          <p:cNvSpPr>
            <a:spLocks noGrp="1"/>
          </p:cNvSpPr>
          <p:nvPr>
            <p:ph sz="half" idx="1"/>
          </p:nvPr>
        </p:nvSpPr>
        <p:spPr>
          <a:xfrm>
            <a:off x="457200" y="1403350"/>
            <a:ext cx="4845050" cy="4525963"/>
          </a:xfrm>
        </p:spPr>
        <p:txBody>
          <a:bodyPr/>
          <a:lstStyle/>
          <a:p>
            <a:pPr marL="0" indent="0">
              <a:buFont typeface="Arial" charset="0"/>
              <a:buNone/>
            </a:pPr>
            <a:r>
              <a:rPr lang="en-US" altLang="en-US" u="sng" dirty="0">
                <a:ea typeface="ＭＳ Ｐゴシック" charset="-128"/>
              </a:rPr>
              <a:t>Do say…</a:t>
            </a:r>
          </a:p>
          <a:p>
            <a:r>
              <a:rPr lang="en-US" altLang="en-US" dirty="0">
                <a:ea typeface="ＭＳ Ｐゴシック" charset="-128"/>
              </a:rPr>
              <a:t>“students receiving intensive supports”</a:t>
            </a:r>
          </a:p>
          <a:p>
            <a:pPr marL="0" indent="0"/>
            <a:endParaRPr lang="en-US" altLang="en-US" sz="1200" dirty="0">
              <a:ea typeface="ＭＳ Ｐゴシック" charset="-128"/>
            </a:endParaRPr>
          </a:p>
          <a:p>
            <a:r>
              <a:rPr lang="en-US" altLang="en-US" dirty="0">
                <a:ea typeface="ＭＳ Ｐゴシック" charset="-128"/>
              </a:rPr>
              <a:t>“students needing targeted interventions”</a:t>
            </a:r>
          </a:p>
          <a:p>
            <a:r>
              <a:rPr lang="en-US" altLang="en-US" dirty="0">
                <a:ea typeface="ＭＳ Ｐゴシック" charset="-128"/>
              </a:rPr>
              <a:t>“student with autism”</a:t>
            </a:r>
          </a:p>
          <a:p>
            <a:r>
              <a:rPr lang="en-US" altLang="en-US" dirty="0">
                <a:ea typeface="ＭＳ Ｐゴシック" charset="-128"/>
              </a:rPr>
              <a:t>“student receiving specialize instruction”</a:t>
            </a:r>
          </a:p>
          <a:p>
            <a:r>
              <a:rPr lang="en-US" altLang="en-US" dirty="0">
                <a:ea typeface="ＭＳ Ｐゴシック" charset="-128"/>
              </a:rPr>
              <a:t>“children with disabilities”</a:t>
            </a:r>
          </a:p>
        </p:txBody>
      </p:sp>
      <p:sp>
        <p:nvSpPr>
          <p:cNvPr id="198659" name="Content Placeholder 3"/>
          <p:cNvSpPr>
            <a:spLocks noGrp="1"/>
          </p:cNvSpPr>
          <p:nvPr>
            <p:ph sz="half" idx="2"/>
          </p:nvPr>
        </p:nvSpPr>
        <p:spPr>
          <a:xfrm>
            <a:off x="5413375" y="1417638"/>
            <a:ext cx="3587750" cy="4708525"/>
          </a:xfrm>
        </p:spPr>
        <p:txBody>
          <a:bodyPr/>
          <a:lstStyle/>
          <a:p>
            <a:pPr marL="0" indent="0">
              <a:buFont typeface="Arial" charset="0"/>
              <a:buNone/>
            </a:pPr>
            <a:r>
              <a:rPr lang="en-US" altLang="en-US" u="sng" dirty="0">
                <a:ea typeface="ＭＳ Ｐゴシック" charset="-128"/>
              </a:rPr>
              <a:t>Don’t say…</a:t>
            </a:r>
          </a:p>
          <a:p>
            <a:r>
              <a:rPr lang="en-US" altLang="en-US" dirty="0">
                <a:ea typeface="ＭＳ Ｐゴシック" charset="-128"/>
              </a:rPr>
              <a:t>“red zone kids”</a:t>
            </a:r>
          </a:p>
          <a:p>
            <a:pPr marL="0" indent="0"/>
            <a:endParaRPr lang="en-US" altLang="en-US" sz="1200" dirty="0">
              <a:ea typeface="ＭＳ Ｐゴシック" charset="-128"/>
            </a:endParaRPr>
          </a:p>
          <a:p>
            <a:pPr marL="0" indent="0"/>
            <a:endParaRPr lang="en-US" altLang="en-US" sz="1200" dirty="0">
              <a:ea typeface="ＭＳ Ｐゴシック" charset="-128"/>
            </a:endParaRPr>
          </a:p>
          <a:p>
            <a:pPr marL="0" indent="0"/>
            <a:endParaRPr lang="en-US" altLang="en-US" sz="600" dirty="0">
              <a:ea typeface="ＭＳ Ｐゴシック" charset="-128"/>
            </a:endParaRPr>
          </a:p>
          <a:p>
            <a:r>
              <a:rPr lang="en-US" altLang="en-US" dirty="0">
                <a:ea typeface="ＭＳ Ｐゴシック" charset="-128"/>
              </a:rPr>
              <a:t>“targeted kids”</a:t>
            </a:r>
          </a:p>
          <a:p>
            <a:endParaRPr lang="en-US" altLang="en-US" dirty="0">
              <a:ea typeface="ＭＳ Ｐゴシック" charset="-128"/>
            </a:endParaRPr>
          </a:p>
          <a:p>
            <a:r>
              <a:rPr lang="en-US" altLang="en-US" dirty="0">
                <a:ea typeface="ＭＳ Ｐゴシック" charset="-128"/>
              </a:rPr>
              <a:t>“the autistics”</a:t>
            </a:r>
            <a:endParaRPr lang="en-US" altLang="ja-JP" dirty="0">
              <a:ea typeface="ＭＳ Ｐゴシック" charset="-128"/>
            </a:endParaRPr>
          </a:p>
          <a:p>
            <a:r>
              <a:rPr lang="en-US" altLang="en-US" dirty="0">
                <a:ea typeface="ＭＳ Ｐゴシック" charset="-128"/>
              </a:rPr>
              <a:t>“sped students”</a:t>
            </a:r>
          </a:p>
          <a:p>
            <a:r>
              <a:rPr lang="en-US" altLang="en-US" dirty="0">
                <a:ea typeface="ＭＳ Ｐゴシック" charset="-128"/>
              </a:rPr>
              <a:t>“disabled kids or handicapped kids”</a:t>
            </a:r>
          </a:p>
        </p:txBody>
      </p:sp>
    </p:spTree>
    <p:extLst>
      <p:ext uri="{BB962C8B-B14F-4D97-AF65-F5344CB8AC3E}">
        <p14:creationId xmlns:p14="http://schemas.microsoft.com/office/powerpoint/2010/main" val="31024258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752600" y="11430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609600" y="8890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96611" name="Straight Connector 19"/>
          <p:cNvCxnSpPr>
            <a:cxnSpLocks noChangeShapeType="1"/>
          </p:cNvCxnSpPr>
          <p:nvPr/>
        </p:nvCxnSpPr>
        <p:spPr bwMode="auto">
          <a:xfrm rot="16200000" flipH="1">
            <a:off x="2667000" y="5307013"/>
            <a:ext cx="1371600" cy="304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2" name="Straight Connector 23"/>
          <p:cNvCxnSpPr>
            <a:cxnSpLocks noChangeShapeType="1"/>
          </p:cNvCxnSpPr>
          <p:nvPr/>
        </p:nvCxnSpPr>
        <p:spPr bwMode="auto">
          <a:xfrm rot="5400000" flipH="1" flipV="1">
            <a:off x="2400300" y="4583113"/>
            <a:ext cx="26670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3" name="Straight Connector 25"/>
          <p:cNvCxnSpPr>
            <a:cxnSpLocks noChangeShapeType="1"/>
          </p:cNvCxnSpPr>
          <p:nvPr/>
        </p:nvCxnSpPr>
        <p:spPr bwMode="auto">
          <a:xfrm rot="16200000" flipH="1">
            <a:off x="3695700" y="3744913"/>
            <a:ext cx="9144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4" name="Straight Connector 27"/>
          <p:cNvCxnSpPr>
            <a:cxnSpLocks noChangeShapeType="1"/>
          </p:cNvCxnSpPr>
          <p:nvPr/>
        </p:nvCxnSpPr>
        <p:spPr bwMode="auto">
          <a:xfrm rot="5400000" flipH="1" flipV="1">
            <a:off x="3238500" y="3135313"/>
            <a:ext cx="23622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5" name="Straight Connector 29"/>
          <p:cNvCxnSpPr>
            <a:cxnSpLocks noChangeShapeType="1"/>
          </p:cNvCxnSpPr>
          <p:nvPr/>
        </p:nvCxnSpPr>
        <p:spPr bwMode="auto">
          <a:xfrm rot="5400000" flipH="1" flipV="1">
            <a:off x="4533900" y="1638300"/>
            <a:ext cx="5334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6" name="Straight Connector 31"/>
          <p:cNvCxnSpPr>
            <a:cxnSpLocks noChangeShapeType="1"/>
          </p:cNvCxnSpPr>
          <p:nvPr/>
        </p:nvCxnSpPr>
        <p:spPr bwMode="auto">
          <a:xfrm rot="5400000">
            <a:off x="4305301" y="4811712"/>
            <a:ext cx="2362200" cy="317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7" name="Straight Connector 33"/>
          <p:cNvCxnSpPr>
            <a:cxnSpLocks noChangeShapeType="1"/>
          </p:cNvCxnSpPr>
          <p:nvPr/>
        </p:nvCxnSpPr>
        <p:spPr bwMode="auto">
          <a:xfrm rot="5400000" flipH="1" flipV="1">
            <a:off x="4800600" y="4849813"/>
            <a:ext cx="18288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8" name="Straight Connector 35"/>
          <p:cNvCxnSpPr>
            <a:cxnSpLocks noChangeShapeType="1"/>
          </p:cNvCxnSpPr>
          <p:nvPr/>
        </p:nvCxnSpPr>
        <p:spPr bwMode="auto">
          <a:xfrm rot="16200000" flipH="1">
            <a:off x="4991100" y="5116513"/>
            <a:ext cx="2438400" cy="533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9" name="Straight Connector 39"/>
          <p:cNvCxnSpPr>
            <a:cxnSpLocks noChangeShapeType="1"/>
          </p:cNvCxnSpPr>
          <p:nvPr/>
        </p:nvCxnSpPr>
        <p:spPr bwMode="auto">
          <a:xfrm rot="16200000" flipH="1">
            <a:off x="4076700" y="2830513"/>
            <a:ext cx="22098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0" name="Straight Connector 45"/>
          <p:cNvCxnSpPr>
            <a:cxnSpLocks noChangeShapeType="1"/>
          </p:cNvCxnSpPr>
          <p:nvPr/>
        </p:nvCxnSpPr>
        <p:spPr bwMode="auto">
          <a:xfrm flipV="1">
            <a:off x="4495800" y="1981200"/>
            <a:ext cx="228600" cy="76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1" name="Straight Connector 47"/>
          <p:cNvCxnSpPr>
            <a:cxnSpLocks noChangeShapeType="1"/>
          </p:cNvCxnSpPr>
          <p:nvPr/>
        </p:nvCxnSpPr>
        <p:spPr bwMode="auto">
          <a:xfrm rot="5400000" flipH="1" flipV="1">
            <a:off x="5181600" y="37068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2" name="Straight Connector 49"/>
          <p:cNvCxnSpPr>
            <a:cxnSpLocks noChangeShapeType="1"/>
          </p:cNvCxnSpPr>
          <p:nvPr/>
        </p:nvCxnSpPr>
        <p:spPr bwMode="auto">
          <a:xfrm rot="16200000" flipV="1">
            <a:off x="4800600" y="14970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sp>
        <p:nvSpPr>
          <p:cNvPr id="196623" name="TextBox 21"/>
          <p:cNvSpPr txBox="1">
            <a:spLocks noChangeArrowheads="1"/>
          </p:cNvSpPr>
          <p:nvPr/>
        </p:nvSpPr>
        <p:spPr bwMode="auto">
          <a:xfrm>
            <a:off x="3949700" y="1954213"/>
            <a:ext cx="858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Math</a:t>
            </a:r>
          </a:p>
        </p:txBody>
      </p:sp>
      <p:sp>
        <p:nvSpPr>
          <p:cNvPr id="196624" name="TextBox 22"/>
          <p:cNvSpPr txBox="1">
            <a:spLocks noChangeArrowheads="1"/>
          </p:cNvSpPr>
          <p:nvPr/>
        </p:nvSpPr>
        <p:spPr bwMode="auto">
          <a:xfrm>
            <a:off x="3028950" y="5992813"/>
            <a:ext cx="120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Reading</a:t>
            </a:r>
          </a:p>
        </p:txBody>
      </p:sp>
      <p:sp>
        <p:nvSpPr>
          <p:cNvPr id="196625" name="TextBox 24"/>
          <p:cNvSpPr txBox="1">
            <a:spLocks noChangeArrowheads="1"/>
          </p:cNvSpPr>
          <p:nvPr/>
        </p:nvSpPr>
        <p:spPr bwMode="auto">
          <a:xfrm>
            <a:off x="2949575" y="4087813"/>
            <a:ext cx="2625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Adult relationships</a:t>
            </a:r>
          </a:p>
        </p:txBody>
      </p:sp>
      <p:sp>
        <p:nvSpPr>
          <p:cNvPr id="196626" name="TextBox 26"/>
          <p:cNvSpPr txBox="1">
            <a:spLocks noChangeArrowheads="1"/>
          </p:cNvSpPr>
          <p:nvPr/>
        </p:nvSpPr>
        <p:spPr bwMode="auto">
          <a:xfrm>
            <a:off x="4054475" y="1066800"/>
            <a:ext cx="163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Anger Mgt.</a:t>
            </a:r>
          </a:p>
        </p:txBody>
      </p:sp>
      <p:sp>
        <p:nvSpPr>
          <p:cNvPr id="196627" name="TextBox 28"/>
          <p:cNvSpPr txBox="1">
            <a:spLocks noChangeArrowheads="1"/>
          </p:cNvSpPr>
          <p:nvPr/>
        </p:nvSpPr>
        <p:spPr bwMode="auto">
          <a:xfrm>
            <a:off x="5083175" y="5002213"/>
            <a:ext cx="172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Attendance</a:t>
            </a:r>
          </a:p>
        </p:txBody>
      </p:sp>
      <p:sp>
        <p:nvSpPr>
          <p:cNvPr id="196628" name="TextBox 30"/>
          <p:cNvSpPr txBox="1">
            <a:spLocks noChangeArrowheads="1"/>
          </p:cNvSpPr>
          <p:nvPr/>
        </p:nvSpPr>
        <p:spPr bwMode="auto">
          <a:xfrm>
            <a:off x="5332413" y="6319838"/>
            <a:ext cx="220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Peer Interaction</a:t>
            </a:r>
          </a:p>
        </p:txBody>
      </p:sp>
      <p:sp>
        <p:nvSpPr>
          <p:cNvPr id="196629" name="TextBox 32"/>
          <p:cNvSpPr txBox="1">
            <a:spLocks noChangeArrowheads="1"/>
          </p:cNvSpPr>
          <p:nvPr/>
        </p:nvSpPr>
        <p:spPr bwMode="auto">
          <a:xfrm>
            <a:off x="4967288" y="3287713"/>
            <a:ext cx="114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Science</a:t>
            </a:r>
          </a:p>
        </p:txBody>
      </p:sp>
      <p:sp>
        <p:nvSpPr>
          <p:cNvPr id="196630" name="Title 1"/>
          <p:cNvSpPr>
            <a:spLocks noGrp="1"/>
          </p:cNvSpPr>
          <p:nvPr>
            <p:ph type="title"/>
          </p:nvPr>
        </p:nvSpPr>
        <p:spPr>
          <a:xfrm>
            <a:off x="533400" y="0"/>
            <a:ext cx="8229600" cy="1143000"/>
          </a:xfrm>
        </p:spPr>
        <p:txBody>
          <a:bodyPr/>
          <a:lstStyle/>
          <a:p>
            <a:r>
              <a:rPr lang="en-US" altLang="en-US" sz="3300">
                <a:ea typeface="ＭＳ Ｐゴシック" charset="-128"/>
              </a:rPr>
              <a:t/>
            </a:r>
            <a:br>
              <a:rPr lang="en-US" altLang="en-US" sz="3300">
                <a:ea typeface="ＭＳ Ｐゴシック" charset="-128"/>
              </a:rPr>
            </a:br>
            <a:r>
              <a:rPr lang="en-US" altLang="en-US" sz="3300">
                <a:ea typeface="ＭＳ Ｐゴシック" charset="-128"/>
              </a:rPr>
              <a:t>Continuum of Support for “Dylan” within MTSS-B/PBIS &amp; MTSS-A</a:t>
            </a:r>
            <a:br>
              <a:rPr lang="en-US" altLang="en-US" sz="3300">
                <a:ea typeface="ＭＳ Ｐゴシック" charset="-128"/>
              </a:rPr>
            </a:br>
            <a:endParaRPr lang="en-US" altLang="en-US" sz="3300">
              <a:ea typeface="ＭＳ Ｐゴシック" charset="-128"/>
            </a:endParaRPr>
          </a:p>
        </p:txBody>
      </p:sp>
      <p:sp>
        <p:nvSpPr>
          <p:cNvPr id="35" name="TextBox 34"/>
          <p:cNvSpPr txBox="1">
            <a:spLocks noChangeArrowheads="1"/>
          </p:cNvSpPr>
          <p:nvPr/>
        </p:nvSpPr>
        <p:spPr bwMode="auto">
          <a:xfrm rot="1727287">
            <a:off x="5214938" y="2673350"/>
            <a:ext cx="438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solidFill>
                  <a:srgbClr val="FF0000"/>
                </a:solidFill>
                <a:latin typeface="Arial" charset="0"/>
              </a:rPr>
              <a:t>Label Behavior, Not Students!</a:t>
            </a:r>
          </a:p>
        </p:txBody>
      </p:sp>
    </p:spTree>
    <p:extLst>
      <p:ext uri="{BB962C8B-B14F-4D97-AF65-F5344CB8AC3E}">
        <p14:creationId xmlns:p14="http://schemas.microsoft.com/office/powerpoint/2010/main" val="1211721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2"/>
          <p:cNvSpPr>
            <a:spLocks noGrp="1"/>
          </p:cNvSpPr>
          <p:nvPr>
            <p:ph type="title"/>
          </p:nvPr>
        </p:nvSpPr>
        <p:spPr>
          <a:xfrm>
            <a:off x="457200" y="274638"/>
            <a:ext cx="8229600" cy="1631950"/>
          </a:xfrm>
        </p:spPr>
        <p:txBody>
          <a:bodyPr/>
          <a:lstStyle/>
          <a:p>
            <a:pPr eaLnBrk="1" hangingPunct="1"/>
            <a:r>
              <a:rPr lang="en-US" altLang="en-US">
                <a:latin typeface="Arial" charset="0"/>
                <a:ea typeface="ＭＳ Ｐゴシック" charset="-128"/>
              </a:rPr>
              <a:t>PBIS at the Universal Level is about..</a:t>
            </a:r>
            <a:r>
              <a:rPr lang="en-US" altLang="en-US" sz="5400">
                <a:latin typeface="Arial" charset="0"/>
                <a:ea typeface="ＭＳ Ｐゴシック" charset="-128"/>
              </a:rPr>
              <a:t> </a:t>
            </a:r>
            <a:endParaRPr lang="en-US" altLang="en-US">
              <a:latin typeface="Arial" charset="0"/>
              <a:ea typeface="ＭＳ Ｐゴシック" charset="-128"/>
            </a:endParaRPr>
          </a:p>
        </p:txBody>
      </p:sp>
      <p:sp>
        <p:nvSpPr>
          <p:cNvPr id="36865" name="Content Placeholder 3"/>
          <p:cNvSpPr>
            <a:spLocks noGrp="1"/>
          </p:cNvSpPr>
          <p:nvPr>
            <p:ph idx="1"/>
          </p:nvPr>
        </p:nvSpPr>
        <p:spPr>
          <a:xfrm>
            <a:off x="457200" y="1906588"/>
            <a:ext cx="8229600" cy="4219575"/>
          </a:xfrm>
        </p:spPr>
        <p:txBody>
          <a:bodyPr/>
          <a:lstStyle/>
          <a:p>
            <a:pPr marL="0" indent="0" eaLnBrk="1" hangingPunct="1">
              <a:lnSpc>
                <a:spcPct val="90000"/>
              </a:lnSpc>
              <a:buFont typeface="Symbol" charset="0"/>
              <a:buNone/>
              <a:defRPr/>
            </a:pPr>
            <a:endParaRPr lang="en-US" sz="2800" dirty="0" smtClean="0">
              <a:latin typeface="Calibri" charset="0"/>
              <a:ea typeface="Calibri" charset="0"/>
              <a:cs typeface="Calibri" charset="0"/>
            </a:endParaRPr>
          </a:p>
          <a:p>
            <a:pPr marL="0" indent="0" eaLnBrk="1" hangingPunct="1">
              <a:lnSpc>
                <a:spcPct val="90000"/>
              </a:lnSpc>
              <a:buFont typeface="Symbol" charset="0"/>
              <a:buNone/>
              <a:defRPr/>
            </a:pPr>
            <a:r>
              <a:rPr lang="en-US" sz="2800" dirty="0" smtClean="0">
                <a:latin typeface="Calibri" charset="0"/>
                <a:ea typeface="Calibri" charset="0"/>
                <a:cs typeface="Calibri" charset="0"/>
              </a:rPr>
              <a:t>Critical Features:</a:t>
            </a:r>
          </a:p>
          <a:p>
            <a:pPr marL="514350" indent="-514350" eaLnBrk="1" hangingPunct="1">
              <a:lnSpc>
                <a:spcPct val="90000"/>
              </a:lnSpc>
              <a:buFont typeface="Calibri" charset="0"/>
              <a:buAutoNum type="arabicPeriod"/>
              <a:defRPr/>
            </a:pPr>
            <a:r>
              <a:rPr lang="en-US" sz="2800" dirty="0" smtClean="0">
                <a:solidFill>
                  <a:srgbClr val="FF0000"/>
                </a:solidFill>
                <a:latin typeface="Calibri" charset="0"/>
                <a:ea typeface="Calibri" charset="0"/>
                <a:cs typeface="Calibri" charset="0"/>
              </a:rPr>
              <a:t>Purpose Statement</a:t>
            </a:r>
          </a:p>
          <a:p>
            <a:pPr marL="514350" indent="-514350" eaLnBrk="1" hangingPunct="1">
              <a:lnSpc>
                <a:spcPct val="90000"/>
              </a:lnSpc>
              <a:buFont typeface="Calibri" charset="0"/>
              <a:buAutoNum type="arabicPeriod"/>
              <a:defRPr/>
            </a:pPr>
            <a:r>
              <a:rPr lang="en-US" sz="2800" dirty="0" smtClean="0">
                <a:solidFill>
                  <a:srgbClr val="FF0000"/>
                </a:solidFill>
                <a:latin typeface="Calibri" charset="0"/>
                <a:ea typeface="Calibri" charset="0"/>
                <a:cs typeface="Calibri" charset="0"/>
              </a:rPr>
              <a:t>Defining </a:t>
            </a:r>
            <a:r>
              <a:rPr lang="en-US" sz="2800" dirty="0">
                <a:solidFill>
                  <a:srgbClr val="FF0000"/>
                </a:solidFill>
                <a:latin typeface="Calibri" charset="0"/>
                <a:ea typeface="Calibri" charset="0"/>
                <a:cs typeface="Calibri" charset="0"/>
              </a:rPr>
              <a:t>behavior expectations</a:t>
            </a:r>
          </a:p>
          <a:p>
            <a:pPr marL="514350" indent="-514350" eaLnBrk="1" hangingPunct="1">
              <a:lnSpc>
                <a:spcPct val="90000"/>
              </a:lnSpc>
              <a:buFont typeface="Calibri" charset="0"/>
              <a:buAutoNum type="arabicPeriod"/>
              <a:defRPr/>
            </a:pPr>
            <a:r>
              <a:rPr lang="en-US" sz="2800" dirty="0">
                <a:solidFill>
                  <a:srgbClr val="FF0000"/>
                </a:solidFill>
                <a:latin typeface="Calibri" charset="0"/>
                <a:ea typeface="Calibri" charset="0"/>
                <a:cs typeface="Calibri" charset="0"/>
              </a:rPr>
              <a:t>Teaching expected behavior</a:t>
            </a:r>
          </a:p>
          <a:p>
            <a:pPr marL="514350" indent="-514350" eaLnBrk="1" hangingPunct="1">
              <a:lnSpc>
                <a:spcPct val="90000"/>
              </a:lnSpc>
              <a:buFont typeface="Calibri" charset="0"/>
              <a:buAutoNum type="arabicPeriod"/>
              <a:defRPr/>
            </a:pPr>
            <a:r>
              <a:rPr lang="en-US" sz="2800" dirty="0">
                <a:solidFill>
                  <a:srgbClr val="FF0000"/>
                </a:solidFill>
                <a:latin typeface="Calibri" charset="0"/>
                <a:ea typeface="Calibri" charset="0"/>
                <a:cs typeface="Calibri" charset="0"/>
              </a:rPr>
              <a:t>Acknowledging expected behavior</a:t>
            </a:r>
          </a:p>
          <a:p>
            <a:pPr marL="514350" indent="-514350" eaLnBrk="1" hangingPunct="1">
              <a:lnSpc>
                <a:spcPct val="90000"/>
              </a:lnSpc>
              <a:buFont typeface="Calibri" charset="0"/>
              <a:buAutoNum type="arabicPeriod"/>
              <a:defRPr/>
            </a:pPr>
            <a:r>
              <a:rPr lang="en-US" sz="2800" dirty="0">
                <a:solidFill>
                  <a:srgbClr val="FF0000"/>
                </a:solidFill>
                <a:latin typeface="Calibri" charset="0"/>
                <a:ea typeface="Calibri" charset="0"/>
                <a:cs typeface="Calibri" charset="0"/>
              </a:rPr>
              <a:t>Discouraging problem behaviors</a:t>
            </a:r>
          </a:p>
          <a:p>
            <a:pPr marL="514350" indent="-514350" eaLnBrk="1" hangingPunct="1">
              <a:lnSpc>
                <a:spcPct val="90000"/>
              </a:lnSpc>
              <a:buFont typeface="Calibri" charset="0"/>
              <a:buAutoNum type="arabicPeriod"/>
              <a:defRPr/>
            </a:pPr>
            <a:r>
              <a:rPr lang="en-US" sz="2800" dirty="0">
                <a:solidFill>
                  <a:srgbClr val="FF0000"/>
                </a:solidFill>
                <a:latin typeface="Calibri" charset="0"/>
                <a:ea typeface="Calibri" charset="0"/>
                <a:cs typeface="Calibri" charset="0"/>
              </a:rPr>
              <a:t>Creating procedures for record-keeping and decision </a:t>
            </a:r>
            <a:r>
              <a:rPr lang="en-US" sz="2800" dirty="0" smtClean="0">
                <a:solidFill>
                  <a:srgbClr val="FF0000"/>
                </a:solidFill>
                <a:latin typeface="Calibri" charset="0"/>
                <a:ea typeface="Calibri" charset="0"/>
                <a:cs typeface="Calibri" charset="0"/>
              </a:rPr>
              <a:t>making</a:t>
            </a:r>
            <a:endParaRPr lang="en-US" sz="2800" dirty="0">
              <a:solidFill>
                <a:srgbClr val="FF0000"/>
              </a:solidFill>
              <a:latin typeface="Calibri" charset="0"/>
              <a:ea typeface="Calibri" charset="0"/>
              <a:cs typeface="Calibri" charset="0"/>
            </a:endParaRPr>
          </a:p>
          <a:p>
            <a:pPr marL="514350" indent="-514350" eaLnBrk="1" hangingPunct="1">
              <a:lnSpc>
                <a:spcPct val="90000"/>
              </a:lnSpc>
              <a:defRPr/>
            </a:pPr>
            <a:endParaRPr lang="en-US" sz="2800" dirty="0">
              <a:latin typeface="Calibri" charset="0"/>
              <a:ea typeface="Calibri" charset="0"/>
              <a:cs typeface="Calibri" charset="0"/>
            </a:endParaRPr>
          </a:p>
          <a:p>
            <a:pPr marL="514350" indent="-514350" eaLnBrk="1" hangingPunct="1">
              <a:defRPr/>
            </a:pPr>
            <a:endParaRPr lang="en-US" sz="2800" dirty="0">
              <a:latin typeface="Calibri" charset="0"/>
              <a:ea typeface="Calibri" charset="0"/>
              <a:cs typeface="Calibri" charset="0"/>
            </a:endParaRPr>
          </a:p>
        </p:txBody>
      </p:sp>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Presentation</a:t>
            </a:r>
            <a:endParaRPr lang="en-US" dirty="0"/>
          </a:p>
        </p:txBody>
      </p:sp>
      <p:sp>
        <p:nvSpPr>
          <p:cNvPr id="3" name="Content Placeholder 2"/>
          <p:cNvSpPr>
            <a:spLocks noGrp="1"/>
          </p:cNvSpPr>
          <p:nvPr>
            <p:ph idx="1"/>
          </p:nvPr>
        </p:nvSpPr>
        <p:spPr/>
        <p:txBody>
          <a:bodyPr/>
          <a:lstStyle/>
          <a:p>
            <a:pPr marL="0" indent="0" algn="ctr">
              <a:buNone/>
            </a:pPr>
            <a:r>
              <a:rPr lang="en-US" dirty="0" smtClean="0"/>
              <a:t>Charlotte Central School</a:t>
            </a:r>
          </a:p>
          <a:p>
            <a:pPr marL="0" indent="0" algn="ctr">
              <a:buNone/>
            </a:pPr>
            <a:r>
              <a:rPr lang="en-US" dirty="0" smtClean="0"/>
              <a:t>Grades K-8</a:t>
            </a:r>
            <a:endParaRPr lang="en-US" dirty="0"/>
          </a:p>
        </p:txBody>
      </p:sp>
      <p:pic>
        <p:nvPicPr>
          <p:cNvPr id="4" name="Shape 71"/>
          <p:cNvPicPr preferRelativeResize="0"/>
          <p:nvPr/>
        </p:nvPicPr>
        <p:blipFill>
          <a:blip r:embed="rId2">
            <a:alphaModFix/>
            <a:extLst>
              <a:ext uri="{BEBA8EAE-BF5A-486C-A8C5-ECC9F3942E4B}">
                <a14:imgProps xmlns:a14="http://schemas.microsoft.com/office/drawing/2010/main">
                  <a14:imgLayer r:embed="rId3">
                    <a14:imgEffect>
                      <a14:sharpenSoften amount="72000"/>
                    </a14:imgEffect>
                    <a14:imgEffect>
                      <a14:brightnessContrast bright="28000" contrast="2000"/>
                    </a14:imgEffect>
                  </a14:imgLayer>
                </a14:imgProps>
              </a:ext>
            </a:extLst>
          </a:blip>
          <a:stretch>
            <a:fillRect/>
          </a:stretch>
        </p:blipFill>
        <p:spPr>
          <a:xfrm>
            <a:off x="997527" y="2763992"/>
            <a:ext cx="7248697" cy="3936065"/>
          </a:xfrm>
          <a:prstGeom prst="rect">
            <a:avLst/>
          </a:prstGeom>
          <a:noFill/>
          <a:ln>
            <a:noFill/>
          </a:ln>
        </p:spPr>
      </p:pic>
    </p:spTree>
    <p:extLst>
      <p:ext uri="{BB962C8B-B14F-4D97-AF65-F5344CB8AC3E}">
        <p14:creationId xmlns:p14="http://schemas.microsoft.com/office/powerpoint/2010/main" val="13870361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ctrTitle"/>
          </p:nvPr>
        </p:nvSpPr>
        <p:spPr/>
        <p:txBody>
          <a:bodyPr/>
          <a:lstStyle/>
          <a:p>
            <a:r>
              <a:rPr lang="en-US" altLang="en-US" b="1" dirty="0">
                <a:ea typeface="ＭＳ Ｐゴシック" charset="-128"/>
              </a:rPr>
              <a:t>Setting </a:t>
            </a:r>
            <a:r>
              <a:rPr lang="en-US" altLang="en-US" b="1" dirty="0" smtClean="0">
                <a:ea typeface="ＭＳ Ｐゴシック" charset="-128"/>
              </a:rPr>
              <a:t>Up </a:t>
            </a:r>
            <a:r>
              <a:rPr lang="en-US" altLang="en-US" b="1" dirty="0">
                <a:ea typeface="ＭＳ Ｐゴシック" charset="-128"/>
              </a:rPr>
              <a:t>for Success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0" y="38744"/>
            <a:ext cx="9144000" cy="572700"/>
          </a:xfrm>
          <a:prstGeom prst="rect">
            <a:avLst/>
          </a:prstGeom>
        </p:spPr>
        <p:txBody>
          <a:bodyPr vert="horz" wrap="square" lIns="91425" tIns="91425" rIns="91425" bIns="91425" numCol="1" anchor="t" anchorCtr="0" compatLnSpc="1">
            <a:prstTxWarp prst="textNoShape">
              <a:avLst/>
            </a:prstTxWarp>
            <a:noAutofit/>
          </a:bodyPr>
          <a:lstStyle/>
          <a:p>
            <a:r>
              <a:rPr lang="en-US" dirty="0" smtClean="0"/>
              <a:t>Start with the Data:</a:t>
            </a:r>
            <a:br>
              <a:rPr lang="en-US" dirty="0" smtClean="0"/>
            </a:br>
            <a:r>
              <a:rPr lang="en" dirty="0" smtClean="0"/>
              <a:t>What</a:t>
            </a:r>
            <a:r>
              <a:rPr lang="en-US" dirty="0" smtClean="0"/>
              <a:t> does the</a:t>
            </a:r>
            <a:r>
              <a:rPr lang="en" dirty="0" smtClean="0"/>
              <a:t> </a:t>
            </a:r>
            <a:r>
              <a:rPr lang="en" dirty="0"/>
              <a:t>data tell us overtime?</a:t>
            </a:r>
          </a:p>
        </p:txBody>
      </p:sp>
      <p:pic>
        <p:nvPicPr>
          <p:cNvPr id="62" name="Shape 62"/>
          <p:cNvPicPr preferRelativeResize="0"/>
          <p:nvPr/>
        </p:nvPicPr>
        <p:blipFill>
          <a:blip r:embed="rId3">
            <a:alphaModFix/>
          </a:blip>
          <a:stretch>
            <a:fillRect/>
          </a:stretch>
        </p:blipFill>
        <p:spPr>
          <a:xfrm>
            <a:off x="0" y="2128999"/>
            <a:ext cx="7198821" cy="4604309"/>
          </a:xfrm>
          <a:prstGeom prst="rect">
            <a:avLst/>
          </a:prstGeom>
          <a:noFill/>
          <a:ln>
            <a:noFill/>
          </a:ln>
        </p:spPr>
      </p:pic>
      <p:pic>
        <p:nvPicPr>
          <p:cNvPr id="63" name="Shape 63"/>
          <p:cNvPicPr preferRelativeResize="0"/>
          <p:nvPr/>
        </p:nvPicPr>
        <p:blipFill>
          <a:blip r:embed="rId4">
            <a:alphaModFix/>
          </a:blip>
          <a:stretch>
            <a:fillRect/>
          </a:stretch>
        </p:blipFill>
        <p:spPr>
          <a:xfrm>
            <a:off x="5177734" y="2602156"/>
            <a:ext cx="5664112" cy="3616674"/>
          </a:xfrm>
          <a:prstGeom prst="rect">
            <a:avLst/>
          </a:prstGeom>
          <a:noFill/>
          <a:ln>
            <a:noFill/>
          </a:ln>
        </p:spPr>
      </p:pic>
    </p:spTree>
    <p:extLst>
      <p:ext uri="{BB962C8B-B14F-4D97-AF65-F5344CB8AC3E}">
        <p14:creationId xmlns:p14="http://schemas.microsoft.com/office/powerpoint/2010/main" val="12158289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311700" y="1302275"/>
            <a:ext cx="8520600" cy="572700"/>
          </a:xfrm>
          <a:prstGeom prst="rect">
            <a:avLst/>
          </a:prstGeom>
        </p:spPr>
        <p:txBody>
          <a:bodyPr vert="horz" wrap="square" lIns="91425" tIns="91425" rIns="91425" bIns="91425" numCol="1" anchor="t" anchorCtr="0" compatLnSpc="1">
            <a:prstTxWarp prst="textNoShape">
              <a:avLst/>
            </a:prstTxWarp>
            <a:noAutofit/>
          </a:bodyPr>
          <a:lstStyle/>
          <a:p>
            <a:endParaRPr/>
          </a:p>
        </p:txBody>
      </p:sp>
      <p:sp>
        <p:nvSpPr>
          <p:cNvPr id="69" name="Shape 69"/>
          <p:cNvSpPr txBox="1">
            <a:spLocks noGrp="1"/>
          </p:cNvSpPr>
          <p:nvPr>
            <p:ph type="body" idx="1"/>
          </p:nvPr>
        </p:nvSpPr>
        <p:spPr>
          <a:xfrm>
            <a:off x="311700" y="2009725"/>
            <a:ext cx="8520600" cy="3416400"/>
          </a:xfrm>
          <a:prstGeom prst="rect">
            <a:avLst/>
          </a:prstGeom>
        </p:spPr>
        <p:txBody>
          <a:bodyPr vert="horz" wrap="square" lIns="91425" tIns="91425" rIns="91425" bIns="91425" numCol="1" anchor="t" anchorCtr="0" compatLnSpc="1">
            <a:prstTxWarp prst="textNoShape">
              <a:avLst/>
            </a:prstTxWarp>
            <a:noAutofit/>
          </a:bodyPr>
          <a:lstStyle/>
          <a:p>
            <a:pPr>
              <a:buClr>
                <a:schemeClr val="dk1"/>
              </a:buClr>
              <a:buSzPct val="61111"/>
            </a:pPr>
            <a:r>
              <a:rPr lang="en"/>
              <a:t>	 		 		 	 	 		</a:t>
            </a:r>
          </a:p>
          <a:p>
            <a:pPr>
              <a:buClr>
                <a:schemeClr val="dk1"/>
              </a:buClr>
              <a:buSzPct val="61111"/>
            </a:pPr>
            <a:r>
              <a:rPr lang="en"/>
              <a:t>			</a:t>
            </a:r>
          </a:p>
          <a:p>
            <a:pPr>
              <a:buClr>
                <a:schemeClr val="dk1"/>
              </a:buClr>
              <a:buSzPct val="61111"/>
            </a:pPr>
            <a:r>
              <a:rPr lang="en"/>
              <a:t>				 			</a:t>
            </a:r>
          </a:p>
          <a:p>
            <a:pPr>
              <a:buClr>
                <a:schemeClr val="dk1"/>
              </a:buClr>
              <a:buSzPct val="61111"/>
            </a:pPr>
            <a:r>
              <a:rPr lang="en"/>
              <a:t>		</a:t>
            </a:r>
          </a:p>
          <a:p>
            <a:r>
              <a:rPr lang="en"/>
              <a:t>	 </a:t>
            </a:r>
          </a:p>
        </p:txBody>
      </p:sp>
      <p:pic>
        <p:nvPicPr>
          <p:cNvPr id="70" name="Shape 70"/>
          <p:cNvPicPr preferRelativeResize="0"/>
          <p:nvPr/>
        </p:nvPicPr>
        <p:blipFill>
          <a:blip r:embed="rId3">
            <a:alphaModFix/>
          </a:blip>
          <a:stretch>
            <a:fillRect/>
          </a:stretch>
        </p:blipFill>
        <p:spPr>
          <a:xfrm>
            <a:off x="311700" y="665018"/>
            <a:ext cx="8520600" cy="5785658"/>
          </a:xfrm>
          <a:prstGeom prst="rect">
            <a:avLst/>
          </a:prstGeom>
          <a:noFill/>
          <a:ln>
            <a:noFill/>
          </a:ln>
        </p:spPr>
      </p:pic>
      <p:sp>
        <p:nvSpPr>
          <p:cNvPr id="71" name="Shape 71"/>
          <p:cNvSpPr txBox="1"/>
          <p:nvPr/>
        </p:nvSpPr>
        <p:spPr>
          <a:xfrm rot="-1001830">
            <a:off x="-135475" y="470041"/>
            <a:ext cx="3531314" cy="848208"/>
          </a:xfrm>
          <a:prstGeom prst="rect">
            <a:avLst/>
          </a:prstGeom>
          <a:solidFill>
            <a:schemeClr val="bg1"/>
          </a:solidFill>
          <a:ln>
            <a:noFill/>
          </a:ln>
        </p:spPr>
        <p:txBody>
          <a:bodyPr lIns="91425" tIns="91425" rIns="91425" bIns="91425" anchor="t" anchorCtr="0">
            <a:noAutofit/>
          </a:bodyPr>
          <a:lstStyle/>
          <a:p>
            <a:r>
              <a:rPr lang="en" b="1" dirty="0">
                <a:solidFill>
                  <a:srgbClr val="FF0000"/>
                </a:solidFill>
              </a:rPr>
              <a:t>What does the PBIS Team think is in Place?</a:t>
            </a:r>
          </a:p>
        </p:txBody>
      </p:sp>
    </p:spTree>
    <p:extLst>
      <p:ext uri="{BB962C8B-B14F-4D97-AF65-F5344CB8AC3E}">
        <p14:creationId xmlns:p14="http://schemas.microsoft.com/office/powerpoint/2010/main" val="74552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a:spLocks noGrp="1"/>
          </p:cNvSpPr>
          <p:nvPr>
            <p:ph type="title"/>
          </p:nvPr>
        </p:nvSpPr>
        <p:spPr>
          <a:xfrm>
            <a:off x="311700" y="1302275"/>
            <a:ext cx="8520600" cy="572700"/>
          </a:xfrm>
          <a:prstGeom prst="rect">
            <a:avLst/>
          </a:prstGeom>
        </p:spPr>
        <p:txBody>
          <a:bodyPr vert="horz" wrap="square" lIns="91425" tIns="91425" rIns="91425" bIns="91425" numCol="1" anchor="t" anchorCtr="0" compatLnSpc="1">
            <a:prstTxWarp prst="textNoShape">
              <a:avLst/>
            </a:prstTxWarp>
            <a:noAutofit/>
          </a:bodyPr>
          <a:lstStyle/>
          <a:p>
            <a:endParaRPr/>
          </a:p>
        </p:txBody>
      </p:sp>
      <p:sp>
        <p:nvSpPr>
          <p:cNvPr id="77" name="Shape 77"/>
          <p:cNvSpPr txBox="1">
            <a:spLocks noGrp="1"/>
          </p:cNvSpPr>
          <p:nvPr>
            <p:ph type="body" idx="1"/>
          </p:nvPr>
        </p:nvSpPr>
        <p:spPr>
          <a:xfrm>
            <a:off x="311700" y="2009725"/>
            <a:ext cx="8520600" cy="3416400"/>
          </a:xfrm>
          <a:prstGeom prst="rect">
            <a:avLst/>
          </a:prstGeom>
        </p:spPr>
        <p:txBody>
          <a:bodyPr vert="horz" wrap="square" lIns="91425" tIns="91425" rIns="91425" bIns="91425" numCol="1" anchor="t" anchorCtr="0" compatLnSpc="1">
            <a:prstTxWarp prst="textNoShape">
              <a:avLst/>
            </a:prstTxWarp>
            <a:noAutofit/>
          </a:bodyPr>
          <a:lstStyle/>
          <a:p>
            <a:pPr>
              <a:buClr>
                <a:schemeClr val="dk1"/>
              </a:buClr>
              <a:buSzPct val="61111"/>
            </a:pPr>
            <a:r>
              <a:rPr lang="en"/>
              <a:t>	 		 		 	 	 		</a:t>
            </a:r>
          </a:p>
          <a:p>
            <a:pPr>
              <a:buClr>
                <a:schemeClr val="dk1"/>
              </a:buClr>
              <a:buSzPct val="61111"/>
            </a:pPr>
            <a:r>
              <a:rPr lang="en"/>
              <a:t>			</a:t>
            </a:r>
          </a:p>
          <a:p>
            <a:pPr>
              <a:buClr>
                <a:schemeClr val="dk1"/>
              </a:buClr>
              <a:buSzPct val="61111"/>
            </a:pPr>
            <a:r>
              <a:rPr lang="en"/>
              <a:t>				 			</a:t>
            </a:r>
          </a:p>
          <a:p>
            <a:pPr>
              <a:buClr>
                <a:schemeClr val="dk1"/>
              </a:buClr>
              <a:buSzPct val="61111"/>
            </a:pPr>
            <a:r>
              <a:rPr lang="en"/>
              <a:t>		</a:t>
            </a:r>
          </a:p>
          <a:p>
            <a:r>
              <a:rPr lang="en"/>
              <a:t>	 </a:t>
            </a:r>
          </a:p>
        </p:txBody>
      </p:sp>
      <p:pic>
        <p:nvPicPr>
          <p:cNvPr id="78" name="Shape 78"/>
          <p:cNvPicPr preferRelativeResize="0"/>
          <p:nvPr/>
        </p:nvPicPr>
        <p:blipFill>
          <a:blip r:embed="rId3">
            <a:alphaModFix/>
          </a:blip>
          <a:stretch>
            <a:fillRect/>
          </a:stretch>
        </p:blipFill>
        <p:spPr>
          <a:xfrm>
            <a:off x="311700" y="623400"/>
            <a:ext cx="8617749" cy="5744149"/>
          </a:xfrm>
          <a:prstGeom prst="rect">
            <a:avLst/>
          </a:prstGeom>
          <a:noFill/>
          <a:ln>
            <a:noFill/>
          </a:ln>
        </p:spPr>
      </p:pic>
      <p:sp>
        <p:nvSpPr>
          <p:cNvPr id="79" name="Shape 79"/>
          <p:cNvSpPr txBox="1"/>
          <p:nvPr/>
        </p:nvSpPr>
        <p:spPr>
          <a:xfrm rot="-1001830">
            <a:off x="56056" y="459198"/>
            <a:ext cx="3325374" cy="878214"/>
          </a:xfrm>
          <a:prstGeom prst="rect">
            <a:avLst/>
          </a:prstGeom>
          <a:solidFill>
            <a:schemeClr val="bg1"/>
          </a:solidFill>
          <a:ln>
            <a:noFill/>
          </a:ln>
        </p:spPr>
        <p:txBody>
          <a:bodyPr lIns="91425" tIns="91425" rIns="91425" bIns="91425" anchor="t" anchorCtr="0">
            <a:noAutofit/>
          </a:bodyPr>
          <a:lstStyle/>
          <a:p>
            <a:r>
              <a:rPr lang="en" b="1" dirty="0">
                <a:solidFill>
                  <a:srgbClr val="FF0000"/>
                </a:solidFill>
              </a:rPr>
              <a:t>What does CCS Staff think is in Place?</a:t>
            </a:r>
          </a:p>
        </p:txBody>
      </p:sp>
    </p:spTree>
    <p:extLst>
      <p:ext uri="{BB962C8B-B14F-4D97-AF65-F5344CB8AC3E}">
        <p14:creationId xmlns:p14="http://schemas.microsoft.com/office/powerpoint/2010/main" val="1747844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title"/>
          </p:nvPr>
        </p:nvSpPr>
        <p:spPr>
          <a:xfrm>
            <a:off x="328325" y="231899"/>
            <a:ext cx="8520600" cy="868775"/>
          </a:xfrm>
          <a:prstGeom prst="rect">
            <a:avLst/>
          </a:prstGeom>
          <a:solidFill>
            <a:schemeClr val="bg1"/>
          </a:solidFill>
        </p:spPr>
        <p:txBody>
          <a:bodyPr vert="horz" wrap="square" lIns="91425" tIns="91425" rIns="91425" bIns="91425" numCol="1" anchor="t" anchorCtr="0" compatLnSpc="1">
            <a:prstTxWarp prst="textNoShape">
              <a:avLst/>
            </a:prstTxWarp>
            <a:noAutofit/>
          </a:bodyPr>
          <a:lstStyle/>
          <a:p>
            <a:pPr algn="ctr"/>
            <a:r>
              <a:rPr lang="en" dirty="0">
                <a:solidFill>
                  <a:srgbClr val="FF0000"/>
                </a:solidFill>
              </a:rPr>
              <a:t>What’s Missing?</a:t>
            </a:r>
          </a:p>
        </p:txBody>
      </p:sp>
      <p:sp>
        <p:nvSpPr>
          <p:cNvPr id="85" name="Shape 85"/>
          <p:cNvSpPr txBox="1">
            <a:spLocks noGrp="1"/>
          </p:cNvSpPr>
          <p:nvPr>
            <p:ph type="body" idx="1"/>
          </p:nvPr>
        </p:nvSpPr>
        <p:spPr>
          <a:xfrm>
            <a:off x="311700" y="2009725"/>
            <a:ext cx="8520600" cy="3416400"/>
          </a:xfrm>
          <a:prstGeom prst="rect">
            <a:avLst/>
          </a:prstGeom>
        </p:spPr>
        <p:txBody>
          <a:bodyPr vert="horz" wrap="square" lIns="91425" tIns="91425" rIns="91425" bIns="91425" numCol="1" anchor="t" anchorCtr="0" compatLnSpc="1">
            <a:prstTxWarp prst="textNoShape">
              <a:avLst/>
            </a:prstTxWarp>
            <a:noAutofit/>
          </a:bodyPr>
          <a:lstStyle/>
          <a:p>
            <a:endParaRPr/>
          </a:p>
        </p:txBody>
      </p:sp>
      <p:pic>
        <p:nvPicPr>
          <p:cNvPr id="86" name="Shape 86"/>
          <p:cNvPicPr preferRelativeResize="0"/>
          <p:nvPr/>
        </p:nvPicPr>
        <p:blipFill>
          <a:blip r:embed="rId3">
            <a:alphaModFix/>
          </a:blip>
          <a:stretch>
            <a:fillRect/>
          </a:stretch>
        </p:blipFill>
        <p:spPr>
          <a:xfrm>
            <a:off x="0" y="1170570"/>
            <a:ext cx="5479356" cy="4746984"/>
          </a:xfrm>
          <a:prstGeom prst="rect">
            <a:avLst/>
          </a:prstGeom>
          <a:noFill/>
          <a:ln>
            <a:noFill/>
          </a:ln>
        </p:spPr>
      </p:pic>
      <p:pic>
        <p:nvPicPr>
          <p:cNvPr id="87" name="Shape 87"/>
          <p:cNvPicPr preferRelativeResize="0"/>
          <p:nvPr/>
        </p:nvPicPr>
        <p:blipFill>
          <a:blip r:embed="rId4">
            <a:alphaModFix/>
          </a:blip>
          <a:stretch>
            <a:fillRect/>
          </a:stretch>
        </p:blipFill>
        <p:spPr>
          <a:xfrm>
            <a:off x="4655129" y="1170570"/>
            <a:ext cx="5436522" cy="4421333"/>
          </a:xfrm>
          <a:prstGeom prst="rect">
            <a:avLst/>
          </a:prstGeom>
          <a:noFill/>
          <a:ln>
            <a:noFill/>
          </a:ln>
        </p:spPr>
      </p:pic>
      <p:sp>
        <p:nvSpPr>
          <p:cNvPr id="88" name="Shape 88"/>
          <p:cNvSpPr/>
          <p:nvPr/>
        </p:nvSpPr>
        <p:spPr>
          <a:xfrm>
            <a:off x="3089350" y="2426787"/>
            <a:ext cx="282014" cy="957243"/>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1400"/>
          </a:p>
        </p:txBody>
      </p:sp>
      <p:sp>
        <p:nvSpPr>
          <p:cNvPr id="89" name="Shape 89"/>
          <p:cNvSpPr/>
          <p:nvPr/>
        </p:nvSpPr>
        <p:spPr>
          <a:xfrm>
            <a:off x="7118016" y="2310838"/>
            <a:ext cx="282014" cy="957243"/>
          </a:xfrm>
          <a:prstGeom prst="downArrow">
            <a:avLst>
              <a:gd name="adj1" fmla="val 50000"/>
              <a:gd name="adj2" fmla="val 50000"/>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sz="1400"/>
          </a:p>
        </p:txBody>
      </p:sp>
      <p:sp>
        <p:nvSpPr>
          <p:cNvPr id="90" name="Shape 90"/>
          <p:cNvSpPr txBox="1"/>
          <p:nvPr/>
        </p:nvSpPr>
        <p:spPr>
          <a:xfrm rot="-1001879">
            <a:off x="238832" y="1693713"/>
            <a:ext cx="1311399" cy="615787"/>
          </a:xfrm>
          <a:prstGeom prst="rect">
            <a:avLst/>
          </a:prstGeom>
          <a:noFill/>
          <a:ln>
            <a:noFill/>
          </a:ln>
        </p:spPr>
        <p:txBody>
          <a:bodyPr lIns="91425" tIns="91425" rIns="91425" bIns="91425" anchor="t" anchorCtr="0">
            <a:noAutofit/>
          </a:bodyPr>
          <a:lstStyle/>
          <a:p>
            <a:r>
              <a:rPr lang="en" sz="1400" b="1">
                <a:solidFill>
                  <a:srgbClr val="FF0000"/>
                </a:solidFill>
              </a:rPr>
              <a:t>PBIS Team</a:t>
            </a:r>
          </a:p>
        </p:txBody>
      </p:sp>
      <p:sp>
        <p:nvSpPr>
          <p:cNvPr id="91" name="Shape 91"/>
          <p:cNvSpPr txBox="1"/>
          <p:nvPr/>
        </p:nvSpPr>
        <p:spPr>
          <a:xfrm rot="1546428">
            <a:off x="7978130" y="1772812"/>
            <a:ext cx="1311579" cy="615875"/>
          </a:xfrm>
          <a:prstGeom prst="rect">
            <a:avLst/>
          </a:prstGeom>
          <a:noFill/>
          <a:ln>
            <a:noFill/>
          </a:ln>
        </p:spPr>
        <p:txBody>
          <a:bodyPr lIns="91425" tIns="91425" rIns="91425" bIns="91425" anchor="t" anchorCtr="0">
            <a:noAutofit/>
          </a:bodyPr>
          <a:lstStyle/>
          <a:p>
            <a:r>
              <a:rPr lang="en" sz="1400" b="1">
                <a:solidFill>
                  <a:srgbClr val="FF0000"/>
                </a:solidFill>
              </a:rPr>
              <a:t>CCS Staff</a:t>
            </a:r>
          </a:p>
        </p:txBody>
      </p:sp>
      <p:sp>
        <p:nvSpPr>
          <p:cNvPr id="11" name="Shape 84"/>
          <p:cNvSpPr txBox="1">
            <a:spLocks/>
          </p:cNvSpPr>
          <p:nvPr/>
        </p:nvSpPr>
        <p:spPr bwMode="auto">
          <a:xfrm>
            <a:off x="337566" y="5939629"/>
            <a:ext cx="8520600" cy="86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91425" rIns="91425" bIns="91425" numCol="1" anchor="t" anchorCtr="0" compatLnSpc="1">
            <a:prstTxWarp prst="textNoShape">
              <a:avLst/>
            </a:prstTxWarp>
            <a:noAutofit/>
          </a:bodyPr>
          <a:lstStyle>
            <a:lvl1pPr lvl="0" algn="ctr" defTabSz="457200" rtl="0" eaLnBrk="0" fontAlgn="base" hangingPunct="0">
              <a:spcBef>
                <a:spcPts val="0"/>
              </a:spcBef>
              <a:spcAft>
                <a:spcPct val="0"/>
              </a:spcAft>
              <a:defRPr sz="4400" kern="1200">
                <a:solidFill>
                  <a:schemeClr val="tx1"/>
                </a:solidFill>
                <a:latin typeface="+mj-lt"/>
                <a:ea typeface="ＭＳ Ｐゴシック" pitchFamily="-84" charset="-128"/>
                <a:cs typeface="ＭＳ Ｐゴシック" pitchFamily="-84" charset="-128"/>
              </a:defRPr>
            </a:lvl1pPr>
            <a:lvl2pPr lvl="1" algn="ctr" defTabSz="457200" rtl="0" eaLnBrk="0" fontAlgn="base" hangingPunct="0">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lvl="2" algn="ctr" defTabSz="457200" rtl="0" eaLnBrk="0" fontAlgn="base" hangingPunct="0">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lvl="3" algn="ctr" defTabSz="457200" rtl="0" eaLnBrk="0" fontAlgn="base" hangingPunct="0">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lvl="4" algn="ctr" defTabSz="457200" rtl="0" eaLnBrk="0" fontAlgn="base" hangingPunct="0">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lvl="5" algn="ctr" defTabSz="457200" rtl="0" eaLnBrk="1" fontAlgn="base" hangingPunct="1">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lvl="6" algn="ctr" defTabSz="457200" rtl="0" eaLnBrk="1" fontAlgn="base" hangingPunct="1">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lvl="7" algn="ctr" defTabSz="457200" rtl="0" eaLnBrk="1" fontAlgn="base" hangingPunct="1">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lvl="8" algn="ctr" defTabSz="457200" rtl="0" eaLnBrk="1" fontAlgn="base" hangingPunct="1">
              <a:spcBef>
                <a:spcPts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US" dirty="0" smtClean="0">
                <a:solidFill>
                  <a:srgbClr val="FF0000"/>
                </a:solidFill>
              </a:rPr>
              <a:t>Acknowledgement System!</a:t>
            </a:r>
            <a:endParaRPr lang="en" dirty="0">
              <a:solidFill>
                <a:srgbClr val="FF0000"/>
              </a:solidFill>
            </a:endParaRPr>
          </a:p>
        </p:txBody>
      </p:sp>
    </p:spTree>
    <p:extLst>
      <p:ext uri="{BB962C8B-B14F-4D97-AF65-F5344CB8AC3E}">
        <p14:creationId xmlns:p14="http://schemas.microsoft.com/office/powerpoint/2010/main" val="76532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childTnLst>
                                </p:cTn>
                              </p:par>
                              <p:par>
                                <p:cTn id="8" presetID="10" presetClass="entr" presetSubtype="0" fill="hold"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1000"/>
                                        <p:tgtEl>
                                          <p:spTgt spid="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457200" y="139362"/>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dirty="0">
                <a:latin typeface="Calibri"/>
                <a:ea typeface="Calibri"/>
                <a:cs typeface="Calibri"/>
                <a:sym typeface="Calibri"/>
              </a:rPr>
              <a:t>What </a:t>
            </a:r>
            <a:r>
              <a:rPr lang="en-US" sz="4400" dirty="0" smtClean="0">
                <a:latin typeface="Calibri"/>
                <a:ea typeface="Calibri"/>
                <a:cs typeface="Calibri"/>
                <a:sym typeface="Calibri"/>
              </a:rPr>
              <a:t>our Staff told </a:t>
            </a:r>
            <a:r>
              <a:rPr lang="en-US" sz="4400" dirty="0">
                <a:latin typeface="Calibri"/>
                <a:ea typeface="Calibri"/>
                <a:cs typeface="Calibri"/>
                <a:sym typeface="Calibri"/>
              </a:rPr>
              <a:t>us?</a:t>
            </a:r>
          </a:p>
        </p:txBody>
      </p:sp>
      <p:sp>
        <p:nvSpPr>
          <p:cNvPr id="147" name="Shape 147"/>
          <p:cNvSpPr txBox="1"/>
          <p:nvPr/>
        </p:nvSpPr>
        <p:spPr>
          <a:xfrm rot="-341456">
            <a:off x="5276522" y="1459659"/>
            <a:ext cx="3827062" cy="5060749"/>
          </a:xfrm>
          <a:prstGeom prst="rect">
            <a:avLst/>
          </a:prstGeom>
          <a:noFill/>
          <a:ln>
            <a:noFill/>
          </a:ln>
        </p:spPr>
        <p:txBody>
          <a:bodyPr lIns="91425" tIns="91425" rIns="91425" bIns="91425" anchor="t" anchorCtr="0">
            <a:noAutofit/>
          </a:bodyPr>
          <a:lstStyle/>
          <a:p>
            <a:pPr lvl="0">
              <a:spcBef>
                <a:spcPts val="0"/>
              </a:spcBef>
              <a:buNone/>
            </a:pPr>
            <a:r>
              <a:rPr lang="en-US" sz="2400" dirty="0">
                <a:latin typeface="Calibri"/>
                <a:ea typeface="Calibri"/>
                <a:cs typeface="Calibri"/>
                <a:sym typeface="Calibri"/>
              </a:rPr>
              <a:t>Grades ⅞ -Tickets didn’t work</a:t>
            </a:r>
          </a:p>
          <a:p>
            <a:pPr lvl="0">
              <a:spcBef>
                <a:spcPts val="0"/>
              </a:spcBef>
              <a:buNone/>
            </a:pPr>
            <a:endParaRPr sz="2400" dirty="0">
              <a:latin typeface="Calibri"/>
              <a:ea typeface="Calibri"/>
              <a:cs typeface="Calibri"/>
              <a:sym typeface="Calibri"/>
            </a:endParaRPr>
          </a:p>
          <a:p>
            <a:pPr lvl="0">
              <a:spcBef>
                <a:spcPts val="0"/>
              </a:spcBef>
              <a:buNone/>
            </a:pPr>
            <a:r>
              <a:rPr lang="en-US" sz="2400" dirty="0">
                <a:latin typeface="Calibri"/>
                <a:ea typeface="Calibri"/>
                <a:cs typeface="Calibri"/>
                <a:sym typeface="Calibri"/>
              </a:rPr>
              <a:t>System Management - Easy, Simple, Sustainable</a:t>
            </a:r>
          </a:p>
          <a:p>
            <a:pPr lvl="0">
              <a:spcBef>
                <a:spcPts val="0"/>
              </a:spcBef>
              <a:buNone/>
            </a:pPr>
            <a:endParaRPr sz="2400" dirty="0">
              <a:latin typeface="Calibri"/>
              <a:ea typeface="Calibri"/>
              <a:cs typeface="Calibri"/>
              <a:sym typeface="Calibri"/>
            </a:endParaRPr>
          </a:p>
          <a:p>
            <a:pPr lvl="0">
              <a:spcBef>
                <a:spcPts val="0"/>
              </a:spcBef>
              <a:buNone/>
            </a:pPr>
            <a:r>
              <a:rPr lang="en-US" sz="2400" dirty="0">
                <a:latin typeface="Calibri"/>
                <a:ea typeface="Calibri"/>
                <a:cs typeface="Calibri"/>
                <a:sym typeface="Calibri"/>
              </a:rPr>
              <a:t>Connect with School-wide Expectations</a:t>
            </a:r>
          </a:p>
          <a:p>
            <a:pPr lvl="0">
              <a:spcBef>
                <a:spcPts val="0"/>
              </a:spcBef>
              <a:buNone/>
            </a:pPr>
            <a:endParaRPr sz="2400" dirty="0">
              <a:latin typeface="Calibri"/>
              <a:ea typeface="Calibri"/>
              <a:cs typeface="Calibri"/>
              <a:sym typeface="Calibri"/>
            </a:endParaRPr>
          </a:p>
          <a:p>
            <a:pPr lvl="0">
              <a:spcBef>
                <a:spcPts val="0"/>
              </a:spcBef>
              <a:buNone/>
            </a:pPr>
            <a:r>
              <a:rPr lang="en-US" sz="2400" dirty="0">
                <a:latin typeface="Calibri"/>
                <a:ea typeface="Calibri"/>
                <a:cs typeface="Calibri"/>
                <a:sym typeface="Calibri"/>
              </a:rPr>
              <a:t>No tangibles</a:t>
            </a:r>
          </a:p>
          <a:p>
            <a:pPr lvl="0">
              <a:spcBef>
                <a:spcPts val="0"/>
              </a:spcBef>
              <a:buNone/>
            </a:pPr>
            <a:endParaRPr sz="2400" dirty="0">
              <a:latin typeface="Calibri"/>
              <a:ea typeface="Calibri"/>
              <a:cs typeface="Calibri"/>
              <a:sym typeface="Calibri"/>
            </a:endParaRPr>
          </a:p>
          <a:p>
            <a:pPr lvl="0">
              <a:spcBef>
                <a:spcPts val="0"/>
              </a:spcBef>
              <a:buNone/>
            </a:pPr>
            <a:r>
              <a:rPr lang="en-US" sz="2400" dirty="0">
                <a:latin typeface="Calibri"/>
                <a:ea typeface="Calibri"/>
                <a:cs typeface="Calibri"/>
                <a:sym typeface="Calibri"/>
              </a:rPr>
              <a:t>Developmentally Appropriate</a:t>
            </a:r>
          </a:p>
          <a:p>
            <a:pPr lvl="0">
              <a:spcBef>
                <a:spcPts val="0"/>
              </a:spcBef>
              <a:buNone/>
            </a:pPr>
            <a:endParaRPr sz="2400" dirty="0">
              <a:latin typeface="Calibri"/>
              <a:ea typeface="Calibri"/>
              <a:cs typeface="Calibri"/>
              <a:sym typeface="Calibri"/>
            </a:endParaRPr>
          </a:p>
          <a:p>
            <a:pPr lvl="0">
              <a:spcBef>
                <a:spcPts val="0"/>
              </a:spcBef>
              <a:buNone/>
            </a:pPr>
            <a:r>
              <a:rPr lang="en-US" sz="2400" dirty="0">
                <a:latin typeface="Calibri"/>
                <a:ea typeface="Calibri"/>
                <a:cs typeface="Calibri"/>
                <a:sym typeface="Calibri"/>
              </a:rPr>
              <a:t>RC/DD + PBIS = CCS</a:t>
            </a:r>
          </a:p>
        </p:txBody>
      </p:sp>
      <p:pic>
        <p:nvPicPr>
          <p:cNvPr id="148" name="Shape 148"/>
          <p:cNvPicPr preferRelativeResize="0"/>
          <p:nvPr/>
        </p:nvPicPr>
        <p:blipFill>
          <a:blip r:embed="rId3">
            <a:alphaModFix/>
          </a:blip>
          <a:stretch>
            <a:fillRect/>
          </a:stretch>
        </p:blipFill>
        <p:spPr>
          <a:xfrm>
            <a:off x="457199" y="1532637"/>
            <a:ext cx="4080057" cy="5060823"/>
          </a:xfrm>
          <a:prstGeom prst="rect">
            <a:avLst/>
          </a:prstGeom>
          <a:noFill/>
          <a:ln>
            <a:noFill/>
          </a:ln>
        </p:spPr>
      </p:pic>
      <p:cxnSp>
        <p:nvCxnSpPr>
          <p:cNvPr id="149" name="Shape 149"/>
          <p:cNvCxnSpPr/>
          <p:nvPr/>
        </p:nvCxnSpPr>
        <p:spPr>
          <a:xfrm rot="10800000" flipH="1">
            <a:off x="3522450" y="2012725"/>
            <a:ext cx="1495200" cy="834000"/>
          </a:xfrm>
          <a:prstGeom prst="straightConnector1">
            <a:avLst/>
          </a:prstGeom>
          <a:noFill/>
          <a:ln w="28575" cap="flat" cmpd="sng">
            <a:solidFill>
              <a:schemeClr val="dk2"/>
            </a:solidFill>
            <a:prstDash val="solid"/>
            <a:round/>
            <a:headEnd type="none" w="lg" len="lg"/>
            <a:tailEnd type="triangle" w="lg" len="lg"/>
          </a:ln>
        </p:spPr>
      </p:cxnSp>
      <p:cxnSp>
        <p:nvCxnSpPr>
          <p:cNvPr id="150" name="Shape 150"/>
          <p:cNvCxnSpPr/>
          <p:nvPr/>
        </p:nvCxnSpPr>
        <p:spPr>
          <a:xfrm rot="10800000" flipH="1">
            <a:off x="3723725" y="2789300"/>
            <a:ext cx="1380300" cy="704400"/>
          </a:xfrm>
          <a:prstGeom prst="straightConnector1">
            <a:avLst/>
          </a:prstGeom>
          <a:noFill/>
          <a:ln w="28575" cap="flat" cmpd="sng">
            <a:solidFill>
              <a:schemeClr val="dk2"/>
            </a:solidFill>
            <a:prstDash val="solid"/>
            <a:round/>
            <a:headEnd type="none" w="lg" len="lg"/>
            <a:tailEnd type="triangle" w="lg" len="lg"/>
          </a:ln>
        </p:spPr>
      </p:cxnSp>
      <p:cxnSp>
        <p:nvCxnSpPr>
          <p:cNvPr id="151" name="Shape 151"/>
          <p:cNvCxnSpPr/>
          <p:nvPr/>
        </p:nvCxnSpPr>
        <p:spPr>
          <a:xfrm rot="10800000" flipH="1">
            <a:off x="3464950" y="3795625"/>
            <a:ext cx="1768500" cy="575100"/>
          </a:xfrm>
          <a:prstGeom prst="straightConnector1">
            <a:avLst/>
          </a:prstGeom>
          <a:noFill/>
          <a:ln w="28575" cap="flat" cmpd="sng">
            <a:solidFill>
              <a:schemeClr val="dk2"/>
            </a:solidFill>
            <a:prstDash val="solid"/>
            <a:round/>
            <a:headEnd type="none" w="lg" len="lg"/>
            <a:tailEnd type="triangle" w="lg" len="lg"/>
          </a:ln>
        </p:spPr>
      </p:cxnSp>
      <p:cxnSp>
        <p:nvCxnSpPr>
          <p:cNvPr id="152" name="Shape 152"/>
          <p:cNvCxnSpPr/>
          <p:nvPr/>
        </p:nvCxnSpPr>
        <p:spPr>
          <a:xfrm>
            <a:off x="3493700" y="4701400"/>
            <a:ext cx="1840200" cy="72000"/>
          </a:xfrm>
          <a:prstGeom prst="straightConnector1">
            <a:avLst/>
          </a:prstGeom>
          <a:noFill/>
          <a:ln w="28575" cap="flat" cmpd="sng">
            <a:solidFill>
              <a:schemeClr val="dk2"/>
            </a:solidFill>
            <a:prstDash val="solid"/>
            <a:round/>
            <a:headEnd type="none" w="lg" len="lg"/>
            <a:tailEnd type="triangle" w="lg" len="lg"/>
          </a:ln>
        </p:spPr>
      </p:cxnSp>
      <p:cxnSp>
        <p:nvCxnSpPr>
          <p:cNvPr id="153" name="Shape 153"/>
          <p:cNvCxnSpPr/>
          <p:nvPr/>
        </p:nvCxnSpPr>
        <p:spPr>
          <a:xfrm>
            <a:off x="3738125" y="5362750"/>
            <a:ext cx="1624500" cy="186900"/>
          </a:xfrm>
          <a:prstGeom prst="straightConnector1">
            <a:avLst/>
          </a:prstGeom>
          <a:noFill/>
          <a:ln w="28575" cap="flat" cmpd="sng">
            <a:solidFill>
              <a:schemeClr val="dk2"/>
            </a:solidFill>
            <a:prstDash val="solid"/>
            <a:round/>
            <a:headEnd type="none" w="lg" len="lg"/>
            <a:tailEnd type="triangle" w="lg" len="lg"/>
          </a:ln>
        </p:spPr>
      </p:cxnSp>
      <p:cxnSp>
        <p:nvCxnSpPr>
          <p:cNvPr id="154" name="Shape 154"/>
          <p:cNvCxnSpPr/>
          <p:nvPr/>
        </p:nvCxnSpPr>
        <p:spPr>
          <a:xfrm>
            <a:off x="2631050" y="6297275"/>
            <a:ext cx="2846700" cy="244500"/>
          </a:xfrm>
          <a:prstGeom prst="straightConnector1">
            <a:avLst/>
          </a:prstGeom>
          <a:noFill/>
          <a:ln w="2857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562395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Shape 17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dirty="0" smtClean="0">
                <a:solidFill>
                  <a:srgbClr val="FF0000"/>
                </a:solidFill>
              </a:rPr>
              <a:t>Our NEW System:</a:t>
            </a:r>
            <a:br>
              <a:rPr lang="en-US" dirty="0" smtClean="0">
                <a:solidFill>
                  <a:srgbClr val="FF0000"/>
                </a:solidFill>
              </a:rPr>
            </a:br>
            <a:r>
              <a:rPr lang="en-US" dirty="0" smtClean="0"/>
              <a:t>What </a:t>
            </a:r>
            <a:r>
              <a:rPr lang="en-US" dirty="0"/>
              <a:t>does it look like?</a:t>
            </a:r>
          </a:p>
        </p:txBody>
      </p:sp>
      <p:sp>
        <p:nvSpPr>
          <p:cNvPr id="174" name="Shape 174"/>
          <p:cNvSpPr txBox="1">
            <a:spLocks noGrp="1"/>
          </p:cNvSpPr>
          <p:nvPr>
            <p:ph type="body" idx="1"/>
          </p:nvPr>
        </p:nvSpPr>
        <p:spPr>
          <a:xfrm>
            <a:off x="457200" y="1600200"/>
            <a:ext cx="8229600" cy="5013300"/>
          </a:xfrm>
          <a:prstGeom prst="rect">
            <a:avLst/>
          </a:prstGeom>
        </p:spPr>
        <p:txBody>
          <a:bodyPr lIns="91425" tIns="91425" rIns="91425" bIns="91425" anchor="t" anchorCtr="0">
            <a:noAutofit/>
          </a:bodyPr>
          <a:lstStyle/>
          <a:p>
            <a:pPr lvl="0">
              <a:spcBef>
                <a:spcPts val="0"/>
              </a:spcBef>
              <a:buNone/>
            </a:pPr>
            <a:r>
              <a:rPr lang="en-US" dirty="0"/>
              <a:t>At </a:t>
            </a:r>
            <a:r>
              <a:rPr lang="en-US" dirty="0">
                <a:solidFill>
                  <a:srgbClr val="FF0000"/>
                </a:solidFill>
              </a:rPr>
              <a:t>CCS</a:t>
            </a:r>
            <a:r>
              <a:rPr lang="en-US" dirty="0"/>
              <a:t>, Taking CARE of Ourselves, Taking CARE of Others and Taking CARE of this Place……</a:t>
            </a:r>
          </a:p>
          <a:p>
            <a:pPr marL="0" lvl="0" indent="0">
              <a:spcBef>
                <a:spcPts val="0"/>
              </a:spcBef>
              <a:buNone/>
            </a:pPr>
            <a:endParaRPr sz="1500" dirty="0"/>
          </a:p>
          <a:p>
            <a:pPr lvl="0" algn="ctr" rtl="0">
              <a:spcBef>
                <a:spcPts val="0"/>
              </a:spcBef>
              <a:buNone/>
            </a:pPr>
            <a:r>
              <a:rPr lang="en-US" dirty="0"/>
              <a:t>Just makes “cents”!</a:t>
            </a:r>
          </a:p>
          <a:p>
            <a:pPr lvl="0" algn="ctr" rtl="0">
              <a:spcBef>
                <a:spcPts val="0"/>
              </a:spcBef>
              <a:buNone/>
            </a:pPr>
            <a:endParaRPr dirty="0"/>
          </a:p>
          <a:p>
            <a:pPr lvl="0" algn="l">
              <a:spcBef>
                <a:spcPts val="0"/>
              </a:spcBef>
              <a:buNone/>
            </a:pPr>
            <a:endParaRPr dirty="0"/>
          </a:p>
          <a:p>
            <a:pPr lvl="0">
              <a:spcBef>
                <a:spcPts val="0"/>
              </a:spcBef>
              <a:buNone/>
            </a:pPr>
            <a:endParaRPr dirty="0"/>
          </a:p>
        </p:txBody>
      </p:sp>
      <p:pic>
        <p:nvPicPr>
          <p:cNvPr id="175" name="Shape 175"/>
          <p:cNvPicPr preferRelativeResize="0"/>
          <p:nvPr/>
        </p:nvPicPr>
        <p:blipFill>
          <a:blip r:embed="rId3">
            <a:alphaModFix/>
          </a:blip>
          <a:stretch>
            <a:fillRect/>
          </a:stretch>
        </p:blipFill>
        <p:spPr>
          <a:xfrm>
            <a:off x="2087300" y="4032975"/>
            <a:ext cx="5027877" cy="2825025"/>
          </a:xfrm>
          <a:prstGeom prst="rect">
            <a:avLst/>
          </a:prstGeom>
          <a:noFill/>
          <a:ln>
            <a:noFill/>
          </a:ln>
        </p:spPr>
      </p:pic>
    </p:spTree>
    <p:extLst>
      <p:ext uri="{BB962C8B-B14F-4D97-AF65-F5344CB8AC3E}">
        <p14:creationId xmlns:p14="http://schemas.microsoft.com/office/powerpoint/2010/main" val="2424749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198437"/>
            <a:ext cx="8229600" cy="1143000"/>
          </a:xfrm>
          <a:prstGeom prst="rect">
            <a:avLst/>
          </a:prstGeom>
        </p:spPr>
        <p:txBody>
          <a:bodyPr lIns="91425" tIns="91425" rIns="91425" bIns="91425" anchor="ctr" anchorCtr="0">
            <a:noAutofit/>
          </a:bodyPr>
          <a:lstStyle/>
          <a:p>
            <a:pPr lvl="0">
              <a:spcBef>
                <a:spcPts val="0"/>
              </a:spcBef>
              <a:buNone/>
            </a:pPr>
            <a:r>
              <a:rPr lang="en-US"/>
              <a:t>What is it called?</a:t>
            </a:r>
          </a:p>
        </p:txBody>
      </p:sp>
      <p:sp>
        <p:nvSpPr>
          <p:cNvPr id="182" name="Shape 182"/>
          <p:cNvSpPr txBox="1">
            <a:spLocks noGrp="1"/>
          </p:cNvSpPr>
          <p:nvPr>
            <p:ph type="body" idx="1"/>
          </p:nvPr>
        </p:nvSpPr>
        <p:spPr>
          <a:xfrm>
            <a:off x="0" y="1295400"/>
            <a:ext cx="3570300" cy="1143000"/>
          </a:xfrm>
          <a:prstGeom prst="rect">
            <a:avLst/>
          </a:prstGeom>
        </p:spPr>
        <p:txBody>
          <a:bodyPr lIns="91425" tIns="91425" rIns="91425" bIns="91425" anchor="t" anchorCtr="0">
            <a:noAutofit/>
          </a:bodyPr>
          <a:lstStyle/>
          <a:p>
            <a:pPr lvl="0" algn="l" rtl="0">
              <a:spcBef>
                <a:spcPts val="0"/>
              </a:spcBef>
              <a:buNone/>
            </a:pPr>
            <a:r>
              <a:rPr lang="en-US" b="1" i="1"/>
              <a:t>Be the Change</a:t>
            </a:r>
            <a:r>
              <a:rPr lang="en-US"/>
              <a:t>!</a:t>
            </a:r>
          </a:p>
          <a:p>
            <a:pPr marL="0" lvl="0" indent="0" algn="l" rtl="0">
              <a:spcBef>
                <a:spcPts val="0"/>
              </a:spcBef>
              <a:buNone/>
            </a:pPr>
            <a:endParaRPr sz="800"/>
          </a:p>
          <a:p>
            <a:pPr lvl="0" algn="ctr" rtl="0">
              <a:spcBef>
                <a:spcPts val="0"/>
              </a:spcBef>
              <a:buNone/>
            </a:pPr>
            <a:endParaRPr/>
          </a:p>
          <a:p>
            <a:pPr marL="0" lvl="0" indent="0" algn="l" rtl="0">
              <a:spcBef>
                <a:spcPts val="0"/>
              </a:spcBef>
              <a:buNone/>
            </a:pPr>
            <a:endParaRPr b="1"/>
          </a:p>
          <a:p>
            <a:pPr marL="0" lvl="0" indent="0" algn="l" rtl="0">
              <a:spcBef>
                <a:spcPts val="0"/>
              </a:spcBef>
              <a:buNone/>
            </a:pPr>
            <a:endParaRPr sz="1800" b="1"/>
          </a:p>
          <a:p>
            <a:pPr marL="0" lvl="0" indent="0" algn="l" rtl="0">
              <a:spcBef>
                <a:spcPts val="0"/>
              </a:spcBef>
              <a:buNone/>
            </a:pPr>
            <a:endParaRPr sz="1800" b="1"/>
          </a:p>
          <a:p>
            <a:pPr lvl="0" algn="ctr" rtl="0">
              <a:spcBef>
                <a:spcPts val="0"/>
              </a:spcBef>
              <a:buNone/>
            </a:pPr>
            <a:endParaRPr b="1" i="1"/>
          </a:p>
          <a:p>
            <a:pPr lvl="0" algn="ctr" rtl="0">
              <a:spcBef>
                <a:spcPts val="0"/>
              </a:spcBef>
              <a:buNone/>
            </a:pPr>
            <a:endParaRPr/>
          </a:p>
          <a:p>
            <a:pPr lvl="0">
              <a:spcBef>
                <a:spcPts val="0"/>
              </a:spcBef>
              <a:buNone/>
            </a:pPr>
            <a:endParaRPr/>
          </a:p>
        </p:txBody>
      </p:sp>
      <p:pic>
        <p:nvPicPr>
          <p:cNvPr id="183" name="Shape 183" descr="New- CHAMP Logo Image with Pennies.jpg"/>
          <p:cNvPicPr preferRelativeResize="0"/>
          <p:nvPr/>
        </p:nvPicPr>
        <p:blipFill>
          <a:blip r:embed="rId3">
            <a:alphaModFix/>
          </a:blip>
          <a:stretch>
            <a:fillRect/>
          </a:stretch>
        </p:blipFill>
        <p:spPr>
          <a:xfrm>
            <a:off x="573062" y="2213950"/>
            <a:ext cx="8150277" cy="4644051"/>
          </a:xfrm>
          <a:prstGeom prst="rect">
            <a:avLst/>
          </a:prstGeom>
          <a:noFill/>
          <a:ln>
            <a:noFill/>
          </a:ln>
        </p:spPr>
      </p:pic>
    </p:spTree>
    <p:extLst>
      <p:ext uri="{BB962C8B-B14F-4D97-AF65-F5344CB8AC3E}">
        <p14:creationId xmlns:p14="http://schemas.microsoft.com/office/powerpoint/2010/main" val="1848520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Why the Penny?</a:t>
            </a:r>
          </a:p>
        </p:txBody>
      </p:sp>
      <p:sp>
        <p:nvSpPr>
          <p:cNvPr id="190" name="Shape 190"/>
          <p:cNvSpPr txBox="1">
            <a:spLocks noGrp="1"/>
          </p:cNvSpPr>
          <p:nvPr>
            <p:ph type="body" idx="1"/>
          </p:nvPr>
        </p:nvSpPr>
        <p:spPr>
          <a:xfrm>
            <a:off x="58192" y="1600200"/>
            <a:ext cx="5076900" cy="5157000"/>
          </a:xfrm>
          <a:prstGeom prst="rect">
            <a:avLst/>
          </a:prstGeom>
        </p:spPr>
        <p:txBody>
          <a:bodyPr lIns="91425" tIns="91425" rIns="91425" bIns="91425" anchor="t" anchorCtr="0">
            <a:noAutofit/>
          </a:bodyPr>
          <a:lstStyle/>
          <a:p>
            <a:pPr lvl="0">
              <a:spcBef>
                <a:spcPts val="0"/>
              </a:spcBef>
              <a:buNone/>
            </a:pPr>
            <a:r>
              <a:rPr lang="en-US" dirty="0"/>
              <a:t>Building on CCS’s strong “cents” of community and values, the penny allows CCS to engage in…</a:t>
            </a:r>
          </a:p>
          <a:p>
            <a:pPr marL="0" lvl="0" indent="0" rtl="0">
              <a:spcBef>
                <a:spcPts val="0"/>
              </a:spcBef>
              <a:buNone/>
            </a:pPr>
            <a:endParaRPr sz="1400" dirty="0"/>
          </a:p>
          <a:p>
            <a:pPr marL="0" lvl="0" indent="0">
              <a:spcBef>
                <a:spcPts val="0"/>
              </a:spcBef>
              <a:buNone/>
            </a:pPr>
            <a:endParaRPr sz="1400" dirty="0"/>
          </a:p>
          <a:p>
            <a:pPr marL="457200" lvl="0" indent="-228600" rtl="0">
              <a:spcBef>
                <a:spcPts val="0"/>
              </a:spcBef>
            </a:pPr>
            <a:r>
              <a:rPr lang="en-US" dirty="0"/>
              <a:t>Sustainable practices</a:t>
            </a:r>
          </a:p>
          <a:p>
            <a:pPr marL="457200" lvl="0" indent="-228600" rtl="0">
              <a:spcBef>
                <a:spcPts val="0"/>
              </a:spcBef>
            </a:pPr>
            <a:r>
              <a:rPr lang="en-US" dirty="0"/>
              <a:t>Educational opportunities</a:t>
            </a:r>
          </a:p>
          <a:p>
            <a:pPr marL="457200" lvl="0" indent="-228600">
              <a:spcBef>
                <a:spcPts val="0"/>
              </a:spcBef>
            </a:pPr>
            <a:r>
              <a:rPr lang="en-US" dirty="0"/>
              <a:t>“Paying” it forward</a:t>
            </a:r>
          </a:p>
          <a:p>
            <a:pPr lvl="0">
              <a:spcBef>
                <a:spcPts val="0"/>
              </a:spcBef>
              <a:buNone/>
            </a:pPr>
            <a:endParaRPr dirty="0"/>
          </a:p>
          <a:p>
            <a:pPr marL="0" lvl="0" indent="0">
              <a:spcBef>
                <a:spcPts val="0"/>
              </a:spcBef>
              <a:buNone/>
            </a:pPr>
            <a:endParaRPr dirty="0"/>
          </a:p>
          <a:p>
            <a:pPr lvl="0">
              <a:spcBef>
                <a:spcPts val="0"/>
              </a:spcBef>
              <a:buNone/>
            </a:pPr>
            <a:endParaRPr dirty="0"/>
          </a:p>
          <a:p>
            <a:pPr marL="203200" lvl="0" indent="0">
              <a:spcBef>
                <a:spcPts val="0"/>
              </a:spcBef>
              <a:buNone/>
            </a:pPr>
            <a:endParaRPr dirty="0"/>
          </a:p>
        </p:txBody>
      </p:sp>
      <p:pic>
        <p:nvPicPr>
          <p:cNvPr id="191" name="Shape 191"/>
          <p:cNvPicPr preferRelativeResize="0"/>
          <p:nvPr/>
        </p:nvPicPr>
        <p:blipFill>
          <a:blip r:embed="rId3">
            <a:alphaModFix/>
          </a:blip>
          <a:stretch>
            <a:fillRect/>
          </a:stretch>
        </p:blipFill>
        <p:spPr>
          <a:xfrm>
            <a:off x="5746300" y="1417650"/>
            <a:ext cx="2602300" cy="2582225"/>
          </a:xfrm>
          <a:prstGeom prst="rect">
            <a:avLst/>
          </a:prstGeom>
          <a:noFill/>
          <a:ln>
            <a:noFill/>
          </a:ln>
        </p:spPr>
      </p:pic>
      <p:pic>
        <p:nvPicPr>
          <p:cNvPr id="192" name="Shape 192"/>
          <p:cNvPicPr preferRelativeResize="0"/>
          <p:nvPr/>
        </p:nvPicPr>
        <p:blipFill>
          <a:blip r:embed="rId4">
            <a:alphaModFix/>
          </a:blip>
          <a:stretch>
            <a:fillRect/>
          </a:stretch>
        </p:blipFill>
        <p:spPr>
          <a:xfrm>
            <a:off x="6660608" y="2236250"/>
            <a:ext cx="773673" cy="768712"/>
          </a:xfrm>
          <a:prstGeom prst="rect">
            <a:avLst/>
          </a:prstGeom>
          <a:noFill/>
          <a:ln>
            <a:noFill/>
          </a:ln>
        </p:spPr>
      </p:pic>
      <p:pic>
        <p:nvPicPr>
          <p:cNvPr id="193" name="Shape 193"/>
          <p:cNvPicPr preferRelativeResize="0"/>
          <p:nvPr/>
        </p:nvPicPr>
        <p:blipFill>
          <a:blip r:embed="rId5">
            <a:alphaModFix/>
          </a:blip>
          <a:stretch>
            <a:fillRect/>
          </a:stretch>
        </p:blipFill>
        <p:spPr>
          <a:xfrm>
            <a:off x="5818956" y="4060950"/>
            <a:ext cx="3126418" cy="1143000"/>
          </a:xfrm>
          <a:prstGeom prst="rect">
            <a:avLst/>
          </a:prstGeom>
          <a:noFill/>
          <a:ln>
            <a:noFill/>
          </a:ln>
        </p:spPr>
      </p:pic>
      <p:pic>
        <p:nvPicPr>
          <p:cNvPr id="194" name="Shape 194"/>
          <p:cNvPicPr preferRelativeResize="0"/>
          <p:nvPr/>
        </p:nvPicPr>
        <p:blipFill>
          <a:blip r:embed="rId6">
            <a:alphaModFix/>
          </a:blip>
          <a:stretch>
            <a:fillRect/>
          </a:stretch>
        </p:blipFill>
        <p:spPr>
          <a:xfrm>
            <a:off x="5746300" y="5625112"/>
            <a:ext cx="3305099" cy="1214847"/>
          </a:xfrm>
          <a:prstGeom prst="rect">
            <a:avLst/>
          </a:prstGeom>
          <a:noFill/>
          <a:ln>
            <a:noFill/>
          </a:ln>
        </p:spPr>
      </p:pic>
      <p:cxnSp>
        <p:nvCxnSpPr>
          <p:cNvPr id="195" name="Shape 195"/>
          <p:cNvCxnSpPr/>
          <p:nvPr/>
        </p:nvCxnSpPr>
        <p:spPr>
          <a:xfrm flipV="1">
            <a:off x="4106487" y="3320975"/>
            <a:ext cx="1854913" cy="935141"/>
          </a:xfrm>
          <a:prstGeom prst="straightConnector1">
            <a:avLst/>
          </a:prstGeom>
          <a:noFill/>
          <a:ln w="28575" cap="flat" cmpd="sng">
            <a:solidFill>
              <a:schemeClr val="dk2"/>
            </a:solidFill>
            <a:prstDash val="solid"/>
            <a:round/>
            <a:headEnd type="none" w="lg" len="lg"/>
            <a:tailEnd type="triangle" w="lg" len="lg"/>
          </a:ln>
        </p:spPr>
      </p:cxnSp>
      <p:cxnSp>
        <p:nvCxnSpPr>
          <p:cNvPr id="196" name="Shape 196"/>
          <p:cNvCxnSpPr>
            <a:endCxn id="193" idx="1"/>
          </p:cNvCxnSpPr>
          <p:nvPr/>
        </p:nvCxnSpPr>
        <p:spPr>
          <a:xfrm flipV="1">
            <a:off x="4890542" y="4632450"/>
            <a:ext cx="928414" cy="175152"/>
          </a:xfrm>
          <a:prstGeom prst="straightConnector1">
            <a:avLst/>
          </a:prstGeom>
          <a:noFill/>
          <a:ln w="28575" cap="flat" cmpd="sng">
            <a:solidFill>
              <a:schemeClr val="dk2"/>
            </a:solidFill>
            <a:prstDash val="solid"/>
            <a:round/>
            <a:headEnd type="none" w="lg" len="lg"/>
            <a:tailEnd type="triangle" w="lg" len="lg"/>
          </a:ln>
        </p:spPr>
      </p:cxnSp>
      <p:cxnSp>
        <p:nvCxnSpPr>
          <p:cNvPr id="197" name="Shape 197"/>
          <p:cNvCxnSpPr>
            <a:endCxn id="194" idx="1"/>
          </p:cNvCxnSpPr>
          <p:nvPr/>
        </p:nvCxnSpPr>
        <p:spPr>
          <a:xfrm>
            <a:off x="3888900" y="5383358"/>
            <a:ext cx="1857400" cy="849178"/>
          </a:xfrm>
          <a:prstGeom prst="straightConnector1">
            <a:avLst/>
          </a:prstGeom>
          <a:noFill/>
          <a:ln w="2857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99052634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lgn="l" rtl="0">
              <a:spcBef>
                <a:spcPts val="0"/>
              </a:spcBef>
              <a:buNone/>
            </a:pPr>
            <a:r>
              <a:rPr lang="en-US"/>
              <a:t>     “Paying” it Forward</a:t>
            </a:r>
          </a:p>
        </p:txBody>
      </p:sp>
      <p:sp>
        <p:nvSpPr>
          <p:cNvPr id="204" name="Shape 204"/>
          <p:cNvSpPr txBox="1">
            <a:spLocks noGrp="1"/>
          </p:cNvSpPr>
          <p:nvPr>
            <p:ph type="body" idx="1"/>
          </p:nvPr>
        </p:nvSpPr>
        <p:spPr>
          <a:xfrm>
            <a:off x="457200" y="1570050"/>
            <a:ext cx="5076900" cy="914100"/>
          </a:xfrm>
          <a:prstGeom prst="rect">
            <a:avLst/>
          </a:prstGeom>
        </p:spPr>
        <p:txBody>
          <a:bodyPr lIns="91425" tIns="91425" rIns="91425" bIns="91425" anchor="t" anchorCtr="0">
            <a:noAutofit/>
          </a:bodyPr>
          <a:lstStyle/>
          <a:p>
            <a:pPr marL="457200" lvl="0" indent="-228600" rtl="0">
              <a:spcBef>
                <a:spcPts val="0"/>
              </a:spcBef>
            </a:pPr>
            <a:r>
              <a:rPr lang="en-US"/>
              <a:t>“Paying” it forward</a:t>
            </a:r>
          </a:p>
          <a:p>
            <a:pPr lvl="0" rtl="0">
              <a:spcBef>
                <a:spcPts val="0"/>
              </a:spcBef>
              <a:buNone/>
            </a:pPr>
            <a:endParaRPr/>
          </a:p>
          <a:p>
            <a:pPr marL="0" lvl="0" indent="0" rtl="0">
              <a:spcBef>
                <a:spcPts val="0"/>
              </a:spcBef>
              <a:buNone/>
            </a:pPr>
            <a:endParaRPr/>
          </a:p>
          <a:p>
            <a:pPr lvl="0" rtl="0">
              <a:spcBef>
                <a:spcPts val="0"/>
              </a:spcBef>
              <a:buNone/>
            </a:pPr>
            <a:endParaRPr/>
          </a:p>
          <a:p>
            <a:pPr marL="203200" lvl="0" indent="0" rtl="0">
              <a:spcBef>
                <a:spcPts val="0"/>
              </a:spcBef>
              <a:buNone/>
            </a:pPr>
            <a:endParaRPr/>
          </a:p>
        </p:txBody>
      </p:sp>
      <p:pic>
        <p:nvPicPr>
          <p:cNvPr id="205" name="Shape 205"/>
          <p:cNvPicPr preferRelativeResize="0"/>
          <p:nvPr/>
        </p:nvPicPr>
        <p:blipFill>
          <a:blip r:embed="rId3">
            <a:alphaModFix/>
          </a:blip>
          <a:stretch>
            <a:fillRect/>
          </a:stretch>
        </p:blipFill>
        <p:spPr>
          <a:xfrm>
            <a:off x="540570" y="5318524"/>
            <a:ext cx="1150360" cy="1143000"/>
          </a:xfrm>
          <a:prstGeom prst="rect">
            <a:avLst/>
          </a:prstGeom>
          <a:noFill/>
          <a:ln>
            <a:noFill/>
          </a:ln>
        </p:spPr>
      </p:pic>
      <p:pic>
        <p:nvPicPr>
          <p:cNvPr id="206" name="Shape 206"/>
          <p:cNvPicPr preferRelativeResize="0"/>
          <p:nvPr/>
        </p:nvPicPr>
        <p:blipFill>
          <a:blip r:embed="rId4">
            <a:alphaModFix/>
          </a:blip>
          <a:stretch>
            <a:fillRect/>
          </a:stretch>
        </p:blipFill>
        <p:spPr>
          <a:xfrm rot="-807849">
            <a:off x="5746300" y="909012"/>
            <a:ext cx="3305100" cy="1214847"/>
          </a:xfrm>
          <a:prstGeom prst="rect">
            <a:avLst/>
          </a:prstGeom>
          <a:noFill/>
          <a:ln>
            <a:noFill/>
          </a:ln>
        </p:spPr>
      </p:pic>
      <p:cxnSp>
        <p:nvCxnSpPr>
          <p:cNvPr id="207" name="Shape 207"/>
          <p:cNvCxnSpPr/>
          <p:nvPr/>
        </p:nvCxnSpPr>
        <p:spPr>
          <a:xfrm rot="10800000" flipH="1">
            <a:off x="4227700" y="1662512"/>
            <a:ext cx="1341900" cy="322800"/>
          </a:xfrm>
          <a:prstGeom prst="straightConnector1">
            <a:avLst/>
          </a:prstGeom>
          <a:noFill/>
          <a:ln w="28575" cap="flat" cmpd="sng">
            <a:solidFill>
              <a:schemeClr val="dk2"/>
            </a:solidFill>
            <a:prstDash val="solid"/>
            <a:round/>
            <a:headEnd type="none" w="lg" len="lg"/>
            <a:tailEnd type="triangle" w="lg" len="lg"/>
          </a:ln>
        </p:spPr>
      </p:cxnSp>
      <p:pic>
        <p:nvPicPr>
          <p:cNvPr id="208" name="Shape 208"/>
          <p:cNvPicPr preferRelativeResize="0"/>
          <p:nvPr/>
        </p:nvPicPr>
        <p:blipFill>
          <a:blip r:embed="rId5">
            <a:alphaModFix/>
          </a:blip>
          <a:stretch>
            <a:fillRect/>
          </a:stretch>
        </p:blipFill>
        <p:spPr>
          <a:xfrm>
            <a:off x="243849" y="2720262"/>
            <a:ext cx="2048600" cy="1523925"/>
          </a:xfrm>
          <a:prstGeom prst="rect">
            <a:avLst/>
          </a:prstGeom>
          <a:noFill/>
          <a:ln>
            <a:noFill/>
          </a:ln>
        </p:spPr>
      </p:pic>
      <p:sp>
        <p:nvSpPr>
          <p:cNvPr id="209" name="Shape 209"/>
          <p:cNvSpPr/>
          <p:nvPr/>
        </p:nvSpPr>
        <p:spPr>
          <a:xfrm rot="1656">
            <a:off x="2381175" y="3332016"/>
            <a:ext cx="622800" cy="274500"/>
          </a:xfrm>
          <a:prstGeom prst="rightArrow">
            <a:avLst>
              <a:gd name="adj1" fmla="val 50000"/>
              <a:gd name="adj2" fmla="val 50000"/>
            </a:avLst>
          </a:prstGeom>
          <a:solidFill>
            <a:schemeClr val="accent4"/>
          </a:solidFill>
          <a:ln w="9525"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10" name="Shape 210"/>
          <p:cNvPicPr preferRelativeResize="0"/>
          <p:nvPr/>
        </p:nvPicPr>
        <p:blipFill>
          <a:blip r:embed="rId6">
            <a:alphaModFix/>
          </a:blip>
          <a:stretch>
            <a:fillRect/>
          </a:stretch>
        </p:blipFill>
        <p:spPr>
          <a:xfrm>
            <a:off x="2995474" y="2691375"/>
            <a:ext cx="2646875" cy="1523925"/>
          </a:xfrm>
          <a:prstGeom prst="rect">
            <a:avLst/>
          </a:prstGeom>
          <a:noFill/>
          <a:ln>
            <a:noFill/>
          </a:ln>
        </p:spPr>
      </p:pic>
      <p:sp>
        <p:nvSpPr>
          <p:cNvPr id="211" name="Shape 211"/>
          <p:cNvSpPr/>
          <p:nvPr/>
        </p:nvSpPr>
        <p:spPr>
          <a:xfrm rot="1206">
            <a:off x="1823300" y="5666350"/>
            <a:ext cx="1709700" cy="274500"/>
          </a:xfrm>
          <a:prstGeom prst="rightArrow">
            <a:avLst>
              <a:gd name="adj1" fmla="val 50000"/>
              <a:gd name="adj2" fmla="val 50000"/>
            </a:avLst>
          </a:prstGeom>
          <a:solidFill>
            <a:schemeClr val="accent4"/>
          </a:solidFill>
          <a:ln w="9525"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12" name="Shape 212"/>
          <p:cNvPicPr preferRelativeResize="0"/>
          <p:nvPr/>
        </p:nvPicPr>
        <p:blipFill>
          <a:blip r:embed="rId7">
            <a:alphaModFix/>
          </a:blip>
          <a:stretch>
            <a:fillRect/>
          </a:stretch>
        </p:blipFill>
        <p:spPr>
          <a:xfrm>
            <a:off x="6344724" y="2712675"/>
            <a:ext cx="2646874" cy="1523924"/>
          </a:xfrm>
          <a:prstGeom prst="rect">
            <a:avLst/>
          </a:prstGeom>
          <a:noFill/>
          <a:ln>
            <a:noFill/>
          </a:ln>
        </p:spPr>
      </p:pic>
      <p:sp>
        <p:nvSpPr>
          <p:cNvPr id="213" name="Shape 213"/>
          <p:cNvSpPr/>
          <p:nvPr/>
        </p:nvSpPr>
        <p:spPr>
          <a:xfrm rot="876">
            <a:off x="5029200" y="5666150"/>
            <a:ext cx="1177500" cy="274500"/>
          </a:xfrm>
          <a:prstGeom prst="rightArrow">
            <a:avLst>
              <a:gd name="adj1" fmla="val 50000"/>
              <a:gd name="adj2" fmla="val 50000"/>
            </a:avLst>
          </a:prstGeom>
          <a:solidFill>
            <a:schemeClr val="accent4"/>
          </a:solidFill>
          <a:ln w="9525"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4" name="Shape 214"/>
          <p:cNvSpPr/>
          <p:nvPr/>
        </p:nvSpPr>
        <p:spPr>
          <a:xfrm rot="1656">
            <a:off x="5718550" y="3332016"/>
            <a:ext cx="622800" cy="274500"/>
          </a:xfrm>
          <a:prstGeom prst="rightArrow">
            <a:avLst>
              <a:gd name="adj1" fmla="val 50000"/>
              <a:gd name="adj2" fmla="val 50000"/>
            </a:avLst>
          </a:prstGeom>
          <a:solidFill>
            <a:schemeClr val="accent4"/>
          </a:solidFill>
          <a:ln w="9525" cap="flat" cmpd="sng">
            <a:solidFill>
              <a:schemeClr val="accent4"/>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5" name="Shape 215"/>
          <p:cNvSpPr txBox="1"/>
          <p:nvPr/>
        </p:nvSpPr>
        <p:spPr>
          <a:xfrm>
            <a:off x="457200" y="2284090"/>
            <a:ext cx="1942211" cy="390587"/>
          </a:xfrm>
          <a:prstGeom prst="rect">
            <a:avLst/>
          </a:prstGeom>
          <a:noFill/>
          <a:ln>
            <a:noFill/>
          </a:ln>
        </p:spPr>
        <p:txBody>
          <a:bodyPr lIns="91425" tIns="91425" rIns="91425" bIns="91425" anchor="t" anchorCtr="0">
            <a:noAutofit/>
          </a:bodyPr>
          <a:lstStyle/>
          <a:p>
            <a:pPr lvl="0">
              <a:spcBef>
                <a:spcPts val="0"/>
              </a:spcBef>
              <a:buNone/>
            </a:pPr>
            <a:r>
              <a:rPr lang="en-US"/>
              <a:t>Individual</a:t>
            </a:r>
          </a:p>
        </p:txBody>
      </p:sp>
      <p:sp>
        <p:nvSpPr>
          <p:cNvPr id="216" name="Shape 216"/>
          <p:cNvSpPr txBox="1"/>
          <p:nvPr/>
        </p:nvSpPr>
        <p:spPr>
          <a:xfrm>
            <a:off x="3726881" y="2264700"/>
            <a:ext cx="1392300" cy="390600"/>
          </a:xfrm>
          <a:prstGeom prst="rect">
            <a:avLst/>
          </a:prstGeom>
          <a:noFill/>
          <a:ln>
            <a:noFill/>
          </a:ln>
        </p:spPr>
        <p:txBody>
          <a:bodyPr lIns="91425" tIns="91425" rIns="91425" bIns="91425" anchor="t" anchorCtr="0">
            <a:noAutofit/>
          </a:bodyPr>
          <a:lstStyle/>
          <a:p>
            <a:pPr lvl="0" rtl="0">
              <a:spcBef>
                <a:spcPts val="0"/>
              </a:spcBef>
              <a:buNone/>
            </a:pPr>
            <a:r>
              <a:rPr lang="en-US"/>
              <a:t>School</a:t>
            </a:r>
          </a:p>
        </p:txBody>
      </p:sp>
      <p:sp>
        <p:nvSpPr>
          <p:cNvPr id="217" name="Shape 217"/>
          <p:cNvSpPr txBox="1"/>
          <p:nvPr/>
        </p:nvSpPr>
        <p:spPr>
          <a:xfrm>
            <a:off x="6849684" y="2329674"/>
            <a:ext cx="1814341" cy="428559"/>
          </a:xfrm>
          <a:prstGeom prst="rect">
            <a:avLst/>
          </a:prstGeom>
          <a:noFill/>
          <a:ln>
            <a:noFill/>
          </a:ln>
        </p:spPr>
        <p:txBody>
          <a:bodyPr lIns="91425" tIns="91425" rIns="91425" bIns="91425" anchor="t" anchorCtr="0">
            <a:noAutofit/>
          </a:bodyPr>
          <a:lstStyle/>
          <a:p>
            <a:pPr lvl="0" rtl="0">
              <a:spcBef>
                <a:spcPts val="0"/>
              </a:spcBef>
              <a:buNone/>
            </a:pPr>
            <a:r>
              <a:rPr lang="en-US"/>
              <a:t>Community</a:t>
            </a:r>
          </a:p>
        </p:txBody>
      </p:sp>
      <p:pic>
        <p:nvPicPr>
          <p:cNvPr id="218" name="Shape 218" descr="Empty PBIS Tube.jpg"/>
          <p:cNvPicPr preferRelativeResize="0"/>
          <p:nvPr/>
        </p:nvPicPr>
        <p:blipFill>
          <a:blip r:embed="rId8">
            <a:alphaModFix/>
          </a:blip>
          <a:stretch>
            <a:fillRect/>
          </a:stretch>
        </p:blipFill>
        <p:spPr>
          <a:xfrm>
            <a:off x="3682845" y="4350900"/>
            <a:ext cx="1189075" cy="2428597"/>
          </a:xfrm>
          <a:prstGeom prst="rect">
            <a:avLst/>
          </a:prstGeom>
          <a:noFill/>
          <a:ln>
            <a:noFill/>
          </a:ln>
        </p:spPr>
      </p:pic>
      <p:sp>
        <p:nvSpPr>
          <p:cNvPr id="219" name="Shape 219"/>
          <p:cNvSpPr/>
          <p:nvPr/>
        </p:nvSpPr>
        <p:spPr>
          <a:xfrm>
            <a:off x="6421574" y="4621876"/>
            <a:ext cx="2722425" cy="2083449"/>
          </a:xfrm>
          <a:prstGeom prst="flowChartSummingJunction">
            <a:avLst/>
          </a:prstGeom>
          <a:noFill/>
          <a:ln w="2857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20" name="Shape 220"/>
          <p:cNvSpPr txBox="1"/>
          <p:nvPr/>
        </p:nvSpPr>
        <p:spPr>
          <a:xfrm>
            <a:off x="7171100" y="4593672"/>
            <a:ext cx="1392300" cy="390600"/>
          </a:xfrm>
          <a:prstGeom prst="rect">
            <a:avLst/>
          </a:prstGeom>
          <a:noFill/>
          <a:ln>
            <a:noFill/>
          </a:ln>
        </p:spPr>
        <p:txBody>
          <a:bodyPr lIns="91425" tIns="91425" rIns="91425" bIns="91425" anchor="t" anchorCtr="0">
            <a:noAutofit/>
          </a:bodyPr>
          <a:lstStyle/>
          <a:p>
            <a:pPr lvl="0">
              <a:spcBef>
                <a:spcPts val="0"/>
              </a:spcBef>
              <a:buNone/>
            </a:pPr>
            <a:r>
              <a:rPr lang="en-US" sz="1600"/>
              <a:t>Local Organization</a:t>
            </a:r>
          </a:p>
        </p:txBody>
      </p:sp>
      <p:sp>
        <p:nvSpPr>
          <p:cNvPr id="221" name="Shape 221"/>
          <p:cNvSpPr txBox="1"/>
          <p:nvPr/>
        </p:nvSpPr>
        <p:spPr>
          <a:xfrm>
            <a:off x="8144113" y="5344997"/>
            <a:ext cx="1392300" cy="390600"/>
          </a:xfrm>
          <a:prstGeom prst="rect">
            <a:avLst/>
          </a:prstGeom>
          <a:noFill/>
          <a:ln>
            <a:noFill/>
          </a:ln>
        </p:spPr>
        <p:txBody>
          <a:bodyPr lIns="91425" tIns="91425" rIns="91425" bIns="91425" anchor="t" anchorCtr="0">
            <a:noAutofit/>
          </a:bodyPr>
          <a:lstStyle/>
          <a:p>
            <a:pPr lvl="0" rtl="0">
              <a:spcBef>
                <a:spcPts val="0"/>
              </a:spcBef>
              <a:buNone/>
            </a:pPr>
            <a:r>
              <a:rPr lang="en-US" sz="1600" dirty="0"/>
              <a:t>Humane Society</a:t>
            </a:r>
          </a:p>
        </p:txBody>
      </p:sp>
      <p:sp>
        <p:nvSpPr>
          <p:cNvPr id="222" name="Shape 222"/>
          <p:cNvSpPr txBox="1"/>
          <p:nvPr/>
        </p:nvSpPr>
        <p:spPr>
          <a:xfrm>
            <a:off x="7220975" y="5977175"/>
            <a:ext cx="1392300" cy="390600"/>
          </a:xfrm>
          <a:prstGeom prst="rect">
            <a:avLst/>
          </a:prstGeom>
          <a:noFill/>
          <a:ln>
            <a:noFill/>
          </a:ln>
        </p:spPr>
        <p:txBody>
          <a:bodyPr lIns="91425" tIns="91425" rIns="91425" bIns="91425" anchor="t" anchorCtr="0">
            <a:noAutofit/>
          </a:bodyPr>
          <a:lstStyle/>
          <a:p>
            <a:pPr lvl="0" rtl="0">
              <a:spcBef>
                <a:spcPts val="0"/>
              </a:spcBef>
              <a:buNone/>
            </a:pPr>
            <a:r>
              <a:rPr lang="en-US" sz="1600"/>
              <a:t>VT Organization</a:t>
            </a:r>
          </a:p>
        </p:txBody>
      </p:sp>
      <p:sp>
        <p:nvSpPr>
          <p:cNvPr id="223" name="Shape 223"/>
          <p:cNvSpPr txBox="1"/>
          <p:nvPr/>
        </p:nvSpPr>
        <p:spPr>
          <a:xfrm>
            <a:off x="6435450" y="5149649"/>
            <a:ext cx="1392300" cy="390600"/>
          </a:xfrm>
          <a:prstGeom prst="rect">
            <a:avLst/>
          </a:prstGeom>
          <a:noFill/>
          <a:ln>
            <a:noFill/>
          </a:ln>
        </p:spPr>
        <p:txBody>
          <a:bodyPr lIns="91425" tIns="91425" rIns="91425" bIns="91425" anchor="t" anchorCtr="0">
            <a:noAutofit/>
          </a:bodyPr>
          <a:lstStyle/>
          <a:p>
            <a:pPr lvl="0" rtl="0">
              <a:spcBef>
                <a:spcPts val="0"/>
              </a:spcBef>
              <a:buNone/>
            </a:pPr>
            <a:r>
              <a:rPr lang="en-US" sz="1600" dirty="0"/>
              <a:t>Lake Champlain Clean-up</a:t>
            </a:r>
          </a:p>
        </p:txBody>
      </p:sp>
    </p:spTree>
    <p:extLst>
      <p:ext uri="{BB962C8B-B14F-4D97-AF65-F5344CB8AC3E}">
        <p14:creationId xmlns:p14="http://schemas.microsoft.com/office/powerpoint/2010/main" val="195316195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How do Students Get It?</a:t>
            </a:r>
          </a:p>
        </p:txBody>
      </p:sp>
      <p:sp>
        <p:nvSpPr>
          <p:cNvPr id="230" name="Shape 230"/>
          <p:cNvSpPr txBox="1">
            <a:spLocks noGrp="1"/>
          </p:cNvSpPr>
          <p:nvPr>
            <p:ph type="body" idx="1"/>
          </p:nvPr>
        </p:nvSpPr>
        <p:spPr>
          <a:xfrm>
            <a:off x="0" y="2118399"/>
            <a:ext cx="6469800" cy="4374300"/>
          </a:xfrm>
          <a:prstGeom prst="rect">
            <a:avLst/>
          </a:prstGeom>
        </p:spPr>
        <p:txBody>
          <a:bodyPr lIns="91425" tIns="91425" rIns="91425" bIns="91425" anchor="t" anchorCtr="0">
            <a:noAutofit/>
          </a:bodyPr>
          <a:lstStyle/>
          <a:p>
            <a:pPr lvl="0">
              <a:spcBef>
                <a:spcPts val="0"/>
              </a:spcBef>
              <a:buNone/>
            </a:pPr>
            <a:r>
              <a:rPr lang="en-US" sz="3000" dirty="0"/>
              <a:t>When students demonstrate the school-wide expectations - Take care of ourselves, others and this place:</a:t>
            </a:r>
          </a:p>
          <a:p>
            <a:pPr marL="0" lvl="0" indent="0" rtl="0">
              <a:spcBef>
                <a:spcPts val="0"/>
              </a:spcBef>
              <a:buNone/>
            </a:pPr>
            <a:endParaRPr sz="2400" b="1" i="1" dirty="0"/>
          </a:p>
          <a:p>
            <a:pPr marL="914400" lvl="0" indent="-381000">
              <a:spcBef>
                <a:spcPts val="0"/>
              </a:spcBef>
              <a:buSzPct val="100000"/>
            </a:pPr>
            <a:r>
              <a:rPr lang="en-US" sz="2400" dirty="0"/>
              <a:t>Give the student specific feedback connected to the expectation and provide them the option to put the penny directly in the </a:t>
            </a:r>
            <a:r>
              <a:rPr lang="en-US" sz="2400" b="1" dirty="0"/>
              <a:t>school-wide jar </a:t>
            </a:r>
            <a:r>
              <a:rPr lang="en-US" sz="2400" dirty="0"/>
              <a:t>or </a:t>
            </a:r>
            <a:r>
              <a:rPr lang="en-US" sz="2400" b="1" dirty="0"/>
              <a:t>classroom jar</a:t>
            </a:r>
          </a:p>
          <a:p>
            <a:pPr lvl="0">
              <a:spcBef>
                <a:spcPts val="0"/>
              </a:spcBef>
              <a:buNone/>
            </a:pPr>
            <a:endParaRPr sz="2400" dirty="0"/>
          </a:p>
        </p:txBody>
      </p:sp>
      <p:pic>
        <p:nvPicPr>
          <p:cNvPr id="231" name="Shape 231"/>
          <p:cNvPicPr preferRelativeResize="0"/>
          <p:nvPr/>
        </p:nvPicPr>
        <p:blipFill>
          <a:blip r:embed="rId3">
            <a:alphaModFix/>
          </a:blip>
          <a:stretch>
            <a:fillRect/>
          </a:stretch>
        </p:blipFill>
        <p:spPr>
          <a:xfrm>
            <a:off x="6331099" y="2317674"/>
            <a:ext cx="2793275" cy="3975750"/>
          </a:xfrm>
          <a:prstGeom prst="rect">
            <a:avLst/>
          </a:prstGeom>
          <a:noFill/>
          <a:ln>
            <a:noFill/>
          </a:ln>
        </p:spPr>
      </p:pic>
    </p:spTree>
    <p:extLst>
      <p:ext uri="{BB962C8B-B14F-4D97-AF65-F5344CB8AC3E}">
        <p14:creationId xmlns:p14="http://schemas.microsoft.com/office/powerpoint/2010/main" val="20532324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61830A76-99B5-FE46-8602-E5CAC36E9134}" type="slidenum">
              <a:rPr lang="en-US" altLang="en-US" sz="1000">
                <a:solidFill>
                  <a:srgbClr val="020202"/>
                </a:solidFill>
                <a:latin typeface="Corbel" charset="0"/>
              </a:rPr>
              <a:pPr>
                <a:spcBef>
                  <a:spcPct val="0"/>
                </a:spcBef>
                <a:buFontTx/>
                <a:buNone/>
              </a:pPr>
              <a:t>7</a:t>
            </a:fld>
            <a:endParaRPr lang="en-US" altLang="en-US" sz="1000">
              <a:solidFill>
                <a:srgbClr val="020202"/>
              </a:solidFill>
              <a:latin typeface="Corbel" charset="0"/>
            </a:endParaRPr>
          </a:p>
        </p:txBody>
      </p:sp>
      <p:pic>
        <p:nvPicPr>
          <p:cNvPr id="20173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88925"/>
            <a:ext cx="8431213"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1914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a:spcBef>
                <a:spcPts val="0"/>
              </a:spcBef>
              <a:buNone/>
            </a:pPr>
            <a:r>
              <a:rPr lang="en-US"/>
              <a:t>What do Students do with it?</a:t>
            </a:r>
          </a:p>
        </p:txBody>
      </p:sp>
      <p:sp>
        <p:nvSpPr>
          <p:cNvPr id="238" name="Shape 238"/>
          <p:cNvSpPr txBox="1">
            <a:spLocks noGrp="1"/>
          </p:cNvSpPr>
          <p:nvPr>
            <p:ph type="body" idx="1"/>
          </p:nvPr>
        </p:nvSpPr>
        <p:spPr>
          <a:xfrm>
            <a:off x="1150200" y="1682150"/>
            <a:ext cx="1897800" cy="796500"/>
          </a:xfrm>
          <a:prstGeom prst="rect">
            <a:avLst/>
          </a:prstGeom>
        </p:spPr>
        <p:txBody>
          <a:bodyPr lIns="91425" tIns="91425" rIns="91425" bIns="91425" anchor="t" anchorCtr="0">
            <a:noAutofit/>
          </a:bodyPr>
          <a:lstStyle/>
          <a:p>
            <a:pPr lvl="0">
              <a:spcBef>
                <a:spcPts val="0"/>
              </a:spcBef>
              <a:buNone/>
            </a:pPr>
            <a:r>
              <a:rPr lang="en-US" sz="2400"/>
              <a:t>Classroom            </a:t>
            </a:r>
          </a:p>
        </p:txBody>
      </p:sp>
      <p:pic>
        <p:nvPicPr>
          <p:cNvPr id="239" name="Shape 239"/>
          <p:cNvPicPr preferRelativeResize="0"/>
          <p:nvPr/>
        </p:nvPicPr>
        <p:blipFill>
          <a:blip r:embed="rId3">
            <a:alphaModFix/>
          </a:blip>
          <a:stretch>
            <a:fillRect/>
          </a:stretch>
        </p:blipFill>
        <p:spPr>
          <a:xfrm>
            <a:off x="529100" y="2478551"/>
            <a:ext cx="3076912" cy="4379450"/>
          </a:xfrm>
          <a:prstGeom prst="rect">
            <a:avLst/>
          </a:prstGeom>
          <a:noFill/>
          <a:ln>
            <a:noFill/>
          </a:ln>
        </p:spPr>
      </p:pic>
      <p:sp>
        <p:nvSpPr>
          <p:cNvPr id="240" name="Shape 240"/>
          <p:cNvSpPr txBox="1">
            <a:spLocks noGrp="1"/>
          </p:cNvSpPr>
          <p:nvPr>
            <p:ph type="body" idx="1"/>
          </p:nvPr>
        </p:nvSpPr>
        <p:spPr>
          <a:xfrm>
            <a:off x="6387875" y="1682150"/>
            <a:ext cx="2984700" cy="796500"/>
          </a:xfrm>
          <a:prstGeom prst="rect">
            <a:avLst/>
          </a:prstGeom>
        </p:spPr>
        <p:txBody>
          <a:bodyPr lIns="91425" tIns="91425" rIns="91425" bIns="91425" anchor="t" anchorCtr="0">
            <a:noAutofit/>
          </a:bodyPr>
          <a:lstStyle/>
          <a:p>
            <a:pPr lvl="0" rtl="0">
              <a:spcBef>
                <a:spcPts val="0"/>
              </a:spcBef>
              <a:buNone/>
            </a:pPr>
            <a:r>
              <a:rPr lang="en-US" sz="2400"/>
              <a:t>School-wide</a:t>
            </a:r>
          </a:p>
        </p:txBody>
      </p:sp>
      <p:pic>
        <p:nvPicPr>
          <p:cNvPr id="241" name="Shape 241"/>
          <p:cNvPicPr preferRelativeResize="0"/>
          <p:nvPr/>
        </p:nvPicPr>
        <p:blipFill>
          <a:blip r:embed="rId4">
            <a:alphaModFix/>
          </a:blip>
          <a:stretch>
            <a:fillRect/>
          </a:stretch>
        </p:blipFill>
        <p:spPr>
          <a:xfrm>
            <a:off x="3834613" y="1682147"/>
            <a:ext cx="2175637" cy="1173137"/>
          </a:xfrm>
          <a:prstGeom prst="rect">
            <a:avLst/>
          </a:prstGeom>
          <a:noFill/>
          <a:ln>
            <a:noFill/>
          </a:ln>
        </p:spPr>
      </p:pic>
      <p:cxnSp>
        <p:nvCxnSpPr>
          <p:cNvPr id="242" name="Shape 242"/>
          <p:cNvCxnSpPr/>
          <p:nvPr/>
        </p:nvCxnSpPr>
        <p:spPr>
          <a:xfrm rot="10800000" flipH="1">
            <a:off x="3676300" y="2803625"/>
            <a:ext cx="643800" cy="1647600"/>
          </a:xfrm>
          <a:prstGeom prst="straightConnector1">
            <a:avLst/>
          </a:prstGeom>
          <a:noFill/>
          <a:ln w="28575" cap="flat" cmpd="sng">
            <a:solidFill>
              <a:schemeClr val="dk2"/>
            </a:solidFill>
            <a:prstDash val="solid"/>
            <a:round/>
            <a:headEnd type="none" w="lg" len="lg"/>
            <a:tailEnd type="triangle" w="lg" len="lg"/>
          </a:ln>
        </p:spPr>
      </p:cxnSp>
      <p:cxnSp>
        <p:nvCxnSpPr>
          <p:cNvPr id="243" name="Shape 243"/>
          <p:cNvCxnSpPr/>
          <p:nvPr/>
        </p:nvCxnSpPr>
        <p:spPr>
          <a:xfrm>
            <a:off x="5403275" y="2840175"/>
            <a:ext cx="805500" cy="839100"/>
          </a:xfrm>
          <a:prstGeom prst="straightConnector1">
            <a:avLst/>
          </a:prstGeom>
          <a:noFill/>
          <a:ln w="28575" cap="flat" cmpd="sng">
            <a:solidFill>
              <a:schemeClr val="dk2"/>
            </a:solidFill>
            <a:prstDash val="solid"/>
            <a:round/>
            <a:headEnd type="none" w="lg" len="lg"/>
            <a:tailEnd type="triangle" w="lg" len="lg"/>
          </a:ln>
        </p:spPr>
      </p:cxnSp>
      <p:pic>
        <p:nvPicPr>
          <p:cNvPr id="244" name="Shape 244" descr="Empty PBIS Tube.jpg"/>
          <p:cNvPicPr preferRelativeResize="0"/>
          <p:nvPr/>
        </p:nvPicPr>
        <p:blipFill>
          <a:blip r:embed="rId5">
            <a:alphaModFix/>
          </a:blip>
          <a:stretch>
            <a:fillRect/>
          </a:stretch>
        </p:blipFill>
        <p:spPr>
          <a:xfrm>
            <a:off x="6361249" y="2414443"/>
            <a:ext cx="2175623" cy="4443558"/>
          </a:xfrm>
          <a:prstGeom prst="rect">
            <a:avLst/>
          </a:prstGeom>
          <a:noFill/>
          <a:ln>
            <a:noFill/>
          </a:ln>
        </p:spPr>
      </p:pic>
    </p:spTree>
    <p:extLst>
      <p:ext uri="{BB962C8B-B14F-4D97-AF65-F5344CB8AC3E}">
        <p14:creationId xmlns:p14="http://schemas.microsoft.com/office/powerpoint/2010/main" val="403068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en-US" i="1"/>
              <a:t>“Be the Change”</a:t>
            </a:r>
            <a:r>
              <a:rPr lang="en-US"/>
              <a:t> in Action!</a:t>
            </a:r>
          </a:p>
        </p:txBody>
      </p:sp>
      <p:sp>
        <p:nvSpPr>
          <p:cNvPr id="251" name="Shape 251"/>
          <p:cNvSpPr txBox="1">
            <a:spLocks noGrp="1"/>
          </p:cNvSpPr>
          <p:nvPr>
            <p:ph type="body" idx="1"/>
          </p:nvPr>
        </p:nvSpPr>
        <p:spPr>
          <a:xfrm>
            <a:off x="457200" y="2647603"/>
            <a:ext cx="8229600" cy="1808018"/>
          </a:xfrm>
          <a:prstGeom prst="rect">
            <a:avLst/>
          </a:prstGeom>
        </p:spPr>
        <p:txBody>
          <a:bodyPr lIns="91425" tIns="91425" rIns="91425" bIns="91425" anchor="t" anchorCtr="0">
            <a:noAutofit/>
          </a:bodyPr>
          <a:lstStyle/>
          <a:p>
            <a:pPr lvl="0" algn="ctr" rtl="0">
              <a:spcBef>
                <a:spcPts val="0"/>
              </a:spcBef>
              <a:buNone/>
            </a:pPr>
            <a:r>
              <a:rPr lang="en-US" u="sng">
                <a:solidFill>
                  <a:schemeClr val="hlink"/>
                </a:solidFill>
                <a:hlinkClick r:id="rId3"/>
              </a:rPr>
              <a:t>https://drive.google.com/drive/u/0/folders/0B0R74rPJSuxOenZyTk42b0VqM28</a:t>
            </a:r>
          </a:p>
          <a:p>
            <a:pPr lvl="0" algn="ctr" rtl="0">
              <a:spcBef>
                <a:spcPts val="0"/>
              </a:spcBef>
              <a:buNone/>
            </a:pPr>
            <a:endParaRPr/>
          </a:p>
        </p:txBody>
      </p:sp>
    </p:spTree>
    <p:extLst>
      <p:ext uri="{BB962C8B-B14F-4D97-AF65-F5344CB8AC3E}">
        <p14:creationId xmlns:p14="http://schemas.microsoft.com/office/powerpoint/2010/main" val="7734469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52400" y="274650"/>
            <a:ext cx="8769900" cy="1325400"/>
          </a:xfrm>
          <a:prstGeom prst="rect">
            <a:avLst/>
          </a:prstGeom>
        </p:spPr>
        <p:txBody>
          <a:bodyPr lIns="91425" tIns="91425" rIns="91425" bIns="91425" anchor="ctr" anchorCtr="0">
            <a:noAutofit/>
          </a:bodyPr>
          <a:lstStyle/>
          <a:p>
            <a:pPr lvl="0">
              <a:spcBef>
                <a:spcPts val="0"/>
              </a:spcBef>
              <a:buNone/>
            </a:pPr>
            <a:r>
              <a:rPr lang="en-US"/>
              <a:t>Classroom Celebrations - </a:t>
            </a:r>
          </a:p>
          <a:p>
            <a:pPr lvl="0" rtl="0">
              <a:spcBef>
                <a:spcPts val="0"/>
              </a:spcBef>
              <a:buNone/>
            </a:pPr>
            <a:r>
              <a:rPr lang="en-US"/>
              <a:t>Keep it Simple &amp; Have Fun!</a:t>
            </a:r>
          </a:p>
        </p:txBody>
      </p:sp>
      <p:sp>
        <p:nvSpPr>
          <p:cNvPr id="258" name="Shape 258"/>
          <p:cNvSpPr txBox="1">
            <a:spLocks noGrp="1"/>
          </p:cNvSpPr>
          <p:nvPr>
            <p:ph type="body" idx="1"/>
          </p:nvPr>
        </p:nvSpPr>
        <p:spPr>
          <a:xfrm rot="-945052">
            <a:off x="640060" y="3398545"/>
            <a:ext cx="1371498" cy="640214"/>
          </a:xfrm>
          <a:prstGeom prst="rect">
            <a:avLst/>
          </a:prstGeom>
        </p:spPr>
        <p:txBody>
          <a:bodyPr lIns="91425" tIns="91425" rIns="91425" bIns="91425" anchor="t" anchorCtr="0">
            <a:noAutofit/>
          </a:bodyPr>
          <a:lstStyle/>
          <a:p>
            <a:pPr marL="0" lvl="0" indent="0" rtl="0">
              <a:spcBef>
                <a:spcPts val="0"/>
              </a:spcBef>
              <a:buNone/>
            </a:pPr>
            <a:r>
              <a:rPr lang="en-US" sz="2600"/>
              <a:t>PJ Day!</a:t>
            </a:r>
          </a:p>
        </p:txBody>
      </p:sp>
      <p:pic>
        <p:nvPicPr>
          <p:cNvPr id="259" name="Shape 259"/>
          <p:cNvPicPr preferRelativeResize="0"/>
          <p:nvPr/>
        </p:nvPicPr>
        <p:blipFill>
          <a:blip r:embed="rId3">
            <a:alphaModFix/>
          </a:blip>
          <a:stretch>
            <a:fillRect/>
          </a:stretch>
        </p:blipFill>
        <p:spPr>
          <a:xfrm>
            <a:off x="2834625" y="1737350"/>
            <a:ext cx="2842675" cy="5029325"/>
          </a:xfrm>
          <a:prstGeom prst="rect">
            <a:avLst/>
          </a:prstGeom>
          <a:noFill/>
          <a:ln>
            <a:noFill/>
          </a:ln>
        </p:spPr>
      </p:pic>
      <p:sp>
        <p:nvSpPr>
          <p:cNvPr id="260" name="Shape 260"/>
          <p:cNvSpPr/>
          <p:nvPr/>
        </p:nvSpPr>
        <p:spPr>
          <a:xfrm>
            <a:off x="1981200" y="5562600"/>
            <a:ext cx="3596700" cy="106800"/>
          </a:xfrm>
          <a:prstGeom prst="rect">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1" name="Shape 261"/>
          <p:cNvSpPr/>
          <p:nvPr/>
        </p:nvSpPr>
        <p:spPr>
          <a:xfrm>
            <a:off x="1981200" y="3771900"/>
            <a:ext cx="3596700" cy="106800"/>
          </a:xfrm>
          <a:prstGeom prst="rect">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2" name="Shape 262"/>
          <p:cNvSpPr/>
          <p:nvPr/>
        </p:nvSpPr>
        <p:spPr>
          <a:xfrm>
            <a:off x="2895600" y="4648200"/>
            <a:ext cx="3596700" cy="106800"/>
          </a:xfrm>
          <a:prstGeom prst="rect">
            <a:avLst/>
          </a:prstGeom>
          <a:solidFill>
            <a:srgbClr val="FF0000"/>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3" name="Shape 263"/>
          <p:cNvSpPr txBox="1">
            <a:spLocks noGrp="1"/>
          </p:cNvSpPr>
          <p:nvPr>
            <p:ph type="body" idx="1"/>
          </p:nvPr>
        </p:nvSpPr>
        <p:spPr>
          <a:xfrm rot="-945462">
            <a:off x="148887" y="5488647"/>
            <a:ext cx="1949774" cy="640214"/>
          </a:xfrm>
          <a:prstGeom prst="rect">
            <a:avLst/>
          </a:prstGeom>
        </p:spPr>
        <p:txBody>
          <a:bodyPr lIns="91425" tIns="91425" rIns="91425" bIns="91425" anchor="t" anchorCtr="0">
            <a:noAutofit/>
          </a:bodyPr>
          <a:lstStyle/>
          <a:p>
            <a:pPr marL="0" lvl="0" indent="0" rtl="0">
              <a:spcBef>
                <a:spcPts val="0"/>
              </a:spcBef>
              <a:buNone/>
            </a:pPr>
            <a:r>
              <a:rPr lang="en-US" sz="2600"/>
              <a:t>Play Games!</a:t>
            </a:r>
          </a:p>
        </p:txBody>
      </p:sp>
      <p:sp>
        <p:nvSpPr>
          <p:cNvPr id="264" name="Shape 264"/>
          <p:cNvSpPr txBox="1">
            <a:spLocks noGrp="1"/>
          </p:cNvSpPr>
          <p:nvPr>
            <p:ph type="body" idx="1"/>
          </p:nvPr>
        </p:nvSpPr>
        <p:spPr>
          <a:xfrm rot="-945316">
            <a:off x="6540193" y="4110865"/>
            <a:ext cx="2073812" cy="640214"/>
          </a:xfrm>
          <a:prstGeom prst="rect">
            <a:avLst/>
          </a:prstGeom>
        </p:spPr>
        <p:txBody>
          <a:bodyPr lIns="91425" tIns="91425" rIns="91425" bIns="91425" anchor="t" anchorCtr="0">
            <a:noAutofit/>
          </a:bodyPr>
          <a:lstStyle/>
          <a:p>
            <a:pPr marL="0" lvl="0" indent="0" rtl="0">
              <a:spcBef>
                <a:spcPts val="0"/>
              </a:spcBef>
              <a:buNone/>
            </a:pPr>
            <a:r>
              <a:rPr lang="en-US" sz="2600"/>
              <a:t>Extra Recess!</a:t>
            </a:r>
          </a:p>
        </p:txBody>
      </p:sp>
      <p:pic>
        <p:nvPicPr>
          <p:cNvPr id="265" name="Shape 265"/>
          <p:cNvPicPr preferRelativeResize="0"/>
          <p:nvPr/>
        </p:nvPicPr>
        <p:blipFill>
          <a:blip r:embed="rId4">
            <a:alphaModFix/>
          </a:blip>
          <a:stretch>
            <a:fillRect/>
          </a:stretch>
        </p:blipFill>
        <p:spPr>
          <a:xfrm>
            <a:off x="3380761" y="5821674"/>
            <a:ext cx="797574" cy="792474"/>
          </a:xfrm>
          <a:prstGeom prst="rect">
            <a:avLst/>
          </a:prstGeom>
          <a:noFill/>
          <a:ln>
            <a:noFill/>
          </a:ln>
        </p:spPr>
      </p:pic>
      <p:pic>
        <p:nvPicPr>
          <p:cNvPr id="266" name="Shape 266"/>
          <p:cNvPicPr preferRelativeResize="0"/>
          <p:nvPr/>
        </p:nvPicPr>
        <p:blipFill>
          <a:blip r:embed="rId4">
            <a:alphaModFix/>
          </a:blip>
          <a:stretch>
            <a:fillRect/>
          </a:stretch>
        </p:blipFill>
        <p:spPr>
          <a:xfrm>
            <a:off x="3197876" y="3929051"/>
            <a:ext cx="703575" cy="699050"/>
          </a:xfrm>
          <a:prstGeom prst="rect">
            <a:avLst/>
          </a:prstGeom>
          <a:noFill/>
          <a:ln>
            <a:noFill/>
          </a:ln>
        </p:spPr>
      </p:pic>
      <p:pic>
        <p:nvPicPr>
          <p:cNvPr id="267" name="Shape 267"/>
          <p:cNvPicPr preferRelativeResize="0"/>
          <p:nvPr/>
        </p:nvPicPr>
        <p:blipFill>
          <a:blip r:embed="rId4">
            <a:alphaModFix/>
          </a:blip>
          <a:stretch>
            <a:fillRect/>
          </a:stretch>
        </p:blipFill>
        <p:spPr>
          <a:xfrm>
            <a:off x="4584699" y="4817787"/>
            <a:ext cx="703575" cy="699086"/>
          </a:xfrm>
          <a:prstGeom prst="rect">
            <a:avLst/>
          </a:prstGeom>
          <a:noFill/>
          <a:ln>
            <a:noFill/>
          </a:ln>
        </p:spPr>
      </p:pic>
      <p:sp>
        <p:nvSpPr>
          <p:cNvPr id="268" name="Shape 268"/>
          <p:cNvSpPr txBox="1">
            <a:spLocks noGrp="1"/>
          </p:cNvSpPr>
          <p:nvPr>
            <p:ph type="body" idx="1"/>
          </p:nvPr>
        </p:nvSpPr>
        <p:spPr>
          <a:xfrm rot="1190650">
            <a:off x="6014096" y="1648510"/>
            <a:ext cx="2642407" cy="640180"/>
          </a:xfrm>
          <a:prstGeom prst="rect">
            <a:avLst/>
          </a:prstGeom>
        </p:spPr>
        <p:txBody>
          <a:bodyPr lIns="91425" tIns="91425" rIns="91425" bIns="91425" anchor="t" anchorCtr="0">
            <a:noAutofit/>
          </a:bodyPr>
          <a:lstStyle/>
          <a:p>
            <a:pPr marL="0" lvl="0" indent="0" algn="ctr" rtl="0">
              <a:spcBef>
                <a:spcPts val="0"/>
              </a:spcBef>
              <a:buNone/>
            </a:pPr>
            <a:r>
              <a:rPr lang="en-US" sz="2600"/>
              <a:t>   </a:t>
            </a:r>
          </a:p>
        </p:txBody>
      </p:sp>
      <p:sp>
        <p:nvSpPr>
          <p:cNvPr id="269" name="Shape 269"/>
          <p:cNvSpPr/>
          <p:nvPr/>
        </p:nvSpPr>
        <p:spPr>
          <a:xfrm rot="1289880">
            <a:off x="5986027" y="1540495"/>
            <a:ext cx="2819340" cy="2759675"/>
          </a:xfrm>
          <a:prstGeom prst="cloudCallout">
            <a:avLst>
              <a:gd name="adj1" fmla="val -38860"/>
              <a:gd name="adj2" fmla="val 65393"/>
            </a:avLst>
          </a:prstGeom>
          <a:solidFill>
            <a:srgbClr val="C9DAF8"/>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lgn="ctr" rtl="0">
              <a:lnSpc>
                <a:spcPct val="115000"/>
              </a:lnSpc>
              <a:spcBef>
                <a:spcPts val="640"/>
              </a:spcBef>
              <a:buClr>
                <a:schemeClr val="dk1"/>
              </a:buClr>
              <a:buSzPct val="45833"/>
              <a:buFont typeface="Arial"/>
              <a:buNone/>
            </a:pPr>
            <a:r>
              <a:rPr lang="en-US" sz="2400">
                <a:solidFill>
                  <a:schemeClr val="dk1"/>
                </a:solidFill>
                <a:latin typeface="Calibri"/>
                <a:ea typeface="Calibri"/>
                <a:cs typeface="Calibri"/>
                <a:sym typeface="Calibri"/>
              </a:rPr>
              <a:t>You and Your Students Set Goals and Determine Celebration!</a:t>
            </a:r>
          </a:p>
        </p:txBody>
      </p:sp>
    </p:spTree>
    <p:extLst>
      <p:ext uri="{BB962C8B-B14F-4D97-AF65-F5344CB8AC3E}">
        <p14:creationId xmlns:p14="http://schemas.microsoft.com/office/powerpoint/2010/main" val="13483617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49382" y="274651"/>
            <a:ext cx="8645236" cy="1325400"/>
          </a:xfrm>
          <a:prstGeom prst="rect">
            <a:avLst/>
          </a:prstGeom>
        </p:spPr>
        <p:txBody>
          <a:bodyPr lIns="91425" tIns="91425" rIns="91425" bIns="91425" anchor="ctr" anchorCtr="0">
            <a:noAutofit/>
          </a:bodyPr>
          <a:lstStyle/>
          <a:p>
            <a:pPr lvl="0">
              <a:spcBef>
                <a:spcPts val="0"/>
              </a:spcBef>
              <a:buNone/>
            </a:pPr>
            <a:r>
              <a:rPr lang="en-US" dirty="0"/>
              <a:t>Classroom </a:t>
            </a:r>
            <a:r>
              <a:rPr lang="en-US" dirty="0" smtClean="0"/>
              <a:t>vs. </a:t>
            </a:r>
            <a:r>
              <a:rPr lang="en-US" dirty="0"/>
              <a:t>School-wide Celebrations</a:t>
            </a:r>
          </a:p>
        </p:txBody>
      </p:sp>
      <p:sp>
        <p:nvSpPr>
          <p:cNvPr id="276" name="Shape 276"/>
          <p:cNvSpPr txBox="1">
            <a:spLocks noGrp="1"/>
          </p:cNvSpPr>
          <p:nvPr>
            <p:ph type="body" idx="1"/>
          </p:nvPr>
        </p:nvSpPr>
        <p:spPr>
          <a:xfrm>
            <a:off x="457200" y="1600200"/>
            <a:ext cx="8229600" cy="4446600"/>
          </a:xfrm>
          <a:prstGeom prst="rect">
            <a:avLst/>
          </a:prstGeom>
        </p:spPr>
        <p:txBody>
          <a:bodyPr lIns="91425" tIns="91425" rIns="91425" bIns="91425" anchor="t" anchorCtr="0">
            <a:noAutofit/>
          </a:bodyPr>
          <a:lstStyle/>
          <a:p>
            <a:pPr lvl="0">
              <a:spcBef>
                <a:spcPts val="0"/>
              </a:spcBef>
              <a:buNone/>
            </a:pPr>
            <a:r>
              <a:rPr lang="en-US" dirty="0"/>
              <a:t>Celebration should be immediate - something we can live with</a:t>
            </a:r>
            <a:r>
              <a:rPr lang="en-US" dirty="0" smtClean="0"/>
              <a:t>…</a:t>
            </a:r>
            <a:endParaRPr lang="en-US" dirty="0"/>
          </a:p>
          <a:p>
            <a:pPr marL="914400" lvl="0" indent="-393700" rtl="0">
              <a:spcBef>
                <a:spcPts val="0"/>
              </a:spcBef>
              <a:buSzPct val="100000"/>
            </a:pPr>
            <a:r>
              <a:rPr lang="en-US" sz="2600" dirty="0"/>
              <a:t>Each classroom has the autonomy to set their own “Class-wide” goal </a:t>
            </a:r>
          </a:p>
          <a:p>
            <a:pPr marL="914400" lvl="0" indent="-393700" rtl="0">
              <a:spcBef>
                <a:spcPts val="0"/>
              </a:spcBef>
              <a:buSzPct val="100000"/>
            </a:pPr>
            <a:r>
              <a:rPr lang="en-US" sz="2600" dirty="0"/>
              <a:t>During every School-wide Assembly, classrooms are invited to deposit their change in the school-wide tube.</a:t>
            </a:r>
          </a:p>
          <a:p>
            <a:pPr marL="914400" lvl="0" indent="-393700" rtl="0">
              <a:spcBef>
                <a:spcPts val="0"/>
              </a:spcBef>
              <a:buSzPct val="100000"/>
            </a:pPr>
            <a:r>
              <a:rPr lang="en-US" sz="2600" dirty="0"/>
              <a:t>Once the tube is full, CCS will donate the pennies to an organization (TBD by the entire school community)</a:t>
            </a:r>
          </a:p>
        </p:txBody>
      </p:sp>
    </p:spTree>
    <p:extLst>
      <p:ext uri="{BB962C8B-B14F-4D97-AF65-F5344CB8AC3E}">
        <p14:creationId xmlns:p14="http://schemas.microsoft.com/office/powerpoint/2010/main" val="13217568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Shape 283"/>
          <p:cNvSpPr txBox="1">
            <a:spLocks noGrp="1"/>
          </p:cNvSpPr>
          <p:nvPr>
            <p:ph type="body" idx="1"/>
          </p:nvPr>
        </p:nvSpPr>
        <p:spPr>
          <a:xfrm>
            <a:off x="457200" y="1773243"/>
            <a:ext cx="8229600" cy="1940100"/>
          </a:xfrm>
          <a:prstGeom prst="rect">
            <a:avLst/>
          </a:prstGeom>
          <a:noFill/>
          <a:ln>
            <a:noFill/>
          </a:ln>
        </p:spPr>
        <p:txBody>
          <a:bodyPr lIns="91425" tIns="45700" rIns="91425" bIns="45700" anchor="t" anchorCtr="0">
            <a:noAutofit/>
          </a:bodyPr>
          <a:lstStyle/>
          <a:p>
            <a:pPr marL="342900" marR="0" lvl="0" indent="-342900" algn="l" rtl="0">
              <a:spcBef>
                <a:spcPts val="640"/>
              </a:spcBef>
              <a:spcAft>
                <a:spcPts val="0"/>
              </a:spcAft>
              <a:buClr>
                <a:schemeClr val="dk1"/>
              </a:buClr>
              <a:buSzPct val="25000"/>
              <a:buFont typeface="Arial"/>
              <a:buNone/>
            </a:pPr>
            <a:r>
              <a:rPr lang="en-US" sz="3600" dirty="0" smtClean="0"/>
              <a:t>Staff </a:t>
            </a:r>
            <a:r>
              <a:rPr lang="en-US" sz="3600" dirty="0"/>
              <a:t>Acknowledgement: </a:t>
            </a:r>
          </a:p>
          <a:p>
            <a:pPr marL="2628900" marR="0" lvl="0" indent="-342900" algn="l" rtl="0">
              <a:spcBef>
                <a:spcPts val="640"/>
              </a:spcBef>
              <a:spcAft>
                <a:spcPts val="0"/>
              </a:spcAft>
              <a:buClr>
                <a:schemeClr val="dk1"/>
              </a:buClr>
              <a:buSzPct val="25000"/>
              <a:buFont typeface="Arial"/>
              <a:buNone/>
            </a:pPr>
            <a:r>
              <a:rPr lang="en-US" sz="3600" b="1" i="1" dirty="0"/>
              <a:t>Be (See) the Change! </a:t>
            </a:r>
          </a:p>
          <a:p>
            <a:pPr marL="2628900" marR="0" lvl="0" indent="-342900" algn="l" rtl="0">
              <a:spcBef>
                <a:spcPts val="640"/>
              </a:spcBef>
              <a:spcAft>
                <a:spcPts val="0"/>
              </a:spcAft>
              <a:buClr>
                <a:schemeClr val="dk1"/>
              </a:buClr>
              <a:buSzPct val="25000"/>
              <a:buFont typeface="Arial"/>
              <a:buNone/>
            </a:pPr>
            <a:r>
              <a:rPr lang="en-US" sz="3600" b="1" i="1" dirty="0"/>
              <a:t>    Note Cards!</a:t>
            </a:r>
            <a:r>
              <a:rPr lang="en-US" sz="3600" b="1" i="1" dirty="0">
                <a:solidFill>
                  <a:srgbClr val="000000"/>
                </a:solidFill>
                <a:latin typeface="Arial"/>
                <a:ea typeface="Arial"/>
                <a:cs typeface="Arial"/>
                <a:sym typeface="Arial"/>
              </a:rPr>
              <a:t> </a:t>
            </a:r>
          </a:p>
          <a:p>
            <a:pPr lvl="0" indent="0" rtl="0">
              <a:lnSpc>
                <a:spcPct val="100000"/>
              </a:lnSpc>
              <a:spcBef>
                <a:spcPts val="0"/>
              </a:spcBef>
              <a:buClr>
                <a:schemeClr val="dk1"/>
              </a:buClr>
              <a:buSzPct val="25000"/>
              <a:buFont typeface="Arial"/>
              <a:buNone/>
            </a:pPr>
            <a:endParaRPr sz="2800" dirty="0">
              <a:solidFill>
                <a:srgbClr val="000000"/>
              </a:solidFill>
              <a:latin typeface="Arial"/>
              <a:ea typeface="Arial"/>
              <a:cs typeface="Arial"/>
              <a:sym typeface="Arial"/>
            </a:endParaRPr>
          </a:p>
          <a:p>
            <a:pPr marL="0" lvl="0" indent="0" rtl="0">
              <a:lnSpc>
                <a:spcPct val="100000"/>
              </a:lnSpc>
              <a:spcBef>
                <a:spcPts val="0"/>
              </a:spcBef>
              <a:buClr>
                <a:schemeClr val="dk1"/>
              </a:buClr>
              <a:buSzPct val="25000"/>
              <a:buFont typeface="Arial"/>
              <a:buNone/>
            </a:pPr>
            <a:endParaRPr sz="3600" b="1" i="1" dirty="0">
              <a:solidFill>
                <a:srgbClr val="000000"/>
              </a:solidFill>
              <a:latin typeface="Arial"/>
              <a:ea typeface="Arial"/>
              <a:cs typeface="Arial"/>
              <a:sym typeface="Arial"/>
            </a:endParaRPr>
          </a:p>
          <a:p>
            <a:pPr marL="0" lvl="0" indent="0" rtl="0">
              <a:lnSpc>
                <a:spcPct val="100000"/>
              </a:lnSpc>
              <a:spcBef>
                <a:spcPts val="0"/>
              </a:spcBef>
              <a:buClr>
                <a:schemeClr val="dk1"/>
              </a:buClr>
              <a:buSzPct val="25000"/>
              <a:buFont typeface="Arial"/>
              <a:buNone/>
            </a:pPr>
            <a:endParaRPr sz="2800" dirty="0">
              <a:solidFill>
                <a:srgbClr val="000000"/>
              </a:solidFill>
              <a:latin typeface="Arial"/>
              <a:ea typeface="Arial"/>
              <a:cs typeface="Arial"/>
              <a:sym typeface="Arial"/>
            </a:endParaRPr>
          </a:p>
          <a:p>
            <a:pPr lvl="0" indent="0" rtl="0">
              <a:lnSpc>
                <a:spcPct val="100000"/>
              </a:lnSpc>
              <a:spcBef>
                <a:spcPts val="0"/>
              </a:spcBef>
              <a:buClr>
                <a:schemeClr val="dk1"/>
              </a:buClr>
              <a:buSzPct val="25000"/>
              <a:buFont typeface="Arial"/>
              <a:buNone/>
            </a:pPr>
            <a:endParaRPr sz="2800" dirty="0">
              <a:solidFill>
                <a:srgbClr val="000000"/>
              </a:solidFill>
              <a:latin typeface="Arial"/>
              <a:ea typeface="Arial"/>
              <a:cs typeface="Arial"/>
              <a:sym typeface="Arial"/>
            </a:endParaRPr>
          </a:p>
          <a:p>
            <a:pPr lvl="0" indent="0" rtl="0">
              <a:lnSpc>
                <a:spcPct val="100000"/>
              </a:lnSpc>
              <a:spcBef>
                <a:spcPts val="0"/>
              </a:spcBef>
              <a:buClr>
                <a:schemeClr val="dk1"/>
              </a:buClr>
              <a:buSzPct val="25000"/>
              <a:buFont typeface="Arial"/>
              <a:buNone/>
            </a:pPr>
            <a:endParaRPr sz="2800" dirty="0">
              <a:solidFill>
                <a:srgbClr val="000000"/>
              </a:solidFill>
              <a:latin typeface="Arial"/>
              <a:ea typeface="Arial"/>
              <a:cs typeface="Arial"/>
              <a:sym typeface="Arial"/>
            </a:endParaRPr>
          </a:p>
          <a:p>
            <a:pPr marL="342900" marR="0" lvl="0" indent="-342900" algn="l" rtl="0">
              <a:spcBef>
                <a:spcPts val="640"/>
              </a:spcBef>
              <a:spcAft>
                <a:spcPts val="0"/>
              </a:spcAft>
              <a:buClr>
                <a:schemeClr val="dk1"/>
              </a:buClr>
              <a:buSzPct val="25000"/>
              <a:buFont typeface="Arial"/>
              <a:buNone/>
            </a:pPr>
            <a:endParaRPr sz="2800" dirty="0"/>
          </a:p>
          <a:p>
            <a:pPr marL="342900" marR="0" lvl="0" indent="-342900" algn="l" rtl="0">
              <a:spcBef>
                <a:spcPts val="640"/>
              </a:spcBef>
              <a:spcAft>
                <a:spcPts val="0"/>
              </a:spcAft>
              <a:buClr>
                <a:schemeClr val="dk1"/>
              </a:buClr>
              <a:buSzPct val="25000"/>
              <a:buFont typeface="Arial"/>
              <a:buNone/>
            </a:pPr>
            <a:endParaRPr sz="2800" dirty="0"/>
          </a:p>
        </p:txBody>
      </p:sp>
      <p:pic>
        <p:nvPicPr>
          <p:cNvPr id="284" name="Shape 284"/>
          <p:cNvPicPr preferRelativeResize="0"/>
          <p:nvPr/>
        </p:nvPicPr>
        <p:blipFill>
          <a:blip r:embed="rId3">
            <a:alphaModFix/>
          </a:blip>
          <a:stretch>
            <a:fillRect/>
          </a:stretch>
        </p:blipFill>
        <p:spPr>
          <a:xfrm>
            <a:off x="4031774" y="3985799"/>
            <a:ext cx="4302425" cy="2863050"/>
          </a:xfrm>
          <a:prstGeom prst="rect">
            <a:avLst/>
          </a:prstGeom>
          <a:noFill/>
          <a:ln>
            <a:noFill/>
          </a:ln>
        </p:spPr>
      </p:pic>
      <p:sp>
        <p:nvSpPr>
          <p:cNvPr id="285" name="Shape 285"/>
          <p:cNvSpPr txBox="1"/>
          <p:nvPr/>
        </p:nvSpPr>
        <p:spPr>
          <a:xfrm rot="-703155">
            <a:off x="361320" y="4600510"/>
            <a:ext cx="3631908" cy="1633649"/>
          </a:xfrm>
          <a:prstGeom prst="rect">
            <a:avLst/>
          </a:prstGeom>
          <a:noFill/>
          <a:ln>
            <a:noFill/>
          </a:ln>
        </p:spPr>
        <p:txBody>
          <a:bodyPr lIns="91425" tIns="91425" rIns="91425" bIns="91425" anchor="t" anchorCtr="0">
            <a:noAutofit/>
          </a:bodyPr>
          <a:lstStyle/>
          <a:p>
            <a:pPr lvl="0">
              <a:spcBef>
                <a:spcPts val="0"/>
              </a:spcBef>
              <a:buNone/>
            </a:pPr>
            <a:r>
              <a:rPr lang="en-US" sz="3000" dirty="0">
                <a:latin typeface="Calibri"/>
                <a:ea typeface="Calibri"/>
                <a:cs typeface="Calibri"/>
                <a:sym typeface="Calibri"/>
              </a:rPr>
              <a:t>Located in the Staff Room &amp; </a:t>
            </a:r>
            <a:r>
              <a:rPr lang="en-US" sz="3000" dirty="0" smtClean="0">
                <a:latin typeface="Calibri"/>
                <a:ea typeface="Calibri"/>
                <a:cs typeface="Calibri"/>
                <a:sym typeface="Calibri"/>
              </a:rPr>
              <a:t>Mailroom</a:t>
            </a:r>
            <a:endParaRPr lang="en-US" sz="3000" dirty="0">
              <a:latin typeface="Calibri"/>
              <a:ea typeface="Calibri"/>
              <a:cs typeface="Calibri"/>
              <a:sym typeface="Calibri"/>
            </a:endParaRPr>
          </a:p>
          <a:p>
            <a:pPr lvl="0">
              <a:spcBef>
                <a:spcPts val="0"/>
              </a:spcBef>
              <a:buNone/>
            </a:pPr>
            <a:endParaRPr dirty="0"/>
          </a:p>
          <a:p>
            <a:pPr lvl="0">
              <a:spcBef>
                <a:spcPts val="0"/>
              </a:spcBef>
              <a:buNone/>
            </a:pPr>
            <a:endParaRPr dirty="0"/>
          </a:p>
        </p:txBody>
      </p:sp>
      <p:sp>
        <p:nvSpPr>
          <p:cNvPr id="6" name="Shape 275"/>
          <p:cNvSpPr txBox="1">
            <a:spLocks/>
          </p:cNvSpPr>
          <p:nvPr/>
        </p:nvSpPr>
        <p:spPr bwMode="auto">
          <a:xfrm>
            <a:off x="233263" y="184976"/>
            <a:ext cx="8578734" cy="1325400"/>
          </a:xfrm>
          <a:prstGeom prst="rect">
            <a:avLst/>
          </a:prstGeom>
          <a:solidFill>
            <a:srgbClr val="5D81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5" tIns="91425" rIns="91425" bIns="91425" numCol="1"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a:spcBef>
                <a:spcPts val="0"/>
              </a:spcBef>
            </a:pPr>
            <a:r>
              <a:rPr lang="en-US" dirty="0" smtClean="0"/>
              <a:t>Building a Positive Community</a:t>
            </a:r>
            <a:r>
              <a:rPr lang="is-IS" dirty="0" smtClean="0"/>
              <a:t>…..</a:t>
            </a:r>
            <a:r>
              <a:rPr lang="en-US" dirty="0" smtClean="0"/>
              <a:t> Starts with Us!</a:t>
            </a:r>
            <a:endParaRPr lang="en-US" dirty="0"/>
          </a:p>
        </p:txBody>
      </p:sp>
    </p:spTree>
    <p:extLst>
      <p:ext uri="{BB962C8B-B14F-4D97-AF65-F5344CB8AC3E}">
        <p14:creationId xmlns:p14="http://schemas.microsoft.com/office/powerpoint/2010/main" val="8134650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2"/>
          <p:cNvSpPr>
            <a:spLocks noGrp="1"/>
          </p:cNvSpPr>
          <p:nvPr>
            <p:ph type="title"/>
          </p:nvPr>
        </p:nvSpPr>
        <p:spPr>
          <a:xfrm>
            <a:off x="457200" y="274638"/>
            <a:ext cx="8229600" cy="1554162"/>
          </a:xfrm>
        </p:spPr>
        <p:txBody>
          <a:bodyPr/>
          <a:lstStyle/>
          <a:p>
            <a:pPr eaLnBrk="1" hangingPunct="1"/>
            <a:r>
              <a:rPr lang="en-US" altLang="en-US" dirty="0">
                <a:latin typeface="Arial" charset="0"/>
                <a:ea typeface="ＭＳ Ｐゴシック" charset="-128"/>
              </a:rPr>
              <a:t>Questions to </a:t>
            </a:r>
            <a:r>
              <a:rPr lang="en-US" altLang="en-US" dirty="0" smtClean="0">
                <a:latin typeface="Arial" charset="0"/>
                <a:ea typeface="ＭＳ Ｐゴシック" charset="-128"/>
              </a:rPr>
              <a:t>Consider When Refreshing PBIS</a:t>
            </a:r>
            <a:r>
              <a:rPr lang="is-IS" altLang="en-US" dirty="0" smtClean="0">
                <a:latin typeface="Arial" charset="0"/>
                <a:ea typeface="ＭＳ Ｐゴシック" charset="-128"/>
              </a:rPr>
              <a:t>…</a:t>
            </a:r>
            <a:endParaRPr lang="en-US" altLang="en-US" dirty="0">
              <a:latin typeface="Arial" charset="0"/>
              <a:ea typeface="ＭＳ Ｐゴシック" charset="-128"/>
            </a:endParaRPr>
          </a:p>
        </p:txBody>
      </p:sp>
      <p:sp>
        <p:nvSpPr>
          <p:cNvPr id="275458" name="Content Placeholder 1"/>
          <p:cNvSpPr>
            <a:spLocks noGrp="1"/>
          </p:cNvSpPr>
          <p:nvPr>
            <p:ph idx="1"/>
          </p:nvPr>
        </p:nvSpPr>
        <p:spPr>
          <a:xfrm>
            <a:off x="457200" y="2394065"/>
            <a:ext cx="8229600" cy="3732098"/>
          </a:xfrm>
        </p:spPr>
        <p:txBody>
          <a:bodyPr/>
          <a:lstStyle/>
          <a:p>
            <a:pPr marL="742950" indent="-742950" eaLnBrk="1" hangingPunct="1">
              <a:buFont typeface="+mj-lt"/>
              <a:buAutoNum type="arabicPeriod"/>
            </a:pPr>
            <a:r>
              <a:rPr lang="en-US" altLang="en-US" sz="4400" dirty="0">
                <a:latin typeface="Calibri" charset="0"/>
                <a:ea typeface="Calibri" charset="0"/>
                <a:cs typeface="Calibri" charset="0"/>
              </a:rPr>
              <a:t>Why is it important?</a:t>
            </a:r>
          </a:p>
          <a:p>
            <a:pPr marL="742950" indent="-742950" eaLnBrk="1" hangingPunct="1">
              <a:buFont typeface="+mj-lt"/>
              <a:buAutoNum type="arabicPeriod"/>
            </a:pPr>
            <a:r>
              <a:rPr lang="en-US" altLang="en-US" sz="4400" dirty="0">
                <a:latin typeface="Calibri" charset="0"/>
                <a:ea typeface="Calibri" charset="0"/>
                <a:cs typeface="Calibri" charset="0"/>
              </a:rPr>
              <a:t>What does is look like?</a:t>
            </a:r>
          </a:p>
          <a:p>
            <a:pPr marL="742950" indent="-742950" eaLnBrk="1" hangingPunct="1">
              <a:buFont typeface="+mj-lt"/>
              <a:buAutoNum type="arabicPeriod"/>
            </a:pPr>
            <a:r>
              <a:rPr lang="en-US" altLang="en-US" sz="4400" dirty="0">
                <a:latin typeface="Calibri" charset="0"/>
                <a:ea typeface="Calibri" charset="0"/>
                <a:cs typeface="Calibri" charset="0"/>
              </a:rPr>
              <a:t>How do we differentiate?</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2"/>
          <p:cNvSpPr>
            <a:spLocks noGrp="1"/>
          </p:cNvSpPr>
          <p:nvPr>
            <p:ph type="title"/>
          </p:nvPr>
        </p:nvSpPr>
        <p:spPr>
          <a:xfrm>
            <a:off x="457200" y="274638"/>
            <a:ext cx="8229600" cy="1325562"/>
          </a:xfrm>
        </p:spPr>
        <p:txBody>
          <a:bodyPr/>
          <a:lstStyle/>
          <a:p>
            <a:pPr marL="742950" indent="-742950" algn="l" eaLnBrk="1" hangingPunct="1">
              <a:buFont typeface="+mj-lt"/>
              <a:buAutoNum type="arabicPeriod"/>
            </a:pPr>
            <a:r>
              <a:rPr lang="en-US" altLang="en-US" dirty="0" smtClean="0">
                <a:latin typeface="Arial" charset="0"/>
                <a:ea typeface="ＭＳ Ｐゴシック" charset="-128"/>
              </a:rPr>
              <a:t>Importance </a:t>
            </a:r>
            <a:r>
              <a:rPr lang="en-US" altLang="en-US" dirty="0">
                <a:latin typeface="Arial" charset="0"/>
                <a:ea typeface="ＭＳ Ｐゴシック" charset="-128"/>
              </a:rPr>
              <a:t>of PBIS Statement of Purpose</a:t>
            </a:r>
          </a:p>
        </p:txBody>
      </p:sp>
      <p:sp>
        <p:nvSpPr>
          <p:cNvPr id="276482" name="Content Placeholder 1"/>
          <p:cNvSpPr>
            <a:spLocks noGrp="1"/>
          </p:cNvSpPr>
          <p:nvPr>
            <p:ph idx="1"/>
          </p:nvPr>
        </p:nvSpPr>
        <p:spPr>
          <a:xfrm>
            <a:off x="457200" y="2006600"/>
            <a:ext cx="8229600" cy="4119563"/>
          </a:xfrm>
        </p:spPr>
        <p:txBody>
          <a:bodyPr/>
          <a:lstStyle/>
          <a:p>
            <a:pPr marL="0" indent="0" algn="ctr" eaLnBrk="1" hangingPunct="1">
              <a:buFont typeface="Symbol" charset="2"/>
              <a:buNone/>
            </a:pPr>
            <a:r>
              <a:rPr lang="en-US" altLang="en-US" sz="4400" dirty="0" smtClean="0">
                <a:ea typeface="ＭＳ Ｐゴシック" charset="-128"/>
              </a:rPr>
              <a:t>Why PBIS?</a:t>
            </a:r>
          </a:p>
          <a:p>
            <a:pPr marL="0" indent="0" algn="ctr" eaLnBrk="1" hangingPunct="1">
              <a:buFont typeface="Symbol" charset="2"/>
              <a:buNone/>
            </a:pPr>
            <a:endParaRPr lang="en-US" altLang="en-US" sz="3600" dirty="0">
              <a:ea typeface="ＭＳ Ｐゴシック" charset="-128"/>
            </a:endParaRPr>
          </a:p>
          <a:p>
            <a:pPr marL="0" indent="0" algn="ctr" eaLnBrk="1" hangingPunct="1">
              <a:buFont typeface="Symbol" charset="2"/>
              <a:buNone/>
            </a:pPr>
            <a:r>
              <a:rPr lang="en-US" altLang="en-US" sz="3600" dirty="0" smtClean="0">
                <a:ea typeface="ＭＳ Ｐゴシック" charset="-128"/>
              </a:rPr>
              <a:t>“</a:t>
            </a:r>
            <a:r>
              <a:rPr lang="en-US" altLang="en-US" sz="3600" dirty="0">
                <a:ea typeface="ＭＳ Ｐゴシック" charset="-128"/>
              </a:rPr>
              <a:t>The purpose of our PBIS team is to teach and promote positive behaviors through consistent responses, common language, and data driven decisions” </a:t>
            </a:r>
          </a:p>
          <a:p>
            <a:pPr marL="0" indent="0" algn="ctr" eaLnBrk="1" hangingPunct="1">
              <a:buFont typeface="Symbol" charset="2"/>
              <a:buNone/>
            </a:pPr>
            <a:r>
              <a:rPr lang="en-US" altLang="en-US" sz="3600" dirty="0">
                <a:ea typeface="ＭＳ Ｐゴシック" charset="-128"/>
              </a:rPr>
              <a:t>– </a:t>
            </a:r>
            <a:r>
              <a:rPr lang="en-US" altLang="en-US" sz="2800" dirty="0">
                <a:ea typeface="ＭＳ Ｐゴシック" charset="-128"/>
              </a:rPr>
              <a:t>Allen Brook School</a:t>
            </a:r>
          </a:p>
          <a:p>
            <a:pPr marL="0" indent="0" eaLnBrk="1" hangingPunct="1"/>
            <a:endParaRPr lang="en-US" altLang="en-US" dirty="0">
              <a:ea typeface="ＭＳ Ｐゴシック" charset="-128"/>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3"/>
          <p:cNvSpPr>
            <a:spLocks noGrp="1"/>
          </p:cNvSpPr>
          <p:nvPr>
            <p:ph type="title"/>
          </p:nvPr>
        </p:nvSpPr>
        <p:spPr/>
        <p:txBody>
          <a:bodyPr/>
          <a:lstStyle/>
          <a:p>
            <a:pPr algn="l" eaLnBrk="1" hangingPunct="1"/>
            <a:r>
              <a:rPr lang="en-US" altLang="en-US" sz="4000" i="1" dirty="0" smtClean="0">
                <a:latin typeface="Arial" charset="0"/>
                <a:ea typeface="ＭＳ Ｐゴシック" charset="-128"/>
              </a:rPr>
              <a:t>2.  Defining </a:t>
            </a:r>
            <a:r>
              <a:rPr lang="en-US" altLang="en-US" sz="4000" i="1" dirty="0">
                <a:latin typeface="Arial" charset="0"/>
                <a:ea typeface="ＭＳ Ｐゴシック" charset="-128"/>
              </a:rPr>
              <a:t>Behavior Expectations </a:t>
            </a:r>
          </a:p>
        </p:txBody>
      </p:sp>
      <p:sp>
        <p:nvSpPr>
          <p:cNvPr id="37890" name="Content Placeholder 2"/>
          <p:cNvSpPr>
            <a:spLocks noGrp="1"/>
          </p:cNvSpPr>
          <p:nvPr>
            <p:ph idx="1"/>
          </p:nvPr>
        </p:nvSpPr>
        <p:spPr/>
        <p:txBody>
          <a:bodyPr/>
          <a:lstStyle/>
          <a:p>
            <a:pPr eaLnBrk="1" hangingPunct="1">
              <a:lnSpc>
                <a:spcPct val="80000"/>
              </a:lnSpc>
              <a:buFont typeface="Arial" charset="0"/>
              <a:buNone/>
              <a:defRPr/>
            </a:pPr>
            <a:r>
              <a:rPr lang="en-US" dirty="0" smtClean="0">
                <a:latin typeface="Calibri" charset="0"/>
                <a:ea typeface="Calibri" charset="0"/>
                <a:cs typeface="Calibri" charset="0"/>
              </a:rPr>
              <a:t>Why is it important?</a:t>
            </a:r>
          </a:p>
          <a:p>
            <a:pPr eaLnBrk="1" hangingPunct="1">
              <a:lnSpc>
                <a:spcPct val="80000"/>
              </a:lnSpc>
              <a:buFont typeface="Symbol" charset="0"/>
              <a:buNone/>
              <a:defRPr/>
            </a:pPr>
            <a:endParaRPr lang="en-US" dirty="0" smtClean="0">
              <a:latin typeface="Calibri" charset="0"/>
              <a:ea typeface="Calibri" charset="0"/>
              <a:cs typeface="Calibri" charset="0"/>
            </a:endParaRPr>
          </a:p>
          <a:p>
            <a:pPr eaLnBrk="1" hangingPunct="1">
              <a:lnSpc>
                <a:spcPct val="80000"/>
              </a:lnSpc>
              <a:defRPr/>
            </a:pPr>
            <a:r>
              <a:rPr lang="en-US" dirty="0">
                <a:latin typeface="Calibri" charset="0"/>
                <a:ea typeface="Calibri" charset="0"/>
                <a:cs typeface="Calibri" charset="0"/>
              </a:rPr>
              <a:t>R</a:t>
            </a:r>
            <a:r>
              <a:rPr lang="en-US" dirty="0" smtClean="0">
                <a:latin typeface="Calibri" charset="0"/>
                <a:ea typeface="Calibri" charset="0"/>
                <a:cs typeface="Calibri" charset="0"/>
              </a:rPr>
              <a:t>esearch </a:t>
            </a:r>
            <a:r>
              <a:rPr lang="en-US" dirty="0">
                <a:latin typeface="Calibri" charset="0"/>
                <a:ea typeface="Calibri" charset="0"/>
                <a:cs typeface="Calibri" charset="0"/>
              </a:rPr>
              <a:t>indicates that schools should utilize  3 to </a:t>
            </a:r>
            <a:r>
              <a:rPr lang="en-US" dirty="0" smtClean="0">
                <a:latin typeface="Calibri" charset="0"/>
                <a:ea typeface="Calibri" charset="0"/>
                <a:cs typeface="Calibri" charset="0"/>
              </a:rPr>
              <a:t>5 </a:t>
            </a:r>
            <a:r>
              <a:rPr lang="en-US" dirty="0">
                <a:latin typeface="Calibri" charset="0"/>
                <a:ea typeface="Calibri" charset="0"/>
                <a:cs typeface="Calibri" charset="0"/>
              </a:rPr>
              <a:t>behavioral expectations that are positively stated and posted throughout the school. </a:t>
            </a:r>
            <a:endParaRPr lang="en-US" dirty="0" smtClean="0">
              <a:latin typeface="Calibri" charset="0"/>
              <a:ea typeface="Calibri" charset="0"/>
              <a:cs typeface="Calibri" charset="0"/>
            </a:endParaRPr>
          </a:p>
          <a:p>
            <a:pPr marL="0" indent="0" eaLnBrk="1" hangingPunct="1">
              <a:lnSpc>
                <a:spcPct val="80000"/>
              </a:lnSpc>
              <a:buFont typeface="Symbol" charset="0"/>
              <a:buNone/>
              <a:defRPr/>
            </a:pPr>
            <a:endParaRPr lang="en-US" dirty="0" smtClean="0">
              <a:latin typeface="Calibri" charset="0"/>
              <a:ea typeface="Calibri" charset="0"/>
              <a:cs typeface="Calibri" charset="0"/>
            </a:endParaRPr>
          </a:p>
          <a:p>
            <a:pPr eaLnBrk="1" hangingPunct="1">
              <a:lnSpc>
                <a:spcPct val="80000"/>
              </a:lnSpc>
              <a:defRPr/>
            </a:pPr>
            <a:r>
              <a:rPr lang="en-US" dirty="0" smtClean="0">
                <a:latin typeface="Calibri" charset="0"/>
                <a:ea typeface="Calibri" charset="0"/>
                <a:cs typeface="Calibri" charset="0"/>
              </a:rPr>
              <a:t>These </a:t>
            </a:r>
            <a:r>
              <a:rPr lang="en-US" dirty="0">
                <a:latin typeface="Calibri" charset="0"/>
                <a:ea typeface="Calibri" charset="0"/>
                <a:cs typeface="Calibri" charset="0"/>
              </a:rPr>
              <a:t>expectations should be clear and general enough to apply to all school settings (e.g. classroom, hallways, playgrounds). </a:t>
            </a:r>
            <a:endParaRPr lang="en-US" dirty="0" smtClean="0">
              <a:latin typeface="Calibri" charset="0"/>
              <a:ea typeface="Calibri" charset="0"/>
              <a:cs typeface="Calibri" charset="0"/>
            </a:endParaRPr>
          </a:p>
          <a:p>
            <a:pPr marL="0" indent="0" eaLnBrk="1" hangingPunct="1">
              <a:lnSpc>
                <a:spcPct val="80000"/>
              </a:lnSpc>
              <a:buFont typeface="Symbol" charset="0"/>
              <a:buNone/>
              <a:defRPr/>
            </a:pPr>
            <a:endParaRPr lang="en-US" dirty="0">
              <a:latin typeface="Calibri" charset="0"/>
              <a:ea typeface="Calibri" charset="0"/>
              <a:cs typeface="Calibri" charset="0"/>
            </a:endParaRPr>
          </a:p>
          <a:p>
            <a:pPr eaLnBrk="1" hangingPunct="1">
              <a:lnSpc>
                <a:spcPct val="80000"/>
              </a:lnSpc>
              <a:buFont typeface="Arial" charset="0"/>
              <a:buNone/>
              <a:defRPr/>
            </a:pPr>
            <a:endParaRPr lang="en-US" dirty="0">
              <a:latin typeface="Calibri" charset="0"/>
              <a:ea typeface="Calibri" charset="0"/>
              <a:cs typeface="Calibri" charset="0"/>
            </a:endParaRPr>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3"/>
          <p:cNvSpPr>
            <a:spLocks noGrp="1"/>
          </p:cNvSpPr>
          <p:nvPr>
            <p:ph type="title" idx="4294967295"/>
          </p:nvPr>
        </p:nvSpPr>
        <p:spPr>
          <a:xfrm>
            <a:off x="0" y="38100"/>
            <a:ext cx="9144000" cy="830263"/>
          </a:xfrm>
        </p:spPr>
        <p:txBody>
          <a:bodyPr/>
          <a:lstStyle/>
          <a:p>
            <a:pPr marL="742950" indent="-742950" algn="l" eaLnBrk="1" hangingPunct="1"/>
            <a:r>
              <a:rPr lang="en-US" altLang="en-US" sz="4000" i="1" dirty="0">
                <a:latin typeface="Arial" charset="0"/>
                <a:ea typeface="ＭＳ Ｐゴシック" charset="-128"/>
              </a:rPr>
              <a:t>3</a:t>
            </a:r>
            <a:r>
              <a:rPr lang="en-US" altLang="en-US" sz="4000" i="1" dirty="0" smtClean="0">
                <a:latin typeface="Arial" charset="0"/>
                <a:ea typeface="ＭＳ Ｐゴシック" charset="-128"/>
              </a:rPr>
              <a:t>. </a:t>
            </a:r>
            <a:r>
              <a:rPr lang="en-US" altLang="en-US" sz="4000" i="1" dirty="0">
                <a:latin typeface="Arial" charset="0"/>
                <a:ea typeface="ＭＳ Ｐゴシック" charset="-128"/>
              </a:rPr>
              <a:t>Defining Behavior Expectations </a:t>
            </a:r>
          </a:p>
        </p:txBody>
      </p:sp>
      <p:sp>
        <p:nvSpPr>
          <p:cNvPr id="37890" name="Content Placeholder 2"/>
          <p:cNvSpPr>
            <a:spLocks noGrp="1"/>
          </p:cNvSpPr>
          <p:nvPr>
            <p:ph idx="4294967295"/>
          </p:nvPr>
        </p:nvSpPr>
        <p:spPr>
          <a:xfrm>
            <a:off x="0" y="1009650"/>
            <a:ext cx="7408863" cy="1487488"/>
          </a:xfrm>
        </p:spPr>
        <p:txBody>
          <a:bodyPr/>
          <a:lstStyle/>
          <a:p>
            <a:pPr eaLnBrk="1" hangingPunct="1">
              <a:lnSpc>
                <a:spcPct val="80000"/>
              </a:lnSpc>
              <a:buFont typeface="Symbol" charset="0"/>
              <a:buNone/>
              <a:defRPr/>
            </a:pPr>
            <a:r>
              <a:rPr lang="en-US" sz="2800" dirty="0" smtClean="0">
                <a:latin typeface="Arial"/>
                <a:cs typeface="Arial"/>
              </a:rPr>
              <a:t>What does it look like? Few </a:t>
            </a:r>
            <a:r>
              <a:rPr lang="en-US" sz="2800" dirty="0">
                <a:latin typeface="Arial"/>
                <a:cs typeface="Arial"/>
              </a:rPr>
              <a:t>in number, positively stated</a:t>
            </a:r>
            <a:r>
              <a:rPr lang="en-US" sz="2800" dirty="0" smtClean="0">
                <a:latin typeface="Arial"/>
                <a:cs typeface="Arial"/>
              </a:rPr>
              <a:t>, in behavioral terms.</a:t>
            </a:r>
            <a:endParaRPr lang="en-US" sz="2800" dirty="0">
              <a:latin typeface="Arial"/>
              <a:cs typeface="Arial"/>
            </a:endParaRPr>
          </a:p>
          <a:p>
            <a:pPr eaLnBrk="1" hangingPunct="1">
              <a:lnSpc>
                <a:spcPct val="80000"/>
              </a:lnSpc>
              <a:defRPr/>
            </a:pPr>
            <a:endParaRPr lang="en-US" sz="2800" dirty="0" smtClean="0">
              <a:latin typeface="Arial"/>
              <a:cs typeface="Arial"/>
            </a:endParaRPr>
          </a:p>
          <a:p>
            <a:pPr marL="0" indent="0" eaLnBrk="1" hangingPunct="1">
              <a:lnSpc>
                <a:spcPct val="80000"/>
              </a:lnSpc>
              <a:buFont typeface="Symbol" charset="0"/>
              <a:buNone/>
              <a:defRPr/>
            </a:pPr>
            <a:endParaRPr lang="en-US" sz="2600" dirty="0">
              <a:latin typeface="Arial"/>
              <a:cs typeface="Arial"/>
            </a:endParaRPr>
          </a:p>
          <a:p>
            <a:pPr eaLnBrk="1" hangingPunct="1">
              <a:lnSpc>
                <a:spcPct val="80000"/>
              </a:lnSpc>
              <a:buFont typeface="Arial" charset="0"/>
              <a:buNone/>
              <a:defRPr/>
            </a:pPr>
            <a:endParaRPr lang="en-US" sz="2700" dirty="0">
              <a:latin typeface="Arial"/>
              <a:cs typeface="Arial"/>
            </a:endParaRPr>
          </a:p>
        </p:txBody>
      </p:sp>
      <p:sp>
        <p:nvSpPr>
          <p:cNvPr id="280579" name="TextBox 2"/>
          <p:cNvSpPr txBox="1">
            <a:spLocks noChangeArrowheads="1"/>
          </p:cNvSpPr>
          <p:nvPr/>
        </p:nvSpPr>
        <p:spPr bwMode="auto">
          <a:xfrm>
            <a:off x="654050" y="5830888"/>
            <a:ext cx="3571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Windsor State Street (pre-k – 12)</a:t>
            </a:r>
          </a:p>
        </p:txBody>
      </p:sp>
      <p:sp>
        <p:nvSpPr>
          <p:cNvPr id="280580" name="TextBox 9"/>
          <p:cNvSpPr txBox="1">
            <a:spLocks noChangeArrowheads="1"/>
          </p:cNvSpPr>
          <p:nvPr/>
        </p:nvSpPr>
        <p:spPr bwMode="auto">
          <a:xfrm>
            <a:off x="233363" y="1693863"/>
            <a:ext cx="876141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200">
                <a:solidFill>
                  <a:srgbClr val="FF0000"/>
                </a:solidFill>
                <a:latin typeface="Arial" charset="0"/>
              </a:rPr>
              <a:t>Are your expectations on your website?</a:t>
            </a:r>
          </a:p>
          <a:p>
            <a:pPr eaLnBrk="1" hangingPunct="1">
              <a:spcBef>
                <a:spcPct val="0"/>
              </a:spcBef>
              <a:buFontTx/>
              <a:buNone/>
            </a:pPr>
            <a:r>
              <a:rPr lang="en-US" altLang="en-US" sz="2200">
                <a:solidFill>
                  <a:srgbClr val="FF0000"/>
                </a:solidFill>
                <a:latin typeface="Arial" charset="0"/>
              </a:rPr>
              <a:t>Do families know them? </a:t>
            </a:r>
          </a:p>
          <a:p>
            <a:pPr eaLnBrk="1" hangingPunct="1">
              <a:spcBef>
                <a:spcPct val="0"/>
              </a:spcBef>
              <a:buFontTx/>
              <a:buNone/>
            </a:pPr>
            <a:r>
              <a:rPr lang="en-US" altLang="en-US" sz="2200">
                <a:solidFill>
                  <a:srgbClr val="FF0000"/>
                </a:solidFill>
                <a:latin typeface="Arial" charset="0"/>
                <a:hlinkClick r:id="rId3"/>
              </a:rPr>
              <a:t>http://www.wsesu.net/wsd-mtss-pbis</a:t>
            </a:r>
            <a:r>
              <a:rPr lang="en-US" altLang="en-US" sz="2200">
                <a:solidFill>
                  <a:srgbClr val="FF0000"/>
                </a:solidFill>
                <a:latin typeface="Arial" charset="0"/>
              </a:rPr>
              <a:t> </a:t>
            </a:r>
          </a:p>
        </p:txBody>
      </p:sp>
      <p:pic>
        <p:nvPicPr>
          <p:cNvPr id="2805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6950" y="2979738"/>
            <a:ext cx="4187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TextBox 7"/>
          <p:cNvSpPr txBox="1">
            <a:spLocks noChangeArrowheads="1"/>
          </p:cNvSpPr>
          <p:nvPr/>
        </p:nvSpPr>
        <p:spPr bwMode="auto">
          <a:xfrm>
            <a:off x="6084888" y="5830888"/>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Bristol Elementary</a:t>
            </a:r>
          </a:p>
        </p:txBody>
      </p:sp>
      <p:pic>
        <p:nvPicPr>
          <p:cNvPr id="28058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538" y="2979738"/>
            <a:ext cx="46974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314325" y="868363"/>
            <a:ext cx="8829675" cy="5272087"/>
          </a:xfrm>
        </p:spPr>
        <p:txBody>
          <a:bodyPr/>
          <a:lstStyle/>
          <a:p>
            <a:pPr marL="0" indent="0" eaLnBrk="1" hangingPunct="1">
              <a:buFont typeface="Symbol" charset="0"/>
              <a:buNone/>
              <a:defRPr/>
            </a:pPr>
            <a:r>
              <a:rPr lang="en-US" sz="3000" dirty="0" smtClean="0"/>
              <a:t>Ideas for keeping expectations visible:</a:t>
            </a:r>
          </a:p>
          <a:p>
            <a:pPr lvl="1" eaLnBrk="1" hangingPunct="1">
              <a:defRPr/>
            </a:pPr>
            <a:r>
              <a:rPr lang="en-US" dirty="0"/>
              <a:t>Posted in classrooms, hallways, computer wallpaper and/or screen saver </a:t>
            </a:r>
          </a:p>
          <a:p>
            <a:pPr lvl="1" eaLnBrk="1" hangingPunct="1">
              <a:defRPr/>
            </a:pPr>
            <a:r>
              <a:rPr lang="en-US" dirty="0"/>
              <a:t>Printed in the school handbook </a:t>
            </a:r>
          </a:p>
          <a:p>
            <a:pPr lvl="1" eaLnBrk="1" hangingPunct="1">
              <a:defRPr/>
            </a:pPr>
            <a:r>
              <a:rPr lang="en-US" dirty="0"/>
              <a:t>Some schools have made videos of the behavior expectations </a:t>
            </a:r>
          </a:p>
          <a:p>
            <a:pPr lvl="1" eaLnBrk="1" hangingPunct="1">
              <a:defRPr/>
            </a:pPr>
            <a:r>
              <a:rPr lang="en-US" dirty="0"/>
              <a:t>Flags hanging in the hallway outside of classrooms </a:t>
            </a:r>
          </a:p>
          <a:p>
            <a:pPr lvl="1" eaLnBrk="1" hangingPunct="1">
              <a:defRPr/>
            </a:pPr>
            <a:r>
              <a:rPr lang="en-US" dirty="0"/>
              <a:t>Staff and/or student lanyards </a:t>
            </a:r>
          </a:p>
          <a:p>
            <a:pPr lvl="1" eaLnBrk="1" hangingPunct="1">
              <a:defRPr/>
            </a:pPr>
            <a:r>
              <a:rPr lang="en-US" dirty="0"/>
              <a:t>Hats, t-shirts, bracelets, bumper stickers </a:t>
            </a:r>
          </a:p>
          <a:p>
            <a:pPr lvl="1" eaLnBrk="1" hangingPunct="1">
              <a:defRPr/>
            </a:pPr>
            <a:r>
              <a:rPr lang="en-US" dirty="0" smtClean="0"/>
              <a:t>What else?</a:t>
            </a:r>
          </a:p>
          <a:p>
            <a:pPr marL="303213" lvl="1" indent="0" eaLnBrk="1" hangingPunct="1">
              <a:buFont typeface="Symbol" charset="0"/>
              <a:buNone/>
              <a:defRPr/>
            </a:pPr>
            <a:r>
              <a:rPr lang="en-US" sz="4400" dirty="0"/>
              <a:t> </a:t>
            </a:r>
            <a:r>
              <a:rPr lang="en-US" sz="4400" dirty="0" smtClean="0"/>
              <a:t>        </a:t>
            </a:r>
            <a:r>
              <a:rPr lang="en-US" sz="3200" b="1" i="1" dirty="0" smtClean="0"/>
              <a:t>What do you do?</a:t>
            </a:r>
            <a:endParaRPr lang="en-US" sz="3200" b="1" i="1" dirty="0"/>
          </a:p>
          <a:p>
            <a:pPr lvl="1" eaLnBrk="1" hangingPunct="1">
              <a:defRPr/>
            </a:pPr>
            <a:endParaRPr lang="en-US" dirty="0"/>
          </a:p>
        </p:txBody>
      </p:sp>
      <p:sp>
        <p:nvSpPr>
          <p:cNvPr id="282626" name="Title 3"/>
          <p:cNvSpPr txBox="1">
            <a:spLocks/>
          </p:cNvSpPr>
          <p:nvPr/>
        </p:nvSpPr>
        <p:spPr bwMode="auto">
          <a:xfrm>
            <a:off x="0" y="381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marL="742950" indent="-7429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i="1">
                <a:solidFill>
                  <a:srgbClr val="000000"/>
                </a:solidFill>
                <a:latin typeface="Arial" charset="0"/>
              </a:rPr>
              <a:t>2. Defining Behavior Expectations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2286000" y="274638"/>
            <a:ext cx="4605338" cy="1143000"/>
          </a:xfrm>
        </p:spPr>
        <p:txBody>
          <a:bodyPr/>
          <a:lstStyle/>
          <a:p>
            <a:r>
              <a:rPr lang="en-US" altLang="en-US" sz="4000">
                <a:ea typeface="ＭＳ Ｐゴシック" charset="-128"/>
              </a:rPr>
              <a:t>BEST Expectations:</a:t>
            </a:r>
            <a:br>
              <a:rPr lang="en-US" altLang="en-US" sz="4000">
                <a:ea typeface="ＭＳ Ｐゴシック" charset="-128"/>
              </a:rPr>
            </a:br>
            <a:r>
              <a:rPr lang="en-US" altLang="en-US" sz="4000">
                <a:ea typeface="ＭＳ Ｐゴシック" charset="-128"/>
              </a:rPr>
              <a:t>Teaching Matrix</a:t>
            </a:r>
          </a:p>
        </p:txBody>
      </p:sp>
      <p:graphicFrame>
        <p:nvGraphicFramePr>
          <p:cNvPr id="4" name="Content Placeholder 3"/>
          <p:cNvGraphicFramePr>
            <a:graphicFrameLocks noGrp="1"/>
          </p:cNvGraphicFramePr>
          <p:nvPr>
            <p:ph idx="1"/>
          </p:nvPr>
        </p:nvGraphicFramePr>
        <p:xfrm>
          <a:off x="0" y="1754560"/>
          <a:ext cx="9144000" cy="5103440"/>
        </p:xfrm>
        <a:graphic>
          <a:graphicData uri="http://schemas.openxmlformats.org/drawingml/2006/table">
            <a:tbl>
              <a:tblPr firstRow="1" bandRow="1">
                <a:tableStyleId>{284E427A-3D55-4303-BF80-6455036E1DE7}</a:tableStyleId>
              </a:tblPr>
              <a:tblGrid>
                <a:gridCol w="2971002"/>
                <a:gridCol w="6172998"/>
              </a:tblGrid>
              <a:tr h="513766">
                <a:tc>
                  <a:txBody>
                    <a:bodyPr/>
                    <a:lstStyle/>
                    <a:p>
                      <a:r>
                        <a:rPr lang="en-US" sz="2200" dirty="0" smtClean="0">
                          <a:solidFill>
                            <a:schemeClr val="bg1"/>
                          </a:solidFill>
                        </a:rPr>
                        <a:t>BEST Expectation</a:t>
                      </a:r>
                      <a:endParaRPr lang="en-US" sz="2200" dirty="0">
                        <a:solidFill>
                          <a:schemeClr val="bg1"/>
                        </a:solidFill>
                      </a:endParaRPr>
                    </a:p>
                  </a:txBody>
                  <a:tcPr marL="91246" marR="91246">
                    <a:solidFill>
                      <a:schemeClr val="tx2">
                        <a:lumMod val="60000"/>
                        <a:lumOff val="40000"/>
                      </a:schemeClr>
                    </a:solidFill>
                  </a:tcPr>
                </a:tc>
                <a:tc>
                  <a:txBody>
                    <a:bodyPr/>
                    <a:lstStyle/>
                    <a:p>
                      <a:r>
                        <a:rPr lang="en-US" sz="2200" i="1" dirty="0" smtClean="0">
                          <a:solidFill>
                            <a:schemeClr val="bg1"/>
                          </a:solidFill>
                        </a:rPr>
                        <a:t>All</a:t>
                      </a:r>
                      <a:r>
                        <a:rPr lang="en-US" sz="2200" i="1" baseline="0" dirty="0" smtClean="0">
                          <a:solidFill>
                            <a:schemeClr val="bg1"/>
                          </a:solidFill>
                        </a:rPr>
                        <a:t> </a:t>
                      </a:r>
                      <a:r>
                        <a:rPr lang="en-US" sz="2200" i="1" dirty="0" smtClean="0">
                          <a:solidFill>
                            <a:schemeClr val="bg1"/>
                          </a:solidFill>
                        </a:rPr>
                        <a:t>Settings</a:t>
                      </a:r>
                      <a:endParaRPr lang="en-US" sz="2200" i="1" dirty="0">
                        <a:solidFill>
                          <a:schemeClr val="bg1"/>
                        </a:solidFill>
                      </a:endParaRPr>
                    </a:p>
                  </a:txBody>
                  <a:tcPr marL="91246" marR="91246">
                    <a:solidFill>
                      <a:schemeClr val="tx2">
                        <a:lumMod val="60000"/>
                        <a:lumOff val="40000"/>
                      </a:schemeClr>
                    </a:solidFill>
                  </a:tcPr>
                </a:tc>
              </a:tr>
              <a:tr h="1552385">
                <a:tc>
                  <a:txBody>
                    <a:bodyPr/>
                    <a:lstStyle/>
                    <a:p>
                      <a:r>
                        <a:rPr lang="en-US" sz="2500" b="1" i="1" dirty="0" smtClean="0"/>
                        <a:t>B</a:t>
                      </a:r>
                      <a:r>
                        <a:rPr lang="en-US" sz="2500" i="1" dirty="0" smtClean="0"/>
                        <a:t>e</a:t>
                      </a:r>
                      <a:r>
                        <a:rPr lang="en-US" sz="2500" i="1" baseline="0" dirty="0" smtClean="0"/>
                        <a:t> Respectful</a:t>
                      </a:r>
                      <a:endParaRPr lang="en-US" sz="2500" i="1" dirty="0"/>
                    </a:p>
                  </a:txBody>
                  <a:tcPr marL="91246" marR="91246">
                    <a:solidFill>
                      <a:srgbClr val="FFFF00">
                        <a:alpha val="39000"/>
                      </a:srgbClr>
                    </a:solidFill>
                  </a:tcPr>
                </a:tc>
                <a:tc>
                  <a:txBody>
                    <a:bodyPr/>
                    <a:lstStyle/>
                    <a:p>
                      <a:pPr marL="571500" indent="-571500">
                        <a:buFont typeface="Arial"/>
                        <a:buChar char="•"/>
                      </a:pPr>
                      <a:r>
                        <a:rPr lang="en-US" sz="1900" baseline="0" dirty="0" smtClean="0"/>
                        <a:t>Empathic responses to presenters and colleagues</a:t>
                      </a:r>
                    </a:p>
                    <a:p>
                      <a:pPr marL="571500" indent="-571500">
                        <a:buFont typeface="Arial"/>
                        <a:buChar char="•"/>
                      </a:pPr>
                      <a:r>
                        <a:rPr lang="en-US" sz="1900" dirty="0" smtClean="0"/>
                        <a:t>Silence</a:t>
                      </a:r>
                      <a:r>
                        <a:rPr lang="en-US" sz="1900" baseline="0" dirty="0" smtClean="0"/>
                        <a:t> cell phones</a:t>
                      </a:r>
                    </a:p>
                    <a:p>
                      <a:pPr marL="571500" indent="-571500">
                        <a:buFont typeface="Arial"/>
                        <a:buChar char="•"/>
                      </a:pPr>
                      <a:r>
                        <a:rPr lang="en-US" sz="1900" baseline="0" dirty="0" smtClean="0"/>
                        <a:t>Be present and wait for breaks</a:t>
                      </a:r>
                      <a:endParaRPr lang="en-US" sz="1700" baseline="0" dirty="0" smtClean="0"/>
                    </a:p>
                    <a:p>
                      <a:endParaRPr lang="en-US" sz="1500" dirty="0" smtClean="0"/>
                    </a:p>
                  </a:txBody>
                  <a:tcPr marL="91246" marR="91246">
                    <a:solidFill>
                      <a:srgbClr val="FFFF00">
                        <a:alpha val="39000"/>
                      </a:srgbClr>
                    </a:solidFill>
                  </a:tcPr>
                </a:tc>
              </a:tr>
              <a:tr h="1003617">
                <a:tc>
                  <a:txBody>
                    <a:bodyPr/>
                    <a:lstStyle/>
                    <a:p>
                      <a:r>
                        <a:rPr lang="en-US" sz="2500" b="1" i="1" dirty="0" smtClean="0"/>
                        <a:t>E</a:t>
                      </a:r>
                      <a:r>
                        <a:rPr lang="en-US" sz="2500" i="1" dirty="0" smtClean="0"/>
                        <a:t>ngage</a:t>
                      </a:r>
                      <a:endParaRPr lang="en-US" sz="2500" i="1" dirty="0"/>
                    </a:p>
                  </a:txBody>
                  <a:tcPr marL="91246" marR="91246">
                    <a:solidFill>
                      <a:schemeClr val="tx2">
                        <a:lumMod val="60000"/>
                        <a:lumOff val="40000"/>
                      </a:schemeClr>
                    </a:solidFill>
                  </a:tcPr>
                </a:tc>
                <a:tc>
                  <a:txBody>
                    <a:bodyPr/>
                    <a:lstStyle/>
                    <a:p>
                      <a:pPr marL="571500" indent="-571500">
                        <a:buFont typeface="Arial"/>
                        <a:buChar char="•"/>
                      </a:pPr>
                      <a:r>
                        <a:rPr lang="en-US" sz="2000" dirty="0" smtClean="0"/>
                        <a:t>Take a</a:t>
                      </a:r>
                      <a:r>
                        <a:rPr lang="en-US" sz="2000" baseline="0" dirty="0" smtClean="0"/>
                        <a:t> Team role</a:t>
                      </a:r>
                    </a:p>
                    <a:p>
                      <a:pPr marL="571500" indent="-571500">
                        <a:buFont typeface="Arial"/>
                        <a:buChar char="•"/>
                      </a:pPr>
                      <a:r>
                        <a:rPr lang="en-US" sz="2000" baseline="0" dirty="0" smtClean="0"/>
                        <a:t>Ask clarifying questions</a:t>
                      </a:r>
                    </a:p>
                    <a:p>
                      <a:endParaRPr lang="en-US" sz="1500" baseline="0" dirty="0" smtClean="0"/>
                    </a:p>
                  </a:txBody>
                  <a:tcPr marL="91246" marR="91246">
                    <a:solidFill>
                      <a:schemeClr val="tx2">
                        <a:lumMod val="60000"/>
                        <a:lumOff val="40000"/>
                      </a:schemeClr>
                    </a:solidFill>
                  </a:tcPr>
                </a:tc>
              </a:tr>
              <a:tr h="1006141">
                <a:tc>
                  <a:txBody>
                    <a:bodyPr/>
                    <a:lstStyle/>
                    <a:p>
                      <a:r>
                        <a:rPr lang="en-US" sz="2500" b="1" i="1" dirty="0" smtClean="0"/>
                        <a:t>S</a:t>
                      </a:r>
                      <a:r>
                        <a:rPr lang="en-US" sz="2500" b="0" i="1" dirty="0" smtClean="0"/>
                        <a:t>trengths-based</a:t>
                      </a:r>
                      <a:endParaRPr lang="en-US" sz="2500" dirty="0"/>
                    </a:p>
                  </a:txBody>
                  <a:tcPr marL="91246" marR="91246">
                    <a:solidFill>
                      <a:srgbClr val="FFFF00">
                        <a:alpha val="39000"/>
                      </a:srgbClr>
                    </a:solidFill>
                  </a:tcPr>
                </a:tc>
                <a:tc>
                  <a:txBody>
                    <a:bodyPr/>
                    <a:lstStyle/>
                    <a:p>
                      <a:pPr marL="571500" marR="0" indent="-571500" algn="l" defTabSz="940506" rtl="0" eaLnBrk="1" fontAlgn="auto" latinLnBrk="0" hangingPunct="1">
                        <a:lnSpc>
                          <a:spcPct val="100000"/>
                        </a:lnSpc>
                        <a:spcBef>
                          <a:spcPts val="0"/>
                        </a:spcBef>
                        <a:spcAft>
                          <a:spcPts val="0"/>
                        </a:spcAft>
                        <a:buClrTx/>
                        <a:buSzTx/>
                        <a:buFont typeface="Arial"/>
                        <a:buChar char="•"/>
                        <a:tabLst/>
                        <a:defRPr/>
                      </a:pPr>
                      <a:r>
                        <a:rPr lang="en-US" sz="2000" baseline="0" dirty="0" smtClean="0"/>
                        <a:t>Use positive statements and re-statements</a:t>
                      </a:r>
                    </a:p>
                    <a:p>
                      <a:pPr marL="571500" indent="-571500">
                        <a:buFont typeface="Arial"/>
                        <a:buChar char="•"/>
                      </a:pPr>
                      <a:r>
                        <a:rPr lang="en-US" sz="2000" baseline="0" dirty="0" smtClean="0"/>
                        <a:t>Remember, four positives to one negative </a:t>
                      </a:r>
                    </a:p>
                    <a:p>
                      <a:endParaRPr lang="en-US" sz="1500" baseline="0" dirty="0" smtClean="0"/>
                    </a:p>
                  </a:txBody>
                  <a:tcPr marL="91246" marR="91246">
                    <a:solidFill>
                      <a:srgbClr val="FFFF00">
                        <a:alpha val="39000"/>
                      </a:srgbClr>
                    </a:solidFill>
                  </a:tcPr>
                </a:tc>
              </a:tr>
              <a:tr h="1027531">
                <a:tc>
                  <a:txBody>
                    <a:bodyPr/>
                    <a:lstStyle/>
                    <a:p>
                      <a:r>
                        <a:rPr lang="en-US" sz="2500" b="1" i="1" dirty="0" smtClean="0"/>
                        <a:t>T</a:t>
                      </a:r>
                      <a:r>
                        <a:rPr lang="en-US" sz="2500" i="1" dirty="0" smtClean="0"/>
                        <a:t>eam Solutions</a:t>
                      </a:r>
                      <a:endParaRPr lang="en-US" sz="2500" i="1" dirty="0"/>
                    </a:p>
                  </a:txBody>
                  <a:tcPr marL="91246" marR="91246">
                    <a:solidFill>
                      <a:schemeClr val="tx2">
                        <a:lumMod val="60000"/>
                        <a:lumOff val="40000"/>
                      </a:schemeClr>
                    </a:solidFill>
                  </a:tcPr>
                </a:tc>
                <a:tc>
                  <a:txBody>
                    <a:bodyPr/>
                    <a:lstStyle/>
                    <a:p>
                      <a:pPr marL="571500" indent="-571500">
                        <a:buFont typeface="Arial"/>
                        <a:buChar char="•"/>
                      </a:pPr>
                      <a:r>
                        <a:rPr lang="en-US" sz="2000" dirty="0" smtClean="0"/>
                        <a:t>Establish and follow team roles</a:t>
                      </a:r>
                      <a:r>
                        <a:rPr lang="en-US" sz="2000" baseline="0" dirty="0" smtClean="0"/>
                        <a:t> and norms</a:t>
                      </a:r>
                    </a:p>
                    <a:p>
                      <a:pPr marL="571500" indent="-571500">
                        <a:buFont typeface="Arial"/>
                        <a:buChar char="•"/>
                      </a:pPr>
                      <a:r>
                        <a:rPr lang="en-US" sz="2000" baseline="0" dirty="0" smtClean="0"/>
                        <a:t>Consider all ideas of team members</a:t>
                      </a:r>
                    </a:p>
                    <a:p>
                      <a:endParaRPr lang="en-US" sz="1500" dirty="0"/>
                    </a:p>
                  </a:txBody>
                  <a:tcPr marL="91246" marR="91246">
                    <a:solidFill>
                      <a:schemeClr val="tx2">
                        <a:lumMod val="60000"/>
                        <a:lumOff val="40000"/>
                      </a:schemeClr>
                    </a:solidFill>
                  </a:tcPr>
                </a:tc>
              </a:tr>
            </a:tbl>
          </a:graphicData>
        </a:graphic>
      </p:graphicFrame>
      <p:pic>
        <p:nvPicPr>
          <p:cNvPr id="181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1338" y="60325"/>
            <a:ext cx="19732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60325"/>
            <a:ext cx="19732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3649" name="Content Placeholder 2"/>
          <p:cNvSpPr>
            <a:spLocks noGrp="1"/>
          </p:cNvSpPr>
          <p:nvPr>
            <p:ph idx="4294967295"/>
          </p:nvPr>
        </p:nvSpPr>
        <p:spPr>
          <a:xfrm>
            <a:off x="0" y="1090613"/>
            <a:ext cx="4110038" cy="2524125"/>
          </a:xfrm>
        </p:spPr>
        <p:txBody>
          <a:bodyPr/>
          <a:lstStyle/>
          <a:p>
            <a:pPr eaLnBrk="1" hangingPunct="1">
              <a:lnSpc>
                <a:spcPct val="80000"/>
              </a:lnSpc>
              <a:buFont typeface="Symbol" charset="2"/>
              <a:buNone/>
            </a:pPr>
            <a:r>
              <a:rPr lang="en-US" altLang="en-US" sz="2800">
                <a:latin typeface="Arial" charset="0"/>
                <a:ea typeface="ＭＳ Ｐゴシック" charset="-128"/>
              </a:rPr>
              <a:t>Considerations:</a:t>
            </a:r>
          </a:p>
          <a:p>
            <a:pPr eaLnBrk="1" hangingPunct="1">
              <a:lnSpc>
                <a:spcPct val="80000"/>
              </a:lnSpc>
              <a:buFont typeface="Symbol" charset="2"/>
              <a:buNone/>
            </a:pPr>
            <a:endParaRPr lang="en-US" altLang="en-US" sz="2800">
              <a:latin typeface="Arial" charset="0"/>
              <a:ea typeface="ＭＳ Ｐゴシック" charset="-128"/>
            </a:endParaRPr>
          </a:p>
          <a:p>
            <a:pPr eaLnBrk="1" hangingPunct="1">
              <a:lnSpc>
                <a:spcPct val="80000"/>
              </a:lnSpc>
              <a:buFont typeface="Symbol" charset="2"/>
              <a:buNone/>
            </a:pPr>
            <a:r>
              <a:rPr lang="en-US" altLang="en-US" sz="2800">
                <a:latin typeface="Arial" charset="0"/>
                <a:ea typeface="ＭＳ Ｐゴシック" charset="-128"/>
              </a:rPr>
              <a:t>Differentiate! </a:t>
            </a:r>
          </a:p>
          <a:p>
            <a:pPr eaLnBrk="1" hangingPunct="1">
              <a:lnSpc>
                <a:spcPct val="80000"/>
              </a:lnSpc>
              <a:buFont typeface="Symbol" charset="2"/>
              <a:buNone/>
            </a:pPr>
            <a:endParaRPr lang="en-US" altLang="en-US" sz="2800">
              <a:latin typeface="Arial" charset="0"/>
              <a:ea typeface="ＭＳ Ｐゴシック" charset="-128"/>
            </a:endParaRPr>
          </a:p>
          <a:p>
            <a:pPr eaLnBrk="1" hangingPunct="1">
              <a:lnSpc>
                <a:spcPct val="80000"/>
              </a:lnSpc>
              <a:buFont typeface="Symbol" charset="2"/>
              <a:buNone/>
            </a:pPr>
            <a:r>
              <a:rPr lang="en-US" altLang="en-US" sz="2800">
                <a:latin typeface="Arial" charset="0"/>
                <a:ea typeface="ＭＳ Ｐゴシック" charset="-128"/>
              </a:rPr>
              <a:t>High School vs. Middle vs. Elementary……..</a:t>
            </a:r>
          </a:p>
          <a:p>
            <a:pPr eaLnBrk="1" hangingPunct="1">
              <a:lnSpc>
                <a:spcPct val="80000"/>
              </a:lnSpc>
              <a:buFont typeface="Symbol" charset="2"/>
              <a:buNone/>
            </a:pPr>
            <a:endParaRPr lang="en-US" altLang="en-US" sz="2600">
              <a:latin typeface="Arial" charset="0"/>
              <a:ea typeface="ＭＳ Ｐゴシック" charset="-128"/>
            </a:endParaRPr>
          </a:p>
          <a:p>
            <a:pPr eaLnBrk="1" hangingPunct="1">
              <a:lnSpc>
                <a:spcPct val="80000"/>
              </a:lnSpc>
              <a:buFont typeface="Arial" charset="0"/>
              <a:buNone/>
            </a:pPr>
            <a:endParaRPr lang="en-US" altLang="en-US" sz="2700">
              <a:ea typeface="ＭＳ Ｐゴシック" charset="-128"/>
            </a:endParaRPr>
          </a:p>
        </p:txBody>
      </p:sp>
      <p:sp>
        <p:nvSpPr>
          <p:cNvPr id="283650" name="Title 3"/>
          <p:cNvSpPr>
            <a:spLocks noGrp="1"/>
          </p:cNvSpPr>
          <p:nvPr>
            <p:ph type="title" idx="4294967295"/>
          </p:nvPr>
        </p:nvSpPr>
        <p:spPr>
          <a:xfrm>
            <a:off x="0" y="87313"/>
            <a:ext cx="9144000" cy="747712"/>
          </a:xfrm>
        </p:spPr>
        <p:txBody>
          <a:bodyPr/>
          <a:lstStyle/>
          <a:p>
            <a:pPr marL="742950" indent="-742950" eaLnBrk="1" hangingPunct="1"/>
            <a:r>
              <a:rPr lang="en-US" altLang="en-US" sz="4000" i="1">
                <a:latin typeface="Ara" charset="0"/>
                <a:ea typeface="ＭＳ Ｐゴシック" charset="-128"/>
              </a:rPr>
              <a:t>2. Defining Behavior </a:t>
            </a:r>
            <a:r>
              <a:rPr lang="en-US" altLang="en-US" sz="4000" i="1">
                <a:latin typeface="Arial" charset="0"/>
                <a:ea typeface="ＭＳ Ｐゴシック" charset="-128"/>
              </a:rPr>
              <a:t>Expectations</a:t>
            </a:r>
            <a:r>
              <a:rPr lang="en-US" altLang="en-US" sz="4000" i="1">
                <a:latin typeface="Ara" charset="0"/>
                <a:ea typeface="ＭＳ Ｐゴシック" charset="-128"/>
              </a:rPr>
              <a:t> </a:t>
            </a:r>
          </a:p>
        </p:txBody>
      </p:sp>
      <p:pic>
        <p:nvPicPr>
          <p:cNvPr id="28365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1138" y="1470025"/>
            <a:ext cx="5122862"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2" name="TextBox 4"/>
          <p:cNvSpPr txBox="1">
            <a:spLocks noChangeArrowheads="1"/>
          </p:cNvSpPr>
          <p:nvPr/>
        </p:nvSpPr>
        <p:spPr bwMode="auto">
          <a:xfrm>
            <a:off x="6688138" y="4651375"/>
            <a:ext cx="2455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Richmond Elementary</a:t>
            </a:r>
          </a:p>
        </p:txBody>
      </p:sp>
      <p:pic>
        <p:nvPicPr>
          <p:cNvPr id="28365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133850"/>
            <a:ext cx="5802313"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4" name="TextBox 2"/>
          <p:cNvSpPr txBox="1">
            <a:spLocks noChangeArrowheads="1"/>
          </p:cNvSpPr>
          <p:nvPr/>
        </p:nvSpPr>
        <p:spPr bwMode="auto">
          <a:xfrm>
            <a:off x="0" y="3763963"/>
            <a:ext cx="2609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latin typeface="Arial" charset="0"/>
              </a:rPr>
              <a:t>Vergennes High School </a:t>
            </a: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211138" y="1123950"/>
          <a:ext cx="8839200" cy="5734051"/>
        </p:xfrm>
        <a:graphic>
          <a:graphicData uri="http://schemas.openxmlformats.org/drawingml/2006/table">
            <a:tbl>
              <a:tblPr/>
              <a:tblGrid>
                <a:gridCol w="531812"/>
                <a:gridCol w="1068388"/>
                <a:gridCol w="947737"/>
                <a:gridCol w="998538"/>
                <a:gridCol w="1177925"/>
                <a:gridCol w="990600"/>
                <a:gridCol w="935037"/>
                <a:gridCol w="1093788"/>
                <a:gridCol w="1095375"/>
              </a:tblGrid>
              <a:tr h="609600">
                <a:tc rowSpan="2"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altLang="en-US" sz="2200" b="1" i="0" u="none" strike="noStrike" cap="none" normalizeH="0" baseline="0">
                          <a:ln>
                            <a:noFill/>
                          </a:ln>
                          <a:solidFill>
                            <a:schemeClr val="tx1"/>
                          </a:solidFill>
                          <a:effectLst/>
                          <a:latin typeface="Arial" charset="0"/>
                          <a:ea typeface="ＭＳ Ｐゴシック" charset="-128"/>
                        </a:rPr>
                        <a:t>Teaching Matrix</a:t>
                      </a: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SETTING</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31838">
                <a:tc gridSpan="2" vMerge="1">
                  <a:txBody>
                    <a:bodyPr/>
                    <a:lstStyle/>
                    <a:p>
                      <a:endParaRPr lang="en-US"/>
                    </a:p>
                  </a:txBody>
                  <a:tcPr/>
                </a:tc>
                <a:tc hMerge="1"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All Settings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Hallways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Playgrounds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Cafeteria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Library/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Computer Lab</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Assembly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Bus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r>
              <a:tr h="1463675">
                <a:tc rowSpan="3">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Ourselves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on task.</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Give your best effort.</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prepared.</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Have a plan.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Eat all your food.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Select healthy foods.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Study, read, compute.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Sit in one spot.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Watch for your stop.</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65263">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kind.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Hands/feet to self.</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Help/share with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normal voice volume.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 to right.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Play safe.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Include others.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Share equipment.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Practice good table manners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Whisper.</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Return books.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Listen/watch.</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appropriate applause.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 quiet voice.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Stay in your seat.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63675">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Property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Recycle.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Clean up after self.</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 litter.</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Maintain physical space.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equipment properly.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Put litter in garbage can.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Replace trays &amp; utensils.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Clean up eating area.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Push in chairs.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books carefully.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chairs appropriately.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Wipe your feet.</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Sit appropriately.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285748" name="Rectangle 59"/>
          <p:cNvSpPr>
            <a:spLocks noChangeArrowheads="1"/>
          </p:cNvSpPr>
          <p:nvPr/>
        </p:nvSpPr>
        <p:spPr bwMode="auto">
          <a:xfrm>
            <a:off x="211138" y="809307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200">
                <a:solidFill>
                  <a:srgbClr val="000000"/>
                </a:solidFill>
                <a:latin typeface="Arial" charset="0"/>
              </a:rPr>
              <a:t/>
            </a:r>
            <a:br>
              <a:rPr lang="en-US" altLang="en-US" sz="1200">
                <a:solidFill>
                  <a:srgbClr val="000000"/>
                </a:solidFill>
                <a:latin typeface="Arial" charset="0"/>
              </a:rPr>
            </a:br>
            <a:endParaRPr lang="en-US" altLang="en-US" sz="1800">
              <a:solidFill>
                <a:srgbClr val="000000"/>
              </a:solidFill>
              <a:latin typeface="Arial" charset="0"/>
            </a:endParaRPr>
          </a:p>
        </p:txBody>
      </p:sp>
      <p:sp>
        <p:nvSpPr>
          <p:cNvPr id="285749" name="Text Box 60"/>
          <p:cNvSpPr txBox="1">
            <a:spLocks noChangeArrowheads="1"/>
          </p:cNvSpPr>
          <p:nvPr/>
        </p:nvSpPr>
        <p:spPr bwMode="auto">
          <a:xfrm rot="-5400000">
            <a:off x="-896937" y="3640137"/>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90000"/>
              </a:lnSpc>
              <a:spcBef>
                <a:spcPct val="50000"/>
              </a:spcBef>
              <a:spcAft>
                <a:spcPct val="25000"/>
              </a:spcAft>
              <a:buClr>
                <a:srgbClr val="000000"/>
              </a:buClr>
              <a:buFontTx/>
              <a:buNone/>
            </a:pPr>
            <a:r>
              <a:rPr lang="en-US" altLang="en-US" sz="1800">
                <a:solidFill>
                  <a:srgbClr val="000000"/>
                </a:solidFill>
                <a:latin typeface="Arial" charset="0"/>
              </a:rPr>
              <a:t>Expectations</a:t>
            </a:r>
          </a:p>
        </p:txBody>
      </p:sp>
      <p:sp>
        <p:nvSpPr>
          <p:cNvPr id="5" name="Left Arrow 4"/>
          <p:cNvSpPr>
            <a:spLocks noChangeArrowheads="1"/>
          </p:cNvSpPr>
          <p:nvPr/>
        </p:nvSpPr>
        <p:spPr bwMode="auto">
          <a:xfrm rot="-1679496">
            <a:off x="1206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1.  SOCIAL SKILL</a:t>
            </a:r>
          </a:p>
        </p:txBody>
      </p:sp>
      <p:sp>
        <p:nvSpPr>
          <p:cNvPr id="6" name="Left Arrow 5"/>
          <p:cNvSpPr>
            <a:spLocks noChangeArrowheads="1"/>
          </p:cNvSpPr>
          <p:nvPr/>
        </p:nvSpPr>
        <p:spPr bwMode="auto">
          <a:xfrm rot="2195919">
            <a:off x="5427663" y="13049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2.  NATURAL CONTEXT</a:t>
            </a:r>
          </a:p>
        </p:txBody>
      </p:sp>
      <p:sp>
        <p:nvSpPr>
          <p:cNvPr id="8" name="Right Arrow 7"/>
          <p:cNvSpPr>
            <a:spLocks noChangeArrowheads="1"/>
          </p:cNvSpPr>
          <p:nvPr/>
        </p:nvSpPr>
        <p:spPr bwMode="auto">
          <a:xfrm rot="-1449623">
            <a:off x="2520950" y="4168775"/>
            <a:ext cx="3886200" cy="1981200"/>
          </a:xfrm>
          <a:prstGeom prst="rightArrow">
            <a:avLst>
              <a:gd name="adj1" fmla="val 50000"/>
              <a:gd name="adj2" fmla="val 50001"/>
            </a:avLst>
          </a:prstGeom>
          <a:solidFill>
            <a:srgbClr val="FFFF00"/>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3.  BEHAVIOR EXAMPLES</a:t>
            </a:r>
          </a:p>
        </p:txBody>
      </p:sp>
      <p:sp>
        <p:nvSpPr>
          <p:cNvPr id="10" name="Cloud Callout 9"/>
          <p:cNvSpPr/>
          <p:nvPr/>
        </p:nvSpPr>
        <p:spPr>
          <a:xfrm rot="330431">
            <a:off x="6305550" y="5048250"/>
            <a:ext cx="2984500" cy="1671638"/>
          </a:xfrm>
          <a:prstGeom prst="cloudCallout">
            <a:avLst>
              <a:gd name="adj1" fmla="val -34823"/>
              <a:gd name="adj2" fmla="val -870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600"/>
              </a:spcBef>
              <a:spcAft>
                <a:spcPts val="600"/>
              </a:spcAft>
              <a:defRPr/>
            </a:pPr>
            <a:r>
              <a:rPr lang="en-US">
                <a:solidFill>
                  <a:schemeClr val="tx1"/>
                </a:solidFill>
                <a:ea typeface="ＭＳ Ｐゴシック" charset="0"/>
                <a:cs typeface="Arial" charset="0"/>
              </a:rPr>
              <a:t>Teaching &amp; Lesson Plans</a:t>
            </a:r>
            <a:endParaRPr lang="en-US">
              <a:solidFill>
                <a:srgbClr val="FF0000"/>
              </a:solidFill>
              <a:ea typeface="ＭＳ Ｐゴシック" charset="0"/>
              <a:cs typeface="Arial" charset="0"/>
            </a:endParaRPr>
          </a:p>
        </p:txBody>
      </p:sp>
      <p:sp>
        <p:nvSpPr>
          <p:cNvPr id="51258" name="Title 1"/>
          <p:cNvSpPr>
            <a:spLocks noGrp="1"/>
          </p:cNvSpPr>
          <p:nvPr>
            <p:ph type="title" idx="4294967295"/>
          </p:nvPr>
        </p:nvSpPr>
        <p:spPr>
          <a:xfrm>
            <a:off x="0" y="134938"/>
            <a:ext cx="9144000" cy="642937"/>
          </a:xfrm>
        </p:spPr>
        <p:txBody>
          <a:bodyPr rtlCol="0">
            <a:normAutofit fontScale="90000"/>
          </a:bodyPr>
          <a:lstStyle/>
          <a:p>
            <a:pPr algn="l" eaLnBrk="1" fontAlgn="auto" hangingPunct="1">
              <a:spcAft>
                <a:spcPts val="0"/>
              </a:spcAft>
              <a:defRPr/>
            </a:pPr>
            <a:r>
              <a:rPr lang="en-US" i="1" dirty="0" smtClean="0">
                <a:latin typeface="Arial"/>
                <a:cs typeface="Arial"/>
              </a:rPr>
              <a:t>3. </a:t>
            </a:r>
            <a:r>
              <a:rPr lang="en-US" i="1" dirty="0">
                <a:latin typeface="Arial"/>
                <a:cs typeface="Arial"/>
              </a:rPr>
              <a:t>Teaching Behavior Expectations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016" y="-214544"/>
            <a:ext cx="10019147" cy="707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59"/>
          <p:cNvSpPr>
            <a:spLocks noChangeArrowheads="1"/>
          </p:cNvSpPr>
          <p:nvPr/>
        </p:nvSpPr>
        <p:spPr bwMode="auto">
          <a:xfrm>
            <a:off x="211138" y="809307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200">
                <a:solidFill>
                  <a:srgbClr val="000000"/>
                </a:solidFill>
                <a:latin typeface="Arial" charset="0"/>
              </a:rPr>
              <a:t/>
            </a:r>
            <a:br>
              <a:rPr lang="en-US" altLang="en-US" sz="1200">
                <a:solidFill>
                  <a:srgbClr val="000000"/>
                </a:solidFill>
                <a:latin typeface="Arial" charset="0"/>
              </a:rPr>
            </a:br>
            <a:endParaRPr lang="en-US" altLang="en-US" sz="1800">
              <a:solidFill>
                <a:srgbClr val="000000"/>
              </a:solidFill>
              <a:latin typeface="Arial" charset="0"/>
            </a:endParaRPr>
          </a:p>
        </p:txBody>
      </p:sp>
      <p:sp>
        <p:nvSpPr>
          <p:cNvPr id="51258" name="Title 1"/>
          <p:cNvSpPr>
            <a:spLocks noGrp="1"/>
          </p:cNvSpPr>
          <p:nvPr>
            <p:ph type="title"/>
          </p:nvPr>
        </p:nvSpPr>
        <p:spPr/>
        <p:txBody>
          <a:bodyPr rtlCol="0">
            <a:normAutofit fontScale="90000"/>
          </a:bodyPr>
          <a:lstStyle/>
          <a:p>
            <a:pPr algn="l" eaLnBrk="1" fontAlgn="auto" hangingPunct="1">
              <a:spcAft>
                <a:spcPts val="0"/>
              </a:spcAft>
              <a:defRPr/>
            </a:pPr>
            <a:r>
              <a:rPr lang="en-US" i="1" dirty="0">
                <a:latin typeface="Arial"/>
                <a:cs typeface="Arial"/>
              </a:rPr>
              <a:t>3</a:t>
            </a:r>
            <a:r>
              <a:rPr lang="en-US" i="1" dirty="0" smtClean="0">
                <a:latin typeface="Arial"/>
                <a:cs typeface="Arial"/>
              </a:rPr>
              <a:t>. </a:t>
            </a:r>
            <a:r>
              <a:rPr lang="en-US" i="1" dirty="0">
                <a:latin typeface="Arial"/>
                <a:cs typeface="Arial"/>
              </a:rPr>
              <a:t>Teaching Behavior Expectations</a:t>
            </a:r>
          </a:p>
        </p:txBody>
      </p:sp>
      <p:sp>
        <p:nvSpPr>
          <p:cNvPr id="289795" name="TextBox 1"/>
          <p:cNvSpPr txBox="1">
            <a:spLocks noChangeArrowheads="1"/>
          </p:cNvSpPr>
          <p:nvPr/>
        </p:nvSpPr>
        <p:spPr bwMode="auto">
          <a:xfrm>
            <a:off x="3375025" y="27574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sp>
        <p:nvSpPr>
          <p:cNvPr id="289796" name="Rectangle 1"/>
          <p:cNvSpPr>
            <a:spLocks noChangeArrowheads="1"/>
          </p:cNvSpPr>
          <p:nvPr/>
        </p:nvSpPr>
        <p:spPr bwMode="auto">
          <a:xfrm>
            <a:off x="211138" y="1930400"/>
            <a:ext cx="8716962" cy="52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lnSpc>
                <a:spcPct val="80000"/>
              </a:lnSpc>
              <a:spcBef>
                <a:spcPct val="0"/>
              </a:spcBef>
              <a:buFont typeface="Arial" charset="0"/>
              <a:buNone/>
            </a:pPr>
            <a:r>
              <a:rPr lang="en-US" altLang="en-US" b="1" i="1" dirty="0">
                <a:ea typeface="Calibri" charset="0"/>
                <a:cs typeface="Calibri" charset="0"/>
              </a:rPr>
              <a:t>Why is it important?</a:t>
            </a:r>
          </a:p>
          <a:p>
            <a:pPr eaLnBrk="1" hangingPunct="1">
              <a:lnSpc>
                <a:spcPct val="80000"/>
              </a:lnSpc>
              <a:spcBef>
                <a:spcPct val="0"/>
              </a:spcBef>
              <a:buFont typeface="Arial" charset="0"/>
              <a:buNone/>
            </a:pPr>
            <a:endParaRPr lang="en-US" altLang="en-US" sz="2400" dirty="0">
              <a:ea typeface="Calibri" charset="0"/>
              <a:cs typeface="Calibri" charset="0"/>
            </a:endParaRPr>
          </a:p>
          <a:p>
            <a:pPr eaLnBrk="1" hangingPunct="1">
              <a:spcBef>
                <a:spcPct val="0"/>
              </a:spcBef>
              <a:buFontTx/>
              <a:buNone/>
            </a:pPr>
            <a:r>
              <a:rPr lang="en-US" altLang="en-US" sz="2400" dirty="0">
                <a:ea typeface="Calibri" charset="0"/>
                <a:cs typeface="Calibri" charset="0"/>
              </a:rPr>
              <a:t>Behavioral errors more often occur because:</a:t>
            </a:r>
          </a:p>
          <a:p>
            <a:pPr lvl="1" eaLnBrk="1" hangingPunct="1">
              <a:spcBef>
                <a:spcPct val="0"/>
              </a:spcBef>
              <a:buFont typeface="Wingdings" charset="2"/>
              <a:buChar char="§"/>
            </a:pPr>
            <a:r>
              <a:rPr lang="en-US" altLang="en-US" sz="2400" dirty="0" smtClean="0">
                <a:ea typeface="Calibri" charset="0"/>
                <a:cs typeface="Calibri" charset="0"/>
              </a:rPr>
              <a:t> Acquisition </a:t>
            </a:r>
            <a:r>
              <a:rPr lang="en-US" altLang="en-US" sz="2400" dirty="0">
                <a:ea typeface="Calibri" charset="0"/>
                <a:cs typeface="Calibri" charset="0"/>
              </a:rPr>
              <a:t>Deficits (can’t do)</a:t>
            </a:r>
          </a:p>
          <a:p>
            <a:pPr lvl="1" eaLnBrk="1" hangingPunct="1">
              <a:spcBef>
                <a:spcPct val="0"/>
              </a:spcBef>
              <a:buFont typeface="Wingdings" charset="2"/>
              <a:buChar char="§"/>
            </a:pPr>
            <a:r>
              <a:rPr lang="en-US" altLang="en-US" sz="2400" dirty="0" smtClean="0">
                <a:ea typeface="Calibri" charset="0"/>
                <a:cs typeface="Calibri" charset="0"/>
              </a:rPr>
              <a:t> Performance </a:t>
            </a:r>
            <a:r>
              <a:rPr lang="en-US" altLang="en-US" sz="2400" dirty="0">
                <a:ea typeface="Calibri" charset="0"/>
                <a:cs typeface="Calibri" charset="0"/>
              </a:rPr>
              <a:t>Deficits (won’t do)</a:t>
            </a:r>
          </a:p>
          <a:p>
            <a:pPr lvl="1" eaLnBrk="1" hangingPunct="1">
              <a:spcBef>
                <a:spcPct val="0"/>
              </a:spcBef>
              <a:buFont typeface="Wingdings" charset="2"/>
              <a:buChar char="§"/>
            </a:pPr>
            <a:r>
              <a:rPr lang="en-US" altLang="en-US" sz="2400" dirty="0" smtClean="0">
                <a:ea typeface="Calibri" charset="0"/>
                <a:cs typeface="Calibri" charset="0"/>
              </a:rPr>
              <a:t> Fluency </a:t>
            </a:r>
            <a:r>
              <a:rPr lang="en-US" altLang="en-US" sz="2400" dirty="0">
                <a:ea typeface="Calibri" charset="0"/>
                <a:cs typeface="Calibri" charset="0"/>
              </a:rPr>
              <a:t>Deficits (not enough practice)</a:t>
            </a:r>
          </a:p>
          <a:p>
            <a:pPr lvl="1" eaLnBrk="1" hangingPunct="1">
              <a:spcBef>
                <a:spcPct val="0"/>
              </a:spcBef>
              <a:buFont typeface="Symbol" charset="2"/>
              <a:buNone/>
            </a:pPr>
            <a:endParaRPr lang="en-US" altLang="en-US" sz="2400" dirty="0">
              <a:ea typeface="Calibri" charset="0"/>
              <a:cs typeface="Calibri" charset="0"/>
            </a:endParaRPr>
          </a:p>
          <a:p>
            <a:pPr eaLnBrk="1" hangingPunct="1">
              <a:spcBef>
                <a:spcPct val="0"/>
              </a:spcBef>
              <a:buFontTx/>
              <a:buNone/>
            </a:pPr>
            <a:r>
              <a:rPr lang="en-US" altLang="en-US" sz="2400" dirty="0">
                <a:ea typeface="Calibri" charset="0"/>
                <a:cs typeface="Calibri" charset="0"/>
              </a:rPr>
              <a:t>Repetition is key to learning new skills:</a:t>
            </a:r>
          </a:p>
          <a:p>
            <a:pPr lvl="1" eaLnBrk="1" hangingPunct="1">
              <a:spcBef>
                <a:spcPct val="0"/>
              </a:spcBef>
              <a:buFontTx/>
              <a:buChar char="•"/>
            </a:pPr>
            <a:r>
              <a:rPr lang="en-US" altLang="en-US" sz="2400" dirty="0" smtClean="0">
                <a:ea typeface="Calibri" charset="0"/>
                <a:cs typeface="Calibri" charset="0"/>
              </a:rPr>
              <a:t> For </a:t>
            </a:r>
            <a:r>
              <a:rPr lang="en-US" altLang="en-US" sz="2400" dirty="0">
                <a:ea typeface="Calibri" charset="0"/>
                <a:cs typeface="Calibri" charset="0"/>
              </a:rPr>
              <a:t>a child to </a:t>
            </a:r>
            <a:r>
              <a:rPr lang="en-US" altLang="en-US" sz="2400" i="1" dirty="0">
                <a:ea typeface="Calibri" charset="0"/>
                <a:cs typeface="Calibri" charset="0"/>
              </a:rPr>
              <a:t>learn something new</a:t>
            </a:r>
            <a:r>
              <a:rPr lang="en-US" altLang="en-US" sz="2400" dirty="0">
                <a:ea typeface="Calibri" charset="0"/>
                <a:cs typeface="Calibri" charset="0"/>
              </a:rPr>
              <a:t>, it needs to be repeated on average of 8 times</a:t>
            </a:r>
          </a:p>
          <a:p>
            <a:pPr lvl="1" eaLnBrk="1" hangingPunct="1">
              <a:spcBef>
                <a:spcPct val="0"/>
              </a:spcBef>
              <a:buFontTx/>
              <a:buChar char="•"/>
            </a:pPr>
            <a:r>
              <a:rPr lang="en-US" altLang="en-US" sz="2400" dirty="0" smtClean="0">
                <a:ea typeface="Calibri" charset="0"/>
                <a:cs typeface="Calibri" charset="0"/>
              </a:rPr>
              <a:t> For </a:t>
            </a:r>
            <a:r>
              <a:rPr lang="en-US" altLang="en-US" sz="2400" dirty="0">
                <a:ea typeface="Calibri" charset="0"/>
                <a:cs typeface="Calibri" charset="0"/>
              </a:rPr>
              <a:t>a child to </a:t>
            </a:r>
            <a:r>
              <a:rPr lang="en-US" altLang="en-US" sz="2400" i="1" dirty="0">
                <a:ea typeface="Calibri" charset="0"/>
                <a:cs typeface="Calibri" charset="0"/>
              </a:rPr>
              <a:t>unlearn</a:t>
            </a:r>
            <a:r>
              <a:rPr lang="en-US" altLang="en-US" sz="2400" dirty="0">
                <a:ea typeface="Calibri" charset="0"/>
                <a:cs typeface="Calibri" charset="0"/>
              </a:rPr>
              <a:t> an old behavior and replace with a new behavior, the new behavior must be repeated on average 28 times </a:t>
            </a:r>
            <a:r>
              <a:rPr lang="en-US" altLang="en-US" sz="2400" i="1" dirty="0">
                <a:ea typeface="Calibri" charset="0"/>
                <a:cs typeface="Calibri" charset="0"/>
              </a:rPr>
              <a:t>(Harry Wong)</a:t>
            </a:r>
          </a:p>
          <a:p>
            <a:pPr lvl="1" eaLnBrk="1" hangingPunct="1">
              <a:spcBef>
                <a:spcPct val="0"/>
              </a:spcBef>
              <a:buFontTx/>
              <a:buNone/>
            </a:pPr>
            <a:endParaRPr lang="en-US" altLang="en-US" sz="2400" i="1" dirty="0">
              <a:ea typeface="Calibri" charset="0"/>
              <a:cs typeface="Calibri" charset="0"/>
            </a:endParaRP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3"/>
          <p:cNvSpPr>
            <a:spLocks noGrp="1"/>
          </p:cNvSpPr>
          <p:nvPr>
            <p:ph type="title" idx="4294967295"/>
          </p:nvPr>
        </p:nvSpPr>
        <p:spPr>
          <a:xfrm>
            <a:off x="0" y="38100"/>
            <a:ext cx="9144000" cy="830263"/>
          </a:xfrm>
        </p:spPr>
        <p:txBody>
          <a:bodyPr/>
          <a:lstStyle/>
          <a:p>
            <a:pPr marL="742950" indent="-742950" eaLnBrk="1" hangingPunct="1"/>
            <a:r>
              <a:rPr lang="en-US" altLang="en-US" sz="4000" i="1">
                <a:latin typeface="Arial" charset="0"/>
                <a:ea typeface="ＭＳ Ｐゴシック" charset="-128"/>
              </a:rPr>
              <a:t>3. Teaching Behavior Expectations </a:t>
            </a:r>
          </a:p>
        </p:txBody>
      </p:sp>
      <p:sp>
        <p:nvSpPr>
          <p:cNvPr id="37890" name="Content Placeholder 2"/>
          <p:cNvSpPr>
            <a:spLocks noGrp="1"/>
          </p:cNvSpPr>
          <p:nvPr>
            <p:ph idx="4294967295"/>
          </p:nvPr>
        </p:nvSpPr>
        <p:spPr>
          <a:xfrm>
            <a:off x="0" y="1009650"/>
            <a:ext cx="4229100" cy="1630363"/>
          </a:xfrm>
        </p:spPr>
        <p:txBody>
          <a:bodyPr/>
          <a:lstStyle/>
          <a:p>
            <a:pPr eaLnBrk="1" hangingPunct="1">
              <a:lnSpc>
                <a:spcPct val="80000"/>
              </a:lnSpc>
              <a:buFont typeface="Symbol" charset="0"/>
              <a:buNone/>
              <a:defRPr/>
            </a:pPr>
            <a:r>
              <a:rPr lang="en-US" sz="2800" dirty="0" smtClean="0">
                <a:latin typeface="Arial"/>
                <a:cs typeface="Arial"/>
              </a:rPr>
              <a:t>What does it look like?</a:t>
            </a:r>
          </a:p>
          <a:p>
            <a:pPr eaLnBrk="1" hangingPunct="1">
              <a:defRPr/>
            </a:pPr>
            <a:r>
              <a:rPr lang="en-US" sz="1800" dirty="0"/>
              <a:t>Use a specific, positive statement</a:t>
            </a:r>
          </a:p>
          <a:p>
            <a:pPr eaLnBrk="1" hangingPunct="1">
              <a:defRPr/>
            </a:pPr>
            <a:r>
              <a:rPr lang="en-US" sz="1800" dirty="0"/>
              <a:t>Provide the reason and describe</a:t>
            </a:r>
          </a:p>
          <a:p>
            <a:pPr eaLnBrk="1" hangingPunct="1">
              <a:defRPr/>
            </a:pPr>
            <a:r>
              <a:rPr lang="en-US" sz="1800" dirty="0"/>
              <a:t>Model and provide practice </a:t>
            </a:r>
          </a:p>
          <a:p>
            <a:pPr eaLnBrk="1" hangingPunct="1">
              <a:lnSpc>
                <a:spcPct val="80000"/>
              </a:lnSpc>
              <a:buFont typeface="Symbol" charset="0"/>
              <a:buNone/>
              <a:defRPr/>
            </a:pPr>
            <a:endParaRPr lang="en-US" sz="2800" dirty="0" smtClean="0">
              <a:latin typeface="Arial"/>
              <a:cs typeface="Arial"/>
            </a:endParaRPr>
          </a:p>
          <a:p>
            <a:pPr eaLnBrk="1" hangingPunct="1">
              <a:lnSpc>
                <a:spcPct val="80000"/>
              </a:lnSpc>
              <a:defRPr/>
            </a:pPr>
            <a:endParaRPr lang="en-US" sz="2800" dirty="0" smtClean="0">
              <a:latin typeface="Arial"/>
              <a:cs typeface="Arial"/>
            </a:endParaRPr>
          </a:p>
          <a:p>
            <a:pPr marL="0" indent="0" eaLnBrk="1" hangingPunct="1">
              <a:lnSpc>
                <a:spcPct val="80000"/>
              </a:lnSpc>
              <a:buFont typeface="Symbol" charset="0"/>
              <a:buNone/>
              <a:defRPr/>
            </a:pPr>
            <a:endParaRPr lang="en-US" sz="2600" dirty="0">
              <a:latin typeface="Arial"/>
              <a:cs typeface="Arial"/>
            </a:endParaRPr>
          </a:p>
          <a:p>
            <a:pPr eaLnBrk="1" hangingPunct="1">
              <a:lnSpc>
                <a:spcPct val="80000"/>
              </a:lnSpc>
              <a:buFont typeface="Arial" charset="0"/>
              <a:buNone/>
              <a:defRPr/>
            </a:pPr>
            <a:endParaRPr lang="en-US" sz="2700" dirty="0"/>
          </a:p>
        </p:txBody>
      </p:sp>
      <p:pic>
        <p:nvPicPr>
          <p:cNvPr id="29184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941638"/>
            <a:ext cx="4725988"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Content Placeholder 2"/>
          <p:cNvSpPr txBox="1">
            <a:spLocks/>
          </p:cNvSpPr>
          <p:nvPr/>
        </p:nvSpPr>
        <p:spPr bwMode="auto">
          <a:xfrm>
            <a:off x="4043363" y="1327150"/>
            <a:ext cx="510063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576263" indent="-273050">
              <a:spcBef>
                <a:spcPct val="20000"/>
              </a:spcBef>
              <a:buFont typeface="Arial" charset="0"/>
              <a:buChar char="–"/>
              <a:defRPr sz="2800">
                <a:solidFill>
                  <a:schemeClr val="tx1"/>
                </a:solidFill>
                <a:latin typeface="Calibri" charset="0"/>
                <a:ea typeface="ＭＳ Ｐゴシック" charset="-128"/>
              </a:defRPr>
            </a:lvl2pPr>
            <a:lvl3pPr marL="855663" indent="-228600">
              <a:spcBef>
                <a:spcPct val="20000"/>
              </a:spcBef>
              <a:buFont typeface="Arial" charset="0"/>
              <a:buChar char="•"/>
              <a:defRPr sz="2400">
                <a:solidFill>
                  <a:schemeClr val="tx1"/>
                </a:solidFill>
                <a:latin typeface="Calibri" charset="0"/>
                <a:ea typeface="ＭＳ Ｐゴシック" charset="-128"/>
              </a:defRPr>
            </a:lvl3pPr>
            <a:lvl4pPr marL="1143000" indent="-228600">
              <a:spcBef>
                <a:spcPct val="20000"/>
              </a:spcBef>
              <a:buFont typeface="Arial" charset="0"/>
              <a:buChar char="–"/>
              <a:defRPr sz="2000">
                <a:solidFill>
                  <a:schemeClr val="tx1"/>
                </a:solidFill>
                <a:latin typeface="Calibri" charset="0"/>
                <a:ea typeface="ＭＳ Ｐゴシック" charset="-128"/>
              </a:defRPr>
            </a:lvl4pPr>
            <a:lvl5pPr marL="1462088" indent="-228600">
              <a:spcBef>
                <a:spcPct val="20000"/>
              </a:spcBef>
              <a:buFont typeface="Arial" charset="0"/>
              <a:buChar char="»"/>
              <a:defRPr sz="2000">
                <a:solidFill>
                  <a:schemeClr val="tx1"/>
                </a:solidFill>
                <a:latin typeface="Calibri" charset="0"/>
                <a:ea typeface="ＭＳ Ｐゴシック" charset="-128"/>
              </a:defRPr>
            </a:lvl5pPr>
            <a:lvl6pPr marL="19192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3764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28336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2908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Symbol" charset="2"/>
              <a:buChar char=""/>
            </a:pPr>
            <a:r>
              <a:rPr lang="en-US" altLang="en-US" sz="1800">
                <a:solidFill>
                  <a:schemeClr val="tx2"/>
                </a:solidFill>
              </a:rPr>
              <a:t>Use prompts and reminders</a:t>
            </a:r>
          </a:p>
          <a:p>
            <a:pPr eaLnBrk="1" hangingPunct="1">
              <a:buClr>
                <a:schemeClr val="accent1"/>
              </a:buClr>
              <a:buFont typeface="Symbol" charset="2"/>
              <a:buChar char=""/>
            </a:pPr>
            <a:r>
              <a:rPr lang="en-US" altLang="en-US" sz="1800">
                <a:solidFill>
                  <a:schemeClr val="tx2"/>
                </a:solidFill>
              </a:rPr>
              <a:t>Give acknowledgement and feedback</a:t>
            </a:r>
          </a:p>
          <a:p>
            <a:pPr eaLnBrk="1" hangingPunct="1">
              <a:buClr>
                <a:schemeClr val="accent1"/>
              </a:buClr>
              <a:buFont typeface="Symbol" charset="2"/>
              <a:buChar char=""/>
            </a:pPr>
            <a:r>
              <a:rPr lang="en-US" altLang="en-US" sz="1800">
                <a:solidFill>
                  <a:schemeClr val="tx2"/>
                </a:solidFill>
              </a:rPr>
              <a:t>Evaluate effectiveness of instruction-redesign instruction if necessary</a:t>
            </a: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600">
              <a:solidFill>
                <a:schemeClr val="tx2"/>
              </a:solidFill>
              <a:latin typeface="Arial" charset="0"/>
            </a:endParaRPr>
          </a:p>
          <a:p>
            <a:pPr eaLnBrk="1" hangingPunct="1">
              <a:lnSpc>
                <a:spcPct val="80000"/>
              </a:lnSpc>
              <a:buClr>
                <a:schemeClr val="accent1"/>
              </a:buClr>
              <a:buFont typeface="Arial" charset="0"/>
              <a:buNone/>
            </a:pPr>
            <a:endParaRPr lang="en-US" altLang="en-US" sz="2700">
              <a:solidFill>
                <a:schemeClr val="tx2"/>
              </a:solidFill>
            </a:endParaRPr>
          </a:p>
        </p:txBody>
      </p:sp>
      <p:graphicFrame>
        <p:nvGraphicFramePr>
          <p:cNvPr id="11" name="Diagram 10"/>
          <p:cNvGraphicFramePr/>
          <p:nvPr/>
        </p:nvGraphicFramePr>
        <p:xfrm>
          <a:off x="4464784" y="2941232"/>
          <a:ext cx="5376817" cy="3422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3"/>
          <p:cNvSpPr>
            <a:spLocks noGrp="1"/>
          </p:cNvSpPr>
          <p:nvPr>
            <p:ph type="title" idx="4294967295"/>
          </p:nvPr>
        </p:nvSpPr>
        <p:spPr>
          <a:xfrm>
            <a:off x="0" y="38100"/>
            <a:ext cx="9144000" cy="830263"/>
          </a:xfrm>
        </p:spPr>
        <p:txBody>
          <a:bodyPr/>
          <a:lstStyle/>
          <a:p>
            <a:pPr marL="742950" indent="-742950" algn="l" eaLnBrk="1" hangingPunct="1"/>
            <a:r>
              <a:rPr lang="en-US" altLang="en-US" sz="4000" i="1" dirty="0">
                <a:latin typeface="Arial" charset="0"/>
                <a:ea typeface="ＭＳ Ｐゴシック" charset="-128"/>
              </a:rPr>
              <a:t>3. Teaching Behavior Expectations </a:t>
            </a:r>
          </a:p>
        </p:txBody>
      </p:sp>
      <p:sp>
        <p:nvSpPr>
          <p:cNvPr id="37890" name="Content Placeholder 2"/>
          <p:cNvSpPr>
            <a:spLocks noGrp="1"/>
          </p:cNvSpPr>
          <p:nvPr>
            <p:ph idx="4294967295"/>
          </p:nvPr>
        </p:nvSpPr>
        <p:spPr>
          <a:xfrm>
            <a:off x="0" y="1009650"/>
            <a:ext cx="4229100" cy="1630363"/>
          </a:xfrm>
        </p:spPr>
        <p:txBody>
          <a:bodyPr/>
          <a:lstStyle/>
          <a:p>
            <a:pPr eaLnBrk="1" hangingPunct="1">
              <a:lnSpc>
                <a:spcPct val="80000"/>
              </a:lnSpc>
              <a:buFont typeface="Symbol" charset="0"/>
              <a:buNone/>
              <a:defRPr/>
            </a:pPr>
            <a:r>
              <a:rPr lang="en-US" sz="2800" dirty="0" smtClean="0">
                <a:latin typeface="Arial"/>
                <a:cs typeface="Arial"/>
              </a:rPr>
              <a:t>What does it look like?</a:t>
            </a:r>
          </a:p>
          <a:p>
            <a:pPr eaLnBrk="1" hangingPunct="1">
              <a:lnSpc>
                <a:spcPct val="80000"/>
              </a:lnSpc>
              <a:defRPr/>
            </a:pPr>
            <a:r>
              <a:rPr lang="en-US" sz="2800" dirty="0" smtClean="0">
                <a:latin typeface="Arial"/>
                <a:cs typeface="Arial"/>
              </a:rPr>
              <a:t>Matrix for </a:t>
            </a:r>
          </a:p>
          <a:p>
            <a:pPr eaLnBrk="1" hangingPunct="1">
              <a:lnSpc>
                <a:spcPct val="80000"/>
              </a:lnSpc>
              <a:buFont typeface="Symbol" charset="0"/>
              <a:buNone/>
              <a:defRPr/>
            </a:pPr>
            <a:r>
              <a:rPr lang="en-US" sz="2800" dirty="0" smtClean="0">
                <a:latin typeface="Arial"/>
                <a:cs typeface="Arial"/>
              </a:rPr>
              <a:t>   adults!</a:t>
            </a:r>
          </a:p>
          <a:p>
            <a:pPr eaLnBrk="1" hangingPunct="1">
              <a:lnSpc>
                <a:spcPct val="80000"/>
              </a:lnSpc>
              <a:buFont typeface="Symbol" charset="0"/>
              <a:buNone/>
              <a:defRPr/>
            </a:pPr>
            <a:endParaRPr lang="en-US" sz="2800" dirty="0" smtClean="0">
              <a:latin typeface="Arial"/>
              <a:cs typeface="Arial"/>
            </a:endParaRPr>
          </a:p>
          <a:p>
            <a:pPr eaLnBrk="1" hangingPunct="1">
              <a:lnSpc>
                <a:spcPct val="80000"/>
              </a:lnSpc>
              <a:defRPr/>
            </a:pPr>
            <a:endParaRPr lang="en-US" sz="2800" dirty="0" smtClean="0">
              <a:latin typeface="Arial"/>
              <a:cs typeface="Arial"/>
            </a:endParaRPr>
          </a:p>
          <a:p>
            <a:pPr marL="0" indent="0" eaLnBrk="1" hangingPunct="1">
              <a:lnSpc>
                <a:spcPct val="80000"/>
              </a:lnSpc>
              <a:buFont typeface="Symbol" charset="0"/>
              <a:buNone/>
              <a:defRPr/>
            </a:pPr>
            <a:endParaRPr lang="en-US" sz="2600" dirty="0">
              <a:latin typeface="Arial"/>
              <a:cs typeface="Arial"/>
            </a:endParaRPr>
          </a:p>
          <a:p>
            <a:pPr eaLnBrk="1" hangingPunct="1">
              <a:lnSpc>
                <a:spcPct val="80000"/>
              </a:lnSpc>
              <a:buFont typeface="Arial" charset="0"/>
              <a:buNone/>
              <a:defRPr/>
            </a:pPr>
            <a:endParaRPr lang="en-US" sz="2700" dirty="0"/>
          </a:p>
        </p:txBody>
      </p:sp>
      <p:pic>
        <p:nvPicPr>
          <p:cNvPr id="2938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1489075"/>
            <a:ext cx="6675438" cy="486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Content Placeholder 2"/>
          <p:cNvSpPr>
            <a:spLocks noGrp="1"/>
          </p:cNvSpPr>
          <p:nvPr>
            <p:ph idx="4294967295"/>
          </p:nvPr>
        </p:nvSpPr>
        <p:spPr>
          <a:xfrm>
            <a:off x="0" y="1090613"/>
            <a:ext cx="4110038" cy="630237"/>
          </a:xfrm>
        </p:spPr>
        <p:txBody>
          <a:bodyPr/>
          <a:lstStyle/>
          <a:p>
            <a:pPr eaLnBrk="1" hangingPunct="1">
              <a:lnSpc>
                <a:spcPct val="80000"/>
              </a:lnSpc>
              <a:buFont typeface="Symbol" charset="0"/>
              <a:buNone/>
              <a:defRPr/>
            </a:pPr>
            <a:r>
              <a:rPr lang="en-US" sz="2800" dirty="0" smtClean="0">
                <a:latin typeface="Arial"/>
                <a:cs typeface="Arial"/>
              </a:rPr>
              <a:t>Considerations:</a:t>
            </a:r>
          </a:p>
          <a:p>
            <a:pPr marL="0" indent="0" eaLnBrk="1" hangingPunct="1">
              <a:lnSpc>
                <a:spcPct val="80000"/>
              </a:lnSpc>
              <a:buFont typeface="Symbol" charset="0"/>
              <a:buNone/>
              <a:defRPr/>
            </a:pPr>
            <a:endParaRPr lang="en-US" sz="2600" dirty="0">
              <a:latin typeface="Arial"/>
              <a:cs typeface="Arial"/>
            </a:endParaRPr>
          </a:p>
          <a:p>
            <a:pPr eaLnBrk="1" hangingPunct="1">
              <a:lnSpc>
                <a:spcPct val="80000"/>
              </a:lnSpc>
              <a:buFont typeface="Arial" charset="0"/>
              <a:buNone/>
              <a:defRPr/>
            </a:pPr>
            <a:endParaRPr lang="en-US" sz="2700" dirty="0"/>
          </a:p>
        </p:txBody>
      </p:sp>
      <p:sp>
        <p:nvSpPr>
          <p:cNvPr id="295938" name="Title 3"/>
          <p:cNvSpPr>
            <a:spLocks noGrp="1"/>
          </p:cNvSpPr>
          <p:nvPr>
            <p:ph type="title" idx="4294967295"/>
          </p:nvPr>
        </p:nvSpPr>
        <p:spPr>
          <a:xfrm>
            <a:off x="0" y="87313"/>
            <a:ext cx="9144000" cy="747712"/>
          </a:xfrm>
        </p:spPr>
        <p:txBody>
          <a:bodyPr/>
          <a:lstStyle/>
          <a:p>
            <a:pPr marL="742950" indent="-742950" algn="l" eaLnBrk="1" hangingPunct="1"/>
            <a:r>
              <a:rPr lang="en-US" altLang="en-US" sz="4000" i="1" dirty="0">
                <a:latin typeface="Arial" charset="0"/>
                <a:ea typeface="ＭＳ Ｐゴシック" charset="-128"/>
              </a:rPr>
              <a:t>3. Teaching Behavior Expectations </a:t>
            </a:r>
          </a:p>
        </p:txBody>
      </p:sp>
      <p:pic>
        <p:nvPicPr>
          <p:cNvPr id="295939" name="Picture 4">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06373">
            <a:off x="2568575" y="4049713"/>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40" name="Content Placeholder 2"/>
          <p:cNvSpPr txBox="1">
            <a:spLocks/>
          </p:cNvSpPr>
          <p:nvPr/>
        </p:nvSpPr>
        <p:spPr bwMode="auto">
          <a:xfrm rot="-1419455">
            <a:off x="5126038" y="5084763"/>
            <a:ext cx="38528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Arial" charset="0"/>
              <a:buNone/>
            </a:pPr>
            <a:r>
              <a:rPr lang="en-US" altLang="en-US" sz="2400">
                <a:solidFill>
                  <a:schemeClr val="tx2"/>
                </a:solidFill>
                <a:hlinkClick r:id="rId5"/>
              </a:rPr>
              <a:t>Respect RAP: https://www.youtube.com/watch?v=iGuT9-_Y5J4</a:t>
            </a:r>
            <a:endParaRPr lang="en-US" altLang="en-US" sz="2400">
              <a:solidFill>
                <a:schemeClr val="tx2"/>
              </a:solidFill>
            </a:endParaRPr>
          </a:p>
          <a:p>
            <a:pPr eaLnBrk="1" hangingPunct="1">
              <a:buClr>
                <a:schemeClr val="accent1"/>
              </a:buClr>
              <a:buFont typeface="Arial" charset="0"/>
              <a:buNone/>
            </a:pPr>
            <a:endParaRPr lang="en-US" altLang="en-US" sz="2400">
              <a:solidFill>
                <a:schemeClr val="tx2"/>
              </a:solidFill>
            </a:endParaRPr>
          </a:p>
        </p:txBody>
      </p:sp>
      <p:pic>
        <p:nvPicPr>
          <p:cNvPr id="29594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65573">
            <a:off x="404813" y="2047875"/>
            <a:ext cx="392588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5942"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17149">
            <a:off x="5521325" y="1927225"/>
            <a:ext cx="3340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393950" y="2992438"/>
            <a:ext cx="3973513" cy="708025"/>
          </a:xfrm>
          <a:prstGeom prst="rect">
            <a:avLst/>
          </a:prstGeom>
          <a:solidFill>
            <a:schemeClr val="bg1"/>
          </a:solidFill>
        </p:spPr>
        <p:txBody>
          <a:bodyPr wrap="none">
            <a:spAutoFit/>
          </a:bodyPr>
          <a:lstStyle/>
          <a:p>
            <a:pPr eaLnBrk="1" hangingPunct="1">
              <a:defRPr/>
            </a:pPr>
            <a:r>
              <a:rPr lang="en-US" sz="4000" b="1" dirty="0">
                <a:latin typeface="+mj-lt"/>
                <a:ea typeface="ＭＳ Ｐゴシック" charset="0"/>
                <a:cs typeface="ＭＳ Ｐゴシック" charset="0"/>
              </a:rPr>
              <a:t>Make it Relevant!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rcRect l="-8493" r="-8493"/>
          <a:stretch>
            <a:fillRect/>
          </a:stretch>
        </p:blipFill>
        <p:spPr>
          <a:xfrm>
            <a:off x="488950" y="1487488"/>
            <a:ext cx="8655050" cy="4895850"/>
          </a:xfrm>
        </p:spPr>
      </p:pic>
      <p:sp>
        <p:nvSpPr>
          <p:cNvPr id="3" name="TextBox 2"/>
          <p:cNvSpPr txBox="1"/>
          <p:nvPr/>
        </p:nvSpPr>
        <p:spPr>
          <a:xfrm>
            <a:off x="3079750" y="2992438"/>
            <a:ext cx="2806700" cy="708025"/>
          </a:xfrm>
          <a:prstGeom prst="rect">
            <a:avLst/>
          </a:prstGeom>
          <a:solidFill>
            <a:schemeClr val="bg1"/>
          </a:solidFill>
        </p:spPr>
        <p:txBody>
          <a:bodyPr wrap="none">
            <a:spAutoFit/>
          </a:bodyPr>
          <a:lstStyle/>
          <a:p>
            <a:pPr eaLnBrk="1" hangingPunct="1">
              <a:defRPr/>
            </a:pPr>
            <a:r>
              <a:rPr lang="en-US" sz="4000" b="1" dirty="0">
                <a:latin typeface="+mj-lt"/>
                <a:ea typeface="ＭＳ Ｐゴシック" charset="0"/>
                <a:cs typeface="ＭＳ Ｐゴシック" charset="0"/>
              </a:rPr>
              <a:t>Be Explicit </a:t>
            </a:r>
          </a:p>
        </p:txBody>
      </p:sp>
      <p:sp>
        <p:nvSpPr>
          <p:cNvPr id="297987" name="Title 3"/>
          <p:cNvSpPr txBox="1">
            <a:spLocks/>
          </p:cNvSpPr>
          <p:nvPr/>
        </p:nvSpPr>
        <p:spPr bwMode="auto">
          <a:xfrm>
            <a:off x="0" y="87313"/>
            <a:ext cx="9144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marL="742950" indent="-7429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i="1">
                <a:solidFill>
                  <a:srgbClr val="000000"/>
                </a:solidFill>
                <a:latin typeface="Arial" charset="0"/>
              </a:rPr>
              <a:t>3. Teaching Behavior Expectations </a:t>
            </a:r>
          </a:p>
        </p:txBody>
      </p:sp>
      <p:sp>
        <p:nvSpPr>
          <p:cNvPr id="297988" name="Content Placeholder 2"/>
          <p:cNvSpPr txBox="1">
            <a:spLocks/>
          </p:cNvSpPr>
          <p:nvPr/>
        </p:nvSpPr>
        <p:spPr bwMode="auto">
          <a:xfrm>
            <a:off x="100013" y="1090613"/>
            <a:ext cx="41100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dirty="0" smtClean="0">
                <a:solidFill>
                  <a:schemeClr val="tx2"/>
                </a:solidFill>
                <a:latin typeface="Arial" charset="0"/>
              </a:rPr>
              <a:t>Consideration:</a:t>
            </a:r>
            <a:endParaRPr lang="en-US" altLang="en-US" sz="2800" dirty="0">
              <a:solidFill>
                <a:schemeClr val="tx2"/>
              </a:solidFill>
              <a:latin typeface="Arial" charset="0"/>
            </a:endParaRPr>
          </a:p>
          <a:p>
            <a:pPr eaLnBrk="1" hangingPunct="1">
              <a:lnSpc>
                <a:spcPct val="80000"/>
              </a:lnSpc>
              <a:buClr>
                <a:schemeClr val="accent1"/>
              </a:buClr>
              <a:buFont typeface="Symbol" charset="2"/>
              <a:buNone/>
            </a:pPr>
            <a:endParaRPr lang="en-US" altLang="en-US" sz="2600" dirty="0">
              <a:solidFill>
                <a:schemeClr val="tx2"/>
              </a:solidFill>
              <a:latin typeface="Arial" charset="0"/>
            </a:endParaRPr>
          </a:p>
          <a:p>
            <a:pPr eaLnBrk="1" hangingPunct="1">
              <a:lnSpc>
                <a:spcPct val="80000"/>
              </a:lnSpc>
              <a:buClr>
                <a:schemeClr val="accent1"/>
              </a:buClr>
              <a:buFont typeface="Arial" charset="0"/>
              <a:buNone/>
            </a:pPr>
            <a:endParaRPr lang="en-US" altLang="en-US" sz="2700" dirty="0">
              <a:solidFill>
                <a:schemeClr val="tx2"/>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692275" y="1731963"/>
            <a:ext cx="5541963" cy="1939925"/>
          </a:xfrm>
          <a:prstGeom prst="rect">
            <a:avLst/>
          </a:prstGeom>
          <a:solidFill>
            <a:schemeClr val="bg1"/>
          </a:solidFill>
        </p:spPr>
        <p:txBody>
          <a:bodyPr>
            <a:spAutoFit/>
          </a:bodyPr>
          <a:lstStyle/>
          <a:p>
            <a:pPr algn="ctr" eaLnBrk="1" hangingPunct="1">
              <a:defRPr/>
            </a:pPr>
            <a:r>
              <a:rPr lang="en-US" sz="4000" b="1" dirty="0">
                <a:latin typeface="+mj-lt"/>
                <a:ea typeface="ＭＳ Ｐゴシック" charset="0"/>
                <a:cs typeface="ＭＳ Ｐゴシック" charset="0"/>
              </a:rPr>
              <a:t>Engage Students through Differentiation </a:t>
            </a:r>
          </a:p>
        </p:txBody>
      </p:sp>
      <p:sp>
        <p:nvSpPr>
          <p:cNvPr id="299010" name="Title 3"/>
          <p:cNvSpPr txBox="1">
            <a:spLocks/>
          </p:cNvSpPr>
          <p:nvPr/>
        </p:nvSpPr>
        <p:spPr bwMode="auto">
          <a:xfrm>
            <a:off x="0" y="87313"/>
            <a:ext cx="9144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marL="742950" indent="-7429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i="1">
                <a:solidFill>
                  <a:srgbClr val="000000"/>
                </a:solidFill>
                <a:latin typeface="Arial" charset="0"/>
              </a:rPr>
              <a:t>3. Teaching Behavior Expectations </a:t>
            </a:r>
          </a:p>
        </p:txBody>
      </p:sp>
      <p:sp>
        <p:nvSpPr>
          <p:cNvPr id="299011" name="Content Placeholder 2"/>
          <p:cNvSpPr txBox="1">
            <a:spLocks/>
          </p:cNvSpPr>
          <p:nvPr/>
        </p:nvSpPr>
        <p:spPr bwMode="auto">
          <a:xfrm>
            <a:off x="100013" y="1090613"/>
            <a:ext cx="41100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a:solidFill>
                  <a:schemeClr val="tx2"/>
                </a:solidFill>
                <a:latin typeface="Arial" charset="0"/>
              </a:rPr>
              <a:t>Considerations Cont’d:</a:t>
            </a:r>
          </a:p>
          <a:p>
            <a:pPr eaLnBrk="1" hangingPunct="1">
              <a:lnSpc>
                <a:spcPct val="80000"/>
              </a:lnSpc>
              <a:buClr>
                <a:schemeClr val="accent1"/>
              </a:buClr>
              <a:buFont typeface="Symbol" charset="2"/>
              <a:buNone/>
            </a:pPr>
            <a:endParaRPr lang="en-US" altLang="en-US" sz="2600">
              <a:solidFill>
                <a:schemeClr val="tx2"/>
              </a:solidFill>
              <a:latin typeface="Arial" charset="0"/>
            </a:endParaRPr>
          </a:p>
          <a:p>
            <a:pPr eaLnBrk="1" hangingPunct="1">
              <a:lnSpc>
                <a:spcPct val="80000"/>
              </a:lnSpc>
              <a:buClr>
                <a:schemeClr val="accent1"/>
              </a:buClr>
              <a:buFont typeface="Arial" charset="0"/>
              <a:buNone/>
            </a:pPr>
            <a:endParaRPr lang="en-US" altLang="en-US" sz="2700">
              <a:solidFill>
                <a:schemeClr val="tx2"/>
              </a:solidFill>
            </a:endParaRPr>
          </a:p>
        </p:txBody>
      </p:sp>
      <p:sp>
        <p:nvSpPr>
          <p:cNvPr id="299012" name="Rectangle 1"/>
          <p:cNvSpPr>
            <a:spLocks noChangeArrowheads="1"/>
          </p:cNvSpPr>
          <p:nvPr/>
        </p:nvSpPr>
        <p:spPr bwMode="auto">
          <a:xfrm>
            <a:off x="454025" y="3863975"/>
            <a:ext cx="868997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b="1">
                <a:solidFill>
                  <a:srgbClr val="073E87"/>
                </a:solidFill>
                <a:latin typeface="Arial" charset="0"/>
              </a:rPr>
              <a:t>Elementary School: </a:t>
            </a:r>
            <a:r>
              <a:rPr lang="en-US" altLang="en-US" sz="2000">
                <a:latin typeface="Arial" charset="0"/>
                <a:hlinkClick r:id="rId3"/>
              </a:rPr>
              <a:t>https://www.youtube.com/watch?v=aaweXw03kQI</a:t>
            </a:r>
            <a:endParaRPr lang="en-US" altLang="en-US" sz="2000">
              <a:latin typeface="Arial" charset="0"/>
            </a:endParaRPr>
          </a:p>
          <a:p>
            <a:pPr eaLnBrk="1" hangingPunct="1">
              <a:spcBef>
                <a:spcPct val="0"/>
              </a:spcBef>
              <a:buFontTx/>
              <a:buNone/>
            </a:pPr>
            <a:endParaRPr lang="en-US" altLang="en-US" sz="2000" b="1">
              <a:solidFill>
                <a:srgbClr val="073E87"/>
              </a:solidFill>
              <a:latin typeface="Arial" charset="0"/>
            </a:endParaRPr>
          </a:p>
          <a:p>
            <a:pPr eaLnBrk="1" hangingPunct="1">
              <a:spcBef>
                <a:spcPct val="0"/>
              </a:spcBef>
              <a:buFontTx/>
              <a:buNone/>
            </a:pPr>
            <a:r>
              <a:rPr lang="en-US" altLang="en-US" sz="2000" b="1">
                <a:solidFill>
                  <a:srgbClr val="073E87"/>
                </a:solidFill>
                <a:latin typeface="Arial" charset="0"/>
              </a:rPr>
              <a:t>Middle School:  </a:t>
            </a:r>
            <a:r>
              <a:rPr lang="en-US" altLang="en-US" sz="2000" b="1">
                <a:solidFill>
                  <a:srgbClr val="073E87"/>
                </a:solidFill>
                <a:latin typeface="Arial" charset="0"/>
                <a:hlinkClick r:id="rId4"/>
              </a:rPr>
              <a:t>https://www.youtube.com/watch?v=XroJtR9gQc8</a:t>
            </a:r>
            <a:r>
              <a:rPr lang="en-US" altLang="en-US" sz="2000" b="1">
                <a:solidFill>
                  <a:srgbClr val="073E87"/>
                </a:solidFill>
                <a:latin typeface="Arial" charset="0"/>
              </a:rPr>
              <a:t> </a:t>
            </a:r>
          </a:p>
          <a:p>
            <a:pPr eaLnBrk="1" hangingPunct="1">
              <a:spcBef>
                <a:spcPct val="0"/>
              </a:spcBef>
              <a:buFontTx/>
              <a:buNone/>
            </a:pPr>
            <a:endParaRPr lang="en-US" altLang="en-US" sz="2000" b="1">
              <a:solidFill>
                <a:srgbClr val="073E87"/>
              </a:solidFill>
              <a:latin typeface="Arial" charset="0"/>
            </a:endParaRPr>
          </a:p>
          <a:p>
            <a:pPr eaLnBrk="1" hangingPunct="1">
              <a:spcBef>
                <a:spcPct val="0"/>
              </a:spcBef>
              <a:buFontTx/>
              <a:buNone/>
            </a:pPr>
            <a:r>
              <a:rPr lang="en-US" altLang="en-US" sz="2000" b="1">
                <a:solidFill>
                  <a:srgbClr val="073E87"/>
                </a:solidFill>
                <a:latin typeface="Arial" charset="0"/>
              </a:rPr>
              <a:t>High School: </a:t>
            </a:r>
            <a:r>
              <a:rPr lang="en-US" altLang="en-US" sz="2000">
                <a:solidFill>
                  <a:srgbClr val="073E87"/>
                </a:solidFill>
                <a:latin typeface="Arial" charset="0"/>
                <a:hlinkClick r:id="rId5"/>
              </a:rPr>
              <a:t>https://www.youtube.com/watch?v=26xQHAASMSU</a:t>
            </a:r>
            <a:endParaRPr lang="en-US" altLang="en-US" sz="2000" b="1">
              <a:solidFill>
                <a:srgbClr val="073E87"/>
              </a:solidFill>
              <a:latin typeface="Arial" charset="0"/>
            </a:endParaRPr>
          </a:p>
          <a:p>
            <a:pPr eaLnBrk="1" hangingPunct="1">
              <a:spcBef>
                <a:spcPct val="0"/>
              </a:spcBef>
              <a:buFontTx/>
              <a:buNone/>
            </a:pPr>
            <a:endParaRPr lang="en-US" altLang="en-US" sz="1800">
              <a:solidFill>
                <a:srgbClr val="073E87"/>
              </a:solidFill>
              <a:latin typeface="Arial" charset="0"/>
            </a:endParaRPr>
          </a:p>
          <a:p>
            <a:pPr eaLnBrk="1" hangingPunct="1">
              <a:spcBef>
                <a:spcPct val="0"/>
              </a:spcBef>
              <a:buFontTx/>
              <a:buNone/>
            </a:pPr>
            <a:endParaRPr lang="en-US" altLang="en-US" sz="1800">
              <a:solidFill>
                <a:srgbClr val="073E87"/>
              </a:solidFill>
              <a:latin typeface="Arial" charset="0"/>
            </a:endParaRPr>
          </a:p>
          <a:p>
            <a:pPr eaLnBrk="1" hangingPunct="1">
              <a:spcBef>
                <a:spcPct val="0"/>
              </a:spcBef>
              <a:buFontTx/>
              <a:buNone/>
            </a:pPr>
            <a:endParaRPr lang="en-US" altLang="en-US" sz="1800">
              <a:solidFill>
                <a:srgbClr val="073E87"/>
              </a:solidFill>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01058" name="Content Placeholder 2"/>
          <p:cNvSpPr>
            <a:spLocks noGrp="1"/>
          </p:cNvSpPr>
          <p:nvPr>
            <p:ph idx="1"/>
          </p:nvPr>
        </p:nvSpPr>
        <p:spPr>
          <a:xfrm>
            <a:off x="457200" y="1562793"/>
            <a:ext cx="8437418" cy="4871258"/>
          </a:xfrm>
        </p:spPr>
        <p:txBody>
          <a:bodyPr/>
          <a:lstStyle/>
          <a:p>
            <a:pPr eaLnBrk="1" hangingPunct="1"/>
            <a:r>
              <a:rPr lang="en-US" altLang="en-US" sz="2800" dirty="0">
                <a:latin typeface="Calibri" charset="0"/>
                <a:ea typeface="Calibri" charset="0"/>
                <a:cs typeface="Calibri" charset="0"/>
              </a:rPr>
              <a:t>Count off by </a:t>
            </a:r>
            <a:r>
              <a:rPr lang="en-US" altLang="en-US" sz="2800" dirty="0" smtClean="0">
                <a:latin typeface="Calibri" charset="0"/>
                <a:ea typeface="Calibri" charset="0"/>
                <a:cs typeface="Calibri" charset="0"/>
              </a:rPr>
              <a:t>6 </a:t>
            </a:r>
            <a:r>
              <a:rPr lang="en-US" altLang="en-US" sz="2800" dirty="0">
                <a:latin typeface="Calibri" charset="0"/>
                <a:ea typeface="Calibri" charset="0"/>
                <a:cs typeface="Calibri" charset="0"/>
              </a:rPr>
              <a:t>and go to your assigned table</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As a new Tribe, discuss the following questions found on your table regarding the Purpose Statement, 3-5 Behavioral Expectations and Teaching Behavior Expectations  </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Select 1-2 people to record your answers on the Post-it notes at your table and place on designated chart paper on the wall.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3"/>
          <p:cNvSpPr>
            <a:spLocks noGrp="1"/>
          </p:cNvSpPr>
          <p:nvPr>
            <p:ph type="title"/>
          </p:nvPr>
        </p:nvSpPr>
        <p:spPr>
          <a:xfrm>
            <a:off x="457200" y="274638"/>
            <a:ext cx="8229600" cy="1354137"/>
          </a:xfrm>
        </p:spPr>
        <p:txBody>
          <a:bodyPr/>
          <a:lstStyle/>
          <a:p>
            <a:r>
              <a:rPr lang="en-US" altLang="en-US">
                <a:ea typeface="ＭＳ Ｐゴシック" charset="-128"/>
              </a:rPr>
              <a:t>VTPBIS Training </a:t>
            </a:r>
            <a:br>
              <a:rPr lang="en-US" altLang="en-US">
                <a:ea typeface="ＭＳ Ｐゴシック" charset="-128"/>
              </a:rPr>
            </a:br>
            <a:r>
              <a:rPr lang="en-US" altLang="en-US">
                <a:ea typeface="ＭＳ Ｐゴシック" charset="-128"/>
              </a:rPr>
              <a:t>Wifi and Website</a:t>
            </a:r>
          </a:p>
        </p:txBody>
      </p:sp>
      <p:pic>
        <p:nvPicPr>
          <p:cNvPr id="1822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0" y="2360613"/>
            <a:ext cx="5468938"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Box 6"/>
          <p:cNvSpPr txBox="1">
            <a:spLocks noChangeArrowheads="1"/>
          </p:cNvSpPr>
          <p:nvPr/>
        </p:nvSpPr>
        <p:spPr bwMode="auto">
          <a:xfrm>
            <a:off x="1714499" y="6105526"/>
            <a:ext cx="5838825" cy="460375"/>
          </a:xfrm>
          <a:prstGeom prst="rect">
            <a:avLst/>
          </a:prstGeom>
          <a:noFill/>
          <a:ln>
            <a:noFill/>
          </a:ln>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latin typeface="Arial" charset="0"/>
                <a:hlinkClick r:id="rId4"/>
              </a:rPr>
              <a:t>www.pbisvermont.org</a:t>
            </a:r>
            <a:r>
              <a:rPr lang="en-US" altLang="en-US" sz="2400" dirty="0">
                <a:latin typeface="Arial" charset="0"/>
              </a:rPr>
              <a:t> </a:t>
            </a:r>
          </a:p>
        </p:txBody>
      </p:sp>
      <p:sp>
        <p:nvSpPr>
          <p:cNvPr id="182276" name="TextBox 1"/>
          <p:cNvSpPr txBox="1">
            <a:spLocks noChangeArrowheads="1"/>
          </p:cNvSpPr>
          <p:nvPr/>
        </p:nvSpPr>
        <p:spPr bwMode="auto">
          <a:xfrm>
            <a:off x="2711450" y="1876425"/>
            <a:ext cx="3844925" cy="461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Wifi:  </a:t>
            </a:r>
            <a:r>
              <a:rPr lang="en-US" altLang="en-US" sz="2400">
                <a:solidFill>
                  <a:srgbClr val="FF0000"/>
                </a:solidFill>
                <a:latin typeface="Arial" charset="0"/>
              </a:rPr>
              <a:t>insert location’s wifi</a:t>
            </a:r>
            <a:endParaRPr lang="en-US" altLang="en-US" sz="2400">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3105" name="Title 2"/>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303106" name="Content Placeholder 1"/>
          <p:cNvSpPr>
            <a:spLocks noGrp="1"/>
          </p:cNvSpPr>
          <p:nvPr>
            <p:ph idx="1"/>
          </p:nvPr>
        </p:nvSpPr>
        <p:spPr>
          <a:xfrm>
            <a:off x="871538" y="1614488"/>
            <a:ext cx="7408862" cy="4511675"/>
          </a:xfrm>
        </p:spPr>
        <p:txBody>
          <a:bodyPr/>
          <a:lstStyle/>
          <a:p>
            <a:pPr eaLnBrk="1" hangingPunct="1"/>
            <a:r>
              <a:rPr lang="en-US" altLang="en-US" dirty="0">
                <a:latin typeface="Arial" charset="0"/>
                <a:ea typeface="ＭＳ Ｐゴシック" charset="-128"/>
              </a:rPr>
              <a:t>Walk around the room to see the ideas on the posters.</a:t>
            </a:r>
          </a:p>
          <a:p>
            <a:pPr eaLnBrk="1" hangingPunct="1"/>
            <a:endParaRPr lang="en-US" altLang="en-US" sz="1000" dirty="0">
              <a:latin typeface="Arial" charset="0"/>
              <a:ea typeface="ＭＳ Ｐゴシック" charset="-128"/>
            </a:endParaRPr>
          </a:p>
          <a:p>
            <a:pPr eaLnBrk="1" hangingPunct="1"/>
            <a:r>
              <a:rPr lang="en-US" altLang="en-US" dirty="0">
                <a:latin typeface="Arial" charset="0"/>
                <a:ea typeface="ＭＳ Ｐゴシック" charset="-128"/>
              </a:rPr>
              <a:t>Get back into your original Tribe and complete/revise and insert:</a:t>
            </a:r>
          </a:p>
          <a:p>
            <a:pPr lvl="1" eaLnBrk="1" hangingPunct="1"/>
            <a:r>
              <a:rPr lang="en-US" altLang="en-US" dirty="0">
                <a:latin typeface="Arial" charset="0"/>
                <a:ea typeface="ＭＳ Ｐゴシック" charset="-128"/>
              </a:rPr>
              <a:t>Purpose Statement</a:t>
            </a:r>
          </a:p>
          <a:p>
            <a:pPr lvl="1" eaLnBrk="1" hangingPunct="1"/>
            <a:r>
              <a:rPr lang="en-US" altLang="en-US" dirty="0">
                <a:latin typeface="Arial" charset="0"/>
                <a:ea typeface="ＭＳ Ｐゴシック" charset="-128"/>
              </a:rPr>
              <a:t>Behavior Expectations</a:t>
            </a:r>
          </a:p>
          <a:p>
            <a:pPr lvl="1" eaLnBrk="1" hangingPunct="1"/>
            <a:r>
              <a:rPr lang="en-US" altLang="en-US" dirty="0">
                <a:latin typeface="Arial" charset="0"/>
                <a:ea typeface="ＭＳ Ｐゴシック" charset="-128"/>
              </a:rPr>
              <a:t>Teaching Matrix</a:t>
            </a:r>
          </a:p>
          <a:p>
            <a:pPr lvl="1" eaLnBrk="1" hangingPunct="1"/>
            <a:r>
              <a:rPr lang="en-US" altLang="en-US" dirty="0" smtClean="0">
                <a:latin typeface="Arial" charset="0"/>
                <a:ea typeface="ＭＳ Ｐゴシック" charset="-128"/>
              </a:rPr>
              <a:t>Lesson </a:t>
            </a:r>
            <a:r>
              <a:rPr lang="en-US" altLang="en-US" dirty="0">
                <a:latin typeface="Arial" charset="0"/>
                <a:ea typeface="ＭＳ Ｐゴシック" charset="-128"/>
              </a:rPr>
              <a:t>Plans</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Title 1"/>
          <p:cNvSpPr>
            <a:spLocks noGrp="1"/>
          </p:cNvSpPr>
          <p:nvPr>
            <p:ph type="title" idx="4294967295"/>
          </p:nvPr>
        </p:nvSpPr>
        <p:spPr>
          <a:xfrm>
            <a:off x="0" y="-134938"/>
            <a:ext cx="9144000" cy="1143001"/>
          </a:xfrm>
        </p:spPr>
        <p:txBody>
          <a:bodyPr/>
          <a:lstStyle/>
          <a:p>
            <a:pPr algn="l" eaLnBrk="1" hangingPunct="1"/>
            <a:r>
              <a:rPr lang="en-US" altLang="en-US" sz="4000" i="1" dirty="0">
                <a:latin typeface="Arial" charset="0"/>
                <a:ea typeface="ＭＳ Ｐゴシック" charset="-128"/>
              </a:rPr>
              <a:t>4. Acknowledging Behavior </a:t>
            </a:r>
          </a:p>
        </p:txBody>
      </p:sp>
      <p:sp>
        <p:nvSpPr>
          <p:cNvPr id="304130" name="Content Placeholder 2"/>
          <p:cNvSpPr>
            <a:spLocks noGrp="1"/>
          </p:cNvSpPr>
          <p:nvPr>
            <p:ph idx="4294967295"/>
          </p:nvPr>
        </p:nvSpPr>
        <p:spPr>
          <a:xfrm>
            <a:off x="0" y="1600200"/>
            <a:ext cx="5518150" cy="2773363"/>
          </a:xfrm>
        </p:spPr>
        <p:txBody>
          <a:bodyPr/>
          <a:lstStyle/>
          <a:p>
            <a:pPr eaLnBrk="1" hangingPunct="1">
              <a:buFont typeface="Arial" charset="0"/>
              <a:buNone/>
            </a:pPr>
            <a:r>
              <a:rPr lang="en-US" altLang="en-US" sz="2800" dirty="0">
                <a:latin typeface="Arial" charset="0"/>
                <a:ea typeface="ＭＳ Ｐゴシック" charset="-128"/>
              </a:rPr>
              <a:t>Providing students</a:t>
            </a:r>
            <a:r>
              <a:rPr lang="en-US" altLang="en-US" sz="2800" b="1" dirty="0">
                <a:latin typeface="Arial" charset="0"/>
                <a:ea typeface="ＭＳ Ｐゴシック" charset="-128"/>
              </a:rPr>
              <a:t> </a:t>
            </a:r>
            <a:r>
              <a:rPr lang="en-US" altLang="en-US" sz="2800" b="1" dirty="0">
                <a:solidFill>
                  <a:srgbClr val="FF0000"/>
                </a:solidFill>
                <a:latin typeface="Arial" charset="0"/>
                <a:ea typeface="ＭＳ Ｐゴシック" charset="-128"/>
              </a:rPr>
              <a:t>feedback</a:t>
            </a:r>
            <a:r>
              <a:rPr lang="en-US" altLang="en-US" sz="2800" b="1" dirty="0">
                <a:latin typeface="Arial" charset="0"/>
                <a:ea typeface="ＭＳ Ｐゴシック" charset="-128"/>
              </a:rPr>
              <a:t> </a:t>
            </a:r>
            <a:r>
              <a:rPr lang="en-US" altLang="en-US" sz="2800" dirty="0">
                <a:latin typeface="Arial" charset="0"/>
                <a:ea typeface="ＭＳ Ｐゴシック" charset="-128"/>
              </a:rPr>
              <a:t>to let them know when and how they are meeting expectations (positive acknowledgement)</a:t>
            </a:r>
          </a:p>
          <a:p>
            <a:pPr eaLnBrk="1" hangingPunct="1">
              <a:buFont typeface="Arial" charset="0"/>
              <a:buNone/>
            </a:pPr>
            <a:endParaRPr lang="en-US" altLang="en-US" dirty="0">
              <a:latin typeface="Arial" charset="0"/>
              <a:ea typeface="ＭＳ Ｐゴシック" charset="-128"/>
            </a:endParaRPr>
          </a:p>
        </p:txBody>
      </p:sp>
      <p:pic>
        <p:nvPicPr>
          <p:cNvPr id="3041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1600200"/>
            <a:ext cx="225107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413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38" y="3817938"/>
            <a:ext cx="39433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4959350" y="3889375"/>
            <a:ext cx="1149350" cy="48418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solidFill>
                <a:srgbClr val="FFFFFF"/>
              </a:solidFill>
              <a:ea typeface="ＭＳ Ｐゴシック" charset="-128"/>
              <a:cs typeface="ＭＳ Ｐゴシック" charset="-128"/>
            </a:endParaRP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p:cNvGraphicFramePr>
            <a:graphicFrameLocks/>
          </p:cNvGraphicFramePr>
          <p:nvPr/>
        </p:nvGraphicFramePr>
        <p:xfrm>
          <a:off x="1445547" y="1671159"/>
          <a:ext cx="7292047" cy="4759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7202" name="Title 1"/>
          <p:cNvSpPr txBox="1">
            <a:spLocks/>
          </p:cNvSpPr>
          <p:nvPr/>
        </p:nvSpPr>
        <p:spPr bwMode="auto">
          <a:xfrm>
            <a:off x="0" y="-13493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i="1" dirty="0">
                <a:solidFill>
                  <a:srgbClr val="000000"/>
                </a:solidFill>
                <a:latin typeface="Arial" charset="0"/>
              </a:rPr>
              <a:t>4. Acknowledging Behavior </a:t>
            </a:r>
          </a:p>
        </p:txBody>
      </p:sp>
      <p:sp>
        <p:nvSpPr>
          <p:cNvPr id="307203" name="Content Placeholder 2"/>
          <p:cNvSpPr txBox="1">
            <a:spLocks/>
          </p:cNvSpPr>
          <p:nvPr/>
        </p:nvSpPr>
        <p:spPr bwMode="auto">
          <a:xfrm>
            <a:off x="133350" y="1090613"/>
            <a:ext cx="4110038"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576263" indent="-273050">
              <a:spcBef>
                <a:spcPct val="20000"/>
              </a:spcBef>
              <a:buFont typeface="Arial" charset="0"/>
              <a:buChar char="–"/>
              <a:defRPr sz="2800">
                <a:solidFill>
                  <a:schemeClr val="tx1"/>
                </a:solidFill>
                <a:latin typeface="Calibri" charset="0"/>
                <a:ea typeface="ＭＳ Ｐゴシック" charset="-128"/>
              </a:defRPr>
            </a:lvl2pPr>
            <a:lvl3pPr marL="855663" indent="-228600">
              <a:spcBef>
                <a:spcPct val="20000"/>
              </a:spcBef>
              <a:buFont typeface="Arial" charset="0"/>
              <a:buChar char="•"/>
              <a:defRPr sz="2400">
                <a:solidFill>
                  <a:schemeClr val="tx1"/>
                </a:solidFill>
                <a:latin typeface="Calibri" charset="0"/>
                <a:ea typeface="ＭＳ Ｐゴシック" charset="-128"/>
              </a:defRPr>
            </a:lvl3pPr>
            <a:lvl4pPr marL="1143000" indent="-228600">
              <a:spcBef>
                <a:spcPct val="20000"/>
              </a:spcBef>
              <a:buFont typeface="Arial" charset="0"/>
              <a:buChar char="–"/>
              <a:defRPr sz="2000">
                <a:solidFill>
                  <a:schemeClr val="tx1"/>
                </a:solidFill>
                <a:latin typeface="Calibri" charset="0"/>
                <a:ea typeface="ＭＳ Ｐゴシック" charset="-128"/>
              </a:defRPr>
            </a:lvl4pPr>
            <a:lvl5pPr marL="1462088" indent="-228600">
              <a:spcBef>
                <a:spcPct val="20000"/>
              </a:spcBef>
              <a:buFont typeface="Arial" charset="0"/>
              <a:buChar char="»"/>
              <a:defRPr sz="2000">
                <a:solidFill>
                  <a:schemeClr val="tx1"/>
                </a:solidFill>
                <a:latin typeface="Calibri" charset="0"/>
                <a:ea typeface="ＭＳ Ｐゴシック" charset="-128"/>
              </a:defRPr>
            </a:lvl5pPr>
            <a:lvl6pPr marL="19192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3764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28336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2908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dirty="0">
                <a:solidFill>
                  <a:srgbClr val="FF0000"/>
                </a:solidFill>
                <a:latin typeface="Arial" charset="0"/>
              </a:rPr>
              <a:t>Why is it important?</a:t>
            </a:r>
          </a:p>
          <a:p>
            <a:pPr eaLnBrk="1" hangingPunct="1">
              <a:lnSpc>
                <a:spcPct val="80000"/>
              </a:lnSpc>
              <a:buClr>
                <a:schemeClr val="accent1"/>
              </a:buClr>
              <a:buFont typeface="Symbol" charset="2"/>
              <a:buNone/>
            </a:pPr>
            <a:endParaRPr lang="en-US" altLang="en-US" sz="2800" dirty="0">
              <a:solidFill>
                <a:schemeClr val="tx2"/>
              </a:solidFill>
              <a:latin typeface="Arial" charset="0"/>
            </a:endParaRPr>
          </a:p>
          <a:p>
            <a:pPr eaLnBrk="1" hangingPunct="1">
              <a:lnSpc>
                <a:spcPct val="80000"/>
              </a:lnSpc>
              <a:buClr>
                <a:schemeClr val="accent1"/>
              </a:buClr>
              <a:buFont typeface="Symbol" charset="2"/>
              <a:buNone/>
            </a:pPr>
            <a:endParaRPr lang="en-US" altLang="en-US" sz="2600" dirty="0">
              <a:solidFill>
                <a:schemeClr val="tx2"/>
              </a:solidFill>
              <a:latin typeface="Arial" charset="0"/>
            </a:endParaRPr>
          </a:p>
          <a:p>
            <a:pPr eaLnBrk="1" hangingPunct="1">
              <a:lnSpc>
                <a:spcPct val="80000"/>
              </a:lnSpc>
              <a:buClr>
                <a:schemeClr val="accent1"/>
              </a:buClr>
              <a:buFont typeface="Arial" charset="0"/>
              <a:buNone/>
            </a:pPr>
            <a:endParaRPr lang="en-US" altLang="en-US" sz="2700" dirty="0">
              <a:solidFill>
                <a:schemeClr val="tx2"/>
              </a:solidFill>
            </a:endParaRPr>
          </a:p>
        </p:txBody>
      </p:sp>
    </p:spTree>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9249" name="Title 1"/>
          <p:cNvSpPr>
            <a:spLocks noGrp="1"/>
          </p:cNvSpPr>
          <p:nvPr>
            <p:ph type="title" idx="4294967295"/>
          </p:nvPr>
        </p:nvSpPr>
        <p:spPr>
          <a:xfrm>
            <a:off x="0" y="371475"/>
            <a:ext cx="8229600" cy="1228725"/>
          </a:xfrm>
        </p:spPr>
        <p:txBody>
          <a:bodyPr/>
          <a:lstStyle/>
          <a:p>
            <a:pPr eaLnBrk="1" hangingPunct="1"/>
            <a:r>
              <a:rPr lang="en-US" altLang="en-US" b="1">
                <a:latin typeface="Arial" charset="0"/>
                <a:ea typeface="ＭＳ Ｐゴシック" charset="-128"/>
              </a:rPr>
              <a:t/>
            </a:r>
            <a:br>
              <a:rPr lang="en-US" altLang="en-US" b="1">
                <a:latin typeface="Arial" charset="0"/>
                <a:ea typeface="ＭＳ Ｐゴシック" charset="-128"/>
              </a:rPr>
            </a:br>
            <a:r>
              <a:rPr lang="en-US" altLang="en-US" b="1">
                <a:latin typeface="Arial" charset="0"/>
                <a:ea typeface="ＭＳ Ｐゴシック" charset="-128"/>
              </a:rPr>
              <a:t/>
            </a:r>
            <a:br>
              <a:rPr lang="en-US" altLang="en-US" b="1">
                <a:latin typeface="Arial" charset="0"/>
                <a:ea typeface="ＭＳ Ｐゴシック" charset="-128"/>
              </a:rPr>
            </a:br>
            <a:endParaRPr lang="en-US" altLang="en-US" b="1">
              <a:latin typeface="Arial" charset="0"/>
              <a:ea typeface="ＭＳ Ｐゴシック" charset="-128"/>
            </a:endParaRPr>
          </a:p>
        </p:txBody>
      </p:sp>
      <p:sp>
        <p:nvSpPr>
          <p:cNvPr id="3" name="Content Placeholder 2"/>
          <p:cNvSpPr>
            <a:spLocks noGrp="1"/>
          </p:cNvSpPr>
          <p:nvPr>
            <p:ph idx="4294967295"/>
          </p:nvPr>
        </p:nvSpPr>
        <p:spPr>
          <a:xfrm>
            <a:off x="1050925" y="1868488"/>
            <a:ext cx="6357938" cy="4532312"/>
          </a:xfrm>
        </p:spPr>
        <p:txBody>
          <a:bodyPr/>
          <a:lstStyle/>
          <a:p>
            <a:pPr marL="0" indent="0" eaLnBrk="1" hangingPunct="1">
              <a:buFont typeface="Symbol" charset="0"/>
              <a:buNone/>
              <a:defRPr/>
            </a:pPr>
            <a:endParaRPr lang="en-US" dirty="0" smtClean="0"/>
          </a:p>
          <a:p>
            <a:pPr eaLnBrk="1" hangingPunct="1">
              <a:lnSpc>
                <a:spcPct val="90000"/>
              </a:lnSpc>
              <a:defRPr/>
            </a:pPr>
            <a:r>
              <a:rPr lang="en-US" sz="2800" dirty="0" smtClean="0"/>
              <a:t>Rewards </a:t>
            </a:r>
            <a:r>
              <a:rPr lang="en-US" sz="2800" dirty="0"/>
              <a:t>make a difference</a:t>
            </a:r>
          </a:p>
          <a:p>
            <a:pPr lvl="2" eaLnBrk="1" hangingPunct="1">
              <a:lnSpc>
                <a:spcPct val="90000"/>
              </a:lnSpc>
              <a:defRPr/>
            </a:pPr>
            <a:r>
              <a:rPr lang="en-US" sz="2200" dirty="0"/>
              <a:t>Initial behavior change</a:t>
            </a:r>
          </a:p>
          <a:p>
            <a:pPr lvl="2" eaLnBrk="1" hangingPunct="1">
              <a:lnSpc>
                <a:spcPct val="90000"/>
              </a:lnSpc>
              <a:defRPr/>
            </a:pPr>
            <a:r>
              <a:rPr lang="en-US" sz="2200" dirty="0"/>
              <a:t>Sustained behavior change (Doolittle, 2006</a:t>
            </a:r>
            <a:r>
              <a:rPr lang="en-US" sz="2200" dirty="0" smtClean="0"/>
              <a:t>)</a:t>
            </a:r>
          </a:p>
          <a:p>
            <a:pPr marL="914400" lvl="2" indent="0" eaLnBrk="1" hangingPunct="1">
              <a:lnSpc>
                <a:spcPct val="90000"/>
              </a:lnSpc>
              <a:buFont typeface="Symbol" charset="0"/>
              <a:buNone/>
              <a:defRPr/>
            </a:pPr>
            <a:endParaRPr lang="en-US" dirty="0"/>
          </a:p>
          <a:p>
            <a:pPr eaLnBrk="1" hangingPunct="1">
              <a:lnSpc>
                <a:spcPct val="90000"/>
              </a:lnSpc>
              <a:defRPr/>
            </a:pPr>
            <a:r>
              <a:rPr lang="en-US" sz="2800" dirty="0"/>
              <a:t>Rewards can be used </a:t>
            </a:r>
            <a:r>
              <a:rPr lang="en-US" sz="2800" dirty="0" smtClean="0"/>
              <a:t>badly</a:t>
            </a:r>
          </a:p>
          <a:p>
            <a:pPr lvl="2" eaLnBrk="1" hangingPunct="1">
              <a:lnSpc>
                <a:spcPct val="90000"/>
              </a:lnSpc>
              <a:defRPr/>
            </a:pPr>
            <a:r>
              <a:rPr lang="en-US" sz="2200" dirty="0"/>
              <a:t>But they do NOT inhibit intrinsic </a:t>
            </a:r>
            <a:r>
              <a:rPr lang="en-US" sz="2200" dirty="0" smtClean="0"/>
              <a:t>motivation (Reese, 2005)</a:t>
            </a:r>
            <a:endParaRPr lang="en-US" sz="2200" dirty="0"/>
          </a:p>
          <a:p>
            <a:pPr marL="914400" lvl="2" indent="0" eaLnBrk="1" hangingPunct="1">
              <a:lnSpc>
                <a:spcPct val="90000"/>
              </a:lnSpc>
              <a:buFont typeface="Symbol" charset="0"/>
              <a:buNone/>
              <a:defRPr/>
            </a:pPr>
            <a:endParaRPr lang="en-US" dirty="0">
              <a:latin typeface="Times New Roman" charset="0"/>
            </a:endParaRPr>
          </a:p>
          <a:p>
            <a:pPr marL="0" indent="0" eaLnBrk="1" hangingPunct="1">
              <a:buFont typeface="Symbol" charset="0"/>
              <a:buNone/>
              <a:defRPr/>
            </a:pPr>
            <a:endParaRPr lang="en-US" dirty="0"/>
          </a:p>
        </p:txBody>
      </p:sp>
      <p:sp>
        <p:nvSpPr>
          <p:cNvPr id="309251" name="Content Placeholder 2"/>
          <p:cNvSpPr txBox="1">
            <a:spLocks/>
          </p:cNvSpPr>
          <p:nvPr/>
        </p:nvSpPr>
        <p:spPr bwMode="auto">
          <a:xfrm>
            <a:off x="387350" y="1090613"/>
            <a:ext cx="7686675"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576263" indent="-273050">
              <a:spcBef>
                <a:spcPct val="20000"/>
              </a:spcBef>
              <a:buFont typeface="Arial" charset="0"/>
              <a:buChar char="–"/>
              <a:defRPr sz="2800">
                <a:solidFill>
                  <a:schemeClr val="tx1"/>
                </a:solidFill>
                <a:latin typeface="Calibri" charset="0"/>
                <a:ea typeface="ＭＳ Ｐゴシック" charset="-128"/>
              </a:defRPr>
            </a:lvl2pPr>
            <a:lvl3pPr marL="855663" indent="-228600">
              <a:spcBef>
                <a:spcPct val="20000"/>
              </a:spcBef>
              <a:buFont typeface="Arial" charset="0"/>
              <a:buChar char="•"/>
              <a:defRPr sz="2400">
                <a:solidFill>
                  <a:schemeClr val="tx1"/>
                </a:solidFill>
                <a:latin typeface="Calibri" charset="0"/>
                <a:ea typeface="ＭＳ Ｐゴシック" charset="-128"/>
              </a:defRPr>
            </a:lvl3pPr>
            <a:lvl4pPr marL="1143000" indent="-228600">
              <a:spcBef>
                <a:spcPct val="20000"/>
              </a:spcBef>
              <a:buFont typeface="Arial" charset="0"/>
              <a:buChar char="–"/>
              <a:defRPr sz="2000">
                <a:solidFill>
                  <a:schemeClr val="tx1"/>
                </a:solidFill>
                <a:latin typeface="Calibri" charset="0"/>
                <a:ea typeface="ＭＳ Ｐゴシック" charset="-128"/>
              </a:defRPr>
            </a:lvl4pPr>
            <a:lvl5pPr marL="1462088" indent="-228600">
              <a:spcBef>
                <a:spcPct val="20000"/>
              </a:spcBef>
              <a:buFont typeface="Arial" charset="0"/>
              <a:buChar char="»"/>
              <a:defRPr sz="2000">
                <a:solidFill>
                  <a:schemeClr val="tx1"/>
                </a:solidFill>
                <a:latin typeface="Calibri" charset="0"/>
                <a:ea typeface="ＭＳ Ｐゴシック" charset="-128"/>
              </a:defRPr>
            </a:lvl5pPr>
            <a:lvl6pPr marL="19192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3764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28336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2908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a:solidFill>
                  <a:schemeClr val="tx2"/>
                </a:solidFill>
                <a:latin typeface="Arial" charset="0"/>
              </a:rPr>
              <a:t>Why is it important?</a:t>
            </a: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800">
              <a:solidFill>
                <a:schemeClr val="tx2"/>
              </a:solidFill>
              <a:latin typeface="Arial" charset="0"/>
            </a:endParaRPr>
          </a:p>
          <a:p>
            <a:pPr eaLnBrk="1" hangingPunct="1">
              <a:lnSpc>
                <a:spcPct val="80000"/>
              </a:lnSpc>
              <a:buClr>
                <a:schemeClr val="accent1"/>
              </a:buClr>
              <a:buFont typeface="Symbol" charset="2"/>
              <a:buNone/>
            </a:pPr>
            <a:endParaRPr lang="en-US" altLang="en-US" sz="2600">
              <a:solidFill>
                <a:schemeClr val="tx2"/>
              </a:solidFill>
              <a:latin typeface="Arial" charset="0"/>
            </a:endParaRPr>
          </a:p>
          <a:p>
            <a:pPr eaLnBrk="1" hangingPunct="1">
              <a:lnSpc>
                <a:spcPct val="80000"/>
              </a:lnSpc>
              <a:buClr>
                <a:schemeClr val="accent1"/>
              </a:buClr>
              <a:buFont typeface="Arial" charset="0"/>
              <a:buNone/>
            </a:pPr>
            <a:endParaRPr lang="en-US" altLang="en-US" sz="2700">
              <a:solidFill>
                <a:schemeClr val="tx2"/>
              </a:solidFill>
            </a:endParaRPr>
          </a:p>
        </p:txBody>
      </p:sp>
      <p:sp>
        <p:nvSpPr>
          <p:cNvPr id="309252" name="Title 1"/>
          <p:cNvSpPr txBox="1">
            <a:spLocks/>
          </p:cNvSpPr>
          <p:nvPr/>
        </p:nvSpPr>
        <p:spPr bwMode="auto">
          <a:xfrm>
            <a:off x="508000" y="-13493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i="1">
                <a:solidFill>
                  <a:srgbClr val="000000"/>
                </a:solidFill>
                <a:latin typeface="Arial" charset="0"/>
              </a:rPr>
              <a:t>4. Acknowledging Behavior </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idx="4294967295"/>
          </p:nvPr>
        </p:nvSpPr>
        <p:spPr>
          <a:xfrm>
            <a:off x="160338" y="1638300"/>
            <a:ext cx="8983662" cy="4681538"/>
          </a:xfrm>
        </p:spPr>
        <p:txBody>
          <a:bodyPr>
            <a:normAutofit fontScale="77500" lnSpcReduction="20000"/>
          </a:bodyPr>
          <a:lstStyle/>
          <a:p>
            <a:pPr marL="0" indent="0" eaLnBrk="1" hangingPunct="1">
              <a:lnSpc>
                <a:spcPct val="80000"/>
              </a:lnSpc>
              <a:buFont typeface="Symbol" charset="0"/>
              <a:buNone/>
              <a:defRPr/>
            </a:pPr>
            <a:r>
              <a:rPr lang="en-US" sz="3100" dirty="0" smtClean="0">
                <a:latin typeface="Arial"/>
                <a:cs typeface="Arial"/>
              </a:rPr>
              <a:t>BIG ideas on Rewarding Behavior:</a:t>
            </a:r>
          </a:p>
          <a:p>
            <a:pPr marL="0" indent="0" eaLnBrk="1" hangingPunct="1">
              <a:lnSpc>
                <a:spcPct val="80000"/>
              </a:lnSpc>
              <a:buFont typeface="Symbol" charset="0"/>
              <a:buNone/>
              <a:defRPr/>
            </a:pPr>
            <a:endParaRPr lang="en-US" sz="2600" dirty="0" smtClean="0">
              <a:latin typeface="Arial"/>
              <a:cs typeface="Arial"/>
            </a:endParaRPr>
          </a:p>
          <a:p>
            <a:pPr eaLnBrk="1" hangingPunct="1">
              <a:lnSpc>
                <a:spcPct val="120000"/>
              </a:lnSpc>
              <a:defRPr/>
            </a:pPr>
            <a:r>
              <a:rPr lang="en-US" sz="2800" dirty="0" smtClean="0">
                <a:latin typeface="Arial"/>
                <a:cs typeface="Arial"/>
              </a:rPr>
              <a:t>In </a:t>
            </a:r>
            <a:r>
              <a:rPr lang="en-US" sz="2800" dirty="0">
                <a:latin typeface="Arial"/>
                <a:cs typeface="Arial"/>
              </a:rPr>
              <a:t>order for </a:t>
            </a:r>
            <a:r>
              <a:rPr lang="en-US" sz="2800" dirty="0" smtClean="0">
                <a:latin typeface="Arial"/>
                <a:cs typeface="Arial"/>
              </a:rPr>
              <a:t>youth behavior </a:t>
            </a:r>
            <a:r>
              <a:rPr lang="en-US" sz="2800" dirty="0">
                <a:latin typeface="Arial"/>
                <a:cs typeface="Arial"/>
              </a:rPr>
              <a:t>to change, </a:t>
            </a:r>
            <a:r>
              <a:rPr lang="en-US" sz="2800" b="1" dirty="0">
                <a:solidFill>
                  <a:srgbClr val="000000"/>
                </a:solidFill>
                <a:latin typeface="Arial"/>
                <a:cs typeface="Arial"/>
              </a:rPr>
              <a:t>adult behavior must change </a:t>
            </a:r>
            <a:r>
              <a:rPr lang="en-US" sz="2800" b="1" dirty="0" smtClean="0">
                <a:solidFill>
                  <a:srgbClr val="000000"/>
                </a:solidFill>
                <a:latin typeface="Arial"/>
                <a:cs typeface="Arial"/>
              </a:rPr>
              <a:t>first</a:t>
            </a:r>
            <a:endParaRPr lang="en-US" sz="2800" dirty="0" smtClean="0">
              <a:latin typeface="Arial"/>
              <a:cs typeface="Arial"/>
            </a:endParaRPr>
          </a:p>
          <a:p>
            <a:pPr eaLnBrk="1" hangingPunct="1">
              <a:lnSpc>
                <a:spcPct val="120000"/>
              </a:lnSpc>
              <a:buFont typeface="Arial" charset="0"/>
              <a:buNone/>
              <a:defRPr/>
            </a:pPr>
            <a:endParaRPr lang="en-US" sz="2800" dirty="0" smtClean="0">
              <a:latin typeface="Arial"/>
              <a:cs typeface="Arial"/>
            </a:endParaRPr>
          </a:p>
          <a:p>
            <a:pPr eaLnBrk="1" hangingPunct="1">
              <a:lnSpc>
                <a:spcPct val="120000"/>
              </a:lnSpc>
              <a:defRPr/>
            </a:pPr>
            <a:r>
              <a:rPr lang="en-US" sz="2800" b="1" dirty="0" smtClean="0">
                <a:latin typeface="Arial"/>
                <a:cs typeface="Arial"/>
              </a:rPr>
              <a:t>Higher </a:t>
            </a:r>
            <a:r>
              <a:rPr lang="en-US" sz="2800" b="1" dirty="0">
                <a:latin typeface="Arial"/>
                <a:cs typeface="Arial"/>
              </a:rPr>
              <a:t>rate of positives </a:t>
            </a:r>
            <a:r>
              <a:rPr lang="en-US" sz="2800" dirty="0">
                <a:latin typeface="Arial"/>
                <a:cs typeface="Arial"/>
              </a:rPr>
              <a:t>than negatives (6-8:1 ratio)</a:t>
            </a:r>
          </a:p>
          <a:p>
            <a:pPr eaLnBrk="1" hangingPunct="1">
              <a:lnSpc>
                <a:spcPct val="120000"/>
              </a:lnSpc>
              <a:buFontTx/>
              <a:buNone/>
              <a:defRPr/>
            </a:pPr>
            <a:endParaRPr lang="en-US" sz="2800" dirty="0">
              <a:latin typeface="Arial"/>
              <a:cs typeface="Arial"/>
            </a:endParaRPr>
          </a:p>
          <a:p>
            <a:pPr eaLnBrk="1" hangingPunct="1">
              <a:lnSpc>
                <a:spcPct val="120000"/>
              </a:lnSpc>
              <a:defRPr/>
            </a:pPr>
            <a:r>
              <a:rPr lang="en-US" sz="2800" dirty="0">
                <a:latin typeface="Arial"/>
                <a:cs typeface="Arial"/>
              </a:rPr>
              <a:t>Timely, </a:t>
            </a:r>
            <a:r>
              <a:rPr lang="en-US" sz="2800" b="1" u="sng" dirty="0">
                <a:latin typeface="Arial"/>
                <a:cs typeface="Arial"/>
              </a:rPr>
              <a:t>specific</a:t>
            </a:r>
            <a:r>
              <a:rPr lang="en-US" sz="2800" b="1" dirty="0">
                <a:latin typeface="Arial"/>
                <a:cs typeface="Arial"/>
              </a:rPr>
              <a:t> feedback </a:t>
            </a:r>
            <a:r>
              <a:rPr lang="en-US" sz="2800" dirty="0">
                <a:latin typeface="Arial"/>
                <a:cs typeface="Arial"/>
              </a:rPr>
              <a:t>increases learning</a:t>
            </a:r>
          </a:p>
          <a:p>
            <a:pPr eaLnBrk="1" hangingPunct="1">
              <a:lnSpc>
                <a:spcPct val="120000"/>
              </a:lnSpc>
              <a:buFontTx/>
              <a:buNone/>
              <a:defRPr/>
            </a:pPr>
            <a:endParaRPr lang="en-US" sz="2800" dirty="0">
              <a:latin typeface="Arial"/>
              <a:cs typeface="Arial"/>
            </a:endParaRPr>
          </a:p>
          <a:p>
            <a:pPr eaLnBrk="1" hangingPunct="1">
              <a:lnSpc>
                <a:spcPct val="120000"/>
              </a:lnSpc>
              <a:defRPr/>
            </a:pPr>
            <a:r>
              <a:rPr lang="en-US" sz="2800" dirty="0" smtClean="0">
                <a:latin typeface="Arial"/>
                <a:cs typeface="Arial"/>
              </a:rPr>
              <a:t> </a:t>
            </a:r>
            <a:r>
              <a:rPr lang="en-US" sz="2800" dirty="0">
                <a:latin typeface="Arial"/>
                <a:cs typeface="Arial"/>
              </a:rPr>
              <a:t>T</a:t>
            </a:r>
            <a:r>
              <a:rPr lang="en-US" sz="2800" dirty="0" smtClean="0">
                <a:latin typeface="Arial"/>
                <a:cs typeface="Arial"/>
              </a:rPr>
              <a:t>ake </a:t>
            </a:r>
            <a:r>
              <a:rPr lang="en-US" sz="2800" dirty="0">
                <a:latin typeface="Arial"/>
                <a:cs typeface="Arial"/>
              </a:rPr>
              <a:t>into </a:t>
            </a:r>
            <a:r>
              <a:rPr lang="en-US" sz="2800" dirty="0" smtClean="0">
                <a:latin typeface="Arial"/>
                <a:cs typeface="Arial"/>
              </a:rPr>
              <a:t>account the </a:t>
            </a:r>
            <a:r>
              <a:rPr lang="en-US" sz="2800" b="1" dirty="0">
                <a:latin typeface="Arial"/>
                <a:cs typeface="Arial"/>
              </a:rPr>
              <a:t>culture </a:t>
            </a:r>
            <a:r>
              <a:rPr lang="en-US" sz="2800" b="1" dirty="0" smtClean="0">
                <a:latin typeface="Arial"/>
                <a:cs typeface="Arial"/>
              </a:rPr>
              <a:t>or context</a:t>
            </a:r>
          </a:p>
          <a:p>
            <a:pPr eaLnBrk="1" hangingPunct="1">
              <a:lnSpc>
                <a:spcPct val="80000"/>
              </a:lnSpc>
              <a:defRPr/>
            </a:pPr>
            <a:endParaRPr lang="en-US" sz="2600" b="1" dirty="0" smtClean="0">
              <a:latin typeface="Arial"/>
              <a:cs typeface="Arial"/>
            </a:endParaRPr>
          </a:p>
          <a:p>
            <a:pPr eaLnBrk="1" hangingPunct="1">
              <a:lnSpc>
                <a:spcPct val="80000"/>
              </a:lnSpc>
              <a:defRPr/>
            </a:pPr>
            <a:endParaRPr lang="en-US" sz="2600" b="1" dirty="0">
              <a:latin typeface="Arial"/>
              <a:cs typeface="Arial"/>
            </a:endParaRPr>
          </a:p>
          <a:p>
            <a:pPr marL="0" indent="0" eaLnBrk="1" hangingPunct="1">
              <a:lnSpc>
                <a:spcPct val="120000"/>
              </a:lnSpc>
              <a:buFont typeface="Symbol" charset="0"/>
              <a:buNone/>
              <a:defRPr/>
            </a:pPr>
            <a:r>
              <a:rPr lang="en-US" sz="1500" dirty="0">
                <a:latin typeface="Arial"/>
                <a:cs typeface="Arial"/>
              </a:rPr>
              <a:t>(Gable, Hester, Rock, &amp; Hughes, 2009; Kerr &amp; Nelson, 2006; </a:t>
            </a:r>
            <a:r>
              <a:rPr lang="en-US" sz="1500" dirty="0" err="1">
                <a:latin typeface="Arial"/>
                <a:cs typeface="Arial"/>
              </a:rPr>
              <a:t>Nafpaktitis</a:t>
            </a:r>
            <a:r>
              <a:rPr lang="en-US" sz="1500" dirty="0">
                <a:latin typeface="Arial"/>
                <a:cs typeface="Arial"/>
              </a:rPr>
              <a:t>, Mayer, &amp; Butterworth, 1985; Scott, Anderson, &amp; Alter, 2011; </a:t>
            </a:r>
            <a:r>
              <a:rPr lang="en-US" sz="1500" dirty="0" err="1">
                <a:latin typeface="Arial"/>
                <a:cs typeface="Arial"/>
              </a:rPr>
              <a:t>Stichter</a:t>
            </a:r>
            <a:r>
              <a:rPr lang="en-US" sz="1500" dirty="0">
                <a:latin typeface="Arial"/>
                <a:cs typeface="Arial"/>
              </a:rPr>
              <a:t> et al., 2009; Walker, Ramsey, &amp; Gresham,2004) </a:t>
            </a:r>
          </a:p>
          <a:p>
            <a:pPr marL="0" indent="0" eaLnBrk="1" hangingPunct="1">
              <a:lnSpc>
                <a:spcPct val="80000"/>
              </a:lnSpc>
              <a:buFont typeface="Symbol" charset="0"/>
              <a:buNone/>
              <a:defRPr/>
            </a:pPr>
            <a:endParaRPr lang="en-US" sz="2600" b="1" dirty="0">
              <a:latin typeface="Arial"/>
              <a:cs typeface="Arial"/>
            </a:endParaRPr>
          </a:p>
          <a:p>
            <a:pPr eaLnBrk="1" hangingPunct="1">
              <a:lnSpc>
                <a:spcPct val="80000"/>
              </a:lnSpc>
              <a:defRPr/>
            </a:pPr>
            <a:endParaRPr lang="en-US" dirty="0">
              <a:latin typeface="Arial"/>
              <a:cs typeface="Arial"/>
            </a:endParaRPr>
          </a:p>
        </p:txBody>
      </p:sp>
      <p:sp>
        <p:nvSpPr>
          <p:cNvPr id="311298" name="Title 1"/>
          <p:cNvSpPr txBox="1">
            <a:spLocks/>
          </p:cNvSpPr>
          <p:nvPr/>
        </p:nvSpPr>
        <p:spPr bwMode="auto">
          <a:xfrm>
            <a:off x="0" y="-13493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i="1">
                <a:solidFill>
                  <a:srgbClr val="000000"/>
                </a:solidFill>
                <a:latin typeface="Arial" charset="0"/>
              </a:rPr>
              <a:t>4. </a:t>
            </a:r>
            <a:r>
              <a:rPr lang="en-US" altLang="en-US" sz="4000" i="1" dirty="0">
                <a:solidFill>
                  <a:srgbClr val="000000"/>
                </a:solidFill>
                <a:latin typeface="Arial" charset="0"/>
              </a:rPr>
              <a:t>Acknowledging Behavior </a:t>
            </a:r>
          </a:p>
        </p:txBody>
      </p:sp>
      <p:sp>
        <p:nvSpPr>
          <p:cNvPr id="311299" name="Content Placeholder 2"/>
          <p:cNvSpPr txBox="1">
            <a:spLocks/>
          </p:cNvSpPr>
          <p:nvPr/>
        </p:nvSpPr>
        <p:spPr bwMode="auto">
          <a:xfrm>
            <a:off x="160338" y="1008063"/>
            <a:ext cx="41100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576263" indent="-273050">
              <a:spcBef>
                <a:spcPct val="20000"/>
              </a:spcBef>
              <a:buFont typeface="Arial" charset="0"/>
              <a:buChar char="–"/>
              <a:defRPr sz="2800">
                <a:solidFill>
                  <a:schemeClr val="tx1"/>
                </a:solidFill>
                <a:latin typeface="Calibri" charset="0"/>
                <a:ea typeface="ＭＳ Ｐゴシック" charset="-128"/>
              </a:defRPr>
            </a:lvl2pPr>
            <a:lvl3pPr marL="855663" indent="-228600">
              <a:spcBef>
                <a:spcPct val="20000"/>
              </a:spcBef>
              <a:buFont typeface="Arial" charset="0"/>
              <a:buChar char="•"/>
              <a:defRPr sz="2400">
                <a:solidFill>
                  <a:schemeClr val="tx1"/>
                </a:solidFill>
                <a:latin typeface="Calibri" charset="0"/>
                <a:ea typeface="ＭＳ Ｐゴシック" charset="-128"/>
              </a:defRPr>
            </a:lvl3pPr>
            <a:lvl4pPr marL="1143000" indent="-228600">
              <a:spcBef>
                <a:spcPct val="20000"/>
              </a:spcBef>
              <a:buFont typeface="Arial" charset="0"/>
              <a:buChar char="–"/>
              <a:defRPr sz="2000">
                <a:solidFill>
                  <a:schemeClr val="tx1"/>
                </a:solidFill>
                <a:latin typeface="Calibri" charset="0"/>
                <a:ea typeface="ＭＳ Ｐゴシック" charset="-128"/>
              </a:defRPr>
            </a:lvl4pPr>
            <a:lvl5pPr marL="1462088" indent="-228600">
              <a:spcBef>
                <a:spcPct val="20000"/>
              </a:spcBef>
              <a:buFont typeface="Arial" charset="0"/>
              <a:buChar char="»"/>
              <a:defRPr sz="2000">
                <a:solidFill>
                  <a:schemeClr val="tx1"/>
                </a:solidFill>
                <a:latin typeface="Calibri" charset="0"/>
                <a:ea typeface="ＭＳ Ｐゴシック" charset="-128"/>
              </a:defRPr>
            </a:lvl5pPr>
            <a:lvl6pPr marL="19192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3764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28336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2908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a:solidFill>
                  <a:srgbClr val="FF0000"/>
                </a:solidFill>
                <a:latin typeface="Arial" charset="0"/>
              </a:rPr>
              <a:t>Considerations:</a:t>
            </a:r>
          </a:p>
          <a:p>
            <a:pPr eaLnBrk="1" hangingPunct="1">
              <a:lnSpc>
                <a:spcPct val="80000"/>
              </a:lnSpc>
              <a:buClr>
                <a:schemeClr val="accent1"/>
              </a:buClr>
              <a:buFont typeface="Symbol" charset="2"/>
              <a:buNone/>
            </a:pPr>
            <a:endParaRPr lang="en-US" altLang="en-US" sz="2600">
              <a:solidFill>
                <a:schemeClr val="tx2"/>
              </a:solidFill>
              <a:latin typeface="Arial" charset="0"/>
            </a:endParaRPr>
          </a:p>
          <a:p>
            <a:pPr eaLnBrk="1" hangingPunct="1">
              <a:lnSpc>
                <a:spcPct val="80000"/>
              </a:lnSpc>
              <a:buClr>
                <a:schemeClr val="accent1"/>
              </a:buClr>
              <a:buFont typeface="Arial" charset="0"/>
              <a:buNone/>
            </a:pPr>
            <a:endParaRPr lang="en-US" altLang="en-US" sz="2700">
              <a:solidFill>
                <a:schemeClr val="tx2"/>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3345" name="Rectangle 3"/>
          <p:cNvSpPr>
            <a:spLocks noGrp="1" noChangeArrowheads="1"/>
          </p:cNvSpPr>
          <p:nvPr>
            <p:ph type="body" idx="4294967295"/>
          </p:nvPr>
        </p:nvSpPr>
        <p:spPr>
          <a:xfrm>
            <a:off x="0" y="1762125"/>
            <a:ext cx="7772400" cy="4876800"/>
          </a:xfrm>
        </p:spPr>
        <p:txBody>
          <a:bodyPr/>
          <a:lstStyle/>
          <a:p>
            <a:pPr marL="1325563" lvl="4" indent="0" eaLnBrk="1" hangingPunct="1">
              <a:buClr>
                <a:srgbClr val="4BACC6"/>
              </a:buClr>
              <a:buFont typeface="Symbol" charset="2"/>
              <a:buNone/>
            </a:pPr>
            <a:endParaRPr lang="en-US" altLang="en-US" sz="800" dirty="0">
              <a:ea typeface="ＭＳ Ｐゴシック" charset="-128"/>
            </a:endParaRPr>
          </a:p>
          <a:p>
            <a:pPr marL="639763" lvl="1" eaLnBrk="1" hangingPunct="1">
              <a:buFont typeface="Arial" charset="0"/>
              <a:buChar char="•"/>
            </a:pPr>
            <a:r>
              <a:rPr lang="en-US" altLang="en-US" dirty="0">
                <a:ea typeface="ＭＳ Ｐゴシック" charset="-128"/>
              </a:rPr>
              <a:t>Link individual acknowledgement to overall benefit of </a:t>
            </a:r>
            <a:r>
              <a:rPr lang="en-US" altLang="en-US" dirty="0" smtClean="0">
                <a:ea typeface="ＭＳ Ｐゴシック" charset="-128"/>
              </a:rPr>
              <a:t>others</a:t>
            </a:r>
            <a:endParaRPr lang="en-US" altLang="en-US" dirty="0">
              <a:ea typeface="ＭＳ Ｐゴシック" charset="-128"/>
            </a:endParaRPr>
          </a:p>
          <a:p>
            <a:pPr marL="639763" lvl="1" eaLnBrk="1" hangingPunct="1">
              <a:buFont typeface="Symbol" charset="2"/>
              <a:buNone/>
            </a:pPr>
            <a:endParaRPr lang="en-US" altLang="en-US" sz="800" dirty="0">
              <a:ea typeface="ＭＳ Ｐゴシック" charset="-128"/>
            </a:endParaRPr>
          </a:p>
          <a:p>
            <a:pPr marL="639763" lvl="1" eaLnBrk="1" hangingPunct="1">
              <a:buFont typeface="Arial" charset="0"/>
              <a:buChar char="•"/>
            </a:pPr>
            <a:r>
              <a:rPr lang="en-US" altLang="en-US" dirty="0">
                <a:ea typeface="ＭＳ Ｐゴシック" charset="-128"/>
              </a:rPr>
              <a:t>Dispel myth that rewards are ineffective or detrimental to student “intrinsic </a:t>
            </a:r>
            <a:r>
              <a:rPr lang="en-US" altLang="en-US" dirty="0" smtClean="0">
                <a:ea typeface="ＭＳ Ｐゴシック" charset="-128"/>
              </a:rPr>
              <a:t>motivation”</a:t>
            </a:r>
            <a:endParaRPr lang="en-US" altLang="en-US" dirty="0">
              <a:ea typeface="ＭＳ Ｐゴシック" charset="-128"/>
            </a:endParaRPr>
          </a:p>
          <a:p>
            <a:pPr marL="639763" lvl="1" eaLnBrk="1" hangingPunct="1">
              <a:buFont typeface="Symbol" charset="2"/>
              <a:buNone/>
            </a:pPr>
            <a:endParaRPr lang="en-US" altLang="en-US" sz="800" dirty="0">
              <a:ea typeface="ＭＳ Ｐゴシック" charset="-128"/>
            </a:endParaRPr>
          </a:p>
          <a:p>
            <a:pPr marL="639763" lvl="1" eaLnBrk="1" hangingPunct="1">
              <a:buFont typeface="Arial" charset="0"/>
              <a:buChar char="•"/>
            </a:pPr>
            <a:r>
              <a:rPr lang="en-US" altLang="en-US" dirty="0">
                <a:ea typeface="ＭＳ Ｐゴシック" charset="-128"/>
              </a:rPr>
              <a:t>Make rewards age and context appropriate</a:t>
            </a:r>
          </a:p>
          <a:p>
            <a:pPr marL="1325563" lvl="4" indent="0" eaLnBrk="1" hangingPunct="1">
              <a:buClr>
                <a:srgbClr val="4BACC6"/>
              </a:buClr>
              <a:buFont typeface="Symbol" charset="2"/>
              <a:buNone/>
            </a:pPr>
            <a:endParaRPr lang="en-US" altLang="en-US" sz="2200" dirty="0">
              <a:ea typeface="ＭＳ Ｐゴシック" charset="-128"/>
            </a:endParaRPr>
          </a:p>
        </p:txBody>
      </p:sp>
      <p:sp>
        <p:nvSpPr>
          <p:cNvPr id="313346" name="Title 1"/>
          <p:cNvSpPr>
            <a:spLocks noGrp="1"/>
          </p:cNvSpPr>
          <p:nvPr>
            <p:ph type="title" idx="4294967295"/>
          </p:nvPr>
        </p:nvSpPr>
        <p:spPr>
          <a:xfrm>
            <a:off x="0" y="-134938"/>
            <a:ext cx="6733309" cy="1143001"/>
          </a:xfrm>
        </p:spPr>
        <p:txBody>
          <a:bodyPr/>
          <a:lstStyle/>
          <a:p>
            <a:pPr eaLnBrk="1" hangingPunct="1"/>
            <a:r>
              <a:rPr lang="en-US" altLang="en-US" sz="4000" i="1" dirty="0">
                <a:latin typeface="Arial" charset="0"/>
                <a:ea typeface="ＭＳ Ｐゴシック" charset="-128"/>
              </a:rPr>
              <a:t>4. Acknowledging Behavior </a:t>
            </a:r>
          </a:p>
        </p:txBody>
      </p:sp>
      <p:sp>
        <p:nvSpPr>
          <p:cNvPr id="313347" name="Content Placeholder 2"/>
          <p:cNvSpPr txBox="1">
            <a:spLocks/>
          </p:cNvSpPr>
          <p:nvPr/>
        </p:nvSpPr>
        <p:spPr bwMode="auto">
          <a:xfrm>
            <a:off x="160338" y="1008063"/>
            <a:ext cx="41100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a:solidFill>
                  <a:srgbClr val="FF0000"/>
                </a:solidFill>
                <a:latin typeface="Arial" charset="0"/>
              </a:rPr>
              <a:t>Considerations Cont’d:</a:t>
            </a:r>
          </a:p>
          <a:p>
            <a:pPr eaLnBrk="1" hangingPunct="1">
              <a:lnSpc>
                <a:spcPct val="80000"/>
              </a:lnSpc>
              <a:buClr>
                <a:schemeClr val="accent1"/>
              </a:buClr>
              <a:buFont typeface="Symbol" charset="2"/>
              <a:buNone/>
            </a:pPr>
            <a:endParaRPr lang="en-US" altLang="en-US" sz="2600">
              <a:solidFill>
                <a:schemeClr val="tx2"/>
              </a:solidFill>
              <a:latin typeface="Arial" charset="0"/>
            </a:endParaRPr>
          </a:p>
          <a:p>
            <a:pPr eaLnBrk="1" hangingPunct="1">
              <a:lnSpc>
                <a:spcPct val="80000"/>
              </a:lnSpc>
              <a:buClr>
                <a:schemeClr val="accent1"/>
              </a:buClr>
              <a:buFont typeface="Arial" charset="0"/>
              <a:buNone/>
            </a:pPr>
            <a:endParaRPr lang="en-US" altLang="en-US" sz="2700">
              <a:solidFill>
                <a:schemeClr val="tx2"/>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ubtitle 4"/>
          <p:cNvSpPr>
            <a:spLocks noGrp="1"/>
          </p:cNvSpPr>
          <p:nvPr>
            <p:ph idx="4294967295"/>
          </p:nvPr>
        </p:nvSpPr>
        <p:spPr>
          <a:xfrm>
            <a:off x="698500" y="2078038"/>
            <a:ext cx="6972300" cy="3451225"/>
          </a:xfrm>
        </p:spPr>
        <p:txBody>
          <a:bodyPr/>
          <a:lstStyle/>
          <a:p>
            <a:pPr marL="0" indent="0" algn="ctr" eaLnBrk="1" hangingPunct="1">
              <a:buFont typeface="Symbol" charset="2"/>
              <a:buNone/>
            </a:pPr>
            <a:r>
              <a:rPr lang="en-US" altLang="en-US" sz="2600" dirty="0">
                <a:latin typeface="Arial" charset="0"/>
                <a:ea typeface="ＭＳ Ｐゴシック" charset="-128"/>
              </a:rPr>
              <a:t>Don’t forget to acknowledge your Staff!</a:t>
            </a:r>
          </a:p>
          <a:p>
            <a:pPr marL="0" indent="0" algn="ctr" eaLnBrk="1" hangingPunct="1">
              <a:buFont typeface="Symbol" charset="2"/>
              <a:buNone/>
            </a:pPr>
            <a:endParaRPr lang="en-US" altLang="en-US" sz="2600" dirty="0">
              <a:solidFill>
                <a:srgbClr val="898989"/>
              </a:solidFill>
              <a:latin typeface="Arial" charset="0"/>
              <a:ea typeface="ＭＳ Ｐゴシック" charset="-128"/>
            </a:endParaRPr>
          </a:p>
          <a:p>
            <a:pPr marL="0" indent="0" algn="ctr" eaLnBrk="1" hangingPunct="1">
              <a:buNone/>
            </a:pPr>
            <a:r>
              <a:rPr lang="en-US" dirty="0" smtClean="0">
                <a:hlinkClick r:id="rId3"/>
              </a:rPr>
              <a:t>https</a:t>
            </a:r>
            <a:r>
              <a:rPr lang="en-US" dirty="0">
                <a:hlinkClick r:id="rId3"/>
              </a:rPr>
              <a:t>://youtu.be/Cbk980jV7Ao</a:t>
            </a:r>
            <a:endParaRPr lang="en-US" altLang="en-US" dirty="0">
              <a:solidFill>
                <a:srgbClr val="898989"/>
              </a:solidFill>
              <a:latin typeface="Arial" charset="0"/>
              <a:ea typeface="ＭＳ Ｐゴシック" charset="-128"/>
            </a:endParaRPr>
          </a:p>
        </p:txBody>
      </p:sp>
      <p:sp>
        <p:nvSpPr>
          <p:cNvPr id="314370" name="Title 1"/>
          <p:cNvSpPr txBox="1">
            <a:spLocks/>
          </p:cNvSpPr>
          <p:nvPr/>
        </p:nvSpPr>
        <p:spPr bwMode="auto">
          <a:xfrm>
            <a:off x="0" y="-134938"/>
            <a:ext cx="91440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i="1" dirty="0">
                <a:solidFill>
                  <a:srgbClr val="000000"/>
                </a:solidFill>
                <a:latin typeface="Arial" charset="0"/>
              </a:rPr>
              <a:t>4. Acknowledging Behavior </a:t>
            </a:r>
          </a:p>
        </p:txBody>
      </p:sp>
      <p:sp>
        <p:nvSpPr>
          <p:cNvPr id="314371" name="Content Placeholder 2"/>
          <p:cNvSpPr txBox="1">
            <a:spLocks/>
          </p:cNvSpPr>
          <p:nvPr/>
        </p:nvSpPr>
        <p:spPr bwMode="auto">
          <a:xfrm>
            <a:off x="160338" y="1008063"/>
            <a:ext cx="4110037"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dirty="0">
                <a:solidFill>
                  <a:srgbClr val="FF0000"/>
                </a:solidFill>
                <a:latin typeface="Arial" charset="0"/>
              </a:rPr>
              <a:t>Considerations Cont’d:</a:t>
            </a:r>
          </a:p>
          <a:p>
            <a:pPr eaLnBrk="1" hangingPunct="1">
              <a:lnSpc>
                <a:spcPct val="80000"/>
              </a:lnSpc>
              <a:buClr>
                <a:schemeClr val="accent1"/>
              </a:buClr>
              <a:buFont typeface="Symbol" charset="2"/>
              <a:buNone/>
            </a:pPr>
            <a:endParaRPr lang="en-US" altLang="en-US" sz="2600" dirty="0">
              <a:solidFill>
                <a:schemeClr val="tx2"/>
              </a:solidFill>
              <a:latin typeface="Arial" charset="0"/>
            </a:endParaRPr>
          </a:p>
          <a:p>
            <a:pPr eaLnBrk="1" hangingPunct="1">
              <a:lnSpc>
                <a:spcPct val="80000"/>
              </a:lnSpc>
              <a:buClr>
                <a:schemeClr val="accent1"/>
              </a:buClr>
              <a:buFont typeface="Arial" charset="0"/>
              <a:buNone/>
            </a:pPr>
            <a:endParaRPr lang="en-US" altLang="en-US" sz="2700" dirty="0">
              <a:solidFill>
                <a:schemeClr val="tx2"/>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2"/>
          <p:cNvSpPr>
            <a:spLocks noGrp="1"/>
          </p:cNvSpPr>
          <p:nvPr>
            <p:ph type="title"/>
          </p:nvPr>
        </p:nvSpPr>
        <p:spPr/>
        <p:txBody>
          <a:bodyPr/>
          <a:lstStyle/>
          <a:p>
            <a:pPr eaLnBrk="1" hangingPunct="1"/>
            <a:r>
              <a:rPr lang="en-US" altLang="en-US">
                <a:latin typeface="Arial" charset="0"/>
                <a:ea typeface="ＭＳ Ｐゴシック" charset="-128"/>
              </a:rPr>
              <a:t>Activity!</a:t>
            </a:r>
          </a:p>
        </p:txBody>
      </p:sp>
      <p:sp>
        <p:nvSpPr>
          <p:cNvPr id="2" name="Content Placeholder 1"/>
          <p:cNvSpPr>
            <a:spLocks noGrp="1"/>
          </p:cNvSpPr>
          <p:nvPr>
            <p:ph idx="1"/>
          </p:nvPr>
        </p:nvSpPr>
        <p:spPr>
          <a:xfrm>
            <a:off x="871538" y="1771650"/>
            <a:ext cx="7408862" cy="4548188"/>
          </a:xfrm>
        </p:spPr>
        <p:txBody>
          <a:bodyPr/>
          <a:lstStyle/>
          <a:p>
            <a:pPr eaLnBrk="1" hangingPunct="1">
              <a:defRPr/>
            </a:pPr>
            <a:r>
              <a:rPr lang="en-US" dirty="0" smtClean="0"/>
              <a:t>Using the Acknowledgement Self-Assessment, self monitor your ratio of positive to negative statements for the rest of today, including Team Time. </a:t>
            </a:r>
          </a:p>
          <a:p>
            <a:pPr eaLnBrk="1" hangingPunct="1">
              <a:defRPr/>
            </a:pPr>
            <a:endParaRPr lang="en-US" dirty="0"/>
          </a:p>
          <a:p>
            <a:pPr eaLnBrk="1" hangingPunct="1">
              <a:defRPr/>
            </a:pPr>
            <a:r>
              <a:rPr lang="en-US" dirty="0"/>
              <a:t>I</a:t>
            </a:r>
            <a:r>
              <a:rPr lang="en-US" dirty="0" smtClean="0"/>
              <a:t>f 80% of team members have a ratio of 4:1 positives, each person will receive a reward!</a:t>
            </a:r>
          </a:p>
          <a:p>
            <a:pPr marL="0" indent="0" eaLnBrk="1" hangingPunct="1">
              <a:buFont typeface="Symbol" charset="0"/>
              <a:buNone/>
              <a:defRPr/>
            </a:pPr>
            <a:r>
              <a:rPr lang="en-US" dirty="0" smtClean="0"/>
              <a:t> </a:t>
            </a:r>
            <a:endParaRPr lang="en-US" dirty="0"/>
          </a:p>
          <a:p>
            <a:pPr eaLnBrk="1" hangingPunct="1">
              <a:defRPr/>
            </a:pP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Content Placeholder 2"/>
          <p:cNvSpPr>
            <a:spLocks noGrp="1"/>
          </p:cNvSpPr>
          <p:nvPr>
            <p:ph idx="4294967295"/>
          </p:nvPr>
        </p:nvSpPr>
        <p:spPr>
          <a:xfrm>
            <a:off x="0" y="1444625"/>
            <a:ext cx="4346575" cy="4446588"/>
          </a:xfrm>
        </p:spPr>
        <p:txBody>
          <a:bodyPr/>
          <a:lstStyle/>
          <a:p>
            <a:pPr eaLnBrk="1" hangingPunct="1">
              <a:buFont typeface="Arial" charset="0"/>
              <a:buNone/>
            </a:pPr>
            <a:r>
              <a:rPr lang="en-US" altLang="en-US" sz="3000">
                <a:ea typeface="ＭＳ Ｐゴシック" charset="-128"/>
              </a:rPr>
              <a:t>This involves:</a:t>
            </a:r>
            <a:endParaRPr lang="en-US" altLang="en-US" sz="2000">
              <a:ea typeface="ＭＳ Ｐゴシック" charset="-128"/>
            </a:endParaRPr>
          </a:p>
          <a:p>
            <a:pPr lvl="1" eaLnBrk="1" hangingPunct="1">
              <a:spcBef>
                <a:spcPct val="0"/>
              </a:spcBef>
            </a:pPr>
            <a:r>
              <a:rPr lang="en-US" altLang="en-US" sz="2500">
                <a:ea typeface="ＭＳ Ｐゴシック" charset="-128"/>
              </a:rPr>
              <a:t>Consistent practices for </a:t>
            </a:r>
            <a:r>
              <a:rPr lang="en-US" altLang="en-US" sz="2500">
                <a:solidFill>
                  <a:srgbClr val="0000FF"/>
                </a:solidFill>
                <a:ea typeface="ＭＳ Ｐゴシック" charset="-128"/>
              </a:rPr>
              <a:t>preventing</a:t>
            </a:r>
            <a:r>
              <a:rPr lang="en-US" altLang="en-US" sz="2500">
                <a:ea typeface="ＭＳ Ｐゴシック" charset="-128"/>
              </a:rPr>
              <a:t> problem behaviors</a:t>
            </a:r>
          </a:p>
          <a:p>
            <a:pPr lvl="1" eaLnBrk="1" hangingPunct="1">
              <a:spcBef>
                <a:spcPct val="0"/>
              </a:spcBef>
            </a:pPr>
            <a:r>
              <a:rPr lang="en-US" altLang="en-US" sz="2500">
                <a:ea typeface="ＭＳ Ｐゴシック" charset="-128"/>
              </a:rPr>
              <a:t>Distinguishing between </a:t>
            </a:r>
            <a:r>
              <a:rPr lang="en-US" altLang="en-US" sz="2500">
                <a:solidFill>
                  <a:srgbClr val="0000FF"/>
                </a:solidFill>
                <a:ea typeface="ＭＳ Ｐゴシック" charset="-128"/>
              </a:rPr>
              <a:t>minor and major behaviors</a:t>
            </a:r>
          </a:p>
          <a:p>
            <a:pPr lvl="1" eaLnBrk="1" hangingPunct="1">
              <a:spcBef>
                <a:spcPct val="0"/>
              </a:spcBef>
            </a:pPr>
            <a:r>
              <a:rPr lang="en-US" altLang="en-US" sz="2500">
                <a:ea typeface="ＭＳ Ｐゴシック" charset="-128"/>
              </a:rPr>
              <a:t>Practices for </a:t>
            </a:r>
            <a:r>
              <a:rPr lang="en-US" altLang="en-US" sz="2500">
                <a:solidFill>
                  <a:srgbClr val="0000FF"/>
                </a:solidFill>
                <a:ea typeface="ＭＳ Ｐゴシック" charset="-128"/>
              </a:rPr>
              <a:t>responding</a:t>
            </a:r>
            <a:r>
              <a:rPr lang="en-US" altLang="en-US" sz="2500">
                <a:ea typeface="ＭＳ Ｐゴシック" charset="-128"/>
              </a:rPr>
              <a:t> to problem behaviors</a:t>
            </a:r>
          </a:p>
          <a:p>
            <a:pPr lvl="1" eaLnBrk="1" hangingPunct="1">
              <a:spcBef>
                <a:spcPct val="0"/>
              </a:spcBef>
            </a:pPr>
            <a:r>
              <a:rPr lang="en-US" altLang="en-US" sz="2500">
                <a:ea typeface="ＭＳ Ｐゴシック" charset="-128"/>
              </a:rPr>
              <a:t>Continuum of Procedures for responding to problem behavior  </a:t>
            </a:r>
          </a:p>
          <a:p>
            <a:pPr eaLnBrk="1" hangingPunct="1">
              <a:buFont typeface="Arial" charset="0"/>
              <a:buNone/>
            </a:pPr>
            <a:endParaRPr lang="en-US" altLang="en-US">
              <a:ea typeface="ＭＳ Ｐゴシック" charset="-128"/>
            </a:endParaRPr>
          </a:p>
        </p:txBody>
      </p:sp>
      <p:sp>
        <p:nvSpPr>
          <p:cNvPr id="317442" name="Title 1"/>
          <p:cNvSpPr>
            <a:spLocks noGrp="1"/>
          </p:cNvSpPr>
          <p:nvPr>
            <p:ph type="title" idx="4294967295"/>
          </p:nvPr>
        </p:nvSpPr>
        <p:spPr>
          <a:xfrm>
            <a:off x="1" y="-138113"/>
            <a:ext cx="9144000" cy="1143001"/>
          </a:xfrm>
        </p:spPr>
        <p:txBody>
          <a:bodyPr/>
          <a:lstStyle/>
          <a:p>
            <a:pPr algn="l" eaLnBrk="1" hangingPunct="1"/>
            <a:r>
              <a:rPr lang="en-US" altLang="en-US" sz="4000" i="1" dirty="0">
                <a:latin typeface="Arial" charset="0"/>
                <a:ea typeface="ＭＳ Ｐゴシック" charset="-128"/>
              </a:rPr>
              <a:t>5. Discouraging Problem Behavior</a:t>
            </a:r>
          </a:p>
        </p:txBody>
      </p:sp>
      <p:pic>
        <p:nvPicPr>
          <p:cNvPr id="3174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4213" y="1135063"/>
            <a:ext cx="4592637"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Content Placeholder 2"/>
          <p:cNvSpPr>
            <a:spLocks noGrp="1"/>
          </p:cNvSpPr>
          <p:nvPr>
            <p:ph idx="4294967295"/>
          </p:nvPr>
        </p:nvSpPr>
        <p:spPr>
          <a:xfrm>
            <a:off x="0" y="879475"/>
            <a:ext cx="9144000" cy="5321300"/>
          </a:xfrm>
        </p:spPr>
        <p:txBody>
          <a:bodyPr/>
          <a:lstStyle/>
          <a:p>
            <a:pPr eaLnBrk="1" hangingPunct="1">
              <a:buFont typeface="Arial" charset="0"/>
              <a:buNone/>
            </a:pPr>
            <a:r>
              <a:rPr lang="en-US" altLang="en-US" sz="3000">
                <a:latin typeface="Arial" charset="0"/>
                <a:ea typeface="ＭＳ Ｐゴシック" charset="-128"/>
              </a:rPr>
              <a:t>Why is it important?</a:t>
            </a:r>
          </a:p>
          <a:p>
            <a:pPr eaLnBrk="1" hangingPunct="1"/>
            <a:r>
              <a:rPr lang="en-US" altLang="en-US" sz="2600" dirty="0">
                <a:latin typeface="Arial" charset="0"/>
                <a:ea typeface="ＭＳ Ｐゴシック" charset="-128"/>
              </a:rPr>
              <a:t>Problem behavior in non-classroom settings (hallways, cafeteria, playground, common areas) accounts for 50% of all problem behavior in schools.</a:t>
            </a:r>
            <a:r>
              <a:rPr lang="en-US" altLang="en-US" sz="2800" dirty="0">
                <a:latin typeface="Arial" charset="0"/>
                <a:ea typeface="ＭＳ Ｐゴシック" charset="-128"/>
              </a:rPr>
              <a:t> </a:t>
            </a:r>
            <a:r>
              <a:rPr lang="en-US" altLang="en-US" sz="1600" dirty="0">
                <a:latin typeface="Arial" charset="0"/>
                <a:ea typeface="ＭＳ Ｐゴシック" charset="-128"/>
              </a:rPr>
              <a:t>Source: Colvin, Sugai, Good, &amp; Lee (1997)</a:t>
            </a:r>
          </a:p>
          <a:p>
            <a:pPr eaLnBrk="1" hangingPunct="1">
              <a:lnSpc>
                <a:spcPct val="80000"/>
              </a:lnSpc>
              <a:buClr>
                <a:schemeClr val="tx2"/>
              </a:buClr>
              <a:buFont typeface="Symbol" charset="2"/>
              <a:buNone/>
            </a:pPr>
            <a:endParaRPr lang="en-US" altLang="en-US" sz="1000" u="sng" dirty="0">
              <a:latin typeface="Arial" charset="0"/>
              <a:ea typeface="ＭＳ Ｐゴシック" charset="-128"/>
            </a:endParaRPr>
          </a:p>
          <a:p>
            <a:pPr eaLnBrk="1" hangingPunct="1"/>
            <a:r>
              <a:rPr lang="ja-JP" altLang="en-US" sz="2600" dirty="0">
                <a:latin typeface="Times New Roman" charset="0"/>
                <a:ea typeface="ＭＳ Ｐゴシック" charset="-128"/>
              </a:rPr>
              <a:t>“</a:t>
            </a:r>
            <a:r>
              <a:rPr lang="en-US" altLang="ja-JP" sz="2600" u="sng" dirty="0">
                <a:latin typeface="Arial" charset="0"/>
                <a:ea typeface="ＭＳ Ｐゴシック" charset="-128"/>
              </a:rPr>
              <a:t>Punishing</a:t>
            </a:r>
            <a:r>
              <a:rPr lang="ja-JP" altLang="en-US" sz="2600" dirty="0">
                <a:latin typeface="Times New Roman" charset="0"/>
                <a:ea typeface="ＭＳ Ｐゴシック" charset="-128"/>
              </a:rPr>
              <a:t>”</a:t>
            </a:r>
            <a:r>
              <a:rPr lang="en-US" altLang="ja-JP" sz="2600" dirty="0">
                <a:latin typeface="Arial" charset="0"/>
                <a:ea typeface="ＭＳ Ｐゴシック" charset="-128"/>
              </a:rPr>
              <a:t> problem behaviors (without a proactive support system) is associated with </a:t>
            </a:r>
            <a:r>
              <a:rPr lang="en-US" altLang="ja-JP" sz="2600" b="1" dirty="0">
                <a:latin typeface="Arial" charset="0"/>
                <a:ea typeface="ＭＳ Ｐゴシック" charset="-128"/>
              </a:rPr>
              <a:t>increases</a:t>
            </a:r>
            <a:r>
              <a:rPr lang="en-US" altLang="ja-JP" sz="2600" dirty="0">
                <a:latin typeface="Arial" charset="0"/>
                <a:ea typeface="ＭＳ Ｐゴシック" charset="-128"/>
              </a:rPr>
              <a:t> in (a) aggression, (b) vandalism, (c) truancy, and (d) dropping out. </a:t>
            </a:r>
            <a:r>
              <a:rPr lang="en-US" altLang="ja-JP" sz="1600" dirty="0">
                <a:latin typeface="Arial" charset="0"/>
                <a:ea typeface="ＭＳ Ｐゴシック" charset="-128"/>
              </a:rPr>
              <a:t>(Mayer, 1995, Mayer &amp; </a:t>
            </a:r>
            <a:r>
              <a:rPr lang="en-US" altLang="ja-JP" sz="1600" dirty="0" err="1">
                <a:latin typeface="Arial" charset="0"/>
                <a:ea typeface="ＭＳ Ｐゴシック" charset="-128"/>
              </a:rPr>
              <a:t>Sulzar-Azaroff</a:t>
            </a:r>
            <a:r>
              <a:rPr lang="en-US" altLang="ja-JP" sz="1600" dirty="0">
                <a:latin typeface="Arial" charset="0"/>
                <a:ea typeface="ＭＳ Ｐゴシック" charset="-128"/>
              </a:rPr>
              <a:t>, 1991, </a:t>
            </a:r>
            <a:r>
              <a:rPr lang="en-US" altLang="ja-JP" sz="1600" dirty="0" err="1">
                <a:latin typeface="Arial" charset="0"/>
                <a:ea typeface="ＭＳ Ｐゴシック" charset="-128"/>
              </a:rPr>
              <a:t>Skiba</a:t>
            </a:r>
            <a:r>
              <a:rPr lang="en-US" altLang="ja-JP" sz="1600" dirty="0">
                <a:latin typeface="Arial" charset="0"/>
                <a:ea typeface="ＭＳ Ｐゴシック" charset="-128"/>
              </a:rPr>
              <a:t> &amp; Peterson, 1999)</a:t>
            </a:r>
          </a:p>
          <a:p>
            <a:pPr eaLnBrk="1" hangingPunct="1">
              <a:buFont typeface="Symbol" charset="2"/>
              <a:buNone/>
            </a:pPr>
            <a:endParaRPr lang="en-US" altLang="en-US" sz="1000" dirty="0">
              <a:latin typeface="Arial" charset="0"/>
              <a:ea typeface="ＭＳ Ｐゴシック" charset="-128"/>
            </a:endParaRPr>
          </a:p>
          <a:p>
            <a:pPr eaLnBrk="1" hangingPunct="1"/>
            <a:r>
              <a:rPr lang="en-US" altLang="en-US" sz="2600" dirty="0">
                <a:ea typeface="ＭＳ Ｐゴシック" charset="-128"/>
              </a:rPr>
              <a:t>Students with the most challenging </a:t>
            </a:r>
            <a:r>
              <a:rPr lang="en-US" altLang="en-US" sz="2600" dirty="0">
                <a:solidFill>
                  <a:srgbClr val="FF0000"/>
                </a:solidFill>
                <a:ea typeface="ＭＳ Ｐゴシック" charset="-128"/>
              </a:rPr>
              <a:t>academic </a:t>
            </a:r>
            <a:r>
              <a:rPr lang="en-US" altLang="en-US" sz="2600" dirty="0">
                <a:ea typeface="ＭＳ Ｐゴシック" charset="-128"/>
              </a:rPr>
              <a:t>and </a:t>
            </a:r>
            <a:r>
              <a:rPr lang="en-US" altLang="en-US" sz="2600" dirty="0">
                <a:solidFill>
                  <a:srgbClr val="FF0000"/>
                </a:solidFill>
                <a:ea typeface="ＭＳ Ｐゴシック" charset="-128"/>
              </a:rPr>
              <a:t>social behavior problems</a:t>
            </a:r>
            <a:r>
              <a:rPr lang="en-US" altLang="en-US" sz="2600" dirty="0">
                <a:ea typeface="ＭＳ Ｐゴシック" charset="-128"/>
              </a:rPr>
              <a:t> need pro-active comprehensive and </a:t>
            </a:r>
            <a:r>
              <a:rPr lang="en-US" altLang="en-US" sz="2600" u="sng" dirty="0">
                <a:ea typeface="ＭＳ Ｐゴシック" charset="-128"/>
              </a:rPr>
              <a:t>consistent systems of support</a:t>
            </a:r>
          </a:p>
          <a:p>
            <a:pPr eaLnBrk="1" hangingPunct="1"/>
            <a:endParaRPr lang="en-US" altLang="en-US" sz="1600" dirty="0">
              <a:latin typeface="Arial" charset="0"/>
              <a:ea typeface="ＭＳ Ｐゴシック" charset="-128"/>
            </a:endParaRPr>
          </a:p>
          <a:p>
            <a:pPr eaLnBrk="1" hangingPunct="1">
              <a:buFont typeface="Symbol" charset="2"/>
              <a:buNone/>
            </a:pPr>
            <a:endParaRPr lang="en-US" altLang="en-US" sz="1600" dirty="0">
              <a:latin typeface="Arial" charset="0"/>
              <a:ea typeface="ＭＳ Ｐゴシック" charset="-128"/>
            </a:endParaRPr>
          </a:p>
          <a:p>
            <a:pPr eaLnBrk="1" hangingPunct="1"/>
            <a:endParaRPr lang="en-US" altLang="en-US" sz="2500" dirty="0">
              <a:latin typeface="Arial" charset="0"/>
              <a:ea typeface="ＭＳ Ｐゴシック" charset="-128"/>
            </a:endParaRPr>
          </a:p>
          <a:p>
            <a:pPr eaLnBrk="1" hangingPunct="1">
              <a:buFont typeface="Arial" charset="0"/>
              <a:buNone/>
            </a:pPr>
            <a:endParaRPr lang="en-US" altLang="en-US" dirty="0">
              <a:latin typeface="Arial" charset="0"/>
              <a:ea typeface="ＭＳ Ｐゴシック" charset="-128"/>
            </a:endParaRPr>
          </a:p>
        </p:txBody>
      </p:sp>
      <p:sp>
        <p:nvSpPr>
          <p:cNvPr id="319490" name="Title 1"/>
          <p:cNvSpPr>
            <a:spLocks noGrp="1"/>
          </p:cNvSpPr>
          <p:nvPr>
            <p:ph type="title" idx="4294967295"/>
          </p:nvPr>
        </p:nvSpPr>
        <p:spPr>
          <a:xfrm>
            <a:off x="1" y="-138113"/>
            <a:ext cx="9144000" cy="1143001"/>
          </a:xfrm>
        </p:spPr>
        <p:txBody>
          <a:bodyPr/>
          <a:lstStyle/>
          <a:p>
            <a:pPr algn="l" eaLnBrk="1" hangingPunct="1"/>
            <a:r>
              <a:rPr lang="en-US" altLang="en-US" sz="4000" i="1" dirty="0">
                <a:latin typeface="Arial" charset="0"/>
                <a:ea typeface="ＭＳ Ｐゴシック" charset="-128"/>
              </a:rPr>
              <a:t>5. Discouraging Problem Behavior</a:t>
            </a:r>
          </a:p>
        </p:txBody>
      </p:sp>
    </p:spTree>
  </p:cSld>
  <p:clrMapOvr>
    <a:masterClrMapping/>
  </p:clrMapOvr>
  <p:transition spd="slow"/>
  <p:timing>
    <p:tnLst>
      <p:par>
        <p:cTn id="1" dur="indefinite" restart="never" nodeType="tmRoot"/>
      </p:par>
    </p:tnLst>
  </p:timing>
</p:sld>
</file>

<file path=ppt/theme/_rels/themeOverride1.xml.rels><?xml version="1.0" encoding="UTF-8" standalone="yes"?>
<Relationships xmlns="http://schemas.openxmlformats.org/package/2006/relationships"><Relationship Id="rId1" Type="http://schemas.openxmlformats.org/officeDocument/2006/relationships/image" Target="../media/image18.jpeg"/></Relationships>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Override>
</file>

<file path=ppt/theme/themeOverride2.xml><?xml version="1.0" encoding="utf-8"?>
<a:themeOverride xmlns:a="http://schemas.openxmlformats.org/drawingml/2006/main">
  <a:clrScheme name="">
    <a:dk1>
      <a:srgbClr val="000000"/>
    </a:dk1>
    <a:lt1>
      <a:srgbClr val="FFFFFF"/>
    </a:lt1>
    <a:dk2>
      <a:srgbClr val="000000"/>
    </a:dk2>
    <a:lt2>
      <a:srgbClr val="000099"/>
    </a:lt2>
    <a:accent1>
      <a:srgbClr val="0000CC"/>
    </a:accent1>
    <a:accent2>
      <a:srgbClr val="BD9935"/>
    </a:accent2>
    <a:accent3>
      <a:srgbClr val="FFFFFF"/>
    </a:accent3>
    <a:accent4>
      <a:srgbClr val="000000"/>
    </a:accent4>
    <a:accent5>
      <a:srgbClr val="AAAAE2"/>
    </a:accent5>
    <a:accent6>
      <a:srgbClr val="AB8A2F"/>
    </a:accent6>
    <a:hlink>
      <a:srgbClr val="0033CC"/>
    </a:hlink>
    <a:folHlink>
      <a:srgbClr val="00006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Waveform.thmx</Template>
  <TotalTime>160</TotalTime>
  <Words>8846</Words>
  <Application>Microsoft Macintosh PowerPoint</Application>
  <PresentationFormat>On-screen Show (4:3)</PresentationFormat>
  <Paragraphs>1590</Paragraphs>
  <Slides>182</Slides>
  <Notes>121</Notes>
  <HiddenSlides>25</HiddenSlides>
  <MMClips>0</MMClips>
  <ScaleCrop>false</ScaleCrop>
  <HeadingPairs>
    <vt:vector size="10" baseType="variant">
      <vt:variant>
        <vt:lpstr>Fonts Used</vt:lpstr>
      </vt:variant>
      <vt:variant>
        <vt:i4>18</vt:i4>
      </vt:variant>
      <vt:variant>
        <vt:lpstr>Theme</vt:lpstr>
      </vt:variant>
      <vt:variant>
        <vt:i4>11</vt:i4>
      </vt:variant>
      <vt:variant>
        <vt:lpstr>Links</vt:lpstr>
      </vt:variant>
      <vt:variant>
        <vt:i4>1</vt:i4>
      </vt:variant>
      <vt:variant>
        <vt:lpstr>Embedded OLE Servers</vt:lpstr>
      </vt:variant>
      <vt:variant>
        <vt:i4>1</vt:i4>
      </vt:variant>
      <vt:variant>
        <vt:lpstr>Slide Titles</vt:lpstr>
      </vt:variant>
      <vt:variant>
        <vt:i4>182</vt:i4>
      </vt:variant>
    </vt:vector>
  </HeadingPairs>
  <TitlesOfParts>
    <vt:vector size="213" baseType="lpstr">
      <vt:lpstr>Ara</vt:lpstr>
      <vt:lpstr>Arial</vt:lpstr>
      <vt:lpstr>ArialMT</vt:lpstr>
      <vt:lpstr>Calibri</vt:lpstr>
      <vt:lpstr>Century Gothic</vt:lpstr>
      <vt:lpstr>Chalkboard</vt:lpstr>
      <vt:lpstr>Constantia</vt:lpstr>
      <vt:lpstr>Corbel</vt:lpstr>
      <vt:lpstr>ＭＳ Ｐゴシック</vt:lpstr>
      <vt:lpstr>ＭＳ 明朝</vt:lpstr>
      <vt:lpstr>News Gothic MT</vt:lpstr>
      <vt:lpstr>Symbol</vt:lpstr>
      <vt:lpstr>Times</vt:lpstr>
      <vt:lpstr>Times New Roman</vt:lpstr>
      <vt:lpstr>Trebuchet MS</vt:lpstr>
      <vt:lpstr>Wingdings</vt:lpstr>
      <vt:lpstr>Wingdings 2</vt:lpstr>
      <vt:lpstr>ヒラギノ角ゴ ProN W3</vt:lpstr>
      <vt:lpstr>Default Theme</vt:lpstr>
      <vt:lpstr>2_Office Theme</vt:lpstr>
      <vt:lpstr>1_Content-Webinars</vt:lpstr>
      <vt:lpstr>3_Office Theme</vt:lpstr>
      <vt:lpstr>2_Content-Webinars</vt:lpstr>
      <vt:lpstr>4_Office Theme</vt:lpstr>
      <vt:lpstr>5_Office Theme</vt:lpstr>
      <vt:lpstr>3_Content-Webinars</vt:lpstr>
      <vt:lpstr>6_Office Theme</vt:lpstr>
      <vt:lpstr>4_Content-Webinars</vt:lpstr>
      <vt:lpstr>7_Office Theme</vt:lpstr>
      <vt:lpstr>/???</vt:lpstr>
      <vt:lpstr>Document</vt:lpstr>
      <vt:lpstr> VTPBIS Leadership Team Training   Within a Multi-Tiered System of Supports  Refresher – Day 1</vt:lpstr>
      <vt:lpstr>Welcome &amp; Introductions</vt:lpstr>
      <vt:lpstr>About Us</vt:lpstr>
      <vt:lpstr>Learning Outcomes </vt:lpstr>
      <vt:lpstr>Agenda</vt:lpstr>
      <vt:lpstr>Setting Up for Success </vt:lpstr>
      <vt:lpstr>PowerPoint Presentation</vt:lpstr>
      <vt:lpstr>BEST Expectations: Teaching Matrix</vt:lpstr>
      <vt:lpstr>VTPBIS Training  Wifi and Website</vt:lpstr>
      <vt:lpstr>VTPBIS Signal for help:  Help Us Help You</vt:lpstr>
      <vt:lpstr>Team Structure</vt:lpstr>
      <vt:lpstr>Team Structure</vt:lpstr>
      <vt:lpstr>Importance of Roles and Norms</vt:lpstr>
      <vt:lpstr>Opening Activity </vt:lpstr>
      <vt:lpstr>Here’s what we know about you…</vt:lpstr>
      <vt:lpstr>Who’s here?</vt:lpstr>
      <vt:lpstr> Level of Implementation</vt:lpstr>
      <vt:lpstr>PowerPoint Presentation</vt:lpstr>
      <vt:lpstr>Here’s what you said works well…</vt:lpstr>
      <vt:lpstr>Here are the barriers you identified…</vt:lpstr>
      <vt:lpstr>Activity</vt:lpstr>
      <vt:lpstr>Review for VTPBIS Fluency</vt:lpstr>
      <vt:lpstr>VTPBIS Review</vt:lpstr>
      <vt:lpstr>Back to Basics:  What is the Vermont Multi-tiered System of Supports (VT MTSS)?</vt:lpstr>
      <vt:lpstr> Who Benefits from MTSS?  Everyone! (Both Academically &amp; Behaviorally)  </vt:lpstr>
      <vt:lpstr>What EBP are you going to hang on your PBIS/MTSS-B Coat Rack?</vt:lpstr>
      <vt:lpstr>3 Keys to Sustaining PBIS</vt:lpstr>
      <vt:lpstr>Plus… Understanding Implementation Science</vt:lpstr>
      <vt:lpstr>Birth and Death Cycles of Innovations</vt:lpstr>
      <vt:lpstr>How do we break through these barriers, implement with fidelity so we can sustain PBIS?</vt:lpstr>
      <vt:lpstr>What is Sustainability?</vt:lpstr>
      <vt:lpstr>What is more important to sustainability?</vt:lpstr>
      <vt:lpstr>Both!</vt:lpstr>
      <vt:lpstr>PowerPoint Presentation</vt:lpstr>
      <vt:lpstr>PowerPoint Presentation</vt:lpstr>
      <vt:lpstr>Stages of Implementation</vt:lpstr>
      <vt:lpstr>Activity!</vt:lpstr>
      <vt:lpstr>Guiding Principles for Sustainability:</vt:lpstr>
      <vt:lpstr>PowerPoint Presentation</vt:lpstr>
      <vt:lpstr>PowerPoint Presentation</vt:lpstr>
      <vt:lpstr>What do you see this PBIS Leadership Team doing?</vt:lpstr>
      <vt:lpstr>Example: Team Meeting Structure</vt:lpstr>
      <vt:lpstr>Teaming at the Targeted Level</vt:lpstr>
      <vt:lpstr>Targeted Team and EST Considerations</vt:lpstr>
      <vt:lpstr>Roles and Responsibilities of Key Members at All Levels</vt:lpstr>
      <vt:lpstr>“Critical to success is the administrator’s active role in supporting the school-based team process.” –Tim Lewis</vt:lpstr>
      <vt:lpstr>Helpful Tool:  Leadership Team Self-Assessment</vt:lpstr>
      <vt:lpstr>Helpful Tool: Team Profile and Meeting Schedule</vt:lpstr>
      <vt:lpstr>Helpful Tool: “Working Smarter” Team Matrix</vt:lpstr>
      <vt:lpstr>Activity!</vt:lpstr>
      <vt:lpstr>Team Activities!</vt:lpstr>
      <vt:lpstr>Refresher in PBIS Critical Features</vt:lpstr>
      <vt:lpstr>What is School-wide PBIS?</vt:lpstr>
      <vt:lpstr>Traditional Approaches Ineffective</vt:lpstr>
      <vt:lpstr>PowerPoint Presentation</vt:lpstr>
      <vt:lpstr>Embracing Person-First Language</vt:lpstr>
      <vt:lpstr> Continuum of Support for “Dylan” within MTSS-B/PBIS &amp; MTSS-A </vt:lpstr>
      <vt:lpstr>PBIS at the Universal Level is about.. </vt:lpstr>
      <vt:lpstr>School Presentation</vt:lpstr>
      <vt:lpstr>Start with the Data: What does the data tell us overtime?</vt:lpstr>
      <vt:lpstr>PowerPoint Presentation</vt:lpstr>
      <vt:lpstr>PowerPoint Presentation</vt:lpstr>
      <vt:lpstr>What’s Missing?</vt:lpstr>
      <vt:lpstr>What our Staff told us?</vt:lpstr>
      <vt:lpstr>Our NEW System: What does it look like?</vt:lpstr>
      <vt:lpstr>What is it called?</vt:lpstr>
      <vt:lpstr>Why the Penny?</vt:lpstr>
      <vt:lpstr>     “Paying” it Forward</vt:lpstr>
      <vt:lpstr>How do Students Get It?</vt:lpstr>
      <vt:lpstr>What do Students do with it?</vt:lpstr>
      <vt:lpstr>“Be the Change” in Action!</vt:lpstr>
      <vt:lpstr>Classroom Celebrations -  Keep it Simple &amp; Have Fun!</vt:lpstr>
      <vt:lpstr>Classroom vs. School-wide Celebrations</vt:lpstr>
      <vt:lpstr>PowerPoint Presentation</vt:lpstr>
      <vt:lpstr>Questions to Consider When Refreshing PBIS…</vt:lpstr>
      <vt:lpstr>Importance of PBIS Statement of Purpose</vt:lpstr>
      <vt:lpstr>2.  Defining Behavior Expectations </vt:lpstr>
      <vt:lpstr>3. Defining Behavior Expectations </vt:lpstr>
      <vt:lpstr>PowerPoint Presentation</vt:lpstr>
      <vt:lpstr>2. Defining Behavior Expectations </vt:lpstr>
      <vt:lpstr>3. Teaching Behavior Expectations</vt:lpstr>
      <vt:lpstr>PowerPoint Presentation</vt:lpstr>
      <vt:lpstr>3. Teaching Behavior Expectations</vt:lpstr>
      <vt:lpstr>3. Teaching Behavior Expectations </vt:lpstr>
      <vt:lpstr>3. Teaching Behavior Expectations </vt:lpstr>
      <vt:lpstr>3. Teaching Behavior Expectations </vt:lpstr>
      <vt:lpstr>PowerPoint Presentation</vt:lpstr>
      <vt:lpstr>PowerPoint Presentation</vt:lpstr>
      <vt:lpstr>Activity!</vt:lpstr>
      <vt:lpstr>Activity:</vt:lpstr>
      <vt:lpstr>4. Acknowledging Behavior </vt:lpstr>
      <vt:lpstr>PowerPoint Presentation</vt:lpstr>
      <vt:lpstr>  </vt:lpstr>
      <vt:lpstr>PowerPoint Presentation</vt:lpstr>
      <vt:lpstr>4. Acknowledging Behavior </vt:lpstr>
      <vt:lpstr>PowerPoint Presentation</vt:lpstr>
      <vt:lpstr>Activity!</vt:lpstr>
      <vt:lpstr>5. Discouraging Problem Behavior</vt:lpstr>
      <vt:lpstr>5. Discouraging Problem Behavior</vt:lpstr>
      <vt:lpstr>5. Discouraging Problem Behavior</vt:lpstr>
      <vt:lpstr> Activity!</vt:lpstr>
      <vt:lpstr>5. Discouraging Problem Behavior</vt:lpstr>
      <vt:lpstr> Activity!</vt:lpstr>
      <vt:lpstr>5. Discouraging Problem Behavior</vt:lpstr>
      <vt:lpstr>PowerPoint Presentation</vt:lpstr>
      <vt:lpstr>5. Discouraging Problem Behavior</vt:lpstr>
      <vt:lpstr>Activity!</vt:lpstr>
      <vt:lpstr>Activity:</vt:lpstr>
      <vt:lpstr>PBIS Targeted and Intensive Levels</vt:lpstr>
      <vt:lpstr>Understanding Function Across the Tiers</vt:lpstr>
      <vt:lpstr>PowerPoint Presentation</vt:lpstr>
      <vt:lpstr>Targeted Inventory of Support</vt:lpstr>
      <vt:lpstr>Examples:  Targeted Interventions Based on     Functions of Behavior </vt:lpstr>
      <vt:lpstr>Where to find Evidenced-based Practices</vt:lpstr>
      <vt:lpstr>Optional</vt:lpstr>
      <vt:lpstr>Homework!</vt:lpstr>
      <vt:lpstr>Celebration!</vt:lpstr>
      <vt:lpstr> VTPBIS Leadership Team Training   Within a Multi-Tiered System of Supports  Refresher – Day 2</vt:lpstr>
      <vt:lpstr>Questions or Comments?</vt:lpstr>
      <vt:lpstr>Agenda</vt:lpstr>
      <vt:lpstr>Using Data to Identify Common Implementation Dips</vt:lpstr>
      <vt:lpstr>Activity! </vt:lpstr>
      <vt:lpstr>Big Ideas About Data…</vt:lpstr>
      <vt:lpstr>Types of Data to Consider</vt:lpstr>
      <vt:lpstr>Office Discipline Referrals</vt:lpstr>
      <vt:lpstr>SWIS-CICO  Reports:</vt:lpstr>
      <vt:lpstr>6. Procedures for record keeping and                                    decision making</vt:lpstr>
      <vt:lpstr>6. Procedures for record keeping and                                    decision making</vt:lpstr>
      <vt:lpstr>Example: What’s working well!</vt:lpstr>
      <vt:lpstr>Example: Areas in Need of Improvement</vt:lpstr>
      <vt:lpstr>Areas in Need of Improvement </vt:lpstr>
      <vt:lpstr>Activity</vt:lpstr>
      <vt:lpstr>Your SAS Data</vt:lpstr>
      <vt:lpstr>PowerPoint Presentation</vt:lpstr>
      <vt:lpstr>PowerPoint Presentation</vt:lpstr>
      <vt:lpstr>PowerPoint Presentation</vt:lpstr>
      <vt:lpstr>Sharing data with your staff!</vt:lpstr>
      <vt:lpstr>PBIS Data Update</vt:lpstr>
      <vt:lpstr>PowerPoint Presentation</vt:lpstr>
      <vt:lpstr>70% of staff think that non-classroom settings are in place, an increase of 34% since last year.  Only 7% say this is still a high priority for improvement. </vt:lpstr>
      <vt:lpstr>PowerPoint Presentation</vt:lpstr>
      <vt:lpstr>PowerPoint Presentation</vt:lpstr>
      <vt:lpstr>PowerPoint Presentation</vt:lpstr>
      <vt:lpstr>Thanks!</vt:lpstr>
      <vt:lpstr>Activity</vt:lpstr>
      <vt:lpstr>Looking for a Data Protocol? Consider Using TIPS:</vt:lpstr>
      <vt:lpstr>PowerPoint Presentation</vt:lpstr>
      <vt:lpstr>PowerPoint Presentation</vt:lpstr>
      <vt:lpstr> TIPS Problem-Solving “Mantra” Innovation neutral:  Use for Reading, Behavior, Math, School Improvement </vt:lpstr>
      <vt:lpstr>1. Do we have a problem (identify)?</vt:lpstr>
      <vt:lpstr>PowerPoint Presentation</vt:lpstr>
      <vt:lpstr>PowerPoint Presentation</vt:lpstr>
      <vt:lpstr>PowerPoint Presentation</vt:lpstr>
      <vt:lpstr>2. What is the precise nature of our problem (define, clarify, confirm/disconfirm inferences)?   </vt:lpstr>
      <vt:lpstr>PowerPoint Presentation</vt:lpstr>
      <vt:lpstr>3. Why does the problem exist, &amp; what can we do about it? (hypothesis &amp; solution) </vt:lpstr>
      <vt:lpstr>4.  What are the actual elements of our plan?</vt:lpstr>
      <vt:lpstr>….including logistics: </vt:lpstr>
      <vt:lpstr>5. Is our plan being implemented &amp; is it working? (evaluate &amp; revise plan) </vt:lpstr>
      <vt:lpstr> Your Turn!  What is the precise nature of our problem?   </vt:lpstr>
      <vt:lpstr>What are the actual elements of our plan?</vt:lpstr>
      <vt:lpstr>Activity</vt:lpstr>
      <vt:lpstr> Benefits of Family Engagement </vt:lpstr>
      <vt:lpstr>                Student Behavior </vt:lpstr>
      <vt:lpstr>Research on Family Engagement </vt:lpstr>
      <vt:lpstr>   Family Engagement Checklist  Muscott &amp; Mann, 2004 Adapted from Epstein (2003) and Fullen (1991)  </vt:lpstr>
      <vt:lpstr>Family Engagement Checklist </vt:lpstr>
      <vt:lpstr>       Family Engagement Modules</vt:lpstr>
      <vt:lpstr>NEW Family Engagement Survey and Resources!</vt:lpstr>
      <vt:lpstr>Addresses the following questions: </vt:lpstr>
      <vt:lpstr>Activity!</vt:lpstr>
      <vt:lpstr>Activity!</vt:lpstr>
      <vt:lpstr>FINAL ACTIVITY!</vt:lpstr>
      <vt:lpstr>TEAM PRESENTATIONS!</vt:lpstr>
      <vt:lpstr>Where do we go from here…     thoughts and/or questions…</vt:lpstr>
      <vt:lpstr>Vermont PBIS System of Support</vt:lpstr>
      <vt:lpstr>Getting ready for next year</vt:lpstr>
      <vt:lpstr>More Information about Coaching Support</vt:lpstr>
      <vt:lpstr>The elements necessary to sustain PBIS include:</vt:lpstr>
      <vt:lpstr>Stay Connected!</vt:lpstr>
      <vt:lpstr>Questions? Contact a VTPBiS TA</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VTPBIS Leadership Team Training   Within a Multi-Tiered System of Supports  Refresher</dc:title>
  <dc:creator>Cassandra Townshend</dc:creator>
  <cp:lastModifiedBy>Microsoft Office User</cp:lastModifiedBy>
  <cp:revision>34</cp:revision>
  <cp:lastPrinted>2015-06-11T17:43:08Z</cp:lastPrinted>
  <dcterms:created xsi:type="dcterms:W3CDTF">2017-03-13T21:48:29Z</dcterms:created>
  <dcterms:modified xsi:type="dcterms:W3CDTF">2017-03-15T18:42:18Z</dcterms:modified>
</cp:coreProperties>
</file>