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2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Members </a:t>
            </a:r>
            <a:r>
              <a:rPr lang="en-US" sz="3200" b="0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</a:t>
            </a:r>
            <a:endParaRPr lang="en-US"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our staff completed the SAS. 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indicated that they think school-wide system is in place compared to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INSERT your SAS Graph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staff think that non-classroom settings are in place, an increase of </a:t>
            </a:r>
            <a:r>
              <a:rPr lang="en-US" sz="21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last year.  Only </a:t>
            </a:r>
            <a:r>
              <a:rPr lang="en-US" sz="21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--% 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INSERT your SAS Graph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907097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INSERT your SAS Multi-year by Element Graph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assess PBIS fidelity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BoQ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INSERT your </a:t>
            </a:r>
            <a:r>
              <a:rPr lang="en-US" sz="3200" dirty="0" smtClean="0"/>
              <a:t>TFI Universal</a:t>
            </a:r>
            <a:r>
              <a:rPr lang="en-US" sz="3200" dirty="0" smtClean="0"/>
              <a:t> </a:t>
            </a:r>
            <a:r>
              <a:rPr lang="en-US" sz="3200" dirty="0" smtClean="0"/>
              <a:t>Score Graph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 smtClean="0"/>
              <a:t>Tom Coordinator</a:t>
            </a:r>
          </a:p>
          <a:p>
            <a:pPr marL="457200" indent="-457200"/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 smtClean="0"/>
              <a:t>Sharon Teacher</a:t>
            </a:r>
          </a:p>
          <a:p>
            <a:pPr marL="457200" indent="-457200"/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INSERT Team Members 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214</Words>
  <Application>Microsoft Macintosh PowerPoint</Application>
  <PresentationFormat>On-screen Show (4:3)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BoQ, only --% of features were in place. 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Microsoft Office User</cp:lastModifiedBy>
  <cp:revision>4</cp:revision>
  <dcterms:created xsi:type="dcterms:W3CDTF">2016-04-18T15:20:16Z</dcterms:created>
  <dcterms:modified xsi:type="dcterms:W3CDTF">2017-04-27T11:52:34Z</dcterms:modified>
</cp:coreProperties>
</file>