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159" r:id="rId2"/>
  </p:sldMasterIdLst>
  <p:notesMasterIdLst>
    <p:notesMasterId r:id="rId48"/>
  </p:notesMasterIdLst>
  <p:handoutMasterIdLst>
    <p:handoutMasterId r:id="rId49"/>
  </p:handoutMasterIdLst>
  <p:sldIdLst>
    <p:sldId id="1409" r:id="rId3"/>
    <p:sldId id="1589" r:id="rId4"/>
    <p:sldId id="1590" r:id="rId5"/>
    <p:sldId id="1613" r:id="rId6"/>
    <p:sldId id="1621" r:id="rId7"/>
    <p:sldId id="1578" r:id="rId8"/>
    <p:sldId id="1579" r:id="rId9"/>
    <p:sldId id="1580" r:id="rId10"/>
    <p:sldId id="1548" r:id="rId11"/>
    <p:sldId id="1572" r:id="rId12"/>
    <p:sldId id="1477" r:id="rId13"/>
    <p:sldId id="1564" r:id="rId14"/>
    <p:sldId id="1550" r:id="rId15"/>
    <p:sldId id="1559" r:id="rId16"/>
    <p:sldId id="1570" r:id="rId17"/>
    <p:sldId id="1565" r:id="rId18"/>
    <p:sldId id="1551" r:id="rId19"/>
    <p:sldId id="1569" r:id="rId20"/>
    <p:sldId id="1567" r:id="rId21"/>
    <p:sldId id="1555" r:id="rId22"/>
    <p:sldId id="1568" r:id="rId23"/>
    <p:sldId id="1574" r:id="rId24"/>
    <p:sldId id="1582" r:id="rId25"/>
    <p:sldId id="1573" r:id="rId26"/>
    <p:sldId id="1688" r:id="rId27"/>
    <p:sldId id="1575" r:id="rId28"/>
    <p:sldId id="1583" r:id="rId29"/>
    <p:sldId id="1518" r:id="rId30"/>
    <p:sldId id="1519" r:id="rId31"/>
    <p:sldId id="1520" r:id="rId32"/>
    <p:sldId id="1521" r:id="rId33"/>
    <p:sldId id="1522" r:id="rId34"/>
    <p:sldId id="1523" r:id="rId35"/>
    <p:sldId id="1524" r:id="rId36"/>
    <p:sldId id="1525" r:id="rId37"/>
    <p:sldId id="1586" r:id="rId38"/>
    <p:sldId id="1587" r:id="rId39"/>
    <p:sldId id="1576" r:id="rId40"/>
    <p:sldId id="1535" r:id="rId41"/>
    <p:sldId id="1690" r:id="rId42"/>
    <p:sldId id="1691" r:id="rId43"/>
    <p:sldId id="1577" r:id="rId44"/>
    <p:sldId id="1536" r:id="rId45"/>
    <p:sldId id="1556" r:id="rId46"/>
    <p:sldId id="1617"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00A701"/>
    <a:srgbClr val="D95A26"/>
    <a:srgbClr val="008040"/>
    <a:srgbClr val="006600"/>
    <a:srgbClr val="0000FF"/>
    <a:srgbClr val="FF0000"/>
    <a:srgbClr val="CC0000"/>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89" autoAdjust="0"/>
  </p:normalViewPr>
  <p:slideViewPr>
    <p:cSldViewPr>
      <p:cViewPr varScale="1">
        <p:scale>
          <a:sx n="70" d="100"/>
          <a:sy n="70" d="100"/>
        </p:scale>
        <p:origin x="-2088" y="-10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0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771759259259259"/>
          <c:y val="0.0411458333333333"/>
          <c:w val="0.914265820939049"/>
          <c:h val="0.85533874671916"/>
        </c:manualLayout>
      </c:layout>
      <c:lineChart>
        <c:grouping val="standard"/>
        <c:varyColors val="0"/>
        <c:ser>
          <c:idx val="0"/>
          <c:order val="0"/>
          <c:tx>
            <c:strRef>
              <c:f>Sheet1!$B$1</c:f>
              <c:strCache>
                <c:ptCount val="1"/>
                <c:pt idx="0">
                  <c:v>0-5 years</c:v>
                </c:pt>
              </c:strCache>
            </c:strRef>
          </c:tx>
          <c:spPr>
            <a:ln w="38100" cmpd="sng"/>
          </c:spPr>
          <c:marker>
            <c:symbol val="circle"/>
            <c:size val="15"/>
            <c:spPr>
              <a:solidFill>
                <a:schemeClr val="bg1"/>
              </a:solidFill>
              <a:ln w="38100" cmpd="sng"/>
            </c:spPr>
          </c:marker>
          <c:dLbls>
            <c:dLblPos val="t"/>
            <c:showLegendKey val="0"/>
            <c:showVal val="1"/>
            <c:showCatName val="0"/>
            <c:showSerName val="0"/>
            <c:showPercent val="0"/>
            <c:showBubbleSize val="0"/>
            <c:showLeaderLines val="0"/>
          </c:dLbls>
          <c:cat>
            <c:strRef>
              <c:f>Sheet1!$A$2:$A$4</c:f>
              <c:strCache>
                <c:ptCount val="3"/>
                <c:pt idx="0">
                  <c:v>June 2014</c:v>
                </c:pt>
                <c:pt idx="1">
                  <c:v>Dec 2014</c:v>
                </c:pt>
                <c:pt idx="2">
                  <c:v>Mar 2015</c:v>
                </c:pt>
              </c:strCache>
            </c:strRef>
          </c:cat>
          <c:val>
            <c:numRef>
              <c:f>Sheet1!$B$2:$B$4</c:f>
              <c:numCache>
                <c:formatCode>General</c:formatCode>
                <c:ptCount val="3"/>
                <c:pt idx="0">
                  <c:v>336.0</c:v>
                </c:pt>
                <c:pt idx="1">
                  <c:v>411.0</c:v>
                </c:pt>
                <c:pt idx="2">
                  <c:v>511.0</c:v>
                </c:pt>
              </c:numCache>
            </c:numRef>
          </c:val>
          <c:smooth val="0"/>
        </c:ser>
        <c:dLbls>
          <c:showLegendKey val="0"/>
          <c:showVal val="0"/>
          <c:showCatName val="0"/>
          <c:showSerName val="0"/>
          <c:showPercent val="0"/>
          <c:showBubbleSize val="0"/>
        </c:dLbls>
        <c:marker val="1"/>
        <c:smooth val="0"/>
        <c:axId val="2147382520"/>
        <c:axId val="2147374072"/>
      </c:lineChart>
      <c:catAx>
        <c:axId val="2147382520"/>
        <c:scaling>
          <c:orientation val="minMax"/>
        </c:scaling>
        <c:delete val="0"/>
        <c:axPos val="b"/>
        <c:numFmt formatCode="@" sourceLinked="1"/>
        <c:majorTickMark val="out"/>
        <c:minorTickMark val="none"/>
        <c:tickLblPos val="nextTo"/>
        <c:crossAx val="2147374072"/>
        <c:crosses val="autoZero"/>
        <c:auto val="1"/>
        <c:lblAlgn val="ctr"/>
        <c:lblOffset val="100"/>
        <c:noMultiLvlLbl val="0"/>
      </c:catAx>
      <c:valAx>
        <c:axId val="2147374072"/>
        <c:scaling>
          <c:orientation val="minMax"/>
        </c:scaling>
        <c:delete val="0"/>
        <c:axPos val="l"/>
        <c:numFmt formatCode="General" sourceLinked="1"/>
        <c:majorTickMark val="out"/>
        <c:minorTickMark val="none"/>
        <c:tickLblPos val="nextTo"/>
        <c:crossAx val="2147382520"/>
        <c:crosses val="autoZero"/>
        <c:crossBetween val="between"/>
      </c:valAx>
    </c:plotArea>
    <c:plotVisOnly val="1"/>
    <c:dispBlanksAs val="gap"/>
    <c:showDLblsOverMax val="0"/>
  </c:chart>
  <c:spPr>
    <a:solidFill>
      <a:srgbClr val="FFFFFF"/>
    </a:solidFill>
  </c:spPr>
  <c:txPr>
    <a:bodyPr/>
    <a:lstStyle/>
    <a:p>
      <a:pPr>
        <a:defRPr sz="1800">
          <a:latin typeface="Century Gothic"/>
          <a:cs typeface="Century Gothic"/>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BBD6E-11B5-2741-9AB1-24B1120C1D83}"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0F9BDFC5-D8A5-F24C-AA0B-0F595DBDD05B}">
      <dgm:prSet/>
      <dgm:spPr/>
      <dgm:t>
        <a:bodyPr/>
        <a:lstStyle/>
        <a:p>
          <a:pPr rtl="0"/>
          <a:r>
            <a:rPr lang="en-US" dirty="0" smtClean="0"/>
            <a:t>Day 1</a:t>
          </a:r>
          <a:endParaRPr lang="en-US" dirty="0"/>
        </a:p>
      </dgm:t>
    </dgm:pt>
    <dgm:pt modelId="{1CB8C06F-89CD-AA4B-B0A1-D723E2CFD0DE}" type="parTrans" cxnId="{F311C3C4-F57C-5747-8903-7F2140C24D72}">
      <dgm:prSet/>
      <dgm:spPr/>
      <dgm:t>
        <a:bodyPr/>
        <a:lstStyle/>
        <a:p>
          <a:endParaRPr lang="en-US"/>
        </a:p>
      </dgm:t>
    </dgm:pt>
    <dgm:pt modelId="{53F60BCF-F096-BD40-A400-ED39185544DA}" type="sibTrans" cxnId="{F311C3C4-F57C-5747-8903-7F2140C24D72}">
      <dgm:prSet/>
      <dgm:spPr/>
      <dgm:t>
        <a:bodyPr/>
        <a:lstStyle/>
        <a:p>
          <a:endParaRPr lang="en-US"/>
        </a:p>
      </dgm:t>
    </dgm:pt>
    <dgm:pt modelId="{FC2FC565-83B9-D449-8818-1C2617696363}">
      <dgm:prSet/>
      <dgm:spPr/>
      <dgm:t>
        <a:bodyPr/>
        <a:lstStyle/>
        <a:p>
          <a:pPr rtl="0"/>
          <a:r>
            <a:rPr lang="en-US" dirty="0" smtClean="0">
              <a:solidFill>
                <a:schemeClr val="bg1"/>
              </a:solidFill>
            </a:rPr>
            <a:t>Day 3</a:t>
          </a:r>
          <a:endParaRPr lang="en-US" dirty="0">
            <a:solidFill>
              <a:schemeClr val="bg1"/>
            </a:solidFill>
          </a:endParaRPr>
        </a:p>
      </dgm:t>
    </dgm:pt>
    <dgm:pt modelId="{EB0D848D-4295-0C42-9247-7D69F99E68F0}" type="parTrans" cxnId="{83C9A096-00BE-6E4E-AB96-CD0A606621DA}">
      <dgm:prSet/>
      <dgm:spPr/>
      <dgm:t>
        <a:bodyPr/>
        <a:lstStyle/>
        <a:p>
          <a:endParaRPr lang="en-US"/>
        </a:p>
      </dgm:t>
    </dgm:pt>
    <dgm:pt modelId="{7074348B-E17E-444E-BF3A-C28E25ADAD8A}" type="sibTrans" cxnId="{83C9A096-00BE-6E4E-AB96-CD0A606621DA}">
      <dgm:prSet/>
      <dgm:spPr/>
      <dgm:t>
        <a:bodyPr/>
        <a:lstStyle/>
        <a:p>
          <a:endParaRPr lang="en-US"/>
        </a:p>
      </dgm:t>
    </dgm:pt>
    <dgm:pt modelId="{79087DF8-6849-9648-A1E0-D46944EB2B59}">
      <dgm:prSet/>
      <dgm:spPr/>
      <dgm:t>
        <a:bodyPr/>
        <a:lstStyle/>
        <a:p>
          <a:pPr rtl="0"/>
          <a:r>
            <a:rPr lang="en-US" dirty="0" smtClean="0"/>
            <a:t>Students &amp; Families</a:t>
          </a:r>
          <a:endParaRPr lang="en-US" dirty="0"/>
        </a:p>
      </dgm:t>
    </dgm:pt>
    <dgm:pt modelId="{1BEB7F77-744C-8F40-BEC7-C58D16670D12}" type="parTrans" cxnId="{77956F27-074E-6B42-87A9-451CDBC07092}">
      <dgm:prSet/>
      <dgm:spPr/>
      <dgm:t>
        <a:bodyPr/>
        <a:lstStyle/>
        <a:p>
          <a:endParaRPr lang="en-US"/>
        </a:p>
      </dgm:t>
    </dgm:pt>
    <dgm:pt modelId="{A3BAD990-ADEA-3C4D-B3F6-5FFEE56C4488}" type="sibTrans" cxnId="{77956F27-074E-6B42-87A9-451CDBC07092}">
      <dgm:prSet/>
      <dgm:spPr/>
      <dgm:t>
        <a:bodyPr/>
        <a:lstStyle/>
        <a:p>
          <a:endParaRPr lang="en-US"/>
        </a:p>
      </dgm:t>
    </dgm:pt>
    <dgm:pt modelId="{6948AC6F-60B9-694C-A6D6-6FE79C036172}">
      <dgm:prSet/>
      <dgm:spPr/>
      <dgm:t>
        <a:bodyPr/>
        <a:lstStyle/>
        <a:p>
          <a:pPr rtl="0"/>
          <a:r>
            <a:rPr lang="en-US" dirty="0" smtClean="0"/>
            <a:t>Goals</a:t>
          </a:r>
          <a:endParaRPr lang="en-US" dirty="0"/>
        </a:p>
      </dgm:t>
    </dgm:pt>
    <dgm:pt modelId="{0DC35BFF-459B-5C43-9105-1C51C339AE46}" type="parTrans" cxnId="{3009AF62-59C2-C44A-A3CD-580C7B08E34E}">
      <dgm:prSet/>
      <dgm:spPr/>
      <dgm:t>
        <a:bodyPr/>
        <a:lstStyle/>
        <a:p>
          <a:endParaRPr lang="en-US"/>
        </a:p>
      </dgm:t>
    </dgm:pt>
    <dgm:pt modelId="{AB6B8918-5EC9-7647-BA9E-C985088DB053}" type="sibTrans" cxnId="{3009AF62-59C2-C44A-A3CD-580C7B08E34E}">
      <dgm:prSet/>
      <dgm:spPr/>
      <dgm:t>
        <a:bodyPr/>
        <a:lstStyle/>
        <a:p>
          <a:endParaRPr lang="en-US"/>
        </a:p>
      </dgm:t>
    </dgm:pt>
    <dgm:pt modelId="{762C999B-A4C6-3142-AF4A-B1438CFE6DAF}">
      <dgm:prSet/>
      <dgm:spPr/>
      <dgm:t>
        <a:bodyPr/>
        <a:lstStyle/>
        <a:p>
          <a:pPr rtl="0"/>
          <a:r>
            <a:rPr lang="en-US" dirty="0" smtClean="0"/>
            <a:t>Targeted</a:t>
          </a:r>
          <a:endParaRPr lang="en-US" dirty="0"/>
        </a:p>
      </dgm:t>
    </dgm:pt>
    <dgm:pt modelId="{2B5FEADF-3B74-574A-BC8A-E2FCB3FCD3B3}" type="parTrans" cxnId="{4D264F3F-5ADB-9D4B-90C1-417A8B9A51C8}">
      <dgm:prSet/>
      <dgm:spPr/>
      <dgm:t>
        <a:bodyPr/>
        <a:lstStyle/>
        <a:p>
          <a:endParaRPr lang="en-US"/>
        </a:p>
      </dgm:t>
    </dgm:pt>
    <dgm:pt modelId="{BF6CA31C-2633-584D-8CF8-5EE03128D129}" type="sibTrans" cxnId="{4D264F3F-5ADB-9D4B-90C1-417A8B9A51C8}">
      <dgm:prSet/>
      <dgm:spPr/>
      <dgm:t>
        <a:bodyPr/>
        <a:lstStyle/>
        <a:p>
          <a:endParaRPr lang="en-US"/>
        </a:p>
      </dgm:t>
    </dgm:pt>
    <dgm:pt modelId="{4B71CE11-42A7-8547-A0A4-7D75B71A540B}">
      <dgm:prSet/>
      <dgm:spPr/>
      <dgm:t>
        <a:bodyPr/>
        <a:lstStyle/>
        <a:p>
          <a:pPr rtl="0"/>
          <a:r>
            <a:rPr lang="en-US" dirty="0" smtClean="0"/>
            <a:t>Teaming</a:t>
          </a:r>
          <a:endParaRPr lang="en-US" dirty="0"/>
        </a:p>
      </dgm:t>
    </dgm:pt>
    <dgm:pt modelId="{0962E8D9-1475-BA48-BE18-58E9D3428D0D}" type="parTrans" cxnId="{0C2F0272-5A69-CE4E-9F27-87C0A2A9DCF7}">
      <dgm:prSet/>
      <dgm:spPr/>
      <dgm:t>
        <a:bodyPr/>
        <a:lstStyle/>
        <a:p>
          <a:endParaRPr lang="en-US"/>
        </a:p>
      </dgm:t>
    </dgm:pt>
    <dgm:pt modelId="{F51298BD-D6FA-4340-A51D-33BB4C6BDC76}" type="sibTrans" cxnId="{0C2F0272-5A69-CE4E-9F27-87C0A2A9DCF7}">
      <dgm:prSet/>
      <dgm:spPr/>
      <dgm:t>
        <a:bodyPr/>
        <a:lstStyle/>
        <a:p>
          <a:endParaRPr lang="en-US"/>
        </a:p>
      </dgm:t>
    </dgm:pt>
    <dgm:pt modelId="{71EF0770-4673-524C-82D3-69572F096106}">
      <dgm:prSet/>
      <dgm:spPr/>
      <dgm:t>
        <a:bodyPr/>
        <a:lstStyle/>
        <a:p>
          <a:pPr rtl="0"/>
          <a:r>
            <a:rPr lang="en-US" dirty="0" smtClean="0">
              <a:solidFill>
                <a:schemeClr val="tx1"/>
              </a:solidFill>
            </a:rPr>
            <a:t>Specific Interventions</a:t>
          </a:r>
          <a:endParaRPr lang="en-US" dirty="0">
            <a:solidFill>
              <a:schemeClr val="tx1"/>
            </a:solidFill>
          </a:endParaRPr>
        </a:p>
      </dgm:t>
    </dgm:pt>
    <dgm:pt modelId="{4BC787E3-7C1D-E048-95D6-C19DAEEC4010}" type="parTrans" cxnId="{7240AE5E-485B-6447-84EE-F972067750FE}">
      <dgm:prSet/>
      <dgm:spPr/>
      <dgm:t>
        <a:bodyPr/>
        <a:lstStyle/>
        <a:p>
          <a:endParaRPr lang="en-US"/>
        </a:p>
      </dgm:t>
    </dgm:pt>
    <dgm:pt modelId="{3B4F01DD-9A7E-A646-B770-4F0389DBC325}" type="sibTrans" cxnId="{7240AE5E-485B-6447-84EE-F972067750FE}">
      <dgm:prSet/>
      <dgm:spPr/>
      <dgm:t>
        <a:bodyPr/>
        <a:lstStyle/>
        <a:p>
          <a:endParaRPr lang="en-US"/>
        </a:p>
      </dgm:t>
    </dgm:pt>
    <dgm:pt modelId="{14A56033-ACD8-2049-B0D5-20049CFF8A72}">
      <dgm:prSet/>
      <dgm:spPr/>
      <dgm:t>
        <a:bodyPr/>
        <a:lstStyle/>
        <a:p>
          <a:pPr rtl="0"/>
          <a:r>
            <a:rPr lang="en-US" dirty="0" smtClean="0"/>
            <a:t>Follow Up </a:t>
          </a:r>
          <a:endParaRPr lang="en-US" dirty="0"/>
        </a:p>
      </dgm:t>
    </dgm:pt>
    <dgm:pt modelId="{2DE16C67-936E-C048-A5A5-BCE45C1B8D97}" type="parTrans" cxnId="{25FC71A4-B70C-D64B-87CE-9CBDAC07893F}">
      <dgm:prSet/>
      <dgm:spPr/>
      <dgm:t>
        <a:bodyPr/>
        <a:lstStyle/>
        <a:p>
          <a:endParaRPr lang="en-US"/>
        </a:p>
      </dgm:t>
    </dgm:pt>
    <dgm:pt modelId="{721119F9-6DB3-DA44-AD00-A534CF2D1AE8}" type="sibTrans" cxnId="{25FC71A4-B70C-D64B-87CE-9CBDAC07893F}">
      <dgm:prSet/>
      <dgm:spPr/>
      <dgm:t>
        <a:bodyPr/>
        <a:lstStyle/>
        <a:p>
          <a:endParaRPr lang="en-US"/>
        </a:p>
      </dgm:t>
    </dgm:pt>
    <dgm:pt modelId="{0E475711-75A2-1A4D-9964-2A335EF8390D}">
      <dgm:prSet/>
      <dgm:spPr/>
      <dgm:t>
        <a:bodyPr/>
        <a:lstStyle/>
        <a:p>
          <a:pPr rtl="0"/>
          <a:r>
            <a:rPr lang="en-US" dirty="0" smtClean="0"/>
            <a:t>FBA/BSP</a:t>
          </a:r>
          <a:endParaRPr lang="en-US" dirty="0"/>
        </a:p>
      </dgm:t>
    </dgm:pt>
    <dgm:pt modelId="{03CF8707-E932-BF46-BD2C-F062EB4D2019}" type="parTrans" cxnId="{7693CF40-1BA7-F148-A762-8E5FE25C1FAB}">
      <dgm:prSet/>
      <dgm:spPr/>
      <dgm:t>
        <a:bodyPr/>
        <a:lstStyle/>
        <a:p>
          <a:endParaRPr lang="en-US"/>
        </a:p>
      </dgm:t>
    </dgm:pt>
    <dgm:pt modelId="{76849C51-4EA6-3E4A-912C-E250812CCAF0}" type="sibTrans" cxnId="{7693CF40-1BA7-F148-A762-8E5FE25C1FAB}">
      <dgm:prSet/>
      <dgm:spPr/>
      <dgm:t>
        <a:bodyPr/>
        <a:lstStyle/>
        <a:p>
          <a:endParaRPr lang="en-US"/>
        </a:p>
      </dgm:t>
    </dgm:pt>
    <dgm:pt modelId="{593AC074-4F8E-AF4E-9ED7-705C6622627C}">
      <dgm:prSet/>
      <dgm:spPr/>
      <dgm:t>
        <a:bodyPr/>
        <a:lstStyle/>
        <a:p>
          <a:pPr rtl="0"/>
          <a:r>
            <a:rPr lang="en-US" dirty="0" smtClean="0">
              <a:solidFill>
                <a:schemeClr val="tx1"/>
              </a:solidFill>
            </a:rPr>
            <a:t>Rolling out</a:t>
          </a:r>
          <a:endParaRPr lang="en-US" dirty="0">
            <a:solidFill>
              <a:schemeClr val="tx1"/>
            </a:solidFill>
          </a:endParaRPr>
        </a:p>
      </dgm:t>
    </dgm:pt>
    <dgm:pt modelId="{AA331AEE-6BE8-B842-BF63-9B1ED3E84963}" type="parTrans" cxnId="{713AFEEA-52E0-4E42-B20F-F7A03307CE29}">
      <dgm:prSet/>
      <dgm:spPr/>
      <dgm:t>
        <a:bodyPr/>
        <a:lstStyle/>
        <a:p>
          <a:endParaRPr lang="en-US"/>
        </a:p>
      </dgm:t>
    </dgm:pt>
    <dgm:pt modelId="{6C44C15E-4A38-6B41-9A02-9AABF1208C11}" type="sibTrans" cxnId="{713AFEEA-52E0-4E42-B20F-F7A03307CE29}">
      <dgm:prSet/>
      <dgm:spPr/>
      <dgm:t>
        <a:bodyPr/>
        <a:lstStyle/>
        <a:p>
          <a:endParaRPr lang="en-US"/>
        </a:p>
      </dgm:t>
    </dgm:pt>
    <dgm:pt modelId="{F3E22CF5-70D4-034C-91B5-2D2D81AF22C3}">
      <dgm:prSet/>
      <dgm:spPr/>
      <dgm:t>
        <a:bodyPr/>
        <a:lstStyle/>
        <a:p>
          <a:pPr rtl="0"/>
          <a:r>
            <a:rPr lang="en-US" dirty="0" smtClean="0"/>
            <a:t>Day 2</a:t>
          </a:r>
          <a:endParaRPr lang="en-US" dirty="0"/>
        </a:p>
      </dgm:t>
    </dgm:pt>
    <dgm:pt modelId="{CBEE49D5-24C7-6D40-94C4-F2D343804518}" type="parTrans" cxnId="{B1AB52B6-A777-F546-A698-21D6D86DAA55}">
      <dgm:prSet/>
      <dgm:spPr/>
      <dgm:t>
        <a:bodyPr/>
        <a:lstStyle/>
        <a:p>
          <a:endParaRPr lang="en-US"/>
        </a:p>
      </dgm:t>
    </dgm:pt>
    <dgm:pt modelId="{6AE4FDEC-40D1-D84D-A204-FB6BC92C5927}" type="sibTrans" cxnId="{B1AB52B6-A777-F546-A698-21D6D86DAA55}">
      <dgm:prSet/>
      <dgm:spPr/>
      <dgm:t>
        <a:bodyPr/>
        <a:lstStyle/>
        <a:p>
          <a:endParaRPr lang="en-US"/>
        </a:p>
      </dgm:t>
    </dgm:pt>
    <dgm:pt modelId="{F5764A62-63B6-364E-8CD6-A88493820B1F}">
      <dgm:prSet/>
      <dgm:spPr/>
      <dgm:t>
        <a:bodyPr/>
        <a:lstStyle/>
        <a:p>
          <a:pPr rtl="0"/>
          <a:r>
            <a:rPr lang="en-US" dirty="0" smtClean="0">
              <a:solidFill>
                <a:srgbClr val="FFFFFF"/>
              </a:solidFill>
            </a:rPr>
            <a:t>Day 4</a:t>
          </a:r>
          <a:endParaRPr lang="en-US" dirty="0">
            <a:solidFill>
              <a:srgbClr val="FFFFFF"/>
            </a:solidFill>
          </a:endParaRPr>
        </a:p>
      </dgm:t>
    </dgm:pt>
    <dgm:pt modelId="{A3C776E5-9F9A-424C-926B-1B8567F77EEC}" type="parTrans" cxnId="{B4C8F255-D532-244D-8792-D39795DE4795}">
      <dgm:prSet/>
      <dgm:spPr/>
      <dgm:t>
        <a:bodyPr/>
        <a:lstStyle/>
        <a:p>
          <a:endParaRPr lang="en-US"/>
        </a:p>
      </dgm:t>
    </dgm:pt>
    <dgm:pt modelId="{C7B16F97-DE7D-B743-86D8-B2446D217650}" type="sibTrans" cxnId="{B4C8F255-D532-244D-8792-D39795DE4795}">
      <dgm:prSet/>
      <dgm:spPr/>
      <dgm:t>
        <a:bodyPr/>
        <a:lstStyle/>
        <a:p>
          <a:endParaRPr lang="en-US"/>
        </a:p>
      </dgm:t>
    </dgm:pt>
    <dgm:pt modelId="{C07FD622-DB2D-564D-880D-C648ED0ABE22}">
      <dgm:prSet/>
      <dgm:spPr/>
      <dgm:t>
        <a:bodyPr/>
        <a:lstStyle/>
        <a:p>
          <a:pPr rtl="0"/>
          <a:r>
            <a:rPr lang="en-US" dirty="0" smtClean="0">
              <a:solidFill>
                <a:schemeClr val="tx1"/>
              </a:solidFill>
            </a:rPr>
            <a:t>Evaluation</a:t>
          </a:r>
          <a:endParaRPr lang="en-US" dirty="0">
            <a:solidFill>
              <a:schemeClr val="tx1"/>
            </a:solidFill>
          </a:endParaRPr>
        </a:p>
      </dgm:t>
    </dgm:pt>
    <dgm:pt modelId="{2FF32FB4-19C1-9A4D-9276-15D65CF37121}" type="parTrans" cxnId="{F5137859-1822-FC49-983D-D49FDA6124A5}">
      <dgm:prSet/>
      <dgm:spPr/>
      <dgm:t>
        <a:bodyPr/>
        <a:lstStyle/>
        <a:p>
          <a:endParaRPr lang="en-US"/>
        </a:p>
      </dgm:t>
    </dgm:pt>
    <dgm:pt modelId="{1009D20D-1E0A-C240-AE73-A80A282C7734}" type="sibTrans" cxnId="{F5137859-1822-FC49-983D-D49FDA6124A5}">
      <dgm:prSet/>
      <dgm:spPr/>
      <dgm:t>
        <a:bodyPr/>
        <a:lstStyle/>
        <a:p>
          <a:endParaRPr lang="en-US"/>
        </a:p>
      </dgm:t>
    </dgm:pt>
    <dgm:pt modelId="{69C71E9E-7451-BE4E-B39E-F11A3A8F7CE6}">
      <dgm:prSet/>
      <dgm:spPr/>
      <dgm:t>
        <a:bodyPr/>
        <a:lstStyle/>
        <a:p>
          <a:pPr rtl="0"/>
          <a:endParaRPr lang="en-US" dirty="0">
            <a:solidFill>
              <a:schemeClr val="tx1"/>
            </a:solidFill>
          </a:endParaRPr>
        </a:p>
      </dgm:t>
    </dgm:pt>
    <dgm:pt modelId="{2B58E821-C776-B045-8B41-53B18B42E1FE}" type="parTrans" cxnId="{7C8D2828-26F5-B14F-AD9C-990C924E6C73}">
      <dgm:prSet/>
      <dgm:spPr/>
      <dgm:t>
        <a:bodyPr/>
        <a:lstStyle/>
        <a:p>
          <a:endParaRPr lang="en-US"/>
        </a:p>
      </dgm:t>
    </dgm:pt>
    <dgm:pt modelId="{37DE689E-A086-4F4F-8B2F-33B48CCE689B}" type="sibTrans" cxnId="{7C8D2828-26F5-B14F-AD9C-990C924E6C73}">
      <dgm:prSet/>
      <dgm:spPr/>
      <dgm:t>
        <a:bodyPr/>
        <a:lstStyle/>
        <a:p>
          <a:endParaRPr lang="en-US"/>
        </a:p>
      </dgm:t>
    </dgm:pt>
    <dgm:pt modelId="{3F93B0FC-5288-4F4C-A8D7-BEEFB54C77B8}" type="pres">
      <dgm:prSet presAssocID="{A42BBD6E-11B5-2741-9AB1-24B1120C1D83}" presName="Name0" presStyleCnt="0">
        <dgm:presLayoutVars>
          <dgm:dir/>
          <dgm:animLvl val="lvl"/>
          <dgm:resizeHandles val="exact"/>
        </dgm:presLayoutVars>
      </dgm:prSet>
      <dgm:spPr/>
      <dgm:t>
        <a:bodyPr/>
        <a:lstStyle/>
        <a:p>
          <a:endParaRPr lang="en-US"/>
        </a:p>
      </dgm:t>
    </dgm:pt>
    <dgm:pt modelId="{4776F621-18F6-5240-973A-93F5BAE3EA18}" type="pres">
      <dgm:prSet presAssocID="{A42BBD6E-11B5-2741-9AB1-24B1120C1D83}" presName="tSp" presStyleCnt="0"/>
      <dgm:spPr/>
    </dgm:pt>
    <dgm:pt modelId="{F1240192-2FF8-5945-82BB-991C098D3EBC}" type="pres">
      <dgm:prSet presAssocID="{A42BBD6E-11B5-2741-9AB1-24B1120C1D83}" presName="bSp" presStyleCnt="0"/>
      <dgm:spPr/>
    </dgm:pt>
    <dgm:pt modelId="{CE0F0919-7EC6-9047-A667-59D34F58D69C}" type="pres">
      <dgm:prSet presAssocID="{A42BBD6E-11B5-2741-9AB1-24B1120C1D83}" presName="process" presStyleCnt="0"/>
      <dgm:spPr/>
    </dgm:pt>
    <dgm:pt modelId="{96E98F5E-4B09-314D-AB65-988F497968DC}" type="pres">
      <dgm:prSet presAssocID="{0F9BDFC5-D8A5-F24C-AA0B-0F595DBDD05B}" presName="composite1" presStyleCnt="0"/>
      <dgm:spPr/>
    </dgm:pt>
    <dgm:pt modelId="{FCE93EDD-774E-E345-A122-4C6235644C76}" type="pres">
      <dgm:prSet presAssocID="{0F9BDFC5-D8A5-F24C-AA0B-0F595DBDD05B}" presName="dummyNode1" presStyleLbl="node1" presStyleIdx="0" presStyleCnt="4"/>
      <dgm:spPr/>
    </dgm:pt>
    <dgm:pt modelId="{1709AC47-3867-FB46-B169-559E40AB6F7B}" type="pres">
      <dgm:prSet presAssocID="{0F9BDFC5-D8A5-F24C-AA0B-0F595DBDD05B}" presName="childNode1" presStyleLbl="bgAcc1" presStyleIdx="0" presStyleCnt="4">
        <dgm:presLayoutVars>
          <dgm:bulletEnabled val="1"/>
        </dgm:presLayoutVars>
      </dgm:prSet>
      <dgm:spPr/>
      <dgm:t>
        <a:bodyPr/>
        <a:lstStyle/>
        <a:p>
          <a:endParaRPr lang="en-US"/>
        </a:p>
      </dgm:t>
    </dgm:pt>
    <dgm:pt modelId="{C0A66F75-99D1-384C-8E66-FFE7077D07B3}" type="pres">
      <dgm:prSet presAssocID="{0F9BDFC5-D8A5-F24C-AA0B-0F595DBDD05B}" presName="childNode1tx" presStyleLbl="bgAcc1" presStyleIdx="0" presStyleCnt="4">
        <dgm:presLayoutVars>
          <dgm:bulletEnabled val="1"/>
        </dgm:presLayoutVars>
      </dgm:prSet>
      <dgm:spPr/>
      <dgm:t>
        <a:bodyPr/>
        <a:lstStyle/>
        <a:p>
          <a:endParaRPr lang="en-US"/>
        </a:p>
      </dgm:t>
    </dgm:pt>
    <dgm:pt modelId="{705AF3B7-651F-364E-A391-67A12094CB98}" type="pres">
      <dgm:prSet presAssocID="{0F9BDFC5-D8A5-F24C-AA0B-0F595DBDD05B}" presName="parentNode1" presStyleLbl="node1" presStyleIdx="0" presStyleCnt="4">
        <dgm:presLayoutVars>
          <dgm:chMax val="1"/>
          <dgm:bulletEnabled val="1"/>
        </dgm:presLayoutVars>
      </dgm:prSet>
      <dgm:spPr/>
      <dgm:t>
        <a:bodyPr/>
        <a:lstStyle/>
        <a:p>
          <a:endParaRPr lang="en-US"/>
        </a:p>
      </dgm:t>
    </dgm:pt>
    <dgm:pt modelId="{5B4683F0-669F-9C40-BD8D-6BF4B1DB3748}" type="pres">
      <dgm:prSet presAssocID="{0F9BDFC5-D8A5-F24C-AA0B-0F595DBDD05B}" presName="connSite1" presStyleCnt="0"/>
      <dgm:spPr/>
    </dgm:pt>
    <dgm:pt modelId="{03599C72-B34C-FC43-9B52-50771F6CFF90}" type="pres">
      <dgm:prSet presAssocID="{53F60BCF-F096-BD40-A400-ED39185544DA}" presName="Name9" presStyleLbl="sibTrans2D1" presStyleIdx="0" presStyleCnt="3"/>
      <dgm:spPr/>
      <dgm:t>
        <a:bodyPr/>
        <a:lstStyle/>
        <a:p>
          <a:endParaRPr lang="en-US"/>
        </a:p>
      </dgm:t>
    </dgm:pt>
    <dgm:pt modelId="{32FE62F0-69DD-EA49-97D9-98872A6830C4}" type="pres">
      <dgm:prSet presAssocID="{F3E22CF5-70D4-034C-91B5-2D2D81AF22C3}" presName="composite2" presStyleCnt="0"/>
      <dgm:spPr/>
    </dgm:pt>
    <dgm:pt modelId="{0A5D6C74-82F9-A24F-885D-AD2142F13389}" type="pres">
      <dgm:prSet presAssocID="{F3E22CF5-70D4-034C-91B5-2D2D81AF22C3}" presName="dummyNode2" presStyleLbl="node1" presStyleIdx="0" presStyleCnt="4"/>
      <dgm:spPr/>
    </dgm:pt>
    <dgm:pt modelId="{0C7B6600-DC44-E545-8BC6-3762616D7A0F}" type="pres">
      <dgm:prSet presAssocID="{F3E22CF5-70D4-034C-91B5-2D2D81AF22C3}" presName="childNode2" presStyleLbl="bgAcc1" presStyleIdx="1" presStyleCnt="4">
        <dgm:presLayoutVars>
          <dgm:bulletEnabled val="1"/>
        </dgm:presLayoutVars>
      </dgm:prSet>
      <dgm:spPr/>
      <dgm:t>
        <a:bodyPr/>
        <a:lstStyle/>
        <a:p>
          <a:endParaRPr lang="en-US"/>
        </a:p>
      </dgm:t>
    </dgm:pt>
    <dgm:pt modelId="{9C746A72-CBB2-BE4F-9E94-C1A1718B66F0}" type="pres">
      <dgm:prSet presAssocID="{F3E22CF5-70D4-034C-91B5-2D2D81AF22C3}" presName="childNode2tx" presStyleLbl="bgAcc1" presStyleIdx="1" presStyleCnt="4">
        <dgm:presLayoutVars>
          <dgm:bulletEnabled val="1"/>
        </dgm:presLayoutVars>
      </dgm:prSet>
      <dgm:spPr/>
      <dgm:t>
        <a:bodyPr/>
        <a:lstStyle/>
        <a:p>
          <a:endParaRPr lang="en-US"/>
        </a:p>
      </dgm:t>
    </dgm:pt>
    <dgm:pt modelId="{CEDBE032-99E0-2148-AB73-4CB98B9BF600}" type="pres">
      <dgm:prSet presAssocID="{F3E22CF5-70D4-034C-91B5-2D2D81AF22C3}" presName="parentNode2" presStyleLbl="node1" presStyleIdx="1" presStyleCnt="4">
        <dgm:presLayoutVars>
          <dgm:chMax val="0"/>
          <dgm:bulletEnabled val="1"/>
        </dgm:presLayoutVars>
      </dgm:prSet>
      <dgm:spPr/>
      <dgm:t>
        <a:bodyPr/>
        <a:lstStyle/>
        <a:p>
          <a:endParaRPr lang="en-US"/>
        </a:p>
      </dgm:t>
    </dgm:pt>
    <dgm:pt modelId="{7A5CB360-451A-0344-8EF1-3683AD9D3B29}" type="pres">
      <dgm:prSet presAssocID="{F3E22CF5-70D4-034C-91B5-2D2D81AF22C3}" presName="connSite2" presStyleCnt="0"/>
      <dgm:spPr/>
    </dgm:pt>
    <dgm:pt modelId="{1D9FC212-E8B2-514D-952F-3E2F191AFE3F}" type="pres">
      <dgm:prSet presAssocID="{6AE4FDEC-40D1-D84D-A204-FB6BC92C5927}" presName="Name18" presStyleLbl="sibTrans2D1" presStyleIdx="1" presStyleCnt="3"/>
      <dgm:spPr/>
      <dgm:t>
        <a:bodyPr/>
        <a:lstStyle/>
        <a:p>
          <a:endParaRPr lang="en-US"/>
        </a:p>
      </dgm:t>
    </dgm:pt>
    <dgm:pt modelId="{365EB2C3-2294-FE4D-B4F6-EBBAB1C446A5}" type="pres">
      <dgm:prSet presAssocID="{FC2FC565-83B9-D449-8818-1C2617696363}" presName="composite1" presStyleCnt="0"/>
      <dgm:spPr/>
    </dgm:pt>
    <dgm:pt modelId="{CE2730E1-4AAE-FC4D-8443-A3D7E423B3B5}" type="pres">
      <dgm:prSet presAssocID="{FC2FC565-83B9-D449-8818-1C2617696363}" presName="dummyNode1" presStyleLbl="node1" presStyleIdx="1" presStyleCnt="4"/>
      <dgm:spPr/>
    </dgm:pt>
    <dgm:pt modelId="{05C9073F-A03B-9146-A3E2-60038915FEF0}" type="pres">
      <dgm:prSet presAssocID="{FC2FC565-83B9-D449-8818-1C2617696363}" presName="childNode1" presStyleLbl="bgAcc1" presStyleIdx="2" presStyleCnt="4">
        <dgm:presLayoutVars>
          <dgm:bulletEnabled val="1"/>
        </dgm:presLayoutVars>
      </dgm:prSet>
      <dgm:spPr/>
      <dgm:t>
        <a:bodyPr/>
        <a:lstStyle/>
        <a:p>
          <a:endParaRPr lang="en-US"/>
        </a:p>
      </dgm:t>
    </dgm:pt>
    <dgm:pt modelId="{D1D3A412-ACCD-3A48-BB02-C38166B02056}" type="pres">
      <dgm:prSet presAssocID="{FC2FC565-83B9-D449-8818-1C2617696363}" presName="childNode1tx" presStyleLbl="bgAcc1" presStyleIdx="2" presStyleCnt="4">
        <dgm:presLayoutVars>
          <dgm:bulletEnabled val="1"/>
        </dgm:presLayoutVars>
      </dgm:prSet>
      <dgm:spPr/>
      <dgm:t>
        <a:bodyPr/>
        <a:lstStyle/>
        <a:p>
          <a:endParaRPr lang="en-US"/>
        </a:p>
      </dgm:t>
    </dgm:pt>
    <dgm:pt modelId="{D258B773-7168-9847-A15E-C91FA275D4B1}" type="pres">
      <dgm:prSet presAssocID="{FC2FC565-83B9-D449-8818-1C2617696363}" presName="parentNode1" presStyleLbl="node1" presStyleIdx="2" presStyleCnt="4">
        <dgm:presLayoutVars>
          <dgm:chMax val="1"/>
          <dgm:bulletEnabled val="1"/>
        </dgm:presLayoutVars>
      </dgm:prSet>
      <dgm:spPr/>
      <dgm:t>
        <a:bodyPr/>
        <a:lstStyle/>
        <a:p>
          <a:endParaRPr lang="en-US"/>
        </a:p>
      </dgm:t>
    </dgm:pt>
    <dgm:pt modelId="{5684DEB0-97D5-0349-B429-2F37BD2CE17F}" type="pres">
      <dgm:prSet presAssocID="{FC2FC565-83B9-D449-8818-1C2617696363}" presName="connSite1" presStyleCnt="0"/>
      <dgm:spPr/>
    </dgm:pt>
    <dgm:pt modelId="{C51503A6-1695-D749-8473-F0F978A48A8D}" type="pres">
      <dgm:prSet presAssocID="{7074348B-E17E-444E-BF3A-C28E25ADAD8A}" presName="Name9" presStyleLbl="sibTrans2D1" presStyleIdx="2" presStyleCnt="3"/>
      <dgm:spPr/>
      <dgm:t>
        <a:bodyPr/>
        <a:lstStyle/>
        <a:p>
          <a:endParaRPr lang="en-US"/>
        </a:p>
      </dgm:t>
    </dgm:pt>
    <dgm:pt modelId="{6709490A-819E-0E42-AEB2-734D59AC13C2}" type="pres">
      <dgm:prSet presAssocID="{F5764A62-63B6-364E-8CD6-A88493820B1F}" presName="composite2" presStyleCnt="0"/>
      <dgm:spPr/>
    </dgm:pt>
    <dgm:pt modelId="{8A8EDF60-14A2-A24E-A932-FAFC256640F8}" type="pres">
      <dgm:prSet presAssocID="{F5764A62-63B6-364E-8CD6-A88493820B1F}" presName="dummyNode2" presStyleLbl="node1" presStyleIdx="2" presStyleCnt="4"/>
      <dgm:spPr/>
    </dgm:pt>
    <dgm:pt modelId="{2DDA9AB7-FB46-3C48-9E31-8160E74D6635}" type="pres">
      <dgm:prSet presAssocID="{F5764A62-63B6-364E-8CD6-A88493820B1F}" presName="childNode2" presStyleLbl="bgAcc1" presStyleIdx="3" presStyleCnt="4">
        <dgm:presLayoutVars>
          <dgm:bulletEnabled val="1"/>
        </dgm:presLayoutVars>
      </dgm:prSet>
      <dgm:spPr/>
      <dgm:t>
        <a:bodyPr/>
        <a:lstStyle/>
        <a:p>
          <a:endParaRPr lang="en-US"/>
        </a:p>
      </dgm:t>
    </dgm:pt>
    <dgm:pt modelId="{11CFCFB4-2CF2-1D40-B6D2-9F8B4D64A89E}" type="pres">
      <dgm:prSet presAssocID="{F5764A62-63B6-364E-8CD6-A88493820B1F}" presName="childNode2tx" presStyleLbl="bgAcc1" presStyleIdx="3" presStyleCnt="4">
        <dgm:presLayoutVars>
          <dgm:bulletEnabled val="1"/>
        </dgm:presLayoutVars>
      </dgm:prSet>
      <dgm:spPr/>
      <dgm:t>
        <a:bodyPr/>
        <a:lstStyle/>
        <a:p>
          <a:endParaRPr lang="en-US"/>
        </a:p>
      </dgm:t>
    </dgm:pt>
    <dgm:pt modelId="{7C9923DD-863A-FA48-B389-19E638FE2CED}" type="pres">
      <dgm:prSet presAssocID="{F5764A62-63B6-364E-8CD6-A88493820B1F}" presName="parentNode2" presStyleLbl="node1" presStyleIdx="3" presStyleCnt="4">
        <dgm:presLayoutVars>
          <dgm:chMax val="0"/>
          <dgm:bulletEnabled val="1"/>
        </dgm:presLayoutVars>
      </dgm:prSet>
      <dgm:spPr/>
      <dgm:t>
        <a:bodyPr/>
        <a:lstStyle/>
        <a:p>
          <a:endParaRPr lang="en-US"/>
        </a:p>
      </dgm:t>
    </dgm:pt>
    <dgm:pt modelId="{C4050E22-8E79-6848-8420-E1F0A6B98C84}" type="pres">
      <dgm:prSet presAssocID="{F5764A62-63B6-364E-8CD6-A88493820B1F}" presName="connSite2" presStyleCnt="0"/>
      <dgm:spPr/>
    </dgm:pt>
  </dgm:ptLst>
  <dgm:cxnLst>
    <dgm:cxn modelId="{B4C8F255-D532-244D-8792-D39795DE4795}" srcId="{A42BBD6E-11B5-2741-9AB1-24B1120C1D83}" destId="{F5764A62-63B6-364E-8CD6-A88493820B1F}" srcOrd="3" destOrd="0" parTransId="{A3C776E5-9F9A-424C-926B-1B8567F77EEC}" sibTransId="{C7B16F97-DE7D-B743-86D8-B2446D217650}"/>
    <dgm:cxn modelId="{C9764135-95B9-704E-A407-C7EA08B40934}" type="presOf" srcId="{79087DF8-6849-9648-A1E0-D46944EB2B59}" destId="{1709AC47-3867-FB46-B169-559E40AB6F7B}" srcOrd="0" destOrd="0" presId="urn:microsoft.com/office/officeart/2005/8/layout/hProcess4"/>
    <dgm:cxn modelId="{6BAF7F7A-1F6F-8648-890E-5903F8F24512}" type="presOf" srcId="{14A56033-ACD8-2049-B0D5-20049CFF8A72}" destId="{2DDA9AB7-FB46-3C48-9E31-8160E74D6635}" srcOrd="0" destOrd="2" presId="urn:microsoft.com/office/officeart/2005/8/layout/hProcess4"/>
    <dgm:cxn modelId="{5525B35C-E631-CC4A-BF06-96FDB44E5BC9}" type="presOf" srcId="{762C999B-A4C6-3142-AF4A-B1438CFE6DAF}" destId="{1709AC47-3867-FB46-B169-559E40AB6F7B}" srcOrd="0" destOrd="1" presId="urn:microsoft.com/office/officeart/2005/8/layout/hProcess4"/>
    <dgm:cxn modelId="{27807C7E-0AB2-3741-BD58-C165F6BD6E1B}" type="presOf" srcId="{C07FD622-DB2D-564D-880D-C648ED0ABE22}" destId="{2DDA9AB7-FB46-3C48-9E31-8160E74D6635}" srcOrd="0" destOrd="0" presId="urn:microsoft.com/office/officeart/2005/8/layout/hProcess4"/>
    <dgm:cxn modelId="{24572A3B-B09B-4F4F-812D-9C1058F9E290}" type="presOf" srcId="{71EF0770-4673-524C-82D3-69572F096106}" destId="{D1D3A412-ACCD-3A48-BB02-C38166B02056}" srcOrd="1" destOrd="1" presId="urn:microsoft.com/office/officeart/2005/8/layout/hProcess4"/>
    <dgm:cxn modelId="{7240AE5E-485B-6447-84EE-F972067750FE}" srcId="{FC2FC565-83B9-D449-8818-1C2617696363}" destId="{71EF0770-4673-524C-82D3-69572F096106}" srcOrd="1" destOrd="0" parTransId="{4BC787E3-7C1D-E048-95D6-C19DAEEC4010}" sibTransId="{3B4F01DD-9A7E-A646-B770-4F0389DBC325}"/>
    <dgm:cxn modelId="{54C9266F-15E1-D146-BA32-423378E8A50E}" type="presOf" srcId="{F5764A62-63B6-364E-8CD6-A88493820B1F}" destId="{7C9923DD-863A-FA48-B389-19E638FE2CED}" srcOrd="0" destOrd="0" presId="urn:microsoft.com/office/officeart/2005/8/layout/hProcess4"/>
    <dgm:cxn modelId="{BCCFDE0E-0A11-8C49-A745-8687CF42A3D9}" type="presOf" srcId="{53F60BCF-F096-BD40-A400-ED39185544DA}" destId="{03599C72-B34C-FC43-9B52-50771F6CFF90}" srcOrd="0" destOrd="0" presId="urn:microsoft.com/office/officeart/2005/8/layout/hProcess4"/>
    <dgm:cxn modelId="{3A90FB5E-0124-F249-AB0C-0635C9ECAC95}" type="presOf" srcId="{69C71E9E-7451-BE4E-B39E-F11A3A8F7CE6}" destId="{D1D3A412-ACCD-3A48-BB02-C38166B02056}" srcOrd="1" destOrd="0" presId="urn:microsoft.com/office/officeart/2005/8/layout/hProcess4"/>
    <dgm:cxn modelId="{D28A08B5-27BA-1E47-9ED8-5839A653ADE9}" type="presOf" srcId="{14A56033-ACD8-2049-B0D5-20049CFF8A72}" destId="{11CFCFB4-2CF2-1D40-B6D2-9F8B4D64A89E}" srcOrd="1" destOrd="2" presId="urn:microsoft.com/office/officeart/2005/8/layout/hProcess4"/>
    <dgm:cxn modelId="{B02AF44B-E64B-C34A-AC10-D01F8F9E8F16}" type="presOf" srcId="{0F9BDFC5-D8A5-F24C-AA0B-0F595DBDD05B}" destId="{705AF3B7-651F-364E-A391-67A12094CB98}" srcOrd="0" destOrd="0" presId="urn:microsoft.com/office/officeart/2005/8/layout/hProcess4"/>
    <dgm:cxn modelId="{99D0D61E-73F4-ED45-9434-C231AA9F6A66}" type="presOf" srcId="{71EF0770-4673-524C-82D3-69572F096106}" destId="{05C9073F-A03B-9146-A3E2-60038915FEF0}" srcOrd="0" destOrd="1" presId="urn:microsoft.com/office/officeart/2005/8/layout/hProcess4"/>
    <dgm:cxn modelId="{77956F27-074E-6B42-87A9-451CDBC07092}" srcId="{0F9BDFC5-D8A5-F24C-AA0B-0F595DBDD05B}" destId="{79087DF8-6849-9648-A1E0-D46944EB2B59}" srcOrd="0" destOrd="0" parTransId="{1BEB7F77-744C-8F40-BEC7-C58D16670D12}" sibTransId="{A3BAD990-ADEA-3C4D-B3F6-5FFEE56C4488}"/>
    <dgm:cxn modelId="{F405B9E0-A70C-E040-BB21-08D12F5F3067}" type="presOf" srcId="{6948AC6F-60B9-694C-A6D6-6FE79C036172}" destId="{0C7B6600-DC44-E545-8BC6-3762616D7A0F}" srcOrd="0" destOrd="1" presId="urn:microsoft.com/office/officeart/2005/8/layout/hProcess4"/>
    <dgm:cxn modelId="{52BFFEF0-79E0-B741-AFDC-656E57F3FC94}" type="presOf" srcId="{0E475711-75A2-1A4D-9964-2A335EF8390D}" destId="{9C746A72-CBB2-BE4F-9E94-C1A1718B66F0}" srcOrd="1" destOrd="2" presId="urn:microsoft.com/office/officeart/2005/8/layout/hProcess4"/>
    <dgm:cxn modelId="{BFE40292-5CE9-1940-971D-9C215304BB92}" type="presOf" srcId="{593AC074-4F8E-AF4E-9ED7-705C6622627C}" destId="{2DDA9AB7-FB46-3C48-9E31-8160E74D6635}" srcOrd="0" destOrd="1" presId="urn:microsoft.com/office/officeart/2005/8/layout/hProcess4"/>
    <dgm:cxn modelId="{713AFEEA-52E0-4E42-B20F-F7A03307CE29}" srcId="{F5764A62-63B6-364E-8CD6-A88493820B1F}" destId="{593AC074-4F8E-AF4E-9ED7-705C6622627C}" srcOrd="1" destOrd="0" parTransId="{AA331AEE-6BE8-B842-BF63-9B1ED3E84963}" sibTransId="{6C44C15E-4A38-6B41-9A02-9AABF1208C11}"/>
    <dgm:cxn modelId="{F311C3C4-F57C-5747-8903-7F2140C24D72}" srcId="{A42BBD6E-11B5-2741-9AB1-24B1120C1D83}" destId="{0F9BDFC5-D8A5-F24C-AA0B-0F595DBDD05B}" srcOrd="0" destOrd="0" parTransId="{1CB8C06F-89CD-AA4B-B0A1-D723E2CFD0DE}" sibTransId="{53F60BCF-F096-BD40-A400-ED39185544DA}"/>
    <dgm:cxn modelId="{C20EBA68-2928-EB4E-89DB-6DBD3ED1A2DE}" type="presOf" srcId="{C07FD622-DB2D-564D-880D-C648ED0ABE22}" destId="{11CFCFB4-2CF2-1D40-B6D2-9F8B4D64A89E}" srcOrd="1" destOrd="0" presId="urn:microsoft.com/office/officeart/2005/8/layout/hProcess4"/>
    <dgm:cxn modelId="{4649ED1E-7E71-2549-B750-C5C21C3E26B2}" type="presOf" srcId="{593AC074-4F8E-AF4E-9ED7-705C6622627C}" destId="{11CFCFB4-2CF2-1D40-B6D2-9F8B4D64A89E}" srcOrd="1" destOrd="1" presId="urn:microsoft.com/office/officeart/2005/8/layout/hProcess4"/>
    <dgm:cxn modelId="{901CD00B-62E2-4746-ACAA-9EA267EF3F02}" type="presOf" srcId="{4B71CE11-42A7-8547-A0A4-7D75B71A540B}" destId="{0C7B6600-DC44-E545-8BC6-3762616D7A0F}" srcOrd="0" destOrd="0" presId="urn:microsoft.com/office/officeart/2005/8/layout/hProcess4"/>
    <dgm:cxn modelId="{25FC71A4-B70C-D64B-87CE-9CBDAC07893F}" srcId="{F5764A62-63B6-364E-8CD6-A88493820B1F}" destId="{14A56033-ACD8-2049-B0D5-20049CFF8A72}" srcOrd="2" destOrd="0" parTransId="{2DE16C67-936E-C048-A5A5-BCE45C1B8D97}" sibTransId="{721119F9-6DB3-DA44-AD00-A534CF2D1AE8}"/>
    <dgm:cxn modelId="{0165659A-1D6F-204B-BC4F-B664761028E6}" type="presOf" srcId="{79087DF8-6849-9648-A1E0-D46944EB2B59}" destId="{C0A66F75-99D1-384C-8E66-FFE7077D07B3}" srcOrd="1" destOrd="0" presId="urn:microsoft.com/office/officeart/2005/8/layout/hProcess4"/>
    <dgm:cxn modelId="{6A5FD6C3-BBA7-3B47-B623-03E986DA73A3}" type="presOf" srcId="{FC2FC565-83B9-D449-8818-1C2617696363}" destId="{D258B773-7168-9847-A15E-C91FA275D4B1}" srcOrd="0" destOrd="0" presId="urn:microsoft.com/office/officeart/2005/8/layout/hProcess4"/>
    <dgm:cxn modelId="{9F889114-C75C-FF42-B766-7A0892F1D39E}" type="presOf" srcId="{69C71E9E-7451-BE4E-B39E-F11A3A8F7CE6}" destId="{05C9073F-A03B-9146-A3E2-60038915FEF0}" srcOrd="0" destOrd="0" presId="urn:microsoft.com/office/officeart/2005/8/layout/hProcess4"/>
    <dgm:cxn modelId="{2A393557-CC0B-C947-B661-A68B8AF85B87}" type="presOf" srcId="{7074348B-E17E-444E-BF3A-C28E25ADAD8A}" destId="{C51503A6-1695-D749-8473-F0F978A48A8D}" srcOrd="0" destOrd="0" presId="urn:microsoft.com/office/officeart/2005/8/layout/hProcess4"/>
    <dgm:cxn modelId="{7C8D2828-26F5-B14F-AD9C-990C924E6C73}" srcId="{FC2FC565-83B9-D449-8818-1C2617696363}" destId="{69C71E9E-7451-BE4E-B39E-F11A3A8F7CE6}" srcOrd="0" destOrd="0" parTransId="{2B58E821-C776-B045-8B41-53B18B42E1FE}" sibTransId="{37DE689E-A086-4F4F-8B2F-33B48CCE689B}"/>
    <dgm:cxn modelId="{0C2F0272-5A69-CE4E-9F27-87C0A2A9DCF7}" srcId="{F3E22CF5-70D4-034C-91B5-2D2D81AF22C3}" destId="{4B71CE11-42A7-8547-A0A4-7D75B71A540B}" srcOrd="0" destOrd="0" parTransId="{0962E8D9-1475-BA48-BE18-58E9D3428D0D}" sibTransId="{F51298BD-D6FA-4340-A51D-33BB4C6BDC76}"/>
    <dgm:cxn modelId="{DB77EFD3-F957-2B49-9029-217B3D565D4C}" type="presOf" srcId="{0E475711-75A2-1A4D-9964-2A335EF8390D}" destId="{0C7B6600-DC44-E545-8BC6-3762616D7A0F}" srcOrd="0" destOrd="2" presId="urn:microsoft.com/office/officeart/2005/8/layout/hProcess4"/>
    <dgm:cxn modelId="{8A25CE74-D947-CB4C-AB93-3FB8532B7075}" type="presOf" srcId="{762C999B-A4C6-3142-AF4A-B1438CFE6DAF}" destId="{C0A66F75-99D1-384C-8E66-FFE7077D07B3}" srcOrd="1" destOrd="1" presId="urn:microsoft.com/office/officeart/2005/8/layout/hProcess4"/>
    <dgm:cxn modelId="{3009AF62-59C2-C44A-A3CD-580C7B08E34E}" srcId="{F3E22CF5-70D4-034C-91B5-2D2D81AF22C3}" destId="{6948AC6F-60B9-694C-A6D6-6FE79C036172}" srcOrd="1" destOrd="0" parTransId="{0DC35BFF-459B-5C43-9105-1C51C339AE46}" sibTransId="{AB6B8918-5EC9-7647-BA9E-C985088DB053}"/>
    <dgm:cxn modelId="{4D264F3F-5ADB-9D4B-90C1-417A8B9A51C8}" srcId="{0F9BDFC5-D8A5-F24C-AA0B-0F595DBDD05B}" destId="{762C999B-A4C6-3142-AF4A-B1438CFE6DAF}" srcOrd="1" destOrd="0" parTransId="{2B5FEADF-3B74-574A-BC8A-E2FCB3FCD3B3}" sibTransId="{BF6CA31C-2633-584D-8CF8-5EE03128D129}"/>
    <dgm:cxn modelId="{509DDE2D-1D30-074F-8672-5C3012E668E7}" type="presOf" srcId="{A42BBD6E-11B5-2741-9AB1-24B1120C1D83}" destId="{3F93B0FC-5288-4F4C-A8D7-BEEFB54C77B8}" srcOrd="0" destOrd="0" presId="urn:microsoft.com/office/officeart/2005/8/layout/hProcess4"/>
    <dgm:cxn modelId="{83C9A096-00BE-6E4E-AB96-CD0A606621DA}" srcId="{A42BBD6E-11B5-2741-9AB1-24B1120C1D83}" destId="{FC2FC565-83B9-D449-8818-1C2617696363}" srcOrd="2" destOrd="0" parTransId="{EB0D848D-4295-0C42-9247-7D69F99E68F0}" sibTransId="{7074348B-E17E-444E-BF3A-C28E25ADAD8A}"/>
    <dgm:cxn modelId="{B1AB52B6-A777-F546-A698-21D6D86DAA55}" srcId="{A42BBD6E-11B5-2741-9AB1-24B1120C1D83}" destId="{F3E22CF5-70D4-034C-91B5-2D2D81AF22C3}" srcOrd="1" destOrd="0" parTransId="{CBEE49D5-24C7-6D40-94C4-F2D343804518}" sibTransId="{6AE4FDEC-40D1-D84D-A204-FB6BC92C5927}"/>
    <dgm:cxn modelId="{CD24133A-1DD2-9742-BC6F-346690080522}" type="presOf" srcId="{4B71CE11-42A7-8547-A0A4-7D75B71A540B}" destId="{9C746A72-CBB2-BE4F-9E94-C1A1718B66F0}" srcOrd="1" destOrd="0" presId="urn:microsoft.com/office/officeart/2005/8/layout/hProcess4"/>
    <dgm:cxn modelId="{32D0B78D-5BA7-964C-AF9A-FCE8E1204AE3}" type="presOf" srcId="{F3E22CF5-70D4-034C-91B5-2D2D81AF22C3}" destId="{CEDBE032-99E0-2148-AB73-4CB98B9BF600}" srcOrd="0" destOrd="0" presId="urn:microsoft.com/office/officeart/2005/8/layout/hProcess4"/>
    <dgm:cxn modelId="{7693CF40-1BA7-F148-A762-8E5FE25C1FAB}" srcId="{F3E22CF5-70D4-034C-91B5-2D2D81AF22C3}" destId="{0E475711-75A2-1A4D-9964-2A335EF8390D}" srcOrd="2" destOrd="0" parTransId="{03CF8707-E932-BF46-BD2C-F062EB4D2019}" sibTransId="{76849C51-4EA6-3E4A-912C-E250812CCAF0}"/>
    <dgm:cxn modelId="{3E4314CE-66EB-8B4D-89ED-6BBB41C8707E}" type="presOf" srcId="{6AE4FDEC-40D1-D84D-A204-FB6BC92C5927}" destId="{1D9FC212-E8B2-514D-952F-3E2F191AFE3F}" srcOrd="0" destOrd="0" presId="urn:microsoft.com/office/officeart/2005/8/layout/hProcess4"/>
    <dgm:cxn modelId="{F5137859-1822-FC49-983D-D49FDA6124A5}" srcId="{F5764A62-63B6-364E-8CD6-A88493820B1F}" destId="{C07FD622-DB2D-564D-880D-C648ED0ABE22}" srcOrd="0" destOrd="0" parTransId="{2FF32FB4-19C1-9A4D-9276-15D65CF37121}" sibTransId="{1009D20D-1E0A-C240-AE73-A80A282C7734}"/>
    <dgm:cxn modelId="{C9757034-51AD-7E4A-A6A0-A4167229D0A3}" type="presOf" srcId="{6948AC6F-60B9-694C-A6D6-6FE79C036172}" destId="{9C746A72-CBB2-BE4F-9E94-C1A1718B66F0}" srcOrd="1" destOrd="1" presId="urn:microsoft.com/office/officeart/2005/8/layout/hProcess4"/>
    <dgm:cxn modelId="{18F1D26A-A86A-1549-BCDB-58AD2BC2C86C}" type="presParOf" srcId="{3F93B0FC-5288-4F4C-A8D7-BEEFB54C77B8}" destId="{4776F621-18F6-5240-973A-93F5BAE3EA18}" srcOrd="0" destOrd="0" presId="urn:microsoft.com/office/officeart/2005/8/layout/hProcess4"/>
    <dgm:cxn modelId="{3669DE4D-AFE4-1844-9171-258CEA19524C}" type="presParOf" srcId="{3F93B0FC-5288-4F4C-A8D7-BEEFB54C77B8}" destId="{F1240192-2FF8-5945-82BB-991C098D3EBC}" srcOrd="1" destOrd="0" presId="urn:microsoft.com/office/officeart/2005/8/layout/hProcess4"/>
    <dgm:cxn modelId="{FD4CAFA3-C41D-3E41-A88B-DD09626B67AC}" type="presParOf" srcId="{3F93B0FC-5288-4F4C-A8D7-BEEFB54C77B8}" destId="{CE0F0919-7EC6-9047-A667-59D34F58D69C}" srcOrd="2" destOrd="0" presId="urn:microsoft.com/office/officeart/2005/8/layout/hProcess4"/>
    <dgm:cxn modelId="{1ADC1BA9-C8F4-D242-B3F0-60E1206C224E}" type="presParOf" srcId="{CE0F0919-7EC6-9047-A667-59D34F58D69C}" destId="{96E98F5E-4B09-314D-AB65-988F497968DC}" srcOrd="0" destOrd="0" presId="urn:microsoft.com/office/officeart/2005/8/layout/hProcess4"/>
    <dgm:cxn modelId="{93E14868-6466-8147-95B8-149C3FE2A11A}" type="presParOf" srcId="{96E98F5E-4B09-314D-AB65-988F497968DC}" destId="{FCE93EDD-774E-E345-A122-4C6235644C76}" srcOrd="0" destOrd="0" presId="urn:microsoft.com/office/officeart/2005/8/layout/hProcess4"/>
    <dgm:cxn modelId="{2041B920-B83B-4243-AA9A-99588CBC368F}" type="presParOf" srcId="{96E98F5E-4B09-314D-AB65-988F497968DC}" destId="{1709AC47-3867-FB46-B169-559E40AB6F7B}" srcOrd="1" destOrd="0" presId="urn:microsoft.com/office/officeart/2005/8/layout/hProcess4"/>
    <dgm:cxn modelId="{B2FD899B-C1BB-6742-AF48-CC658ED4F13A}" type="presParOf" srcId="{96E98F5E-4B09-314D-AB65-988F497968DC}" destId="{C0A66F75-99D1-384C-8E66-FFE7077D07B3}" srcOrd="2" destOrd="0" presId="urn:microsoft.com/office/officeart/2005/8/layout/hProcess4"/>
    <dgm:cxn modelId="{5010EB13-1672-3546-8C3E-257F3EADF852}" type="presParOf" srcId="{96E98F5E-4B09-314D-AB65-988F497968DC}" destId="{705AF3B7-651F-364E-A391-67A12094CB98}" srcOrd="3" destOrd="0" presId="urn:microsoft.com/office/officeart/2005/8/layout/hProcess4"/>
    <dgm:cxn modelId="{8044E61E-21AD-DB48-AA51-9A7E958EC16D}" type="presParOf" srcId="{96E98F5E-4B09-314D-AB65-988F497968DC}" destId="{5B4683F0-669F-9C40-BD8D-6BF4B1DB3748}" srcOrd="4" destOrd="0" presId="urn:microsoft.com/office/officeart/2005/8/layout/hProcess4"/>
    <dgm:cxn modelId="{D7A97C7C-71BE-5449-B80C-5D9E920B7499}" type="presParOf" srcId="{CE0F0919-7EC6-9047-A667-59D34F58D69C}" destId="{03599C72-B34C-FC43-9B52-50771F6CFF90}" srcOrd="1" destOrd="0" presId="urn:microsoft.com/office/officeart/2005/8/layout/hProcess4"/>
    <dgm:cxn modelId="{DE344BCD-B332-EF43-AE98-870572B0CE18}" type="presParOf" srcId="{CE0F0919-7EC6-9047-A667-59D34F58D69C}" destId="{32FE62F0-69DD-EA49-97D9-98872A6830C4}" srcOrd="2" destOrd="0" presId="urn:microsoft.com/office/officeart/2005/8/layout/hProcess4"/>
    <dgm:cxn modelId="{0213872E-BC85-994D-A8E7-245C41BDAB07}" type="presParOf" srcId="{32FE62F0-69DD-EA49-97D9-98872A6830C4}" destId="{0A5D6C74-82F9-A24F-885D-AD2142F13389}" srcOrd="0" destOrd="0" presId="urn:microsoft.com/office/officeart/2005/8/layout/hProcess4"/>
    <dgm:cxn modelId="{6235192D-FC37-B742-9926-9E5A132833B3}" type="presParOf" srcId="{32FE62F0-69DD-EA49-97D9-98872A6830C4}" destId="{0C7B6600-DC44-E545-8BC6-3762616D7A0F}" srcOrd="1" destOrd="0" presId="urn:microsoft.com/office/officeart/2005/8/layout/hProcess4"/>
    <dgm:cxn modelId="{EBB6CE38-0C04-2A4D-A156-65564105C34B}" type="presParOf" srcId="{32FE62F0-69DD-EA49-97D9-98872A6830C4}" destId="{9C746A72-CBB2-BE4F-9E94-C1A1718B66F0}" srcOrd="2" destOrd="0" presId="urn:microsoft.com/office/officeart/2005/8/layout/hProcess4"/>
    <dgm:cxn modelId="{BA254D3F-2933-2243-AFB6-3B0532B52496}" type="presParOf" srcId="{32FE62F0-69DD-EA49-97D9-98872A6830C4}" destId="{CEDBE032-99E0-2148-AB73-4CB98B9BF600}" srcOrd="3" destOrd="0" presId="urn:microsoft.com/office/officeart/2005/8/layout/hProcess4"/>
    <dgm:cxn modelId="{54ADDD09-23FF-CF4E-8226-A1FCB4DC7263}" type="presParOf" srcId="{32FE62F0-69DD-EA49-97D9-98872A6830C4}" destId="{7A5CB360-451A-0344-8EF1-3683AD9D3B29}" srcOrd="4" destOrd="0" presId="urn:microsoft.com/office/officeart/2005/8/layout/hProcess4"/>
    <dgm:cxn modelId="{46BB87CF-4D05-0444-9C08-A719BB3F6687}" type="presParOf" srcId="{CE0F0919-7EC6-9047-A667-59D34F58D69C}" destId="{1D9FC212-E8B2-514D-952F-3E2F191AFE3F}" srcOrd="3" destOrd="0" presId="urn:microsoft.com/office/officeart/2005/8/layout/hProcess4"/>
    <dgm:cxn modelId="{C1D2BCE7-7596-074D-AAAC-88058EB825FD}" type="presParOf" srcId="{CE0F0919-7EC6-9047-A667-59D34F58D69C}" destId="{365EB2C3-2294-FE4D-B4F6-EBBAB1C446A5}" srcOrd="4" destOrd="0" presId="urn:microsoft.com/office/officeart/2005/8/layout/hProcess4"/>
    <dgm:cxn modelId="{20A6E7C9-9F76-194A-A646-BAC8D6428E0E}" type="presParOf" srcId="{365EB2C3-2294-FE4D-B4F6-EBBAB1C446A5}" destId="{CE2730E1-4AAE-FC4D-8443-A3D7E423B3B5}" srcOrd="0" destOrd="0" presId="urn:microsoft.com/office/officeart/2005/8/layout/hProcess4"/>
    <dgm:cxn modelId="{0A86B04C-A6E9-AF46-A06B-B55D1E5AE76B}" type="presParOf" srcId="{365EB2C3-2294-FE4D-B4F6-EBBAB1C446A5}" destId="{05C9073F-A03B-9146-A3E2-60038915FEF0}" srcOrd="1" destOrd="0" presId="urn:microsoft.com/office/officeart/2005/8/layout/hProcess4"/>
    <dgm:cxn modelId="{A5114509-534C-F546-AF8C-C4DC92AA7270}" type="presParOf" srcId="{365EB2C3-2294-FE4D-B4F6-EBBAB1C446A5}" destId="{D1D3A412-ACCD-3A48-BB02-C38166B02056}" srcOrd="2" destOrd="0" presId="urn:microsoft.com/office/officeart/2005/8/layout/hProcess4"/>
    <dgm:cxn modelId="{6CBDDE14-A287-374C-B067-0EABF91F9197}" type="presParOf" srcId="{365EB2C3-2294-FE4D-B4F6-EBBAB1C446A5}" destId="{D258B773-7168-9847-A15E-C91FA275D4B1}" srcOrd="3" destOrd="0" presId="urn:microsoft.com/office/officeart/2005/8/layout/hProcess4"/>
    <dgm:cxn modelId="{F58C3DE2-D901-3F46-B683-B305BB9664B1}" type="presParOf" srcId="{365EB2C3-2294-FE4D-B4F6-EBBAB1C446A5}" destId="{5684DEB0-97D5-0349-B429-2F37BD2CE17F}" srcOrd="4" destOrd="0" presId="urn:microsoft.com/office/officeart/2005/8/layout/hProcess4"/>
    <dgm:cxn modelId="{C3D36479-5B3E-A045-897D-CD0FFD52A785}" type="presParOf" srcId="{CE0F0919-7EC6-9047-A667-59D34F58D69C}" destId="{C51503A6-1695-D749-8473-F0F978A48A8D}" srcOrd="5" destOrd="0" presId="urn:microsoft.com/office/officeart/2005/8/layout/hProcess4"/>
    <dgm:cxn modelId="{BC63379F-6B07-1540-BD68-532036B644AF}" type="presParOf" srcId="{CE0F0919-7EC6-9047-A667-59D34F58D69C}" destId="{6709490A-819E-0E42-AEB2-734D59AC13C2}" srcOrd="6" destOrd="0" presId="urn:microsoft.com/office/officeart/2005/8/layout/hProcess4"/>
    <dgm:cxn modelId="{B948E074-0727-0B47-945B-EDE4B5FA71B8}" type="presParOf" srcId="{6709490A-819E-0E42-AEB2-734D59AC13C2}" destId="{8A8EDF60-14A2-A24E-A932-FAFC256640F8}" srcOrd="0" destOrd="0" presId="urn:microsoft.com/office/officeart/2005/8/layout/hProcess4"/>
    <dgm:cxn modelId="{916C2728-1744-B24A-BB62-4A01DA52E4F8}" type="presParOf" srcId="{6709490A-819E-0E42-AEB2-734D59AC13C2}" destId="{2DDA9AB7-FB46-3C48-9E31-8160E74D6635}" srcOrd="1" destOrd="0" presId="urn:microsoft.com/office/officeart/2005/8/layout/hProcess4"/>
    <dgm:cxn modelId="{344A389C-8234-D141-96EC-A1310FAE3EDD}" type="presParOf" srcId="{6709490A-819E-0E42-AEB2-734D59AC13C2}" destId="{11CFCFB4-2CF2-1D40-B6D2-9F8B4D64A89E}" srcOrd="2" destOrd="0" presId="urn:microsoft.com/office/officeart/2005/8/layout/hProcess4"/>
    <dgm:cxn modelId="{DB2EA0D5-6B2A-3F49-AFB8-70D3617973DB}" type="presParOf" srcId="{6709490A-819E-0E42-AEB2-734D59AC13C2}" destId="{7C9923DD-863A-FA48-B389-19E638FE2CED}" srcOrd="3" destOrd="0" presId="urn:microsoft.com/office/officeart/2005/8/layout/hProcess4"/>
    <dgm:cxn modelId="{F3A7809D-04F8-A74D-84A5-154BF59DE1F3}" type="presParOf" srcId="{6709490A-819E-0E42-AEB2-734D59AC13C2}" destId="{C4050E22-8E79-6848-8420-E1F0A6B98C8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34C63-D848-A044-8418-6DBBF6BF663D}"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US"/>
        </a:p>
      </dgm:t>
    </dgm:pt>
    <dgm:pt modelId="{31FC6D81-70E0-2343-86B9-088B4D0071AC}">
      <dgm:prSet phldrT="[Text]" custT="1"/>
      <dgm:spPr/>
      <dgm:t>
        <a:bodyPr/>
        <a:lstStyle/>
        <a:p>
          <a:r>
            <a:rPr lang="en-US" sz="2000" dirty="0" smtClean="0"/>
            <a:t>1 Teaming</a:t>
          </a:r>
          <a:endParaRPr lang="en-US" sz="2000" dirty="0"/>
        </a:p>
      </dgm:t>
    </dgm:pt>
    <dgm:pt modelId="{7DE89E21-1908-A84A-A233-D622A1621D79}" type="parTrans" cxnId="{2A86BE0D-4945-7343-B242-FCEE91E105F8}">
      <dgm:prSet/>
      <dgm:spPr/>
      <dgm:t>
        <a:bodyPr/>
        <a:lstStyle/>
        <a:p>
          <a:endParaRPr lang="en-US" sz="1800"/>
        </a:p>
      </dgm:t>
    </dgm:pt>
    <dgm:pt modelId="{F225DDC2-6AB1-7049-BB6C-A99BB5ED76D5}" type="sibTrans" cxnId="{2A86BE0D-4945-7343-B242-FCEE91E105F8}">
      <dgm:prSet custT="1"/>
      <dgm:spPr/>
      <dgm:t>
        <a:bodyPr/>
        <a:lstStyle/>
        <a:p>
          <a:endParaRPr lang="en-US" sz="1100"/>
        </a:p>
      </dgm:t>
    </dgm:pt>
    <dgm:pt modelId="{0A0B5E5B-2932-764E-AE4C-906BAF234D2F}">
      <dgm:prSet phldrT="[Text]" custT="1"/>
      <dgm:spPr/>
      <dgm:t>
        <a:bodyPr/>
        <a:lstStyle/>
        <a:p>
          <a:r>
            <a:rPr lang="en-US" sz="2000" dirty="0" smtClean="0"/>
            <a:t>2 Goals</a:t>
          </a:r>
          <a:endParaRPr lang="en-US" sz="2000" dirty="0"/>
        </a:p>
      </dgm:t>
    </dgm:pt>
    <dgm:pt modelId="{77D3A009-CCB4-A345-A9D1-B194EF3F7062}" type="parTrans" cxnId="{882511CF-0789-294E-A08B-D37BA458A21A}">
      <dgm:prSet/>
      <dgm:spPr/>
      <dgm:t>
        <a:bodyPr/>
        <a:lstStyle/>
        <a:p>
          <a:endParaRPr lang="en-US" sz="1800"/>
        </a:p>
      </dgm:t>
    </dgm:pt>
    <dgm:pt modelId="{B5096505-7EAF-2F41-95AE-25ECC9457B38}" type="sibTrans" cxnId="{882511CF-0789-294E-A08B-D37BA458A21A}">
      <dgm:prSet custT="1"/>
      <dgm:spPr/>
      <dgm:t>
        <a:bodyPr/>
        <a:lstStyle/>
        <a:p>
          <a:endParaRPr lang="en-US" sz="1100"/>
        </a:p>
      </dgm:t>
    </dgm:pt>
    <dgm:pt modelId="{1AC0F6C6-F176-7C4F-A69B-F19F424AA732}">
      <dgm:prSet phldrT="[Text]" custT="1"/>
      <dgm:spPr/>
      <dgm:t>
        <a:bodyPr/>
        <a:lstStyle/>
        <a:p>
          <a:r>
            <a:rPr lang="en-US" sz="2000" dirty="0" smtClean="0"/>
            <a:t>3 Assessment (FBA)</a:t>
          </a:r>
          <a:endParaRPr lang="en-US" sz="2000" dirty="0"/>
        </a:p>
      </dgm:t>
    </dgm:pt>
    <dgm:pt modelId="{E958BB26-EA35-814F-9F0F-AE21BDB3BC91}" type="parTrans" cxnId="{A578C5DB-173B-2C41-81B9-71AFB51D0560}">
      <dgm:prSet/>
      <dgm:spPr/>
      <dgm:t>
        <a:bodyPr/>
        <a:lstStyle/>
        <a:p>
          <a:endParaRPr lang="en-US" sz="1800"/>
        </a:p>
      </dgm:t>
    </dgm:pt>
    <dgm:pt modelId="{ABE24B52-C314-AE40-837F-2A3845F26899}" type="sibTrans" cxnId="{A578C5DB-173B-2C41-81B9-71AFB51D0560}">
      <dgm:prSet custT="1"/>
      <dgm:spPr/>
      <dgm:t>
        <a:bodyPr/>
        <a:lstStyle/>
        <a:p>
          <a:endParaRPr lang="en-US" sz="1100"/>
        </a:p>
      </dgm:t>
    </dgm:pt>
    <dgm:pt modelId="{BDF05EAA-B0EA-5849-AE1B-0C210E6163FE}">
      <dgm:prSet phldrT="[Text]" custT="1"/>
      <dgm:spPr/>
      <dgm:t>
        <a:bodyPr/>
        <a:lstStyle/>
        <a:p>
          <a:r>
            <a:rPr lang="en-US" sz="1800" dirty="0" smtClean="0"/>
            <a:t>4 Intervention (BIP)</a:t>
          </a:r>
          <a:endParaRPr lang="en-US" sz="1800" dirty="0"/>
        </a:p>
      </dgm:t>
    </dgm:pt>
    <dgm:pt modelId="{4BD3EF17-00DE-A241-A65B-0527AA020864}" type="parTrans" cxnId="{5DBFCD85-57AB-9848-98C5-39D633AA3190}">
      <dgm:prSet/>
      <dgm:spPr/>
      <dgm:t>
        <a:bodyPr/>
        <a:lstStyle/>
        <a:p>
          <a:endParaRPr lang="en-US" sz="1800"/>
        </a:p>
      </dgm:t>
    </dgm:pt>
    <dgm:pt modelId="{FDF55ACC-5FC3-D248-91A9-C91A3004765F}" type="sibTrans" cxnId="{5DBFCD85-57AB-9848-98C5-39D633AA3190}">
      <dgm:prSet custT="1"/>
      <dgm:spPr/>
      <dgm:t>
        <a:bodyPr/>
        <a:lstStyle/>
        <a:p>
          <a:endParaRPr lang="en-US" sz="1100"/>
        </a:p>
      </dgm:t>
    </dgm:pt>
    <dgm:pt modelId="{347EBF31-170F-2A4A-8F89-723C966C966A}">
      <dgm:prSet phldrT="[Text]" custT="1"/>
      <dgm:spPr/>
      <dgm:t>
        <a:bodyPr/>
        <a:lstStyle/>
        <a:p>
          <a:r>
            <a:rPr lang="en-US" sz="2000" dirty="0" smtClean="0"/>
            <a:t>5 Evaluation (BIP)</a:t>
          </a:r>
          <a:endParaRPr lang="en-US" sz="2000" dirty="0"/>
        </a:p>
      </dgm:t>
    </dgm:pt>
    <dgm:pt modelId="{E77B773B-5FEF-F641-902D-DFCD91C9E56D}" type="parTrans" cxnId="{828E5C09-1EB5-D34F-9917-DE4296932A28}">
      <dgm:prSet/>
      <dgm:spPr/>
      <dgm:t>
        <a:bodyPr/>
        <a:lstStyle/>
        <a:p>
          <a:endParaRPr lang="en-US" sz="1800"/>
        </a:p>
      </dgm:t>
    </dgm:pt>
    <dgm:pt modelId="{5038B7BD-8EFB-EE43-B193-7424EAFB6113}" type="sibTrans" cxnId="{828E5C09-1EB5-D34F-9917-DE4296932A28}">
      <dgm:prSet custT="1"/>
      <dgm:spPr/>
      <dgm:t>
        <a:bodyPr/>
        <a:lstStyle/>
        <a:p>
          <a:endParaRPr lang="en-US" sz="1100"/>
        </a:p>
      </dgm:t>
    </dgm:pt>
    <dgm:pt modelId="{C2043448-EBEC-4849-B221-2BFF37C4A0FA}" type="pres">
      <dgm:prSet presAssocID="{C9134C63-D848-A044-8418-6DBBF6BF663D}" presName="cycle" presStyleCnt="0">
        <dgm:presLayoutVars>
          <dgm:dir/>
          <dgm:resizeHandles val="exact"/>
        </dgm:presLayoutVars>
      </dgm:prSet>
      <dgm:spPr/>
      <dgm:t>
        <a:bodyPr/>
        <a:lstStyle/>
        <a:p>
          <a:endParaRPr lang="en-US"/>
        </a:p>
      </dgm:t>
    </dgm:pt>
    <dgm:pt modelId="{17DE8D63-6B0A-054E-9EDE-D12C8825CCAD}" type="pres">
      <dgm:prSet presAssocID="{31FC6D81-70E0-2343-86B9-088B4D0071AC}" presName="node" presStyleLbl="node1" presStyleIdx="0" presStyleCnt="5">
        <dgm:presLayoutVars>
          <dgm:bulletEnabled val="1"/>
        </dgm:presLayoutVars>
      </dgm:prSet>
      <dgm:spPr/>
      <dgm:t>
        <a:bodyPr/>
        <a:lstStyle/>
        <a:p>
          <a:endParaRPr lang="en-US"/>
        </a:p>
      </dgm:t>
    </dgm:pt>
    <dgm:pt modelId="{3D1F2DC8-3071-3948-A3B6-4B5DF1D05757}" type="pres">
      <dgm:prSet presAssocID="{F225DDC2-6AB1-7049-BB6C-A99BB5ED76D5}" presName="sibTrans" presStyleLbl="sibTrans2D1" presStyleIdx="0" presStyleCnt="5"/>
      <dgm:spPr/>
      <dgm:t>
        <a:bodyPr/>
        <a:lstStyle/>
        <a:p>
          <a:endParaRPr lang="en-US"/>
        </a:p>
      </dgm:t>
    </dgm:pt>
    <dgm:pt modelId="{8973BC1F-40F1-794B-9A38-0E1298B02A4C}" type="pres">
      <dgm:prSet presAssocID="{F225DDC2-6AB1-7049-BB6C-A99BB5ED76D5}" presName="connectorText" presStyleLbl="sibTrans2D1" presStyleIdx="0" presStyleCnt="5"/>
      <dgm:spPr/>
      <dgm:t>
        <a:bodyPr/>
        <a:lstStyle/>
        <a:p>
          <a:endParaRPr lang="en-US"/>
        </a:p>
      </dgm:t>
    </dgm:pt>
    <dgm:pt modelId="{B714E91A-C160-194D-8B67-B94DB17B0E43}" type="pres">
      <dgm:prSet presAssocID="{0A0B5E5B-2932-764E-AE4C-906BAF234D2F}" presName="node" presStyleLbl="node1" presStyleIdx="1" presStyleCnt="5">
        <dgm:presLayoutVars>
          <dgm:bulletEnabled val="1"/>
        </dgm:presLayoutVars>
      </dgm:prSet>
      <dgm:spPr/>
      <dgm:t>
        <a:bodyPr/>
        <a:lstStyle/>
        <a:p>
          <a:endParaRPr lang="en-US"/>
        </a:p>
      </dgm:t>
    </dgm:pt>
    <dgm:pt modelId="{6D832F3D-176A-DA4E-B8B0-AEA4786E9D37}" type="pres">
      <dgm:prSet presAssocID="{B5096505-7EAF-2F41-95AE-25ECC9457B38}" presName="sibTrans" presStyleLbl="sibTrans2D1" presStyleIdx="1" presStyleCnt="5"/>
      <dgm:spPr/>
      <dgm:t>
        <a:bodyPr/>
        <a:lstStyle/>
        <a:p>
          <a:endParaRPr lang="en-US"/>
        </a:p>
      </dgm:t>
    </dgm:pt>
    <dgm:pt modelId="{F165D642-19F8-8147-BC9E-DCE087A3063E}" type="pres">
      <dgm:prSet presAssocID="{B5096505-7EAF-2F41-95AE-25ECC9457B38}" presName="connectorText" presStyleLbl="sibTrans2D1" presStyleIdx="1" presStyleCnt="5"/>
      <dgm:spPr/>
      <dgm:t>
        <a:bodyPr/>
        <a:lstStyle/>
        <a:p>
          <a:endParaRPr lang="en-US"/>
        </a:p>
      </dgm:t>
    </dgm:pt>
    <dgm:pt modelId="{B69FD425-294C-1046-84B7-634DDC3FCABF}" type="pres">
      <dgm:prSet presAssocID="{1AC0F6C6-F176-7C4F-A69B-F19F424AA732}" presName="node" presStyleLbl="node1" presStyleIdx="2" presStyleCnt="5">
        <dgm:presLayoutVars>
          <dgm:bulletEnabled val="1"/>
        </dgm:presLayoutVars>
      </dgm:prSet>
      <dgm:spPr/>
      <dgm:t>
        <a:bodyPr/>
        <a:lstStyle/>
        <a:p>
          <a:endParaRPr lang="en-US"/>
        </a:p>
      </dgm:t>
    </dgm:pt>
    <dgm:pt modelId="{2EE71718-80D7-3748-A55B-759900103859}" type="pres">
      <dgm:prSet presAssocID="{ABE24B52-C314-AE40-837F-2A3845F26899}" presName="sibTrans" presStyleLbl="sibTrans2D1" presStyleIdx="2" presStyleCnt="5"/>
      <dgm:spPr/>
      <dgm:t>
        <a:bodyPr/>
        <a:lstStyle/>
        <a:p>
          <a:endParaRPr lang="en-US"/>
        </a:p>
      </dgm:t>
    </dgm:pt>
    <dgm:pt modelId="{7C36B6C4-0A6F-E84D-BE93-961C2FA2A85E}" type="pres">
      <dgm:prSet presAssocID="{ABE24B52-C314-AE40-837F-2A3845F26899}" presName="connectorText" presStyleLbl="sibTrans2D1" presStyleIdx="2" presStyleCnt="5"/>
      <dgm:spPr/>
      <dgm:t>
        <a:bodyPr/>
        <a:lstStyle/>
        <a:p>
          <a:endParaRPr lang="en-US"/>
        </a:p>
      </dgm:t>
    </dgm:pt>
    <dgm:pt modelId="{8B6B9EE8-0D21-2940-A616-F3CF2E364D24}" type="pres">
      <dgm:prSet presAssocID="{BDF05EAA-B0EA-5849-AE1B-0C210E6163FE}" presName="node" presStyleLbl="node1" presStyleIdx="3" presStyleCnt="5">
        <dgm:presLayoutVars>
          <dgm:bulletEnabled val="1"/>
        </dgm:presLayoutVars>
      </dgm:prSet>
      <dgm:spPr/>
      <dgm:t>
        <a:bodyPr/>
        <a:lstStyle/>
        <a:p>
          <a:endParaRPr lang="en-US"/>
        </a:p>
      </dgm:t>
    </dgm:pt>
    <dgm:pt modelId="{227F59A3-CD55-AC49-A8EC-537072C3CADC}" type="pres">
      <dgm:prSet presAssocID="{FDF55ACC-5FC3-D248-91A9-C91A3004765F}" presName="sibTrans" presStyleLbl="sibTrans2D1" presStyleIdx="3" presStyleCnt="5"/>
      <dgm:spPr/>
      <dgm:t>
        <a:bodyPr/>
        <a:lstStyle/>
        <a:p>
          <a:endParaRPr lang="en-US"/>
        </a:p>
      </dgm:t>
    </dgm:pt>
    <dgm:pt modelId="{F1A7B74C-5D0F-B84C-A31B-26208E88E11C}" type="pres">
      <dgm:prSet presAssocID="{FDF55ACC-5FC3-D248-91A9-C91A3004765F}" presName="connectorText" presStyleLbl="sibTrans2D1" presStyleIdx="3" presStyleCnt="5"/>
      <dgm:spPr/>
      <dgm:t>
        <a:bodyPr/>
        <a:lstStyle/>
        <a:p>
          <a:endParaRPr lang="en-US"/>
        </a:p>
      </dgm:t>
    </dgm:pt>
    <dgm:pt modelId="{055A228B-730B-E548-B01D-38059EFC69F8}" type="pres">
      <dgm:prSet presAssocID="{347EBF31-170F-2A4A-8F89-723C966C966A}" presName="node" presStyleLbl="node1" presStyleIdx="4" presStyleCnt="5">
        <dgm:presLayoutVars>
          <dgm:bulletEnabled val="1"/>
        </dgm:presLayoutVars>
      </dgm:prSet>
      <dgm:spPr/>
      <dgm:t>
        <a:bodyPr/>
        <a:lstStyle/>
        <a:p>
          <a:endParaRPr lang="en-US"/>
        </a:p>
      </dgm:t>
    </dgm:pt>
    <dgm:pt modelId="{6035C700-9C39-114E-92F4-BC4585231EDA}" type="pres">
      <dgm:prSet presAssocID="{5038B7BD-8EFB-EE43-B193-7424EAFB6113}" presName="sibTrans" presStyleLbl="sibTrans2D1" presStyleIdx="4" presStyleCnt="5"/>
      <dgm:spPr/>
      <dgm:t>
        <a:bodyPr/>
        <a:lstStyle/>
        <a:p>
          <a:endParaRPr lang="en-US"/>
        </a:p>
      </dgm:t>
    </dgm:pt>
    <dgm:pt modelId="{8DFC3654-657B-B045-8BEB-2DD5767D2D1F}" type="pres">
      <dgm:prSet presAssocID="{5038B7BD-8EFB-EE43-B193-7424EAFB6113}" presName="connectorText" presStyleLbl="sibTrans2D1" presStyleIdx="4" presStyleCnt="5"/>
      <dgm:spPr/>
      <dgm:t>
        <a:bodyPr/>
        <a:lstStyle/>
        <a:p>
          <a:endParaRPr lang="en-US"/>
        </a:p>
      </dgm:t>
    </dgm:pt>
  </dgm:ptLst>
  <dgm:cxnLst>
    <dgm:cxn modelId="{5DBFCD85-57AB-9848-98C5-39D633AA3190}" srcId="{C9134C63-D848-A044-8418-6DBBF6BF663D}" destId="{BDF05EAA-B0EA-5849-AE1B-0C210E6163FE}" srcOrd="3" destOrd="0" parTransId="{4BD3EF17-00DE-A241-A65B-0527AA020864}" sibTransId="{FDF55ACC-5FC3-D248-91A9-C91A3004765F}"/>
    <dgm:cxn modelId="{AF8F7D31-4EA1-0042-83F8-96BF0F6E837B}" type="presOf" srcId="{5038B7BD-8EFB-EE43-B193-7424EAFB6113}" destId="{8DFC3654-657B-B045-8BEB-2DD5767D2D1F}" srcOrd="1" destOrd="0" presId="urn:microsoft.com/office/officeart/2005/8/layout/cycle2"/>
    <dgm:cxn modelId="{9AC7BA26-ECC0-F440-8135-9CF09F6B0A0E}" type="presOf" srcId="{1AC0F6C6-F176-7C4F-A69B-F19F424AA732}" destId="{B69FD425-294C-1046-84B7-634DDC3FCABF}" srcOrd="0" destOrd="0" presId="urn:microsoft.com/office/officeart/2005/8/layout/cycle2"/>
    <dgm:cxn modelId="{2A86BE0D-4945-7343-B242-FCEE91E105F8}" srcId="{C9134C63-D848-A044-8418-6DBBF6BF663D}" destId="{31FC6D81-70E0-2343-86B9-088B4D0071AC}" srcOrd="0" destOrd="0" parTransId="{7DE89E21-1908-A84A-A233-D622A1621D79}" sibTransId="{F225DDC2-6AB1-7049-BB6C-A99BB5ED76D5}"/>
    <dgm:cxn modelId="{5048C00B-8BCC-4243-A0CB-E87936566B28}" type="presOf" srcId="{F225DDC2-6AB1-7049-BB6C-A99BB5ED76D5}" destId="{3D1F2DC8-3071-3948-A3B6-4B5DF1D05757}" srcOrd="0" destOrd="0" presId="urn:microsoft.com/office/officeart/2005/8/layout/cycle2"/>
    <dgm:cxn modelId="{882511CF-0789-294E-A08B-D37BA458A21A}" srcId="{C9134C63-D848-A044-8418-6DBBF6BF663D}" destId="{0A0B5E5B-2932-764E-AE4C-906BAF234D2F}" srcOrd="1" destOrd="0" parTransId="{77D3A009-CCB4-A345-A9D1-B194EF3F7062}" sibTransId="{B5096505-7EAF-2F41-95AE-25ECC9457B38}"/>
    <dgm:cxn modelId="{18A451E0-5B43-4143-AB3D-4954DFDC127C}" type="presOf" srcId="{ABE24B52-C314-AE40-837F-2A3845F26899}" destId="{7C36B6C4-0A6F-E84D-BE93-961C2FA2A85E}" srcOrd="1" destOrd="0" presId="urn:microsoft.com/office/officeart/2005/8/layout/cycle2"/>
    <dgm:cxn modelId="{EDF294A0-4610-C747-A94B-A44EA75FCEB9}" type="presOf" srcId="{C9134C63-D848-A044-8418-6DBBF6BF663D}" destId="{C2043448-EBEC-4849-B221-2BFF37C4A0FA}" srcOrd="0" destOrd="0" presId="urn:microsoft.com/office/officeart/2005/8/layout/cycle2"/>
    <dgm:cxn modelId="{55F44E00-5AA7-0A4A-A3C5-227B62FD1FF4}" type="presOf" srcId="{FDF55ACC-5FC3-D248-91A9-C91A3004765F}" destId="{F1A7B74C-5D0F-B84C-A31B-26208E88E11C}" srcOrd="1" destOrd="0" presId="urn:microsoft.com/office/officeart/2005/8/layout/cycle2"/>
    <dgm:cxn modelId="{07BD083E-073B-C941-A2CD-C6AB3242EC02}" type="presOf" srcId="{347EBF31-170F-2A4A-8F89-723C966C966A}" destId="{055A228B-730B-E548-B01D-38059EFC69F8}" srcOrd="0" destOrd="0" presId="urn:microsoft.com/office/officeart/2005/8/layout/cycle2"/>
    <dgm:cxn modelId="{A578C5DB-173B-2C41-81B9-71AFB51D0560}" srcId="{C9134C63-D848-A044-8418-6DBBF6BF663D}" destId="{1AC0F6C6-F176-7C4F-A69B-F19F424AA732}" srcOrd="2" destOrd="0" parTransId="{E958BB26-EA35-814F-9F0F-AE21BDB3BC91}" sibTransId="{ABE24B52-C314-AE40-837F-2A3845F26899}"/>
    <dgm:cxn modelId="{A90250EC-4F86-6D4D-A457-3583D42C0D6B}" type="presOf" srcId="{5038B7BD-8EFB-EE43-B193-7424EAFB6113}" destId="{6035C700-9C39-114E-92F4-BC4585231EDA}" srcOrd="0" destOrd="0" presId="urn:microsoft.com/office/officeart/2005/8/layout/cycle2"/>
    <dgm:cxn modelId="{364F6E3E-D86F-A04B-8F13-15CAF98B8039}" type="presOf" srcId="{B5096505-7EAF-2F41-95AE-25ECC9457B38}" destId="{6D832F3D-176A-DA4E-B8B0-AEA4786E9D37}" srcOrd="0" destOrd="0" presId="urn:microsoft.com/office/officeart/2005/8/layout/cycle2"/>
    <dgm:cxn modelId="{E52E7088-4BA1-4B47-958D-2B161E0071EA}" type="presOf" srcId="{0A0B5E5B-2932-764E-AE4C-906BAF234D2F}" destId="{B714E91A-C160-194D-8B67-B94DB17B0E43}" srcOrd="0" destOrd="0" presId="urn:microsoft.com/office/officeart/2005/8/layout/cycle2"/>
    <dgm:cxn modelId="{2FF559F7-F6EB-8F4D-A6EF-0A4760B76E26}" type="presOf" srcId="{F225DDC2-6AB1-7049-BB6C-A99BB5ED76D5}" destId="{8973BC1F-40F1-794B-9A38-0E1298B02A4C}" srcOrd="1" destOrd="0" presId="urn:microsoft.com/office/officeart/2005/8/layout/cycle2"/>
    <dgm:cxn modelId="{E2EEF453-9522-4345-9391-29AF3A2E7875}" type="presOf" srcId="{BDF05EAA-B0EA-5849-AE1B-0C210E6163FE}" destId="{8B6B9EE8-0D21-2940-A616-F3CF2E364D24}" srcOrd="0" destOrd="0" presId="urn:microsoft.com/office/officeart/2005/8/layout/cycle2"/>
    <dgm:cxn modelId="{A329C6BD-58B1-5248-82C7-2F91ED4A401F}" type="presOf" srcId="{FDF55ACC-5FC3-D248-91A9-C91A3004765F}" destId="{227F59A3-CD55-AC49-A8EC-537072C3CADC}" srcOrd="0" destOrd="0" presId="urn:microsoft.com/office/officeart/2005/8/layout/cycle2"/>
    <dgm:cxn modelId="{63B4D792-D09C-2743-9FE9-9BC879A69472}" type="presOf" srcId="{ABE24B52-C314-AE40-837F-2A3845F26899}" destId="{2EE71718-80D7-3748-A55B-759900103859}" srcOrd="0" destOrd="0" presId="urn:microsoft.com/office/officeart/2005/8/layout/cycle2"/>
    <dgm:cxn modelId="{3CEB5257-7C47-DD41-9385-9BC063D0AF5F}" type="presOf" srcId="{31FC6D81-70E0-2343-86B9-088B4D0071AC}" destId="{17DE8D63-6B0A-054E-9EDE-D12C8825CCAD}" srcOrd="0" destOrd="0" presId="urn:microsoft.com/office/officeart/2005/8/layout/cycle2"/>
    <dgm:cxn modelId="{B02FD12B-2895-144B-966C-55E10E54B8C9}" type="presOf" srcId="{B5096505-7EAF-2F41-95AE-25ECC9457B38}" destId="{F165D642-19F8-8147-BC9E-DCE087A3063E}" srcOrd="1" destOrd="0" presId="urn:microsoft.com/office/officeart/2005/8/layout/cycle2"/>
    <dgm:cxn modelId="{828E5C09-1EB5-D34F-9917-DE4296932A28}" srcId="{C9134C63-D848-A044-8418-6DBBF6BF663D}" destId="{347EBF31-170F-2A4A-8F89-723C966C966A}" srcOrd="4" destOrd="0" parTransId="{E77B773B-5FEF-F641-902D-DFCD91C9E56D}" sibTransId="{5038B7BD-8EFB-EE43-B193-7424EAFB6113}"/>
    <dgm:cxn modelId="{2FC21E9F-3D8A-074C-816E-AEFF00F2DFD3}" type="presParOf" srcId="{C2043448-EBEC-4849-B221-2BFF37C4A0FA}" destId="{17DE8D63-6B0A-054E-9EDE-D12C8825CCAD}" srcOrd="0" destOrd="0" presId="urn:microsoft.com/office/officeart/2005/8/layout/cycle2"/>
    <dgm:cxn modelId="{CEB5F1B7-4A8F-6F44-89E7-11883FAF39B1}" type="presParOf" srcId="{C2043448-EBEC-4849-B221-2BFF37C4A0FA}" destId="{3D1F2DC8-3071-3948-A3B6-4B5DF1D05757}" srcOrd="1" destOrd="0" presId="urn:microsoft.com/office/officeart/2005/8/layout/cycle2"/>
    <dgm:cxn modelId="{4EF504AE-2D4E-7A4D-B318-4414F9D8FE7F}" type="presParOf" srcId="{3D1F2DC8-3071-3948-A3B6-4B5DF1D05757}" destId="{8973BC1F-40F1-794B-9A38-0E1298B02A4C}" srcOrd="0" destOrd="0" presId="urn:microsoft.com/office/officeart/2005/8/layout/cycle2"/>
    <dgm:cxn modelId="{9740049B-4889-3540-AF3E-9BE8682307C7}" type="presParOf" srcId="{C2043448-EBEC-4849-B221-2BFF37C4A0FA}" destId="{B714E91A-C160-194D-8B67-B94DB17B0E43}" srcOrd="2" destOrd="0" presId="urn:microsoft.com/office/officeart/2005/8/layout/cycle2"/>
    <dgm:cxn modelId="{6B27FA6D-E453-5F49-B75F-151FB1E0760B}" type="presParOf" srcId="{C2043448-EBEC-4849-B221-2BFF37C4A0FA}" destId="{6D832F3D-176A-DA4E-B8B0-AEA4786E9D37}" srcOrd="3" destOrd="0" presId="urn:microsoft.com/office/officeart/2005/8/layout/cycle2"/>
    <dgm:cxn modelId="{ED874525-7B7B-1040-B0E4-D515577812C8}" type="presParOf" srcId="{6D832F3D-176A-DA4E-B8B0-AEA4786E9D37}" destId="{F165D642-19F8-8147-BC9E-DCE087A3063E}" srcOrd="0" destOrd="0" presId="urn:microsoft.com/office/officeart/2005/8/layout/cycle2"/>
    <dgm:cxn modelId="{B83BC7DA-1203-FF4C-BDBD-077BADF96D71}" type="presParOf" srcId="{C2043448-EBEC-4849-B221-2BFF37C4A0FA}" destId="{B69FD425-294C-1046-84B7-634DDC3FCABF}" srcOrd="4" destOrd="0" presId="urn:microsoft.com/office/officeart/2005/8/layout/cycle2"/>
    <dgm:cxn modelId="{4D475CB6-1630-8E4E-8450-786C08CDA0D1}" type="presParOf" srcId="{C2043448-EBEC-4849-B221-2BFF37C4A0FA}" destId="{2EE71718-80D7-3748-A55B-759900103859}" srcOrd="5" destOrd="0" presId="urn:microsoft.com/office/officeart/2005/8/layout/cycle2"/>
    <dgm:cxn modelId="{E48A83AE-2468-2B48-ABD9-BA62CAC0459A}" type="presParOf" srcId="{2EE71718-80D7-3748-A55B-759900103859}" destId="{7C36B6C4-0A6F-E84D-BE93-961C2FA2A85E}" srcOrd="0" destOrd="0" presId="urn:microsoft.com/office/officeart/2005/8/layout/cycle2"/>
    <dgm:cxn modelId="{AC01A645-A5CE-CC47-BD22-A104CBE941C7}" type="presParOf" srcId="{C2043448-EBEC-4849-B221-2BFF37C4A0FA}" destId="{8B6B9EE8-0D21-2940-A616-F3CF2E364D24}" srcOrd="6" destOrd="0" presId="urn:microsoft.com/office/officeart/2005/8/layout/cycle2"/>
    <dgm:cxn modelId="{340144AB-ADE2-B64B-A9FF-BDD89391E0E6}" type="presParOf" srcId="{C2043448-EBEC-4849-B221-2BFF37C4A0FA}" destId="{227F59A3-CD55-AC49-A8EC-537072C3CADC}" srcOrd="7" destOrd="0" presId="urn:microsoft.com/office/officeart/2005/8/layout/cycle2"/>
    <dgm:cxn modelId="{84909330-32C3-BD40-90B4-844D514B85BE}" type="presParOf" srcId="{227F59A3-CD55-AC49-A8EC-537072C3CADC}" destId="{F1A7B74C-5D0F-B84C-A31B-26208E88E11C}" srcOrd="0" destOrd="0" presId="urn:microsoft.com/office/officeart/2005/8/layout/cycle2"/>
    <dgm:cxn modelId="{95EF64A6-860E-0348-A0E1-E1E02293A170}" type="presParOf" srcId="{C2043448-EBEC-4849-B221-2BFF37C4A0FA}" destId="{055A228B-730B-E548-B01D-38059EFC69F8}" srcOrd="8" destOrd="0" presId="urn:microsoft.com/office/officeart/2005/8/layout/cycle2"/>
    <dgm:cxn modelId="{16C2C093-8471-6942-851D-1C275C3E96E4}" type="presParOf" srcId="{C2043448-EBEC-4849-B221-2BFF37C4A0FA}" destId="{6035C700-9C39-114E-92F4-BC4585231EDA}" srcOrd="9" destOrd="0" presId="urn:microsoft.com/office/officeart/2005/8/layout/cycle2"/>
    <dgm:cxn modelId="{55F78D1E-2A70-0F43-8F62-AD2CAE8BE104}" type="presParOf" srcId="{6035C700-9C39-114E-92F4-BC4585231EDA}" destId="{8DFC3654-657B-B045-8BEB-2DD5767D2D1F}" srcOrd="0" destOrd="0" presId="urn:microsoft.com/office/officeart/2005/8/layout/cycle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535FE-F535-F34B-8121-32747E1E2D27}" type="doc">
      <dgm:prSet loTypeId="urn:microsoft.com/office/officeart/2005/8/layout/process1" loCatId="" qsTypeId="urn:microsoft.com/office/officeart/2005/8/quickstyle/simple2" qsCatId="simple" csTypeId="urn:microsoft.com/office/officeart/2005/8/colors/colorful1" csCatId="colorful" phldr="1"/>
      <dgm:spPr/>
    </dgm:pt>
    <dgm:pt modelId="{6474F334-25F8-CF4B-AD20-B38A4D8808CA}">
      <dgm:prSet phldrT="[Text]"/>
      <dgm:spPr>
        <a:solidFill>
          <a:srgbClr val="FF0000"/>
        </a:solidFill>
      </dgm:spPr>
      <dgm:t>
        <a:bodyPr/>
        <a:lstStyle/>
        <a:p>
          <a:r>
            <a:rPr lang="en-US" dirty="0" smtClean="0">
              <a:latin typeface="Century Gothic"/>
              <a:cs typeface="Century Gothic"/>
            </a:rPr>
            <a:t>Work hard</a:t>
          </a:r>
          <a:endParaRPr lang="en-US" dirty="0">
            <a:latin typeface="Century Gothic"/>
            <a:cs typeface="Century Gothic"/>
          </a:endParaRPr>
        </a:p>
      </dgm:t>
    </dgm:pt>
    <dgm:pt modelId="{B334FBC4-9E6D-F54B-BF84-1DB82927E581}" type="parTrans" cxnId="{5EC15F8A-E1A3-A34F-81C0-670411E88AA5}">
      <dgm:prSet/>
      <dgm:spPr/>
      <dgm:t>
        <a:bodyPr/>
        <a:lstStyle/>
        <a:p>
          <a:endParaRPr lang="en-US">
            <a:latin typeface="Century Gothic"/>
            <a:cs typeface="Century Gothic"/>
          </a:endParaRPr>
        </a:p>
      </dgm:t>
    </dgm:pt>
    <dgm:pt modelId="{A26144C8-FF64-4948-A824-2427862C0AEA}" type="sibTrans" cxnId="{5EC15F8A-E1A3-A34F-81C0-670411E88AA5}">
      <dgm:prSet/>
      <dgm:spPr>
        <a:solidFill>
          <a:srgbClr val="FF0000"/>
        </a:solidFill>
      </dgm:spPr>
      <dgm:t>
        <a:bodyPr/>
        <a:lstStyle/>
        <a:p>
          <a:endParaRPr lang="en-US">
            <a:latin typeface="Century Gothic"/>
            <a:cs typeface="Century Gothic"/>
          </a:endParaRPr>
        </a:p>
      </dgm:t>
    </dgm:pt>
    <dgm:pt modelId="{CED6324A-3AFE-7C40-8D31-BC52DFFF3816}">
      <dgm:prSet phldrT="[Text]"/>
      <dgm:spPr>
        <a:solidFill>
          <a:srgbClr val="008000"/>
        </a:solidFill>
      </dgm:spPr>
      <dgm:t>
        <a:bodyPr/>
        <a:lstStyle/>
        <a:p>
          <a:r>
            <a:rPr lang="en-US" dirty="0" smtClean="0">
              <a:latin typeface="Century Gothic"/>
              <a:cs typeface="Century Gothic"/>
            </a:rPr>
            <a:t>Succeed</a:t>
          </a:r>
          <a:endParaRPr lang="en-US" dirty="0">
            <a:latin typeface="Century Gothic"/>
            <a:cs typeface="Century Gothic"/>
          </a:endParaRPr>
        </a:p>
      </dgm:t>
    </dgm:pt>
    <dgm:pt modelId="{87D5A749-C17A-B043-B115-ABD6214C6989}" type="parTrans" cxnId="{3EDAD6D0-05ED-BD4A-AC70-CF0A3A09C6EF}">
      <dgm:prSet/>
      <dgm:spPr/>
      <dgm:t>
        <a:bodyPr/>
        <a:lstStyle/>
        <a:p>
          <a:endParaRPr lang="en-US">
            <a:latin typeface="Century Gothic"/>
            <a:cs typeface="Century Gothic"/>
          </a:endParaRPr>
        </a:p>
      </dgm:t>
    </dgm:pt>
    <dgm:pt modelId="{EB4A4256-67DF-EC41-95C3-3E4C3706A3AD}" type="sibTrans" cxnId="{3EDAD6D0-05ED-BD4A-AC70-CF0A3A09C6EF}">
      <dgm:prSet/>
      <dgm:spPr>
        <a:solidFill>
          <a:srgbClr val="008000"/>
        </a:solidFill>
      </dgm:spPr>
      <dgm:t>
        <a:bodyPr/>
        <a:lstStyle/>
        <a:p>
          <a:endParaRPr lang="en-US">
            <a:latin typeface="Century Gothic"/>
            <a:cs typeface="Century Gothic"/>
          </a:endParaRPr>
        </a:p>
      </dgm:t>
    </dgm:pt>
    <dgm:pt modelId="{4C7CDBC3-4015-F34E-B96F-D7B7EC7F6528}">
      <dgm:prSet phldrT="[Text]"/>
      <dgm:spPr>
        <a:solidFill>
          <a:srgbClr val="3366FF"/>
        </a:solidFill>
      </dgm:spPr>
      <dgm:t>
        <a:bodyPr/>
        <a:lstStyle/>
        <a:p>
          <a:r>
            <a:rPr lang="en-US" dirty="0" smtClean="0">
              <a:latin typeface="Century Gothic"/>
              <a:cs typeface="Century Gothic"/>
            </a:rPr>
            <a:t>Happy</a:t>
          </a:r>
          <a:endParaRPr lang="en-US" dirty="0">
            <a:latin typeface="Century Gothic"/>
            <a:cs typeface="Century Gothic"/>
          </a:endParaRPr>
        </a:p>
      </dgm:t>
    </dgm:pt>
    <dgm:pt modelId="{CAAFAB36-F0E2-724D-A3EF-993B81ECB1E4}" type="parTrans" cxnId="{1B8B523B-C63C-DA42-8E20-ED5A926BAA04}">
      <dgm:prSet/>
      <dgm:spPr/>
      <dgm:t>
        <a:bodyPr/>
        <a:lstStyle/>
        <a:p>
          <a:endParaRPr lang="en-US">
            <a:latin typeface="Century Gothic"/>
            <a:cs typeface="Century Gothic"/>
          </a:endParaRPr>
        </a:p>
      </dgm:t>
    </dgm:pt>
    <dgm:pt modelId="{5C020B53-BEF9-D641-AC69-4FCDBD4D8C9B}" type="sibTrans" cxnId="{1B8B523B-C63C-DA42-8E20-ED5A926BAA04}">
      <dgm:prSet/>
      <dgm:spPr/>
      <dgm:t>
        <a:bodyPr/>
        <a:lstStyle/>
        <a:p>
          <a:endParaRPr lang="en-US">
            <a:latin typeface="Century Gothic"/>
            <a:cs typeface="Century Gothic"/>
          </a:endParaRPr>
        </a:p>
      </dgm:t>
    </dgm:pt>
    <dgm:pt modelId="{965E0979-5D70-8C4D-A94B-CEC68E618411}" type="pres">
      <dgm:prSet presAssocID="{731535FE-F535-F34B-8121-32747E1E2D27}" presName="Name0" presStyleCnt="0">
        <dgm:presLayoutVars>
          <dgm:dir/>
          <dgm:resizeHandles val="exact"/>
        </dgm:presLayoutVars>
      </dgm:prSet>
      <dgm:spPr/>
    </dgm:pt>
    <dgm:pt modelId="{FB441FA2-2B30-9C42-895F-DF7EEA32E32B}" type="pres">
      <dgm:prSet presAssocID="{6474F334-25F8-CF4B-AD20-B38A4D8808CA}" presName="node" presStyleLbl="node1" presStyleIdx="0" presStyleCnt="3">
        <dgm:presLayoutVars>
          <dgm:bulletEnabled val="1"/>
        </dgm:presLayoutVars>
      </dgm:prSet>
      <dgm:spPr/>
      <dgm:t>
        <a:bodyPr/>
        <a:lstStyle/>
        <a:p>
          <a:endParaRPr lang="en-US"/>
        </a:p>
      </dgm:t>
    </dgm:pt>
    <dgm:pt modelId="{68AE92AD-D830-F948-B5D4-02C6B88541B5}" type="pres">
      <dgm:prSet presAssocID="{A26144C8-FF64-4948-A824-2427862C0AEA}" presName="sibTrans" presStyleLbl="sibTrans2D1" presStyleIdx="0" presStyleCnt="2"/>
      <dgm:spPr/>
      <dgm:t>
        <a:bodyPr/>
        <a:lstStyle/>
        <a:p>
          <a:endParaRPr lang="en-US"/>
        </a:p>
      </dgm:t>
    </dgm:pt>
    <dgm:pt modelId="{272BDBF4-8630-D34A-9574-05179BCACB6C}" type="pres">
      <dgm:prSet presAssocID="{A26144C8-FF64-4948-A824-2427862C0AEA}" presName="connectorText" presStyleLbl="sibTrans2D1" presStyleIdx="0" presStyleCnt="2"/>
      <dgm:spPr/>
      <dgm:t>
        <a:bodyPr/>
        <a:lstStyle/>
        <a:p>
          <a:endParaRPr lang="en-US"/>
        </a:p>
      </dgm:t>
    </dgm:pt>
    <dgm:pt modelId="{40C17CCE-11F0-0844-B402-7082C404D23B}" type="pres">
      <dgm:prSet presAssocID="{CED6324A-3AFE-7C40-8D31-BC52DFFF3816}" presName="node" presStyleLbl="node1" presStyleIdx="1" presStyleCnt="3">
        <dgm:presLayoutVars>
          <dgm:bulletEnabled val="1"/>
        </dgm:presLayoutVars>
      </dgm:prSet>
      <dgm:spPr/>
      <dgm:t>
        <a:bodyPr/>
        <a:lstStyle/>
        <a:p>
          <a:endParaRPr lang="en-US"/>
        </a:p>
      </dgm:t>
    </dgm:pt>
    <dgm:pt modelId="{2524631C-F464-3243-943D-37C317E19975}" type="pres">
      <dgm:prSet presAssocID="{EB4A4256-67DF-EC41-95C3-3E4C3706A3AD}" presName="sibTrans" presStyleLbl="sibTrans2D1" presStyleIdx="1" presStyleCnt="2"/>
      <dgm:spPr/>
      <dgm:t>
        <a:bodyPr/>
        <a:lstStyle/>
        <a:p>
          <a:endParaRPr lang="en-US"/>
        </a:p>
      </dgm:t>
    </dgm:pt>
    <dgm:pt modelId="{AFFBEE94-4D4D-0C44-B750-202D4C30795C}" type="pres">
      <dgm:prSet presAssocID="{EB4A4256-67DF-EC41-95C3-3E4C3706A3AD}" presName="connectorText" presStyleLbl="sibTrans2D1" presStyleIdx="1" presStyleCnt="2"/>
      <dgm:spPr/>
      <dgm:t>
        <a:bodyPr/>
        <a:lstStyle/>
        <a:p>
          <a:endParaRPr lang="en-US"/>
        </a:p>
      </dgm:t>
    </dgm:pt>
    <dgm:pt modelId="{0445B3D1-D1B3-3746-8290-F8301E69EC76}" type="pres">
      <dgm:prSet presAssocID="{4C7CDBC3-4015-F34E-B96F-D7B7EC7F6528}" presName="node" presStyleLbl="node1" presStyleIdx="2" presStyleCnt="3">
        <dgm:presLayoutVars>
          <dgm:bulletEnabled val="1"/>
        </dgm:presLayoutVars>
      </dgm:prSet>
      <dgm:spPr/>
      <dgm:t>
        <a:bodyPr/>
        <a:lstStyle/>
        <a:p>
          <a:endParaRPr lang="en-US"/>
        </a:p>
      </dgm:t>
    </dgm:pt>
  </dgm:ptLst>
  <dgm:cxnLst>
    <dgm:cxn modelId="{576196D6-2081-1E42-85C9-F81E005E956E}" type="presOf" srcId="{A26144C8-FF64-4948-A824-2427862C0AEA}" destId="{272BDBF4-8630-D34A-9574-05179BCACB6C}" srcOrd="1" destOrd="0" presId="urn:microsoft.com/office/officeart/2005/8/layout/process1"/>
    <dgm:cxn modelId="{A9BF2A62-4990-4346-9443-DBC15A6D8F7E}" type="presOf" srcId="{731535FE-F535-F34B-8121-32747E1E2D27}" destId="{965E0979-5D70-8C4D-A94B-CEC68E618411}" srcOrd="0" destOrd="0" presId="urn:microsoft.com/office/officeart/2005/8/layout/process1"/>
    <dgm:cxn modelId="{1B8B523B-C63C-DA42-8E20-ED5A926BAA04}" srcId="{731535FE-F535-F34B-8121-32747E1E2D27}" destId="{4C7CDBC3-4015-F34E-B96F-D7B7EC7F6528}" srcOrd="2" destOrd="0" parTransId="{CAAFAB36-F0E2-724D-A3EF-993B81ECB1E4}" sibTransId="{5C020B53-BEF9-D641-AC69-4FCDBD4D8C9B}"/>
    <dgm:cxn modelId="{83958DAC-839B-A545-AC14-9B34FDE8C809}" type="presOf" srcId="{6474F334-25F8-CF4B-AD20-B38A4D8808CA}" destId="{FB441FA2-2B30-9C42-895F-DF7EEA32E32B}" srcOrd="0" destOrd="0" presId="urn:microsoft.com/office/officeart/2005/8/layout/process1"/>
    <dgm:cxn modelId="{EE367005-D6E4-A549-A167-D7B1414E3E33}" type="presOf" srcId="{CED6324A-3AFE-7C40-8D31-BC52DFFF3816}" destId="{40C17CCE-11F0-0844-B402-7082C404D23B}" srcOrd="0" destOrd="0" presId="urn:microsoft.com/office/officeart/2005/8/layout/process1"/>
    <dgm:cxn modelId="{5EC15F8A-E1A3-A34F-81C0-670411E88AA5}" srcId="{731535FE-F535-F34B-8121-32747E1E2D27}" destId="{6474F334-25F8-CF4B-AD20-B38A4D8808CA}" srcOrd="0" destOrd="0" parTransId="{B334FBC4-9E6D-F54B-BF84-1DB82927E581}" sibTransId="{A26144C8-FF64-4948-A824-2427862C0AEA}"/>
    <dgm:cxn modelId="{B043866A-9CBB-3548-8182-CA0D366A533C}" type="presOf" srcId="{4C7CDBC3-4015-F34E-B96F-D7B7EC7F6528}" destId="{0445B3D1-D1B3-3746-8290-F8301E69EC76}" srcOrd="0" destOrd="0" presId="urn:microsoft.com/office/officeart/2005/8/layout/process1"/>
    <dgm:cxn modelId="{B918EF89-8D28-334F-B006-D1A270B7D2CE}" type="presOf" srcId="{EB4A4256-67DF-EC41-95C3-3E4C3706A3AD}" destId="{AFFBEE94-4D4D-0C44-B750-202D4C30795C}" srcOrd="1" destOrd="0" presId="urn:microsoft.com/office/officeart/2005/8/layout/process1"/>
    <dgm:cxn modelId="{06F59E34-917B-4644-B697-10ACFFB1B0F5}" type="presOf" srcId="{EB4A4256-67DF-EC41-95C3-3E4C3706A3AD}" destId="{2524631C-F464-3243-943D-37C317E19975}" srcOrd="0" destOrd="0" presId="urn:microsoft.com/office/officeart/2005/8/layout/process1"/>
    <dgm:cxn modelId="{3E64090E-861F-044B-86AA-CB232DA643A3}" type="presOf" srcId="{A26144C8-FF64-4948-A824-2427862C0AEA}" destId="{68AE92AD-D830-F948-B5D4-02C6B88541B5}" srcOrd="0" destOrd="0" presId="urn:microsoft.com/office/officeart/2005/8/layout/process1"/>
    <dgm:cxn modelId="{3EDAD6D0-05ED-BD4A-AC70-CF0A3A09C6EF}" srcId="{731535FE-F535-F34B-8121-32747E1E2D27}" destId="{CED6324A-3AFE-7C40-8D31-BC52DFFF3816}" srcOrd="1" destOrd="0" parTransId="{87D5A749-C17A-B043-B115-ABD6214C6989}" sibTransId="{EB4A4256-67DF-EC41-95C3-3E4C3706A3AD}"/>
    <dgm:cxn modelId="{559B07A5-C3D5-D54F-BB94-08BA066FEC3C}" type="presParOf" srcId="{965E0979-5D70-8C4D-A94B-CEC68E618411}" destId="{FB441FA2-2B30-9C42-895F-DF7EEA32E32B}" srcOrd="0" destOrd="0" presId="urn:microsoft.com/office/officeart/2005/8/layout/process1"/>
    <dgm:cxn modelId="{6C829A3B-BD3B-F94A-88FF-96A0354D4F20}" type="presParOf" srcId="{965E0979-5D70-8C4D-A94B-CEC68E618411}" destId="{68AE92AD-D830-F948-B5D4-02C6B88541B5}" srcOrd="1" destOrd="0" presId="urn:microsoft.com/office/officeart/2005/8/layout/process1"/>
    <dgm:cxn modelId="{132DE499-3DD8-774B-B6D0-E14C44C1D5B4}" type="presParOf" srcId="{68AE92AD-D830-F948-B5D4-02C6B88541B5}" destId="{272BDBF4-8630-D34A-9574-05179BCACB6C}" srcOrd="0" destOrd="0" presId="urn:microsoft.com/office/officeart/2005/8/layout/process1"/>
    <dgm:cxn modelId="{1AC6DE4F-041B-8F4A-A4D3-073204D55591}" type="presParOf" srcId="{965E0979-5D70-8C4D-A94B-CEC68E618411}" destId="{40C17CCE-11F0-0844-B402-7082C404D23B}" srcOrd="2" destOrd="0" presId="urn:microsoft.com/office/officeart/2005/8/layout/process1"/>
    <dgm:cxn modelId="{8A26062E-886D-CA4B-AF4E-FDCA763686A3}" type="presParOf" srcId="{965E0979-5D70-8C4D-A94B-CEC68E618411}" destId="{2524631C-F464-3243-943D-37C317E19975}" srcOrd="3" destOrd="0" presId="urn:microsoft.com/office/officeart/2005/8/layout/process1"/>
    <dgm:cxn modelId="{C8DC1B66-E519-F643-B449-E87049147224}" type="presParOf" srcId="{2524631C-F464-3243-943D-37C317E19975}" destId="{AFFBEE94-4D4D-0C44-B750-202D4C30795C}" srcOrd="0" destOrd="0" presId="urn:microsoft.com/office/officeart/2005/8/layout/process1"/>
    <dgm:cxn modelId="{861300A1-8ADA-E444-9E05-F02692FBABB0}" type="presParOf" srcId="{965E0979-5D70-8C4D-A94B-CEC68E618411}" destId="{0445B3D1-D1B3-3746-8290-F8301E69EC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1535FE-F535-F34B-8121-32747E1E2D27}" type="doc">
      <dgm:prSet loTypeId="urn:microsoft.com/office/officeart/2005/8/layout/process1" loCatId="" qsTypeId="urn:microsoft.com/office/officeart/2005/8/quickstyle/simple2" qsCatId="simple" csTypeId="urn:microsoft.com/office/officeart/2005/8/colors/colorful1" csCatId="colorful" phldr="1"/>
      <dgm:spPr/>
    </dgm:pt>
    <dgm:pt modelId="{6474F334-25F8-CF4B-AD20-B38A4D8808CA}">
      <dgm:prSet phldrT="[Text]"/>
      <dgm:spPr>
        <a:solidFill>
          <a:srgbClr val="3366FF"/>
        </a:solidFill>
      </dgm:spPr>
      <dgm:t>
        <a:bodyPr/>
        <a:lstStyle/>
        <a:p>
          <a:r>
            <a:rPr lang="en-US" dirty="0" smtClean="0">
              <a:latin typeface="Century Gothic"/>
              <a:cs typeface="Century Gothic"/>
            </a:rPr>
            <a:t>Be positive</a:t>
          </a:r>
          <a:endParaRPr lang="en-US" dirty="0">
            <a:latin typeface="Century Gothic"/>
            <a:cs typeface="Century Gothic"/>
          </a:endParaRPr>
        </a:p>
      </dgm:t>
    </dgm:pt>
    <dgm:pt modelId="{B334FBC4-9E6D-F54B-BF84-1DB82927E581}" type="parTrans" cxnId="{5EC15F8A-E1A3-A34F-81C0-670411E88AA5}">
      <dgm:prSet/>
      <dgm:spPr/>
      <dgm:t>
        <a:bodyPr/>
        <a:lstStyle/>
        <a:p>
          <a:endParaRPr lang="en-US">
            <a:latin typeface="Century Gothic"/>
            <a:cs typeface="Century Gothic"/>
          </a:endParaRPr>
        </a:p>
      </dgm:t>
    </dgm:pt>
    <dgm:pt modelId="{A26144C8-FF64-4948-A824-2427862C0AEA}" type="sibTrans" cxnId="{5EC15F8A-E1A3-A34F-81C0-670411E88AA5}">
      <dgm:prSet/>
      <dgm:spPr>
        <a:solidFill>
          <a:srgbClr val="0000FF"/>
        </a:solidFill>
      </dgm:spPr>
      <dgm:t>
        <a:bodyPr/>
        <a:lstStyle/>
        <a:p>
          <a:endParaRPr lang="en-US">
            <a:latin typeface="Century Gothic"/>
            <a:cs typeface="Century Gothic"/>
          </a:endParaRPr>
        </a:p>
      </dgm:t>
    </dgm:pt>
    <dgm:pt modelId="{CED6324A-3AFE-7C40-8D31-BC52DFFF3816}">
      <dgm:prSet phldrT="[Text]"/>
      <dgm:spPr>
        <a:solidFill>
          <a:srgbClr val="FF0000"/>
        </a:solidFill>
      </dgm:spPr>
      <dgm:t>
        <a:bodyPr/>
        <a:lstStyle/>
        <a:p>
          <a:r>
            <a:rPr lang="en-US" dirty="0" smtClean="0">
              <a:latin typeface="Century Gothic"/>
              <a:cs typeface="Century Gothic"/>
            </a:rPr>
            <a:t>Work hard</a:t>
          </a:r>
          <a:endParaRPr lang="en-US" dirty="0">
            <a:latin typeface="Century Gothic"/>
            <a:cs typeface="Century Gothic"/>
          </a:endParaRPr>
        </a:p>
      </dgm:t>
    </dgm:pt>
    <dgm:pt modelId="{87D5A749-C17A-B043-B115-ABD6214C6989}" type="parTrans" cxnId="{3EDAD6D0-05ED-BD4A-AC70-CF0A3A09C6EF}">
      <dgm:prSet/>
      <dgm:spPr/>
      <dgm:t>
        <a:bodyPr/>
        <a:lstStyle/>
        <a:p>
          <a:endParaRPr lang="en-US">
            <a:latin typeface="Century Gothic"/>
            <a:cs typeface="Century Gothic"/>
          </a:endParaRPr>
        </a:p>
      </dgm:t>
    </dgm:pt>
    <dgm:pt modelId="{EB4A4256-67DF-EC41-95C3-3E4C3706A3AD}" type="sibTrans" cxnId="{3EDAD6D0-05ED-BD4A-AC70-CF0A3A09C6EF}">
      <dgm:prSet/>
      <dgm:spPr>
        <a:solidFill>
          <a:srgbClr val="FF0000"/>
        </a:solidFill>
      </dgm:spPr>
      <dgm:t>
        <a:bodyPr/>
        <a:lstStyle/>
        <a:p>
          <a:endParaRPr lang="en-US">
            <a:latin typeface="Century Gothic"/>
            <a:cs typeface="Century Gothic"/>
          </a:endParaRPr>
        </a:p>
      </dgm:t>
    </dgm:pt>
    <dgm:pt modelId="{4C7CDBC3-4015-F34E-B96F-D7B7EC7F6528}">
      <dgm:prSet phldrT="[Text]"/>
      <dgm:spPr>
        <a:solidFill>
          <a:srgbClr val="008000"/>
        </a:solidFill>
      </dgm:spPr>
      <dgm:t>
        <a:bodyPr/>
        <a:lstStyle/>
        <a:p>
          <a:r>
            <a:rPr lang="en-US" dirty="0" smtClean="0">
              <a:latin typeface="Century Gothic"/>
              <a:cs typeface="Century Gothic"/>
            </a:rPr>
            <a:t>Succeed</a:t>
          </a:r>
          <a:endParaRPr lang="en-US" dirty="0">
            <a:latin typeface="Century Gothic"/>
            <a:cs typeface="Century Gothic"/>
          </a:endParaRPr>
        </a:p>
      </dgm:t>
    </dgm:pt>
    <dgm:pt modelId="{CAAFAB36-F0E2-724D-A3EF-993B81ECB1E4}" type="parTrans" cxnId="{1B8B523B-C63C-DA42-8E20-ED5A926BAA04}">
      <dgm:prSet/>
      <dgm:spPr/>
      <dgm:t>
        <a:bodyPr/>
        <a:lstStyle/>
        <a:p>
          <a:endParaRPr lang="en-US">
            <a:latin typeface="Century Gothic"/>
            <a:cs typeface="Century Gothic"/>
          </a:endParaRPr>
        </a:p>
      </dgm:t>
    </dgm:pt>
    <dgm:pt modelId="{5C020B53-BEF9-D641-AC69-4FCDBD4D8C9B}" type="sibTrans" cxnId="{1B8B523B-C63C-DA42-8E20-ED5A926BAA04}">
      <dgm:prSet/>
      <dgm:spPr/>
      <dgm:t>
        <a:bodyPr/>
        <a:lstStyle/>
        <a:p>
          <a:endParaRPr lang="en-US">
            <a:latin typeface="Century Gothic"/>
            <a:cs typeface="Century Gothic"/>
          </a:endParaRPr>
        </a:p>
      </dgm:t>
    </dgm:pt>
    <dgm:pt modelId="{965E0979-5D70-8C4D-A94B-CEC68E618411}" type="pres">
      <dgm:prSet presAssocID="{731535FE-F535-F34B-8121-32747E1E2D27}" presName="Name0" presStyleCnt="0">
        <dgm:presLayoutVars>
          <dgm:dir/>
          <dgm:resizeHandles val="exact"/>
        </dgm:presLayoutVars>
      </dgm:prSet>
      <dgm:spPr/>
    </dgm:pt>
    <dgm:pt modelId="{FB441FA2-2B30-9C42-895F-DF7EEA32E32B}" type="pres">
      <dgm:prSet presAssocID="{6474F334-25F8-CF4B-AD20-B38A4D8808CA}" presName="node" presStyleLbl="node1" presStyleIdx="0" presStyleCnt="3">
        <dgm:presLayoutVars>
          <dgm:bulletEnabled val="1"/>
        </dgm:presLayoutVars>
      </dgm:prSet>
      <dgm:spPr/>
      <dgm:t>
        <a:bodyPr/>
        <a:lstStyle/>
        <a:p>
          <a:endParaRPr lang="en-US"/>
        </a:p>
      </dgm:t>
    </dgm:pt>
    <dgm:pt modelId="{68AE92AD-D830-F948-B5D4-02C6B88541B5}" type="pres">
      <dgm:prSet presAssocID="{A26144C8-FF64-4948-A824-2427862C0AEA}" presName="sibTrans" presStyleLbl="sibTrans2D1" presStyleIdx="0" presStyleCnt="2"/>
      <dgm:spPr/>
      <dgm:t>
        <a:bodyPr/>
        <a:lstStyle/>
        <a:p>
          <a:endParaRPr lang="en-US"/>
        </a:p>
      </dgm:t>
    </dgm:pt>
    <dgm:pt modelId="{272BDBF4-8630-D34A-9574-05179BCACB6C}" type="pres">
      <dgm:prSet presAssocID="{A26144C8-FF64-4948-A824-2427862C0AEA}" presName="connectorText" presStyleLbl="sibTrans2D1" presStyleIdx="0" presStyleCnt="2"/>
      <dgm:spPr/>
      <dgm:t>
        <a:bodyPr/>
        <a:lstStyle/>
        <a:p>
          <a:endParaRPr lang="en-US"/>
        </a:p>
      </dgm:t>
    </dgm:pt>
    <dgm:pt modelId="{40C17CCE-11F0-0844-B402-7082C404D23B}" type="pres">
      <dgm:prSet presAssocID="{CED6324A-3AFE-7C40-8D31-BC52DFFF3816}" presName="node" presStyleLbl="node1" presStyleIdx="1" presStyleCnt="3">
        <dgm:presLayoutVars>
          <dgm:bulletEnabled val="1"/>
        </dgm:presLayoutVars>
      </dgm:prSet>
      <dgm:spPr/>
      <dgm:t>
        <a:bodyPr/>
        <a:lstStyle/>
        <a:p>
          <a:endParaRPr lang="en-US"/>
        </a:p>
      </dgm:t>
    </dgm:pt>
    <dgm:pt modelId="{2524631C-F464-3243-943D-37C317E19975}" type="pres">
      <dgm:prSet presAssocID="{EB4A4256-67DF-EC41-95C3-3E4C3706A3AD}" presName="sibTrans" presStyleLbl="sibTrans2D1" presStyleIdx="1" presStyleCnt="2"/>
      <dgm:spPr/>
      <dgm:t>
        <a:bodyPr/>
        <a:lstStyle/>
        <a:p>
          <a:endParaRPr lang="en-US"/>
        </a:p>
      </dgm:t>
    </dgm:pt>
    <dgm:pt modelId="{AFFBEE94-4D4D-0C44-B750-202D4C30795C}" type="pres">
      <dgm:prSet presAssocID="{EB4A4256-67DF-EC41-95C3-3E4C3706A3AD}" presName="connectorText" presStyleLbl="sibTrans2D1" presStyleIdx="1" presStyleCnt="2"/>
      <dgm:spPr/>
      <dgm:t>
        <a:bodyPr/>
        <a:lstStyle/>
        <a:p>
          <a:endParaRPr lang="en-US"/>
        </a:p>
      </dgm:t>
    </dgm:pt>
    <dgm:pt modelId="{0445B3D1-D1B3-3746-8290-F8301E69EC76}" type="pres">
      <dgm:prSet presAssocID="{4C7CDBC3-4015-F34E-B96F-D7B7EC7F6528}" presName="node" presStyleLbl="node1" presStyleIdx="2" presStyleCnt="3">
        <dgm:presLayoutVars>
          <dgm:bulletEnabled val="1"/>
        </dgm:presLayoutVars>
      </dgm:prSet>
      <dgm:spPr/>
      <dgm:t>
        <a:bodyPr/>
        <a:lstStyle/>
        <a:p>
          <a:endParaRPr lang="en-US"/>
        </a:p>
      </dgm:t>
    </dgm:pt>
  </dgm:ptLst>
  <dgm:cxnLst>
    <dgm:cxn modelId="{5EC15F8A-E1A3-A34F-81C0-670411E88AA5}" srcId="{731535FE-F535-F34B-8121-32747E1E2D27}" destId="{6474F334-25F8-CF4B-AD20-B38A4D8808CA}" srcOrd="0" destOrd="0" parTransId="{B334FBC4-9E6D-F54B-BF84-1DB82927E581}" sibTransId="{A26144C8-FF64-4948-A824-2427862C0AEA}"/>
    <dgm:cxn modelId="{D2364F55-3E0D-6C4D-B764-B39E62A57BB8}" type="presOf" srcId="{CED6324A-3AFE-7C40-8D31-BC52DFFF3816}" destId="{40C17CCE-11F0-0844-B402-7082C404D23B}" srcOrd="0" destOrd="0" presId="urn:microsoft.com/office/officeart/2005/8/layout/process1"/>
    <dgm:cxn modelId="{CE5ECE93-86FB-3646-BC58-B163AA092690}" type="presOf" srcId="{A26144C8-FF64-4948-A824-2427862C0AEA}" destId="{68AE92AD-D830-F948-B5D4-02C6B88541B5}" srcOrd="0" destOrd="0" presId="urn:microsoft.com/office/officeart/2005/8/layout/process1"/>
    <dgm:cxn modelId="{1B8B523B-C63C-DA42-8E20-ED5A926BAA04}" srcId="{731535FE-F535-F34B-8121-32747E1E2D27}" destId="{4C7CDBC3-4015-F34E-B96F-D7B7EC7F6528}" srcOrd="2" destOrd="0" parTransId="{CAAFAB36-F0E2-724D-A3EF-993B81ECB1E4}" sibTransId="{5C020B53-BEF9-D641-AC69-4FCDBD4D8C9B}"/>
    <dgm:cxn modelId="{49F37B33-149B-F049-A30D-730C91DA3674}" type="presOf" srcId="{EB4A4256-67DF-EC41-95C3-3E4C3706A3AD}" destId="{2524631C-F464-3243-943D-37C317E19975}" srcOrd="0" destOrd="0" presId="urn:microsoft.com/office/officeart/2005/8/layout/process1"/>
    <dgm:cxn modelId="{9F725C24-69DC-4746-AF39-6D0DFEB427AD}" type="presOf" srcId="{A26144C8-FF64-4948-A824-2427862C0AEA}" destId="{272BDBF4-8630-D34A-9574-05179BCACB6C}" srcOrd="1" destOrd="0" presId="urn:microsoft.com/office/officeart/2005/8/layout/process1"/>
    <dgm:cxn modelId="{3EDAD6D0-05ED-BD4A-AC70-CF0A3A09C6EF}" srcId="{731535FE-F535-F34B-8121-32747E1E2D27}" destId="{CED6324A-3AFE-7C40-8D31-BC52DFFF3816}" srcOrd="1" destOrd="0" parTransId="{87D5A749-C17A-B043-B115-ABD6214C6989}" sibTransId="{EB4A4256-67DF-EC41-95C3-3E4C3706A3AD}"/>
    <dgm:cxn modelId="{3851576F-D1D1-1C46-A3EC-C057D75CDF56}" type="presOf" srcId="{6474F334-25F8-CF4B-AD20-B38A4D8808CA}" destId="{FB441FA2-2B30-9C42-895F-DF7EEA32E32B}" srcOrd="0" destOrd="0" presId="urn:microsoft.com/office/officeart/2005/8/layout/process1"/>
    <dgm:cxn modelId="{C0C6F4BC-C00A-E640-82C2-1E7C3963CDF6}" type="presOf" srcId="{731535FE-F535-F34B-8121-32747E1E2D27}" destId="{965E0979-5D70-8C4D-A94B-CEC68E618411}" srcOrd="0" destOrd="0" presId="urn:microsoft.com/office/officeart/2005/8/layout/process1"/>
    <dgm:cxn modelId="{8E4C7974-FC41-0A47-BE9F-C8DC11D69508}" type="presOf" srcId="{4C7CDBC3-4015-F34E-B96F-D7B7EC7F6528}" destId="{0445B3D1-D1B3-3746-8290-F8301E69EC76}" srcOrd="0" destOrd="0" presId="urn:microsoft.com/office/officeart/2005/8/layout/process1"/>
    <dgm:cxn modelId="{B4D2FC9C-EB57-C24B-B871-071D3D22B3FD}" type="presOf" srcId="{EB4A4256-67DF-EC41-95C3-3E4C3706A3AD}" destId="{AFFBEE94-4D4D-0C44-B750-202D4C30795C}" srcOrd="1" destOrd="0" presId="urn:microsoft.com/office/officeart/2005/8/layout/process1"/>
    <dgm:cxn modelId="{95C6DEC1-2055-F147-8E6E-A5C65AD432E2}" type="presParOf" srcId="{965E0979-5D70-8C4D-A94B-CEC68E618411}" destId="{FB441FA2-2B30-9C42-895F-DF7EEA32E32B}" srcOrd="0" destOrd="0" presId="urn:microsoft.com/office/officeart/2005/8/layout/process1"/>
    <dgm:cxn modelId="{60681827-5540-574B-8D49-4020BFCE3B05}" type="presParOf" srcId="{965E0979-5D70-8C4D-A94B-CEC68E618411}" destId="{68AE92AD-D830-F948-B5D4-02C6B88541B5}" srcOrd="1" destOrd="0" presId="urn:microsoft.com/office/officeart/2005/8/layout/process1"/>
    <dgm:cxn modelId="{E55E4850-83E9-3E4B-9BF4-952A1687C6F4}" type="presParOf" srcId="{68AE92AD-D830-F948-B5D4-02C6B88541B5}" destId="{272BDBF4-8630-D34A-9574-05179BCACB6C}" srcOrd="0" destOrd="0" presId="urn:microsoft.com/office/officeart/2005/8/layout/process1"/>
    <dgm:cxn modelId="{269C7CD6-3CDE-D044-9256-ABB0E8738253}" type="presParOf" srcId="{965E0979-5D70-8C4D-A94B-CEC68E618411}" destId="{40C17CCE-11F0-0844-B402-7082C404D23B}" srcOrd="2" destOrd="0" presId="urn:microsoft.com/office/officeart/2005/8/layout/process1"/>
    <dgm:cxn modelId="{CF08C2EB-E0CC-B649-A3EC-96570A7C0053}" type="presParOf" srcId="{965E0979-5D70-8C4D-A94B-CEC68E618411}" destId="{2524631C-F464-3243-943D-37C317E19975}" srcOrd="3" destOrd="0" presId="urn:microsoft.com/office/officeart/2005/8/layout/process1"/>
    <dgm:cxn modelId="{B712B8F4-364A-4543-9661-E20F079B095E}" type="presParOf" srcId="{2524631C-F464-3243-943D-37C317E19975}" destId="{AFFBEE94-4D4D-0C44-B750-202D4C30795C}" srcOrd="0" destOrd="0" presId="urn:microsoft.com/office/officeart/2005/8/layout/process1"/>
    <dgm:cxn modelId="{DD92C144-49C6-AB4D-B71E-02462918722F}" type="presParOf" srcId="{965E0979-5D70-8C4D-A94B-CEC68E618411}" destId="{0445B3D1-D1B3-3746-8290-F8301E69EC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56BB7C-2555-9442-B918-B53834FA5E50}"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0D136A35-8B06-3A42-819A-05952D94244C}">
      <dgm:prSet phldrT="[Text]"/>
      <dgm:spPr/>
      <dgm:t>
        <a:bodyPr/>
        <a:lstStyle/>
        <a:p>
          <a:r>
            <a:rPr lang="en-US" smtClean="0">
              <a:latin typeface="Century Gothic"/>
              <a:cs typeface="Century Gothic"/>
            </a:rPr>
            <a:t>Setting Event Strategies</a:t>
          </a:r>
          <a:endParaRPr lang="en-US">
            <a:latin typeface="Century Gothic"/>
            <a:cs typeface="Century Gothic"/>
          </a:endParaRPr>
        </a:p>
      </dgm:t>
    </dgm:pt>
    <dgm:pt modelId="{86538D8B-DCAB-FD49-95DC-5F44DFE15BEE}" type="parTrans" cxnId="{0D4822AE-E3B4-9449-B2D3-3122E9B83824}">
      <dgm:prSet/>
      <dgm:spPr/>
      <dgm:t>
        <a:bodyPr/>
        <a:lstStyle/>
        <a:p>
          <a:endParaRPr lang="en-US">
            <a:latin typeface="Century Gothic"/>
            <a:cs typeface="Century Gothic"/>
          </a:endParaRPr>
        </a:p>
      </dgm:t>
    </dgm:pt>
    <dgm:pt modelId="{CC4AE2DF-F618-E843-A69F-7DB74EA644C3}" type="sibTrans" cxnId="{0D4822AE-E3B4-9449-B2D3-3122E9B83824}">
      <dgm:prSet/>
      <dgm:spPr/>
      <dgm:t>
        <a:bodyPr/>
        <a:lstStyle/>
        <a:p>
          <a:endParaRPr lang="en-US">
            <a:latin typeface="Century Gothic"/>
            <a:cs typeface="Century Gothic"/>
          </a:endParaRPr>
        </a:p>
      </dgm:t>
    </dgm:pt>
    <dgm:pt modelId="{1241429A-8AC9-F94B-B68F-670C73726A08}">
      <dgm:prSet/>
      <dgm:spPr/>
      <dgm:t>
        <a:bodyPr/>
        <a:lstStyle/>
        <a:p>
          <a:r>
            <a:rPr lang="en-US" dirty="0" smtClean="0">
              <a:latin typeface="Century Gothic"/>
              <a:cs typeface="Century Gothic"/>
            </a:rPr>
            <a:t>Antecedent Strategies</a:t>
          </a:r>
        </a:p>
      </dgm:t>
    </dgm:pt>
    <dgm:pt modelId="{4BD4F0BF-2230-9D4F-9B15-9E0EE1DC8791}" type="parTrans" cxnId="{107763A8-000D-7642-862E-63E376DC220E}">
      <dgm:prSet/>
      <dgm:spPr/>
      <dgm:t>
        <a:bodyPr/>
        <a:lstStyle/>
        <a:p>
          <a:endParaRPr lang="en-US">
            <a:latin typeface="Century Gothic"/>
            <a:cs typeface="Century Gothic"/>
          </a:endParaRPr>
        </a:p>
      </dgm:t>
    </dgm:pt>
    <dgm:pt modelId="{CF77C57F-170E-B440-B7D9-772DFF7B4C64}" type="sibTrans" cxnId="{107763A8-000D-7642-862E-63E376DC220E}">
      <dgm:prSet/>
      <dgm:spPr/>
      <dgm:t>
        <a:bodyPr/>
        <a:lstStyle/>
        <a:p>
          <a:endParaRPr lang="en-US">
            <a:latin typeface="Century Gothic"/>
            <a:cs typeface="Century Gothic"/>
          </a:endParaRPr>
        </a:p>
      </dgm:t>
    </dgm:pt>
    <dgm:pt modelId="{F70E8A21-D752-3C4D-AEE7-8ADD7F2C5F54}">
      <dgm:prSet/>
      <dgm:spPr/>
      <dgm:t>
        <a:bodyPr/>
        <a:lstStyle/>
        <a:p>
          <a:r>
            <a:rPr lang="en-US" dirty="0" smtClean="0">
              <a:latin typeface="Century Gothic"/>
              <a:cs typeface="Century Gothic"/>
            </a:rPr>
            <a:t>Teaching Strategies</a:t>
          </a:r>
        </a:p>
      </dgm:t>
    </dgm:pt>
    <dgm:pt modelId="{F4B8344E-2171-894F-9A6F-DCACA4BE1AB9}" type="parTrans" cxnId="{67BFCE79-6EF0-6B48-980D-BEA0CB2A8BEC}">
      <dgm:prSet/>
      <dgm:spPr/>
      <dgm:t>
        <a:bodyPr/>
        <a:lstStyle/>
        <a:p>
          <a:endParaRPr lang="en-US">
            <a:latin typeface="Century Gothic"/>
            <a:cs typeface="Century Gothic"/>
          </a:endParaRPr>
        </a:p>
      </dgm:t>
    </dgm:pt>
    <dgm:pt modelId="{68BD7BDC-47AB-0B45-98E0-DBB25CA43CD4}" type="sibTrans" cxnId="{67BFCE79-6EF0-6B48-980D-BEA0CB2A8BEC}">
      <dgm:prSet/>
      <dgm:spPr/>
      <dgm:t>
        <a:bodyPr/>
        <a:lstStyle/>
        <a:p>
          <a:endParaRPr lang="en-US">
            <a:latin typeface="Century Gothic"/>
            <a:cs typeface="Century Gothic"/>
          </a:endParaRPr>
        </a:p>
      </dgm:t>
    </dgm:pt>
    <dgm:pt modelId="{464BBA01-0635-AA4C-80BE-A4AE7EA85785}">
      <dgm:prSet/>
      <dgm:spPr/>
      <dgm:t>
        <a:bodyPr/>
        <a:lstStyle/>
        <a:p>
          <a:r>
            <a:rPr lang="en-US" smtClean="0">
              <a:latin typeface="Century Gothic"/>
              <a:cs typeface="Century Gothic"/>
            </a:rPr>
            <a:t>Consequence Strategies</a:t>
          </a:r>
          <a:endParaRPr lang="en-US" dirty="0" smtClean="0">
            <a:latin typeface="Century Gothic"/>
            <a:cs typeface="Century Gothic"/>
          </a:endParaRPr>
        </a:p>
      </dgm:t>
    </dgm:pt>
    <dgm:pt modelId="{183080AF-2325-9C4F-918A-0F58D98FD593}" type="parTrans" cxnId="{684E451D-133C-1F4E-BE25-5B422B7F3181}">
      <dgm:prSet/>
      <dgm:spPr/>
      <dgm:t>
        <a:bodyPr/>
        <a:lstStyle/>
        <a:p>
          <a:endParaRPr lang="en-US">
            <a:latin typeface="Century Gothic"/>
            <a:cs typeface="Century Gothic"/>
          </a:endParaRPr>
        </a:p>
      </dgm:t>
    </dgm:pt>
    <dgm:pt modelId="{EECC386B-F14D-6441-8412-99536D69C657}" type="sibTrans" cxnId="{684E451D-133C-1F4E-BE25-5B422B7F3181}">
      <dgm:prSet/>
      <dgm:spPr/>
      <dgm:t>
        <a:bodyPr/>
        <a:lstStyle/>
        <a:p>
          <a:endParaRPr lang="en-US">
            <a:latin typeface="Century Gothic"/>
            <a:cs typeface="Century Gothic"/>
          </a:endParaRPr>
        </a:p>
      </dgm:t>
    </dgm:pt>
    <dgm:pt modelId="{0BB44969-41BA-924E-92AE-693A8533A679}" type="pres">
      <dgm:prSet presAssocID="{E056BB7C-2555-9442-B918-B53834FA5E50}" presName="diagram" presStyleCnt="0">
        <dgm:presLayoutVars>
          <dgm:dir/>
          <dgm:resizeHandles val="exact"/>
        </dgm:presLayoutVars>
      </dgm:prSet>
      <dgm:spPr/>
      <dgm:t>
        <a:bodyPr/>
        <a:lstStyle/>
        <a:p>
          <a:endParaRPr lang="en-US"/>
        </a:p>
      </dgm:t>
    </dgm:pt>
    <dgm:pt modelId="{1E4B8961-9D2F-5245-AC6C-11FAEDFDFDAF}" type="pres">
      <dgm:prSet presAssocID="{0D136A35-8B06-3A42-819A-05952D94244C}" presName="node" presStyleLbl="node1" presStyleIdx="0" presStyleCnt="4">
        <dgm:presLayoutVars>
          <dgm:bulletEnabled val="1"/>
        </dgm:presLayoutVars>
      </dgm:prSet>
      <dgm:spPr/>
      <dgm:t>
        <a:bodyPr/>
        <a:lstStyle/>
        <a:p>
          <a:endParaRPr lang="en-US"/>
        </a:p>
      </dgm:t>
    </dgm:pt>
    <dgm:pt modelId="{FBB2412F-7CA8-4D4C-8BBF-07B56E0EFD3C}" type="pres">
      <dgm:prSet presAssocID="{CC4AE2DF-F618-E843-A69F-7DB74EA644C3}" presName="sibTrans" presStyleCnt="0"/>
      <dgm:spPr/>
      <dgm:t>
        <a:bodyPr/>
        <a:lstStyle/>
        <a:p>
          <a:endParaRPr lang="en-US"/>
        </a:p>
      </dgm:t>
    </dgm:pt>
    <dgm:pt modelId="{29E65695-FCC2-EE43-A680-6C959D44990C}" type="pres">
      <dgm:prSet presAssocID="{1241429A-8AC9-F94B-B68F-670C73726A08}" presName="node" presStyleLbl="node1" presStyleIdx="1" presStyleCnt="4">
        <dgm:presLayoutVars>
          <dgm:bulletEnabled val="1"/>
        </dgm:presLayoutVars>
      </dgm:prSet>
      <dgm:spPr/>
      <dgm:t>
        <a:bodyPr/>
        <a:lstStyle/>
        <a:p>
          <a:endParaRPr lang="en-US"/>
        </a:p>
      </dgm:t>
    </dgm:pt>
    <dgm:pt modelId="{BFBA43C4-57A2-D849-9EE0-F92E486D0DFB}" type="pres">
      <dgm:prSet presAssocID="{CF77C57F-170E-B440-B7D9-772DFF7B4C64}" presName="sibTrans" presStyleCnt="0"/>
      <dgm:spPr/>
      <dgm:t>
        <a:bodyPr/>
        <a:lstStyle/>
        <a:p>
          <a:endParaRPr lang="en-US"/>
        </a:p>
      </dgm:t>
    </dgm:pt>
    <dgm:pt modelId="{7C9A0EBE-B0B4-1B42-A231-C083E60C92A1}" type="pres">
      <dgm:prSet presAssocID="{F70E8A21-D752-3C4D-AEE7-8ADD7F2C5F54}" presName="node" presStyleLbl="node1" presStyleIdx="2" presStyleCnt="4">
        <dgm:presLayoutVars>
          <dgm:bulletEnabled val="1"/>
        </dgm:presLayoutVars>
      </dgm:prSet>
      <dgm:spPr/>
      <dgm:t>
        <a:bodyPr/>
        <a:lstStyle/>
        <a:p>
          <a:endParaRPr lang="en-US"/>
        </a:p>
      </dgm:t>
    </dgm:pt>
    <dgm:pt modelId="{3C77C415-804D-8644-8173-EFCF7248E900}" type="pres">
      <dgm:prSet presAssocID="{68BD7BDC-47AB-0B45-98E0-DBB25CA43CD4}" presName="sibTrans" presStyleCnt="0"/>
      <dgm:spPr/>
      <dgm:t>
        <a:bodyPr/>
        <a:lstStyle/>
        <a:p>
          <a:endParaRPr lang="en-US"/>
        </a:p>
      </dgm:t>
    </dgm:pt>
    <dgm:pt modelId="{2BE3C6D1-B12E-804C-86B7-289A6D473AF9}" type="pres">
      <dgm:prSet presAssocID="{464BBA01-0635-AA4C-80BE-A4AE7EA85785}" presName="node" presStyleLbl="node1" presStyleIdx="3" presStyleCnt="4">
        <dgm:presLayoutVars>
          <dgm:bulletEnabled val="1"/>
        </dgm:presLayoutVars>
      </dgm:prSet>
      <dgm:spPr/>
      <dgm:t>
        <a:bodyPr/>
        <a:lstStyle/>
        <a:p>
          <a:endParaRPr lang="en-US"/>
        </a:p>
      </dgm:t>
    </dgm:pt>
  </dgm:ptLst>
  <dgm:cxnLst>
    <dgm:cxn modelId="{684E451D-133C-1F4E-BE25-5B422B7F3181}" srcId="{E056BB7C-2555-9442-B918-B53834FA5E50}" destId="{464BBA01-0635-AA4C-80BE-A4AE7EA85785}" srcOrd="3" destOrd="0" parTransId="{183080AF-2325-9C4F-918A-0F58D98FD593}" sibTransId="{EECC386B-F14D-6441-8412-99536D69C657}"/>
    <dgm:cxn modelId="{796022A7-8248-CC49-93DB-0F49D2DD18D8}" type="presOf" srcId="{464BBA01-0635-AA4C-80BE-A4AE7EA85785}" destId="{2BE3C6D1-B12E-804C-86B7-289A6D473AF9}" srcOrd="0" destOrd="0" presId="urn:microsoft.com/office/officeart/2005/8/layout/default"/>
    <dgm:cxn modelId="{0D4822AE-E3B4-9449-B2D3-3122E9B83824}" srcId="{E056BB7C-2555-9442-B918-B53834FA5E50}" destId="{0D136A35-8B06-3A42-819A-05952D94244C}" srcOrd="0" destOrd="0" parTransId="{86538D8B-DCAB-FD49-95DC-5F44DFE15BEE}" sibTransId="{CC4AE2DF-F618-E843-A69F-7DB74EA644C3}"/>
    <dgm:cxn modelId="{67BFCE79-6EF0-6B48-980D-BEA0CB2A8BEC}" srcId="{E056BB7C-2555-9442-B918-B53834FA5E50}" destId="{F70E8A21-D752-3C4D-AEE7-8ADD7F2C5F54}" srcOrd="2" destOrd="0" parTransId="{F4B8344E-2171-894F-9A6F-DCACA4BE1AB9}" sibTransId="{68BD7BDC-47AB-0B45-98E0-DBB25CA43CD4}"/>
    <dgm:cxn modelId="{107763A8-000D-7642-862E-63E376DC220E}" srcId="{E056BB7C-2555-9442-B918-B53834FA5E50}" destId="{1241429A-8AC9-F94B-B68F-670C73726A08}" srcOrd="1" destOrd="0" parTransId="{4BD4F0BF-2230-9D4F-9B15-9E0EE1DC8791}" sibTransId="{CF77C57F-170E-B440-B7D9-772DFF7B4C64}"/>
    <dgm:cxn modelId="{675421FD-E2D0-AD4C-A9A6-22B69C7416C3}" type="presOf" srcId="{E056BB7C-2555-9442-B918-B53834FA5E50}" destId="{0BB44969-41BA-924E-92AE-693A8533A679}" srcOrd="0" destOrd="0" presId="urn:microsoft.com/office/officeart/2005/8/layout/default"/>
    <dgm:cxn modelId="{962A638F-E2B7-CB49-82F4-6CB0D46A7B4B}" type="presOf" srcId="{F70E8A21-D752-3C4D-AEE7-8ADD7F2C5F54}" destId="{7C9A0EBE-B0B4-1B42-A231-C083E60C92A1}" srcOrd="0" destOrd="0" presId="urn:microsoft.com/office/officeart/2005/8/layout/default"/>
    <dgm:cxn modelId="{49A79314-DB80-A941-B103-8D1586A21C3B}" type="presOf" srcId="{0D136A35-8B06-3A42-819A-05952D94244C}" destId="{1E4B8961-9D2F-5245-AC6C-11FAEDFDFDAF}" srcOrd="0" destOrd="0" presId="urn:microsoft.com/office/officeart/2005/8/layout/default"/>
    <dgm:cxn modelId="{0299C895-7240-0A42-9258-6BFB72F3BF5A}" type="presOf" srcId="{1241429A-8AC9-F94B-B68F-670C73726A08}" destId="{29E65695-FCC2-EE43-A680-6C959D44990C}" srcOrd="0" destOrd="0" presId="urn:microsoft.com/office/officeart/2005/8/layout/default"/>
    <dgm:cxn modelId="{ED6950B1-31BB-A74A-B520-773D4E70FA64}" type="presParOf" srcId="{0BB44969-41BA-924E-92AE-693A8533A679}" destId="{1E4B8961-9D2F-5245-AC6C-11FAEDFDFDAF}" srcOrd="0" destOrd="0" presId="urn:microsoft.com/office/officeart/2005/8/layout/default"/>
    <dgm:cxn modelId="{376B20A6-3882-9240-B8B5-B093CB57AE8A}" type="presParOf" srcId="{0BB44969-41BA-924E-92AE-693A8533A679}" destId="{FBB2412F-7CA8-4D4C-8BBF-07B56E0EFD3C}" srcOrd="1" destOrd="0" presId="urn:microsoft.com/office/officeart/2005/8/layout/default"/>
    <dgm:cxn modelId="{534F0C3C-E082-B343-83A9-0300FD9D653E}" type="presParOf" srcId="{0BB44969-41BA-924E-92AE-693A8533A679}" destId="{29E65695-FCC2-EE43-A680-6C959D44990C}" srcOrd="2" destOrd="0" presId="urn:microsoft.com/office/officeart/2005/8/layout/default"/>
    <dgm:cxn modelId="{F3F019A6-9467-0147-9FB3-C19689FAD37F}" type="presParOf" srcId="{0BB44969-41BA-924E-92AE-693A8533A679}" destId="{BFBA43C4-57A2-D849-9EE0-F92E486D0DFB}" srcOrd="3" destOrd="0" presId="urn:microsoft.com/office/officeart/2005/8/layout/default"/>
    <dgm:cxn modelId="{A0DA740A-5F51-4D49-97C6-FBCEDDE1FC57}" type="presParOf" srcId="{0BB44969-41BA-924E-92AE-693A8533A679}" destId="{7C9A0EBE-B0B4-1B42-A231-C083E60C92A1}" srcOrd="4" destOrd="0" presId="urn:microsoft.com/office/officeart/2005/8/layout/default"/>
    <dgm:cxn modelId="{CA741306-EADC-6B49-A11E-63AA1CA73066}" type="presParOf" srcId="{0BB44969-41BA-924E-92AE-693A8533A679}" destId="{3C77C415-804D-8644-8173-EFCF7248E900}" srcOrd="5" destOrd="0" presId="urn:microsoft.com/office/officeart/2005/8/layout/default"/>
    <dgm:cxn modelId="{72B329BC-E31F-644B-B175-DAEC705D1BB8}" type="presParOf" srcId="{0BB44969-41BA-924E-92AE-693A8533A679}" destId="{2BE3C6D1-B12E-804C-86B7-289A6D473AF9}" srcOrd="6" destOrd="0" presId="urn:microsoft.com/office/officeart/2005/8/layout/default"/>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CAFD6D-5F1E-E743-A415-BAE385944D6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1A01AE24-78EE-0E46-8F43-40E5E35506EC}">
      <dgm:prSet/>
      <dgm:spPr>
        <a:solidFill>
          <a:srgbClr val="FF6600"/>
        </a:solidFill>
      </dgm:spPr>
      <dgm:t>
        <a:bodyPr/>
        <a:lstStyle/>
        <a:p>
          <a:pPr rtl="0"/>
          <a:r>
            <a:rPr lang="en-US" smtClean="0">
              <a:latin typeface="Century Gothic"/>
              <a:cs typeface="Century Gothic"/>
            </a:rPr>
            <a:t>Trauma is NOT the stressful event</a:t>
          </a:r>
          <a:endParaRPr lang="en-US">
            <a:latin typeface="Century Gothic"/>
            <a:cs typeface="Century Gothic"/>
          </a:endParaRPr>
        </a:p>
      </dgm:t>
    </dgm:pt>
    <dgm:pt modelId="{D083F2F1-3313-F24E-9EE0-F328A7CEB708}" type="parTrans" cxnId="{FD9C8A0C-35CB-704A-8DCA-B5AD41BF3033}">
      <dgm:prSet/>
      <dgm:spPr/>
      <dgm:t>
        <a:bodyPr/>
        <a:lstStyle/>
        <a:p>
          <a:endParaRPr lang="en-US">
            <a:latin typeface="Century Gothic"/>
            <a:cs typeface="Century Gothic"/>
          </a:endParaRPr>
        </a:p>
      </dgm:t>
    </dgm:pt>
    <dgm:pt modelId="{C759D0A0-712C-E74B-9C76-5AA39F0C85FD}" type="sibTrans" cxnId="{FD9C8A0C-35CB-704A-8DCA-B5AD41BF3033}">
      <dgm:prSet/>
      <dgm:spPr/>
      <dgm:t>
        <a:bodyPr/>
        <a:lstStyle/>
        <a:p>
          <a:endParaRPr lang="en-US">
            <a:latin typeface="Century Gothic"/>
            <a:cs typeface="Century Gothic"/>
          </a:endParaRPr>
        </a:p>
      </dgm:t>
    </dgm:pt>
    <dgm:pt modelId="{83A1F75E-5271-6E44-9487-C5762893C0A1}">
      <dgm:prSet/>
      <dgm:spPr>
        <a:solidFill>
          <a:srgbClr val="008000"/>
        </a:solidFill>
      </dgm:spPr>
      <dgm:t>
        <a:bodyPr/>
        <a:lstStyle/>
        <a:p>
          <a:pPr rtl="0"/>
          <a:r>
            <a:rPr lang="en-US" smtClean="0">
              <a:latin typeface="Century Gothic"/>
              <a:cs typeface="Century Gothic"/>
            </a:rPr>
            <a:t>Trauma is how you experience the event</a:t>
          </a:r>
          <a:endParaRPr lang="en-US">
            <a:latin typeface="Century Gothic"/>
            <a:cs typeface="Century Gothic"/>
          </a:endParaRPr>
        </a:p>
      </dgm:t>
    </dgm:pt>
    <dgm:pt modelId="{AB0D7F9B-8F5A-8A46-B43F-CD43769B08F1}" type="parTrans" cxnId="{85AFA723-85B9-B04F-841B-3AB00A64A589}">
      <dgm:prSet/>
      <dgm:spPr/>
      <dgm:t>
        <a:bodyPr/>
        <a:lstStyle/>
        <a:p>
          <a:endParaRPr lang="en-US">
            <a:latin typeface="Century Gothic"/>
            <a:cs typeface="Century Gothic"/>
          </a:endParaRPr>
        </a:p>
      </dgm:t>
    </dgm:pt>
    <dgm:pt modelId="{263653A1-F1FA-F743-A82C-3A6838A355EF}" type="sibTrans" cxnId="{85AFA723-85B9-B04F-841B-3AB00A64A589}">
      <dgm:prSet/>
      <dgm:spPr/>
      <dgm:t>
        <a:bodyPr/>
        <a:lstStyle/>
        <a:p>
          <a:endParaRPr lang="en-US">
            <a:latin typeface="Century Gothic"/>
            <a:cs typeface="Century Gothic"/>
          </a:endParaRPr>
        </a:p>
      </dgm:t>
    </dgm:pt>
    <dgm:pt modelId="{1735BD95-2B9D-4542-8C8B-0C5EFE7483A9}" type="pres">
      <dgm:prSet presAssocID="{68CAFD6D-5F1E-E743-A415-BAE385944D61}" presName="diagram" presStyleCnt="0">
        <dgm:presLayoutVars>
          <dgm:dir/>
          <dgm:resizeHandles val="exact"/>
        </dgm:presLayoutVars>
      </dgm:prSet>
      <dgm:spPr/>
      <dgm:t>
        <a:bodyPr/>
        <a:lstStyle/>
        <a:p>
          <a:endParaRPr lang="en-US"/>
        </a:p>
      </dgm:t>
    </dgm:pt>
    <dgm:pt modelId="{2BD1697C-EAD4-5842-BF1D-0349E42443DB}" type="pres">
      <dgm:prSet presAssocID="{1A01AE24-78EE-0E46-8F43-40E5E35506EC}" presName="node" presStyleLbl="node1" presStyleIdx="0" presStyleCnt="2">
        <dgm:presLayoutVars>
          <dgm:bulletEnabled val="1"/>
        </dgm:presLayoutVars>
      </dgm:prSet>
      <dgm:spPr/>
      <dgm:t>
        <a:bodyPr/>
        <a:lstStyle/>
        <a:p>
          <a:endParaRPr lang="en-US"/>
        </a:p>
      </dgm:t>
    </dgm:pt>
    <dgm:pt modelId="{1F720D02-1597-1149-80A2-5808A08C8DF3}" type="pres">
      <dgm:prSet presAssocID="{C759D0A0-712C-E74B-9C76-5AA39F0C85FD}" presName="sibTrans" presStyleCnt="0"/>
      <dgm:spPr/>
    </dgm:pt>
    <dgm:pt modelId="{7FB77E27-B47D-F946-AAEF-772174975C1C}" type="pres">
      <dgm:prSet presAssocID="{83A1F75E-5271-6E44-9487-C5762893C0A1}" presName="node" presStyleLbl="node1" presStyleIdx="1" presStyleCnt="2">
        <dgm:presLayoutVars>
          <dgm:bulletEnabled val="1"/>
        </dgm:presLayoutVars>
      </dgm:prSet>
      <dgm:spPr/>
      <dgm:t>
        <a:bodyPr/>
        <a:lstStyle/>
        <a:p>
          <a:endParaRPr lang="en-US"/>
        </a:p>
      </dgm:t>
    </dgm:pt>
  </dgm:ptLst>
  <dgm:cxnLst>
    <dgm:cxn modelId="{48F240D9-DAFE-0549-83A5-4CED0AD02A7E}" type="presOf" srcId="{68CAFD6D-5F1E-E743-A415-BAE385944D61}" destId="{1735BD95-2B9D-4542-8C8B-0C5EFE7483A9}" srcOrd="0" destOrd="0" presId="urn:microsoft.com/office/officeart/2005/8/layout/default"/>
    <dgm:cxn modelId="{FD9C8A0C-35CB-704A-8DCA-B5AD41BF3033}" srcId="{68CAFD6D-5F1E-E743-A415-BAE385944D61}" destId="{1A01AE24-78EE-0E46-8F43-40E5E35506EC}" srcOrd="0" destOrd="0" parTransId="{D083F2F1-3313-F24E-9EE0-F328A7CEB708}" sibTransId="{C759D0A0-712C-E74B-9C76-5AA39F0C85FD}"/>
    <dgm:cxn modelId="{47CF92F9-DA21-1C4D-B218-19E7A73CA5A8}" type="presOf" srcId="{1A01AE24-78EE-0E46-8F43-40E5E35506EC}" destId="{2BD1697C-EAD4-5842-BF1D-0349E42443DB}" srcOrd="0" destOrd="0" presId="urn:microsoft.com/office/officeart/2005/8/layout/default"/>
    <dgm:cxn modelId="{85AFA723-85B9-B04F-841B-3AB00A64A589}" srcId="{68CAFD6D-5F1E-E743-A415-BAE385944D61}" destId="{83A1F75E-5271-6E44-9487-C5762893C0A1}" srcOrd="1" destOrd="0" parTransId="{AB0D7F9B-8F5A-8A46-B43F-CD43769B08F1}" sibTransId="{263653A1-F1FA-F743-A82C-3A6838A355EF}"/>
    <dgm:cxn modelId="{58D18225-BAE4-7B49-9ECD-C0C89B92A3C2}" type="presOf" srcId="{83A1F75E-5271-6E44-9487-C5762893C0A1}" destId="{7FB77E27-B47D-F946-AAEF-772174975C1C}" srcOrd="0" destOrd="0" presId="urn:microsoft.com/office/officeart/2005/8/layout/default"/>
    <dgm:cxn modelId="{A8FC9954-7539-9340-B172-DBCF1FAEF9FB}" type="presParOf" srcId="{1735BD95-2B9D-4542-8C8B-0C5EFE7483A9}" destId="{2BD1697C-EAD4-5842-BF1D-0349E42443DB}" srcOrd="0" destOrd="0" presId="urn:microsoft.com/office/officeart/2005/8/layout/default"/>
    <dgm:cxn modelId="{0933FBBD-1D59-3E4E-A644-5000E34B620F}" type="presParOf" srcId="{1735BD95-2B9D-4542-8C8B-0C5EFE7483A9}" destId="{1F720D02-1597-1149-80A2-5808A08C8DF3}" srcOrd="1" destOrd="0" presId="urn:microsoft.com/office/officeart/2005/8/layout/default"/>
    <dgm:cxn modelId="{74A74B5C-2AC1-854F-81AF-77A1D64A1AF9}" type="presParOf" srcId="{1735BD95-2B9D-4542-8C8B-0C5EFE7483A9}" destId="{7FB77E27-B47D-F946-AAEF-772174975C1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7D0909-4E65-A649-A695-B767183931E4}" type="doc">
      <dgm:prSet loTypeId="urn:microsoft.com/office/officeart/2005/8/layout/default" loCatId="" qsTypeId="urn:microsoft.com/office/officeart/2005/8/quickstyle/simple2" qsCatId="simple" csTypeId="urn:microsoft.com/office/officeart/2005/8/colors/colorful1" csCatId="colorful"/>
      <dgm:spPr/>
      <dgm:t>
        <a:bodyPr/>
        <a:lstStyle/>
        <a:p>
          <a:endParaRPr lang="en-US"/>
        </a:p>
      </dgm:t>
    </dgm:pt>
    <dgm:pt modelId="{3EE5F601-0DA3-0149-9572-D9593B8A783D}">
      <dgm:prSet/>
      <dgm:spPr/>
      <dgm:t>
        <a:bodyPr/>
        <a:lstStyle/>
        <a:p>
          <a:pPr rtl="0"/>
          <a:r>
            <a:rPr lang="en-US" smtClean="0">
              <a:latin typeface="Century Gothic"/>
              <a:cs typeface="Century Gothic"/>
            </a:rPr>
            <a:t>Relationships</a:t>
          </a:r>
          <a:endParaRPr lang="en-US">
            <a:latin typeface="Century Gothic"/>
            <a:cs typeface="Century Gothic"/>
          </a:endParaRPr>
        </a:p>
      </dgm:t>
    </dgm:pt>
    <dgm:pt modelId="{8AD23C68-74DA-D649-A078-BADF912CBB4E}" type="parTrans" cxnId="{1C004C60-89AB-CF4A-B396-7CAF3BA80907}">
      <dgm:prSet/>
      <dgm:spPr/>
      <dgm:t>
        <a:bodyPr/>
        <a:lstStyle/>
        <a:p>
          <a:endParaRPr lang="en-US">
            <a:latin typeface="Century Gothic"/>
            <a:cs typeface="Century Gothic"/>
          </a:endParaRPr>
        </a:p>
      </dgm:t>
    </dgm:pt>
    <dgm:pt modelId="{BEDB32F1-EC4A-0D4F-ADDA-3E32902C89B1}" type="sibTrans" cxnId="{1C004C60-89AB-CF4A-B396-7CAF3BA80907}">
      <dgm:prSet/>
      <dgm:spPr/>
      <dgm:t>
        <a:bodyPr/>
        <a:lstStyle/>
        <a:p>
          <a:endParaRPr lang="en-US">
            <a:latin typeface="Century Gothic"/>
            <a:cs typeface="Century Gothic"/>
          </a:endParaRPr>
        </a:p>
      </dgm:t>
    </dgm:pt>
    <dgm:pt modelId="{CDD01741-5230-4B47-B96F-F912ACAC2B88}">
      <dgm:prSet/>
      <dgm:spPr/>
      <dgm:t>
        <a:bodyPr/>
        <a:lstStyle/>
        <a:p>
          <a:pPr rtl="0"/>
          <a:r>
            <a:rPr lang="en-US" smtClean="0">
              <a:latin typeface="Century Gothic"/>
              <a:cs typeface="Century Gothic"/>
            </a:rPr>
            <a:t>Routines</a:t>
          </a:r>
          <a:endParaRPr lang="en-US">
            <a:latin typeface="Century Gothic"/>
            <a:cs typeface="Century Gothic"/>
          </a:endParaRPr>
        </a:p>
      </dgm:t>
    </dgm:pt>
    <dgm:pt modelId="{8CEA15E1-80AB-DD42-8C5E-8A29262F37FE}" type="parTrans" cxnId="{E3F3D987-664C-EB42-92CC-2334EB8ECB57}">
      <dgm:prSet/>
      <dgm:spPr/>
      <dgm:t>
        <a:bodyPr/>
        <a:lstStyle/>
        <a:p>
          <a:endParaRPr lang="en-US">
            <a:latin typeface="Century Gothic"/>
            <a:cs typeface="Century Gothic"/>
          </a:endParaRPr>
        </a:p>
      </dgm:t>
    </dgm:pt>
    <dgm:pt modelId="{CA188731-137C-DA49-A95B-7685D44D6243}" type="sibTrans" cxnId="{E3F3D987-664C-EB42-92CC-2334EB8ECB57}">
      <dgm:prSet/>
      <dgm:spPr/>
      <dgm:t>
        <a:bodyPr/>
        <a:lstStyle/>
        <a:p>
          <a:endParaRPr lang="en-US">
            <a:latin typeface="Century Gothic"/>
            <a:cs typeface="Century Gothic"/>
          </a:endParaRPr>
        </a:p>
      </dgm:t>
    </dgm:pt>
    <dgm:pt modelId="{C35D9905-6245-234B-962B-4CDE207F077B}">
      <dgm:prSet/>
      <dgm:spPr/>
      <dgm:t>
        <a:bodyPr/>
        <a:lstStyle/>
        <a:p>
          <a:pPr rtl="0"/>
          <a:r>
            <a:rPr lang="en-US" smtClean="0">
              <a:latin typeface="Century Gothic"/>
              <a:cs typeface="Century Gothic"/>
            </a:rPr>
            <a:t>Warn before changes</a:t>
          </a:r>
          <a:endParaRPr lang="en-US">
            <a:latin typeface="Century Gothic"/>
            <a:cs typeface="Century Gothic"/>
          </a:endParaRPr>
        </a:p>
      </dgm:t>
    </dgm:pt>
    <dgm:pt modelId="{99AF6470-0740-494C-8BB4-BFEA5B4D2A30}" type="parTrans" cxnId="{5E15D843-A317-0B49-877F-62F29B623A5B}">
      <dgm:prSet/>
      <dgm:spPr/>
      <dgm:t>
        <a:bodyPr/>
        <a:lstStyle/>
        <a:p>
          <a:endParaRPr lang="en-US">
            <a:latin typeface="Century Gothic"/>
            <a:cs typeface="Century Gothic"/>
          </a:endParaRPr>
        </a:p>
      </dgm:t>
    </dgm:pt>
    <dgm:pt modelId="{AECC8E19-97B7-2548-AB08-9736C7399189}" type="sibTrans" cxnId="{5E15D843-A317-0B49-877F-62F29B623A5B}">
      <dgm:prSet/>
      <dgm:spPr/>
      <dgm:t>
        <a:bodyPr/>
        <a:lstStyle/>
        <a:p>
          <a:endParaRPr lang="en-US">
            <a:latin typeface="Century Gothic"/>
            <a:cs typeface="Century Gothic"/>
          </a:endParaRPr>
        </a:p>
      </dgm:t>
    </dgm:pt>
    <dgm:pt modelId="{89E1B55D-C941-7742-8983-0215C86E6CEF}">
      <dgm:prSet/>
      <dgm:spPr/>
      <dgm:t>
        <a:bodyPr/>
        <a:lstStyle/>
        <a:p>
          <a:pPr rtl="0"/>
          <a:r>
            <a:rPr lang="en-US" smtClean="0">
              <a:latin typeface="Century Gothic"/>
              <a:cs typeface="Century Gothic"/>
            </a:rPr>
            <a:t>Choices</a:t>
          </a:r>
          <a:endParaRPr lang="en-US">
            <a:latin typeface="Century Gothic"/>
            <a:cs typeface="Century Gothic"/>
          </a:endParaRPr>
        </a:p>
      </dgm:t>
    </dgm:pt>
    <dgm:pt modelId="{29E2F9D1-34B0-E24F-9134-931CA9F9FD86}" type="parTrans" cxnId="{740135EF-C717-5347-B67E-CCCE0BA99583}">
      <dgm:prSet/>
      <dgm:spPr/>
      <dgm:t>
        <a:bodyPr/>
        <a:lstStyle/>
        <a:p>
          <a:endParaRPr lang="en-US">
            <a:latin typeface="Century Gothic"/>
            <a:cs typeface="Century Gothic"/>
          </a:endParaRPr>
        </a:p>
      </dgm:t>
    </dgm:pt>
    <dgm:pt modelId="{F7F0A1A3-0FA4-2846-8910-F63B7438D4F6}" type="sibTrans" cxnId="{740135EF-C717-5347-B67E-CCCE0BA99583}">
      <dgm:prSet/>
      <dgm:spPr/>
      <dgm:t>
        <a:bodyPr/>
        <a:lstStyle/>
        <a:p>
          <a:endParaRPr lang="en-US">
            <a:latin typeface="Century Gothic"/>
            <a:cs typeface="Century Gothic"/>
          </a:endParaRPr>
        </a:p>
      </dgm:t>
    </dgm:pt>
    <dgm:pt modelId="{83360756-E3C1-BB41-92A4-6B5D19CA1A60}">
      <dgm:prSet/>
      <dgm:spPr/>
      <dgm:t>
        <a:bodyPr/>
        <a:lstStyle/>
        <a:p>
          <a:pPr rtl="0"/>
          <a:r>
            <a:rPr lang="en-US" dirty="0" smtClean="0">
              <a:latin typeface="Century Gothic"/>
              <a:cs typeface="Century Gothic"/>
            </a:rPr>
            <a:t>Clear limits</a:t>
          </a:r>
          <a:endParaRPr lang="en-US" dirty="0">
            <a:latin typeface="Century Gothic"/>
            <a:cs typeface="Century Gothic"/>
          </a:endParaRPr>
        </a:p>
      </dgm:t>
    </dgm:pt>
    <dgm:pt modelId="{8B0BDE60-B006-0647-8069-5E7405848832}" type="parTrans" cxnId="{A2C46EF8-B002-D54A-B6FE-38439F52F290}">
      <dgm:prSet/>
      <dgm:spPr/>
      <dgm:t>
        <a:bodyPr/>
        <a:lstStyle/>
        <a:p>
          <a:endParaRPr lang="en-US">
            <a:latin typeface="Century Gothic"/>
            <a:cs typeface="Century Gothic"/>
          </a:endParaRPr>
        </a:p>
      </dgm:t>
    </dgm:pt>
    <dgm:pt modelId="{6EBA4F4A-8A5D-B141-8111-506AAC55FA24}" type="sibTrans" cxnId="{A2C46EF8-B002-D54A-B6FE-38439F52F290}">
      <dgm:prSet/>
      <dgm:spPr/>
      <dgm:t>
        <a:bodyPr/>
        <a:lstStyle/>
        <a:p>
          <a:endParaRPr lang="en-US">
            <a:latin typeface="Century Gothic"/>
            <a:cs typeface="Century Gothic"/>
          </a:endParaRPr>
        </a:p>
      </dgm:t>
    </dgm:pt>
    <dgm:pt modelId="{A42EB3CC-7DD4-064B-AE3D-A3D95FAC8081}">
      <dgm:prSet/>
      <dgm:spPr/>
      <dgm:t>
        <a:bodyPr/>
        <a:lstStyle/>
        <a:p>
          <a:pPr rtl="0"/>
          <a:r>
            <a:rPr lang="en-US" smtClean="0">
              <a:latin typeface="Century Gothic"/>
              <a:cs typeface="Century Gothic"/>
            </a:rPr>
            <a:t>Safe spaces</a:t>
          </a:r>
          <a:endParaRPr lang="en-US">
            <a:latin typeface="Century Gothic"/>
            <a:cs typeface="Century Gothic"/>
          </a:endParaRPr>
        </a:p>
      </dgm:t>
    </dgm:pt>
    <dgm:pt modelId="{4FD2667B-342F-8F4C-9079-B008EE393009}" type="parTrans" cxnId="{1BCC82D9-FDAB-F14A-9D89-1BCF7910C4BD}">
      <dgm:prSet/>
      <dgm:spPr/>
      <dgm:t>
        <a:bodyPr/>
        <a:lstStyle/>
        <a:p>
          <a:endParaRPr lang="en-US">
            <a:latin typeface="Century Gothic"/>
            <a:cs typeface="Century Gothic"/>
          </a:endParaRPr>
        </a:p>
      </dgm:t>
    </dgm:pt>
    <dgm:pt modelId="{1F4DEE4F-C91A-D846-9CF0-4FB85A70E1AA}" type="sibTrans" cxnId="{1BCC82D9-FDAB-F14A-9D89-1BCF7910C4BD}">
      <dgm:prSet/>
      <dgm:spPr/>
      <dgm:t>
        <a:bodyPr/>
        <a:lstStyle/>
        <a:p>
          <a:endParaRPr lang="en-US">
            <a:latin typeface="Century Gothic"/>
            <a:cs typeface="Century Gothic"/>
          </a:endParaRPr>
        </a:p>
      </dgm:t>
    </dgm:pt>
    <dgm:pt modelId="{190450AC-48B0-C846-9017-473C3F0EE617}">
      <dgm:prSet/>
      <dgm:spPr/>
      <dgm:t>
        <a:bodyPr/>
        <a:lstStyle/>
        <a:p>
          <a:pPr rtl="0"/>
          <a:r>
            <a:rPr lang="en-US" smtClean="0">
              <a:latin typeface="Century Gothic"/>
              <a:cs typeface="Century Gothic"/>
            </a:rPr>
            <a:t>Anticipate triggers</a:t>
          </a:r>
          <a:endParaRPr lang="en-US">
            <a:latin typeface="Century Gothic"/>
            <a:cs typeface="Century Gothic"/>
          </a:endParaRPr>
        </a:p>
      </dgm:t>
    </dgm:pt>
    <dgm:pt modelId="{142E1EFA-1B24-5543-9830-8B8BA18994E9}" type="parTrans" cxnId="{679015FB-DB3B-504E-9F9A-58AB309D16E1}">
      <dgm:prSet/>
      <dgm:spPr/>
      <dgm:t>
        <a:bodyPr/>
        <a:lstStyle/>
        <a:p>
          <a:endParaRPr lang="en-US">
            <a:latin typeface="Century Gothic"/>
            <a:cs typeface="Century Gothic"/>
          </a:endParaRPr>
        </a:p>
      </dgm:t>
    </dgm:pt>
    <dgm:pt modelId="{3FF2EB7D-48D3-824B-ABD3-D10C4E9A3691}" type="sibTrans" cxnId="{679015FB-DB3B-504E-9F9A-58AB309D16E1}">
      <dgm:prSet/>
      <dgm:spPr/>
      <dgm:t>
        <a:bodyPr/>
        <a:lstStyle/>
        <a:p>
          <a:endParaRPr lang="en-US">
            <a:latin typeface="Century Gothic"/>
            <a:cs typeface="Century Gothic"/>
          </a:endParaRPr>
        </a:p>
      </dgm:t>
    </dgm:pt>
    <dgm:pt modelId="{CF652A5D-7D46-2D4D-8EAA-0995B3ABCE26}">
      <dgm:prSet/>
      <dgm:spPr/>
      <dgm:t>
        <a:bodyPr/>
        <a:lstStyle/>
        <a:p>
          <a:pPr rtl="0"/>
          <a:r>
            <a:rPr lang="en-US" smtClean="0">
              <a:latin typeface="Century Gothic"/>
              <a:cs typeface="Century Gothic"/>
            </a:rPr>
            <a:t>Answer questions about trauma</a:t>
          </a:r>
          <a:endParaRPr lang="en-US">
            <a:latin typeface="Century Gothic"/>
            <a:cs typeface="Century Gothic"/>
          </a:endParaRPr>
        </a:p>
      </dgm:t>
    </dgm:pt>
    <dgm:pt modelId="{8B786184-869F-E643-A175-4B304865F741}" type="parTrans" cxnId="{B51548D3-D853-E643-A379-F7B84999F12A}">
      <dgm:prSet/>
      <dgm:spPr/>
      <dgm:t>
        <a:bodyPr/>
        <a:lstStyle/>
        <a:p>
          <a:endParaRPr lang="en-US">
            <a:latin typeface="Century Gothic"/>
            <a:cs typeface="Century Gothic"/>
          </a:endParaRPr>
        </a:p>
      </dgm:t>
    </dgm:pt>
    <dgm:pt modelId="{A26DF039-1AD1-FE4B-A9DB-8F14FC1A871D}" type="sibTrans" cxnId="{B51548D3-D853-E643-A379-F7B84999F12A}">
      <dgm:prSet/>
      <dgm:spPr/>
      <dgm:t>
        <a:bodyPr/>
        <a:lstStyle/>
        <a:p>
          <a:endParaRPr lang="en-US">
            <a:latin typeface="Century Gothic"/>
            <a:cs typeface="Century Gothic"/>
          </a:endParaRPr>
        </a:p>
      </dgm:t>
    </dgm:pt>
    <dgm:pt modelId="{004AB08F-4E86-2940-8F12-5F429B51F138}">
      <dgm:prSet/>
      <dgm:spPr/>
      <dgm:t>
        <a:bodyPr/>
        <a:lstStyle/>
        <a:p>
          <a:pPr rtl="0"/>
          <a:r>
            <a:rPr lang="en-US" smtClean="0">
              <a:latin typeface="Century Gothic"/>
              <a:cs typeface="Century Gothic"/>
            </a:rPr>
            <a:t>Understand link b/w trauma &amp; behavior</a:t>
          </a:r>
          <a:endParaRPr lang="en-US">
            <a:latin typeface="Century Gothic"/>
            <a:cs typeface="Century Gothic"/>
          </a:endParaRPr>
        </a:p>
      </dgm:t>
    </dgm:pt>
    <dgm:pt modelId="{A71DBE4F-78A2-E54E-815D-66B6E3554E25}" type="parTrans" cxnId="{AD26EFF4-A2BF-1E44-B0A1-8387DBF84EB6}">
      <dgm:prSet/>
      <dgm:spPr/>
      <dgm:t>
        <a:bodyPr/>
        <a:lstStyle/>
        <a:p>
          <a:endParaRPr lang="en-US">
            <a:latin typeface="Century Gothic"/>
            <a:cs typeface="Century Gothic"/>
          </a:endParaRPr>
        </a:p>
      </dgm:t>
    </dgm:pt>
    <dgm:pt modelId="{8E82D86E-96B5-7F42-826C-8731D4150419}" type="sibTrans" cxnId="{AD26EFF4-A2BF-1E44-B0A1-8387DBF84EB6}">
      <dgm:prSet/>
      <dgm:spPr/>
      <dgm:t>
        <a:bodyPr/>
        <a:lstStyle/>
        <a:p>
          <a:endParaRPr lang="en-US">
            <a:latin typeface="Century Gothic"/>
            <a:cs typeface="Century Gothic"/>
          </a:endParaRPr>
        </a:p>
      </dgm:t>
    </dgm:pt>
    <dgm:pt modelId="{1437E84C-A58C-7C4B-BF20-D67CD87C8647}" type="pres">
      <dgm:prSet presAssocID="{D97D0909-4E65-A649-A695-B767183931E4}" presName="diagram" presStyleCnt="0">
        <dgm:presLayoutVars>
          <dgm:dir/>
          <dgm:resizeHandles val="exact"/>
        </dgm:presLayoutVars>
      </dgm:prSet>
      <dgm:spPr/>
      <dgm:t>
        <a:bodyPr/>
        <a:lstStyle/>
        <a:p>
          <a:endParaRPr lang="en-US"/>
        </a:p>
      </dgm:t>
    </dgm:pt>
    <dgm:pt modelId="{CD2BBEDD-E288-1A4E-A630-96804293C9FC}" type="pres">
      <dgm:prSet presAssocID="{3EE5F601-0DA3-0149-9572-D9593B8A783D}" presName="node" presStyleLbl="node1" presStyleIdx="0" presStyleCnt="9">
        <dgm:presLayoutVars>
          <dgm:bulletEnabled val="1"/>
        </dgm:presLayoutVars>
      </dgm:prSet>
      <dgm:spPr/>
      <dgm:t>
        <a:bodyPr/>
        <a:lstStyle/>
        <a:p>
          <a:endParaRPr lang="en-US"/>
        </a:p>
      </dgm:t>
    </dgm:pt>
    <dgm:pt modelId="{FD90F64A-3FB6-6948-BC84-84ABAF21E5F5}" type="pres">
      <dgm:prSet presAssocID="{BEDB32F1-EC4A-0D4F-ADDA-3E32902C89B1}" presName="sibTrans" presStyleCnt="0"/>
      <dgm:spPr/>
    </dgm:pt>
    <dgm:pt modelId="{FBBC2B41-9A64-594F-A37F-5946DA5597EA}" type="pres">
      <dgm:prSet presAssocID="{CDD01741-5230-4B47-B96F-F912ACAC2B88}" presName="node" presStyleLbl="node1" presStyleIdx="1" presStyleCnt="9">
        <dgm:presLayoutVars>
          <dgm:bulletEnabled val="1"/>
        </dgm:presLayoutVars>
      </dgm:prSet>
      <dgm:spPr/>
      <dgm:t>
        <a:bodyPr/>
        <a:lstStyle/>
        <a:p>
          <a:endParaRPr lang="en-US"/>
        </a:p>
      </dgm:t>
    </dgm:pt>
    <dgm:pt modelId="{ABCD042D-189F-9F4E-A2E9-0F0C97EC11A7}" type="pres">
      <dgm:prSet presAssocID="{CA188731-137C-DA49-A95B-7685D44D6243}" presName="sibTrans" presStyleCnt="0"/>
      <dgm:spPr/>
    </dgm:pt>
    <dgm:pt modelId="{149D9A39-8431-124E-AA17-F76A57B7E235}" type="pres">
      <dgm:prSet presAssocID="{C35D9905-6245-234B-962B-4CDE207F077B}" presName="node" presStyleLbl="node1" presStyleIdx="2" presStyleCnt="9">
        <dgm:presLayoutVars>
          <dgm:bulletEnabled val="1"/>
        </dgm:presLayoutVars>
      </dgm:prSet>
      <dgm:spPr/>
      <dgm:t>
        <a:bodyPr/>
        <a:lstStyle/>
        <a:p>
          <a:endParaRPr lang="en-US"/>
        </a:p>
      </dgm:t>
    </dgm:pt>
    <dgm:pt modelId="{FD2C979D-9D02-E94A-913E-E808F2BD1F4E}" type="pres">
      <dgm:prSet presAssocID="{AECC8E19-97B7-2548-AB08-9736C7399189}" presName="sibTrans" presStyleCnt="0"/>
      <dgm:spPr/>
    </dgm:pt>
    <dgm:pt modelId="{85A0956B-29BD-E548-B770-21257BC48326}" type="pres">
      <dgm:prSet presAssocID="{89E1B55D-C941-7742-8983-0215C86E6CEF}" presName="node" presStyleLbl="node1" presStyleIdx="3" presStyleCnt="9">
        <dgm:presLayoutVars>
          <dgm:bulletEnabled val="1"/>
        </dgm:presLayoutVars>
      </dgm:prSet>
      <dgm:spPr/>
      <dgm:t>
        <a:bodyPr/>
        <a:lstStyle/>
        <a:p>
          <a:endParaRPr lang="en-US"/>
        </a:p>
      </dgm:t>
    </dgm:pt>
    <dgm:pt modelId="{0C249D57-F610-C44C-B35B-D1CCA783A79D}" type="pres">
      <dgm:prSet presAssocID="{F7F0A1A3-0FA4-2846-8910-F63B7438D4F6}" presName="sibTrans" presStyleCnt="0"/>
      <dgm:spPr/>
    </dgm:pt>
    <dgm:pt modelId="{9D2F6F7F-F48F-D84F-9513-69AFDFC293D7}" type="pres">
      <dgm:prSet presAssocID="{83360756-E3C1-BB41-92A4-6B5D19CA1A60}" presName="node" presStyleLbl="node1" presStyleIdx="4" presStyleCnt="9">
        <dgm:presLayoutVars>
          <dgm:bulletEnabled val="1"/>
        </dgm:presLayoutVars>
      </dgm:prSet>
      <dgm:spPr/>
      <dgm:t>
        <a:bodyPr/>
        <a:lstStyle/>
        <a:p>
          <a:endParaRPr lang="en-US"/>
        </a:p>
      </dgm:t>
    </dgm:pt>
    <dgm:pt modelId="{1B392F0D-64BD-3548-8DDB-ACD65D096FFB}" type="pres">
      <dgm:prSet presAssocID="{6EBA4F4A-8A5D-B141-8111-506AAC55FA24}" presName="sibTrans" presStyleCnt="0"/>
      <dgm:spPr/>
    </dgm:pt>
    <dgm:pt modelId="{035F54DF-C841-894A-BB5A-CC4A687CE940}" type="pres">
      <dgm:prSet presAssocID="{A42EB3CC-7DD4-064B-AE3D-A3D95FAC8081}" presName="node" presStyleLbl="node1" presStyleIdx="5" presStyleCnt="9">
        <dgm:presLayoutVars>
          <dgm:bulletEnabled val="1"/>
        </dgm:presLayoutVars>
      </dgm:prSet>
      <dgm:spPr/>
      <dgm:t>
        <a:bodyPr/>
        <a:lstStyle/>
        <a:p>
          <a:endParaRPr lang="en-US"/>
        </a:p>
      </dgm:t>
    </dgm:pt>
    <dgm:pt modelId="{B3E99D74-27C0-2C40-B690-08FE6EE71D55}" type="pres">
      <dgm:prSet presAssocID="{1F4DEE4F-C91A-D846-9CF0-4FB85A70E1AA}" presName="sibTrans" presStyleCnt="0"/>
      <dgm:spPr/>
    </dgm:pt>
    <dgm:pt modelId="{23480EC1-6959-8A40-B5B7-121C9C4BED11}" type="pres">
      <dgm:prSet presAssocID="{190450AC-48B0-C846-9017-473C3F0EE617}" presName="node" presStyleLbl="node1" presStyleIdx="6" presStyleCnt="9">
        <dgm:presLayoutVars>
          <dgm:bulletEnabled val="1"/>
        </dgm:presLayoutVars>
      </dgm:prSet>
      <dgm:spPr/>
      <dgm:t>
        <a:bodyPr/>
        <a:lstStyle/>
        <a:p>
          <a:endParaRPr lang="en-US"/>
        </a:p>
      </dgm:t>
    </dgm:pt>
    <dgm:pt modelId="{E6FB0CBC-DBB8-6B47-B7FE-26A7D1D21A94}" type="pres">
      <dgm:prSet presAssocID="{3FF2EB7D-48D3-824B-ABD3-D10C4E9A3691}" presName="sibTrans" presStyleCnt="0"/>
      <dgm:spPr/>
    </dgm:pt>
    <dgm:pt modelId="{A91B127E-3276-9947-8C6D-EDD28FC5346E}" type="pres">
      <dgm:prSet presAssocID="{CF652A5D-7D46-2D4D-8EAA-0995B3ABCE26}" presName="node" presStyleLbl="node1" presStyleIdx="7" presStyleCnt="9">
        <dgm:presLayoutVars>
          <dgm:bulletEnabled val="1"/>
        </dgm:presLayoutVars>
      </dgm:prSet>
      <dgm:spPr/>
      <dgm:t>
        <a:bodyPr/>
        <a:lstStyle/>
        <a:p>
          <a:endParaRPr lang="en-US"/>
        </a:p>
      </dgm:t>
    </dgm:pt>
    <dgm:pt modelId="{25CC0569-83AC-F544-A246-F42F3F100124}" type="pres">
      <dgm:prSet presAssocID="{A26DF039-1AD1-FE4B-A9DB-8F14FC1A871D}" presName="sibTrans" presStyleCnt="0"/>
      <dgm:spPr/>
    </dgm:pt>
    <dgm:pt modelId="{F69B5A43-26CD-5A4B-A234-8AE3E91F9F61}" type="pres">
      <dgm:prSet presAssocID="{004AB08F-4E86-2940-8F12-5F429B51F138}" presName="node" presStyleLbl="node1" presStyleIdx="8" presStyleCnt="9">
        <dgm:presLayoutVars>
          <dgm:bulletEnabled val="1"/>
        </dgm:presLayoutVars>
      </dgm:prSet>
      <dgm:spPr/>
      <dgm:t>
        <a:bodyPr/>
        <a:lstStyle/>
        <a:p>
          <a:endParaRPr lang="en-US"/>
        </a:p>
      </dgm:t>
    </dgm:pt>
  </dgm:ptLst>
  <dgm:cxnLst>
    <dgm:cxn modelId="{907DA0F2-7C79-9F43-9542-E3E2843EF31A}" type="presOf" srcId="{D97D0909-4E65-A649-A695-B767183931E4}" destId="{1437E84C-A58C-7C4B-BF20-D67CD87C8647}" srcOrd="0" destOrd="0" presId="urn:microsoft.com/office/officeart/2005/8/layout/default"/>
    <dgm:cxn modelId="{679015FB-DB3B-504E-9F9A-58AB309D16E1}" srcId="{D97D0909-4E65-A649-A695-B767183931E4}" destId="{190450AC-48B0-C846-9017-473C3F0EE617}" srcOrd="6" destOrd="0" parTransId="{142E1EFA-1B24-5543-9830-8B8BA18994E9}" sibTransId="{3FF2EB7D-48D3-824B-ABD3-D10C4E9A3691}"/>
    <dgm:cxn modelId="{484EA4A9-1F6D-384E-A6E4-75A278CE532F}" type="presOf" srcId="{3EE5F601-0DA3-0149-9572-D9593B8A783D}" destId="{CD2BBEDD-E288-1A4E-A630-96804293C9FC}" srcOrd="0" destOrd="0" presId="urn:microsoft.com/office/officeart/2005/8/layout/default"/>
    <dgm:cxn modelId="{17637F5F-AE94-9D4D-BDE2-B26CC1DCF105}" type="presOf" srcId="{190450AC-48B0-C846-9017-473C3F0EE617}" destId="{23480EC1-6959-8A40-B5B7-121C9C4BED11}" srcOrd="0" destOrd="0" presId="urn:microsoft.com/office/officeart/2005/8/layout/default"/>
    <dgm:cxn modelId="{562B69E0-5F50-5146-A0DE-6996A62E4360}" type="presOf" srcId="{83360756-E3C1-BB41-92A4-6B5D19CA1A60}" destId="{9D2F6F7F-F48F-D84F-9513-69AFDFC293D7}" srcOrd="0" destOrd="0" presId="urn:microsoft.com/office/officeart/2005/8/layout/default"/>
    <dgm:cxn modelId="{38E0674C-23D6-2944-BBC0-DF30D2187FF4}" type="presOf" srcId="{CF652A5D-7D46-2D4D-8EAA-0995B3ABCE26}" destId="{A91B127E-3276-9947-8C6D-EDD28FC5346E}" srcOrd="0" destOrd="0" presId="urn:microsoft.com/office/officeart/2005/8/layout/default"/>
    <dgm:cxn modelId="{E3F3D987-664C-EB42-92CC-2334EB8ECB57}" srcId="{D97D0909-4E65-A649-A695-B767183931E4}" destId="{CDD01741-5230-4B47-B96F-F912ACAC2B88}" srcOrd="1" destOrd="0" parTransId="{8CEA15E1-80AB-DD42-8C5E-8A29262F37FE}" sibTransId="{CA188731-137C-DA49-A95B-7685D44D6243}"/>
    <dgm:cxn modelId="{1C004C60-89AB-CF4A-B396-7CAF3BA80907}" srcId="{D97D0909-4E65-A649-A695-B767183931E4}" destId="{3EE5F601-0DA3-0149-9572-D9593B8A783D}" srcOrd="0" destOrd="0" parTransId="{8AD23C68-74DA-D649-A078-BADF912CBB4E}" sibTransId="{BEDB32F1-EC4A-0D4F-ADDA-3E32902C89B1}"/>
    <dgm:cxn modelId="{740135EF-C717-5347-B67E-CCCE0BA99583}" srcId="{D97D0909-4E65-A649-A695-B767183931E4}" destId="{89E1B55D-C941-7742-8983-0215C86E6CEF}" srcOrd="3" destOrd="0" parTransId="{29E2F9D1-34B0-E24F-9134-931CA9F9FD86}" sibTransId="{F7F0A1A3-0FA4-2846-8910-F63B7438D4F6}"/>
    <dgm:cxn modelId="{272FD5EC-D122-E84C-9F09-9DDC68711B0E}" type="presOf" srcId="{C35D9905-6245-234B-962B-4CDE207F077B}" destId="{149D9A39-8431-124E-AA17-F76A57B7E235}" srcOrd="0" destOrd="0" presId="urn:microsoft.com/office/officeart/2005/8/layout/default"/>
    <dgm:cxn modelId="{A2C46EF8-B002-D54A-B6FE-38439F52F290}" srcId="{D97D0909-4E65-A649-A695-B767183931E4}" destId="{83360756-E3C1-BB41-92A4-6B5D19CA1A60}" srcOrd="4" destOrd="0" parTransId="{8B0BDE60-B006-0647-8069-5E7405848832}" sibTransId="{6EBA4F4A-8A5D-B141-8111-506AAC55FA24}"/>
    <dgm:cxn modelId="{B51548D3-D853-E643-A379-F7B84999F12A}" srcId="{D97D0909-4E65-A649-A695-B767183931E4}" destId="{CF652A5D-7D46-2D4D-8EAA-0995B3ABCE26}" srcOrd="7" destOrd="0" parTransId="{8B786184-869F-E643-A175-4B304865F741}" sibTransId="{A26DF039-1AD1-FE4B-A9DB-8F14FC1A871D}"/>
    <dgm:cxn modelId="{0D66F406-03EF-834C-832D-C52B28E0EB9D}" type="presOf" srcId="{A42EB3CC-7DD4-064B-AE3D-A3D95FAC8081}" destId="{035F54DF-C841-894A-BB5A-CC4A687CE940}" srcOrd="0" destOrd="0" presId="urn:microsoft.com/office/officeart/2005/8/layout/default"/>
    <dgm:cxn modelId="{0DA260F5-6F10-4747-B96F-D8E5E70833F6}" type="presOf" srcId="{89E1B55D-C941-7742-8983-0215C86E6CEF}" destId="{85A0956B-29BD-E548-B770-21257BC48326}" srcOrd="0" destOrd="0" presId="urn:microsoft.com/office/officeart/2005/8/layout/default"/>
    <dgm:cxn modelId="{AD26EFF4-A2BF-1E44-B0A1-8387DBF84EB6}" srcId="{D97D0909-4E65-A649-A695-B767183931E4}" destId="{004AB08F-4E86-2940-8F12-5F429B51F138}" srcOrd="8" destOrd="0" parTransId="{A71DBE4F-78A2-E54E-815D-66B6E3554E25}" sibTransId="{8E82D86E-96B5-7F42-826C-8731D4150419}"/>
    <dgm:cxn modelId="{0E393C57-85F2-7942-904A-E0360CE3D5A5}" type="presOf" srcId="{CDD01741-5230-4B47-B96F-F912ACAC2B88}" destId="{FBBC2B41-9A64-594F-A37F-5946DA5597EA}" srcOrd="0" destOrd="0" presId="urn:microsoft.com/office/officeart/2005/8/layout/default"/>
    <dgm:cxn modelId="{9A56CBAD-2A42-9540-B8B7-1E5B0702B22A}" type="presOf" srcId="{004AB08F-4E86-2940-8F12-5F429B51F138}" destId="{F69B5A43-26CD-5A4B-A234-8AE3E91F9F61}" srcOrd="0" destOrd="0" presId="urn:microsoft.com/office/officeart/2005/8/layout/default"/>
    <dgm:cxn modelId="{1BCC82D9-FDAB-F14A-9D89-1BCF7910C4BD}" srcId="{D97D0909-4E65-A649-A695-B767183931E4}" destId="{A42EB3CC-7DD4-064B-AE3D-A3D95FAC8081}" srcOrd="5" destOrd="0" parTransId="{4FD2667B-342F-8F4C-9079-B008EE393009}" sibTransId="{1F4DEE4F-C91A-D846-9CF0-4FB85A70E1AA}"/>
    <dgm:cxn modelId="{5E15D843-A317-0B49-877F-62F29B623A5B}" srcId="{D97D0909-4E65-A649-A695-B767183931E4}" destId="{C35D9905-6245-234B-962B-4CDE207F077B}" srcOrd="2" destOrd="0" parTransId="{99AF6470-0740-494C-8BB4-BFEA5B4D2A30}" sibTransId="{AECC8E19-97B7-2548-AB08-9736C7399189}"/>
    <dgm:cxn modelId="{7DF84CBB-B4F0-A944-B82F-337C852B309B}" type="presParOf" srcId="{1437E84C-A58C-7C4B-BF20-D67CD87C8647}" destId="{CD2BBEDD-E288-1A4E-A630-96804293C9FC}" srcOrd="0" destOrd="0" presId="urn:microsoft.com/office/officeart/2005/8/layout/default"/>
    <dgm:cxn modelId="{F2D8E751-2099-4D44-A238-A75E47F702E7}" type="presParOf" srcId="{1437E84C-A58C-7C4B-BF20-D67CD87C8647}" destId="{FD90F64A-3FB6-6948-BC84-84ABAF21E5F5}" srcOrd="1" destOrd="0" presId="urn:microsoft.com/office/officeart/2005/8/layout/default"/>
    <dgm:cxn modelId="{738EF7E7-5249-934D-B665-DA06A991F36A}" type="presParOf" srcId="{1437E84C-A58C-7C4B-BF20-D67CD87C8647}" destId="{FBBC2B41-9A64-594F-A37F-5946DA5597EA}" srcOrd="2" destOrd="0" presId="urn:microsoft.com/office/officeart/2005/8/layout/default"/>
    <dgm:cxn modelId="{9C2792E7-6386-CB45-9498-73FBB0F60879}" type="presParOf" srcId="{1437E84C-A58C-7C4B-BF20-D67CD87C8647}" destId="{ABCD042D-189F-9F4E-A2E9-0F0C97EC11A7}" srcOrd="3" destOrd="0" presId="urn:microsoft.com/office/officeart/2005/8/layout/default"/>
    <dgm:cxn modelId="{689016BF-ABCD-3649-89A8-0CFCE7156BC6}" type="presParOf" srcId="{1437E84C-A58C-7C4B-BF20-D67CD87C8647}" destId="{149D9A39-8431-124E-AA17-F76A57B7E235}" srcOrd="4" destOrd="0" presId="urn:microsoft.com/office/officeart/2005/8/layout/default"/>
    <dgm:cxn modelId="{847490E4-9E4A-254D-9B1A-D9E137EADB23}" type="presParOf" srcId="{1437E84C-A58C-7C4B-BF20-D67CD87C8647}" destId="{FD2C979D-9D02-E94A-913E-E808F2BD1F4E}" srcOrd="5" destOrd="0" presId="urn:microsoft.com/office/officeart/2005/8/layout/default"/>
    <dgm:cxn modelId="{DEF74A58-7434-B049-8D82-9B5FFB0B5A52}" type="presParOf" srcId="{1437E84C-A58C-7C4B-BF20-D67CD87C8647}" destId="{85A0956B-29BD-E548-B770-21257BC48326}" srcOrd="6" destOrd="0" presId="urn:microsoft.com/office/officeart/2005/8/layout/default"/>
    <dgm:cxn modelId="{8C3457FC-F99F-0141-94DE-8759A8A36F6C}" type="presParOf" srcId="{1437E84C-A58C-7C4B-BF20-D67CD87C8647}" destId="{0C249D57-F610-C44C-B35B-D1CCA783A79D}" srcOrd="7" destOrd="0" presId="urn:microsoft.com/office/officeart/2005/8/layout/default"/>
    <dgm:cxn modelId="{2B71476C-B0AF-4F4C-8CFD-8FBE3028D95D}" type="presParOf" srcId="{1437E84C-A58C-7C4B-BF20-D67CD87C8647}" destId="{9D2F6F7F-F48F-D84F-9513-69AFDFC293D7}" srcOrd="8" destOrd="0" presId="urn:microsoft.com/office/officeart/2005/8/layout/default"/>
    <dgm:cxn modelId="{334B677C-ACDE-A64B-9D3D-0A59F2DBFD8A}" type="presParOf" srcId="{1437E84C-A58C-7C4B-BF20-D67CD87C8647}" destId="{1B392F0D-64BD-3548-8DDB-ACD65D096FFB}" srcOrd="9" destOrd="0" presId="urn:microsoft.com/office/officeart/2005/8/layout/default"/>
    <dgm:cxn modelId="{61F35F38-2C06-C74A-8725-15B7F328502D}" type="presParOf" srcId="{1437E84C-A58C-7C4B-BF20-D67CD87C8647}" destId="{035F54DF-C841-894A-BB5A-CC4A687CE940}" srcOrd="10" destOrd="0" presId="urn:microsoft.com/office/officeart/2005/8/layout/default"/>
    <dgm:cxn modelId="{749050AF-2DEF-2E4E-975D-70C4D9BB10A2}" type="presParOf" srcId="{1437E84C-A58C-7C4B-BF20-D67CD87C8647}" destId="{B3E99D74-27C0-2C40-B690-08FE6EE71D55}" srcOrd="11" destOrd="0" presId="urn:microsoft.com/office/officeart/2005/8/layout/default"/>
    <dgm:cxn modelId="{BFCEB893-34FB-EF4C-A095-4CCAF1DE89BD}" type="presParOf" srcId="{1437E84C-A58C-7C4B-BF20-D67CD87C8647}" destId="{23480EC1-6959-8A40-B5B7-121C9C4BED11}" srcOrd="12" destOrd="0" presId="urn:microsoft.com/office/officeart/2005/8/layout/default"/>
    <dgm:cxn modelId="{7D79AC46-DECF-854E-9B16-2A2FD0BC4BBE}" type="presParOf" srcId="{1437E84C-A58C-7C4B-BF20-D67CD87C8647}" destId="{E6FB0CBC-DBB8-6B47-B7FE-26A7D1D21A94}" srcOrd="13" destOrd="0" presId="urn:microsoft.com/office/officeart/2005/8/layout/default"/>
    <dgm:cxn modelId="{1DF15742-900A-F340-8CCE-BAB8B08204CE}" type="presParOf" srcId="{1437E84C-A58C-7C4B-BF20-D67CD87C8647}" destId="{A91B127E-3276-9947-8C6D-EDD28FC5346E}" srcOrd="14" destOrd="0" presId="urn:microsoft.com/office/officeart/2005/8/layout/default"/>
    <dgm:cxn modelId="{E4580BF7-63A3-9D41-AA84-AF6E0C531AC6}" type="presParOf" srcId="{1437E84C-A58C-7C4B-BF20-D67CD87C8647}" destId="{25CC0569-83AC-F544-A246-F42F3F100124}" srcOrd="15" destOrd="0" presId="urn:microsoft.com/office/officeart/2005/8/layout/default"/>
    <dgm:cxn modelId="{9F054DCB-4959-C141-9075-6015B9D764CD}" type="presParOf" srcId="{1437E84C-A58C-7C4B-BF20-D67CD87C8647}" destId="{F69B5A43-26CD-5A4B-A234-8AE3E91F9F6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B7690B-AD0B-754A-BC19-60B61FBFD1D6}"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5803FF5D-663B-C64A-99C0-9A032B4B8473}">
      <dgm:prSet/>
      <dgm:spPr/>
      <dgm:t>
        <a:bodyPr/>
        <a:lstStyle/>
        <a:p>
          <a:pPr rtl="0"/>
          <a:r>
            <a:rPr lang="en-US" dirty="0" smtClean="0">
              <a:latin typeface="Century Gothic"/>
              <a:cs typeface="Century Gothic"/>
            </a:rPr>
            <a:t>Recognize signs</a:t>
          </a:r>
        </a:p>
      </dgm:t>
    </dgm:pt>
    <dgm:pt modelId="{C64A1244-63EF-F445-AC12-85B4D3825D55}" type="parTrans" cxnId="{0EB82E2E-013E-1546-9586-D55DF505CD47}">
      <dgm:prSet/>
      <dgm:spPr/>
      <dgm:t>
        <a:bodyPr/>
        <a:lstStyle/>
        <a:p>
          <a:endParaRPr lang="en-US">
            <a:latin typeface="Century Gothic"/>
            <a:cs typeface="Century Gothic"/>
          </a:endParaRPr>
        </a:p>
      </dgm:t>
    </dgm:pt>
    <dgm:pt modelId="{C4DFB29A-FE78-3B4D-854D-F10357F9BC9F}" type="sibTrans" cxnId="{0EB82E2E-013E-1546-9586-D55DF505CD47}">
      <dgm:prSet/>
      <dgm:spPr/>
      <dgm:t>
        <a:bodyPr/>
        <a:lstStyle/>
        <a:p>
          <a:endParaRPr lang="en-US">
            <a:latin typeface="Century Gothic"/>
            <a:cs typeface="Century Gothic"/>
          </a:endParaRPr>
        </a:p>
      </dgm:t>
    </dgm:pt>
    <dgm:pt modelId="{891A6F4E-3B34-A844-BB77-A691301D6D5F}">
      <dgm:prSet/>
      <dgm:spPr/>
      <dgm:t>
        <a:bodyPr/>
        <a:lstStyle/>
        <a:p>
          <a:pPr rtl="0"/>
          <a:r>
            <a:rPr lang="en-US" dirty="0" smtClean="0">
              <a:latin typeface="Century Gothic"/>
              <a:cs typeface="Century Gothic"/>
            </a:rPr>
            <a:t>Irritability</a:t>
          </a:r>
        </a:p>
      </dgm:t>
    </dgm:pt>
    <dgm:pt modelId="{8DA93E99-96F6-3B44-973C-A24A8B1DE280}" type="parTrans" cxnId="{F4712668-29B0-6A4B-B2D1-0B57BC6E6D94}">
      <dgm:prSet/>
      <dgm:spPr/>
      <dgm:t>
        <a:bodyPr/>
        <a:lstStyle/>
        <a:p>
          <a:endParaRPr lang="en-US">
            <a:latin typeface="Century Gothic"/>
            <a:cs typeface="Century Gothic"/>
          </a:endParaRPr>
        </a:p>
      </dgm:t>
    </dgm:pt>
    <dgm:pt modelId="{2A47746F-03B4-9946-B02F-478E5337EB9F}" type="sibTrans" cxnId="{F4712668-29B0-6A4B-B2D1-0B57BC6E6D94}">
      <dgm:prSet/>
      <dgm:spPr/>
      <dgm:t>
        <a:bodyPr/>
        <a:lstStyle/>
        <a:p>
          <a:endParaRPr lang="en-US">
            <a:latin typeface="Century Gothic"/>
            <a:cs typeface="Century Gothic"/>
          </a:endParaRPr>
        </a:p>
      </dgm:t>
    </dgm:pt>
    <dgm:pt modelId="{8DDDB014-0D28-C948-807B-B86C82D7B1CA}">
      <dgm:prSet/>
      <dgm:spPr/>
      <dgm:t>
        <a:bodyPr/>
        <a:lstStyle/>
        <a:p>
          <a:pPr rtl="0"/>
          <a:r>
            <a:rPr lang="en-US" dirty="0" smtClean="0">
              <a:latin typeface="Century Gothic"/>
              <a:cs typeface="Century Gothic"/>
            </a:rPr>
            <a:t>Difficulty planning &amp; concentrating</a:t>
          </a:r>
        </a:p>
      </dgm:t>
    </dgm:pt>
    <dgm:pt modelId="{70F3171A-D3CE-1748-A9CD-B190E3A9E25B}" type="parTrans" cxnId="{E841258F-4CA5-5C4A-8BE0-90B80E59DCE8}">
      <dgm:prSet/>
      <dgm:spPr/>
      <dgm:t>
        <a:bodyPr/>
        <a:lstStyle/>
        <a:p>
          <a:endParaRPr lang="en-US">
            <a:latin typeface="Century Gothic"/>
            <a:cs typeface="Century Gothic"/>
          </a:endParaRPr>
        </a:p>
      </dgm:t>
    </dgm:pt>
    <dgm:pt modelId="{30BF9FC3-9D38-9745-A1BA-9B1D3D0C7180}" type="sibTrans" cxnId="{E841258F-4CA5-5C4A-8BE0-90B80E59DCE8}">
      <dgm:prSet/>
      <dgm:spPr/>
      <dgm:t>
        <a:bodyPr/>
        <a:lstStyle/>
        <a:p>
          <a:endParaRPr lang="en-US">
            <a:latin typeface="Century Gothic"/>
            <a:cs typeface="Century Gothic"/>
          </a:endParaRPr>
        </a:p>
      </dgm:t>
    </dgm:pt>
    <dgm:pt modelId="{0298642F-6C24-2C4E-9D3B-C9E3BC759FB1}">
      <dgm:prSet/>
      <dgm:spPr/>
      <dgm:t>
        <a:bodyPr/>
        <a:lstStyle/>
        <a:p>
          <a:pPr rtl="0"/>
          <a:r>
            <a:rPr lang="en-US" dirty="0" smtClean="0">
              <a:latin typeface="Century Gothic"/>
              <a:cs typeface="Century Gothic"/>
            </a:rPr>
            <a:t>Numb</a:t>
          </a:r>
        </a:p>
      </dgm:t>
    </dgm:pt>
    <dgm:pt modelId="{80A3FE75-4634-1E47-B6D9-0F23DB30CE92}" type="parTrans" cxnId="{34D744BD-CADB-B940-8914-1C069A4CD021}">
      <dgm:prSet/>
      <dgm:spPr/>
      <dgm:t>
        <a:bodyPr/>
        <a:lstStyle/>
        <a:p>
          <a:endParaRPr lang="en-US">
            <a:latin typeface="Century Gothic"/>
            <a:cs typeface="Century Gothic"/>
          </a:endParaRPr>
        </a:p>
      </dgm:t>
    </dgm:pt>
    <dgm:pt modelId="{2FE6739C-4B15-F843-BB1A-B73C1286A4B7}" type="sibTrans" cxnId="{34D744BD-CADB-B940-8914-1C069A4CD021}">
      <dgm:prSet/>
      <dgm:spPr/>
      <dgm:t>
        <a:bodyPr/>
        <a:lstStyle/>
        <a:p>
          <a:endParaRPr lang="en-US">
            <a:latin typeface="Century Gothic"/>
            <a:cs typeface="Century Gothic"/>
          </a:endParaRPr>
        </a:p>
      </dgm:t>
    </dgm:pt>
    <dgm:pt modelId="{667EFAEE-37C4-3145-8EEA-73D48465C91D}">
      <dgm:prSet/>
      <dgm:spPr/>
      <dgm:t>
        <a:bodyPr/>
        <a:lstStyle/>
        <a:p>
          <a:pPr rtl="0"/>
          <a:r>
            <a:rPr lang="en-US" dirty="0" smtClean="0">
              <a:latin typeface="Century Gothic"/>
              <a:cs typeface="Century Gothic"/>
            </a:rPr>
            <a:t>Intensive feeling</a:t>
          </a:r>
        </a:p>
      </dgm:t>
    </dgm:pt>
    <dgm:pt modelId="{94D18CA9-B130-7E46-AEF9-FF6D78ECC384}" type="parTrans" cxnId="{D639B5C5-58FD-3841-91FF-71FBC186C673}">
      <dgm:prSet/>
      <dgm:spPr/>
      <dgm:t>
        <a:bodyPr/>
        <a:lstStyle/>
        <a:p>
          <a:endParaRPr lang="en-US">
            <a:latin typeface="Century Gothic"/>
            <a:cs typeface="Century Gothic"/>
          </a:endParaRPr>
        </a:p>
      </dgm:t>
    </dgm:pt>
    <dgm:pt modelId="{F10EE830-A12D-AC40-98AB-30B0F9CBD621}" type="sibTrans" cxnId="{D639B5C5-58FD-3841-91FF-71FBC186C673}">
      <dgm:prSet/>
      <dgm:spPr/>
      <dgm:t>
        <a:bodyPr/>
        <a:lstStyle/>
        <a:p>
          <a:endParaRPr lang="en-US">
            <a:latin typeface="Century Gothic"/>
            <a:cs typeface="Century Gothic"/>
          </a:endParaRPr>
        </a:p>
      </dgm:t>
    </dgm:pt>
    <dgm:pt modelId="{DC109A82-6095-4442-BB8E-D1D42D3A6041}">
      <dgm:prSet/>
      <dgm:spPr/>
      <dgm:t>
        <a:bodyPr/>
        <a:lstStyle/>
        <a:p>
          <a:pPr rtl="0"/>
          <a:r>
            <a:rPr lang="en-US" dirty="0" smtClean="0">
              <a:solidFill>
                <a:schemeClr val="bg1"/>
              </a:solidFill>
              <a:latin typeface="Century Gothic"/>
              <a:cs typeface="Century Gothic"/>
            </a:rPr>
            <a:t>Don’t go it alone</a:t>
          </a:r>
        </a:p>
      </dgm:t>
    </dgm:pt>
    <dgm:pt modelId="{9508D88F-D502-5B40-82F0-FEAD077BCFF3}" type="parTrans" cxnId="{93B2E31F-90E7-F744-9F8B-D709AC503157}">
      <dgm:prSet/>
      <dgm:spPr/>
      <dgm:t>
        <a:bodyPr/>
        <a:lstStyle/>
        <a:p>
          <a:endParaRPr lang="en-US">
            <a:latin typeface="Century Gothic"/>
            <a:cs typeface="Century Gothic"/>
          </a:endParaRPr>
        </a:p>
      </dgm:t>
    </dgm:pt>
    <dgm:pt modelId="{4ED67964-2634-BE42-8967-FB56229C245D}" type="sibTrans" cxnId="{93B2E31F-90E7-F744-9F8B-D709AC503157}">
      <dgm:prSet/>
      <dgm:spPr/>
      <dgm:t>
        <a:bodyPr/>
        <a:lstStyle/>
        <a:p>
          <a:endParaRPr lang="en-US">
            <a:latin typeface="Century Gothic"/>
            <a:cs typeface="Century Gothic"/>
          </a:endParaRPr>
        </a:p>
      </dgm:t>
    </dgm:pt>
    <dgm:pt modelId="{64EFD0F8-7F29-7D4C-B4F9-5E248B61AA06}">
      <dgm:prSet/>
      <dgm:spPr/>
      <dgm:t>
        <a:bodyPr/>
        <a:lstStyle/>
        <a:p>
          <a:pPr rtl="0"/>
          <a:r>
            <a:rPr lang="en-US" dirty="0" smtClean="0">
              <a:solidFill>
                <a:schemeClr val="bg1"/>
              </a:solidFill>
              <a:latin typeface="Century Gothic"/>
              <a:cs typeface="Century Gothic"/>
            </a:rPr>
            <a:t>Teams</a:t>
          </a:r>
        </a:p>
      </dgm:t>
    </dgm:pt>
    <dgm:pt modelId="{131EB471-5750-0F46-9211-A7DB6E4B1432}" type="parTrans" cxnId="{9E0528BA-21EE-D04A-B117-3B95383073E8}">
      <dgm:prSet/>
      <dgm:spPr/>
      <dgm:t>
        <a:bodyPr/>
        <a:lstStyle/>
        <a:p>
          <a:endParaRPr lang="en-US">
            <a:latin typeface="Century Gothic"/>
            <a:cs typeface="Century Gothic"/>
          </a:endParaRPr>
        </a:p>
      </dgm:t>
    </dgm:pt>
    <dgm:pt modelId="{A3DE9268-FDCF-C949-BDF0-2935B5008DDB}" type="sibTrans" cxnId="{9E0528BA-21EE-D04A-B117-3B95383073E8}">
      <dgm:prSet/>
      <dgm:spPr/>
      <dgm:t>
        <a:bodyPr/>
        <a:lstStyle/>
        <a:p>
          <a:endParaRPr lang="en-US">
            <a:latin typeface="Century Gothic"/>
            <a:cs typeface="Century Gothic"/>
          </a:endParaRPr>
        </a:p>
      </dgm:t>
    </dgm:pt>
    <dgm:pt modelId="{A264051C-5F2D-2446-9F98-04C04013942E}">
      <dgm:prSet/>
      <dgm:spPr/>
      <dgm:t>
        <a:bodyPr/>
        <a:lstStyle/>
        <a:p>
          <a:pPr rtl="0"/>
          <a:r>
            <a:rPr lang="en-US" dirty="0" smtClean="0">
              <a:solidFill>
                <a:schemeClr val="bg1"/>
              </a:solidFill>
              <a:latin typeface="Century Gothic"/>
              <a:cs typeface="Century Gothic"/>
            </a:rPr>
            <a:t>Administrators</a:t>
          </a:r>
        </a:p>
      </dgm:t>
    </dgm:pt>
    <dgm:pt modelId="{FE6A929F-F7BF-864F-AA87-F3CBFBE97CDA}" type="parTrans" cxnId="{27735CF1-7B19-D040-A2C7-73C52BDCBD83}">
      <dgm:prSet/>
      <dgm:spPr/>
      <dgm:t>
        <a:bodyPr/>
        <a:lstStyle/>
        <a:p>
          <a:endParaRPr lang="en-US">
            <a:latin typeface="Century Gothic"/>
            <a:cs typeface="Century Gothic"/>
          </a:endParaRPr>
        </a:p>
      </dgm:t>
    </dgm:pt>
    <dgm:pt modelId="{4D844A82-FD22-7A48-A58E-1A87ED2B09FB}" type="sibTrans" cxnId="{27735CF1-7B19-D040-A2C7-73C52BDCBD83}">
      <dgm:prSet/>
      <dgm:spPr/>
      <dgm:t>
        <a:bodyPr/>
        <a:lstStyle/>
        <a:p>
          <a:endParaRPr lang="en-US">
            <a:latin typeface="Century Gothic"/>
            <a:cs typeface="Century Gothic"/>
          </a:endParaRPr>
        </a:p>
      </dgm:t>
    </dgm:pt>
    <dgm:pt modelId="{7CECA09B-B4EC-654E-B785-7B03DF513C2B}">
      <dgm:prSet/>
      <dgm:spPr/>
      <dgm:t>
        <a:bodyPr/>
        <a:lstStyle/>
        <a:p>
          <a:pPr rtl="0"/>
          <a:r>
            <a:rPr lang="en-US" dirty="0" smtClean="0">
              <a:solidFill>
                <a:schemeClr val="bg1"/>
              </a:solidFill>
              <a:latin typeface="Century Gothic"/>
              <a:cs typeface="Century Gothic"/>
            </a:rPr>
            <a:t>Colleagues</a:t>
          </a:r>
        </a:p>
      </dgm:t>
    </dgm:pt>
    <dgm:pt modelId="{EF4D5213-0317-C142-BD9C-D93875E56DE1}" type="parTrans" cxnId="{2D3EB0F2-25E3-DD46-A3A6-07730D28C19B}">
      <dgm:prSet/>
      <dgm:spPr/>
      <dgm:t>
        <a:bodyPr/>
        <a:lstStyle/>
        <a:p>
          <a:endParaRPr lang="en-US">
            <a:latin typeface="Century Gothic"/>
            <a:cs typeface="Century Gothic"/>
          </a:endParaRPr>
        </a:p>
      </dgm:t>
    </dgm:pt>
    <dgm:pt modelId="{99488DE3-A0E6-BC47-BE0C-351504B276E6}" type="sibTrans" cxnId="{2D3EB0F2-25E3-DD46-A3A6-07730D28C19B}">
      <dgm:prSet/>
      <dgm:spPr/>
      <dgm:t>
        <a:bodyPr/>
        <a:lstStyle/>
        <a:p>
          <a:endParaRPr lang="en-US">
            <a:latin typeface="Century Gothic"/>
            <a:cs typeface="Century Gothic"/>
          </a:endParaRPr>
        </a:p>
      </dgm:t>
    </dgm:pt>
    <dgm:pt modelId="{83FD63F8-3B72-5043-9596-A23F652D9D4B}">
      <dgm:prSet/>
      <dgm:spPr/>
      <dgm:t>
        <a:bodyPr/>
        <a:lstStyle/>
        <a:p>
          <a:pPr rtl="0"/>
          <a:r>
            <a:rPr lang="en-US" dirty="0" smtClean="0">
              <a:latin typeface="Century Gothic"/>
              <a:cs typeface="Century Gothic"/>
            </a:rPr>
            <a:t>Recognize as occupational hazard</a:t>
          </a:r>
        </a:p>
      </dgm:t>
    </dgm:pt>
    <dgm:pt modelId="{6561FFA3-78BB-8540-8235-1EFB552B3387}" type="parTrans" cxnId="{76730AB1-C20F-A346-B363-1C809B2FE9B6}">
      <dgm:prSet/>
      <dgm:spPr/>
      <dgm:t>
        <a:bodyPr/>
        <a:lstStyle/>
        <a:p>
          <a:endParaRPr lang="en-US">
            <a:latin typeface="Century Gothic"/>
            <a:cs typeface="Century Gothic"/>
          </a:endParaRPr>
        </a:p>
      </dgm:t>
    </dgm:pt>
    <dgm:pt modelId="{16E8CD11-F9AD-B445-B6A5-F69A356E247E}" type="sibTrans" cxnId="{76730AB1-C20F-A346-B363-1C809B2FE9B6}">
      <dgm:prSet/>
      <dgm:spPr/>
      <dgm:t>
        <a:bodyPr/>
        <a:lstStyle/>
        <a:p>
          <a:endParaRPr lang="en-US">
            <a:latin typeface="Century Gothic"/>
            <a:cs typeface="Century Gothic"/>
          </a:endParaRPr>
        </a:p>
      </dgm:t>
    </dgm:pt>
    <dgm:pt modelId="{C8036827-B1E4-AF46-BFF7-070BB0A360AF}">
      <dgm:prSet/>
      <dgm:spPr/>
      <dgm:t>
        <a:bodyPr/>
        <a:lstStyle/>
        <a:p>
          <a:pPr rtl="0"/>
          <a:r>
            <a:rPr lang="en-US" dirty="0" smtClean="0">
              <a:latin typeface="Century Gothic"/>
              <a:cs typeface="Century Gothic"/>
            </a:rPr>
            <a:t>“cost of caring”</a:t>
          </a:r>
        </a:p>
      </dgm:t>
    </dgm:pt>
    <dgm:pt modelId="{2ED9930D-3CF8-D648-8E4A-B3AE7263819C}" type="parTrans" cxnId="{CEBCA42F-EA99-934D-9A41-9DAA62A35517}">
      <dgm:prSet/>
      <dgm:spPr/>
      <dgm:t>
        <a:bodyPr/>
        <a:lstStyle/>
        <a:p>
          <a:endParaRPr lang="en-US">
            <a:latin typeface="Century Gothic"/>
            <a:cs typeface="Century Gothic"/>
          </a:endParaRPr>
        </a:p>
      </dgm:t>
    </dgm:pt>
    <dgm:pt modelId="{D3FB84A7-EE48-B94B-9F88-F7417052CD04}" type="sibTrans" cxnId="{CEBCA42F-EA99-934D-9A41-9DAA62A35517}">
      <dgm:prSet/>
      <dgm:spPr/>
      <dgm:t>
        <a:bodyPr/>
        <a:lstStyle/>
        <a:p>
          <a:endParaRPr lang="en-US">
            <a:latin typeface="Century Gothic"/>
            <a:cs typeface="Century Gothic"/>
          </a:endParaRPr>
        </a:p>
      </dgm:t>
    </dgm:pt>
    <dgm:pt modelId="{31E3318F-2FCC-E348-A8A5-25EE0ABFC1D4}">
      <dgm:prSet/>
      <dgm:spPr/>
      <dgm:t>
        <a:bodyPr/>
        <a:lstStyle/>
        <a:p>
          <a:pPr rtl="0"/>
          <a:r>
            <a:rPr lang="en-US" dirty="0" smtClean="0">
              <a:latin typeface="Century Gothic"/>
              <a:cs typeface="Century Gothic"/>
            </a:rPr>
            <a:t>NOT weakness</a:t>
          </a:r>
        </a:p>
      </dgm:t>
    </dgm:pt>
    <dgm:pt modelId="{06345637-CE9F-0F43-8883-3F76D8809883}" type="parTrans" cxnId="{15FFF2E5-0AC5-A345-8161-69BC1378C5A9}">
      <dgm:prSet/>
      <dgm:spPr/>
      <dgm:t>
        <a:bodyPr/>
        <a:lstStyle/>
        <a:p>
          <a:endParaRPr lang="en-US">
            <a:latin typeface="Century Gothic"/>
            <a:cs typeface="Century Gothic"/>
          </a:endParaRPr>
        </a:p>
      </dgm:t>
    </dgm:pt>
    <dgm:pt modelId="{D7760861-C96F-494F-BBA4-914464DA3881}" type="sibTrans" cxnId="{15FFF2E5-0AC5-A345-8161-69BC1378C5A9}">
      <dgm:prSet/>
      <dgm:spPr/>
      <dgm:t>
        <a:bodyPr/>
        <a:lstStyle/>
        <a:p>
          <a:endParaRPr lang="en-US">
            <a:latin typeface="Century Gothic"/>
            <a:cs typeface="Century Gothic"/>
          </a:endParaRPr>
        </a:p>
      </dgm:t>
    </dgm:pt>
    <dgm:pt modelId="{51BE7635-1C62-5C43-A6CC-2224230A4F1A}">
      <dgm:prSet/>
      <dgm:spPr/>
      <dgm:t>
        <a:bodyPr/>
        <a:lstStyle/>
        <a:p>
          <a:pPr rtl="0"/>
          <a:r>
            <a:rPr lang="en-US" dirty="0" smtClean="0">
              <a:latin typeface="Century Gothic"/>
              <a:cs typeface="Century Gothic"/>
            </a:rPr>
            <a:t>Seek help with own trauma</a:t>
          </a:r>
        </a:p>
      </dgm:t>
    </dgm:pt>
    <dgm:pt modelId="{08C0971D-54FE-3E4C-9904-EB80D5AD3E80}" type="parTrans" cxnId="{42CCAD49-1AB5-B641-AED8-9698AC45F151}">
      <dgm:prSet/>
      <dgm:spPr/>
      <dgm:t>
        <a:bodyPr/>
        <a:lstStyle/>
        <a:p>
          <a:endParaRPr lang="en-US">
            <a:latin typeface="Century Gothic"/>
            <a:cs typeface="Century Gothic"/>
          </a:endParaRPr>
        </a:p>
      </dgm:t>
    </dgm:pt>
    <dgm:pt modelId="{FC3E4B30-5412-A648-88A3-C2BB77CA76D5}" type="sibTrans" cxnId="{42CCAD49-1AB5-B641-AED8-9698AC45F151}">
      <dgm:prSet/>
      <dgm:spPr/>
      <dgm:t>
        <a:bodyPr/>
        <a:lstStyle/>
        <a:p>
          <a:endParaRPr lang="en-US">
            <a:latin typeface="Century Gothic"/>
            <a:cs typeface="Century Gothic"/>
          </a:endParaRPr>
        </a:p>
      </dgm:t>
    </dgm:pt>
    <dgm:pt modelId="{EA814BB4-D224-9E4E-AEDF-F1DD42427733}">
      <dgm:prSet/>
      <dgm:spPr/>
      <dgm:t>
        <a:bodyPr/>
        <a:lstStyle/>
        <a:p>
          <a:pPr rtl="0"/>
          <a:r>
            <a:rPr lang="en-US" dirty="0" smtClean="0">
              <a:latin typeface="Century Gothic"/>
              <a:cs typeface="Century Gothic"/>
            </a:rPr>
            <a:t>Attend to self care</a:t>
          </a:r>
        </a:p>
      </dgm:t>
    </dgm:pt>
    <dgm:pt modelId="{4130AF86-8878-6443-A0D1-2A456468FDE6}" type="parTrans" cxnId="{A333477E-02E3-B14F-93CF-7549CE67F2A4}">
      <dgm:prSet/>
      <dgm:spPr/>
      <dgm:t>
        <a:bodyPr/>
        <a:lstStyle/>
        <a:p>
          <a:endParaRPr lang="en-US">
            <a:latin typeface="Century Gothic"/>
            <a:cs typeface="Century Gothic"/>
          </a:endParaRPr>
        </a:p>
      </dgm:t>
    </dgm:pt>
    <dgm:pt modelId="{610FA5E3-66EE-4344-80D4-E6BC38D76ACC}" type="sibTrans" cxnId="{A333477E-02E3-B14F-93CF-7549CE67F2A4}">
      <dgm:prSet/>
      <dgm:spPr/>
      <dgm:t>
        <a:bodyPr/>
        <a:lstStyle/>
        <a:p>
          <a:endParaRPr lang="en-US">
            <a:latin typeface="Century Gothic"/>
            <a:cs typeface="Century Gothic"/>
          </a:endParaRPr>
        </a:p>
      </dgm:t>
    </dgm:pt>
    <dgm:pt modelId="{343A1672-3E9E-094D-A84F-39E31FCCF9D5}">
      <dgm:prSet/>
      <dgm:spPr/>
      <dgm:t>
        <a:bodyPr/>
        <a:lstStyle/>
        <a:p>
          <a:pPr rtl="0"/>
          <a:r>
            <a:rPr lang="en-US" dirty="0" smtClean="0">
              <a:latin typeface="Century Gothic"/>
              <a:cs typeface="Century Gothic"/>
            </a:rPr>
            <a:t>Eat well</a:t>
          </a:r>
        </a:p>
      </dgm:t>
    </dgm:pt>
    <dgm:pt modelId="{1A9FFEA7-D3BA-E54D-BE22-4BA04065BE2A}" type="parTrans" cxnId="{1E16C120-7705-DF4E-A740-B5E2101221F4}">
      <dgm:prSet/>
      <dgm:spPr/>
      <dgm:t>
        <a:bodyPr/>
        <a:lstStyle/>
        <a:p>
          <a:endParaRPr lang="en-US">
            <a:latin typeface="Century Gothic"/>
            <a:cs typeface="Century Gothic"/>
          </a:endParaRPr>
        </a:p>
      </dgm:t>
    </dgm:pt>
    <dgm:pt modelId="{E3507F8B-2F9B-8B43-B16E-CBBAA71C12E4}" type="sibTrans" cxnId="{1E16C120-7705-DF4E-A740-B5E2101221F4}">
      <dgm:prSet/>
      <dgm:spPr/>
      <dgm:t>
        <a:bodyPr/>
        <a:lstStyle/>
        <a:p>
          <a:endParaRPr lang="en-US">
            <a:latin typeface="Century Gothic"/>
            <a:cs typeface="Century Gothic"/>
          </a:endParaRPr>
        </a:p>
      </dgm:t>
    </dgm:pt>
    <dgm:pt modelId="{F3FB8D9D-C2B9-D341-BD4C-C8297A50D344}">
      <dgm:prSet/>
      <dgm:spPr/>
      <dgm:t>
        <a:bodyPr/>
        <a:lstStyle/>
        <a:p>
          <a:pPr rtl="0"/>
          <a:r>
            <a:rPr lang="en-US" dirty="0" smtClean="0">
              <a:latin typeface="Century Gothic"/>
              <a:cs typeface="Century Gothic"/>
            </a:rPr>
            <a:t>Exercise</a:t>
          </a:r>
        </a:p>
      </dgm:t>
    </dgm:pt>
    <dgm:pt modelId="{B05DFC9A-F9EF-CC4C-9EF9-63DBC8B8EA44}" type="parTrans" cxnId="{465D9CD4-5CF6-7F40-9F45-F61C63BAA6E1}">
      <dgm:prSet/>
      <dgm:spPr/>
      <dgm:t>
        <a:bodyPr/>
        <a:lstStyle/>
        <a:p>
          <a:endParaRPr lang="en-US">
            <a:latin typeface="Century Gothic"/>
            <a:cs typeface="Century Gothic"/>
          </a:endParaRPr>
        </a:p>
      </dgm:t>
    </dgm:pt>
    <dgm:pt modelId="{F9783D45-E2D0-4B43-8D50-C66FB454D247}" type="sibTrans" cxnId="{465D9CD4-5CF6-7F40-9F45-F61C63BAA6E1}">
      <dgm:prSet/>
      <dgm:spPr/>
      <dgm:t>
        <a:bodyPr/>
        <a:lstStyle/>
        <a:p>
          <a:endParaRPr lang="en-US">
            <a:latin typeface="Century Gothic"/>
            <a:cs typeface="Century Gothic"/>
          </a:endParaRPr>
        </a:p>
      </dgm:t>
    </dgm:pt>
    <dgm:pt modelId="{88418DDF-226E-974C-978A-6CB59D77EB44}">
      <dgm:prSet/>
      <dgm:spPr/>
      <dgm:t>
        <a:bodyPr/>
        <a:lstStyle/>
        <a:p>
          <a:pPr rtl="0"/>
          <a:r>
            <a:rPr lang="en-US" dirty="0" smtClean="0">
              <a:latin typeface="Century Gothic"/>
              <a:cs typeface="Century Gothic"/>
            </a:rPr>
            <a:t>Sleep</a:t>
          </a:r>
        </a:p>
      </dgm:t>
    </dgm:pt>
    <dgm:pt modelId="{66F73799-6768-F940-9C9B-0EA33CD45FD2}" type="parTrans" cxnId="{07F5B83C-E989-7C46-B4F9-3099143B46CF}">
      <dgm:prSet/>
      <dgm:spPr/>
      <dgm:t>
        <a:bodyPr/>
        <a:lstStyle/>
        <a:p>
          <a:endParaRPr lang="en-US">
            <a:latin typeface="Century Gothic"/>
            <a:cs typeface="Century Gothic"/>
          </a:endParaRPr>
        </a:p>
      </dgm:t>
    </dgm:pt>
    <dgm:pt modelId="{5EC8A5B4-E3A6-E14E-849D-DE61C9AABF6F}" type="sibTrans" cxnId="{07F5B83C-E989-7C46-B4F9-3099143B46CF}">
      <dgm:prSet/>
      <dgm:spPr/>
      <dgm:t>
        <a:bodyPr/>
        <a:lstStyle/>
        <a:p>
          <a:endParaRPr lang="en-US">
            <a:latin typeface="Century Gothic"/>
            <a:cs typeface="Century Gothic"/>
          </a:endParaRPr>
        </a:p>
      </dgm:t>
    </dgm:pt>
    <dgm:pt modelId="{5DFBC399-0342-5347-B09E-D5EAA1B996C7}">
      <dgm:prSet/>
      <dgm:spPr/>
      <dgm:t>
        <a:bodyPr/>
        <a:lstStyle/>
        <a:p>
          <a:pPr rtl="0"/>
          <a:r>
            <a:rPr lang="en-US" dirty="0" smtClean="0">
              <a:latin typeface="Century Gothic"/>
              <a:cs typeface="Century Gothic"/>
            </a:rPr>
            <a:t>Laugh &amp; cry</a:t>
          </a:r>
        </a:p>
      </dgm:t>
    </dgm:pt>
    <dgm:pt modelId="{F18A1778-152C-4F4A-8B8B-1AD2FC6BCCB4}" type="parTrans" cxnId="{4E199AF5-CC0E-424E-B413-D91AF2179406}">
      <dgm:prSet/>
      <dgm:spPr/>
      <dgm:t>
        <a:bodyPr/>
        <a:lstStyle/>
        <a:p>
          <a:endParaRPr lang="en-US">
            <a:latin typeface="Century Gothic"/>
            <a:cs typeface="Century Gothic"/>
          </a:endParaRPr>
        </a:p>
      </dgm:t>
    </dgm:pt>
    <dgm:pt modelId="{81624590-A85B-FC4F-84FD-E6A351BC44B7}" type="sibTrans" cxnId="{4E199AF5-CC0E-424E-B413-D91AF2179406}">
      <dgm:prSet/>
      <dgm:spPr/>
      <dgm:t>
        <a:bodyPr/>
        <a:lstStyle/>
        <a:p>
          <a:endParaRPr lang="en-US">
            <a:latin typeface="Century Gothic"/>
            <a:cs typeface="Century Gothic"/>
          </a:endParaRPr>
        </a:p>
      </dgm:t>
    </dgm:pt>
    <dgm:pt modelId="{46FCE457-059A-824E-B84B-4AF3508F3B18}">
      <dgm:prSet/>
      <dgm:spPr/>
      <dgm:t>
        <a:bodyPr/>
        <a:lstStyle/>
        <a:p>
          <a:pPr rtl="0"/>
          <a:r>
            <a:rPr lang="en-US" dirty="0" smtClean="0">
              <a:latin typeface="Century Gothic"/>
              <a:cs typeface="Century Gothic"/>
            </a:rPr>
            <a:t>Education</a:t>
          </a:r>
        </a:p>
      </dgm:t>
    </dgm:pt>
    <dgm:pt modelId="{54A636AB-B9F7-6540-8934-4AF4957E04E0}" type="parTrans" cxnId="{6F54E79A-36E8-5F4E-9AF0-29B7AF38D94F}">
      <dgm:prSet/>
      <dgm:spPr/>
      <dgm:t>
        <a:bodyPr/>
        <a:lstStyle/>
        <a:p>
          <a:endParaRPr lang="en-US">
            <a:latin typeface="Century Gothic"/>
            <a:cs typeface="Century Gothic"/>
          </a:endParaRPr>
        </a:p>
      </dgm:t>
    </dgm:pt>
    <dgm:pt modelId="{7349B1F9-89DE-974D-A807-1C2D14A74C06}" type="sibTrans" cxnId="{6F54E79A-36E8-5F4E-9AF0-29B7AF38D94F}">
      <dgm:prSet/>
      <dgm:spPr/>
      <dgm:t>
        <a:bodyPr/>
        <a:lstStyle/>
        <a:p>
          <a:endParaRPr lang="en-US">
            <a:latin typeface="Century Gothic"/>
            <a:cs typeface="Century Gothic"/>
          </a:endParaRPr>
        </a:p>
      </dgm:t>
    </dgm:pt>
    <dgm:pt modelId="{23BB3923-2417-D44D-B837-4F6602CB6950}">
      <dgm:prSet/>
      <dgm:spPr/>
      <dgm:t>
        <a:bodyPr/>
        <a:lstStyle/>
        <a:p>
          <a:pPr rtl="0"/>
          <a:r>
            <a:rPr lang="en-US" dirty="0" smtClean="0">
              <a:latin typeface="Century Gothic"/>
              <a:cs typeface="Century Gothic"/>
            </a:rPr>
            <a:t>Talk to professional</a:t>
          </a:r>
        </a:p>
      </dgm:t>
    </dgm:pt>
    <dgm:pt modelId="{C277C481-9B75-2745-9BCC-EC2EABF8B472}" type="parTrans" cxnId="{05CC5218-8BC0-C943-A9E9-4E5719ED02A7}">
      <dgm:prSet/>
      <dgm:spPr/>
      <dgm:t>
        <a:bodyPr/>
        <a:lstStyle/>
        <a:p>
          <a:endParaRPr lang="en-US">
            <a:latin typeface="Century Gothic"/>
            <a:cs typeface="Century Gothic"/>
          </a:endParaRPr>
        </a:p>
      </dgm:t>
    </dgm:pt>
    <dgm:pt modelId="{3518CA99-ACF0-AA42-815E-D8C0F779DC1F}" type="sibTrans" cxnId="{05CC5218-8BC0-C943-A9E9-4E5719ED02A7}">
      <dgm:prSet/>
      <dgm:spPr/>
      <dgm:t>
        <a:bodyPr/>
        <a:lstStyle/>
        <a:p>
          <a:endParaRPr lang="en-US">
            <a:latin typeface="Century Gothic"/>
            <a:cs typeface="Century Gothic"/>
          </a:endParaRPr>
        </a:p>
      </dgm:t>
    </dgm:pt>
    <dgm:pt modelId="{B5DE06F0-3AB8-D14A-BBE2-41A8E267F98A}" type="pres">
      <dgm:prSet presAssocID="{34B7690B-AD0B-754A-BC19-60B61FBFD1D6}" presName="diagram" presStyleCnt="0">
        <dgm:presLayoutVars>
          <dgm:dir/>
          <dgm:resizeHandles val="exact"/>
        </dgm:presLayoutVars>
      </dgm:prSet>
      <dgm:spPr/>
      <dgm:t>
        <a:bodyPr/>
        <a:lstStyle/>
        <a:p>
          <a:endParaRPr lang="en-US"/>
        </a:p>
      </dgm:t>
    </dgm:pt>
    <dgm:pt modelId="{D75292C2-BECC-C241-B404-4CA491D68465}" type="pres">
      <dgm:prSet presAssocID="{5803FF5D-663B-C64A-99C0-9A032B4B8473}" presName="node" presStyleLbl="node1" presStyleIdx="0" presStyleCnt="5" custScaleY="129630">
        <dgm:presLayoutVars>
          <dgm:bulletEnabled val="1"/>
        </dgm:presLayoutVars>
      </dgm:prSet>
      <dgm:spPr/>
      <dgm:t>
        <a:bodyPr/>
        <a:lstStyle/>
        <a:p>
          <a:endParaRPr lang="en-US"/>
        </a:p>
      </dgm:t>
    </dgm:pt>
    <dgm:pt modelId="{0C257477-7F59-1345-AC5B-AB04D1AD7602}" type="pres">
      <dgm:prSet presAssocID="{C4DFB29A-FE78-3B4D-854D-F10357F9BC9F}" presName="sibTrans" presStyleCnt="0"/>
      <dgm:spPr/>
    </dgm:pt>
    <dgm:pt modelId="{F1EABBFB-715F-0249-ADA0-0F14BC12B1C8}" type="pres">
      <dgm:prSet presAssocID="{DC109A82-6095-4442-BB8E-D1D42D3A6041}" presName="node" presStyleLbl="node1" presStyleIdx="1" presStyleCnt="5" custScaleY="129630">
        <dgm:presLayoutVars>
          <dgm:bulletEnabled val="1"/>
        </dgm:presLayoutVars>
      </dgm:prSet>
      <dgm:spPr/>
      <dgm:t>
        <a:bodyPr/>
        <a:lstStyle/>
        <a:p>
          <a:endParaRPr lang="en-US"/>
        </a:p>
      </dgm:t>
    </dgm:pt>
    <dgm:pt modelId="{BBFDE82B-6143-FF41-9138-9DDC8035B673}" type="pres">
      <dgm:prSet presAssocID="{4ED67964-2634-BE42-8967-FB56229C245D}" presName="sibTrans" presStyleCnt="0"/>
      <dgm:spPr/>
    </dgm:pt>
    <dgm:pt modelId="{7CE1D520-FC33-D440-B75A-018B4F165DD9}" type="pres">
      <dgm:prSet presAssocID="{83FD63F8-3B72-5043-9596-A23F652D9D4B}" presName="node" presStyleLbl="node1" presStyleIdx="2" presStyleCnt="5" custScaleY="129630">
        <dgm:presLayoutVars>
          <dgm:bulletEnabled val="1"/>
        </dgm:presLayoutVars>
      </dgm:prSet>
      <dgm:spPr/>
      <dgm:t>
        <a:bodyPr/>
        <a:lstStyle/>
        <a:p>
          <a:endParaRPr lang="en-US"/>
        </a:p>
      </dgm:t>
    </dgm:pt>
    <dgm:pt modelId="{1A087FD8-EEC5-9D40-8742-C9914E42F054}" type="pres">
      <dgm:prSet presAssocID="{16E8CD11-F9AD-B445-B6A5-F69A356E247E}" presName="sibTrans" presStyleCnt="0"/>
      <dgm:spPr/>
    </dgm:pt>
    <dgm:pt modelId="{4068EE0E-9798-BC4C-89EC-9D3FAC78A737}" type="pres">
      <dgm:prSet presAssocID="{51BE7635-1C62-5C43-A6CC-2224230A4F1A}" presName="node" presStyleLbl="node1" presStyleIdx="3" presStyleCnt="5" custScaleY="129630">
        <dgm:presLayoutVars>
          <dgm:bulletEnabled val="1"/>
        </dgm:presLayoutVars>
      </dgm:prSet>
      <dgm:spPr/>
      <dgm:t>
        <a:bodyPr/>
        <a:lstStyle/>
        <a:p>
          <a:endParaRPr lang="en-US"/>
        </a:p>
      </dgm:t>
    </dgm:pt>
    <dgm:pt modelId="{CBAAE693-965C-3049-ABE0-EAE2DB3BB0F1}" type="pres">
      <dgm:prSet presAssocID="{FC3E4B30-5412-A648-88A3-C2BB77CA76D5}" presName="sibTrans" presStyleCnt="0"/>
      <dgm:spPr/>
    </dgm:pt>
    <dgm:pt modelId="{6C9E510F-EC75-314F-8F06-C0751EEBDD29}" type="pres">
      <dgm:prSet presAssocID="{EA814BB4-D224-9E4E-AEDF-F1DD42427733}" presName="node" presStyleLbl="node1" presStyleIdx="4" presStyleCnt="5" custScaleY="129630">
        <dgm:presLayoutVars>
          <dgm:bulletEnabled val="1"/>
        </dgm:presLayoutVars>
      </dgm:prSet>
      <dgm:spPr/>
      <dgm:t>
        <a:bodyPr/>
        <a:lstStyle/>
        <a:p>
          <a:endParaRPr lang="en-US"/>
        </a:p>
      </dgm:t>
    </dgm:pt>
  </dgm:ptLst>
  <dgm:cxnLst>
    <dgm:cxn modelId="{4C5478BF-F13E-7B43-A487-13ACEA6A6ECA}" type="presOf" srcId="{34B7690B-AD0B-754A-BC19-60B61FBFD1D6}" destId="{B5DE06F0-3AB8-D14A-BBE2-41A8E267F98A}" srcOrd="0" destOrd="0" presId="urn:microsoft.com/office/officeart/2005/8/layout/default"/>
    <dgm:cxn modelId="{42401F72-EFC7-EC4A-AE08-E3AAD9B3AE02}" type="presOf" srcId="{A264051C-5F2D-2446-9F98-04C04013942E}" destId="{F1EABBFB-715F-0249-ADA0-0F14BC12B1C8}" srcOrd="0" destOrd="2" presId="urn:microsoft.com/office/officeart/2005/8/layout/default"/>
    <dgm:cxn modelId="{87125D30-AE36-8941-9DB2-C6F0D88B4EEE}" type="presOf" srcId="{891A6F4E-3B34-A844-BB77-A691301D6D5F}" destId="{D75292C2-BECC-C241-B404-4CA491D68465}" srcOrd="0" destOrd="1" presId="urn:microsoft.com/office/officeart/2005/8/layout/default"/>
    <dgm:cxn modelId="{AC688E0B-2600-C74A-A868-40B43FCBFBCE}" type="presOf" srcId="{88418DDF-226E-974C-978A-6CB59D77EB44}" destId="{6C9E510F-EC75-314F-8F06-C0751EEBDD29}" srcOrd="0" destOrd="3" presId="urn:microsoft.com/office/officeart/2005/8/layout/default"/>
    <dgm:cxn modelId="{566EDB6D-0A21-0C48-964B-6BB7EE848B99}" type="presOf" srcId="{EA814BB4-D224-9E4E-AEDF-F1DD42427733}" destId="{6C9E510F-EC75-314F-8F06-C0751EEBDD29}" srcOrd="0" destOrd="0" presId="urn:microsoft.com/office/officeart/2005/8/layout/default"/>
    <dgm:cxn modelId="{1B274C18-C34B-5543-BEAA-985B6BE55923}" type="presOf" srcId="{5803FF5D-663B-C64A-99C0-9A032B4B8473}" destId="{D75292C2-BECC-C241-B404-4CA491D68465}" srcOrd="0" destOrd="0" presId="urn:microsoft.com/office/officeart/2005/8/layout/default"/>
    <dgm:cxn modelId="{A333477E-02E3-B14F-93CF-7549CE67F2A4}" srcId="{34B7690B-AD0B-754A-BC19-60B61FBFD1D6}" destId="{EA814BB4-D224-9E4E-AEDF-F1DD42427733}" srcOrd="4" destOrd="0" parTransId="{4130AF86-8878-6443-A0D1-2A456468FDE6}" sibTransId="{610FA5E3-66EE-4344-80D4-E6BC38D76ACC}"/>
    <dgm:cxn modelId="{09862959-CC0B-CA4C-820B-65E27CAD48EA}" type="presOf" srcId="{343A1672-3E9E-094D-A84F-39E31FCCF9D5}" destId="{6C9E510F-EC75-314F-8F06-C0751EEBDD29}" srcOrd="0" destOrd="1" presId="urn:microsoft.com/office/officeart/2005/8/layout/default"/>
    <dgm:cxn modelId="{26E08E2B-7F51-6A46-AC8F-1FB35097AE9C}" type="presOf" srcId="{DC109A82-6095-4442-BB8E-D1D42D3A6041}" destId="{F1EABBFB-715F-0249-ADA0-0F14BC12B1C8}" srcOrd="0" destOrd="0" presId="urn:microsoft.com/office/officeart/2005/8/layout/default"/>
    <dgm:cxn modelId="{9E0528BA-21EE-D04A-B117-3B95383073E8}" srcId="{DC109A82-6095-4442-BB8E-D1D42D3A6041}" destId="{64EFD0F8-7F29-7D4C-B4F9-5E248B61AA06}" srcOrd="0" destOrd="0" parTransId="{131EB471-5750-0F46-9211-A7DB6E4B1432}" sibTransId="{A3DE9268-FDCF-C949-BDF0-2935B5008DDB}"/>
    <dgm:cxn modelId="{D9B8755A-79B5-054C-B674-980DE5EDB070}" type="presOf" srcId="{C8036827-B1E4-AF46-BFF7-070BB0A360AF}" destId="{7CE1D520-FC33-D440-B75A-018B4F165DD9}" srcOrd="0" destOrd="1" presId="urn:microsoft.com/office/officeart/2005/8/layout/default"/>
    <dgm:cxn modelId="{93A51C52-0E25-BA42-A140-0EB8649B2101}" type="presOf" srcId="{0298642F-6C24-2C4E-9D3B-C9E3BC759FB1}" destId="{D75292C2-BECC-C241-B404-4CA491D68465}" srcOrd="0" destOrd="3" presId="urn:microsoft.com/office/officeart/2005/8/layout/default"/>
    <dgm:cxn modelId="{CEBCA42F-EA99-934D-9A41-9DAA62A35517}" srcId="{83FD63F8-3B72-5043-9596-A23F652D9D4B}" destId="{C8036827-B1E4-AF46-BFF7-070BB0A360AF}" srcOrd="0" destOrd="0" parTransId="{2ED9930D-3CF8-D648-8E4A-B3AE7263819C}" sibTransId="{D3FB84A7-EE48-B94B-9F88-F7417052CD04}"/>
    <dgm:cxn modelId="{173E9CF1-0187-0445-9428-AC8E582C0547}" type="presOf" srcId="{F3FB8D9D-C2B9-D341-BD4C-C8297A50D344}" destId="{6C9E510F-EC75-314F-8F06-C0751EEBDD29}" srcOrd="0" destOrd="2" presId="urn:microsoft.com/office/officeart/2005/8/layout/default"/>
    <dgm:cxn modelId="{6F54E79A-36E8-5F4E-9AF0-29B7AF38D94F}" srcId="{51BE7635-1C62-5C43-A6CC-2224230A4F1A}" destId="{46FCE457-059A-824E-B84B-4AF3508F3B18}" srcOrd="0" destOrd="0" parTransId="{54A636AB-B9F7-6540-8934-4AF4957E04E0}" sibTransId="{7349B1F9-89DE-974D-A807-1C2D14A74C06}"/>
    <dgm:cxn modelId="{42CCAD49-1AB5-B641-AED8-9698AC45F151}" srcId="{34B7690B-AD0B-754A-BC19-60B61FBFD1D6}" destId="{51BE7635-1C62-5C43-A6CC-2224230A4F1A}" srcOrd="3" destOrd="0" parTransId="{08C0971D-54FE-3E4C-9904-EB80D5AD3E80}" sibTransId="{FC3E4B30-5412-A648-88A3-C2BB77CA76D5}"/>
    <dgm:cxn modelId="{07F5B83C-E989-7C46-B4F9-3099143B46CF}" srcId="{EA814BB4-D224-9E4E-AEDF-F1DD42427733}" destId="{88418DDF-226E-974C-978A-6CB59D77EB44}" srcOrd="2" destOrd="0" parTransId="{66F73799-6768-F940-9C9B-0EA33CD45FD2}" sibTransId="{5EC8A5B4-E3A6-E14E-849D-DE61C9AABF6F}"/>
    <dgm:cxn modelId="{567739FD-C957-B743-BB35-AFBEBC30E070}" type="presOf" srcId="{46FCE457-059A-824E-B84B-4AF3508F3B18}" destId="{4068EE0E-9798-BC4C-89EC-9D3FAC78A737}" srcOrd="0" destOrd="1" presId="urn:microsoft.com/office/officeart/2005/8/layout/default"/>
    <dgm:cxn modelId="{2D3EB0F2-25E3-DD46-A3A6-07730D28C19B}" srcId="{DC109A82-6095-4442-BB8E-D1D42D3A6041}" destId="{7CECA09B-B4EC-654E-B785-7B03DF513C2B}" srcOrd="2" destOrd="0" parTransId="{EF4D5213-0317-C142-BD9C-D93875E56DE1}" sibTransId="{99488DE3-A0E6-BC47-BE0C-351504B276E6}"/>
    <dgm:cxn modelId="{34D744BD-CADB-B940-8914-1C069A4CD021}" srcId="{5803FF5D-663B-C64A-99C0-9A032B4B8473}" destId="{0298642F-6C24-2C4E-9D3B-C9E3BC759FB1}" srcOrd="2" destOrd="0" parTransId="{80A3FE75-4634-1E47-B6D9-0F23DB30CE92}" sibTransId="{2FE6739C-4B15-F843-BB1A-B73C1286A4B7}"/>
    <dgm:cxn modelId="{2ABA9E2D-71B7-0549-9EB8-CC21E8776AC2}" type="presOf" srcId="{51BE7635-1C62-5C43-A6CC-2224230A4F1A}" destId="{4068EE0E-9798-BC4C-89EC-9D3FAC78A737}" srcOrd="0" destOrd="0" presId="urn:microsoft.com/office/officeart/2005/8/layout/default"/>
    <dgm:cxn modelId="{82D60701-975D-5249-9769-5E59CC1F63E9}" type="presOf" srcId="{7CECA09B-B4EC-654E-B785-7B03DF513C2B}" destId="{F1EABBFB-715F-0249-ADA0-0F14BC12B1C8}" srcOrd="0" destOrd="3" presId="urn:microsoft.com/office/officeart/2005/8/layout/default"/>
    <dgm:cxn modelId="{4E199AF5-CC0E-424E-B413-D91AF2179406}" srcId="{EA814BB4-D224-9E4E-AEDF-F1DD42427733}" destId="{5DFBC399-0342-5347-B09E-D5EAA1B996C7}" srcOrd="3" destOrd="0" parTransId="{F18A1778-152C-4F4A-8B8B-1AD2FC6BCCB4}" sibTransId="{81624590-A85B-FC4F-84FD-E6A351BC44B7}"/>
    <dgm:cxn modelId="{93B2E31F-90E7-F744-9F8B-D709AC503157}" srcId="{34B7690B-AD0B-754A-BC19-60B61FBFD1D6}" destId="{DC109A82-6095-4442-BB8E-D1D42D3A6041}" srcOrd="1" destOrd="0" parTransId="{9508D88F-D502-5B40-82F0-FEAD077BCFF3}" sibTransId="{4ED67964-2634-BE42-8967-FB56229C245D}"/>
    <dgm:cxn modelId="{4D4CCA4F-A75F-2247-BA78-00C2C948FFBD}" type="presOf" srcId="{667EFAEE-37C4-3145-8EEA-73D48465C91D}" destId="{D75292C2-BECC-C241-B404-4CA491D68465}" srcOrd="0" destOrd="4" presId="urn:microsoft.com/office/officeart/2005/8/layout/default"/>
    <dgm:cxn modelId="{465D9CD4-5CF6-7F40-9F45-F61C63BAA6E1}" srcId="{EA814BB4-D224-9E4E-AEDF-F1DD42427733}" destId="{F3FB8D9D-C2B9-D341-BD4C-C8297A50D344}" srcOrd="1" destOrd="0" parTransId="{B05DFC9A-F9EF-CC4C-9EF9-63DBC8B8EA44}" sibTransId="{F9783D45-E2D0-4B43-8D50-C66FB454D247}"/>
    <dgm:cxn modelId="{F4712668-29B0-6A4B-B2D1-0B57BC6E6D94}" srcId="{5803FF5D-663B-C64A-99C0-9A032B4B8473}" destId="{891A6F4E-3B34-A844-BB77-A691301D6D5F}" srcOrd="0" destOrd="0" parTransId="{8DA93E99-96F6-3B44-973C-A24A8B1DE280}" sibTransId="{2A47746F-03B4-9946-B02F-478E5337EB9F}"/>
    <dgm:cxn modelId="{A80C5DFB-2126-3A4D-9E72-E9EEEE6FBC4E}" type="presOf" srcId="{31E3318F-2FCC-E348-A8A5-25EE0ABFC1D4}" destId="{7CE1D520-FC33-D440-B75A-018B4F165DD9}" srcOrd="0" destOrd="2" presId="urn:microsoft.com/office/officeart/2005/8/layout/default"/>
    <dgm:cxn modelId="{C88753A1-AC13-914F-BFB7-929D2F111396}" type="presOf" srcId="{8DDDB014-0D28-C948-807B-B86C82D7B1CA}" destId="{D75292C2-BECC-C241-B404-4CA491D68465}" srcOrd="0" destOrd="2" presId="urn:microsoft.com/office/officeart/2005/8/layout/default"/>
    <dgm:cxn modelId="{D639B5C5-58FD-3841-91FF-71FBC186C673}" srcId="{5803FF5D-663B-C64A-99C0-9A032B4B8473}" destId="{667EFAEE-37C4-3145-8EEA-73D48465C91D}" srcOrd="3" destOrd="0" parTransId="{94D18CA9-B130-7E46-AEF9-FF6D78ECC384}" sibTransId="{F10EE830-A12D-AC40-98AB-30B0F9CBD621}"/>
    <dgm:cxn modelId="{E841258F-4CA5-5C4A-8BE0-90B80E59DCE8}" srcId="{5803FF5D-663B-C64A-99C0-9A032B4B8473}" destId="{8DDDB014-0D28-C948-807B-B86C82D7B1CA}" srcOrd="1" destOrd="0" parTransId="{70F3171A-D3CE-1748-A9CD-B190E3A9E25B}" sibTransId="{30BF9FC3-9D38-9745-A1BA-9B1D3D0C7180}"/>
    <dgm:cxn modelId="{05CC5218-8BC0-C943-A9E9-4E5719ED02A7}" srcId="{51BE7635-1C62-5C43-A6CC-2224230A4F1A}" destId="{23BB3923-2417-D44D-B837-4F6602CB6950}" srcOrd="1" destOrd="0" parTransId="{C277C481-9B75-2745-9BCC-EC2EABF8B472}" sibTransId="{3518CA99-ACF0-AA42-815E-D8C0F779DC1F}"/>
    <dgm:cxn modelId="{0EB82E2E-013E-1546-9586-D55DF505CD47}" srcId="{34B7690B-AD0B-754A-BC19-60B61FBFD1D6}" destId="{5803FF5D-663B-C64A-99C0-9A032B4B8473}" srcOrd="0" destOrd="0" parTransId="{C64A1244-63EF-F445-AC12-85B4D3825D55}" sibTransId="{C4DFB29A-FE78-3B4D-854D-F10357F9BC9F}"/>
    <dgm:cxn modelId="{15FFF2E5-0AC5-A345-8161-69BC1378C5A9}" srcId="{83FD63F8-3B72-5043-9596-A23F652D9D4B}" destId="{31E3318F-2FCC-E348-A8A5-25EE0ABFC1D4}" srcOrd="1" destOrd="0" parTransId="{06345637-CE9F-0F43-8883-3F76D8809883}" sibTransId="{D7760861-C96F-494F-BBA4-914464DA3881}"/>
    <dgm:cxn modelId="{1E16C120-7705-DF4E-A740-B5E2101221F4}" srcId="{EA814BB4-D224-9E4E-AEDF-F1DD42427733}" destId="{343A1672-3E9E-094D-A84F-39E31FCCF9D5}" srcOrd="0" destOrd="0" parTransId="{1A9FFEA7-D3BA-E54D-BE22-4BA04065BE2A}" sibTransId="{E3507F8B-2F9B-8B43-B16E-CBBAA71C12E4}"/>
    <dgm:cxn modelId="{76730AB1-C20F-A346-B363-1C809B2FE9B6}" srcId="{34B7690B-AD0B-754A-BC19-60B61FBFD1D6}" destId="{83FD63F8-3B72-5043-9596-A23F652D9D4B}" srcOrd="2" destOrd="0" parTransId="{6561FFA3-78BB-8540-8235-1EFB552B3387}" sibTransId="{16E8CD11-F9AD-B445-B6A5-F69A356E247E}"/>
    <dgm:cxn modelId="{27735CF1-7B19-D040-A2C7-73C52BDCBD83}" srcId="{DC109A82-6095-4442-BB8E-D1D42D3A6041}" destId="{A264051C-5F2D-2446-9F98-04C04013942E}" srcOrd="1" destOrd="0" parTransId="{FE6A929F-F7BF-864F-AA87-F3CBFBE97CDA}" sibTransId="{4D844A82-FD22-7A48-A58E-1A87ED2B09FB}"/>
    <dgm:cxn modelId="{2921315B-452F-254B-80FA-3299EF80B7F8}" type="presOf" srcId="{83FD63F8-3B72-5043-9596-A23F652D9D4B}" destId="{7CE1D520-FC33-D440-B75A-018B4F165DD9}" srcOrd="0" destOrd="0" presId="urn:microsoft.com/office/officeart/2005/8/layout/default"/>
    <dgm:cxn modelId="{396505D5-CB23-2A4C-9F38-2A48B57E0E70}" type="presOf" srcId="{64EFD0F8-7F29-7D4C-B4F9-5E248B61AA06}" destId="{F1EABBFB-715F-0249-ADA0-0F14BC12B1C8}" srcOrd="0" destOrd="1" presId="urn:microsoft.com/office/officeart/2005/8/layout/default"/>
    <dgm:cxn modelId="{EA86821D-B061-A845-92DA-DD4575B53B8F}" type="presOf" srcId="{5DFBC399-0342-5347-B09E-D5EAA1B996C7}" destId="{6C9E510F-EC75-314F-8F06-C0751EEBDD29}" srcOrd="0" destOrd="4" presId="urn:microsoft.com/office/officeart/2005/8/layout/default"/>
    <dgm:cxn modelId="{513B7E47-6F11-0544-A6B4-1B67FE57714A}" type="presOf" srcId="{23BB3923-2417-D44D-B837-4F6602CB6950}" destId="{4068EE0E-9798-BC4C-89EC-9D3FAC78A737}" srcOrd="0" destOrd="2" presId="urn:microsoft.com/office/officeart/2005/8/layout/default"/>
    <dgm:cxn modelId="{11A9F952-0786-4F41-8052-EC3F32BCEA2B}" type="presParOf" srcId="{B5DE06F0-3AB8-D14A-BBE2-41A8E267F98A}" destId="{D75292C2-BECC-C241-B404-4CA491D68465}" srcOrd="0" destOrd="0" presId="urn:microsoft.com/office/officeart/2005/8/layout/default"/>
    <dgm:cxn modelId="{4B1FE8EE-81A0-814F-9EBF-765746CB2855}" type="presParOf" srcId="{B5DE06F0-3AB8-D14A-BBE2-41A8E267F98A}" destId="{0C257477-7F59-1345-AC5B-AB04D1AD7602}" srcOrd="1" destOrd="0" presId="urn:microsoft.com/office/officeart/2005/8/layout/default"/>
    <dgm:cxn modelId="{173BF0D4-E834-0C49-97E5-9BC61EF53E58}" type="presParOf" srcId="{B5DE06F0-3AB8-D14A-BBE2-41A8E267F98A}" destId="{F1EABBFB-715F-0249-ADA0-0F14BC12B1C8}" srcOrd="2" destOrd="0" presId="urn:microsoft.com/office/officeart/2005/8/layout/default"/>
    <dgm:cxn modelId="{FBD31E45-9794-D647-A708-CF589AD16C3C}" type="presParOf" srcId="{B5DE06F0-3AB8-D14A-BBE2-41A8E267F98A}" destId="{BBFDE82B-6143-FF41-9138-9DDC8035B673}" srcOrd="3" destOrd="0" presId="urn:microsoft.com/office/officeart/2005/8/layout/default"/>
    <dgm:cxn modelId="{2C621BB3-82C4-214C-B686-CD6C87AC64E8}" type="presParOf" srcId="{B5DE06F0-3AB8-D14A-BBE2-41A8E267F98A}" destId="{7CE1D520-FC33-D440-B75A-018B4F165DD9}" srcOrd="4" destOrd="0" presId="urn:microsoft.com/office/officeart/2005/8/layout/default"/>
    <dgm:cxn modelId="{86012AEE-F34C-034C-95AB-1CB6DE28C9B4}" type="presParOf" srcId="{B5DE06F0-3AB8-D14A-BBE2-41A8E267F98A}" destId="{1A087FD8-EEC5-9D40-8742-C9914E42F054}" srcOrd="5" destOrd="0" presId="urn:microsoft.com/office/officeart/2005/8/layout/default"/>
    <dgm:cxn modelId="{D11FDA00-16A6-9947-8A7D-3C9174235D78}" type="presParOf" srcId="{B5DE06F0-3AB8-D14A-BBE2-41A8E267F98A}" destId="{4068EE0E-9798-BC4C-89EC-9D3FAC78A737}" srcOrd="6" destOrd="0" presId="urn:microsoft.com/office/officeart/2005/8/layout/default"/>
    <dgm:cxn modelId="{E0FBBEC3-27E6-1B4F-8F65-DB3975701203}" type="presParOf" srcId="{B5DE06F0-3AB8-D14A-BBE2-41A8E267F98A}" destId="{CBAAE693-965C-3049-ABE0-EAE2DB3BB0F1}" srcOrd="7" destOrd="0" presId="urn:microsoft.com/office/officeart/2005/8/layout/default"/>
    <dgm:cxn modelId="{559E0C9B-D7A9-D145-AA20-0616EADBF6D0}" type="presParOf" srcId="{B5DE06F0-3AB8-D14A-BBE2-41A8E267F98A}" destId="{6C9E510F-EC75-314F-8F06-C0751EEBDD2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9AC47-3867-FB46-B169-559E40AB6F7B}">
      <dsp:nvSpPr>
        <dsp:cNvPr id="0" name=""/>
        <dsp:cNvSpPr/>
      </dsp:nvSpPr>
      <dsp:spPr>
        <a:xfrm>
          <a:off x="1346" y="1741812"/>
          <a:ext cx="1689124" cy="1393174"/>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Students &amp; Families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Targeted</a:t>
          </a:r>
          <a:endParaRPr lang="en-US" sz="1900" kern="1200" dirty="0"/>
        </a:p>
      </dsp:txBody>
      <dsp:txXfrm>
        <a:off x="33407" y="1773873"/>
        <a:ext cx="1625002" cy="1030514"/>
      </dsp:txXfrm>
    </dsp:sp>
    <dsp:sp modelId="{03599C72-B34C-FC43-9B52-50771F6CFF90}">
      <dsp:nvSpPr>
        <dsp:cNvPr id="0" name=""/>
        <dsp:cNvSpPr/>
      </dsp:nvSpPr>
      <dsp:spPr>
        <a:xfrm>
          <a:off x="962662" y="2116982"/>
          <a:ext cx="1798736" cy="1798736"/>
        </a:xfrm>
        <a:prstGeom prst="leftCircularArrow">
          <a:avLst>
            <a:gd name="adj1" fmla="val 2801"/>
            <a:gd name="adj2" fmla="val 341817"/>
            <a:gd name="adj3" fmla="val 2117328"/>
            <a:gd name="adj4" fmla="val 9024489"/>
            <a:gd name="adj5" fmla="val 326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AF3B7-651F-364E-A391-67A12094CB98}">
      <dsp:nvSpPr>
        <dsp:cNvPr id="0" name=""/>
        <dsp:cNvSpPr/>
      </dsp:nvSpPr>
      <dsp:spPr>
        <a:xfrm>
          <a:off x="376707" y="2836449"/>
          <a:ext cx="1501443" cy="597074"/>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0">
            <a:lnSpc>
              <a:spcPct val="90000"/>
            </a:lnSpc>
            <a:spcBef>
              <a:spcPct val="0"/>
            </a:spcBef>
            <a:spcAft>
              <a:spcPct val="35000"/>
            </a:spcAft>
          </a:pPr>
          <a:r>
            <a:rPr lang="en-US" sz="3400" kern="1200" dirty="0" smtClean="0"/>
            <a:t>Day 1</a:t>
          </a:r>
          <a:endParaRPr lang="en-US" sz="3400" kern="1200" dirty="0"/>
        </a:p>
      </dsp:txBody>
      <dsp:txXfrm>
        <a:off x="394195" y="2853937"/>
        <a:ext cx="1466467" cy="562098"/>
      </dsp:txXfrm>
    </dsp:sp>
    <dsp:sp modelId="{0C7B6600-DC44-E545-8BC6-3762616D7A0F}">
      <dsp:nvSpPr>
        <dsp:cNvPr id="0" name=""/>
        <dsp:cNvSpPr/>
      </dsp:nvSpPr>
      <dsp:spPr>
        <a:xfrm>
          <a:off x="2118047" y="1741812"/>
          <a:ext cx="1689124" cy="1393174"/>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Teaming</a:t>
          </a:r>
          <a:endParaRPr lang="en-US" sz="1900" kern="1200" dirty="0"/>
        </a:p>
        <a:p>
          <a:pPr marL="171450" lvl="1" indent="-171450" algn="l" defTabSz="844550" rtl="0">
            <a:lnSpc>
              <a:spcPct val="90000"/>
            </a:lnSpc>
            <a:spcBef>
              <a:spcPct val="0"/>
            </a:spcBef>
            <a:spcAft>
              <a:spcPct val="15000"/>
            </a:spcAft>
            <a:buChar char="••"/>
          </a:pPr>
          <a:r>
            <a:rPr lang="en-US" sz="1900" kern="1200" dirty="0" smtClean="0"/>
            <a:t>Goals</a:t>
          </a:r>
          <a:endParaRPr lang="en-US" sz="1900" kern="1200" dirty="0"/>
        </a:p>
        <a:p>
          <a:pPr marL="171450" lvl="1" indent="-171450" algn="l" defTabSz="844550" rtl="0">
            <a:lnSpc>
              <a:spcPct val="90000"/>
            </a:lnSpc>
            <a:spcBef>
              <a:spcPct val="0"/>
            </a:spcBef>
            <a:spcAft>
              <a:spcPct val="15000"/>
            </a:spcAft>
            <a:buChar char="••"/>
          </a:pPr>
          <a:r>
            <a:rPr lang="en-US" sz="1900" kern="1200" dirty="0" smtClean="0"/>
            <a:t>FBA/BSP</a:t>
          </a:r>
          <a:endParaRPr lang="en-US" sz="1900" kern="1200" dirty="0"/>
        </a:p>
      </dsp:txBody>
      <dsp:txXfrm>
        <a:off x="2150108" y="2072411"/>
        <a:ext cx="1625002" cy="1030514"/>
      </dsp:txXfrm>
    </dsp:sp>
    <dsp:sp modelId="{1D9FC212-E8B2-514D-952F-3E2F191AFE3F}">
      <dsp:nvSpPr>
        <dsp:cNvPr id="0" name=""/>
        <dsp:cNvSpPr/>
      </dsp:nvSpPr>
      <dsp:spPr>
        <a:xfrm>
          <a:off x="3065287" y="906455"/>
          <a:ext cx="2014568" cy="2014568"/>
        </a:xfrm>
        <a:prstGeom prst="circularArrow">
          <a:avLst>
            <a:gd name="adj1" fmla="val 2501"/>
            <a:gd name="adj2" fmla="val 303072"/>
            <a:gd name="adj3" fmla="val 19521417"/>
            <a:gd name="adj4" fmla="val 12575511"/>
            <a:gd name="adj5" fmla="val 29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BE032-99E0-2148-AB73-4CB98B9BF600}">
      <dsp:nvSpPr>
        <dsp:cNvPr id="0" name=""/>
        <dsp:cNvSpPr/>
      </dsp:nvSpPr>
      <dsp:spPr>
        <a:xfrm>
          <a:off x="2493408" y="1443275"/>
          <a:ext cx="1501443" cy="597074"/>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0">
            <a:lnSpc>
              <a:spcPct val="90000"/>
            </a:lnSpc>
            <a:spcBef>
              <a:spcPct val="0"/>
            </a:spcBef>
            <a:spcAft>
              <a:spcPct val="35000"/>
            </a:spcAft>
          </a:pPr>
          <a:r>
            <a:rPr lang="en-US" sz="3400" kern="1200" dirty="0" smtClean="0"/>
            <a:t>Day 2</a:t>
          </a:r>
          <a:endParaRPr lang="en-US" sz="3400" kern="1200" dirty="0"/>
        </a:p>
      </dsp:txBody>
      <dsp:txXfrm>
        <a:off x="2510896" y="1460763"/>
        <a:ext cx="1466467" cy="562098"/>
      </dsp:txXfrm>
    </dsp:sp>
    <dsp:sp modelId="{05C9073F-A03B-9146-A3E2-60038915FEF0}">
      <dsp:nvSpPr>
        <dsp:cNvPr id="0" name=""/>
        <dsp:cNvSpPr/>
      </dsp:nvSpPr>
      <dsp:spPr>
        <a:xfrm>
          <a:off x="4234748" y="1741812"/>
          <a:ext cx="1689124" cy="1393174"/>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rtl="0">
            <a:lnSpc>
              <a:spcPct val="90000"/>
            </a:lnSpc>
            <a:spcBef>
              <a:spcPct val="0"/>
            </a:spcBef>
            <a:spcAft>
              <a:spcPct val="15000"/>
            </a:spcAft>
            <a:buChar char="••"/>
          </a:pPr>
          <a:endParaRPr lang="en-US" sz="1900" kern="1200" dirty="0">
            <a:solidFill>
              <a:schemeClr val="tx1"/>
            </a:solidFill>
          </a:endParaRPr>
        </a:p>
        <a:p>
          <a:pPr marL="171450" lvl="1" indent="-171450" algn="l" defTabSz="844550" rtl="0">
            <a:lnSpc>
              <a:spcPct val="90000"/>
            </a:lnSpc>
            <a:spcBef>
              <a:spcPct val="0"/>
            </a:spcBef>
            <a:spcAft>
              <a:spcPct val="15000"/>
            </a:spcAft>
            <a:buChar char="••"/>
          </a:pPr>
          <a:r>
            <a:rPr lang="en-US" sz="1900" kern="1200" dirty="0" smtClean="0">
              <a:solidFill>
                <a:schemeClr val="tx1"/>
              </a:solidFill>
            </a:rPr>
            <a:t>Specific Interventions</a:t>
          </a:r>
          <a:endParaRPr lang="en-US" sz="1900" kern="1200" dirty="0">
            <a:solidFill>
              <a:schemeClr val="tx1"/>
            </a:solidFill>
          </a:endParaRPr>
        </a:p>
      </dsp:txBody>
      <dsp:txXfrm>
        <a:off x="4266809" y="1773873"/>
        <a:ext cx="1625002" cy="1030514"/>
      </dsp:txXfrm>
    </dsp:sp>
    <dsp:sp modelId="{C51503A6-1695-D749-8473-F0F978A48A8D}">
      <dsp:nvSpPr>
        <dsp:cNvPr id="0" name=""/>
        <dsp:cNvSpPr/>
      </dsp:nvSpPr>
      <dsp:spPr>
        <a:xfrm>
          <a:off x="5196064" y="2116982"/>
          <a:ext cx="1798736" cy="1798736"/>
        </a:xfrm>
        <a:prstGeom prst="leftCircularArrow">
          <a:avLst>
            <a:gd name="adj1" fmla="val 2801"/>
            <a:gd name="adj2" fmla="val 341817"/>
            <a:gd name="adj3" fmla="val 2117328"/>
            <a:gd name="adj4" fmla="val 9024489"/>
            <a:gd name="adj5" fmla="val 326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8B773-7168-9847-A15E-C91FA275D4B1}">
      <dsp:nvSpPr>
        <dsp:cNvPr id="0" name=""/>
        <dsp:cNvSpPr/>
      </dsp:nvSpPr>
      <dsp:spPr>
        <a:xfrm>
          <a:off x="4610108" y="2836449"/>
          <a:ext cx="1501443" cy="597074"/>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0">
            <a:lnSpc>
              <a:spcPct val="90000"/>
            </a:lnSpc>
            <a:spcBef>
              <a:spcPct val="0"/>
            </a:spcBef>
            <a:spcAft>
              <a:spcPct val="35000"/>
            </a:spcAft>
          </a:pPr>
          <a:r>
            <a:rPr lang="en-US" sz="3400" kern="1200" dirty="0" smtClean="0">
              <a:solidFill>
                <a:schemeClr val="bg1"/>
              </a:solidFill>
            </a:rPr>
            <a:t>Day 3</a:t>
          </a:r>
          <a:endParaRPr lang="en-US" sz="3400" kern="1200" dirty="0">
            <a:solidFill>
              <a:schemeClr val="bg1"/>
            </a:solidFill>
          </a:endParaRPr>
        </a:p>
      </dsp:txBody>
      <dsp:txXfrm>
        <a:off x="4627596" y="2853937"/>
        <a:ext cx="1466467" cy="562098"/>
      </dsp:txXfrm>
    </dsp:sp>
    <dsp:sp modelId="{2DDA9AB7-FB46-3C48-9E31-8160E74D6635}">
      <dsp:nvSpPr>
        <dsp:cNvPr id="0" name=""/>
        <dsp:cNvSpPr/>
      </dsp:nvSpPr>
      <dsp:spPr>
        <a:xfrm>
          <a:off x="6351448" y="1741812"/>
          <a:ext cx="1689124" cy="1393174"/>
        </a:xfrm>
        <a:prstGeom prst="roundRect">
          <a:avLst>
            <a:gd name="adj" fmla="val 10000"/>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solidFill>
                <a:schemeClr val="tx1"/>
              </a:solidFill>
            </a:rPr>
            <a:t>Evaluation</a:t>
          </a:r>
          <a:endParaRPr lang="en-US" sz="1900" kern="1200" dirty="0">
            <a:solidFill>
              <a:schemeClr val="tx1"/>
            </a:solidFill>
          </a:endParaRPr>
        </a:p>
        <a:p>
          <a:pPr marL="171450" lvl="1" indent="-171450" algn="l" defTabSz="844550" rtl="0">
            <a:lnSpc>
              <a:spcPct val="90000"/>
            </a:lnSpc>
            <a:spcBef>
              <a:spcPct val="0"/>
            </a:spcBef>
            <a:spcAft>
              <a:spcPct val="15000"/>
            </a:spcAft>
            <a:buChar char="••"/>
          </a:pPr>
          <a:r>
            <a:rPr lang="en-US" sz="1900" kern="1200" dirty="0" smtClean="0">
              <a:solidFill>
                <a:schemeClr val="tx1"/>
              </a:solidFill>
            </a:rPr>
            <a:t>Rolling out</a:t>
          </a:r>
          <a:endParaRPr lang="en-US" sz="1900" kern="1200" dirty="0">
            <a:solidFill>
              <a:schemeClr val="tx1"/>
            </a:solidFill>
          </a:endParaRPr>
        </a:p>
        <a:p>
          <a:pPr marL="171450" lvl="1" indent="-171450" algn="l" defTabSz="844550" rtl="0">
            <a:lnSpc>
              <a:spcPct val="90000"/>
            </a:lnSpc>
            <a:spcBef>
              <a:spcPct val="0"/>
            </a:spcBef>
            <a:spcAft>
              <a:spcPct val="15000"/>
            </a:spcAft>
            <a:buChar char="••"/>
          </a:pPr>
          <a:r>
            <a:rPr lang="en-US" sz="1900" kern="1200" dirty="0" smtClean="0"/>
            <a:t>Follow Up </a:t>
          </a:r>
          <a:endParaRPr lang="en-US" sz="1900" kern="1200" dirty="0"/>
        </a:p>
      </dsp:txBody>
      <dsp:txXfrm>
        <a:off x="6383509" y="2072411"/>
        <a:ext cx="1625002" cy="1030514"/>
      </dsp:txXfrm>
    </dsp:sp>
    <dsp:sp modelId="{7C9923DD-863A-FA48-B389-19E638FE2CED}">
      <dsp:nvSpPr>
        <dsp:cNvPr id="0" name=""/>
        <dsp:cNvSpPr/>
      </dsp:nvSpPr>
      <dsp:spPr>
        <a:xfrm>
          <a:off x="6726809" y="1443275"/>
          <a:ext cx="1501443" cy="597074"/>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0">
            <a:lnSpc>
              <a:spcPct val="90000"/>
            </a:lnSpc>
            <a:spcBef>
              <a:spcPct val="0"/>
            </a:spcBef>
            <a:spcAft>
              <a:spcPct val="35000"/>
            </a:spcAft>
          </a:pPr>
          <a:r>
            <a:rPr lang="en-US" sz="3400" kern="1200" dirty="0" smtClean="0">
              <a:solidFill>
                <a:srgbClr val="FFFFFF"/>
              </a:solidFill>
            </a:rPr>
            <a:t>Day 4</a:t>
          </a:r>
          <a:endParaRPr lang="en-US" sz="3400" kern="1200" dirty="0">
            <a:solidFill>
              <a:srgbClr val="FFFFFF"/>
            </a:solidFill>
          </a:endParaRPr>
        </a:p>
      </dsp:txBody>
      <dsp:txXfrm>
        <a:off x="6744297" y="1460763"/>
        <a:ext cx="1466467" cy="562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8D63-6B0A-054E-9EDE-D12C8825CCAD}">
      <dsp:nvSpPr>
        <dsp:cNvPr id="0" name=""/>
        <dsp:cNvSpPr/>
      </dsp:nvSpPr>
      <dsp:spPr>
        <a:xfrm>
          <a:off x="3593920" y="1669"/>
          <a:ext cx="2070459" cy="2070459"/>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 Teaming</a:t>
          </a:r>
          <a:endParaRPr lang="en-US" sz="2000" kern="1200" dirty="0"/>
        </a:p>
      </dsp:txBody>
      <dsp:txXfrm>
        <a:off x="3897132" y="304881"/>
        <a:ext cx="1464035" cy="1464035"/>
      </dsp:txXfrm>
    </dsp:sp>
    <dsp:sp modelId="{3D1F2DC8-3071-3948-A3B6-4B5DF1D05757}">
      <dsp:nvSpPr>
        <dsp:cNvPr id="0" name=""/>
        <dsp:cNvSpPr/>
      </dsp:nvSpPr>
      <dsp:spPr>
        <a:xfrm rot="2160000">
          <a:off x="5598946" y="1592053"/>
          <a:ext cx="550406" cy="6987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614714" y="1683281"/>
        <a:ext cx="385284" cy="419268"/>
      </dsp:txXfrm>
    </dsp:sp>
    <dsp:sp modelId="{B714E91A-C160-194D-8B67-B94DB17B0E43}">
      <dsp:nvSpPr>
        <dsp:cNvPr id="0" name=""/>
        <dsp:cNvSpPr/>
      </dsp:nvSpPr>
      <dsp:spPr>
        <a:xfrm>
          <a:off x="6109124" y="1829071"/>
          <a:ext cx="2070459" cy="2070459"/>
        </a:xfrm>
        <a:prstGeom prst="ellipse">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2 Goals</a:t>
          </a:r>
          <a:endParaRPr lang="en-US" sz="2000" kern="1200" dirty="0"/>
        </a:p>
      </dsp:txBody>
      <dsp:txXfrm>
        <a:off x="6412336" y="2132283"/>
        <a:ext cx="1464035" cy="1464035"/>
      </dsp:txXfrm>
    </dsp:sp>
    <dsp:sp modelId="{6D832F3D-176A-DA4E-B8B0-AEA4786E9D37}">
      <dsp:nvSpPr>
        <dsp:cNvPr id="0" name=""/>
        <dsp:cNvSpPr/>
      </dsp:nvSpPr>
      <dsp:spPr>
        <a:xfrm rot="6480000">
          <a:off x="6393603" y="3978496"/>
          <a:ext cx="550406" cy="69878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501677" y="4039732"/>
        <a:ext cx="385284" cy="419268"/>
      </dsp:txXfrm>
    </dsp:sp>
    <dsp:sp modelId="{B69FD425-294C-1046-84B7-634DDC3FCABF}">
      <dsp:nvSpPr>
        <dsp:cNvPr id="0" name=""/>
        <dsp:cNvSpPr/>
      </dsp:nvSpPr>
      <dsp:spPr>
        <a:xfrm>
          <a:off x="5148401" y="4785871"/>
          <a:ext cx="2070459" cy="2070459"/>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3 Assessment (FBA)</a:t>
          </a:r>
          <a:endParaRPr lang="en-US" sz="2000" kern="1200" dirty="0"/>
        </a:p>
      </dsp:txBody>
      <dsp:txXfrm>
        <a:off x="5451613" y="5089083"/>
        <a:ext cx="1464035" cy="1464035"/>
      </dsp:txXfrm>
    </dsp:sp>
    <dsp:sp modelId="{2EE71718-80D7-3748-A55B-759900103859}">
      <dsp:nvSpPr>
        <dsp:cNvPr id="0" name=""/>
        <dsp:cNvSpPr/>
      </dsp:nvSpPr>
      <dsp:spPr>
        <a:xfrm rot="10800000">
          <a:off x="4369524" y="5471711"/>
          <a:ext cx="550406" cy="69878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534646" y="5611467"/>
        <a:ext cx="385284" cy="419268"/>
      </dsp:txXfrm>
    </dsp:sp>
    <dsp:sp modelId="{8B6B9EE8-0D21-2940-A616-F3CF2E364D24}">
      <dsp:nvSpPr>
        <dsp:cNvPr id="0" name=""/>
        <dsp:cNvSpPr/>
      </dsp:nvSpPr>
      <dsp:spPr>
        <a:xfrm>
          <a:off x="2039438" y="4785871"/>
          <a:ext cx="2070459" cy="2070459"/>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 Intervention (BIP)</a:t>
          </a:r>
          <a:endParaRPr lang="en-US" sz="1800" kern="1200" dirty="0"/>
        </a:p>
      </dsp:txBody>
      <dsp:txXfrm>
        <a:off x="2342650" y="5089083"/>
        <a:ext cx="1464035" cy="1464035"/>
      </dsp:txXfrm>
    </dsp:sp>
    <dsp:sp modelId="{227F59A3-CD55-AC49-A8EC-537072C3CADC}">
      <dsp:nvSpPr>
        <dsp:cNvPr id="0" name=""/>
        <dsp:cNvSpPr/>
      </dsp:nvSpPr>
      <dsp:spPr>
        <a:xfrm rot="15120000">
          <a:off x="2323917" y="4008126"/>
          <a:ext cx="550406" cy="69878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431991" y="4226402"/>
        <a:ext cx="385284" cy="419268"/>
      </dsp:txXfrm>
    </dsp:sp>
    <dsp:sp modelId="{055A228B-730B-E548-B01D-38059EFC69F8}">
      <dsp:nvSpPr>
        <dsp:cNvPr id="0" name=""/>
        <dsp:cNvSpPr/>
      </dsp:nvSpPr>
      <dsp:spPr>
        <a:xfrm>
          <a:off x="1078716" y="1829071"/>
          <a:ext cx="2070459" cy="2070459"/>
        </a:xfrm>
        <a:prstGeom prst="ellipse">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5 Evaluation (BIP)</a:t>
          </a:r>
          <a:endParaRPr lang="en-US" sz="2000" kern="1200" dirty="0"/>
        </a:p>
      </dsp:txBody>
      <dsp:txXfrm>
        <a:off x="1381928" y="2132283"/>
        <a:ext cx="1464035" cy="1464035"/>
      </dsp:txXfrm>
    </dsp:sp>
    <dsp:sp modelId="{6035C700-9C39-114E-92F4-BC4585231EDA}">
      <dsp:nvSpPr>
        <dsp:cNvPr id="0" name=""/>
        <dsp:cNvSpPr/>
      </dsp:nvSpPr>
      <dsp:spPr>
        <a:xfrm rot="19440000">
          <a:off x="3083742" y="1610366"/>
          <a:ext cx="550406" cy="69878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099510" y="1798650"/>
        <a:ext cx="385284" cy="419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1FA2-2B30-9C42-895F-DF7EEA32E32B}">
      <dsp:nvSpPr>
        <dsp:cNvPr id="0" name=""/>
        <dsp:cNvSpPr/>
      </dsp:nvSpPr>
      <dsp:spPr>
        <a:xfrm>
          <a:off x="7233" y="380136"/>
          <a:ext cx="2161877" cy="1297126"/>
        </a:xfrm>
        <a:prstGeom prst="roundRect">
          <a:avLst>
            <a:gd name="adj" fmla="val 10000"/>
          </a:avLst>
        </a:prstGeom>
        <a:solidFill>
          <a:srgbClr val="FF0000"/>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entury Gothic"/>
              <a:cs typeface="Century Gothic"/>
            </a:rPr>
            <a:t>Work hard</a:t>
          </a:r>
          <a:endParaRPr lang="en-US" sz="3300" kern="1200" dirty="0">
            <a:latin typeface="Century Gothic"/>
            <a:cs typeface="Century Gothic"/>
          </a:endParaRPr>
        </a:p>
      </dsp:txBody>
      <dsp:txXfrm>
        <a:off x="45225" y="418128"/>
        <a:ext cx="2085893" cy="1221142"/>
      </dsp:txXfrm>
    </dsp:sp>
    <dsp:sp modelId="{68AE92AD-D830-F948-B5D4-02C6B88541B5}">
      <dsp:nvSpPr>
        <dsp:cNvPr id="0" name=""/>
        <dsp:cNvSpPr/>
      </dsp:nvSpPr>
      <dsp:spPr>
        <a:xfrm>
          <a:off x="2385298" y="760627"/>
          <a:ext cx="458317" cy="5361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Century Gothic"/>
            <a:cs typeface="Century Gothic"/>
          </a:endParaRPr>
        </a:p>
      </dsp:txBody>
      <dsp:txXfrm>
        <a:off x="2385298" y="867856"/>
        <a:ext cx="320822" cy="321687"/>
      </dsp:txXfrm>
    </dsp:sp>
    <dsp:sp modelId="{40C17CCE-11F0-0844-B402-7082C404D23B}">
      <dsp:nvSpPr>
        <dsp:cNvPr id="0" name=""/>
        <dsp:cNvSpPr/>
      </dsp:nvSpPr>
      <dsp:spPr>
        <a:xfrm>
          <a:off x="3033861" y="380136"/>
          <a:ext cx="2161877" cy="1297126"/>
        </a:xfrm>
        <a:prstGeom prst="roundRect">
          <a:avLst>
            <a:gd name="adj" fmla="val 10000"/>
          </a:avLst>
        </a:prstGeom>
        <a:solidFill>
          <a:srgbClr val="008000"/>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entury Gothic"/>
              <a:cs typeface="Century Gothic"/>
            </a:rPr>
            <a:t>Succeed</a:t>
          </a:r>
          <a:endParaRPr lang="en-US" sz="3300" kern="1200" dirty="0">
            <a:latin typeface="Century Gothic"/>
            <a:cs typeface="Century Gothic"/>
          </a:endParaRPr>
        </a:p>
      </dsp:txBody>
      <dsp:txXfrm>
        <a:off x="3071853" y="418128"/>
        <a:ext cx="2085893" cy="1221142"/>
      </dsp:txXfrm>
    </dsp:sp>
    <dsp:sp modelId="{2524631C-F464-3243-943D-37C317E19975}">
      <dsp:nvSpPr>
        <dsp:cNvPr id="0" name=""/>
        <dsp:cNvSpPr/>
      </dsp:nvSpPr>
      <dsp:spPr>
        <a:xfrm>
          <a:off x="5411926" y="760627"/>
          <a:ext cx="458317" cy="536145"/>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Century Gothic"/>
            <a:cs typeface="Century Gothic"/>
          </a:endParaRPr>
        </a:p>
      </dsp:txBody>
      <dsp:txXfrm>
        <a:off x="5411926" y="867856"/>
        <a:ext cx="320822" cy="321687"/>
      </dsp:txXfrm>
    </dsp:sp>
    <dsp:sp modelId="{0445B3D1-D1B3-3746-8290-F8301E69EC76}">
      <dsp:nvSpPr>
        <dsp:cNvPr id="0" name=""/>
        <dsp:cNvSpPr/>
      </dsp:nvSpPr>
      <dsp:spPr>
        <a:xfrm>
          <a:off x="6060489" y="380136"/>
          <a:ext cx="2161877" cy="1297126"/>
        </a:xfrm>
        <a:prstGeom prst="roundRect">
          <a:avLst>
            <a:gd name="adj" fmla="val 10000"/>
          </a:avLst>
        </a:prstGeom>
        <a:solidFill>
          <a:srgbClr val="3366FF"/>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entury Gothic"/>
              <a:cs typeface="Century Gothic"/>
            </a:rPr>
            <a:t>Happy</a:t>
          </a:r>
          <a:endParaRPr lang="en-US" sz="3300" kern="1200" dirty="0">
            <a:latin typeface="Century Gothic"/>
            <a:cs typeface="Century Gothic"/>
          </a:endParaRPr>
        </a:p>
      </dsp:txBody>
      <dsp:txXfrm>
        <a:off x="6098481" y="41812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1FA2-2B30-9C42-895F-DF7EEA32E32B}">
      <dsp:nvSpPr>
        <dsp:cNvPr id="0" name=""/>
        <dsp:cNvSpPr/>
      </dsp:nvSpPr>
      <dsp:spPr>
        <a:xfrm>
          <a:off x="7233" y="380136"/>
          <a:ext cx="2161877" cy="1297126"/>
        </a:xfrm>
        <a:prstGeom prst="roundRect">
          <a:avLst>
            <a:gd name="adj" fmla="val 10000"/>
          </a:avLst>
        </a:prstGeom>
        <a:solidFill>
          <a:srgbClr val="3366FF"/>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entury Gothic"/>
              <a:cs typeface="Century Gothic"/>
            </a:rPr>
            <a:t>Be positive</a:t>
          </a:r>
          <a:endParaRPr lang="en-US" sz="3300" kern="1200" dirty="0">
            <a:latin typeface="Century Gothic"/>
            <a:cs typeface="Century Gothic"/>
          </a:endParaRPr>
        </a:p>
      </dsp:txBody>
      <dsp:txXfrm>
        <a:off x="45225" y="418128"/>
        <a:ext cx="2085893" cy="1221142"/>
      </dsp:txXfrm>
    </dsp:sp>
    <dsp:sp modelId="{68AE92AD-D830-F948-B5D4-02C6B88541B5}">
      <dsp:nvSpPr>
        <dsp:cNvPr id="0" name=""/>
        <dsp:cNvSpPr/>
      </dsp:nvSpPr>
      <dsp:spPr>
        <a:xfrm>
          <a:off x="2385298" y="760627"/>
          <a:ext cx="458317" cy="536145"/>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Century Gothic"/>
            <a:cs typeface="Century Gothic"/>
          </a:endParaRPr>
        </a:p>
      </dsp:txBody>
      <dsp:txXfrm>
        <a:off x="2385298" y="867856"/>
        <a:ext cx="320822" cy="321687"/>
      </dsp:txXfrm>
    </dsp:sp>
    <dsp:sp modelId="{40C17CCE-11F0-0844-B402-7082C404D23B}">
      <dsp:nvSpPr>
        <dsp:cNvPr id="0" name=""/>
        <dsp:cNvSpPr/>
      </dsp:nvSpPr>
      <dsp:spPr>
        <a:xfrm>
          <a:off x="3033861" y="380136"/>
          <a:ext cx="2161877" cy="1297126"/>
        </a:xfrm>
        <a:prstGeom prst="roundRect">
          <a:avLst>
            <a:gd name="adj" fmla="val 10000"/>
          </a:avLst>
        </a:prstGeom>
        <a:solidFill>
          <a:srgbClr val="FF0000"/>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entury Gothic"/>
              <a:cs typeface="Century Gothic"/>
            </a:rPr>
            <a:t>Work hard</a:t>
          </a:r>
          <a:endParaRPr lang="en-US" sz="3300" kern="1200" dirty="0">
            <a:latin typeface="Century Gothic"/>
            <a:cs typeface="Century Gothic"/>
          </a:endParaRPr>
        </a:p>
      </dsp:txBody>
      <dsp:txXfrm>
        <a:off x="3071853" y="418128"/>
        <a:ext cx="2085893" cy="1221142"/>
      </dsp:txXfrm>
    </dsp:sp>
    <dsp:sp modelId="{2524631C-F464-3243-943D-37C317E19975}">
      <dsp:nvSpPr>
        <dsp:cNvPr id="0" name=""/>
        <dsp:cNvSpPr/>
      </dsp:nvSpPr>
      <dsp:spPr>
        <a:xfrm>
          <a:off x="5411926" y="760627"/>
          <a:ext cx="458317" cy="5361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latin typeface="Century Gothic"/>
            <a:cs typeface="Century Gothic"/>
          </a:endParaRPr>
        </a:p>
      </dsp:txBody>
      <dsp:txXfrm>
        <a:off x="5411926" y="867856"/>
        <a:ext cx="320822" cy="321687"/>
      </dsp:txXfrm>
    </dsp:sp>
    <dsp:sp modelId="{0445B3D1-D1B3-3746-8290-F8301E69EC76}">
      <dsp:nvSpPr>
        <dsp:cNvPr id="0" name=""/>
        <dsp:cNvSpPr/>
      </dsp:nvSpPr>
      <dsp:spPr>
        <a:xfrm>
          <a:off x="6060489" y="380136"/>
          <a:ext cx="2161877" cy="1297126"/>
        </a:xfrm>
        <a:prstGeom prst="roundRect">
          <a:avLst>
            <a:gd name="adj" fmla="val 10000"/>
          </a:avLst>
        </a:prstGeom>
        <a:solidFill>
          <a:srgbClr val="008000"/>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Century Gothic"/>
              <a:cs typeface="Century Gothic"/>
            </a:rPr>
            <a:t>Succeed</a:t>
          </a:r>
          <a:endParaRPr lang="en-US" sz="3300" kern="1200" dirty="0">
            <a:latin typeface="Century Gothic"/>
            <a:cs typeface="Century Gothic"/>
          </a:endParaRPr>
        </a:p>
      </dsp:txBody>
      <dsp:txXfrm>
        <a:off x="6098481" y="418128"/>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B8961-9D2F-5245-AC6C-11FAEDFDFDAF}">
      <dsp:nvSpPr>
        <dsp:cNvPr id="0" name=""/>
        <dsp:cNvSpPr/>
      </dsp:nvSpPr>
      <dsp:spPr>
        <a:xfrm>
          <a:off x="1062768" y="1132"/>
          <a:ext cx="2870410" cy="1722246"/>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latin typeface="Century Gothic"/>
              <a:cs typeface="Century Gothic"/>
            </a:rPr>
            <a:t>Setting Event Strategies</a:t>
          </a:r>
          <a:endParaRPr lang="en-US" sz="2900" kern="1200">
            <a:latin typeface="Century Gothic"/>
            <a:cs typeface="Century Gothic"/>
          </a:endParaRPr>
        </a:p>
      </dsp:txBody>
      <dsp:txXfrm>
        <a:off x="1062768" y="1132"/>
        <a:ext cx="2870410" cy="1722246"/>
      </dsp:txXfrm>
    </dsp:sp>
    <dsp:sp modelId="{29E65695-FCC2-EE43-A680-6C959D44990C}">
      <dsp:nvSpPr>
        <dsp:cNvPr id="0" name=""/>
        <dsp:cNvSpPr/>
      </dsp:nvSpPr>
      <dsp:spPr>
        <a:xfrm>
          <a:off x="4220220" y="1132"/>
          <a:ext cx="2870410" cy="1722246"/>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Century Gothic"/>
              <a:cs typeface="Century Gothic"/>
            </a:rPr>
            <a:t>Antecedent Strategies</a:t>
          </a:r>
        </a:p>
      </dsp:txBody>
      <dsp:txXfrm>
        <a:off x="4220220" y="1132"/>
        <a:ext cx="2870410" cy="1722246"/>
      </dsp:txXfrm>
    </dsp:sp>
    <dsp:sp modelId="{7C9A0EBE-B0B4-1B42-A231-C083E60C92A1}">
      <dsp:nvSpPr>
        <dsp:cNvPr id="0" name=""/>
        <dsp:cNvSpPr/>
      </dsp:nvSpPr>
      <dsp:spPr>
        <a:xfrm>
          <a:off x="1062768" y="2010420"/>
          <a:ext cx="2870410" cy="1722246"/>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Century Gothic"/>
              <a:cs typeface="Century Gothic"/>
            </a:rPr>
            <a:t>Teaching Strategies</a:t>
          </a:r>
        </a:p>
      </dsp:txBody>
      <dsp:txXfrm>
        <a:off x="1062768" y="2010420"/>
        <a:ext cx="2870410" cy="1722246"/>
      </dsp:txXfrm>
    </dsp:sp>
    <dsp:sp modelId="{2BE3C6D1-B12E-804C-86B7-289A6D473AF9}">
      <dsp:nvSpPr>
        <dsp:cNvPr id="0" name=""/>
        <dsp:cNvSpPr/>
      </dsp:nvSpPr>
      <dsp:spPr>
        <a:xfrm>
          <a:off x="4220220" y="2010420"/>
          <a:ext cx="2870410" cy="1722246"/>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latin typeface="Century Gothic"/>
              <a:cs typeface="Century Gothic"/>
            </a:rPr>
            <a:t>Consequence Strategies</a:t>
          </a:r>
          <a:endParaRPr lang="en-US" sz="2900" kern="1200" dirty="0" smtClean="0">
            <a:latin typeface="Century Gothic"/>
            <a:cs typeface="Century Gothic"/>
          </a:endParaRPr>
        </a:p>
      </dsp:txBody>
      <dsp:txXfrm>
        <a:off x="4220220" y="2010420"/>
        <a:ext cx="2870410" cy="1722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1697C-EAD4-5842-BF1D-0349E42443DB}">
      <dsp:nvSpPr>
        <dsp:cNvPr id="0" name=""/>
        <dsp:cNvSpPr/>
      </dsp:nvSpPr>
      <dsp:spPr>
        <a:xfrm>
          <a:off x="1004" y="1263029"/>
          <a:ext cx="3917900" cy="2350740"/>
        </a:xfrm>
        <a:prstGeom prst="rect">
          <a:avLst/>
        </a:prstGeom>
        <a:solidFill>
          <a:srgbClr val="FF66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smtClean="0">
              <a:latin typeface="Century Gothic"/>
              <a:cs typeface="Century Gothic"/>
            </a:rPr>
            <a:t>Trauma is NOT the stressful event</a:t>
          </a:r>
          <a:endParaRPr lang="en-US" sz="3700" kern="1200">
            <a:latin typeface="Century Gothic"/>
            <a:cs typeface="Century Gothic"/>
          </a:endParaRPr>
        </a:p>
      </dsp:txBody>
      <dsp:txXfrm>
        <a:off x="1004" y="1263029"/>
        <a:ext cx="3917900" cy="2350740"/>
      </dsp:txXfrm>
    </dsp:sp>
    <dsp:sp modelId="{7FB77E27-B47D-F946-AAEF-772174975C1C}">
      <dsp:nvSpPr>
        <dsp:cNvPr id="0" name=""/>
        <dsp:cNvSpPr/>
      </dsp:nvSpPr>
      <dsp:spPr>
        <a:xfrm>
          <a:off x="4310695" y="1263029"/>
          <a:ext cx="3917900" cy="2350740"/>
        </a:xfrm>
        <a:prstGeom prst="rect">
          <a:avLst/>
        </a:prstGeom>
        <a:solidFill>
          <a:srgbClr val="008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smtClean="0">
              <a:latin typeface="Century Gothic"/>
              <a:cs typeface="Century Gothic"/>
            </a:rPr>
            <a:t>Trauma is how you experience the event</a:t>
          </a:r>
          <a:endParaRPr lang="en-US" sz="3700" kern="1200">
            <a:latin typeface="Century Gothic"/>
            <a:cs typeface="Century Gothic"/>
          </a:endParaRPr>
        </a:p>
      </dsp:txBody>
      <dsp:txXfrm>
        <a:off x="4310695" y="1263029"/>
        <a:ext cx="3917900" cy="2350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BBEDD-E288-1A4E-A630-96804293C9FC}">
      <dsp:nvSpPr>
        <dsp:cNvPr id="0" name=""/>
        <dsp:cNvSpPr/>
      </dsp:nvSpPr>
      <dsp:spPr>
        <a:xfrm>
          <a:off x="218598" y="3274"/>
          <a:ext cx="2435125" cy="1461075"/>
        </a:xfrm>
        <a:prstGeom prst="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Relationships</a:t>
          </a:r>
          <a:endParaRPr lang="en-US" sz="2400" kern="1200">
            <a:latin typeface="Century Gothic"/>
            <a:cs typeface="Century Gothic"/>
          </a:endParaRPr>
        </a:p>
      </dsp:txBody>
      <dsp:txXfrm>
        <a:off x="218598" y="3274"/>
        <a:ext cx="2435125" cy="1461075"/>
      </dsp:txXfrm>
    </dsp:sp>
    <dsp:sp modelId="{FBBC2B41-9A64-594F-A37F-5946DA5597EA}">
      <dsp:nvSpPr>
        <dsp:cNvPr id="0" name=""/>
        <dsp:cNvSpPr/>
      </dsp:nvSpPr>
      <dsp:spPr>
        <a:xfrm>
          <a:off x="2897237" y="3274"/>
          <a:ext cx="2435125" cy="1461075"/>
        </a:xfrm>
        <a:prstGeom prst="rect">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Routines</a:t>
          </a:r>
          <a:endParaRPr lang="en-US" sz="2400" kern="1200">
            <a:latin typeface="Century Gothic"/>
            <a:cs typeface="Century Gothic"/>
          </a:endParaRPr>
        </a:p>
      </dsp:txBody>
      <dsp:txXfrm>
        <a:off x="2897237" y="3274"/>
        <a:ext cx="2435125" cy="1461075"/>
      </dsp:txXfrm>
    </dsp:sp>
    <dsp:sp modelId="{149D9A39-8431-124E-AA17-F76A57B7E235}">
      <dsp:nvSpPr>
        <dsp:cNvPr id="0" name=""/>
        <dsp:cNvSpPr/>
      </dsp:nvSpPr>
      <dsp:spPr>
        <a:xfrm>
          <a:off x="5575875" y="3274"/>
          <a:ext cx="2435125" cy="1461075"/>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Warn before changes</a:t>
          </a:r>
          <a:endParaRPr lang="en-US" sz="2400" kern="1200">
            <a:latin typeface="Century Gothic"/>
            <a:cs typeface="Century Gothic"/>
          </a:endParaRPr>
        </a:p>
      </dsp:txBody>
      <dsp:txXfrm>
        <a:off x="5575875" y="3274"/>
        <a:ext cx="2435125" cy="1461075"/>
      </dsp:txXfrm>
    </dsp:sp>
    <dsp:sp modelId="{85A0956B-29BD-E548-B770-21257BC48326}">
      <dsp:nvSpPr>
        <dsp:cNvPr id="0" name=""/>
        <dsp:cNvSpPr/>
      </dsp:nvSpPr>
      <dsp:spPr>
        <a:xfrm>
          <a:off x="218598" y="1707862"/>
          <a:ext cx="2435125" cy="1461075"/>
        </a:xfrm>
        <a:prstGeom prst="rect">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Choices</a:t>
          </a:r>
          <a:endParaRPr lang="en-US" sz="2400" kern="1200">
            <a:latin typeface="Century Gothic"/>
            <a:cs typeface="Century Gothic"/>
          </a:endParaRPr>
        </a:p>
      </dsp:txBody>
      <dsp:txXfrm>
        <a:off x="218598" y="1707862"/>
        <a:ext cx="2435125" cy="1461075"/>
      </dsp:txXfrm>
    </dsp:sp>
    <dsp:sp modelId="{9D2F6F7F-F48F-D84F-9513-69AFDFC293D7}">
      <dsp:nvSpPr>
        <dsp:cNvPr id="0" name=""/>
        <dsp:cNvSpPr/>
      </dsp:nvSpPr>
      <dsp:spPr>
        <a:xfrm>
          <a:off x="2897237" y="1707862"/>
          <a:ext cx="2435125" cy="1461075"/>
        </a:xfrm>
        <a:prstGeom prst="rect">
          <a:avLst/>
        </a:prstGeom>
        <a:solidFill>
          <a:schemeClr val="accent6">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Century Gothic"/>
              <a:cs typeface="Century Gothic"/>
            </a:rPr>
            <a:t>Clear limits</a:t>
          </a:r>
          <a:endParaRPr lang="en-US" sz="2400" kern="1200" dirty="0">
            <a:latin typeface="Century Gothic"/>
            <a:cs typeface="Century Gothic"/>
          </a:endParaRPr>
        </a:p>
      </dsp:txBody>
      <dsp:txXfrm>
        <a:off x="2897237" y="1707862"/>
        <a:ext cx="2435125" cy="1461075"/>
      </dsp:txXfrm>
    </dsp:sp>
    <dsp:sp modelId="{035F54DF-C841-894A-BB5A-CC4A687CE940}">
      <dsp:nvSpPr>
        <dsp:cNvPr id="0" name=""/>
        <dsp:cNvSpPr/>
      </dsp:nvSpPr>
      <dsp:spPr>
        <a:xfrm>
          <a:off x="5575875" y="1707862"/>
          <a:ext cx="2435125" cy="1461075"/>
        </a:xfrm>
        <a:prstGeom prst="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Safe spaces</a:t>
          </a:r>
          <a:endParaRPr lang="en-US" sz="2400" kern="1200">
            <a:latin typeface="Century Gothic"/>
            <a:cs typeface="Century Gothic"/>
          </a:endParaRPr>
        </a:p>
      </dsp:txBody>
      <dsp:txXfrm>
        <a:off x="5575875" y="1707862"/>
        <a:ext cx="2435125" cy="1461075"/>
      </dsp:txXfrm>
    </dsp:sp>
    <dsp:sp modelId="{23480EC1-6959-8A40-B5B7-121C9C4BED11}">
      <dsp:nvSpPr>
        <dsp:cNvPr id="0" name=""/>
        <dsp:cNvSpPr/>
      </dsp:nvSpPr>
      <dsp:spPr>
        <a:xfrm>
          <a:off x="218598" y="3412450"/>
          <a:ext cx="2435125" cy="1461075"/>
        </a:xfrm>
        <a:prstGeom prst="rect">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Anticipate triggers</a:t>
          </a:r>
          <a:endParaRPr lang="en-US" sz="2400" kern="1200">
            <a:latin typeface="Century Gothic"/>
            <a:cs typeface="Century Gothic"/>
          </a:endParaRPr>
        </a:p>
      </dsp:txBody>
      <dsp:txXfrm>
        <a:off x="218598" y="3412450"/>
        <a:ext cx="2435125" cy="1461075"/>
      </dsp:txXfrm>
    </dsp:sp>
    <dsp:sp modelId="{A91B127E-3276-9947-8C6D-EDD28FC5346E}">
      <dsp:nvSpPr>
        <dsp:cNvPr id="0" name=""/>
        <dsp:cNvSpPr/>
      </dsp:nvSpPr>
      <dsp:spPr>
        <a:xfrm>
          <a:off x="2897237" y="3412450"/>
          <a:ext cx="2435125" cy="1461075"/>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Answer questions about trauma</a:t>
          </a:r>
          <a:endParaRPr lang="en-US" sz="2400" kern="1200">
            <a:latin typeface="Century Gothic"/>
            <a:cs typeface="Century Gothic"/>
          </a:endParaRPr>
        </a:p>
      </dsp:txBody>
      <dsp:txXfrm>
        <a:off x="2897237" y="3412450"/>
        <a:ext cx="2435125" cy="1461075"/>
      </dsp:txXfrm>
    </dsp:sp>
    <dsp:sp modelId="{F69B5A43-26CD-5A4B-A234-8AE3E91F9F61}">
      <dsp:nvSpPr>
        <dsp:cNvPr id="0" name=""/>
        <dsp:cNvSpPr/>
      </dsp:nvSpPr>
      <dsp:spPr>
        <a:xfrm>
          <a:off x="5575875" y="3412450"/>
          <a:ext cx="2435125" cy="1461075"/>
        </a:xfrm>
        <a:prstGeom prst="rect">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Century Gothic"/>
              <a:cs typeface="Century Gothic"/>
            </a:rPr>
            <a:t>Understand link b/w trauma &amp; behavior</a:t>
          </a:r>
          <a:endParaRPr lang="en-US" sz="2400" kern="1200">
            <a:latin typeface="Century Gothic"/>
            <a:cs typeface="Century Gothic"/>
          </a:endParaRPr>
        </a:p>
      </dsp:txBody>
      <dsp:txXfrm>
        <a:off x="5575875" y="3412450"/>
        <a:ext cx="2435125" cy="14610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292C2-BECC-C241-B404-4CA491D68465}">
      <dsp:nvSpPr>
        <dsp:cNvPr id="0" name=""/>
        <dsp:cNvSpPr/>
      </dsp:nvSpPr>
      <dsp:spPr>
        <a:xfrm>
          <a:off x="0" y="309556"/>
          <a:ext cx="2571749" cy="2000255"/>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latin typeface="Century Gothic"/>
              <a:cs typeface="Century Gothic"/>
            </a:rPr>
            <a:t>Recognize signs</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Irritability</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Difficulty planning &amp; concentrating</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Numb</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Intensive feeling</a:t>
          </a:r>
        </a:p>
      </dsp:txBody>
      <dsp:txXfrm>
        <a:off x="0" y="309556"/>
        <a:ext cx="2571749" cy="2000255"/>
      </dsp:txXfrm>
    </dsp:sp>
    <dsp:sp modelId="{F1EABBFB-715F-0249-ADA0-0F14BC12B1C8}">
      <dsp:nvSpPr>
        <dsp:cNvPr id="0" name=""/>
        <dsp:cNvSpPr/>
      </dsp:nvSpPr>
      <dsp:spPr>
        <a:xfrm>
          <a:off x="2828925" y="309556"/>
          <a:ext cx="2571749" cy="2000255"/>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solidFill>
                <a:schemeClr val="bg1"/>
              </a:solidFill>
              <a:latin typeface="Century Gothic"/>
              <a:cs typeface="Century Gothic"/>
            </a:rPr>
            <a:t>Don’t go it alone</a:t>
          </a:r>
        </a:p>
        <a:p>
          <a:pPr marL="171450" lvl="1" indent="-171450" algn="l" defTabSz="755650" rtl="0">
            <a:lnSpc>
              <a:spcPct val="90000"/>
            </a:lnSpc>
            <a:spcBef>
              <a:spcPct val="0"/>
            </a:spcBef>
            <a:spcAft>
              <a:spcPct val="15000"/>
            </a:spcAft>
            <a:buChar char="••"/>
          </a:pPr>
          <a:r>
            <a:rPr lang="en-US" sz="1700" kern="1200" dirty="0" smtClean="0">
              <a:solidFill>
                <a:schemeClr val="bg1"/>
              </a:solidFill>
              <a:latin typeface="Century Gothic"/>
              <a:cs typeface="Century Gothic"/>
            </a:rPr>
            <a:t>Teams</a:t>
          </a:r>
        </a:p>
        <a:p>
          <a:pPr marL="171450" lvl="1" indent="-171450" algn="l" defTabSz="755650" rtl="0">
            <a:lnSpc>
              <a:spcPct val="90000"/>
            </a:lnSpc>
            <a:spcBef>
              <a:spcPct val="0"/>
            </a:spcBef>
            <a:spcAft>
              <a:spcPct val="15000"/>
            </a:spcAft>
            <a:buChar char="••"/>
          </a:pPr>
          <a:r>
            <a:rPr lang="en-US" sz="1700" kern="1200" dirty="0" smtClean="0">
              <a:solidFill>
                <a:schemeClr val="bg1"/>
              </a:solidFill>
              <a:latin typeface="Century Gothic"/>
              <a:cs typeface="Century Gothic"/>
            </a:rPr>
            <a:t>Administrators</a:t>
          </a:r>
        </a:p>
        <a:p>
          <a:pPr marL="171450" lvl="1" indent="-171450" algn="l" defTabSz="755650" rtl="0">
            <a:lnSpc>
              <a:spcPct val="90000"/>
            </a:lnSpc>
            <a:spcBef>
              <a:spcPct val="0"/>
            </a:spcBef>
            <a:spcAft>
              <a:spcPct val="15000"/>
            </a:spcAft>
            <a:buChar char="••"/>
          </a:pPr>
          <a:r>
            <a:rPr lang="en-US" sz="1700" kern="1200" dirty="0" smtClean="0">
              <a:solidFill>
                <a:schemeClr val="bg1"/>
              </a:solidFill>
              <a:latin typeface="Century Gothic"/>
              <a:cs typeface="Century Gothic"/>
            </a:rPr>
            <a:t>Colleagues</a:t>
          </a:r>
        </a:p>
      </dsp:txBody>
      <dsp:txXfrm>
        <a:off x="2828925" y="309556"/>
        <a:ext cx="2571749" cy="2000255"/>
      </dsp:txXfrm>
    </dsp:sp>
    <dsp:sp modelId="{7CE1D520-FC33-D440-B75A-018B4F165DD9}">
      <dsp:nvSpPr>
        <dsp:cNvPr id="0" name=""/>
        <dsp:cNvSpPr/>
      </dsp:nvSpPr>
      <dsp:spPr>
        <a:xfrm>
          <a:off x="5657849" y="309556"/>
          <a:ext cx="2571749" cy="2000255"/>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latin typeface="Century Gothic"/>
              <a:cs typeface="Century Gothic"/>
            </a:rPr>
            <a:t>Recognize as occupational hazard</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“cost of caring”</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NOT weakness</a:t>
          </a:r>
        </a:p>
      </dsp:txBody>
      <dsp:txXfrm>
        <a:off x="5657849" y="309556"/>
        <a:ext cx="2571749" cy="2000255"/>
      </dsp:txXfrm>
    </dsp:sp>
    <dsp:sp modelId="{4068EE0E-9798-BC4C-89EC-9D3FAC78A737}">
      <dsp:nvSpPr>
        <dsp:cNvPr id="0" name=""/>
        <dsp:cNvSpPr/>
      </dsp:nvSpPr>
      <dsp:spPr>
        <a:xfrm>
          <a:off x="1414462" y="2566987"/>
          <a:ext cx="2571749" cy="2000255"/>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latin typeface="Century Gothic"/>
              <a:cs typeface="Century Gothic"/>
            </a:rPr>
            <a:t>Seek help with own trauma</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Education</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Talk to professional</a:t>
          </a:r>
        </a:p>
      </dsp:txBody>
      <dsp:txXfrm>
        <a:off x="1414462" y="2566987"/>
        <a:ext cx="2571749" cy="2000255"/>
      </dsp:txXfrm>
    </dsp:sp>
    <dsp:sp modelId="{6C9E510F-EC75-314F-8F06-C0751EEBDD29}">
      <dsp:nvSpPr>
        <dsp:cNvPr id="0" name=""/>
        <dsp:cNvSpPr/>
      </dsp:nvSpPr>
      <dsp:spPr>
        <a:xfrm>
          <a:off x="4243387" y="2566987"/>
          <a:ext cx="2571749" cy="2000255"/>
        </a:xfrm>
        <a:prstGeom prst="rect">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latin typeface="Century Gothic"/>
              <a:cs typeface="Century Gothic"/>
            </a:rPr>
            <a:t>Attend to self care</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Eat well</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Exercise</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Sleep</a:t>
          </a:r>
        </a:p>
        <a:p>
          <a:pPr marL="171450" lvl="1" indent="-171450" algn="l" defTabSz="755650" rtl="0">
            <a:lnSpc>
              <a:spcPct val="90000"/>
            </a:lnSpc>
            <a:spcBef>
              <a:spcPct val="0"/>
            </a:spcBef>
            <a:spcAft>
              <a:spcPct val="15000"/>
            </a:spcAft>
            <a:buChar char="••"/>
          </a:pPr>
          <a:r>
            <a:rPr lang="en-US" sz="1700" kern="1200" dirty="0" smtClean="0">
              <a:latin typeface="Century Gothic"/>
              <a:cs typeface="Century Gothic"/>
            </a:rPr>
            <a:t>Laugh &amp; cry</a:t>
          </a:r>
        </a:p>
      </dsp:txBody>
      <dsp:txXfrm>
        <a:off x="4243387" y="2566987"/>
        <a:ext cx="2571749" cy="20002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27136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27136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27136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03A9611E-0D3A-6047-9D3B-5A066CDF7900}" type="slidenum">
              <a:rPr lang="en-US"/>
              <a:pPr>
                <a:defRPr/>
              </a:pPr>
              <a:t>‹#›</a:t>
            </a:fld>
            <a:endParaRPr lang="en-US"/>
          </a:p>
        </p:txBody>
      </p:sp>
    </p:spTree>
    <p:extLst>
      <p:ext uri="{BB962C8B-B14F-4D97-AF65-F5344CB8AC3E}">
        <p14:creationId xmlns:p14="http://schemas.microsoft.com/office/powerpoint/2010/main" val="387424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9CBC7803-9206-5142-A705-44EDD7185A02}" type="slidenum">
              <a:rPr lang="en-US"/>
              <a:pPr>
                <a:defRPr/>
              </a:pPr>
              <a:t>‹#›</a:t>
            </a:fld>
            <a:endParaRPr lang="en-US"/>
          </a:p>
        </p:txBody>
      </p:sp>
    </p:spTree>
    <p:extLst>
      <p:ext uri="{BB962C8B-B14F-4D97-AF65-F5344CB8AC3E}">
        <p14:creationId xmlns:p14="http://schemas.microsoft.com/office/powerpoint/2010/main" val="3515036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914400" lvl="2" indent="0">
              <a:buFont typeface="Arial" charset="0"/>
              <a:buNone/>
            </a:pPr>
            <a:endParaRPr lang="en-US" dirty="0" smtClean="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a:t>
            </a:fld>
            <a:endParaRPr lang="en-US"/>
          </a:p>
        </p:txBody>
      </p:sp>
    </p:spTree>
    <p:extLst>
      <p:ext uri="{BB962C8B-B14F-4D97-AF65-F5344CB8AC3E}">
        <p14:creationId xmlns:p14="http://schemas.microsoft.com/office/powerpoint/2010/main" val="18677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Latest custody numbers from DCF-FSD. Overall number of children in custody</a:t>
            </a:r>
            <a:r>
              <a:rPr lang="en-US" baseline="0" dirty="0" smtClean="0"/>
              <a:t> is increasing and if you look at age range there is a bubble of children who will be entering school soon</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16</a:t>
            </a:fld>
            <a:endParaRPr lang="en-US"/>
          </a:p>
        </p:txBody>
      </p:sp>
    </p:spTree>
    <p:extLst>
      <p:ext uri="{BB962C8B-B14F-4D97-AF65-F5344CB8AC3E}">
        <p14:creationId xmlns:p14="http://schemas.microsoft.com/office/powerpoint/2010/main" val="155937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20</a:t>
            </a:fld>
            <a:endParaRPr lang="en-US"/>
          </a:p>
        </p:txBody>
      </p:sp>
    </p:spTree>
    <p:extLst>
      <p:ext uri="{BB962C8B-B14F-4D97-AF65-F5344CB8AC3E}">
        <p14:creationId xmlns:p14="http://schemas.microsoft.com/office/powerpoint/2010/main" val="402089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Look at hypothesis statement</a:t>
            </a:r>
          </a:p>
          <a:p>
            <a:r>
              <a:rPr lang="en-US" b="1" dirty="0" smtClean="0"/>
              <a:t>Look at strategy categories</a:t>
            </a:r>
          </a:p>
          <a:p>
            <a:r>
              <a:rPr lang="en-US" b="1" dirty="0" smtClean="0"/>
              <a:t>Choose</a:t>
            </a:r>
            <a:r>
              <a:rPr lang="en-US" b="1" baseline="0" dirty="0" smtClean="0"/>
              <a:t> 1-3</a:t>
            </a:r>
          </a:p>
          <a:p>
            <a:r>
              <a:rPr lang="en-US" b="1" baseline="0" dirty="0" smtClean="0"/>
              <a:t>Rank order them</a:t>
            </a:r>
          </a:p>
          <a:p>
            <a:r>
              <a:rPr lang="en-US" b="1" baseline="0" dirty="0" smtClean="0"/>
              <a:t>Go to </a:t>
            </a:r>
            <a:r>
              <a:rPr lang="en-US" b="1" baseline="0" dirty="0" err="1" smtClean="0"/>
              <a:t>bx</a:t>
            </a:r>
            <a:r>
              <a:rPr lang="en-US" b="1" baseline="0" dirty="0" smtClean="0"/>
              <a:t> support plan</a:t>
            </a:r>
          </a:p>
          <a:p>
            <a:r>
              <a:rPr lang="en-US" b="1" baseline="0" dirty="0" smtClean="0"/>
              <a:t>Get specific about the details on how you’ll implement</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22</a:t>
            </a:fld>
            <a:endParaRPr lang="en-US"/>
          </a:p>
        </p:txBody>
      </p:sp>
    </p:spTree>
    <p:extLst>
      <p:ext uri="{BB962C8B-B14F-4D97-AF65-F5344CB8AC3E}">
        <p14:creationId xmlns:p14="http://schemas.microsoft.com/office/powerpoint/2010/main" val="123566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smtClean="0">
                <a:latin typeface="Century Gothic"/>
                <a:cs typeface="Century Gothic"/>
              </a:rPr>
              <a:t>Setting Event Strategies</a:t>
            </a:r>
            <a:r>
              <a:rPr lang="en-US" dirty="0" smtClean="0">
                <a:latin typeface="Century Gothic"/>
                <a:cs typeface="Century Gothic"/>
              </a:rPr>
              <a:t> Understanding and addressing precipitating factors (if possible)</a:t>
            </a:r>
          </a:p>
          <a:p>
            <a:pPr lvl="0" rtl="0"/>
            <a:r>
              <a:rPr lang="en-US" b="1" dirty="0" smtClean="0">
                <a:latin typeface="Century Gothic"/>
                <a:cs typeface="Century Gothic"/>
              </a:rPr>
              <a:t>Antecedent Strategies </a:t>
            </a:r>
            <a:r>
              <a:rPr lang="en-US" dirty="0" smtClean="0">
                <a:latin typeface="Century Gothic"/>
                <a:cs typeface="Century Gothic"/>
              </a:rPr>
              <a:t>Redesigning the learning and environments to prevent problem behaviors</a:t>
            </a:r>
          </a:p>
          <a:p>
            <a:pPr lvl="0" rtl="0"/>
            <a:r>
              <a:rPr lang="en-US" b="1" dirty="0" smtClean="0">
                <a:latin typeface="Century Gothic"/>
                <a:cs typeface="Century Gothic"/>
              </a:rPr>
              <a:t>Teaching Strategies </a:t>
            </a:r>
            <a:r>
              <a:rPr lang="en-US" dirty="0" smtClean="0">
                <a:latin typeface="Century Gothic"/>
                <a:cs typeface="Century Gothic"/>
              </a:rPr>
              <a:t>defining, modeling, practicing new behaviors</a:t>
            </a:r>
          </a:p>
          <a:p>
            <a:pPr lvl="0" rtl="0"/>
            <a:r>
              <a:rPr lang="en-US" b="1" dirty="0" smtClean="0">
                <a:latin typeface="Century Gothic"/>
                <a:cs typeface="Century Gothic"/>
              </a:rPr>
              <a:t>Consequence Strategies </a:t>
            </a:r>
            <a:r>
              <a:rPr lang="en-US" dirty="0" smtClean="0">
                <a:latin typeface="Century Gothic"/>
                <a:cs typeface="Century Gothic"/>
              </a:rPr>
              <a:t>implementing specific to generalizable reinforcement</a:t>
            </a:r>
          </a:p>
          <a:p>
            <a:pPr lvl="0" rtl="0"/>
            <a:endParaRPr lang="en-US" dirty="0" smtClean="0">
              <a:latin typeface="Century Gothic"/>
              <a:cs typeface="Century Gothic"/>
            </a:endParaRPr>
          </a:p>
          <a:p>
            <a:pPr lvl="0" rtl="0"/>
            <a:r>
              <a:rPr lang="en-US" dirty="0" smtClean="0">
                <a:latin typeface="Century Gothic"/>
                <a:cs typeface="Century Gothic"/>
              </a:rPr>
              <a:t>1) Share few examples of really</a:t>
            </a:r>
            <a:r>
              <a:rPr lang="en-US" baseline="0" dirty="0" smtClean="0">
                <a:latin typeface="Century Gothic"/>
                <a:cs typeface="Century Gothic"/>
              </a:rPr>
              <a:t> effective strategies</a:t>
            </a:r>
          </a:p>
          <a:p>
            <a:pPr lvl="0" rtl="0"/>
            <a:r>
              <a:rPr lang="en-US" baseline="0" dirty="0" smtClean="0">
                <a:latin typeface="Century Gothic"/>
                <a:cs typeface="Century Gothic"/>
              </a:rPr>
              <a:t>2) Link that to function of problem behavior</a:t>
            </a:r>
            <a:endParaRPr lang="en-US" dirty="0" smtClean="0">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23</a:t>
            </a:fld>
            <a:endParaRPr lang="en-US"/>
          </a:p>
        </p:txBody>
      </p:sp>
    </p:spTree>
    <p:extLst>
      <p:ext uri="{BB962C8B-B14F-4D97-AF65-F5344CB8AC3E}">
        <p14:creationId xmlns:p14="http://schemas.microsoft.com/office/powerpoint/2010/main" val="161415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smtClean="0">
                <a:latin typeface="Century Gothic"/>
                <a:cs typeface="Century Gothic"/>
              </a:rPr>
              <a:t>Setting Event Strategies</a:t>
            </a:r>
            <a:r>
              <a:rPr lang="en-US" dirty="0" smtClean="0">
                <a:latin typeface="Century Gothic"/>
                <a:cs typeface="Century Gothic"/>
              </a:rPr>
              <a:t> Understanding and addressing precipitating factors (if possible)</a:t>
            </a:r>
          </a:p>
          <a:p>
            <a:pPr lvl="0" rtl="0"/>
            <a:r>
              <a:rPr lang="en-US" b="1" dirty="0" smtClean="0">
                <a:latin typeface="Century Gothic"/>
                <a:cs typeface="Century Gothic"/>
              </a:rPr>
              <a:t>Antecedent Strategies </a:t>
            </a:r>
            <a:r>
              <a:rPr lang="en-US" dirty="0" smtClean="0">
                <a:latin typeface="Century Gothic"/>
                <a:cs typeface="Century Gothic"/>
              </a:rPr>
              <a:t>Redesigning the learning and environments to prevent problem behaviors</a:t>
            </a:r>
          </a:p>
          <a:p>
            <a:pPr lvl="0" rtl="0"/>
            <a:r>
              <a:rPr lang="en-US" b="1" dirty="0" smtClean="0">
                <a:latin typeface="Century Gothic"/>
                <a:cs typeface="Century Gothic"/>
              </a:rPr>
              <a:t>Teaching Strategies </a:t>
            </a:r>
            <a:r>
              <a:rPr lang="en-US" dirty="0" smtClean="0">
                <a:latin typeface="Century Gothic"/>
                <a:cs typeface="Century Gothic"/>
              </a:rPr>
              <a:t>defining, modeling, practicing new behaviors</a:t>
            </a:r>
          </a:p>
          <a:p>
            <a:pPr lvl="0" rtl="0"/>
            <a:r>
              <a:rPr lang="en-US" b="1" dirty="0" smtClean="0">
                <a:latin typeface="Century Gothic"/>
                <a:cs typeface="Century Gothic"/>
              </a:rPr>
              <a:t>Consequence Strategies </a:t>
            </a:r>
            <a:r>
              <a:rPr lang="en-US" dirty="0" smtClean="0">
                <a:latin typeface="Century Gothic"/>
                <a:cs typeface="Century Gothic"/>
              </a:rPr>
              <a:t>implementing specific to generalizable reinforcement</a:t>
            </a:r>
          </a:p>
          <a:p>
            <a:pPr lvl="0" rtl="0"/>
            <a:endParaRPr lang="en-US" dirty="0" smtClean="0">
              <a:latin typeface="Century Gothic"/>
              <a:cs typeface="Century Gothic"/>
            </a:endParaRPr>
          </a:p>
          <a:p>
            <a:pPr lvl="0" rtl="0"/>
            <a:r>
              <a:rPr lang="en-US" dirty="0" smtClean="0">
                <a:latin typeface="Century Gothic"/>
                <a:cs typeface="Century Gothic"/>
              </a:rPr>
              <a:t>1) Share few examples of really</a:t>
            </a:r>
            <a:r>
              <a:rPr lang="en-US" baseline="0" dirty="0" smtClean="0">
                <a:latin typeface="Century Gothic"/>
                <a:cs typeface="Century Gothic"/>
              </a:rPr>
              <a:t> effective strategies</a:t>
            </a:r>
          </a:p>
          <a:p>
            <a:pPr lvl="0" rtl="0"/>
            <a:r>
              <a:rPr lang="en-US" baseline="0" dirty="0" smtClean="0">
                <a:latin typeface="Century Gothic"/>
                <a:cs typeface="Century Gothic"/>
              </a:rPr>
              <a:t>2) Link that to function of problem behavior</a:t>
            </a:r>
            <a:endParaRPr lang="en-US" dirty="0" smtClean="0">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27</a:t>
            </a:fld>
            <a:endParaRPr lang="en-US"/>
          </a:p>
        </p:txBody>
      </p:sp>
    </p:spTree>
    <p:extLst>
      <p:ext uri="{BB962C8B-B14F-4D97-AF65-F5344CB8AC3E}">
        <p14:creationId xmlns:p14="http://schemas.microsoft.com/office/powerpoint/2010/main" val="161415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Broad areas of skill sets</a:t>
            </a:r>
          </a:p>
          <a:p>
            <a:endParaRPr lang="en-US" b="1" dirty="0" smtClean="0"/>
          </a:p>
          <a:p>
            <a:r>
              <a:rPr lang="en-US" b="1" dirty="0" smtClean="0"/>
              <a:t>From </a:t>
            </a:r>
            <a:r>
              <a:rPr lang="en-US" b="1" dirty="0" err="1" smtClean="0"/>
              <a:t>casel.org</a:t>
            </a:r>
            <a:endParaRPr lang="en-US" b="1" dirty="0" smtClean="0"/>
          </a:p>
          <a:p>
            <a:r>
              <a:rPr lang="en-US" b="1" dirty="0" smtClean="0"/>
              <a:t>Center</a:t>
            </a:r>
            <a:r>
              <a:rPr lang="en-US" b="1" baseline="0" dirty="0" smtClean="0"/>
              <a:t> for academic and social emotional learning</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28</a:t>
            </a:fld>
            <a:endParaRPr lang="en-US"/>
          </a:p>
        </p:txBody>
      </p:sp>
    </p:spTree>
    <p:extLst>
      <p:ext uri="{BB962C8B-B14F-4D97-AF65-F5344CB8AC3E}">
        <p14:creationId xmlns:p14="http://schemas.microsoft.com/office/powerpoint/2010/main" val="420711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lnSpc>
                <a:spcPct val="90000"/>
              </a:lnSpc>
            </a:pPr>
            <a:r>
              <a:rPr lang="en-US" sz="1300" dirty="0">
                <a:latin typeface="Century Schoolbook" charset="0"/>
                <a:ea typeface="ＭＳ Ｐゴシック" charset="0"/>
                <a:cs typeface="ＭＳ Ｐゴシック" charset="0"/>
              </a:rPr>
              <a:t>Consider acquisition vs. performance deficits (can’t do vs. won’t do)</a:t>
            </a:r>
            <a:endParaRPr lang="en-US" sz="1300" u="sng" dirty="0">
              <a:latin typeface="Century Schoolbook" charset="0"/>
              <a:ea typeface="ＭＳ Ｐゴシック" charset="0"/>
              <a:cs typeface="ＭＳ Ｐゴシック" charset="0"/>
            </a:endParaRPr>
          </a:p>
          <a:p>
            <a:pPr eaLnBrk="1" hangingPunct="1">
              <a:lnSpc>
                <a:spcPct val="90000"/>
              </a:lnSpc>
              <a:buFont typeface="Arial" charset="0"/>
              <a:buNone/>
            </a:pPr>
            <a:endParaRPr lang="en-US" dirty="0" smtClean="0">
              <a:latin typeface="Century Schoolbook"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Arial" charset="0"/>
                <a:ea typeface="ＭＳ Ｐゴシック" charset="0"/>
                <a:cs typeface="ＭＳ Ｐゴシック" charset="0"/>
              </a:defRPr>
            </a:lvl1pPr>
            <a:lvl2pPr marL="40097626" indent="-39614320"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3306" eaLnBrk="0" fontAlgn="base" hangingPunct="0">
              <a:spcBef>
                <a:spcPct val="0"/>
              </a:spcBef>
              <a:spcAft>
                <a:spcPct val="0"/>
              </a:spcAft>
              <a:defRPr sz="2500">
                <a:solidFill>
                  <a:schemeClr val="tx1"/>
                </a:solidFill>
                <a:latin typeface="Arial" charset="0"/>
                <a:ea typeface="ＭＳ Ｐゴシック" charset="0"/>
              </a:defRPr>
            </a:lvl6pPr>
            <a:lvl7pPr marL="966612" eaLnBrk="0" fontAlgn="base" hangingPunct="0">
              <a:spcBef>
                <a:spcPct val="0"/>
              </a:spcBef>
              <a:spcAft>
                <a:spcPct val="0"/>
              </a:spcAft>
              <a:defRPr sz="2500">
                <a:solidFill>
                  <a:schemeClr val="tx1"/>
                </a:solidFill>
                <a:latin typeface="Arial" charset="0"/>
                <a:ea typeface="ＭＳ Ｐゴシック" charset="0"/>
              </a:defRPr>
            </a:lvl7pPr>
            <a:lvl8pPr marL="1449918" eaLnBrk="0" fontAlgn="base" hangingPunct="0">
              <a:spcBef>
                <a:spcPct val="0"/>
              </a:spcBef>
              <a:spcAft>
                <a:spcPct val="0"/>
              </a:spcAft>
              <a:defRPr sz="2500">
                <a:solidFill>
                  <a:schemeClr val="tx1"/>
                </a:solidFill>
                <a:latin typeface="Arial" charset="0"/>
                <a:ea typeface="ＭＳ Ｐゴシック" charset="0"/>
              </a:defRPr>
            </a:lvl8pPr>
            <a:lvl9pPr marL="19332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EC1FB1B-ED0A-FB47-B95D-02707CC3C167}" type="slidenum">
              <a:rPr lang="en-US" sz="1300">
                <a:latin typeface="Calibri" charset="0"/>
              </a:rPr>
              <a:pPr eaLnBrk="1" hangingPunct="1"/>
              <a:t>29</a:t>
            </a:fld>
            <a:endParaRPr lang="en-US" sz="13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Arial" charset="0"/>
                <a:ea typeface="ＭＳ Ｐゴシック" charset="0"/>
                <a:cs typeface="ＭＳ Ｐゴシック" charset="0"/>
              </a:defRPr>
            </a:lvl1pPr>
            <a:lvl2pPr marL="40097626" indent="-39614320"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3306" eaLnBrk="0" fontAlgn="base" hangingPunct="0">
              <a:spcBef>
                <a:spcPct val="0"/>
              </a:spcBef>
              <a:spcAft>
                <a:spcPct val="0"/>
              </a:spcAft>
              <a:defRPr sz="2500">
                <a:solidFill>
                  <a:schemeClr val="tx1"/>
                </a:solidFill>
                <a:latin typeface="Arial" charset="0"/>
                <a:ea typeface="ＭＳ Ｐゴシック" charset="0"/>
              </a:defRPr>
            </a:lvl6pPr>
            <a:lvl7pPr marL="966612" eaLnBrk="0" fontAlgn="base" hangingPunct="0">
              <a:spcBef>
                <a:spcPct val="0"/>
              </a:spcBef>
              <a:spcAft>
                <a:spcPct val="0"/>
              </a:spcAft>
              <a:defRPr sz="2500">
                <a:solidFill>
                  <a:schemeClr val="tx1"/>
                </a:solidFill>
                <a:latin typeface="Arial" charset="0"/>
                <a:ea typeface="ＭＳ Ｐゴシック" charset="0"/>
              </a:defRPr>
            </a:lvl7pPr>
            <a:lvl8pPr marL="1449918" eaLnBrk="0" fontAlgn="base" hangingPunct="0">
              <a:spcBef>
                <a:spcPct val="0"/>
              </a:spcBef>
              <a:spcAft>
                <a:spcPct val="0"/>
              </a:spcAft>
              <a:defRPr sz="2500">
                <a:solidFill>
                  <a:schemeClr val="tx1"/>
                </a:solidFill>
                <a:latin typeface="Arial" charset="0"/>
                <a:ea typeface="ＭＳ Ｐゴシック" charset="0"/>
              </a:defRPr>
            </a:lvl8pPr>
            <a:lvl9pPr marL="19332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306C0DE-E511-4B46-806C-3044D107A367}" type="slidenum">
              <a:rPr lang="en-US" sz="1300">
                <a:latin typeface="Calibri" charset="0"/>
              </a:rPr>
              <a:pPr eaLnBrk="1" hangingPunct="1"/>
              <a:t>30</a:t>
            </a:fld>
            <a:endParaRPr lang="en-US" sz="13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Arial" charset="0"/>
                <a:ea typeface="ＭＳ Ｐゴシック" charset="0"/>
                <a:cs typeface="ＭＳ Ｐゴシック" charset="0"/>
              </a:defRPr>
            </a:lvl1pPr>
            <a:lvl2pPr marL="40097626" indent="-39614320"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3306" eaLnBrk="0" fontAlgn="base" hangingPunct="0">
              <a:spcBef>
                <a:spcPct val="0"/>
              </a:spcBef>
              <a:spcAft>
                <a:spcPct val="0"/>
              </a:spcAft>
              <a:defRPr sz="2500">
                <a:solidFill>
                  <a:schemeClr val="tx1"/>
                </a:solidFill>
                <a:latin typeface="Arial" charset="0"/>
                <a:ea typeface="ＭＳ Ｐゴシック" charset="0"/>
              </a:defRPr>
            </a:lvl6pPr>
            <a:lvl7pPr marL="966612" eaLnBrk="0" fontAlgn="base" hangingPunct="0">
              <a:spcBef>
                <a:spcPct val="0"/>
              </a:spcBef>
              <a:spcAft>
                <a:spcPct val="0"/>
              </a:spcAft>
              <a:defRPr sz="2500">
                <a:solidFill>
                  <a:schemeClr val="tx1"/>
                </a:solidFill>
                <a:latin typeface="Arial" charset="0"/>
                <a:ea typeface="ＭＳ Ｐゴシック" charset="0"/>
              </a:defRPr>
            </a:lvl7pPr>
            <a:lvl8pPr marL="1449918" eaLnBrk="0" fontAlgn="base" hangingPunct="0">
              <a:spcBef>
                <a:spcPct val="0"/>
              </a:spcBef>
              <a:spcAft>
                <a:spcPct val="0"/>
              </a:spcAft>
              <a:defRPr sz="2500">
                <a:solidFill>
                  <a:schemeClr val="tx1"/>
                </a:solidFill>
                <a:latin typeface="Arial" charset="0"/>
                <a:ea typeface="ＭＳ Ｐゴシック" charset="0"/>
              </a:defRPr>
            </a:lvl8pPr>
            <a:lvl9pPr marL="19332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C3A1F882-5958-A342-85D4-D9A6ACC55633}" type="slidenum">
              <a:rPr lang="en-US" sz="1300">
                <a:latin typeface="Calibri" charset="0"/>
              </a:rPr>
              <a:pPr eaLnBrk="1" hangingPunct="1"/>
              <a:t>31</a:t>
            </a:fld>
            <a:endParaRPr lang="en-US"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a:lstStyle>
            <a:lvl1pPr eaLnBrk="0" hangingPunct="0">
              <a:defRPr sz="2500">
                <a:solidFill>
                  <a:schemeClr val="tx1"/>
                </a:solidFill>
                <a:latin typeface="Arial" charset="0"/>
                <a:ea typeface="ＭＳ Ｐゴシック" charset="0"/>
                <a:cs typeface="ＭＳ Ｐゴシック" charset="0"/>
              </a:defRPr>
            </a:lvl1pPr>
            <a:lvl2pPr marL="40097626" indent="-39614320"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3306" eaLnBrk="0" fontAlgn="base" hangingPunct="0">
              <a:spcBef>
                <a:spcPct val="0"/>
              </a:spcBef>
              <a:spcAft>
                <a:spcPct val="0"/>
              </a:spcAft>
              <a:defRPr sz="2500">
                <a:solidFill>
                  <a:schemeClr val="tx1"/>
                </a:solidFill>
                <a:latin typeface="Arial" charset="0"/>
                <a:ea typeface="ＭＳ Ｐゴシック" charset="0"/>
              </a:defRPr>
            </a:lvl6pPr>
            <a:lvl7pPr marL="966612" eaLnBrk="0" fontAlgn="base" hangingPunct="0">
              <a:spcBef>
                <a:spcPct val="0"/>
              </a:spcBef>
              <a:spcAft>
                <a:spcPct val="0"/>
              </a:spcAft>
              <a:defRPr sz="2500">
                <a:solidFill>
                  <a:schemeClr val="tx1"/>
                </a:solidFill>
                <a:latin typeface="Arial" charset="0"/>
                <a:ea typeface="ＭＳ Ｐゴシック" charset="0"/>
              </a:defRPr>
            </a:lvl7pPr>
            <a:lvl8pPr marL="1449918" eaLnBrk="0" fontAlgn="base" hangingPunct="0">
              <a:spcBef>
                <a:spcPct val="0"/>
              </a:spcBef>
              <a:spcAft>
                <a:spcPct val="0"/>
              </a:spcAft>
              <a:defRPr sz="2500">
                <a:solidFill>
                  <a:schemeClr val="tx1"/>
                </a:solidFill>
                <a:latin typeface="Arial" charset="0"/>
                <a:ea typeface="ＭＳ Ｐゴシック" charset="0"/>
              </a:defRPr>
            </a:lvl8pPr>
            <a:lvl9pPr marL="19332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D2EA893-500D-154D-A7B0-07AD5FD2854F}" type="slidenum">
              <a:rPr lang="en-US" sz="1300">
                <a:latin typeface="Calibri" charset="0"/>
              </a:rPr>
              <a:pPr eaLnBrk="1" hangingPunct="1"/>
              <a:t>32</a:t>
            </a:fld>
            <a:endParaRPr lang="en-US" sz="1300">
              <a:latin typeface="Calibri" charset="0"/>
            </a:endParaRPr>
          </a:p>
        </p:txBody>
      </p:sp>
      <p:sp>
        <p:nvSpPr>
          <p:cNvPr id="37891" name="Rectangle 2"/>
          <p:cNvSpPr>
            <a:spLocks noGrp="1" noRot="1" noChangeAspect="1" noChangeArrowheads="1" noTextEdit="1"/>
          </p:cNvSpPr>
          <p:nvPr>
            <p:ph type="sldImg"/>
          </p:nvPr>
        </p:nvSpPr>
        <p:spPr bwMode="auto">
          <a:xfrm>
            <a:off x="1266825" y="727075"/>
            <a:ext cx="4781550" cy="3586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2" name="Rectangle 3"/>
          <p:cNvSpPr>
            <a:spLocks noGrp="1" noChangeArrowheads="1"/>
          </p:cNvSpPr>
          <p:nvPr>
            <p:ph type="body" idx="1"/>
          </p:nvPr>
        </p:nvSpPr>
        <p:spPr bwMode="auto">
          <a:xfrm>
            <a:off x="975360" y="4560570"/>
            <a:ext cx="5364480" cy="4318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get into the weeds</a:t>
            </a:r>
            <a:r>
              <a:rPr lang="en-US" baseline="0" dirty="0" smtClean="0"/>
              <a:t> with developing behavior support plans and measuring success.</a:t>
            </a:r>
          </a:p>
          <a:p>
            <a:endParaRPr lang="en-US" baseline="0" dirty="0" smtClean="0"/>
          </a:p>
          <a:p>
            <a:r>
              <a:rPr lang="en-US" baseline="0" dirty="0" smtClean="0"/>
              <a:t>Big ideas</a:t>
            </a:r>
          </a:p>
          <a:p>
            <a:endParaRPr lang="en-US" baseline="0" dirty="0" smtClean="0"/>
          </a:p>
          <a:p>
            <a:r>
              <a:rPr lang="en-US" sz="1200" kern="1200" dirty="0" smtClean="0">
                <a:solidFill>
                  <a:schemeClr val="tx1"/>
                </a:solidFill>
                <a:latin typeface="Arial" charset="0"/>
                <a:ea typeface="ＭＳ Ｐゴシック" charset="-128"/>
                <a:cs typeface="ＭＳ Ｐゴシック" charset="-128"/>
              </a:rPr>
              <a:t>- Conventional wisdom holds that if we work hard we will be more successful, and if we are more successful, then we’ll be happy. If we can just find that great job, win that next promotion, lose those five pounds, happiness will follow.</a:t>
            </a:r>
          </a:p>
          <a:p>
            <a:r>
              <a:rPr lang="en-US" sz="1200" kern="1200" dirty="0" smtClean="0">
                <a:solidFill>
                  <a:schemeClr val="tx1"/>
                </a:solidFill>
                <a:latin typeface="Arial" charset="0"/>
                <a:ea typeface="ＭＳ Ｐゴシック" charset="-128"/>
                <a:cs typeface="ＭＳ Ｐゴシック" charset="-128"/>
              </a:rPr>
              <a:t>- But often</a:t>
            </a:r>
            <a:r>
              <a:rPr lang="en-US" sz="1200" kern="1200" baseline="0" dirty="0" smtClean="0">
                <a:solidFill>
                  <a:schemeClr val="tx1"/>
                </a:solidFill>
                <a:latin typeface="Arial" charset="0"/>
                <a:ea typeface="ＭＳ Ｐゴシック" charset="-128"/>
                <a:cs typeface="ＭＳ Ｐゴシック" charset="-128"/>
              </a:rPr>
              <a:t> success can be elusive, meaning happiness is rarely achieved despite your hard work</a:t>
            </a:r>
            <a:endParaRPr lang="en-US" sz="1200" kern="1200" dirty="0" smtClean="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a:t>
            </a:fld>
            <a:endParaRPr lang="en-US"/>
          </a:p>
        </p:txBody>
      </p:sp>
    </p:spTree>
    <p:extLst>
      <p:ext uri="{BB962C8B-B14F-4D97-AF65-F5344CB8AC3E}">
        <p14:creationId xmlns:p14="http://schemas.microsoft.com/office/powerpoint/2010/main" val="27467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Arial" charset="0"/>
                <a:ea typeface="ＭＳ Ｐゴシック" charset="0"/>
                <a:cs typeface="ＭＳ Ｐゴシック" charset="0"/>
              </a:defRPr>
            </a:lvl1pPr>
            <a:lvl2pPr marL="40097626" indent="-39614320"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3306" eaLnBrk="0" fontAlgn="base" hangingPunct="0">
              <a:spcBef>
                <a:spcPct val="0"/>
              </a:spcBef>
              <a:spcAft>
                <a:spcPct val="0"/>
              </a:spcAft>
              <a:defRPr sz="2500">
                <a:solidFill>
                  <a:schemeClr val="tx1"/>
                </a:solidFill>
                <a:latin typeface="Arial" charset="0"/>
                <a:ea typeface="ＭＳ Ｐゴシック" charset="0"/>
              </a:defRPr>
            </a:lvl6pPr>
            <a:lvl7pPr marL="966612" eaLnBrk="0" fontAlgn="base" hangingPunct="0">
              <a:spcBef>
                <a:spcPct val="0"/>
              </a:spcBef>
              <a:spcAft>
                <a:spcPct val="0"/>
              </a:spcAft>
              <a:defRPr sz="2500">
                <a:solidFill>
                  <a:schemeClr val="tx1"/>
                </a:solidFill>
                <a:latin typeface="Arial" charset="0"/>
                <a:ea typeface="ＭＳ Ｐゴシック" charset="0"/>
              </a:defRPr>
            </a:lvl7pPr>
            <a:lvl8pPr marL="1449918" eaLnBrk="0" fontAlgn="base" hangingPunct="0">
              <a:spcBef>
                <a:spcPct val="0"/>
              </a:spcBef>
              <a:spcAft>
                <a:spcPct val="0"/>
              </a:spcAft>
              <a:defRPr sz="2500">
                <a:solidFill>
                  <a:schemeClr val="tx1"/>
                </a:solidFill>
                <a:latin typeface="Arial" charset="0"/>
                <a:ea typeface="ＭＳ Ｐゴシック" charset="0"/>
              </a:defRPr>
            </a:lvl8pPr>
            <a:lvl9pPr marL="19332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C99864D-E32B-D44F-98E7-8B9027387ED4}" type="slidenum">
              <a:rPr lang="en-US" sz="1300">
                <a:latin typeface="Calibri" charset="0"/>
              </a:rPr>
              <a:pPr eaLnBrk="1" hangingPunct="1"/>
              <a:t>33</a:t>
            </a:fld>
            <a:endParaRPr lang="en-US" sz="13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Arial" charset="0"/>
                <a:ea typeface="ＭＳ Ｐゴシック" charset="0"/>
                <a:cs typeface="ＭＳ Ｐゴシック" charset="0"/>
              </a:defRPr>
            </a:lvl1pPr>
            <a:lvl2pPr marL="40097626" indent="-39614320"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83306" eaLnBrk="0" fontAlgn="base" hangingPunct="0">
              <a:spcBef>
                <a:spcPct val="0"/>
              </a:spcBef>
              <a:spcAft>
                <a:spcPct val="0"/>
              </a:spcAft>
              <a:defRPr sz="2500">
                <a:solidFill>
                  <a:schemeClr val="tx1"/>
                </a:solidFill>
                <a:latin typeface="Arial" charset="0"/>
                <a:ea typeface="ＭＳ Ｐゴシック" charset="0"/>
              </a:defRPr>
            </a:lvl6pPr>
            <a:lvl7pPr marL="966612" eaLnBrk="0" fontAlgn="base" hangingPunct="0">
              <a:spcBef>
                <a:spcPct val="0"/>
              </a:spcBef>
              <a:spcAft>
                <a:spcPct val="0"/>
              </a:spcAft>
              <a:defRPr sz="2500">
                <a:solidFill>
                  <a:schemeClr val="tx1"/>
                </a:solidFill>
                <a:latin typeface="Arial" charset="0"/>
                <a:ea typeface="ＭＳ Ｐゴシック" charset="0"/>
              </a:defRPr>
            </a:lvl7pPr>
            <a:lvl8pPr marL="1449918" eaLnBrk="0" fontAlgn="base" hangingPunct="0">
              <a:spcBef>
                <a:spcPct val="0"/>
              </a:spcBef>
              <a:spcAft>
                <a:spcPct val="0"/>
              </a:spcAft>
              <a:defRPr sz="2500">
                <a:solidFill>
                  <a:schemeClr val="tx1"/>
                </a:solidFill>
                <a:latin typeface="Arial" charset="0"/>
                <a:ea typeface="ＭＳ Ｐゴシック" charset="0"/>
              </a:defRPr>
            </a:lvl8pPr>
            <a:lvl9pPr marL="19332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4ED8CEA-C2F4-A647-B01B-1023D45C48D7}" type="slidenum">
              <a:rPr lang="en-US" sz="1300">
                <a:latin typeface="Calibri" charset="0"/>
              </a:rPr>
              <a:pPr eaLnBrk="1" hangingPunct="1"/>
              <a:t>34</a:t>
            </a:fld>
            <a:endParaRPr lang="en-US" sz="13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smtClean="0">
                <a:latin typeface="Century Gothic"/>
                <a:cs typeface="Century Gothic"/>
              </a:rPr>
              <a:t>Setting Event Strategies</a:t>
            </a:r>
            <a:r>
              <a:rPr lang="en-US" dirty="0" smtClean="0">
                <a:latin typeface="Century Gothic"/>
                <a:cs typeface="Century Gothic"/>
              </a:rPr>
              <a:t> Understanding and addressing precipitating factors (if possible)</a:t>
            </a:r>
          </a:p>
          <a:p>
            <a:pPr lvl="0" rtl="0"/>
            <a:r>
              <a:rPr lang="en-US" b="1" dirty="0" smtClean="0">
                <a:latin typeface="Century Gothic"/>
                <a:cs typeface="Century Gothic"/>
              </a:rPr>
              <a:t>Antecedent Strategies </a:t>
            </a:r>
            <a:r>
              <a:rPr lang="en-US" dirty="0" smtClean="0">
                <a:latin typeface="Century Gothic"/>
                <a:cs typeface="Century Gothic"/>
              </a:rPr>
              <a:t>Redesigning the learning and environments to prevent problem behaviors</a:t>
            </a:r>
          </a:p>
          <a:p>
            <a:pPr lvl="0" rtl="0"/>
            <a:r>
              <a:rPr lang="en-US" b="1" dirty="0" smtClean="0">
                <a:latin typeface="Century Gothic"/>
                <a:cs typeface="Century Gothic"/>
              </a:rPr>
              <a:t>Teaching Strategies </a:t>
            </a:r>
            <a:r>
              <a:rPr lang="en-US" dirty="0" smtClean="0">
                <a:latin typeface="Century Gothic"/>
                <a:cs typeface="Century Gothic"/>
              </a:rPr>
              <a:t>defining, modeling, practicing new behaviors</a:t>
            </a:r>
          </a:p>
          <a:p>
            <a:pPr lvl="0" rtl="0"/>
            <a:r>
              <a:rPr lang="en-US" b="1" dirty="0" smtClean="0">
                <a:latin typeface="Century Gothic"/>
                <a:cs typeface="Century Gothic"/>
              </a:rPr>
              <a:t>Consequence Strategies </a:t>
            </a:r>
            <a:r>
              <a:rPr lang="en-US" dirty="0" smtClean="0">
                <a:latin typeface="Century Gothic"/>
                <a:cs typeface="Century Gothic"/>
              </a:rPr>
              <a:t>implementing specific to generalizable reinforcement</a:t>
            </a:r>
          </a:p>
          <a:p>
            <a:pPr lvl="0" rtl="0"/>
            <a:endParaRPr lang="en-US" dirty="0" smtClean="0">
              <a:latin typeface="Century Gothic"/>
              <a:cs typeface="Century Gothic"/>
            </a:endParaRPr>
          </a:p>
          <a:p>
            <a:pPr lvl="0" rtl="0"/>
            <a:r>
              <a:rPr lang="en-US" dirty="0" smtClean="0">
                <a:latin typeface="Century Gothic"/>
                <a:cs typeface="Century Gothic"/>
              </a:rPr>
              <a:t>1) Share few examples of really</a:t>
            </a:r>
            <a:r>
              <a:rPr lang="en-US" baseline="0" dirty="0" smtClean="0">
                <a:latin typeface="Century Gothic"/>
                <a:cs typeface="Century Gothic"/>
              </a:rPr>
              <a:t> effective strategies</a:t>
            </a:r>
          </a:p>
          <a:p>
            <a:pPr lvl="0" rtl="0"/>
            <a:r>
              <a:rPr lang="en-US" baseline="0" dirty="0" smtClean="0">
                <a:latin typeface="Century Gothic"/>
                <a:cs typeface="Century Gothic"/>
              </a:rPr>
              <a:t>2) Link that to function of problem behavior</a:t>
            </a:r>
            <a:endParaRPr lang="en-US" dirty="0" smtClean="0">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37</a:t>
            </a:fld>
            <a:endParaRPr lang="en-US"/>
          </a:p>
        </p:txBody>
      </p:sp>
    </p:spTree>
    <p:extLst>
      <p:ext uri="{BB962C8B-B14F-4D97-AF65-F5344CB8AC3E}">
        <p14:creationId xmlns:p14="http://schemas.microsoft.com/office/powerpoint/2010/main" val="1614150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11:15-11:25</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39</a:t>
            </a:fld>
            <a:endParaRPr lang="en-US"/>
          </a:p>
        </p:txBody>
      </p:sp>
    </p:spTree>
    <p:extLst>
      <p:ext uri="{BB962C8B-B14F-4D97-AF65-F5344CB8AC3E}">
        <p14:creationId xmlns:p14="http://schemas.microsoft.com/office/powerpoint/2010/main" val="1505789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11:15-11:25</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40</a:t>
            </a:fld>
            <a:endParaRPr lang="en-US"/>
          </a:p>
        </p:txBody>
      </p:sp>
    </p:spTree>
    <p:extLst>
      <p:ext uri="{BB962C8B-B14F-4D97-AF65-F5344CB8AC3E}">
        <p14:creationId xmlns:p14="http://schemas.microsoft.com/office/powerpoint/2010/main" val="1505789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11:15-11:25</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41</a:t>
            </a:fld>
            <a:endParaRPr lang="en-US"/>
          </a:p>
        </p:txBody>
      </p:sp>
    </p:spTree>
    <p:extLst>
      <p:ext uri="{BB962C8B-B14F-4D97-AF65-F5344CB8AC3E}">
        <p14:creationId xmlns:p14="http://schemas.microsoft.com/office/powerpoint/2010/main" val="1505789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Jean 5</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43</a:t>
            </a:fld>
            <a:endParaRPr lang="en-US"/>
          </a:p>
        </p:txBody>
      </p:sp>
    </p:spTree>
    <p:extLst>
      <p:ext uri="{BB962C8B-B14F-4D97-AF65-F5344CB8AC3E}">
        <p14:creationId xmlns:p14="http://schemas.microsoft.com/office/powerpoint/2010/main" val="270224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Steve </a:t>
            </a:r>
            <a:r>
              <a:rPr lang="en-US" dirty="0" err="1" smtClean="0"/>
              <a:t>Achor</a:t>
            </a:r>
            <a:r>
              <a:rPr lang="en-US" dirty="0" smtClean="0"/>
              <a:t> believes we have this formula backwards, and a great deal</a:t>
            </a:r>
            <a:r>
              <a:rPr lang="en-US" baseline="0" dirty="0" smtClean="0"/>
              <a:t> of research backs him up.</a:t>
            </a:r>
          </a:p>
          <a:p>
            <a:pPr marL="171450" indent="-171450">
              <a:buFontTx/>
              <a:buChar char="-"/>
            </a:pPr>
            <a:r>
              <a:rPr lang="en-US" sz="1200" kern="1200" dirty="0" smtClean="0">
                <a:solidFill>
                  <a:schemeClr val="tx1"/>
                </a:solidFill>
                <a:latin typeface="Arial" charset="0"/>
                <a:ea typeface="ＭＳ Ｐゴシック" charset="-128"/>
                <a:cs typeface="ＭＳ Ｐゴシック" charset="-128"/>
              </a:rPr>
              <a:t>Happiness fuels success, not the other way around. </a:t>
            </a:r>
          </a:p>
          <a:p>
            <a:pPr marL="171450" indent="-171450">
              <a:buFontTx/>
              <a:buChar char="-"/>
            </a:pPr>
            <a:r>
              <a:rPr lang="en-US" sz="1200" kern="1200" dirty="0" smtClean="0">
                <a:solidFill>
                  <a:schemeClr val="tx1"/>
                </a:solidFill>
                <a:latin typeface="Arial" charset="0"/>
                <a:ea typeface="ＭＳ Ｐゴシック" charset="-128"/>
                <a:cs typeface="ＭＳ Ｐゴシック" charset="-128"/>
              </a:rPr>
              <a:t>-When we are positive, our brains become more engaged, creative, motivated, energetic, resilient, and productive at work.</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a:t>
            </a:fld>
            <a:endParaRPr lang="en-US"/>
          </a:p>
        </p:txBody>
      </p:sp>
    </p:spTree>
    <p:extLst>
      <p:ext uri="{BB962C8B-B14F-4D97-AF65-F5344CB8AC3E}">
        <p14:creationId xmlns:p14="http://schemas.microsoft.com/office/powerpoint/2010/main" val="20547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9</a:t>
            </a:fld>
            <a:endParaRPr lang="en-US"/>
          </a:p>
        </p:txBody>
      </p:sp>
    </p:spTree>
    <p:extLst>
      <p:ext uri="{BB962C8B-B14F-4D97-AF65-F5344CB8AC3E}">
        <p14:creationId xmlns:p14="http://schemas.microsoft.com/office/powerpoint/2010/main" val="128090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smtClean="0">
                <a:latin typeface="Century Gothic"/>
                <a:cs typeface="Century Gothic"/>
              </a:rPr>
              <a:t>Setting Event Strategies</a:t>
            </a:r>
            <a:r>
              <a:rPr lang="en-US" dirty="0" smtClean="0">
                <a:latin typeface="Century Gothic"/>
                <a:cs typeface="Century Gothic"/>
              </a:rPr>
              <a:t> Understanding and addressing precipitating factors (if possible)</a:t>
            </a:r>
          </a:p>
          <a:p>
            <a:pPr lvl="0" rtl="0"/>
            <a:r>
              <a:rPr lang="en-US" b="1" dirty="0" smtClean="0">
                <a:latin typeface="Century Gothic"/>
                <a:cs typeface="Century Gothic"/>
              </a:rPr>
              <a:t>Antecedent Strategies </a:t>
            </a:r>
            <a:r>
              <a:rPr lang="en-US" dirty="0" smtClean="0">
                <a:latin typeface="Century Gothic"/>
                <a:cs typeface="Century Gothic"/>
              </a:rPr>
              <a:t>Redesigning the learning and environments to prevent problem behaviors</a:t>
            </a:r>
          </a:p>
          <a:p>
            <a:pPr lvl="0" rtl="0"/>
            <a:r>
              <a:rPr lang="en-US" b="1" dirty="0" smtClean="0">
                <a:latin typeface="Century Gothic"/>
                <a:cs typeface="Century Gothic"/>
              </a:rPr>
              <a:t>Teaching Strategies </a:t>
            </a:r>
            <a:r>
              <a:rPr lang="en-US" dirty="0" smtClean="0">
                <a:latin typeface="Century Gothic"/>
                <a:cs typeface="Century Gothic"/>
              </a:rPr>
              <a:t>defining, modeling, practicing new behaviors</a:t>
            </a:r>
          </a:p>
          <a:p>
            <a:pPr lvl="0" rtl="0"/>
            <a:r>
              <a:rPr lang="en-US" b="1" dirty="0" smtClean="0">
                <a:latin typeface="Century Gothic"/>
                <a:cs typeface="Century Gothic"/>
              </a:rPr>
              <a:t>Consequence Strategies </a:t>
            </a:r>
            <a:r>
              <a:rPr lang="en-US" dirty="0" smtClean="0">
                <a:latin typeface="Century Gothic"/>
                <a:cs typeface="Century Gothic"/>
              </a:rPr>
              <a:t>implementing specific to generalizable reinforcement</a:t>
            </a:r>
          </a:p>
          <a:p>
            <a:pPr lvl="0" rtl="0"/>
            <a:endParaRPr lang="en-US" dirty="0" smtClean="0">
              <a:latin typeface="Century Gothic"/>
              <a:cs typeface="Century Gothic"/>
            </a:endParaRPr>
          </a:p>
          <a:p>
            <a:pPr lvl="0" rtl="0"/>
            <a:r>
              <a:rPr lang="en-US" dirty="0" smtClean="0">
                <a:latin typeface="Century Gothic"/>
                <a:cs typeface="Century Gothic"/>
              </a:rPr>
              <a:t>1) Share few examples of really</a:t>
            </a:r>
            <a:r>
              <a:rPr lang="en-US" baseline="0" dirty="0" smtClean="0">
                <a:latin typeface="Century Gothic"/>
                <a:cs typeface="Century Gothic"/>
              </a:rPr>
              <a:t> effective strategies</a:t>
            </a:r>
          </a:p>
          <a:p>
            <a:pPr lvl="0" rtl="0"/>
            <a:r>
              <a:rPr lang="en-US" baseline="0" dirty="0" smtClean="0">
                <a:latin typeface="Century Gothic"/>
                <a:cs typeface="Century Gothic"/>
              </a:rPr>
              <a:t>2) Link that to function of problem behavior</a:t>
            </a:r>
            <a:endParaRPr lang="en-US" dirty="0" smtClean="0">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10</a:t>
            </a:fld>
            <a:endParaRPr lang="en-US"/>
          </a:p>
        </p:txBody>
      </p:sp>
    </p:spTree>
    <p:extLst>
      <p:ext uri="{BB962C8B-B14F-4D97-AF65-F5344CB8AC3E}">
        <p14:creationId xmlns:p14="http://schemas.microsoft.com/office/powerpoint/2010/main" val="161415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Difficult to</a:t>
            </a:r>
            <a:r>
              <a:rPr lang="en-US" sz="1200" kern="1200" baseline="0" dirty="0" smtClean="0">
                <a:solidFill>
                  <a:schemeClr val="tx1"/>
                </a:solidFill>
                <a:latin typeface="Arial" charset="0"/>
                <a:ea typeface="ＭＳ Ｐゴシック" charset="-128"/>
                <a:cs typeface="ＭＳ Ｐゴシック" charset="-128"/>
              </a:rPr>
              <a:t> have positive attitude about kids with challenging behaviors. But we know that understanding can build empathy and change attitudes &amp; actions</a:t>
            </a:r>
            <a:endParaRPr lang="en-US" sz="1200"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Husband and wife team became</a:t>
            </a:r>
            <a:r>
              <a:rPr lang="en-US" sz="1200" kern="1200" baseline="0" dirty="0" smtClean="0">
                <a:solidFill>
                  <a:schemeClr val="tx1"/>
                </a:solidFill>
                <a:latin typeface="Arial" charset="0"/>
                <a:ea typeface="ＭＳ Ｐゴシック" charset="-128"/>
                <a:cs typeface="ＭＳ Ｐゴシック" charset="-128"/>
              </a:rPr>
              <a:t> foster parents and decided to make this short film to provide </a:t>
            </a:r>
            <a:r>
              <a:rPr lang="en-US" sz="1200" kern="1200" dirty="0" smtClean="0">
                <a:solidFill>
                  <a:schemeClr val="tx1"/>
                </a:solidFill>
                <a:latin typeface="Arial" charset="0"/>
                <a:ea typeface="ＭＳ Ｐゴシック" charset="-128"/>
                <a:cs typeface="ＭＳ Ｐゴシック" charset="-128"/>
              </a:rPr>
              <a:t>insight on the experiences of children coming from homes of abuse and neglect, and explores the emotion of it all through the child's point of view.</a:t>
            </a:r>
          </a:p>
          <a:p>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1) What’s your reaction?</a:t>
            </a:r>
          </a:p>
          <a:p>
            <a:r>
              <a:rPr lang="en-US" sz="1200" kern="1200" dirty="0" smtClean="0">
                <a:solidFill>
                  <a:schemeClr val="tx1"/>
                </a:solidFill>
                <a:latin typeface="Arial" charset="0"/>
                <a:ea typeface="ＭＳ Ｐゴシック" charset="-128"/>
                <a:cs typeface="ＭＳ Ｐゴシック" charset="-128"/>
              </a:rPr>
              <a:t>2) What strengths did you see that Zoe has?</a:t>
            </a:r>
          </a:p>
          <a:p>
            <a:r>
              <a:rPr lang="en-US" dirty="0" smtClean="0"/>
              <a:t>3) What do you think Zoe’s first foster parents thought of her behavior?</a:t>
            </a:r>
          </a:p>
          <a:p>
            <a:r>
              <a:rPr lang="en-US" dirty="0" smtClean="0"/>
              <a:t>4) What do you guess</a:t>
            </a:r>
            <a:r>
              <a:rPr lang="en-US" baseline="0" dirty="0" smtClean="0"/>
              <a:t> her teachers think about her behavior?</a:t>
            </a:r>
          </a:p>
          <a:p>
            <a:r>
              <a:rPr lang="en-US" baseline="0" dirty="0" smtClean="0"/>
              <a:t>5) How would they act differently as educators if they could hear her tell her story?</a:t>
            </a:r>
            <a:endParaRPr lang="en-US" dirty="0" smtClean="0"/>
          </a:p>
          <a:p>
            <a:endParaRPr lang="en-US" sz="1200" kern="1200" dirty="0" smtClean="0">
              <a:solidFill>
                <a:schemeClr val="tx1"/>
              </a:solidFill>
              <a:latin typeface="Arial" charset="0"/>
              <a:ea typeface="ＭＳ Ｐゴシック" charset="-128"/>
              <a:cs typeface="ＭＳ Ｐゴシック" charset="-128"/>
            </a:endParaRPr>
          </a:p>
          <a:p>
            <a:r>
              <a:rPr lang="en-US" sz="1200" kern="1200" dirty="0" smtClean="0">
                <a:solidFill>
                  <a:schemeClr val="tx1"/>
                </a:solidFill>
                <a:latin typeface="Arial" charset="0"/>
                <a:ea typeface="ＭＳ Ｐゴシック" charset="-128"/>
                <a:cs typeface="ＭＳ Ｐゴシック" charset="-128"/>
              </a:rPr>
              <a:t>Part 2 is about how to prevent the cycle of abuse and neglect from perpetuating itself in the first place.”  She says , “This continuation of Zoe's story will examine how different players in a child's life affect the prospects of his or her future.”</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12</a:t>
            </a:fld>
            <a:endParaRPr lang="en-US"/>
          </a:p>
        </p:txBody>
      </p:sp>
    </p:spTree>
    <p:extLst>
      <p:ext uri="{BB962C8B-B14F-4D97-AF65-F5344CB8AC3E}">
        <p14:creationId xmlns:p14="http://schemas.microsoft.com/office/powerpoint/2010/main" val="416769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charset="-128"/>
                <a:cs typeface="ＭＳ Ｐゴシック" charset="-128"/>
              </a:rPr>
              <a:t>One out of every 4 children attending school has been exposed to a traumatic event that can affect learning and/or behavior. (NCTSN, 2008)</a:t>
            </a:r>
            <a:endParaRPr lang="en-US" dirty="0" smtClean="0">
              <a:effectLst/>
            </a:endParaRPr>
          </a:p>
          <a:p>
            <a:endParaRPr lang="en-US" dirty="0" smtClean="0"/>
          </a:p>
          <a:p>
            <a:r>
              <a:rPr lang="en-US" dirty="0" smtClean="0"/>
              <a:t>Twice as many have experienced Adverse Childhood Events that</a:t>
            </a:r>
            <a:r>
              <a:rPr lang="en-US" baseline="0" dirty="0" smtClean="0"/>
              <a:t> can lead to trauma</a:t>
            </a:r>
            <a:endParaRPr lang="en-US" dirty="0" smtClean="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13</a:t>
            </a:fld>
            <a:endParaRPr lang="en-US"/>
          </a:p>
        </p:txBody>
      </p:sp>
    </p:spTree>
    <p:extLst>
      <p:ext uri="{BB962C8B-B14F-4D97-AF65-F5344CB8AC3E}">
        <p14:creationId xmlns:p14="http://schemas.microsoft.com/office/powerpoint/2010/main" val="75678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Trauma is a subjective experience of extreme stress that overwhelms an individual’s ability to cope (</a:t>
            </a:r>
            <a:r>
              <a:rPr lang="en-US" sz="1200" kern="1200" dirty="0" err="1" smtClean="0">
                <a:solidFill>
                  <a:schemeClr val="tx1"/>
                </a:solidFill>
                <a:effectLst/>
                <a:latin typeface="Arial" charset="0"/>
                <a:ea typeface="ＭＳ Ｐゴシック" charset="-128"/>
                <a:cs typeface="ＭＳ Ｐゴシック" charset="-128"/>
              </a:rPr>
              <a:t>Giller</a:t>
            </a:r>
            <a:r>
              <a:rPr lang="en-US" sz="1200" kern="1200" dirty="0" smtClean="0">
                <a:solidFill>
                  <a:schemeClr val="tx1"/>
                </a:solidFill>
                <a:effectLst/>
                <a:latin typeface="Arial" charset="0"/>
                <a:ea typeface="ＭＳ Ｐゴシック" charset="-128"/>
                <a:cs typeface="ＭＳ Ｐゴシック" charset="-128"/>
              </a:rPr>
              <a:t>, 1999), and is typically characterized by one or more of the following qualities: </a:t>
            </a:r>
            <a:endParaRPr lang="en-US" dirty="0" smtClean="0"/>
          </a:p>
          <a:p>
            <a:r>
              <a:rPr lang="en-US" sz="1200" kern="1200" dirty="0" smtClean="0">
                <a:solidFill>
                  <a:schemeClr val="tx1"/>
                </a:solidFill>
                <a:effectLst/>
                <a:latin typeface="Arial" charset="0"/>
                <a:ea typeface="ＭＳ Ｐゴシック" charset="-128"/>
                <a:cs typeface="ＭＳ Ｐゴシック" charset="-128"/>
              </a:rPr>
              <a:t>Unpredictable – from the victim’s perspective </a:t>
            </a:r>
          </a:p>
          <a:p>
            <a:r>
              <a:rPr lang="en-US" sz="1200" kern="1200" dirty="0" smtClean="0">
                <a:solidFill>
                  <a:schemeClr val="tx1"/>
                </a:solidFill>
                <a:effectLst/>
                <a:latin typeface="Arial" charset="0"/>
                <a:ea typeface="ＭＳ Ｐゴシック" charset="-128"/>
                <a:cs typeface="ＭＳ Ｐゴシック" charset="-128"/>
              </a:rPr>
              <a:t>Overwhelming – individual feels helpless, powerless, voiceless </a:t>
            </a:r>
          </a:p>
          <a:p>
            <a:r>
              <a:rPr lang="en-US" sz="1200" kern="1200" dirty="0" smtClean="0">
                <a:solidFill>
                  <a:schemeClr val="tx1"/>
                </a:solidFill>
                <a:effectLst/>
                <a:latin typeface="Arial" charset="0"/>
                <a:ea typeface="ＭＳ Ｐゴシック" charset="-128"/>
                <a:cs typeface="ＭＳ Ｐゴシック" charset="-128"/>
              </a:rPr>
              <a:t>Threatening – event is perceived as a threat to life, limb, sanity, or integrity of the self </a:t>
            </a:r>
          </a:p>
          <a:p>
            <a:r>
              <a:rPr lang="en-US" sz="1200" kern="1200" dirty="0" smtClean="0">
                <a:solidFill>
                  <a:schemeClr val="tx1"/>
                </a:solidFill>
                <a:effectLst/>
                <a:latin typeface="Arial" charset="0"/>
                <a:ea typeface="ＭＳ Ｐゴシック" charset="-128"/>
                <a:cs typeface="ＭＳ Ｐゴシック" charset="-128"/>
              </a:rPr>
              <a:t>Meaningless – individual is unable to assign meaning to, or understand the event </a:t>
            </a:r>
          </a:p>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14</a:t>
            </a:fld>
            <a:endParaRPr lang="en-US"/>
          </a:p>
        </p:txBody>
      </p:sp>
    </p:spTree>
    <p:extLst>
      <p:ext uri="{BB962C8B-B14F-4D97-AF65-F5344CB8AC3E}">
        <p14:creationId xmlns:p14="http://schemas.microsoft.com/office/powerpoint/2010/main" val="319214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128"/>
                <a:cs typeface="ＭＳ Ｐゴシック" charset="-128"/>
              </a:rPr>
              <a:t>When we perceive extreme danger, we enter into freeze-fight-flight mode; our physiology overrides our thinking brain. </a:t>
            </a:r>
            <a:endParaRPr lang="en-US" dirty="0" smtClean="0"/>
          </a:p>
          <a:p>
            <a:r>
              <a:rPr lang="en-US" dirty="0" smtClean="0"/>
              <a:t>Charlie </a:t>
            </a:r>
            <a:r>
              <a:rPr lang="en-US" dirty="0" err="1" smtClean="0"/>
              <a:t>Appelstein</a:t>
            </a:r>
            <a:r>
              <a:rPr lang="en-US" dirty="0" smtClean="0"/>
              <a:t> uses this metaphor</a:t>
            </a:r>
            <a:r>
              <a:rPr lang="en-US" baseline="0" dirty="0" smtClean="0"/>
              <a:t> to explain metaphorically what our brains our doing. </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15</a:t>
            </a:fld>
            <a:endParaRPr lang="en-US"/>
          </a:p>
        </p:txBody>
      </p:sp>
    </p:spTree>
    <p:extLst>
      <p:ext uri="{BB962C8B-B14F-4D97-AF65-F5344CB8AC3E}">
        <p14:creationId xmlns:p14="http://schemas.microsoft.com/office/powerpoint/2010/main" val="10306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7"/>
            <a:ext cx="6019800" cy="1927225"/>
          </a:xfrm>
        </p:spPr>
        <p:txBody>
          <a:bodyPr anchor="b">
            <a:noAutofit/>
          </a:bodyPr>
          <a:lstStyle>
            <a:lvl1pPr algn="l">
              <a:defRPr sz="5400" cap="none" baseline="0">
                <a:solidFill>
                  <a:srgbClr val="FF0000"/>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0FFA4CA2-3002-A349-9747-D12CF850C123}" type="slidenum">
              <a:rPr lang="en-US" smtClean="0"/>
              <a:pPr>
                <a:defRPr/>
              </a:pPr>
              <a:t>‹#›</a:t>
            </a:fld>
            <a:endParaRPr lang="en-US"/>
          </a:p>
        </p:txBody>
      </p:sp>
    </p:spTree>
    <p:extLst>
      <p:ext uri="{BB962C8B-B14F-4D97-AF65-F5344CB8AC3E}">
        <p14:creationId xmlns:p14="http://schemas.microsoft.com/office/powerpoint/2010/main" val="2511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18683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277025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2"/>
            <a:ext cx="6019800" cy="1927225"/>
          </a:xfrm>
        </p:spPr>
        <p:txBody>
          <a:bodyPr anchor="b">
            <a:noAutofit/>
          </a:bodyPr>
          <a:lstStyle>
            <a:lvl1pPr algn="l">
              <a:defRPr sz="5400" b="1" cap="none" baseline="0">
                <a:latin typeface="Century Gothic"/>
                <a:cs typeface="Century Gothic"/>
              </a:defRPr>
            </a:lvl1pPr>
          </a:lstStyle>
          <a:p>
            <a:r>
              <a:rPr lang="en-US" dirty="0" smtClean="0"/>
              <a:t>Title</a:t>
            </a:r>
            <a:endParaRPr lang="en-US" dirty="0"/>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A4CA2-3002-A349-9747-D12CF850C123}" type="slidenum">
              <a:rPr lang="en-US"/>
              <a:pPr>
                <a:defRPr/>
              </a:pPr>
              <a:t>‹#›</a:t>
            </a:fld>
            <a:endParaRPr lang="en-US"/>
          </a:p>
        </p:txBody>
      </p:sp>
      <p:sp>
        <p:nvSpPr>
          <p:cNvPr id="9" name="Isosceles Triangle 8"/>
          <p:cNvSpPr/>
          <p:nvPr userDrawn="1"/>
        </p:nvSpPr>
        <p:spPr>
          <a:xfrm>
            <a:off x="4267200" y="-736600"/>
            <a:ext cx="6858000" cy="7620000"/>
          </a:xfrm>
          <a:prstGeom prst="triangl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277050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CC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spTree>
    <p:extLst>
      <p:ext uri="{BB962C8B-B14F-4D97-AF65-F5344CB8AC3E}">
        <p14:creationId xmlns:p14="http://schemas.microsoft.com/office/powerpoint/2010/main" val="146625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801524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latin typeface="Gill Sans MT"/>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AA9534-23F2-7C46-BAA5-2A1F4F60D078}" type="slidenum">
              <a:rPr lang="en-US"/>
              <a:pPr>
                <a:defRPr/>
              </a:pPr>
              <a:t>‹#›</a:t>
            </a:fld>
            <a:endParaRPr lang="en-US"/>
          </a:p>
        </p:txBody>
      </p:sp>
    </p:spTree>
    <p:extLst>
      <p:ext uri="{BB962C8B-B14F-4D97-AF65-F5344CB8AC3E}">
        <p14:creationId xmlns:p14="http://schemas.microsoft.com/office/powerpoint/2010/main" val="340373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0"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181135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113120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7863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65"/>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99183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bg1"/>
                </a:solidFill>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pic>
        <p:nvPicPr>
          <p:cNvPr id="9" name="Picture 8"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4"/>
            <a:ext cx="1752600" cy="963793"/>
          </a:xfrm>
          <a:prstGeom prst="rect">
            <a:avLst/>
          </a:prstGeom>
        </p:spPr>
      </p:pic>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3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53075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64718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395877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665096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52AA9534-23F2-7C46-BAA5-2A1F4F60D078}" type="slidenum">
              <a:rPr lang="en-US" smtClean="0"/>
              <a:pPr>
                <a:defRPr/>
              </a:pPr>
              <a:t>‹#›</a:t>
            </a:fld>
            <a:endParaRPr lang="en-US" dirty="0"/>
          </a:p>
        </p:txBody>
      </p:sp>
      <p:pic>
        <p:nvPicPr>
          <p:cNvPr id="10" name="Picture 9"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4"/>
            <a:ext cx="1752600" cy="963793"/>
          </a:xfrm>
          <a:prstGeom prst="rect">
            <a:avLst/>
          </a:prstGeom>
        </p:spPr>
      </p:pic>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7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4"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325916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54078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151420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70"/>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8493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394753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4603B"/>
                </a:solidFill>
              </a:defRPr>
            </a:lvl1pPr>
          </a:lstStyle>
          <a:p>
            <a:pPr>
              <a:defRPr/>
            </a:pPr>
            <a:fld id="{189EA391-E0CF-B44C-BF8C-985B798E7669}" type="slidenum">
              <a:rPr lang="en-US" smtClean="0"/>
              <a:pPr>
                <a:defRPr/>
              </a:pPr>
              <a:t>‹#›</a:t>
            </a:fld>
            <a:endParaRPr lang="en-US" dirty="0"/>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55" r:id="rId1"/>
    <p:sldLayoutId id="2147484148" r:id="rId2"/>
    <p:sldLayoutId id="2147484156" r:id="rId3"/>
    <p:sldLayoutId id="2147484149" r:id="rId4"/>
    <p:sldLayoutId id="2147484157" r:id="rId5"/>
    <p:sldLayoutId id="2147484150" r:id="rId6"/>
    <p:sldLayoutId id="2147484151" r:id="rId7"/>
    <p:sldLayoutId id="2147484158" r:id="rId8"/>
    <p:sldLayoutId id="2147484152" r:id="rId9"/>
    <p:sldLayoutId id="2147484153" r:id="rId10"/>
    <p:sldLayoutId id="2147484154"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1" kern="1200" spc="-100">
          <a:solidFill>
            <a:srgbClr val="FF0000"/>
          </a:solidFill>
          <a:latin typeface="Century Gothic"/>
          <a:ea typeface="ＭＳ Ｐゴシック" charset="-128"/>
          <a:cs typeface="Century Gothic"/>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Century Gothic"/>
          <a:ea typeface="ＭＳ Ｐゴシック" charset="-128"/>
          <a:cs typeface="Century Gothic"/>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entury Gothic"/>
          <a:ea typeface="ＭＳ Ｐゴシック" charset="-128"/>
          <a:cs typeface="Century Gothic"/>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Century Gothic"/>
          <a:ea typeface="ＭＳ Ｐゴシック" charset="-128"/>
          <a:cs typeface="Century Gothic"/>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Century Gothic"/>
          <a:ea typeface="ＭＳ Ｐゴシック" charset="-128"/>
          <a:cs typeface="Century Gothic"/>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Century Gothic"/>
          <a:ea typeface="ＭＳ Ｐゴシック" charset="-128"/>
          <a:cs typeface="Century Gothic"/>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Gill Sans MT"/>
            </a:endParaRP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CC0000"/>
                </a:solidFill>
              </a:defRPr>
            </a:lvl1pPr>
          </a:lstStyle>
          <a:p>
            <a:pPr>
              <a:defRPr/>
            </a:pPr>
            <a:fld id="{189EA391-E0CF-B44C-BF8C-985B798E7669}" type="slidenum">
              <a:rPr lang="en-US" smtClean="0"/>
              <a:pPr>
                <a:defRPr/>
              </a:pPr>
              <a:t>‹#›</a:t>
            </a:fld>
            <a:endParaRPr lang="en-US"/>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59498007"/>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kern="1200" spc="-100">
          <a:solidFill>
            <a:srgbClr val="CC0000"/>
          </a:solidFill>
          <a:latin typeface="Avenir Black"/>
          <a:ea typeface="ＭＳ Ｐゴシック" charset="-128"/>
          <a:cs typeface="Avenir Black"/>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Avenir Book"/>
          <a:ea typeface="ＭＳ Ｐゴシック" charset="-128"/>
          <a:cs typeface="Avenir Book"/>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Avenir Book"/>
          <a:ea typeface="ＭＳ Ｐゴシック" charset="-128"/>
          <a:cs typeface="Avenir Book"/>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Avenir Book"/>
          <a:ea typeface="ＭＳ Ｐゴシック" charset="-128"/>
          <a:cs typeface="Avenir Book"/>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Avenir Book"/>
          <a:ea typeface="ＭＳ Ｐゴシック" charset="-128"/>
          <a:cs typeface="Avenir Book"/>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Avenir Book"/>
          <a:ea typeface="ＭＳ Ｐゴシック" charset="-128"/>
          <a:cs typeface="Avenir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vimeo.com/73172036" TargetMode="External"/><Relationship Id="rId5" Type="http://schemas.openxmlformats.org/officeDocument/2006/relationships/hyperlink" Target="https://www.youtube.com/watch?v=E_zaoQFWeLs"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5.png"/><Relationship Id="rId1" Type="http://schemas.openxmlformats.org/officeDocument/2006/relationships/slideLayout" Target="../slideLayouts/slideLayout18.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sel.org" TargetMode="External"/><Relationship Id="rId3" Type="http://schemas.openxmlformats.org/officeDocument/2006/relationships/hyperlink" Target="http://www.parenttoolkit.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www.pbisworld.com" TargetMode="External"/><Relationship Id="rId4" Type="http://schemas.openxmlformats.org/officeDocument/2006/relationships/hyperlink" Target="http://www.cccoe.net/social/skillslist.htm" TargetMode="External"/><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6.png"/><Relationship Id="rId9"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ES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48981"/>
            <a:ext cx="2563566" cy="226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 name="Rectangle 2"/>
          <p:cNvSpPr>
            <a:spLocks noGrp="1" noChangeArrowheads="1"/>
          </p:cNvSpPr>
          <p:nvPr>
            <p:ph type="ctrTitle"/>
          </p:nvPr>
        </p:nvSpPr>
        <p:spPr>
          <a:xfrm>
            <a:off x="-152400" y="714386"/>
            <a:ext cx="6629400" cy="3019425"/>
          </a:xfrm>
        </p:spPr>
        <p:txBody>
          <a:bodyPr wrap="square" numCol="1" anchorCtr="0" compatLnSpc="1">
            <a:prstTxWarp prst="textNoShape">
              <a:avLst/>
            </a:prstTxWarp>
            <a:normAutofit fontScale="90000"/>
          </a:bodyPr>
          <a:lstStyle/>
          <a:p>
            <a:pPr algn="ctr" eaLnBrk="1" hangingPunct="1">
              <a:defRPr/>
            </a:pPr>
            <a:r>
              <a:rPr lang="en-US" sz="9800" b="1" cap="none" dirty="0" smtClean="0">
                <a:latin typeface="Century Gothic"/>
                <a:ea typeface="ＭＳ Ｐゴシック" charset="0"/>
                <a:cs typeface="Century Gothic"/>
              </a:rPr>
              <a:t>VTPBiS </a:t>
            </a:r>
            <a:br>
              <a:rPr lang="en-US" sz="9800" b="1" cap="none" dirty="0" smtClean="0">
                <a:latin typeface="Century Gothic"/>
                <a:ea typeface="ＭＳ Ｐゴシック" charset="0"/>
                <a:cs typeface="Century Gothic"/>
              </a:rPr>
            </a:br>
            <a:r>
              <a:rPr lang="en-US" sz="6700" b="1" dirty="0" smtClean="0">
                <a:latin typeface="Century Gothic"/>
                <a:ea typeface="ＭＳ Ｐゴシック" charset="0"/>
                <a:cs typeface="Century Gothic"/>
              </a:rPr>
              <a:t>I</a:t>
            </a:r>
            <a:r>
              <a:rPr lang="en-US" sz="6700" b="1" cap="none" dirty="0" smtClean="0">
                <a:latin typeface="Century Gothic"/>
                <a:ea typeface="ＭＳ Ｐゴシック" charset="0"/>
                <a:cs typeface="Century Gothic"/>
              </a:rPr>
              <a:t>ntensive Level</a:t>
            </a:r>
            <a:br>
              <a:rPr lang="en-US" sz="6700" b="1" cap="none" dirty="0" smtClean="0">
                <a:latin typeface="Century Gothic"/>
                <a:ea typeface="ＭＳ Ｐゴシック" charset="0"/>
                <a:cs typeface="Century Gothic"/>
              </a:rPr>
            </a:br>
            <a:r>
              <a:rPr lang="en-US" b="1" dirty="0">
                <a:latin typeface="Century Gothic"/>
                <a:ea typeface="ＭＳ Ｐゴシック" charset="0"/>
                <a:cs typeface="Century Gothic"/>
              </a:rPr>
              <a:t/>
            </a:r>
            <a:br>
              <a:rPr lang="en-US" b="1" dirty="0">
                <a:latin typeface="Century Gothic"/>
                <a:ea typeface="ＭＳ Ｐゴシック" charset="0"/>
                <a:cs typeface="Century Gothic"/>
              </a:rPr>
            </a:br>
            <a:endParaRPr lang="en-US" b="1" cap="none" dirty="0">
              <a:latin typeface="Century Gothic"/>
              <a:ea typeface="ＭＳ Ｐゴシック" charset="0"/>
              <a:cs typeface="Century Gothic"/>
            </a:endParaRPr>
          </a:p>
        </p:txBody>
      </p:sp>
      <p:sp>
        <p:nvSpPr>
          <p:cNvPr id="5" name="Subtitle 4"/>
          <p:cNvSpPr>
            <a:spLocks noGrp="1"/>
          </p:cNvSpPr>
          <p:nvPr>
            <p:ph type="subTitle" idx="1"/>
          </p:nvPr>
        </p:nvSpPr>
        <p:spPr>
          <a:xfrm>
            <a:off x="-152400" y="4038600"/>
            <a:ext cx="6629400" cy="1295400"/>
          </a:xfrm>
        </p:spPr>
        <p:txBody>
          <a:bodyPr/>
          <a:lstStyle/>
          <a:p>
            <a:pPr algn="ctr"/>
            <a:r>
              <a:rPr lang="en-US" dirty="0" smtClean="0"/>
              <a:t>June</a:t>
            </a:r>
            <a:r>
              <a:rPr lang="en-US" dirty="0" smtClean="0">
                <a:latin typeface="Century Gothic"/>
                <a:cs typeface="Century Gothic"/>
              </a:rPr>
              <a:t> 2015</a:t>
            </a:r>
            <a:endParaRPr lang="en-US" dirty="0">
              <a:latin typeface="Century Gothic"/>
              <a:cs typeface="Century Gothic"/>
            </a:endParaRPr>
          </a:p>
        </p:txBody>
      </p:sp>
      <p:pic>
        <p:nvPicPr>
          <p:cNvPr id="1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423" y="5562601"/>
            <a:ext cx="3590041" cy="11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DCI LOGO greenonly.pdf"/>
          <p:cNvPicPr>
            <a:picLocks noChangeAspect="1"/>
          </p:cNvPicPr>
          <p:nvPr/>
        </p:nvPicPr>
        <p:blipFill rotWithShape="1">
          <a:blip r:embed="rId4">
            <a:extLst>
              <a:ext uri="{28A0092B-C50C-407E-A947-70E740481C1C}">
                <a14:useLocalDpi xmlns:a14="http://schemas.microsoft.com/office/drawing/2010/main" val="0"/>
              </a:ext>
            </a:extLst>
          </a:blip>
          <a:srcRect l="22569" t="26736" r="21180" b="36806"/>
          <a:stretch/>
        </p:blipFill>
        <p:spPr>
          <a:xfrm>
            <a:off x="4192867" y="4953001"/>
            <a:ext cx="2610436" cy="1828800"/>
          </a:xfrm>
          <a:prstGeom prst="rect">
            <a:avLst/>
          </a:prstGeom>
        </p:spPr>
      </p:pic>
    </p:spTree>
    <p:extLst>
      <p:ext uri="{BB962C8B-B14F-4D97-AF65-F5344CB8AC3E}">
        <p14:creationId xmlns:p14="http://schemas.microsoft.com/office/powerpoint/2010/main" val="11281792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F-BSP Strategy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0680984"/>
              </p:ext>
            </p:extLst>
          </p:nvPr>
        </p:nvGraphicFramePr>
        <p:xfrm>
          <a:off x="0" y="0"/>
          <a:ext cx="9144000" cy="6858000"/>
        </p:xfrm>
        <a:graphic>
          <a:graphicData uri="http://schemas.openxmlformats.org/drawingml/2006/table">
            <a:tbl>
              <a:tblPr firstRow="1" bandRow="1">
                <a:tableStyleId>{1E171933-4619-4E11-9A3F-F7608DF75F80}</a:tableStyleId>
              </a:tblPr>
              <a:tblGrid>
                <a:gridCol w="2286000"/>
                <a:gridCol w="2286000"/>
                <a:gridCol w="2286000"/>
                <a:gridCol w="2286000"/>
              </a:tblGrid>
              <a:tr h="635000">
                <a:tc>
                  <a:txBody>
                    <a:bodyPr/>
                    <a:lstStyle/>
                    <a:p>
                      <a:pPr algn="ctr"/>
                      <a:r>
                        <a:rPr lang="en-US" sz="2000" b="1" dirty="0" smtClean="0">
                          <a:latin typeface="Century Gothic"/>
                          <a:cs typeface="Century Gothic"/>
                        </a:rPr>
                        <a:t>Setting</a:t>
                      </a:r>
                      <a:endParaRPr lang="en-US" sz="2000" b="1" dirty="0">
                        <a:latin typeface="Century Gothic"/>
                        <a:cs typeface="Century Gothic"/>
                      </a:endParaRPr>
                    </a:p>
                  </a:txBody>
                  <a:tcPr anchor="b">
                    <a:solidFill>
                      <a:srgbClr val="FFCC00"/>
                    </a:solidFill>
                  </a:tcPr>
                </a:tc>
                <a:tc>
                  <a:txBody>
                    <a:bodyPr/>
                    <a:lstStyle/>
                    <a:p>
                      <a:pPr algn="ctr"/>
                      <a:r>
                        <a:rPr lang="en-US" sz="2000" b="1" dirty="0" smtClean="0">
                          <a:latin typeface="Century Gothic"/>
                          <a:cs typeface="Century Gothic"/>
                        </a:rPr>
                        <a:t>Antecedent</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Behavior</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Consequence</a:t>
                      </a:r>
                      <a:endParaRPr lang="en-US" sz="2000" b="1" dirty="0">
                        <a:latin typeface="Century Gothic"/>
                        <a:cs typeface="Century Gothic"/>
                      </a:endParaRPr>
                    </a:p>
                  </a:txBody>
                  <a:tcPr anchor="b"/>
                </a:tc>
              </a:tr>
              <a:tr h="6223000">
                <a:tc>
                  <a:txBody>
                    <a:bodyPr/>
                    <a:lstStyle/>
                    <a:p>
                      <a:pPr marL="285750" indent="-285750">
                        <a:spcAft>
                          <a:spcPts val="1200"/>
                        </a:spcAft>
                        <a:buFont typeface="Arial"/>
                        <a:buChar char="•"/>
                      </a:pPr>
                      <a:r>
                        <a:rPr lang="en-US" dirty="0" smtClean="0">
                          <a:latin typeface="Century Gothic"/>
                          <a:cs typeface="Century Gothic"/>
                        </a:rPr>
                        <a:t>Adult attitudes &amp; actions</a:t>
                      </a:r>
                    </a:p>
                    <a:p>
                      <a:pPr marL="285750" indent="-285750">
                        <a:spcAft>
                          <a:spcPts val="1200"/>
                        </a:spcAft>
                        <a:buFont typeface="Arial"/>
                        <a:buChar char="•"/>
                      </a:pPr>
                      <a:r>
                        <a:rPr lang="en-US" dirty="0" smtClean="0">
                          <a:latin typeface="Century Gothic"/>
                          <a:cs typeface="Century Gothic"/>
                        </a:rPr>
                        <a:t>Strengthening</a:t>
                      </a:r>
                      <a:r>
                        <a:rPr lang="en-US" baseline="0" dirty="0" smtClean="0">
                          <a:latin typeface="Century Gothic"/>
                          <a:cs typeface="Century Gothic"/>
                        </a:rPr>
                        <a:t> r</a:t>
                      </a:r>
                      <a:r>
                        <a:rPr lang="en-US" dirty="0" smtClean="0">
                          <a:latin typeface="Century Gothic"/>
                          <a:cs typeface="Century Gothic"/>
                        </a:rPr>
                        <a:t>elationships</a:t>
                      </a:r>
                    </a:p>
                    <a:p>
                      <a:pPr marL="285750" indent="-285750">
                        <a:spcAft>
                          <a:spcPts val="1200"/>
                        </a:spcAft>
                        <a:buFont typeface="Arial"/>
                        <a:buChar char="•"/>
                      </a:pPr>
                      <a:r>
                        <a:rPr lang="en-US" dirty="0" smtClean="0">
                          <a:latin typeface="Century Gothic"/>
                          <a:cs typeface="Century Gothic"/>
                        </a:rPr>
                        <a:t>Home-school communication</a:t>
                      </a:r>
                    </a:p>
                    <a:p>
                      <a:pPr marL="285750" indent="-285750">
                        <a:spcAft>
                          <a:spcPts val="1200"/>
                        </a:spcAft>
                        <a:buFont typeface="Arial"/>
                        <a:buChar char="•"/>
                      </a:pPr>
                      <a:r>
                        <a:rPr lang="en-US" dirty="0" smtClean="0">
                          <a:latin typeface="Century Gothic"/>
                          <a:cs typeface="Century Gothic"/>
                        </a:rPr>
                        <a:t>Home-to-school reinforcement</a:t>
                      </a:r>
                    </a:p>
                    <a:p>
                      <a:pPr marL="285750" indent="-285750">
                        <a:spcAft>
                          <a:spcPts val="1200"/>
                        </a:spcAft>
                        <a:buFont typeface="Arial"/>
                        <a:buChar char="•"/>
                      </a:pPr>
                      <a:r>
                        <a:rPr lang="en-US" dirty="0" smtClean="0">
                          <a:latin typeface="Century Gothic"/>
                          <a:cs typeface="Century Gothic"/>
                        </a:rPr>
                        <a:t>Engaging families</a:t>
                      </a:r>
                    </a:p>
                    <a:p>
                      <a:pPr marL="285750" indent="-285750">
                        <a:spcAft>
                          <a:spcPts val="1200"/>
                        </a:spcAft>
                        <a:buFont typeface="Arial"/>
                        <a:buChar char="•"/>
                      </a:pPr>
                      <a:r>
                        <a:rPr lang="en-US" dirty="0" smtClean="0">
                          <a:latin typeface="Century Gothic"/>
                          <a:cs typeface="Century Gothic"/>
                        </a:rPr>
                        <a:t>Coordination with community providers</a:t>
                      </a:r>
                    </a:p>
                    <a:p>
                      <a:pPr marL="285750" indent="-285750">
                        <a:spcAft>
                          <a:spcPts val="1200"/>
                        </a:spcAft>
                        <a:buFont typeface="Arial"/>
                        <a:buChar char="•"/>
                      </a:pPr>
                      <a:r>
                        <a:rPr lang="en-US" dirty="0" smtClean="0">
                          <a:latin typeface="Century Gothic"/>
                          <a:cs typeface="Century Gothic"/>
                        </a:rPr>
                        <a:t>Building a trauma-informed school</a:t>
                      </a:r>
                      <a:endParaRPr lang="en-US" dirty="0">
                        <a:latin typeface="Century Gothic"/>
                        <a:cs typeface="Century Gothic"/>
                      </a:endParaRPr>
                    </a:p>
                  </a:txBody>
                  <a:tcPr>
                    <a:solidFill>
                      <a:srgbClr val="FFCC00"/>
                    </a:solidFill>
                  </a:tcPr>
                </a:tc>
                <a:tc>
                  <a:txBody>
                    <a:bodyPr/>
                    <a:lstStyle/>
                    <a:p>
                      <a:pPr marL="285750" indent="-285750">
                        <a:spcAft>
                          <a:spcPts val="1200"/>
                        </a:spcAft>
                        <a:buFont typeface="Arial"/>
                        <a:buChar char="•"/>
                      </a:pPr>
                      <a:r>
                        <a:rPr lang="en-US" dirty="0" smtClean="0">
                          <a:latin typeface="Century Gothic"/>
                          <a:cs typeface="Century Gothic"/>
                        </a:rPr>
                        <a:t>Providing choices</a:t>
                      </a:r>
                    </a:p>
                    <a:p>
                      <a:pPr marL="285750" indent="-285750">
                        <a:spcAft>
                          <a:spcPts val="1200"/>
                        </a:spcAft>
                        <a:buFont typeface="Arial"/>
                        <a:buChar char="•"/>
                      </a:pPr>
                      <a:r>
                        <a:rPr lang="en-US" dirty="0" smtClean="0">
                          <a:latin typeface="Century Gothic"/>
                          <a:cs typeface="Century Gothic"/>
                        </a:rPr>
                        <a:t>Transition</a:t>
                      </a:r>
                      <a:r>
                        <a:rPr lang="en-US" baseline="0" dirty="0" smtClean="0">
                          <a:latin typeface="Century Gothic"/>
                          <a:cs typeface="Century Gothic"/>
                        </a:rPr>
                        <a:t> supports</a:t>
                      </a:r>
                    </a:p>
                    <a:p>
                      <a:pPr marL="285750" indent="-285750">
                        <a:spcAft>
                          <a:spcPts val="1200"/>
                        </a:spcAft>
                        <a:buFont typeface="Arial"/>
                        <a:buChar char="•"/>
                      </a:pPr>
                      <a:r>
                        <a:rPr lang="en-US" baseline="0" dirty="0" smtClean="0">
                          <a:latin typeface="Century Gothic"/>
                          <a:cs typeface="Century Gothic"/>
                        </a:rPr>
                        <a:t>Environmental supports</a:t>
                      </a:r>
                    </a:p>
                    <a:p>
                      <a:pPr marL="285750" indent="-285750">
                        <a:spcAft>
                          <a:spcPts val="1200"/>
                        </a:spcAft>
                        <a:buFont typeface="Arial"/>
                        <a:buChar char="•"/>
                      </a:pPr>
                      <a:r>
                        <a:rPr lang="en-US" baseline="0" dirty="0" smtClean="0">
                          <a:latin typeface="Century Gothic"/>
                          <a:cs typeface="Century Gothic"/>
                        </a:rPr>
                        <a:t>Curricular modification</a:t>
                      </a:r>
                    </a:p>
                    <a:p>
                      <a:pPr marL="285750" indent="-285750">
                        <a:spcAft>
                          <a:spcPts val="1200"/>
                        </a:spcAft>
                        <a:buFont typeface="Arial"/>
                        <a:buChar char="•"/>
                      </a:pPr>
                      <a:r>
                        <a:rPr lang="en-US" baseline="0" dirty="0" smtClean="0">
                          <a:latin typeface="Century Gothic"/>
                          <a:cs typeface="Century Gothic"/>
                        </a:rPr>
                        <a:t>Adult verbal behavior</a:t>
                      </a:r>
                    </a:p>
                    <a:p>
                      <a:pPr marL="285750" indent="-285750">
                        <a:spcAft>
                          <a:spcPts val="1200"/>
                        </a:spcAft>
                        <a:buFont typeface="Arial"/>
                        <a:buChar char="•"/>
                      </a:pPr>
                      <a:r>
                        <a:rPr lang="en-US" baseline="0" dirty="0" smtClean="0">
                          <a:latin typeface="Century Gothic"/>
                          <a:cs typeface="Century Gothic"/>
                        </a:rPr>
                        <a:t>Classroom management</a:t>
                      </a:r>
                    </a:p>
                    <a:p>
                      <a:pPr marL="285750" indent="-285750">
                        <a:spcAft>
                          <a:spcPts val="1200"/>
                        </a:spcAft>
                        <a:buFont typeface="Arial"/>
                        <a:buChar char="•"/>
                      </a:pPr>
                      <a:r>
                        <a:rPr lang="en-US" baseline="0" dirty="0" smtClean="0">
                          <a:latin typeface="Century Gothic"/>
                          <a:cs typeface="Century Gothic"/>
                        </a:rPr>
                        <a:t>Increase </a:t>
                      </a:r>
                      <a:r>
                        <a:rPr lang="en-US" baseline="0" dirty="0" err="1" smtClean="0">
                          <a:latin typeface="Century Gothic"/>
                          <a:cs typeface="Century Gothic"/>
                        </a:rPr>
                        <a:t>noncontingent</a:t>
                      </a:r>
                      <a:r>
                        <a:rPr lang="en-US" baseline="0" dirty="0" smtClean="0">
                          <a:latin typeface="Century Gothic"/>
                          <a:cs typeface="Century Gothic"/>
                        </a:rPr>
                        <a:t> reinforcement</a:t>
                      </a:r>
                    </a:p>
                    <a:p>
                      <a:pPr marL="285750" indent="-285750">
                        <a:spcAft>
                          <a:spcPts val="1200"/>
                        </a:spcAft>
                        <a:buFont typeface="Arial"/>
                        <a:buChar char="•"/>
                      </a:pPr>
                      <a:r>
                        <a:rPr lang="en-US" baseline="0" dirty="0" smtClean="0">
                          <a:latin typeface="Century Gothic"/>
                          <a:cs typeface="Century Gothic"/>
                        </a:rPr>
                        <a:t>Peer support</a:t>
                      </a:r>
                    </a:p>
                    <a:p>
                      <a:pPr marL="285750" indent="-285750">
                        <a:spcAft>
                          <a:spcPts val="1200"/>
                        </a:spcAft>
                        <a:buFont typeface="Arial"/>
                        <a:buChar char="•"/>
                      </a:pPr>
                      <a:r>
                        <a:rPr lang="en-US" baseline="0" dirty="0" smtClean="0">
                          <a:latin typeface="Century Gothic"/>
                          <a:cs typeface="Century Gothic"/>
                        </a:rPr>
                        <a:t>Peer modeling</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Replacement behavior</a:t>
                      </a:r>
                    </a:p>
                    <a:p>
                      <a:pPr marL="285750" indent="-285750">
                        <a:spcAft>
                          <a:spcPts val="1200"/>
                        </a:spcAft>
                        <a:buFont typeface="Arial"/>
                        <a:buChar char="•"/>
                      </a:pPr>
                      <a:r>
                        <a:rPr lang="en-US" dirty="0" smtClean="0">
                          <a:latin typeface="Century Gothic"/>
                          <a:cs typeface="Century Gothic"/>
                        </a:rPr>
                        <a:t>Academic</a:t>
                      </a:r>
                      <a:r>
                        <a:rPr lang="en-US" baseline="0" dirty="0" smtClean="0">
                          <a:latin typeface="Century Gothic"/>
                          <a:cs typeface="Century Gothic"/>
                        </a:rPr>
                        <a:t> skills</a:t>
                      </a:r>
                    </a:p>
                    <a:p>
                      <a:pPr marL="285750" indent="-285750">
                        <a:spcAft>
                          <a:spcPts val="1200"/>
                        </a:spcAft>
                        <a:buFont typeface="Arial"/>
                        <a:buChar char="•"/>
                      </a:pPr>
                      <a:r>
                        <a:rPr lang="en-US" baseline="0" dirty="0" smtClean="0">
                          <a:latin typeface="Century Gothic"/>
                          <a:cs typeface="Century Gothic"/>
                        </a:rPr>
                        <a:t>Problem-solving</a:t>
                      </a:r>
                    </a:p>
                    <a:p>
                      <a:pPr marL="285750" indent="-285750">
                        <a:spcAft>
                          <a:spcPts val="1200"/>
                        </a:spcAft>
                        <a:buFont typeface="Arial"/>
                        <a:buChar char="•"/>
                      </a:pPr>
                      <a:r>
                        <a:rPr lang="en-US" baseline="0" dirty="0" smtClean="0">
                          <a:latin typeface="Century Gothic"/>
                          <a:cs typeface="Century Gothic"/>
                        </a:rPr>
                        <a:t>Coping </a:t>
                      </a:r>
                    </a:p>
                    <a:p>
                      <a:pPr marL="285750" indent="-285750">
                        <a:spcAft>
                          <a:spcPts val="1200"/>
                        </a:spcAft>
                        <a:buFont typeface="Arial"/>
                        <a:buChar char="•"/>
                      </a:pPr>
                      <a:r>
                        <a:rPr lang="en-US" baseline="0" dirty="0" smtClean="0">
                          <a:latin typeface="Century Gothic"/>
                          <a:cs typeface="Century Gothic"/>
                        </a:rPr>
                        <a:t>Social skills</a:t>
                      </a:r>
                    </a:p>
                    <a:p>
                      <a:pPr marL="285750" indent="-285750">
                        <a:spcAft>
                          <a:spcPts val="1200"/>
                        </a:spcAft>
                        <a:buFont typeface="Arial"/>
                        <a:buChar char="•"/>
                      </a:pPr>
                      <a:r>
                        <a:rPr lang="en-US" baseline="0" dirty="0" smtClean="0">
                          <a:latin typeface="Century Gothic"/>
                          <a:cs typeface="Century Gothic"/>
                        </a:rPr>
                        <a:t>Teacher-pleasing behavior</a:t>
                      </a:r>
                    </a:p>
                    <a:p>
                      <a:pPr marL="285750" indent="-285750">
                        <a:spcAft>
                          <a:spcPts val="1200"/>
                        </a:spcAft>
                        <a:buFont typeface="Arial"/>
                        <a:buChar char="•"/>
                      </a:pPr>
                      <a:r>
                        <a:rPr lang="en-US" baseline="0" dirty="0" smtClean="0">
                          <a:latin typeface="Century Gothic"/>
                          <a:cs typeface="Century Gothic"/>
                        </a:rPr>
                        <a:t>Learning skills </a:t>
                      </a:r>
                    </a:p>
                    <a:p>
                      <a:pPr marL="285750" indent="-285750">
                        <a:spcAft>
                          <a:spcPts val="1200"/>
                        </a:spcAft>
                        <a:buFont typeface="Arial"/>
                        <a:buChar char="•"/>
                      </a:pPr>
                      <a:r>
                        <a:rPr lang="en-US" baseline="0" dirty="0" smtClean="0">
                          <a:latin typeface="Century Gothic"/>
                          <a:cs typeface="Century Gothic"/>
                        </a:rPr>
                        <a:t>Self-management</a:t>
                      </a:r>
                    </a:p>
                    <a:p>
                      <a:pPr marL="285750" indent="-285750">
                        <a:spcAft>
                          <a:spcPts val="1200"/>
                        </a:spcAft>
                        <a:buFont typeface="Arial"/>
                        <a:buChar char="•"/>
                      </a:pPr>
                      <a:r>
                        <a:rPr lang="en-US" baseline="0" dirty="0" smtClean="0">
                          <a:latin typeface="Century Gothic"/>
                          <a:cs typeface="Century Gothic"/>
                        </a:rPr>
                        <a:t>Independent responding</a:t>
                      </a:r>
                    </a:p>
                    <a:p>
                      <a:pPr marL="285750" indent="-285750">
                        <a:spcAft>
                          <a:spcPts val="1200"/>
                        </a:spcAft>
                        <a:buFont typeface="Arial"/>
                        <a:buChar char="•"/>
                      </a:pPr>
                      <a:r>
                        <a:rPr lang="en-US" baseline="0" dirty="0" smtClean="0">
                          <a:latin typeface="Century Gothic"/>
                          <a:cs typeface="Century Gothic"/>
                        </a:rPr>
                        <a:t>Increased engaged time</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Reinforce replacement behaviors</a:t>
                      </a:r>
                    </a:p>
                    <a:p>
                      <a:pPr marL="285750" indent="-285750">
                        <a:spcAft>
                          <a:spcPts val="1200"/>
                        </a:spcAft>
                        <a:buFont typeface="Arial"/>
                        <a:buChar char="•"/>
                      </a:pPr>
                      <a:r>
                        <a:rPr lang="en-US" dirty="0" smtClean="0">
                          <a:latin typeface="Century Gothic"/>
                          <a:cs typeface="Century Gothic"/>
                        </a:rPr>
                        <a:t>Discontinue reinforcement of problem behavior</a:t>
                      </a:r>
                    </a:p>
                    <a:p>
                      <a:pPr marL="285750" indent="-285750">
                        <a:spcAft>
                          <a:spcPts val="1200"/>
                        </a:spcAft>
                        <a:buFont typeface="Arial"/>
                        <a:buChar char="•"/>
                      </a:pPr>
                      <a:r>
                        <a:rPr lang="en-US" dirty="0" smtClean="0">
                          <a:latin typeface="Century Gothic"/>
                          <a:cs typeface="Century Gothic"/>
                        </a:rPr>
                        <a:t>Group contingencies</a:t>
                      </a:r>
                    </a:p>
                    <a:p>
                      <a:pPr marL="285750" indent="-285750">
                        <a:spcAft>
                          <a:spcPts val="1200"/>
                        </a:spcAft>
                        <a:buFont typeface="Arial"/>
                        <a:buChar char="•"/>
                      </a:pPr>
                      <a:r>
                        <a:rPr lang="en-US" dirty="0" smtClean="0">
                          <a:latin typeface="Century Gothic"/>
                          <a:cs typeface="Century Gothic"/>
                        </a:rPr>
                        <a:t>Increase ratio of + to – responses</a:t>
                      </a:r>
                    </a:p>
                    <a:p>
                      <a:pPr marL="285750" indent="-285750">
                        <a:spcAft>
                          <a:spcPts val="1200"/>
                        </a:spcAft>
                        <a:buFont typeface="Arial"/>
                        <a:buChar char="•"/>
                      </a:pPr>
                      <a:r>
                        <a:rPr lang="en-US" dirty="0" smtClean="0">
                          <a:latin typeface="Century Gothic"/>
                          <a:cs typeface="Century Gothic"/>
                        </a:rPr>
                        <a:t>School-to-home reinforcement</a:t>
                      </a:r>
                    </a:p>
                    <a:p>
                      <a:pPr marL="285750" indent="-285750">
                        <a:spcAft>
                          <a:spcPts val="1200"/>
                        </a:spcAft>
                        <a:buFont typeface="Arial"/>
                        <a:buChar char="•"/>
                      </a:pPr>
                      <a:r>
                        <a:rPr lang="en-US" dirty="0" smtClean="0">
                          <a:latin typeface="Century Gothic"/>
                          <a:cs typeface="Century Gothic"/>
                        </a:rPr>
                        <a:t>Delayed</a:t>
                      </a:r>
                      <a:r>
                        <a:rPr lang="en-US" baseline="0" dirty="0" smtClean="0">
                          <a:latin typeface="Century Gothic"/>
                          <a:cs typeface="Century Gothic"/>
                        </a:rPr>
                        <a:t> gratification</a:t>
                      </a:r>
                      <a:endParaRPr lang="en-US" dirty="0">
                        <a:latin typeface="Century Gothic"/>
                        <a:cs typeface="Century Gothic"/>
                      </a:endParaRPr>
                    </a:p>
                  </a:txBody>
                  <a:tcPr/>
                </a:tc>
              </a:tr>
            </a:tbl>
          </a:graphicData>
        </a:graphic>
      </p:graphicFrame>
    </p:spTree>
    <p:extLst>
      <p:ext uri="{BB962C8B-B14F-4D97-AF65-F5344CB8AC3E}">
        <p14:creationId xmlns:p14="http://schemas.microsoft.com/office/powerpoint/2010/main" val="359196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a:lstStyle/>
          <a:p>
            <a:r>
              <a:rPr lang="en-US" smtClean="0">
                <a:sym typeface="Times New Roman Bold" charset="0"/>
              </a:rPr>
              <a:t>Setting Event Strategies</a:t>
            </a:r>
            <a:endParaRPr lang="en-US">
              <a:sym typeface="Times New Roman Bold" charset="0"/>
            </a:endParaRPr>
          </a:p>
        </p:txBody>
      </p:sp>
      <p:sp>
        <p:nvSpPr>
          <p:cNvPr id="36867" name="Rectangle 2"/>
          <p:cNvSpPr>
            <a:spLocks noGrp="1" noChangeArrowheads="1"/>
          </p:cNvSpPr>
          <p:nvPr>
            <p:ph sz="half" idx="1"/>
          </p:nvPr>
        </p:nvSpPr>
        <p:spPr>
          <a:xfrm>
            <a:off x="304800" y="1673352"/>
            <a:ext cx="4572000" cy="4718304"/>
          </a:xfrm>
        </p:spPr>
        <p:txBody>
          <a:bodyPr>
            <a:normAutofit/>
          </a:bodyPr>
          <a:lstStyle/>
          <a:p>
            <a:pPr marL="0" indent="0">
              <a:buNone/>
            </a:pPr>
            <a:r>
              <a:rPr lang="en-US" b="1" dirty="0" smtClean="0">
                <a:sym typeface="Times New Roman Bold" charset="0"/>
              </a:rPr>
              <a:t>WHAT WE CAN CONTROL</a:t>
            </a:r>
          </a:p>
          <a:p>
            <a:r>
              <a:rPr lang="en-US" dirty="0" smtClean="0">
                <a:sym typeface="Times New Roman Bold" charset="0"/>
              </a:rPr>
              <a:t>Engaging families</a:t>
            </a:r>
          </a:p>
          <a:p>
            <a:r>
              <a:rPr lang="en-US" dirty="0" smtClean="0">
                <a:sym typeface="Times New Roman Bold" charset="0"/>
              </a:rPr>
              <a:t>Structure / schedule</a:t>
            </a:r>
          </a:p>
          <a:p>
            <a:r>
              <a:rPr lang="en-US" dirty="0" smtClean="0">
                <a:sym typeface="Times New Roman Bold" charset="0"/>
              </a:rPr>
              <a:t>Classroom accommodations and modifications</a:t>
            </a:r>
          </a:p>
          <a:p>
            <a:r>
              <a:rPr lang="en-US" dirty="0" smtClean="0">
                <a:sym typeface="Times New Roman Bold" charset="0"/>
              </a:rPr>
              <a:t>Home/school communication</a:t>
            </a:r>
            <a:endParaRPr lang="en-US" dirty="0">
              <a:sym typeface="Times New Roman Bold" charset="0"/>
            </a:endParaRPr>
          </a:p>
        </p:txBody>
      </p:sp>
      <p:sp>
        <p:nvSpPr>
          <p:cNvPr id="4" name="Content Placeholder 3"/>
          <p:cNvSpPr>
            <a:spLocks noGrp="1"/>
          </p:cNvSpPr>
          <p:nvPr>
            <p:ph sz="half" idx="2"/>
          </p:nvPr>
        </p:nvSpPr>
        <p:spPr>
          <a:xfrm>
            <a:off x="5105400" y="1673352"/>
            <a:ext cx="4038600" cy="4718304"/>
          </a:xfrm>
        </p:spPr>
        <p:txBody>
          <a:bodyPr>
            <a:normAutofit/>
          </a:bodyPr>
          <a:lstStyle/>
          <a:p>
            <a:pPr marL="0" indent="0">
              <a:buNone/>
            </a:pPr>
            <a:r>
              <a:rPr lang="en-US" b="1" dirty="0" smtClean="0">
                <a:sym typeface="Times New Roman Bold" charset="0"/>
              </a:rPr>
              <a:t>WHAT WE CANNOT</a:t>
            </a:r>
          </a:p>
          <a:p>
            <a:r>
              <a:rPr lang="en-US" dirty="0" smtClean="0">
                <a:sym typeface="Times New Roman Bold" charset="0"/>
              </a:rPr>
              <a:t>History of trauma</a:t>
            </a:r>
          </a:p>
          <a:p>
            <a:r>
              <a:rPr lang="en-US" dirty="0" smtClean="0">
                <a:sym typeface="Times New Roman Bold" charset="0"/>
              </a:rPr>
              <a:t>Medical / physical conditions</a:t>
            </a:r>
          </a:p>
          <a:p>
            <a:r>
              <a:rPr lang="en-US" dirty="0" smtClean="0">
                <a:sym typeface="Times New Roman Bold" charset="0"/>
              </a:rPr>
              <a:t>Temperament</a:t>
            </a:r>
          </a:p>
          <a:p>
            <a:r>
              <a:rPr lang="en-US" dirty="0" smtClean="0">
                <a:sym typeface="Times New Roman Bold" charset="0"/>
              </a:rPr>
              <a:t>Sensory profile</a:t>
            </a:r>
          </a:p>
          <a:p>
            <a:r>
              <a:rPr lang="en-US" dirty="0" smtClean="0">
                <a:sym typeface="Times New Roman Bold" charset="0"/>
              </a:rPr>
              <a:t>Carry-in issues</a:t>
            </a:r>
          </a:p>
          <a:p>
            <a:endParaRPr lang="en-US" dirty="0"/>
          </a:p>
        </p:txBody>
      </p:sp>
    </p:spTree>
    <p:extLst>
      <p:ext uri="{BB962C8B-B14F-4D97-AF65-F5344CB8AC3E}">
        <p14:creationId xmlns:p14="http://schemas.microsoft.com/office/powerpoint/2010/main" val="275468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25500"/>
            <a:ext cx="9144000" cy="5203518"/>
          </a:xfrm>
          <a:prstGeom prst="rect">
            <a:avLst/>
          </a:prstGeom>
        </p:spPr>
      </p:pic>
      <p:sp>
        <p:nvSpPr>
          <p:cNvPr id="5" name="Rectangle 4"/>
          <p:cNvSpPr/>
          <p:nvPr/>
        </p:nvSpPr>
        <p:spPr>
          <a:xfrm>
            <a:off x="2397374" y="228600"/>
            <a:ext cx="4460626" cy="461665"/>
          </a:xfrm>
          <a:prstGeom prst="rect">
            <a:avLst/>
          </a:prstGeom>
        </p:spPr>
        <p:txBody>
          <a:bodyPr wrap="none">
            <a:spAutoFit/>
          </a:bodyPr>
          <a:lstStyle/>
          <a:p>
            <a:r>
              <a:rPr lang="pt-BR" sz="2400" dirty="0">
                <a:latin typeface="Century Gothic"/>
                <a:cs typeface="Century Gothic"/>
                <a:hlinkClick r:id="rId4"/>
              </a:rPr>
              <a:t>https://vimeo.com/</a:t>
            </a:r>
            <a:r>
              <a:rPr lang="pt-BR" sz="2400" dirty="0" smtClean="0">
                <a:latin typeface="Century Gothic"/>
                <a:cs typeface="Century Gothic"/>
                <a:hlinkClick r:id="rId4"/>
              </a:rPr>
              <a:t>73172036</a:t>
            </a:r>
            <a:r>
              <a:rPr lang="pt-BR" sz="2400" dirty="0" smtClean="0">
                <a:latin typeface="Century Gothic"/>
                <a:cs typeface="Century Gothic"/>
              </a:rPr>
              <a:t> </a:t>
            </a:r>
            <a:endParaRPr lang="en-US" sz="2400" dirty="0">
              <a:latin typeface="Century Gothic"/>
              <a:cs typeface="Century Gothic"/>
            </a:endParaRPr>
          </a:p>
        </p:txBody>
      </p:sp>
      <p:sp>
        <p:nvSpPr>
          <p:cNvPr id="2" name="Rectangle 1"/>
          <p:cNvSpPr/>
          <p:nvPr/>
        </p:nvSpPr>
        <p:spPr>
          <a:xfrm>
            <a:off x="0" y="6096000"/>
            <a:ext cx="9144000" cy="461665"/>
          </a:xfrm>
          <a:prstGeom prst="rect">
            <a:avLst/>
          </a:prstGeom>
        </p:spPr>
        <p:txBody>
          <a:bodyPr wrap="square">
            <a:spAutoFit/>
          </a:bodyPr>
          <a:lstStyle/>
          <a:p>
            <a:pPr algn="ctr"/>
            <a:r>
              <a:rPr lang="en-US" sz="2400" dirty="0">
                <a:latin typeface="Century Gothic"/>
                <a:cs typeface="Century Gothic"/>
                <a:hlinkClick r:id="rId5"/>
              </a:rPr>
              <a:t>https://www.youtube.com/watch?v=</a:t>
            </a:r>
            <a:r>
              <a:rPr lang="en-US" sz="2400" dirty="0" smtClean="0">
                <a:latin typeface="Century Gothic"/>
                <a:cs typeface="Century Gothic"/>
                <a:hlinkClick r:id="rId5"/>
              </a:rPr>
              <a:t>E_zaoQFWeLs</a:t>
            </a:r>
            <a:r>
              <a:rPr lang="en-US" sz="2400" dirty="0" smtClean="0">
                <a:latin typeface="Century Gothic"/>
                <a:cs typeface="Century Gothic"/>
              </a:rPr>
              <a:t> </a:t>
            </a:r>
            <a:endParaRPr lang="en-US" sz="2400" dirty="0">
              <a:latin typeface="Century Gothic"/>
              <a:cs typeface="Century Gothic"/>
            </a:endParaRPr>
          </a:p>
        </p:txBody>
      </p:sp>
      <p:sp>
        <p:nvSpPr>
          <p:cNvPr id="6" name="Left Arrow 5"/>
          <p:cNvSpPr/>
          <p:nvPr/>
        </p:nvSpPr>
        <p:spPr>
          <a:xfrm>
            <a:off x="7391400" y="152400"/>
            <a:ext cx="822960" cy="456293"/>
          </a:xfrm>
          <a:prstGeom prst="leftArrow">
            <a:avLst>
              <a:gd name="adj1" fmla="val 50000"/>
              <a:gd name="adj2" fmla="val 54008"/>
            </a:avLst>
          </a:prstGeom>
          <a:solidFill>
            <a:srgbClr val="00A70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Left Arrow 2"/>
          <p:cNvSpPr/>
          <p:nvPr/>
        </p:nvSpPr>
        <p:spPr>
          <a:xfrm>
            <a:off x="8458200" y="0"/>
            <a:ext cx="45719" cy="152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94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dirty="0" smtClean="0"/>
              <a:t>Basic Concepts</a:t>
            </a:r>
          </a:p>
        </p:txBody>
      </p:sp>
      <p:sp>
        <p:nvSpPr>
          <p:cNvPr id="18435" name="Content Placeholder 2"/>
          <p:cNvSpPr>
            <a:spLocks noGrp="1"/>
          </p:cNvSpPr>
          <p:nvPr>
            <p:ph idx="1"/>
          </p:nvPr>
        </p:nvSpPr>
        <p:spPr>
          <a:xfrm>
            <a:off x="457200" y="1447800"/>
            <a:ext cx="8229600" cy="5105400"/>
          </a:xfrm>
        </p:spPr>
        <p:txBody>
          <a:bodyPr/>
          <a:lstStyle/>
          <a:p>
            <a:r>
              <a:rPr lang="en-US" dirty="0" smtClean="0"/>
              <a:t>Many children with intensive behavior support needs have been victims of trauma and neglect</a:t>
            </a:r>
          </a:p>
          <a:p>
            <a:endParaRPr lang="en-US" sz="1600" dirty="0" smtClean="0"/>
          </a:p>
          <a:p>
            <a:r>
              <a:rPr lang="en-US" dirty="0" smtClean="0"/>
              <a:t>When staff understand the effects of trauma they often find it easier to manage their own feelings when challenged</a:t>
            </a:r>
          </a:p>
          <a:p>
            <a:endParaRPr lang="en-US" sz="1600" dirty="0" smtClean="0"/>
          </a:p>
          <a:p>
            <a:r>
              <a:rPr lang="en-US" dirty="0" smtClean="0"/>
              <a:t>Adults who understand the effects of trauma can provide support to help children respond </a:t>
            </a:r>
          </a:p>
        </p:txBody>
      </p:sp>
    </p:spTree>
    <p:extLst>
      <p:ext uri="{BB962C8B-B14F-4D97-AF65-F5344CB8AC3E}">
        <p14:creationId xmlns:p14="http://schemas.microsoft.com/office/powerpoint/2010/main" val="144547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98254924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What is trauma?</a:t>
            </a:r>
            <a:endParaRPr lang="en-US" dirty="0"/>
          </a:p>
        </p:txBody>
      </p:sp>
      <p:pic>
        <p:nvPicPr>
          <p:cNvPr id="15" name="Picture 14"/>
          <p:cNvPicPr>
            <a:picLocks noChangeAspect="1"/>
          </p:cNvPicPr>
          <p:nvPr/>
        </p:nvPicPr>
        <p:blipFill>
          <a:blip r:embed="rId8"/>
          <a:stretch>
            <a:fillRect/>
          </a:stretch>
        </p:blipFill>
        <p:spPr>
          <a:xfrm>
            <a:off x="-1310640" y="1371600"/>
            <a:ext cx="11338560" cy="5486400"/>
          </a:xfrm>
          <a:prstGeom prst="rect">
            <a:avLst/>
          </a:prstGeom>
        </p:spPr>
      </p:pic>
      <p:sp>
        <p:nvSpPr>
          <p:cNvPr id="7" name="Rectangle 6"/>
          <p:cNvSpPr/>
          <p:nvPr/>
        </p:nvSpPr>
        <p:spPr>
          <a:xfrm>
            <a:off x="152400" y="2133600"/>
            <a:ext cx="1981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Century Gothic"/>
                <a:cs typeface="Century Gothic"/>
              </a:rPr>
              <a:t>Unpredictable</a:t>
            </a:r>
            <a:endParaRPr lang="en-US" b="1" dirty="0">
              <a:solidFill>
                <a:srgbClr val="000000"/>
              </a:solidFill>
              <a:latin typeface="Century Gothic"/>
              <a:cs typeface="Century Gothic"/>
            </a:endParaRPr>
          </a:p>
        </p:txBody>
      </p:sp>
      <p:sp>
        <p:nvSpPr>
          <p:cNvPr id="8" name="Rectangle 7"/>
          <p:cNvSpPr/>
          <p:nvPr/>
        </p:nvSpPr>
        <p:spPr>
          <a:xfrm>
            <a:off x="2438400" y="3352800"/>
            <a:ext cx="1981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Century Gothic"/>
                <a:cs typeface="Century Gothic"/>
              </a:rPr>
              <a:t>Overwhelming</a:t>
            </a:r>
            <a:endParaRPr lang="en-US" b="1" dirty="0">
              <a:solidFill>
                <a:srgbClr val="000000"/>
              </a:solidFill>
              <a:latin typeface="Century Gothic"/>
              <a:cs typeface="Century Gothic"/>
            </a:endParaRPr>
          </a:p>
        </p:txBody>
      </p:sp>
      <p:sp>
        <p:nvSpPr>
          <p:cNvPr id="9" name="Rectangle 8"/>
          <p:cNvSpPr/>
          <p:nvPr/>
        </p:nvSpPr>
        <p:spPr>
          <a:xfrm>
            <a:off x="4724400" y="2590800"/>
            <a:ext cx="1981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Century Gothic"/>
                <a:cs typeface="Century Gothic"/>
              </a:rPr>
              <a:t>Threatening</a:t>
            </a:r>
            <a:endParaRPr lang="en-US" b="1" dirty="0">
              <a:solidFill>
                <a:srgbClr val="000000"/>
              </a:solidFill>
              <a:latin typeface="Century Gothic"/>
              <a:cs typeface="Century Gothic"/>
            </a:endParaRPr>
          </a:p>
        </p:txBody>
      </p:sp>
      <p:sp>
        <p:nvSpPr>
          <p:cNvPr id="10" name="Rectangle 9"/>
          <p:cNvSpPr/>
          <p:nvPr/>
        </p:nvSpPr>
        <p:spPr>
          <a:xfrm>
            <a:off x="7010400" y="3657600"/>
            <a:ext cx="1981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Century Gothic"/>
                <a:cs typeface="Century Gothic"/>
              </a:rPr>
              <a:t>Meaningless</a:t>
            </a:r>
            <a:endParaRPr lang="en-US" b="1" dirty="0">
              <a:solidFill>
                <a:srgbClr val="000000"/>
              </a:solidFill>
              <a:latin typeface="Century Gothic"/>
              <a:cs typeface="Century Gothic"/>
            </a:endParaRPr>
          </a:p>
        </p:txBody>
      </p:sp>
      <p:pic>
        <p:nvPicPr>
          <p:cNvPr id="17" name="Picture 16" descr="Screen Shot 2015-03-17 at 2.48.53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600" y="457200"/>
            <a:ext cx="2578100" cy="1663700"/>
          </a:xfrm>
          <a:prstGeom prst="rect">
            <a:avLst/>
          </a:prstGeom>
        </p:spPr>
      </p:pic>
    </p:spTree>
    <p:extLst>
      <p:ext uri="{BB962C8B-B14F-4D97-AF65-F5344CB8AC3E}">
        <p14:creationId xmlns:p14="http://schemas.microsoft.com/office/powerpoint/2010/main" val="101666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Elephant Circle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8200" y="1371600"/>
            <a:ext cx="10493829" cy="5486400"/>
          </a:xfrm>
          <a:prstGeom prst="rect">
            <a:avLst/>
          </a:prstGeom>
        </p:spPr>
      </p:pic>
    </p:spTree>
    <p:extLst>
      <p:ext uri="{BB962C8B-B14F-4D97-AF65-F5344CB8AC3E}">
        <p14:creationId xmlns:p14="http://schemas.microsoft.com/office/powerpoint/2010/main" val="75914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0"/>
            <a:ext cx="9144000" cy="1524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Young Children in Custody (0-5)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875372"/>
              </p:ext>
            </p:extLst>
          </p:nvPr>
        </p:nvGraphicFramePr>
        <p:xfrm>
          <a:off x="228600" y="1600200"/>
          <a:ext cx="8686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362200" y="4419600"/>
            <a:ext cx="5190844" cy="584776"/>
          </a:xfrm>
          <a:prstGeom prst="rect">
            <a:avLst/>
          </a:prstGeom>
          <a:noFill/>
        </p:spPr>
        <p:txBody>
          <a:bodyPr wrap="none" rtlCol="0">
            <a:spAutoFit/>
          </a:bodyPr>
          <a:lstStyle/>
          <a:p>
            <a:r>
              <a:rPr lang="en-US" sz="3200" b="1" dirty="0" smtClean="0">
                <a:latin typeface="Century Gothic"/>
                <a:cs typeface="Century Gothic"/>
              </a:rPr>
              <a:t>52% increase in 9 months</a:t>
            </a:r>
            <a:endParaRPr lang="en-US" sz="3200" b="1" dirty="0">
              <a:latin typeface="Century Gothic"/>
              <a:cs typeface="Century Gothic"/>
            </a:endParaRPr>
          </a:p>
        </p:txBody>
      </p:sp>
    </p:spTree>
    <p:extLst>
      <p:ext uri="{BB962C8B-B14F-4D97-AF65-F5344CB8AC3E}">
        <p14:creationId xmlns:p14="http://schemas.microsoft.com/office/powerpoint/2010/main" val="69948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Strategies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914480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creen Shot 2015-03-17 at 2.45.2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3956" y="990600"/>
            <a:ext cx="3429000" cy="762000"/>
          </a:xfrm>
          <a:prstGeom prst="rect">
            <a:avLst/>
          </a:prstGeom>
        </p:spPr>
      </p:pic>
    </p:spTree>
    <p:extLst>
      <p:ext uri="{BB962C8B-B14F-4D97-AF65-F5344CB8AC3E}">
        <p14:creationId xmlns:p14="http://schemas.microsoft.com/office/powerpoint/2010/main" val="259869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you refer?</a:t>
            </a:r>
            <a:endParaRPr lang="en-US" dirty="0"/>
          </a:p>
        </p:txBody>
      </p:sp>
      <p:sp>
        <p:nvSpPr>
          <p:cNvPr id="3" name="Content Placeholder 2"/>
          <p:cNvSpPr>
            <a:spLocks noGrp="1"/>
          </p:cNvSpPr>
          <p:nvPr>
            <p:ph idx="1"/>
          </p:nvPr>
        </p:nvSpPr>
        <p:spPr/>
        <p:txBody>
          <a:bodyPr/>
          <a:lstStyle/>
          <a:p>
            <a:r>
              <a:rPr lang="en-US" dirty="0" smtClean="0"/>
              <a:t>Physical symptoms</a:t>
            </a:r>
          </a:p>
          <a:p>
            <a:r>
              <a:rPr lang="en-US" dirty="0" smtClean="0"/>
              <a:t>Self-regulation difficulties</a:t>
            </a:r>
          </a:p>
          <a:p>
            <a:r>
              <a:rPr lang="en-US" dirty="0" smtClean="0"/>
              <a:t>Inconsistent academic performance</a:t>
            </a:r>
          </a:p>
          <a:p>
            <a:r>
              <a:rPr lang="en-US" dirty="0" smtClean="0"/>
              <a:t>Over or under-reacting to events</a:t>
            </a:r>
          </a:p>
          <a:p>
            <a:r>
              <a:rPr lang="en-US" dirty="0" smtClean="0"/>
              <a:t>Severe reactions</a:t>
            </a:r>
          </a:p>
          <a:p>
            <a:r>
              <a:rPr lang="en-US" dirty="0" smtClean="0"/>
              <a:t>Long duration (more than 1 month)</a:t>
            </a:r>
          </a:p>
          <a:p>
            <a:endParaRPr lang="en-US" dirty="0" smtClean="0"/>
          </a:p>
          <a:p>
            <a:endParaRPr lang="en-US" dirty="0"/>
          </a:p>
        </p:txBody>
      </p:sp>
    </p:spTree>
    <p:extLst>
      <p:ext uri="{BB962C8B-B14F-4D97-AF65-F5344CB8AC3E}">
        <p14:creationId xmlns:p14="http://schemas.microsoft.com/office/powerpoint/2010/main" val="96005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Mental Health Interventions</a:t>
            </a:r>
            <a:endParaRPr lang="en-US" dirty="0"/>
          </a:p>
        </p:txBody>
      </p:sp>
      <p:sp>
        <p:nvSpPr>
          <p:cNvPr id="3" name="Content Placeholder 2"/>
          <p:cNvSpPr>
            <a:spLocks noGrp="1"/>
          </p:cNvSpPr>
          <p:nvPr>
            <p:ph idx="1"/>
          </p:nvPr>
        </p:nvSpPr>
        <p:spPr/>
        <p:txBody>
          <a:bodyPr/>
          <a:lstStyle/>
          <a:p>
            <a:r>
              <a:rPr lang="en-US" dirty="0" smtClean="0"/>
              <a:t>Education </a:t>
            </a:r>
            <a:r>
              <a:rPr lang="en-US" dirty="0"/>
              <a:t>about </a:t>
            </a:r>
            <a:r>
              <a:rPr lang="en-US" dirty="0" smtClean="0"/>
              <a:t>trauma</a:t>
            </a:r>
          </a:p>
          <a:p>
            <a:r>
              <a:rPr lang="en-US" dirty="0" smtClean="0"/>
              <a:t>Helping re</a:t>
            </a:r>
            <a:r>
              <a:rPr lang="en-US" dirty="0"/>
              <a:t>-establish a sense of </a:t>
            </a:r>
            <a:r>
              <a:rPr lang="en-US" dirty="0" smtClean="0"/>
              <a:t>safety</a:t>
            </a:r>
            <a:endParaRPr lang="en-US" dirty="0"/>
          </a:p>
          <a:p>
            <a:r>
              <a:rPr lang="en-US" dirty="0" smtClean="0"/>
              <a:t>Teaching techniques </a:t>
            </a:r>
            <a:r>
              <a:rPr lang="en-US" dirty="0"/>
              <a:t>for dealing with overwhelming emotional </a:t>
            </a:r>
            <a:r>
              <a:rPr lang="en-US" dirty="0" smtClean="0"/>
              <a:t>reactions</a:t>
            </a:r>
            <a:endParaRPr lang="en-US" dirty="0"/>
          </a:p>
          <a:p>
            <a:r>
              <a:rPr lang="en-US" dirty="0" smtClean="0"/>
              <a:t>An </a:t>
            </a:r>
            <a:r>
              <a:rPr lang="en-US" dirty="0"/>
              <a:t>opportunity to talk about and make sense of the traumatic experience in a safe, accepting environment </a:t>
            </a:r>
          </a:p>
          <a:p>
            <a:r>
              <a:rPr lang="en-US" dirty="0" smtClean="0"/>
              <a:t>Involvement</a:t>
            </a:r>
            <a:r>
              <a:rPr lang="en-US" dirty="0"/>
              <a:t>, when possible, of primary caregivers in the healing process </a:t>
            </a:r>
          </a:p>
          <a:p>
            <a:endParaRPr lang="en-US" dirty="0"/>
          </a:p>
        </p:txBody>
      </p:sp>
      <p:pic>
        <p:nvPicPr>
          <p:cNvPr id="4" name="Picture 3" descr="Screen Shot 2015-03-17 at 2.45.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956" y="990600"/>
            <a:ext cx="3429000" cy="762000"/>
          </a:xfrm>
          <a:prstGeom prst="rect">
            <a:avLst/>
          </a:prstGeom>
        </p:spPr>
      </p:pic>
    </p:spTree>
    <p:extLst>
      <p:ext uri="{BB962C8B-B14F-4D97-AF65-F5344CB8AC3E}">
        <p14:creationId xmlns:p14="http://schemas.microsoft.com/office/powerpoint/2010/main" val="39331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1600200"/>
          </a:xfrm>
        </p:spPr>
        <p:txBody>
          <a:bodyPr>
            <a:normAutofit/>
          </a:bodyPr>
          <a:lstStyle/>
          <a:p>
            <a:r>
              <a:rPr lang="en-US" sz="3600" dirty="0" smtClean="0"/>
              <a:t>Welcome to Day 2! </a:t>
            </a:r>
            <a:br>
              <a:rPr lang="en-US" sz="3600" dirty="0" smtClean="0"/>
            </a:br>
            <a:r>
              <a:rPr lang="en-US" sz="3600" dirty="0" smtClean="0"/>
              <a:t>Agenda</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322942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07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Care of Yourself</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026277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een Shot 2015-03-17 at 2.45.29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3956" y="990600"/>
            <a:ext cx="3429000" cy="762000"/>
          </a:xfrm>
          <a:prstGeom prst="rect">
            <a:avLst/>
          </a:prstGeom>
        </p:spPr>
      </p:pic>
    </p:spTree>
    <p:extLst>
      <p:ext uri="{BB962C8B-B14F-4D97-AF65-F5344CB8AC3E}">
        <p14:creationId xmlns:p14="http://schemas.microsoft.com/office/powerpoint/2010/main" val="2461434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75292C2-BECC-C241-B404-4CA491D684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1EABBFB-715F-0249-ADA0-0F14BC12B1C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CE1D520-FC33-D440-B75A-018B4F165DD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068EE0E-9798-BC4C-89EC-9D3FAC78A7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C9E510F-EC75-314F-8F06-C0751EEBDD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0"/>
            <a:ext cx="6019800" cy="1927225"/>
          </a:xfrm>
        </p:spPr>
        <p:txBody>
          <a:bodyPr/>
          <a:lstStyle/>
          <a:p>
            <a:r>
              <a:rPr lang="en-US" dirty="0" smtClean="0"/>
              <a:t>Handouts</a:t>
            </a:r>
            <a:endParaRPr lang="en-US" dirty="0"/>
          </a:p>
        </p:txBody>
      </p:sp>
      <p:sp>
        <p:nvSpPr>
          <p:cNvPr id="5" name="Subtitle 4"/>
          <p:cNvSpPr>
            <a:spLocks noGrp="1"/>
          </p:cNvSpPr>
          <p:nvPr>
            <p:ph type="subTitle" idx="1"/>
          </p:nvPr>
        </p:nvSpPr>
        <p:spPr>
          <a:xfrm>
            <a:off x="152400" y="2133588"/>
            <a:ext cx="5486400" cy="3505212"/>
          </a:xfrm>
        </p:spPr>
        <p:txBody>
          <a:bodyPr/>
          <a:lstStyle/>
          <a:p>
            <a:r>
              <a:rPr lang="en-US" dirty="0" smtClean="0"/>
              <a:t>NCTSN Child Trauma Toolkit for Educators (2008)</a:t>
            </a:r>
          </a:p>
          <a:p>
            <a:endParaRPr lang="en-US" dirty="0" smtClean="0"/>
          </a:p>
          <a:p>
            <a:r>
              <a:rPr lang="en-US" dirty="0" smtClean="0"/>
              <a:t>National Council for Adoption </a:t>
            </a:r>
            <a:r>
              <a:rPr lang="en-US" dirty="0"/>
              <a:t>Children of Trauma: </a:t>
            </a:r>
            <a:r>
              <a:rPr lang="en-US" dirty="0" smtClean="0"/>
              <a:t>What </a:t>
            </a:r>
            <a:r>
              <a:rPr lang="en-US" dirty="0"/>
              <a:t>Educators </a:t>
            </a:r>
            <a:r>
              <a:rPr lang="en-US" dirty="0" smtClean="0"/>
              <a:t>Need </a:t>
            </a:r>
            <a:r>
              <a:rPr lang="en-US" dirty="0"/>
              <a:t>to </a:t>
            </a:r>
            <a:r>
              <a:rPr lang="en-US" dirty="0" smtClean="0"/>
              <a:t>Know (2013) </a:t>
            </a:r>
            <a:endParaRPr lang="en-US" dirty="0"/>
          </a:p>
          <a:p>
            <a:endParaRPr lang="en-US" dirty="0" smtClean="0"/>
          </a:p>
          <a:p>
            <a:endParaRPr lang="en-US" dirty="0"/>
          </a:p>
        </p:txBody>
      </p:sp>
    </p:spTree>
    <p:extLst>
      <p:ext uri="{BB962C8B-B14F-4D97-AF65-F5344CB8AC3E}">
        <p14:creationId xmlns:p14="http://schemas.microsoft.com/office/powerpoint/2010/main" val="283903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Activity</a:t>
            </a:r>
            <a:endParaRPr lang="en-US" dirty="0"/>
          </a:p>
        </p:txBody>
      </p:sp>
      <p:sp>
        <p:nvSpPr>
          <p:cNvPr id="5" name="Subtitle 4"/>
          <p:cNvSpPr>
            <a:spLocks noGrp="1"/>
          </p:cNvSpPr>
          <p:nvPr>
            <p:ph type="subTitle" idx="1"/>
          </p:nvPr>
        </p:nvSpPr>
        <p:spPr>
          <a:xfrm>
            <a:off x="152400" y="3505200"/>
            <a:ext cx="5181600" cy="1752600"/>
          </a:xfrm>
        </p:spPr>
        <p:txBody>
          <a:bodyPr/>
          <a:lstStyle/>
          <a:p>
            <a:r>
              <a:rPr lang="en-US" dirty="0" smtClean="0"/>
              <a:t>Complete the setting event section of your Behavior Support Plan Intervention Checklist</a:t>
            </a:r>
            <a:endParaRPr lang="en-US" dirty="0"/>
          </a:p>
        </p:txBody>
      </p:sp>
    </p:spTree>
    <p:extLst>
      <p:ext uri="{BB962C8B-B14F-4D97-AF65-F5344CB8AC3E}">
        <p14:creationId xmlns:p14="http://schemas.microsoft.com/office/powerpoint/2010/main" val="399748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F-BSP Strategy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3212737"/>
              </p:ext>
            </p:extLst>
          </p:nvPr>
        </p:nvGraphicFramePr>
        <p:xfrm>
          <a:off x="0" y="0"/>
          <a:ext cx="9144000" cy="6858000"/>
        </p:xfrm>
        <a:graphic>
          <a:graphicData uri="http://schemas.openxmlformats.org/drawingml/2006/table">
            <a:tbl>
              <a:tblPr firstRow="1" bandRow="1">
                <a:tableStyleId>{1E171933-4619-4E11-9A3F-F7608DF75F80}</a:tableStyleId>
              </a:tblPr>
              <a:tblGrid>
                <a:gridCol w="2286000"/>
                <a:gridCol w="2286000"/>
                <a:gridCol w="2286000"/>
                <a:gridCol w="2286000"/>
              </a:tblGrid>
              <a:tr h="635000">
                <a:tc>
                  <a:txBody>
                    <a:bodyPr/>
                    <a:lstStyle/>
                    <a:p>
                      <a:pPr algn="ctr"/>
                      <a:r>
                        <a:rPr lang="en-US" sz="2000" b="1" dirty="0" smtClean="0">
                          <a:latin typeface="Century Gothic"/>
                          <a:cs typeface="Century Gothic"/>
                        </a:rPr>
                        <a:t>Setting</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Antecedent</a:t>
                      </a:r>
                      <a:endParaRPr lang="en-US" sz="2000" b="1" dirty="0">
                        <a:latin typeface="Century Gothic"/>
                        <a:cs typeface="Century Gothic"/>
                      </a:endParaRPr>
                    </a:p>
                  </a:txBody>
                  <a:tcPr anchor="b">
                    <a:solidFill>
                      <a:srgbClr val="FFCC00"/>
                    </a:solidFill>
                  </a:tcPr>
                </a:tc>
                <a:tc>
                  <a:txBody>
                    <a:bodyPr/>
                    <a:lstStyle/>
                    <a:p>
                      <a:pPr algn="ctr"/>
                      <a:r>
                        <a:rPr lang="en-US" sz="2000" b="1" dirty="0" smtClean="0">
                          <a:latin typeface="Century Gothic"/>
                          <a:cs typeface="Century Gothic"/>
                        </a:rPr>
                        <a:t>Behavior</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Consequence</a:t>
                      </a:r>
                      <a:endParaRPr lang="en-US" sz="2000" b="1" dirty="0">
                        <a:latin typeface="Century Gothic"/>
                        <a:cs typeface="Century Gothic"/>
                      </a:endParaRPr>
                    </a:p>
                  </a:txBody>
                  <a:tcPr anchor="b"/>
                </a:tc>
              </a:tr>
              <a:tr h="6223000">
                <a:tc>
                  <a:txBody>
                    <a:bodyPr/>
                    <a:lstStyle/>
                    <a:p>
                      <a:pPr marL="285750" indent="-285750">
                        <a:spcAft>
                          <a:spcPts val="1200"/>
                        </a:spcAft>
                        <a:buFont typeface="Arial"/>
                        <a:buChar char="•"/>
                      </a:pPr>
                      <a:r>
                        <a:rPr lang="en-US" dirty="0" smtClean="0">
                          <a:latin typeface="Century Gothic"/>
                          <a:cs typeface="Century Gothic"/>
                        </a:rPr>
                        <a:t>Adult attitudes &amp; actions</a:t>
                      </a:r>
                    </a:p>
                    <a:p>
                      <a:pPr marL="285750" indent="-285750">
                        <a:spcAft>
                          <a:spcPts val="1200"/>
                        </a:spcAft>
                        <a:buFont typeface="Arial"/>
                        <a:buChar char="•"/>
                      </a:pPr>
                      <a:r>
                        <a:rPr lang="en-US" dirty="0" smtClean="0">
                          <a:latin typeface="Century Gothic"/>
                          <a:cs typeface="Century Gothic"/>
                        </a:rPr>
                        <a:t>Strengthening</a:t>
                      </a:r>
                      <a:r>
                        <a:rPr lang="en-US" baseline="0" dirty="0" smtClean="0">
                          <a:latin typeface="Century Gothic"/>
                          <a:cs typeface="Century Gothic"/>
                        </a:rPr>
                        <a:t> r</a:t>
                      </a:r>
                      <a:r>
                        <a:rPr lang="en-US" dirty="0" smtClean="0">
                          <a:latin typeface="Century Gothic"/>
                          <a:cs typeface="Century Gothic"/>
                        </a:rPr>
                        <a:t>elationships</a:t>
                      </a:r>
                    </a:p>
                    <a:p>
                      <a:pPr marL="285750" indent="-285750">
                        <a:spcAft>
                          <a:spcPts val="1200"/>
                        </a:spcAft>
                        <a:buFont typeface="Arial"/>
                        <a:buChar char="•"/>
                      </a:pPr>
                      <a:r>
                        <a:rPr lang="en-US" dirty="0" smtClean="0">
                          <a:latin typeface="Century Gothic"/>
                          <a:cs typeface="Century Gothic"/>
                        </a:rPr>
                        <a:t>Home-school communication</a:t>
                      </a:r>
                    </a:p>
                    <a:p>
                      <a:pPr marL="285750" indent="-285750">
                        <a:spcAft>
                          <a:spcPts val="1200"/>
                        </a:spcAft>
                        <a:buFont typeface="Arial"/>
                        <a:buChar char="•"/>
                      </a:pPr>
                      <a:r>
                        <a:rPr lang="en-US" dirty="0" smtClean="0">
                          <a:latin typeface="Century Gothic"/>
                          <a:cs typeface="Century Gothic"/>
                        </a:rPr>
                        <a:t>Home-to-school reinforcement</a:t>
                      </a:r>
                    </a:p>
                    <a:p>
                      <a:pPr marL="285750" indent="-285750">
                        <a:spcAft>
                          <a:spcPts val="1200"/>
                        </a:spcAft>
                        <a:buFont typeface="Arial"/>
                        <a:buChar char="•"/>
                      </a:pPr>
                      <a:r>
                        <a:rPr lang="en-US" dirty="0" smtClean="0">
                          <a:latin typeface="Century Gothic"/>
                          <a:cs typeface="Century Gothic"/>
                        </a:rPr>
                        <a:t>Engaging families</a:t>
                      </a:r>
                    </a:p>
                    <a:p>
                      <a:pPr marL="285750" indent="-285750">
                        <a:spcAft>
                          <a:spcPts val="1200"/>
                        </a:spcAft>
                        <a:buFont typeface="Arial"/>
                        <a:buChar char="•"/>
                      </a:pPr>
                      <a:r>
                        <a:rPr lang="en-US" dirty="0" smtClean="0">
                          <a:latin typeface="Century Gothic"/>
                          <a:cs typeface="Century Gothic"/>
                        </a:rPr>
                        <a:t>Coordination with community providers</a:t>
                      </a:r>
                    </a:p>
                    <a:p>
                      <a:pPr marL="285750" indent="-285750">
                        <a:spcAft>
                          <a:spcPts val="1200"/>
                        </a:spcAft>
                        <a:buFont typeface="Arial"/>
                        <a:buChar char="•"/>
                      </a:pPr>
                      <a:r>
                        <a:rPr lang="en-US" dirty="0" smtClean="0">
                          <a:latin typeface="Century Gothic"/>
                          <a:cs typeface="Century Gothic"/>
                        </a:rPr>
                        <a:t>Building a trauma-informed school</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Providing choices</a:t>
                      </a:r>
                    </a:p>
                    <a:p>
                      <a:pPr marL="285750" indent="-285750">
                        <a:spcAft>
                          <a:spcPts val="1200"/>
                        </a:spcAft>
                        <a:buFont typeface="Arial"/>
                        <a:buChar char="•"/>
                      </a:pPr>
                      <a:r>
                        <a:rPr lang="en-US" dirty="0" smtClean="0">
                          <a:latin typeface="Century Gothic"/>
                          <a:cs typeface="Century Gothic"/>
                        </a:rPr>
                        <a:t>Transition</a:t>
                      </a:r>
                      <a:r>
                        <a:rPr lang="en-US" baseline="0" dirty="0" smtClean="0">
                          <a:latin typeface="Century Gothic"/>
                          <a:cs typeface="Century Gothic"/>
                        </a:rPr>
                        <a:t> supports</a:t>
                      </a:r>
                    </a:p>
                    <a:p>
                      <a:pPr marL="285750" indent="-285750">
                        <a:spcAft>
                          <a:spcPts val="1200"/>
                        </a:spcAft>
                        <a:buFont typeface="Arial"/>
                        <a:buChar char="•"/>
                      </a:pPr>
                      <a:r>
                        <a:rPr lang="en-US" baseline="0" dirty="0" smtClean="0">
                          <a:latin typeface="Century Gothic"/>
                          <a:cs typeface="Century Gothic"/>
                        </a:rPr>
                        <a:t>Environmental supports</a:t>
                      </a:r>
                    </a:p>
                    <a:p>
                      <a:pPr marL="285750" indent="-285750">
                        <a:spcAft>
                          <a:spcPts val="1200"/>
                        </a:spcAft>
                        <a:buFont typeface="Arial"/>
                        <a:buChar char="•"/>
                      </a:pPr>
                      <a:r>
                        <a:rPr lang="en-US" baseline="0" dirty="0" smtClean="0">
                          <a:latin typeface="Century Gothic"/>
                          <a:cs typeface="Century Gothic"/>
                        </a:rPr>
                        <a:t>Curricular modification</a:t>
                      </a:r>
                    </a:p>
                    <a:p>
                      <a:pPr marL="285750" indent="-285750">
                        <a:spcAft>
                          <a:spcPts val="1200"/>
                        </a:spcAft>
                        <a:buFont typeface="Arial"/>
                        <a:buChar char="•"/>
                      </a:pPr>
                      <a:r>
                        <a:rPr lang="en-US" baseline="0" dirty="0" smtClean="0">
                          <a:latin typeface="Century Gothic"/>
                          <a:cs typeface="Century Gothic"/>
                        </a:rPr>
                        <a:t>Adult verbal behavior</a:t>
                      </a:r>
                    </a:p>
                    <a:p>
                      <a:pPr marL="285750" indent="-285750">
                        <a:spcAft>
                          <a:spcPts val="1200"/>
                        </a:spcAft>
                        <a:buFont typeface="Arial"/>
                        <a:buChar char="•"/>
                      </a:pPr>
                      <a:r>
                        <a:rPr lang="en-US" baseline="0" dirty="0" smtClean="0">
                          <a:latin typeface="Century Gothic"/>
                          <a:cs typeface="Century Gothic"/>
                        </a:rPr>
                        <a:t>Classroom management</a:t>
                      </a:r>
                    </a:p>
                    <a:p>
                      <a:pPr marL="285750" indent="-285750">
                        <a:spcAft>
                          <a:spcPts val="1200"/>
                        </a:spcAft>
                        <a:buFont typeface="Arial"/>
                        <a:buChar char="•"/>
                      </a:pPr>
                      <a:r>
                        <a:rPr lang="en-US" baseline="0" dirty="0" smtClean="0">
                          <a:latin typeface="Century Gothic"/>
                          <a:cs typeface="Century Gothic"/>
                        </a:rPr>
                        <a:t>Increase </a:t>
                      </a:r>
                      <a:r>
                        <a:rPr lang="en-US" baseline="0" dirty="0" err="1" smtClean="0">
                          <a:latin typeface="Century Gothic"/>
                          <a:cs typeface="Century Gothic"/>
                        </a:rPr>
                        <a:t>noncontingent</a:t>
                      </a:r>
                      <a:r>
                        <a:rPr lang="en-US" baseline="0" dirty="0" smtClean="0">
                          <a:latin typeface="Century Gothic"/>
                          <a:cs typeface="Century Gothic"/>
                        </a:rPr>
                        <a:t> reinforcement</a:t>
                      </a:r>
                    </a:p>
                    <a:p>
                      <a:pPr marL="285750" indent="-285750">
                        <a:spcAft>
                          <a:spcPts val="1200"/>
                        </a:spcAft>
                        <a:buFont typeface="Arial"/>
                        <a:buChar char="•"/>
                      </a:pPr>
                      <a:r>
                        <a:rPr lang="en-US" baseline="0" dirty="0" smtClean="0">
                          <a:latin typeface="Century Gothic"/>
                          <a:cs typeface="Century Gothic"/>
                        </a:rPr>
                        <a:t>Peer support</a:t>
                      </a:r>
                    </a:p>
                    <a:p>
                      <a:pPr marL="285750" indent="-285750">
                        <a:spcAft>
                          <a:spcPts val="1200"/>
                        </a:spcAft>
                        <a:buFont typeface="Arial"/>
                        <a:buChar char="•"/>
                      </a:pPr>
                      <a:r>
                        <a:rPr lang="en-US" baseline="0" dirty="0" smtClean="0">
                          <a:latin typeface="Century Gothic"/>
                          <a:cs typeface="Century Gothic"/>
                        </a:rPr>
                        <a:t>Peer modeling</a:t>
                      </a:r>
                      <a:endParaRPr lang="en-US" dirty="0">
                        <a:latin typeface="Century Gothic"/>
                        <a:cs typeface="Century Gothic"/>
                      </a:endParaRPr>
                    </a:p>
                  </a:txBody>
                  <a:tcPr>
                    <a:solidFill>
                      <a:srgbClr val="FFCC00"/>
                    </a:solidFill>
                  </a:tcPr>
                </a:tc>
                <a:tc>
                  <a:txBody>
                    <a:bodyPr/>
                    <a:lstStyle/>
                    <a:p>
                      <a:pPr marL="285750" indent="-285750">
                        <a:spcAft>
                          <a:spcPts val="1200"/>
                        </a:spcAft>
                        <a:buFont typeface="Arial"/>
                        <a:buChar char="•"/>
                      </a:pPr>
                      <a:r>
                        <a:rPr lang="en-US" dirty="0" smtClean="0">
                          <a:latin typeface="Century Gothic"/>
                          <a:cs typeface="Century Gothic"/>
                        </a:rPr>
                        <a:t>Replacement behavior</a:t>
                      </a:r>
                    </a:p>
                    <a:p>
                      <a:pPr marL="285750" indent="-285750">
                        <a:spcAft>
                          <a:spcPts val="1200"/>
                        </a:spcAft>
                        <a:buFont typeface="Arial"/>
                        <a:buChar char="•"/>
                      </a:pPr>
                      <a:r>
                        <a:rPr lang="en-US" dirty="0" smtClean="0">
                          <a:latin typeface="Century Gothic"/>
                          <a:cs typeface="Century Gothic"/>
                        </a:rPr>
                        <a:t>Academic</a:t>
                      </a:r>
                      <a:r>
                        <a:rPr lang="en-US" baseline="0" dirty="0" smtClean="0">
                          <a:latin typeface="Century Gothic"/>
                          <a:cs typeface="Century Gothic"/>
                        </a:rPr>
                        <a:t> skills</a:t>
                      </a:r>
                    </a:p>
                    <a:p>
                      <a:pPr marL="285750" indent="-285750">
                        <a:spcAft>
                          <a:spcPts val="1200"/>
                        </a:spcAft>
                        <a:buFont typeface="Arial"/>
                        <a:buChar char="•"/>
                      </a:pPr>
                      <a:r>
                        <a:rPr lang="en-US" baseline="0" dirty="0" smtClean="0">
                          <a:latin typeface="Century Gothic"/>
                          <a:cs typeface="Century Gothic"/>
                        </a:rPr>
                        <a:t>Problem-solving</a:t>
                      </a:r>
                    </a:p>
                    <a:p>
                      <a:pPr marL="285750" indent="-285750">
                        <a:spcAft>
                          <a:spcPts val="1200"/>
                        </a:spcAft>
                        <a:buFont typeface="Arial"/>
                        <a:buChar char="•"/>
                      </a:pPr>
                      <a:r>
                        <a:rPr lang="en-US" baseline="0" dirty="0" smtClean="0">
                          <a:latin typeface="Century Gothic"/>
                          <a:cs typeface="Century Gothic"/>
                        </a:rPr>
                        <a:t>Coping </a:t>
                      </a:r>
                    </a:p>
                    <a:p>
                      <a:pPr marL="285750" indent="-285750">
                        <a:spcAft>
                          <a:spcPts val="1200"/>
                        </a:spcAft>
                        <a:buFont typeface="Arial"/>
                        <a:buChar char="•"/>
                      </a:pPr>
                      <a:r>
                        <a:rPr lang="en-US" baseline="0" dirty="0" smtClean="0">
                          <a:latin typeface="Century Gothic"/>
                          <a:cs typeface="Century Gothic"/>
                        </a:rPr>
                        <a:t>Social skills</a:t>
                      </a:r>
                    </a:p>
                    <a:p>
                      <a:pPr marL="285750" indent="-285750">
                        <a:spcAft>
                          <a:spcPts val="1200"/>
                        </a:spcAft>
                        <a:buFont typeface="Arial"/>
                        <a:buChar char="•"/>
                      </a:pPr>
                      <a:r>
                        <a:rPr lang="en-US" baseline="0" dirty="0" smtClean="0">
                          <a:latin typeface="Century Gothic"/>
                          <a:cs typeface="Century Gothic"/>
                        </a:rPr>
                        <a:t>Teacher-pleasing behavior</a:t>
                      </a:r>
                    </a:p>
                    <a:p>
                      <a:pPr marL="285750" indent="-285750">
                        <a:spcAft>
                          <a:spcPts val="1200"/>
                        </a:spcAft>
                        <a:buFont typeface="Arial"/>
                        <a:buChar char="•"/>
                      </a:pPr>
                      <a:r>
                        <a:rPr lang="en-US" baseline="0" dirty="0" smtClean="0">
                          <a:latin typeface="Century Gothic"/>
                          <a:cs typeface="Century Gothic"/>
                        </a:rPr>
                        <a:t>Learning skills </a:t>
                      </a:r>
                    </a:p>
                    <a:p>
                      <a:pPr marL="285750" indent="-285750">
                        <a:spcAft>
                          <a:spcPts val="1200"/>
                        </a:spcAft>
                        <a:buFont typeface="Arial"/>
                        <a:buChar char="•"/>
                      </a:pPr>
                      <a:r>
                        <a:rPr lang="en-US" baseline="0" dirty="0" smtClean="0">
                          <a:latin typeface="Century Gothic"/>
                          <a:cs typeface="Century Gothic"/>
                        </a:rPr>
                        <a:t>Self-management</a:t>
                      </a:r>
                    </a:p>
                    <a:p>
                      <a:pPr marL="285750" indent="-285750">
                        <a:spcAft>
                          <a:spcPts val="1200"/>
                        </a:spcAft>
                        <a:buFont typeface="Arial"/>
                        <a:buChar char="•"/>
                      </a:pPr>
                      <a:r>
                        <a:rPr lang="en-US" baseline="0" dirty="0" smtClean="0">
                          <a:latin typeface="Century Gothic"/>
                          <a:cs typeface="Century Gothic"/>
                        </a:rPr>
                        <a:t>Independent responding</a:t>
                      </a:r>
                    </a:p>
                    <a:p>
                      <a:pPr marL="285750" indent="-285750">
                        <a:spcAft>
                          <a:spcPts val="1200"/>
                        </a:spcAft>
                        <a:buFont typeface="Arial"/>
                        <a:buChar char="•"/>
                      </a:pPr>
                      <a:r>
                        <a:rPr lang="en-US" baseline="0" dirty="0" smtClean="0">
                          <a:latin typeface="Century Gothic"/>
                          <a:cs typeface="Century Gothic"/>
                        </a:rPr>
                        <a:t>Increased engaged time</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Reinforce replacement behaviors</a:t>
                      </a:r>
                    </a:p>
                    <a:p>
                      <a:pPr marL="285750" indent="-285750">
                        <a:spcAft>
                          <a:spcPts val="1200"/>
                        </a:spcAft>
                        <a:buFont typeface="Arial"/>
                        <a:buChar char="•"/>
                      </a:pPr>
                      <a:r>
                        <a:rPr lang="en-US" dirty="0" smtClean="0">
                          <a:latin typeface="Century Gothic"/>
                          <a:cs typeface="Century Gothic"/>
                        </a:rPr>
                        <a:t>Discontinue reinforcement of problem behavior</a:t>
                      </a:r>
                    </a:p>
                    <a:p>
                      <a:pPr marL="285750" indent="-285750">
                        <a:spcAft>
                          <a:spcPts val="1200"/>
                        </a:spcAft>
                        <a:buFont typeface="Arial"/>
                        <a:buChar char="•"/>
                      </a:pPr>
                      <a:r>
                        <a:rPr lang="en-US" dirty="0" smtClean="0">
                          <a:latin typeface="Century Gothic"/>
                          <a:cs typeface="Century Gothic"/>
                        </a:rPr>
                        <a:t>Group contingencies</a:t>
                      </a:r>
                    </a:p>
                    <a:p>
                      <a:pPr marL="285750" indent="-285750">
                        <a:spcAft>
                          <a:spcPts val="1200"/>
                        </a:spcAft>
                        <a:buFont typeface="Arial"/>
                        <a:buChar char="•"/>
                      </a:pPr>
                      <a:r>
                        <a:rPr lang="en-US" dirty="0" smtClean="0">
                          <a:latin typeface="Century Gothic"/>
                          <a:cs typeface="Century Gothic"/>
                        </a:rPr>
                        <a:t>Increase ratio of + to – responses</a:t>
                      </a:r>
                    </a:p>
                    <a:p>
                      <a:pPr marL="285750" indent="-285750">
                        <a:spcAft>
                          <a:spcPts val="1200"/>
                        </a:spcAft>
                        <a:buFont typeface="Arial"/>
                        <a:buChar char="•"/>
                      </a:pPr>
                      <a:r>
                        <a:rPr lang="en-US" dirty="0" smtClean="0">
                          <a:latin typeface="Century Gothic"/>
                          <a:cs typeface="Century Gothic"/>
                        </a:rPr>
                        <a:t>School-to-home reinforcement</a:t>
                      </a:r>
                    </a:p>
                    <a:p>
                      <a:pPr marL="285750" indent="-285750">
                        <a:spcAft>
                          <a:spcPts val="1200"/>
                        </a:spcAft>
                        <a:buFont typeface="Arial"/>
                        <a:buChar char="•"/>
                      </a:pPr>
                      <a:r>
                        <a:rPr lang="en-US" dirty="0" smtClean="0">
                          <a:latin typeface="Century Gothic"/>
                          <a:cs typeface="Century Gothic"/>
                        </a:rPr>
                        <a:t>Delayed</a:t>
                      </a:r>
                      <a:r>
                        <a:rPr lang="en-US" baseline="0" dirty="0" smtClean="0">
                          <a:latin typeface="Century Gothic"/>
                          <a:cs typeface="Century Gothic"/>
                        </a:rPr>
                        <a:t> gratification</a:t>
                      </a:r>
                      <a:endParaRPr lang="en-US" dirty="0">
                        <a:latin typeface="Century Gothic"/>
                        <a:cs typeface="Century Gothic"/>
                      </a:endParaRPr>
                    </a:p>
                  </a:txBody>
                  <a:tcPr/>
                </a:tc>
              </a:tr>
            </a:tbl>
          </a:graphicData>
        </a:graphic>
      </p:graphicFrame>
    </p:spTree>
    <p:extLst>
      <p:ext uri="{BB962C8B-B14F-4D97-AF65-F5344CB8AC3E}">
        <p14:creationId xmlns:p14="http://schemas.microsoft.com/office/powerpoint/2010/main" val="226877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Antecedent Strategies</a:t>
            </a:r>
            <a:endParaRPr lang="en-US" dirty="0"/>
          </a:p>
        </p:txBody>
      </p:sp>
      <p:sp>
        <p:nvSpPr>
          <p:cNvPr id="3" name="Content Placeholder 2"/>
          <p:cNvSpPr>
            <a:spLocks noGrp="1"/>
          </p:cNvSpPr>
          <p:nvPr>
            <p:ph idx="1"/>
          </p:nvPr>
        </p:nvSpPr>
        <p:spPr/>
        <p:txBody>
          <a:bodyPr/>
          <a:lstStyle/>
          <a:p>
            <a:pPr marL="0" indent="0">
              <a:buNone/>
            </a:pPr>
            <a:r>
              <a:rPr lang="en-US" b="1" i="1" dirty="0" smtClean="0"/>
              <a:t>Antecedents </a:t>
            </a:r>
            <a:r>
              <a:rPr lang="en-US" dirty="0" smtClean="0"/>
              <a:t>are the</a:t>
            </a:r>
            <a:r>
              <a:rPr lang="en-US" b="1" i="1" dirty="0" smtClean="0"/>
              <a:t> </a:t>
            </a:r>
            <a:r>
              <a:rPr lang="en-US" dirty="0" smtClean="0"/>
              <a:t>events</a:t>
            </a:r>
            <a:r>
              <a:rPr lang="en-US" dirty="0"/>
              <a:t>, people or things that immediately precede </a:t>
            </a:r>
            <a:r>
              <a:rPr lang="en-US" dirty="0" smtClean="0"/>
              <a:t>the problem behavior.  </a:t>
            </a:r>
            <a:r>
              <a:rPr lang="en-US" b="1" i="1" dirty="0" smtClean="0"/>
              <a:t>Antecedent strategies </a:t>
            </a:r>
            <a:r>
              <a:rPr lang="en-US" dirty="0" smtClean="0"/>
              <a:t>are created to</a:t>
            </a:r>
            <a:r>
              <a:rPr lang="en-US" i="1" dirty="0" smtClean="0"/>
              <a:t> </a:t>
            </a:r>
            <a:r>
              <a:rPr lang="en-US" dirty="0" smtClean="0"/>
              <a:t>prevent problem behaviors/increase replacement behaviors</a:t>
            </a:r>
          </a:p>
          <a:p>
            <a:pPr marL="0" indent="0">
              <a:buNone/>
            </a:pPr>
            <a:r>
              <a:rPr lang="en-US" b="1" i="1" u="sng" dirty="0" smtClean="0"/>
              <a:t>Examples</a:t>
            </a:r>
          </a:p>
          <a:p>
            <a:pPr marL="0" indent="0">
              <a:buNone/>
            </a:pPr>
            <a:r>
              <a:rPr lang="en-US" sz="2400" dirty="0" smtClean="0"/>
              <a:t>Eliminate the trigger</a:t>
            </a:r>
            <a:r>
              <a:rPr lang="en-US" sz="2400" b="1" i="1" dirty="0" smtClean="0"/>
              <a:t> </a:t>
            </a:r>
          </a:p>
          <a:p>
            <a:pPr marL="0" indent="0">
              <a:buNone/>
            </a:pPr>
            <a:r>
              <a:rPr lang="en-US" sz="2400" dirty="0" smtClean="0"/>
              <a:t>Modify task to incorporate student interests</a:t>
            </a:r>
          </a:p>
          <a:p>
            <a:pPr marL="0" indent="0">
              <a:buNone/>
            </a:pPr>
            <a:r>
              <a:rPr lang="en-US" sz="2400" dirty="0" smtClean="0"/>
              <a:t>Change task difficulty</a:t>
            </a:r>
          </a:p>
          <a:p>
            <a:pPr marL="0" indent="0">
              <a:buNone/>
            </a:pPr>
            <a:r>
              <a:rPr lang="en-US" sz="2400" dirty="0" smtClean="0"/>
              <a:t>Make task more meaningful</a:t>
            </a:r>
            <a:endParaRPr lang="en-US" sz="2400" dirty="0"/>
          </a:p>
          <a:p>
            <a:pPr marL="0" indent="0">
              <a:buNone/>
            </a:pPr>
            <a:endParaRPr lang="en-US" sz="2400" dirty="0"/>
          </a:p>
        </p:txBody>
      </p:sp>
    </p:spTree>
    <p:extLst>
      <p:ext uri="{BB962C8B-B14F-4D97-AF65-F5344CB8AC3E}">
        <p14:creationId xmlns:p14="http://schemas.microsoft.com/office/powerpoint/2010/main" val="343348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De-escalation Strategies</a:t>
            </a:r>
            <a:endParaRPr lang="en-US" dirty="0"/>
          </a:p>
        </p:txBody>
      </p:sp>
      <p:sp>
        <p:nvSpPr>
          <p:cNvPr id="3" name="Content Placeholder 2"/>
          <p:cNvSpPr>
            <a:spLocks noGrp="1"/>
          </p:cNvSpPr>
          <p:nvPr>
            <p:ph idx="1"/>
          </p:nvPr>
        </p:nvSpPr>
        <p:spPr>
          <a:xfrm>
            <a:off x="457200" y="2133600"/>
            <a:ext cx="8229600" cy="3124200"/>
          </a:xfrm>
        </p:spPr>
        <p:txBody>
          <a:bodyPr/>
          <a:lstStyle/>
          <a:p>
            <a:r>
              <a:rPr lang="en-US" dirty="0" smtClean="0"/>
              <a:t>Children who are heard listen</a:t>
            </a:r>
          </a:p>
          <a:p>
            <a:pPr marL="0" indent="0">
              <a:buNone/>
            </a:pPr>
            <a:endParaRPr lang="en-US" dirty="0" smtClean="0"/>
          </a:p>
          <a:p>
            <a:r>
              <a:rPr lang="en-US" dirty="0" smtClean="0"/>
              <a:t>In an emotionally-charged situation, you must deal with the feelings first, and then with the behavior</a:t>
            </a:r>
            <a:endParaRPr lang="en-US" dirty="0"/>
          </a:p>
        </p:txBody>
      </p:sp>
    </p:spTree>
    <p:extLst>
      <p:ext uri="{BB962C8B-B14F-4D97-AF65-F5344CB8AC3E}">
        <p14:creationId xmlns:p14="http://schemas.microsoft.com/office/powerpoint/2010/main" val="139166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Activity</a:t>
            </a:r>
            <a:endParaRPr lang="en-US" dirty="0"/>
          </a:p>
        </p:txBody>
      </p:sp>
      <p:sp>
        <p:nvSpPr>
          <p:cNvPr id="5" name="Subtitle 4"/>
          <p:cNvSpPr>
            <a:spLocks noGrp="1"/>
          </p:cNvSpPr>
          <p:nvPr>
            <p:ph type="subTitle" idx="1"/>
          </p:nvPr>
        </p:nvSpPr>
        <p:spPr>
          <a:xfrm>
            <a:off x="152400" y="3505200"/>
            <a:ext cx="5105400" cy="1752600"/>
          </a:xfrm>
        </p:spPr>
        <p:txBody>
          <a:bodyPr/>
          <a:lstStyle/>
          <a:p>
            <a:r>
              <a:rPr lang="en-US" dirty="0"/>
              <a:t>Complete the </a:t>
            </a:r>
            <a:r>
              <a:rPr lang="en-US" dirty="0" smtClean="0"/>
              <a:t>Antecedent section of your Behavior </a:t>
            </a:r>
            <a:r>
              <a:rPr lang="en-US" dirty="0"/>
              <a:t>Support Plan Intervention Checklist</a:t>
            </a:r>
          </a:p>
          <a:p>
            <a:endParaRPr lang="en-US" dirty="0"/>
          </a:p>
        </p:txBody>
      </p:sp>
    </p:spTree>
    <p:extLst>
      <p:ext uri="{BB962C8B-B14F-4D97-AF65-F5344CB8AC3E}">
        <p14:creationId xmlns:p14="http://schemas.microsoft.com/office/powerpoint/2010/main" val="263539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F-BSP Strategy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87876"/>
              </p:ext>
            </p:extLst>
          </p:nvPr>
        </p:nvGraphicFramePr>
        <p:xfrm>
          <a:off x="0" y="0"/>
          <a:ext cx="9144000" cy="6858000"/>
        </p:xfrm>
        <a:graphic>
          <a:graphicData uri="http://schemas.openxmlformats.org/drawingml/2006/table">
            <a:tbl>
              <a:tblPr firstRow="1" bandRow="1">
                <a:tableStyleId>{1E171933-4619-4E11-9A3F-F7608DF75F80}</a:tableStyleId>
              </a:tblPr>
              <a:tblGrid>
                <a:gridCol w="2286000"/>
                <a:gridCol w="2286000"/>
                <a:gridCol w="2286000"/>
                <a:gridCol w="2286000"/>
              </a:tblGrid>
              <a:tr h="635000">
                <a:tc>
                  <a:txBody>
                    <a:bodyPr/>
                    <a:lstStyle/>
                    <a:p>
                      <a:pPr algn="ctr"/>
                      <a:r>
                        <a:rPr lang="en-US" sz="2000" b="1" dirty="0" smtClean="0">
                          <a:latin typeface="Century Gothic"/>
                          <a:cs typeface="Century Gothic"/>
                        </a:rPr>
                        <a:t>Setting</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Antecedent</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Behavior</a:t>
                      </a:r>
                      <a:endParaRPr lang="en-US" sz="2000" b="1" dirty="0">
                        <a:latin typeface="Century Gothic"/>
                        <a:cs typeface="Century Gothic"/>
                      </a:endParaRPr>
                    </a:p>
                  </a:txBody>
                  <a:tcPr anchor="b">
                    <a:solidFill>
                      <a:srgbClr val="FFCC00"/>
                    </a:solidFill>
                  </a:tcPr>
                </a:tc>
                <a:tc>
                  <a:txBody>
                    <a:bodyPr/>
                    <a:lstStyle/>
                    <a:p>
                      <a:pPr algn="ctr"/>
                      <a:r>
                        <a:rPr lang="en-US" sz="2000" b="1" dirty="0" smtClean="0">
                          <a:latin typeface="Century Gothic"/>
                          <a:cs typeface="Century Gothic"/>
                        </a:rPr>
                        <a:t>Consequence</a:t>
                      </a:r>
                      <a:endParaRPr lang="en-US" sz="2000" b="1" dirty="0">
                        <a:latin typeface="Century Gothic"/>
                        <a:cs typeface="Century Gothic"/>
                      </a:endParaRPr>
                    </a:p>
                  </a:txBody>
                  <a:tcPr anchor="b"/>
                </a:tc>
              </a:tr>
              <a:tr h="6223000">
                <a:tc>
                  <a:txBody>
                    <a:bodyPr/>
                    <a:lstStyle/>
                    <a:p>
                      <a:pPr marL="285750" indent="-285750">
                        <a:spcAft>
                          <a:spcPts val="1200"/>
                        </a:spcAft>
                        <a:buFont typeface="Arial"/>
                        <a:buChar char="•"/>
                      </a:pPr>
                      <a:r>
                        <a:rPr lang="en-US" dirty="0" smtClean="0">
                          <a:latin typeface="Century Gothic"/>
                          <a:cs typeface="Century Gothic"/>
                        </a:rPr>
                        <a:t>Adult attitudes &amp; actions</a:t>
                      </a:r>
                    </a:p>
                    <a:p>
                      <a:pPr marL="285750" indent="-285750">
                        <a:spcAft>
                          <a:spcPts val="1200"/>
                        </a:spcAft>
                        <a:buFont typeface="Arial"/>
                        <a:buChar char="•"/>
                      </a:pPr>
                      <a:r>
                        <a:rPr lang="en-US" dirty="0" smtClean="0">
                          <a:latin typeface="Century Gothic"/>
                          <a:cs typeface="Century Gothic"/>
                        </a:rPr>
                        <a:t>Strengthening</a:t>
                      </a:r>
                      <a:r>
                        <a:rPr lang="en-US" baseline="0" dirty="0" smtClean="0">
                          <a:latin typeface="Century Gothic"/>
                          <a:cs typeface="Century Gothic"/>
                        </a:rPr>
                        <a:t> r</a:t>
                      </a:r>
                      <a:r>
                        <a:rPr lang="en-US" dirty="0" smtClean="0">
                          <a:latin typeface="Century Gothic"/>
                          <a:cs typeface="Century Gothic"/>
                        </a:rPr>
                        <a:t>elationships</a:t>
                      </a:r>
                    </a:p>
                    <a:p>
                      <a:pPr marL="285750" indent="-285750">
                        <a:spcAft>
                          <a:spcPts val="1200"/>
                        </a:spcAft>
                        <a:buFont typeface="Arial"/>
                        <a:buChar char="•"/>
                      </a:pPr>
                      <a:r>
                        <a:rPr lang="en-US" dirty="0" smtClean="0">
                          <a:latin typeface="Century Gothic"/>
                          <a:cs typeface="Century Gothic"/>
                        </a:rPr>
                        <a:t>Home-school communication</a:t>
                      </a:r>
                    </a:p>
                    <a:p>
                      <a:pPr marL="285750" indent="-285750">
                        <a:spcAft>
                          <a:spcPts val="1200"/>
                        </a:spcAft>
                        <a:buFont typeface="Arial"/>
                        <a:buChar char="•"/>
                      </a:pPr>
                      <a:r>
                        <a:rPr lang="en-US" dirty="0" smtClean="0">
                          <a:latin typeface="Century Gothic"/>
                          <a:cs typeface="Century Gothic"/>
                        </a:rPr>
                        <a:t>Home-to-school reinforcement</a:t>
                      </a:r>
                    </a:p>
                    <a:p>
                      <a:pPr marL="285750" indent="-285750">
                        <a:spcAft>
                          <a:spcPts val="1200"/>
                        </a:spcAft>
                        <a:buFont typeface="Arial"/>
                        <a:buChar char="•"/>
                      </a:pPr>
                      <a:r>
                        <a:rPr lang="en-US" dirty="0" smtClean="0">
                          <a:latin typeface="Century Gothic"/>
                          <a:cs typeface="Century Gothic"/>
                        </a:rPr>
                        <a:t>Engaging families</a:t>
                      </a:r>
                    </a:p>
                    <a:p>
                      <a:pPr marL="285750" indent="-285750">
                        <a:spcAft>
                          <a:spcPts val="1200"/>
                        </a:spcAft>
                        <a:buFont typeface="Arial"/>
                        <a:buChar char="•"/>
                      </a:pPr>
                      <a:r>
                        <a:rPr lang="en-US" dirty="0" smtClean="0">
                          <a:latin typeface="Century Gothic"/>
                          <a:cs typeface="Century Gothic"/>
                        </a:rPr>
                        <a:t>Coordination with community providers</a:t>
                      </a:r>
                    </a:p>
                    <a:p>
                      <a:pPr marL="285750" indent="-285750">
                        <a:spcAft>
                          <a:spcPts val="1200"/>
                        </a:spcAft>
                        <a:buFont typeface="Arial"/>
                        <a:buChar char="•"/>
                      </a:pPr>
                      <a:r>
                        <a:rPr lang="en-US" dirty="0" smtClean="0">
                          <a:latin typeface="Century Gothic"/>
                          <a:cs typeface="Century Gothic"/>
                        </a:rPr>
                        <a:t>Building a trauma-informed school</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Providing choices</a:t>
                      </a:r>
                    </a:p>
                    <a:p>
                      <a:pPr marL="285750" indent="-285750">
                        <a:spcAft>
                          <a:spcPts val="1200"/>
                        </a:spcAft>
                        <a:buFont typeface="Arial"/>
                        <a:buChar char="•"/>
                      </a:pPr>
                      <a:r>
                        <a:rPr lang="en-US" dirty="0" smtClean="0">
                          <a:latin typeface="Century Gothic"/>
                          <a:cs typeface="Century Gothic"/>
                        </a:rPr>
                        <a:t>Transition</a:t>
                      </a:r>
                      <a:r>
                        <a:rPr lang="en-US" baseline="0" dirty="0" smtClean="0">
                          <a:latin typeface="Century Gothic"/>
                          <a:cs typeface="Century Gothic"/>
                        </a:rPr>
                        <a:t> supports</a:t>
                      </a:r>
                    </a:p>
                    <a:p>
                      <a:pPr marL="285750" indent="-285750">
                        <a:spcAft>
                          <a:spcPts val="1200"/>
                        </a:spcAft>
                        <a:buFont typeface="Arial"/>
                        <a:buChar char="•"/>
                      </a:pPr>
                      <a:r>
                        <a:rPr lang="en-US" baseline="0" dirty="0" smtClean="0">
                          <a:latin typeface="Century Gothic"/>
                          <a:cs typeface="Century Gothic"/>
                        </a:rPr>
                        <a:t>Environmental supports</a:t>
                      </a:r>
                    </a:p>
                    <a:p>
                      <a:pPr marL="285750" indent="-285750">
                        <a:spcAft>
                          <a:spcPts val="1200"/>
                        </a:spcAft>
                        <a:buFont typeface="Arial"/>
                        <a:buChar char="•"/>
                      </a:pPr>
                      <a:r>
                        <a:rPr lang="en-US" baseline="0" dirty="0" smtClean="0">
                          <a:latin typeface="Century Gothic"/>
                          <a:cs typeface="Century Gothic"/>
                        </a:rPr>
                        <a:t>Curricular modification</a:t>
                      </a:r>
                    </a:p>
                    <a:p>
                      <a:pPr marL="285750" indent="-285750">
                        <a:spcAft>
                          <a:spcPts val="1200"/>
                        </a:spcAft>
                        <a:buFont typeface="Arial"/>
                        <a:buChar char="•"/>
                      </a:pPr>
                      <a:r>
                        <a:rPr lang="en-US" baseline="0" dirty="0" smtClean="0">
                          <a:latin typeface="Century Gothic"/>
                          <a:cs typeface="Century Gothic"/>
                        </a:rPr>
                        <a:t>Adult verbal behavior</a:t>
                      </a:r>
                    </a:p>
                    <a:p>
                      <a:pPr marL="285750" indent="-285750">
                        <a:spcAft>
                          <a:spcPts val="1200"/>
                        </a:spcAft>
                        <a:buFont typeface="Arial"/>
                        <a:buChar char="•"/>
                      </a:pPr>
                      <a:r>
                        <a:rPr lang="en-US" baseline="0" dirty="0" smtClean="0">
                          <a:latin typeface="Century Gothic"/>
                          <a:cs typeface="Century Gothic"/>
                        </a:rPr>
                        <a:t>Classroom management</a:t>
                      </a:r>
                    </a:p>
                    <a:p>
                      <a:pPr marL="285750" indent="-285750">
                        <a:spcAft>
                          <a:spcPts val="1200"/>
                        </a:spcAft>
                        <a:buFont typeface="Arial"/>
                        <a:buChar char="•"/>
                      </a:pPr>
                      <a:r>
                        <a:rPr lang="en-US" baseline="0" dirty="0" smtClean="0">
                          <a:latin typeface="Century Gothic"/>
                          <a:cs typeface="Century Gothic"/>
                        </a:rPr>
                        <a:t>Increase </a:t>
                      </a:r>
                      <a:r>
                        <a:rPr lang="en-US" baseline="0" dirty="0" err="1" smtClean="0">
                          <a:latin typeface="Century Gothic"/>
                          <a:cs typeface="Century Gothic"/>
                        </a:rPr>
                        <a:t>noncontingent</a:t>
                      </a:r>
                      <a:r>
                        <a:rPr lang="en-US" baseline="0" dirty="0" smtClean="0">
                          <a:latin typeface="Century Gothic"/>
                          <a:cs typeface="Century Gothic"/>
                        </a:rPr>
                        <a:t> reinforcement</a:t>
                      </a:r>
                    </a:p>
                    <a:p>
                      <a:pPr marL="285750" indent="-285750">
                        <a:spcAft>
                          <a:spcPts val="1200"/>
                        </a:spcAft>
                        <a:buFont typeface="Arial"/>
                        <a:buChar char="•"/>
                      </a:pPr>
                      <a:r>
                        <a:rPr lang="en-US" baseline="0" dirty="0" smtClean="0">
                          <a:latin typeface="Century Gothic"/>
                          <a:cs typeface="Century Gothic"/>
                        </a:rPr>
                        <a:t>Peer support</a:t>
                      </a:r>
                    </a:p>
                    <a:p>
                      <a:pPr marL="285750" indent="-285750">
                        <a:spcAft>
                          <a:spcPts val="1200"/>
                        </a:spcAft>
                        <a:buFont typeface="Arial"/>
                        <a:buChar char="•"/>
                      </a:pPr>
                      <a:r>
                        <a:rPr lang="en-US" baseline="0" dirty="0" smtClean="0">
                          <a:latin typeface="Century Gothic"/>
                          <a:cs typeface="Century Gothic"/>
                        </a:rPr>
                        <a:t>Peer modeling</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Replacement behavior</a:t>
                      </a:r>
                    </a:p>
                    <a:p>
                      <a:pPr marL="285750" indent="-285750">
                        <a:spcAft>
                          <a:spcPts val="1200"/>
                        </a:spcAft>
                        <a:buFont typeface="Arial"/>
                        <a:buChar char="•"/>
                      </a:pPr>
                      <a:r>
                        <a:rPr lang="en-US" dirty="0" smtClean="0">
                          <a:latin typeface="Century Gothic"/>
                          <a:cs typeface="Century Gothic"/>
                        </a:rPr>
                        <a:t>Academic</a:t>
                      </a:r>
                      <a:r>
                        <a:rPr lang="en-US" baseline="0" dirty="0" smtClean="0">
                          <a:latin typeface="Century Gothic"/>
                          <a:cs typeface="Century Gothic"/>
                        </a:rPr>
                        <a:t> skills</a:t>
                      </a:r>
                    </a:p>
                    <a:p>
                      <a:pPr marL="285750" indent="-285750">
                        <a:spcAft>
                          <a:spcPts val="1200"/>
                        </a:spcAft>
                        <a:buFont typeface="Arial"/>
                        <a:buChar char="•"/>
                      </a:pPr>
                      <a:r>
                        <a:rPr lang="en-US" baseline="0" dirty="0" smtClean="0">
                          <a:latin typeface="Century Gothic"/>
                          <a:cs typeface="Century Gothic"/>
                        </a:rPr>
                        <a:t>Problem-solving</a:t>
                      </a:r>
                    </a:p>
                    <a:p>
                      <a:pPr marL="285750" indent="-285750">
                        <a:spcAft>
                          <a:spcPts val="1200"/>
                        </a:spcAft>
                        <a:buFont typeface="Arial"/>
                        <a:buChar char="•"/>
                      </a:pPr>
                      <a:r>
                        <a:rPr lang="en-US" baseline="0" dirty="0" smtClean="0">
                          <a:latin typeface="Century Gothic"/>
                          <a:cs typeface="Century Gothic"/>
                        </a:rPr>
                        <a:t>Coping </a:t>
                      </a:r>
                    </a:p>
                    <a:p>
                      <a:pPr marL="285750" indent="-285750">
                        <a:spcAft>
                          <a:spcPts val="1200"/>
                        </a:spcAft>
                        <a:buFont typeface="Arial"/>
                        <a:buChar char="•"/>
                      </a:pPr>
                      <a:r>
                        <a:rPr lang="en-US" baseline="0" dirty="0" smtClean="0">
                          <a:latin typeface="Century Gothic"/>
                          <a:cs typeface="Century Gothic"/>
                        </a:rPr>
                        <a:t>Social skills</a:t>
                      </a:r>
                    </a:p>
                    <a:p>
                      <a:pPr marL="285750" indent="-285750">
                        <a:spcAft>
                          <a:spcPts val="1200"/>
                        </a:spcAft>
                        <a:buFont typeface="Arial"/>
                        <a:buChar char="•"/>
                      </a:pPr>
                      <a:r>
                        <a:rPr lang="en-US" baseline="0" dirty="0" smtClean="0">
                          <a:latin typeface="Century Gothic"/>
                          <a:cs typeface="Century Gothic"/>
                        </a:rPr>
                        <a:t>Teacher-pleasing behavior</a:t>
                      </a:r>
                    </a:p>
                    <a:p>
                      <a:pPr marL="285750" indent="-285750">
                        <a:spcAft>
                          <a:spcPts val="1200"/>
                        </a:spcAft>
                        <a:buFont typeface="Arial"/>
                        <a:buChar char="•"/>
                      </a:pPr>
                      <a:r>
                        <a:rPr lang="en-US" baseline="0" dirty="0" smtClean="0">
                          <a:latin typeface="Century Gothic"/>
                          <a:cs typeface="Century Gothic"/>
                        </a:rPr>
                        <a:t>Learning skills </a:t>
                      </a:r>
                    </a:p>
                    <a:p>
                      <a:pPr marL="285750" indent="-285750">
                        <a:spcAft>
                          <a:spcPts val="1200"/>
                        </a:spcAft>
                        <a:buFont typeface="Arial"/>
                        <a:buChar char="•"/>
                      </a:pPr>
                      <a:r>
                        <a:rPr lang="en-US" baseline="0" dirty="0" smtClean="0">
                          <a:latin typeface="Century Gothic"/>
                          <a:cs typeface="Century Gothic"/>
                        </a:rPr>
                        <a:t>Self-management</a:t>
                      </a:r>
                    </a:p>
                    <a:p>
                      <a:pPr marL="285750" indent="-285750">
                        <a:spcAft>
                          <a:spcPts val="1200"/>
                        </a:spcAft>
                        <a:buFont typeface="Arial"/>
                        <a:buChar char="•"/>
                      </a:pPr>
                      <a:r>
                        <a:rPr lang="en-US" baseline="0" dirty="0" smtClean="0">
                          <a:latin typeface="Century Gothic"/>
                          <a:cs typeface="Century Gothic"/>
                        </a:rPr>
                        <a:t>Independent responding</a:t>
                      </a:r>
                    </a:p>
                    <a:p>
                      <a:pPr marL="285750" indent="-285750">
                        <a:spcAft>
                          <a:spcPts val="1200"/>
                        </a:spcAft>
                        <a:buFont typeface="Arial"/>
                        <a:buChar char="•"/>
                      </a:pPr>
                      <a:r>
                        <a:rPr lang="en-US" baseline="0" dirty="0" smtClean="0">
                          <a:latin typeface="Century Gothic"/>
                          <a:cs typeface="Century Gothic"/>
                        </a:rPr>
                        <a:t>Increased engaged time</a:t>
                      </a:r>
                      <a:endParaRPr lang="en-US" dirty="0">
                        <a:latin typeface="Century Gothic"/>
                        <a:cs typeface="Century Gothic"/>
                      </a:endParaRPr>
                    </a:p>
                  </a:txBody>
                  <a:tcPr>
                    <a:solidFill>
                      <a:srgbClr val="FFCC00"/>
                    </a:solidFill>
                  </a:tcPr>
                </a:tc>
                <a:tc>
                  <a:txBody>
                    <a:bodyPr/>
                    <a:lstStyle/>
                    <a:p>
                      <a:pPr marL="285750" indent="-285750">
                        <a:spcAft>
                          <a:spcPts val="1200"/>
                        </a:spcAft>
                        <a:buFont typeface="Arial"/>
                        <a:buChar char="•"/>
                      </a:pPr>
                      <a:r>
                        <a:rPr lang="en-US" dirty="0" smtClean="0">
                          <a:latin typeface="Century Gothic"/>
                          <a:cs typeface="Century Gothic"/>
                        </a:rPr>
                        <a:t>Reinforce replacement behaviors</a:t>
                      </a:r>
                    </a:p>
                    <a:p>
                      <a:pPr marL="285750" indent="-285750">
                        <a:spcAft>
                          <a:spcPts val="1200"/>
                        </a:spcAft>
                        <a:buFont typeface="Arial"/>
                        <a:buChar char="•"/>
                      </a:pPr>
                      <a:r>
                        <a:rPr lang="en-US" dirty="0" smtClean="0">
                          <a:latin typeface="Century Gothic"/>
                          <a:cs typeface="Century Gothic"/>
                        </a:rPr>
                        <a:t>Discontinue reinforcement of problem behavior</a:t>
                      </a:r>
                    </a:p>
                    <a:p>
                      <a:pPr marL="285750" indent="-285750">
                        <a:spcAft>
                          <a:spcPts val="1200"/>
                        </a:spcAft>
                        <a:buFont typeface="Arial"/>
                        <a:buChar char="•"/>
                      </a:pPr>
                      <a:r>
                        <a:rPr lang="en-US" dirty="0" smtClean="0">
                          <a:latin typeface="Century Gothic"/>
                          <a:cs typeface="Century Gothic"/>
                        </a:rPr>
                        <a:t>Group contingencies</a:t>
                      </a:r>
                    </a:p>
                    <a:p>
                      <a:pPr marL="285750" indent="-285750">
                        <a:spcAft>
                          <a:spcPts val="1200"/>
                        </a:spcAft>
                        <a:buFont typeface="Arial"/>
                        <a:buChar char="•"/>
                      </a:pPr>
                      <a:r>
                        <a:rPr lang="en-US" dirty="0" smtClean="0">
                          <a:latin typeface="Century Gothic"/>
                          <a:cs typeface="Century Gothic"/>
                        </a:rPr>
                        <a:t>Increase ratio of + to – responses</a:t>
                      </a:r>
                    </a:p>
                    <a:p>
                      <a:pPr marL="285750" indent="-285750">
                        <a:spcAft>
                          <a:spcPts val="1200"/>
                        </a:spcAft>
                        <a:buFont typeface="Arial"/>
                        <a:buChar char="•"/>
                      </a:pPr>
                      <a:r>
                        <a:rPr lang="en-US" dirty="0" smtClean="0">
                          <a:latin typeface="Century Gothic"/>
                          <a:cs typeface="Century Gothic"/>
                        </a:rPr>
                        <a:t>School-to-home reinforcement</a:t>
                      </a:r>
                    </a:p>
                    <a:p>
                      <a:pPr marL="285750" indent="-285750">
                        <a:spcAft>
                          <a:spcPts val="1200"/>
                        </a:spcAft>
                        <a:buFont typeface="Arial"/>
                        <a:buChar char="•"/>
                      </a:pPr>
                      <a:r>
                        <a:rPr lang="en-US" dirty="0" smtClean="0">
                          <a:latin typeface="Century Gothic"/>
                          <a:cs typeface="Century Gothic"/>
                        </a:rPr>
                        <a:t>Delayed</a:t>
                      </a:r>
                      <a:r>
                        <a:rPr lang="en-US" baseline="0" dirty="0" smtClean="0">
                          <a:latin typeface="Century Gothic"/>
                          <a:cs typeface="Century Gothic"/>
                        </a:rPr>
                        <a:t> gratification</a:t>
                      </a:r>
                      <a:endParaRPr lang="en-US" dirty="0">
                        <a:latin typeface="Century Gothic"/>
                        <a:cs typeface="Century Gothic"/>
                      </a:endParaRPr>
                    </a:p>
                  </a:txBody>
                  <a:tcPr/>
                </a:tc>
              </a:tr>
            </a:tbl>
          </a:graphicData>
        </a:graphic>
      </p:graphicFrame>
    </p:spTree>
    <p:extLst>
      <p:ext uri="{BB962C8B-B14F-4D97-AF65-F5344CB8AC3E}">
        <p14:creationId xmlns:p14="http://schemas.microsoft.com/office/powerpoint/2010/main" val="226877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8162" t="3355" r="-3696"/>
          <a:stretch/>
        </p:blipFill>
        <p:spPr>
          <a:xfrm>
            <a:off x="1187912" y="-466100"/>
            <a:ext cx="8870488" cy="7857500"/>
          </a:xfrm>
        </p:spPr>
      </p:pic>
      <p:sp>
        <p:nvSpPr>
          <p:cNvPr id="2" name="Title 1"/>
          <p:cNvSpPr>
            <a:spLocks noGrp="1"/>
          </p:cNvSpPr>
          <p:nvPr>
            <p:ph type="title" idx="4294967295"/>
          </p:nvPr>
        </p:nvSpPr>
        <p:spPr>
          <a:xfrm>
            <a:off x="0" y="330200"/>
            <a:ext cx="2667000" cy="4165600"/>
          </a:xfrm>
        </p:spPr>
        <p:txBody>
          <a:bodyPr>
            <a:normAutofit/>
          </a:bodyPr>
          <a:lstStyle/>
          <a:p>
            <a:r>
              <a:rPr lang="en-US" b="1" dirty="0" smtClean="0"/>
              <a:t>Social Emotional Learning</a:t>
            </a:r>
            <a:endParaRPr lang="en-US" b="1" dirty="0"/>
          </a:p>
        </p:txBody>
      </p:sp>
    </p:spTree>
    <p:extLst>
      <p:ext uri="{BB962C8B-B14F-4D97-AF65-F5344CB8AC3E}">
        <p14:creationId xmlns:p14="http://schemas.microsoft.com/office/powerpoint/2010/main" val="158437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a:lnSpc>
                <a:spcPct val="90000"/>
              </a:lnSpc>
            </a:pPr>
            <a:r>
              <a:rPr lang="en-US" sz="4000" b="1" dirty="0" smtClean="0">
                <a:ea typeface="ＭＳ Ｐゴシック" charset="0"/>
                <a:cs typeface="ＭＳ Ｐゴシック" charset="0"/>
              </a:rPr>
              <a:t/>
            </a:r>
            <a:br>
              <a:rPr lang="en-US" sz="4000" b="1" dirty="0" smtClean="0">
                <a:ea typeface="ＭＳ Ｐゴシック" charset="0"/>
                <a:cs typeface="ＭＳ Ｐゴシック" charset="0"/>
              </a:rPr>
            </a:br>
            <a:r>
              <a:rPr lang="en-US" sz="4000" b="1" dirty="0" smtClean="0">
                <a:ea typeface="ＭＳ Ｐゴシック" charset="0"/>
                <a:cs typeface="ＭＳ Ｐゴシック" charset="0"/>
              </a:rPr>
              <a:t>Matching Interventions to types of </a:t>
            </a:r>
            <a:br>
              <a:rPr lang="en-US" sz="4000" b="1" dirty="0" smtClean="0">
                <a:ea typeface="ＭＳ Ｐゴシック" charset="0"/>
                <a:cs typeface="ＭＳ Ｐゴシック" charset="0"/>
              </a:rPr>
            </a:br>
            <a:r>
              <a:rPr lang="en-US" sz="4000" b="1" dirty="0" smtClean="0">
                <a:ea typeface="ＭＳ Ｐゴシック" charset="0"/>
                <a:cs typeface="ＭＳ Ｐゴシック" charset="0"/>
              </a:rPr>
              <a:t>social skills problems:</a:t>
            </a:r>
            <a:br>
              <a:rPr lang="en-US" sz="4000" b="1" dirty="0" smtClean="0">
                <a:ea typeface="ＭＳ Ｐゴシック" charset="0"/>
                <a:cs typeface="ＭＳ Ｐゴシック" charset="0"/>
              </a:rPr>
            </a:br>
            <a:endParaRPr lang="en-US" sz="4000" b="1" dirty="0" smtClean="0"/>
          </a:p>
        </p:txBody>
      </p:sp>
      <p:sp>
        <p:nvSpPr>
          <p:cNvPr id="25602" name="Content Placeholder 2"/>
          <p:cNvSpPr>
            <a:spLocks noGrp="1"/>
          </p:cNvSpPr>
          <p:nvPr>
            <p:ph sz="quarter" idx="1"/>
          </p:nvPr>
        </p:nvSpPr>
        <p:spPr>
          <a:xfrm>
            <a:off x="457200" y="1600200"/>
            <a:ext cx="7467600" cy="4873625"/>
          </a:xfrm>
        </p:spPr>
        <p:txBody>
          <a:bodyPr>
            <a:normAutofit/>
          </a:bodyPr>
          <a:lstStyle/>
          <a:p>
            <a:pPr marL="0" indent="0" algn="ctr" eaLnBrk="1" hangingPunct="1">
              <a:lnSpc>
                <a:spcPct val="90000"/>
              </a:lnSpc>
              <a:buNone/>
            </a:pPr>
            <a:endParaRPr lang="en-US" sz="3200" dirty="0" smtClean="0">
              <a:ea typeface="ＭＳ Ｐゴシック" charset="0"/>
              <a:cs typeface="ＭＳ Ｐゴシック" charset="0"/>
            </a:endParaRPr>
          </a:p>
          <a:p>
            <a:pPr marL="0" indent="0" algn="ctr" eaLnBrk="1" hangingPunct="1">
              <a:lnSpc>
                <a:spcPct val="90000"/>
              </a:lnSpc>
              <a:buNone/>
            </a:pPr>
            <a:r>
              <a:rPr lang="en-US" sz="3200" dirty="0" smtClean="0">
                <a:ea typeface="ＭＳ Ｐゴシック" charset="0"/>
                <a:cs typeface="ＭＳ Ｐゴシック" charset="0"/>
              </a:rPr>
              <a:t>Most </a:t>
            </a:r>
            <a:r>
              <a:rPr lang="en-US" sz="3200" dirty="0">
                <a:ea typeface="ＭＳ Ｐゴシック" charset="0"/>
                <a:cs typeface="ＭＳ Ｐゴシック" charset="0"/>
              </a:rPr>
              <a:t>social skills studies deliver a treatment to children with an almost complete disregard for the types of social skills deficits children may </a:t>
            </a:r>
            <a:r>
              <a:rPr lang="en-US" sz="3200" dirty="0" smtClean="0">
                <a:ea typeface="ＭＳ Ｐゴシック" charset="0"/>
                <a:cs typeface="ＭＳ Ｐゴシック" charset="0"/>
              </a:rPr>
              <a:t>have</a:t>
            </a:r>
          </a:p>
          <a:p>
            <a:pPr marL="0" indent="0" algn="ctr" eaLnBrk="1" hangingPunct="1">
              <a:lnSpc>
                <a:spcPct val="90000"/>
              </a:lnSpc>
              <a:buNone/>
            </a:pPr>
            <a:r>
              <a:rPr lang="en-US" sz="3200" dirty="0" smtClean="0">
                <a:ea typeface="ＭＳ Ｐゴシック" charset="0"/>
                <a:cs typeface="ＭＳ Ｐゴシック" charset="0"/>
              </a:rPr>
              <a:t> </a:t>
            </a:r>
            <a:r>
              <a:rPr lang="en-US" sz="3200" dirty="0">
                <a:ea typeface="ＭＳ Ｐゴシック" charset="0"/>
                <a:cs typeface="ＭＳ Ｐゴシック" charset="0"/>
              </a:rPr>
              <a:t>(Gresham, 1998)</a:t>
            </a:r>
          </a:p>
          <a:p>
            <a:pPr eaLnBrk="1" hangingPunct="1">
              <a:lnSpc>
                <a:spcPct val="90000"/>
              </a:lnSpc>
            </a:pPr>
            <a:endParaRPr lang="en-US" sz="3200" dirty="0">
              <a:ea typeface="ＭＳ Ｐゴシック" charset="0"/>
              <a:cs typeface="ＭＳ Ｐゴシック" charset="0"/>
            </a:endParaRPr>
          </a:p>
          <a:p>
            <a:pPr marL="0" indent="0" eaLnBrk="1" hangingPunct="1">
              <a:lnSpc>
                <a:spcPct val="90000"/>
              </a:lnSpc>
              <a:buNone/>
            </a:pPr>
            <a:endParaRPr lang="en-US" sz="3200" u="sng" dirty="0">
              <a:latin typeface="Century Schoolbook" charset="0"/>
              <a:ea typeface="ＭＳ Ｐゴシック" charset="0"/>
              <a:cs typeface="ＭＳ Ｐゴシック" charset="0"/>
            </a:endParaRPr>
          </a:p>
          <a:p>
            <a:pPr eaLnBrk="1" hangingPunct="1">
              <a:lnSpc>
                <a:spcPct val="90000"/>
              </a:lnSpc>
              <a:buFont typeface="Arial" charset="0"/>
              <a:buNone/>
            </a:pPr>
            <a:endParaRPr lang="en-US" dirty="0">
              <a:latin typeface="Century Schoolbook" charset="0"/>
              <a:ea typeface="ＭＳ Ｐゴシック" charset="0"/>
              <a:cs typeface="ＭＳ Ｐゴシック" charset="0"/>
            </a:endParaRPr>
          </a:p>
          <a:p>
            <a:pPr eaLnBrk="1" hangingPunct="1">
              <a:lnSpc>
                <a:spcPct val="90000"/>
              </a:lnSpc>
            </a:pPr>
            <a:endParaRPr lang="en-US" dirty="0">
              <a:latin typeface="Century Schoolbook" charset="0"/>
              <a:ea typeface="ＭＳ Ｐゴシック" charset="0"/>
              <a:cs typeface="ＭＳ Ｐゴシック" charset="0"/>
            </a:endParaRPr>
          </a:p>
        </p:txBody>
      </p:sp>
      <p:sp>
        <p:nvSpPr>
          <p:cNvPr id="286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DE0A60-88C2-C849-B980-C0BAD21B37F7}" type="slidenum">
              <a:rPr lang="en-US" sz="1400">
                <a:solidFill>
                  <a:srgbClr val="FFFFFF"/>
                </a:solidFill>
              </a:rPr>
              <a:pPr eaLnBrk="1" hangingPunct="1"/>
              <a:t>29</a:t>
            </a:fld>
            <a:endParaRPr lang="en-US" sz="1400">
              <a:solidFill>
                <a:srgbClr val="FFFFFF"/>
              </a:solidFill>
            </a:endParaRPr>
          </a:p>
        </p:txBody>
      </p:sp>
    </p:spTree>
    <p:extLst>
      <p:ext uri="{BB962C8B-B14F-4D97-AF65-F5344CB8AC3E}">
        <p14:creationId xmlns:p14="http://schemas.microsoft.com/office/powerpoint/2010/main" val="347260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02482921"/>
              </p:ext>
            </p:extLst>
          </p:nvPr>
        </p:nvGraphicFramePr>
        <p:xfrm>
          <a:off x="-838200" y="0"/>
          <a:ext cx="92583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4" name="TextBox 4"/>
          <p:cNvSpPr txBox="1">
            <a:spLocks noChangeArrowheads="1"/>
          </p:cNvSpPr>
          <p:nvPr/>
        </p:nvSpPr>
        <p:spPr bwMode="auto">
          <a:xfrm>
            <a:off x="7467610" y="2665279"/>
            <a:ext cx="1787525"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entury Gothic" charset="0"/>
              </a:rPr>
              <a:t>Adapted from: Dunlap et al. (2010)</a:t>
            </a:r>
            <a:r>
              <a:rPr lang="en-US" sz="1800" i="1" dirty="0">
                <a:latin typeface="Century Gothic" charset="0"/>
              </a:rPr>
              <a:t>. Prevent, Teach, Reinforce</a:t>
            </a:r>
          </a:p>
        </p:txBody>
      </p:sp>
      <p:sp>
        <p:nvSpPr>
          <p:cNvPr id="7" name="TextBox 6"/>
          <p:cNvSpPr txBox="1"/>
          <p:nvPr/>
        </p:nvSpPr>
        <p:spPr>
          <a:xfrm rot="10800000" flipH="1" flipV="1">
            <a:off x="2435243" y="2309764"/>
            <a:ext cx="2938463" cy="2308324"/>
          </a:xfrm>
          <a:prstGeom prst="rect">
            <a:avLst/>
          </a:prstGeom>
          <a:noFill/>
        </p:spPr>
        <p:txBody>
          <a:bodyPr>
            <a:spAutoFit/>
          </a:bodyPr>
          <a:lstStyle/>
          <a:p>
            <a:pPr algn="ctr" fontAlgn="auto">
              <a:spcBef>
                <a:spcPts val="0"/>
              </a:spcBef>
              <a:spcAft>
                <a:spcPts val="0"/>
              </a:spcAft>
              <a:defRPr/>
            </a:pPr>
            <a:r>
              <a:rPr lang="en-US" sz="3600" dirty="0">
                <a:latin typeface="+mj-lt"/>
                <a:ea typeface="+mn-ea"/>
                <a:cs typeface="+mn-cs"/>
              </a:rPr>
              <a:t>Vermont’s Planning Process for Students</a:t>
            </a:r>
          </a:p>
        </p:txBody>
      </p:sp>
      <p:pic>
        <p:nvPicPr>
          <p:cNvPr id="2" name="Picture 1"/>
          <p:cNvPicPr>
            <a:picLocks noChangeAspect="1"/>
          </p:cNvPicPr>
          <p:nvPr/>
        </p:nvPicPr>
        <p:blipFill rotWithShape="1">
          <a:blip r:embed="rId7"/>
          <a:srcRect l="13326" t="13104" r="19238"/>
          <a:stretch/>
        </p:blipFill>
        <p:spPr>
          <a:xfrm>
            <a:off x="7239003" y="4419600"/>
            <a:ext cx="1741431" cy="2243952"/>
          </a:xfrm>
          <a:prstGeom prst="rect">
            <a:avLst/>
          </a:prstGeom>
        </p:spPr>
      </p:pic>
    </p:spTree>
    <p:extLst>
      <p:ext uri="{BB962C8B-B14F-4D97-AF65-F5344CB8AC3E}">
        <p14:creationId xmlns:p14="http://schemas.microsoft.com/office/powerpoint/2010/main" val="2465240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fontAlgn="auto" hangingPunct="1">
              <a:spcAft>
                <a:spcPts val="0"/>
              </a:spcAft>
              <a:defRPr/>
            </a:pPr>
            <a:r>
              <a:rPr lang="en-US" sz="3600" dirty="0" smtClean="0">
                <a:ea typeface="+mj-ea"/>
                <a:cs typeface="+mj-cs"/>
              </a:rPr>
              <a:t>Classification of Social Skills</a:t>
            </a:r>
          </a:p>
        </p:txBody>
      </p:sp>
      <p:sp>
        <p:nvSpPr>
          <p:cNvPr id="30723" name="Content Placeholder 2"/>
          <p:cNvSpPr>
            <a:spLocks noGrp="1"/>
          </p:cNvSpPr>
          <p:nvPr>
            <p:ph sz="quarter" idx="1"/>
          </p:nvPr>
        </p:nvSpPr>
        <p:spPr>
          <a:xfrm>
            <a:off x="457200" y="1371600"/>
            <a:ext cx="7467600" cy="4873625"/>
          </a:xfrm>
        </p:spPr>
        <p:txBody>
          <a:bodyPr>
            <a:normAutofit/>
          </a:bodyPr>
          <a:lstStyle/>
          <a:p>
            <a:pPr eaLnBrk="1" hangingPunct="1">
              <a:buFont typeface="Arial" charset="0"/>
              <a:buNone/>
            </a:pPr>
            <a:r>
              <a:rPr lang="en-US" b="1" dirty="0">
                <a:ea typeface="ＭＳ Ｐゴシック" charset="0"/>
                <a:cs typeface="ＭＳ Ｐゴシック" charset="0"/>
              </a:rPr>
              <a:t>Acquisition </a:t>
            </a:r>
            <a:r>
              <a:rPr lang="en-US" b="1" dirty="0" smtClean="0">
                <a:ea typeface="ＭＳ Ｐゴシック" charset="0"/>
                <a:cs typeface="ＭＳ Ｐゴシック" charset="0"/>
              </a:rPr>
              <a:t>Challenges</a:t>
            </a:r>
            <a:endParaRPr lang="en-US" b="1" dirty="0">
              <a:ea typeface="ＭＳ Ｐゴシック" charset="0"/>
              <a:cs typeface="ＭＳ Ｐゴシック" charset="0"/>
            </a:endParaRPr>
          </a:p>
          <a:p>
            <a:pPr lvl="1" eaLnBrk="1" hangingPunct="1"/>
            <a:r>
              <a:rPr lang="en-US" sz="2200" dirty="0">
                <a:ea typeface="ＭＳ Ｐゴシック" charset="0"/>
              </a:rPr>
              <a:t>Absence of knowledge for executing skill or failure to discriminate which social behaviors are appropriate in specific situations (can</a:t>
            </a:r>
            <a:r>
              <a:rPr lang="ja-JP" altLang="en-US" sz="2200" dirty="0">
                <a:ea typeface="ＭＳ Ｐゴシック" charset="0"/>
              </a:rPr>
              <a:t>’</a:t>
            </a:r>
            <a:r>
              <a:rPr lang="en-US" sz="2200" dirty="0">
                <a:ea typeface="ＭＳ Ｐゴシック" charset="0"/>
              </a:rPr>
              <a:t>t do</a:t>
            </a:r>
            <a:r>
              <a:rPr lang="en-US" sz="2000" dirty="0">
                <a:ea typeface="ＭＳ Ｐゴシック" charset="0"/>
              </a:rPr>
              <a:t>)</a:t>
            </a:r>
          </a:p>
          <a:p>
            <a:pPr eaLnBrk="1" hangingPunct="1">
              <a:buFont typeface="Arial" charset="0"/>
              <a:buNone/>
            </a:pPr>
            <a:r>
              <a:rPr lang="en-US" b="1" dirty="0">
                <a:ea typeface="ＭＳ Ｐゴシック" charset="0"/>
                <a:cs typeface="ＭＳ Ｐゴシック" charset="0"/>
              </a:rPr>
              <a:t>Performance </a:t>
            </a:r>
            <a:r>
              <a:rPr lang="en-US" b="1" dirty="0" smtClean="0">
                <a:ea typeface="ＭＳ Ｐゴシック" charset="0"/>
                <a:cs typeface="ＭＳ Ｐゴシック" charset="0"/>
              </a:rPr>
              <a:t>Challenges</a:t>
            </a:r>
            <a:endParaRPr lang="en-US" b="1" dirty="0">
              <a:ea typeface="ＭＳ Ｐゴシック" charset="0"/>
              <a:cs typeface="ＭＳ Ｐゴシック" charset="0"/>
            </a:endParaRPr>
          </a:p>
          <a:p>
            <a:pPr lvl="1" eaLnBrk="1" hangingPunct="1"/>
            <a:r>
              <a:rPr lang="en-US" sz="2200" dirty="0">
                <a:ea typeface="ＭＳ Ｐゴシック" charset="0"/>
              </a:rPr>
              <a:t>Skill is present in repertoire, but student fails to perform at acceptable levels (won</a:t>
            </a:r>
            <a:r>
              <a:rPr lang="ja-JP" altLang="en-US" sz="2200" dirty="0">
                <a:ea typeface="ＭＳ Ｐゴシック" charset="0"/>
              </a:rPr>
              <a:t>’</a:t>
            </a:r>
            <a:r>
              <a:rPr lang="en-US" sz="2200" dirty="0">
                <a:ea typeface="ＭＳ Ｐゴシック" charset="0"/>
              </a:rPr>
              <a:t>t do)</a:t>
            </a:r>
          </a:p>
          <a:p>
            <a:pPr eaLnBrk="1" hangingPunct="1">
              <a:buFont typeface="Arial" charset="0"/>
              <a:buNone/>
            </a:pPr>
            <a:r>
              <a:rPr lang="en-US" b="1" dirty="0">
                <a:ea typeface="ＭＳ Ｐゴシック" charset="0"/>
                <a:cs typeface="ＭＳ Ｐゴシック" charset="0"/>
              </a:rPr>
              <a:t>Fluency </a:t>
            </a:r>
            <a:r>
              <a:rPr lang="en-US" b="1" dirty="0" smtClean="0">
                <a:ea typeface="ＭＳ Ｐゴシック" charset="0"/>
                <a:cs typeface="ＭＳ Ｐゴシック" charset="0"/>
              </a:rPr>
              <a:t>Challenges</a:t>
            </a:r>
            <a:endParaRPr lang="en-US" b="1" dirty="0">
              <a:ea typeface="ＭＳ Ｐゴシック" charset="0"/>
              <a:cs typeface="ＭＳ Ｐゴシック" charset="0"/>
            </a:endParaRPr>
          </a:p>
          <a:p>
            <a:pPr lvl="1" eaLnBrk="1" hangingPunct="1"/>
            <a:r>
              <a:rPr lang="en-US" sz="2200" dirty="0">
                <a:ea typeface="ＭＳ Ｐゴシック" charset="0"/>
              </a:rPr>
              <a:t>Lack of exposure to sufficient or skilled models of social behavior, insufficient rehearsal/practice or low rates or inconsistent delivery of reinforcement of skilled </a:t>
            </a:r>
            <a:r>
              <a:rPr lang="en-US" sz="2200" dirty="0" smtClean="0">
                <a:ea typeface="ＭＳ Ｐゴシック" charset="0"/>
              </a:rPr>
              <a:t>performances</a:t>
            </a:r>
            <a:endParaRPr lang="en-US" sz="2200" dirty="0">
              <a:ea typeface="ＭＳ Ｐゴシック" charset="0"/>
            </a:endParaRPr>
          </a:p>
          <a:p>
            <a:pPr eaLnBrk="1" hangingPunct="1"/>
            <a:endParaRPr lang="en-US" dirty="0">
              <a:latin typeface="Century Schoolbook" charset="0"/>
              <a:ea typeface="ＭＳ Ｐゴシック" charset="0"/>
              <a:cs typeface="ＭＳ Ｐゴシック" charset="0"/>
            </a:endParaRPr>
          </a:p>
        </p:txBody>
      </p:sp>
      <p:sp>
        <p:nvSpPr>
          <p:cNvPr id="307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E4EA38-16B7-C643-A3F8-0E1D01040526}" type="slidenum">
              <a:rPr lang="en-US" sz="1400">
                <a:solidFill>
                  <a:srgbClr val="FFFFFF"/>
                </a:solidFill>
              </a:rPr>
              <a:pPr eaLnBrk="1" hangingPunct="1"/>
              <a:t>30</a:t>
            </a:fld>
            <a:endParaRPr lang="en-US" sz="1400">
              <a:solidFill>
                <a:srgbClr val="FFFFFF"/>
              </a:solidFill>
            </a:endParaRPr>
          </a:p>
        </p:txBody>
      </p:sp>
    </p:spTree>
    <p:extLst>
      <p:ext uri="{BB962C8B-B14F-4D97-AF65-F5344CB8AC3E}">
        <p14:creationId xmlns:p14="http://schemas.microsoft.com/office/powerpoint/2010/main" val="392393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fontAlgn="auto" hangingPunct="1">
              <a:spcAft>
                <a:spcPts val="0"/>
              </a:spcAft>
              <a:defRPr/>
            </a:pPr>
            <a:r>
              <a:rPr lang="en-US" sz="4000" dirty="0" smtClean="0"/>
              <a:t>Universal screening will help you…</a:t>
            </a:r>
            <a:endParaRPr lang="en-US" sz="4000" dirty="0" smtClean="0">
              <a:ea typeface="+mj-ea"/>
              <a:cs typeface="+mj-cs"/>
            </a:endParaRPr>
          </a:p>
        </p:txBody>
      </p:sp>
      <p:sp>
        <p:nvSpPr>
          <p:cNvPr id="34819" name="Content Placeholder 2"/>
          <p:cNvSpPr>
            <a:spLocks noGrp="1"/>
          </p:cNvSpPr>
          <p:nvPr>
            <p:ph sz="quarter" idx="1"/>
          </p:nvPr>
        </p:nvSpPr>
        <p:spPr>
          <a:xfrm>
            <a:off x="457200" y="1600200"/>
            <a:ext cx="7467600" cy="4873625"/>
          </a:xfrm>
        </p:spPr>
        <p:txBody>
          <a:bodyPr/>
          <a:lstStyle/>
          <a:p>
            <a:pPr eaLnBrk="1" hangingPunct="1"/>
            <a:r>
              <a:rPr lang="en-US" sz="2800" dirty="0" smtClean="0">
                <a:ea typeface="ＭＳ Ｐゴシック" charset="0"/>
                <a:cs typeface="ＭＳ Ｐゴシック" charset="0"/>
              </a:rPr>
              <a:t>Classify </a:t>
            </a:r>
            <a:r>
              <a:rPr lang="en-US" sz="2800" dirty="0">
                <a:ea typeface="ＭＳ Ｐゴシック" charset="0"/>
                <a:cs typeface="ＭＳ Ｐゴシック" charset="0"/>
              </a:rPr>
              <a:t>specific types of social skills </a:t>
            </a:r>
            <a:r>
              <a:rPr lang="en-US" sz="2800" dirty="0" smtClean="0">
                <a:ea typeface="ＭＳ Ｐゴシック" charset="0"/>
                <a:cs typeface="ＭＳ Ｐゴシック" charset="0"/>
              </a:rPr>
              <a:t>concerns</a:t>
            </a:r>
          </a:p>
          <a:p>
            <a:pPr marL="0" indent="0" eaLnBrk="1" hangingPunct="1">
              <a:buNone/>
            </a:pPr>
            <a:endParaRPr lang="en-US" sz="2800" dirty="0" smtClean="0">
              <a:ea typeface="ＭＳ Ｐゴシック" charset="0"/>
              <a:cs typeface="ＭＳ Ｐゴシック" charset="0"/>
            </a:endParaRPr>
          </a:p>
          <a:p>
            <a:pPr marL="0" indent="0" eaLnBrk="1" hangingPunct="1">
              <a:buNone/>
            </a:pPr>
            <a:endParaRPr lang="en-US" sz="2800" dirty="0">
              <a:ea typeface="ＭＳ Ｐゴシック" charset="0"/>
              <a:cs typeface="ＭＳ Ｐゴシック" charset="0"/>
            </a:endParaRPr>
          </a:p>
          <a:p>
            <a:pPr eaLnBrk="1" hangingPunct="1"/>
            <a:r>
              <a:rPr lang="en-US" sz="2800" dirty="0" smtClean="0">
                <a:ea typeface="ＭＳ Ｐゴシック" charset="0"/>
                <a:cs typeface="ＭＳ Ｐゴシック" charset="0"/>
              </a:rPr>
              <a:t>Select/target </a:t>
            </a:r>
            <a:r>
              <a:rPr lang="en-US" sz="2800" dirty="0">
                <a:ea typeface="ＭＳ Ｐゴシック" charset="0"/>
                <a:cs typeface="ＭＳ Ｐゴシック" charset="0"/>
              </a:rPr>
              <a:t>skills and competing problem behaviors for </a:t>
            </a:r>
            <a:r>
              <a:rPr lang="en-US" sz="2800" dirty="0" smtClean="0">
                <a:ea typeface="ＭＳ Ｐゴシック" charset="0"/>
                <a:cs typeface="ＭＳ Ｐゴシック" charset="0"/>
              </a:rPr>
              <a:t>intervention</a:t>
            </a:r>
            <a:endParaRPr lang="en-US" sz="2800" dirty="0">
              <a:ea typeface="ＭＳ Ｐゴシック" charset="0"/>
              <a:cs typeface="ＭＳ Ｐゴシック" charset="0"/>
            </a:endParaRPr>
          </a:p>
        </p:txBody>
      </p:sp>
      <p:sp>
        <p:nvSpPr>
          <p:cNvPr id="348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A67B5B-96D4-6148-A013-5F32D8F5D42F}" type="slidenum">
              <a:rPr lang="en-US" sz="1400">
                <a:solidFill>
                  <a:srgbClr val="FFFFFF"/>
                </a:solidFill>
              </a:rPr>
              <a:pPr eaLnBrk="1" hangingPunct="1"/>
              <a:t>31</a:t>
            </a:fld>
            <a:endParaRPr lang="en-US" sz="1400">
              <a:solidFill>
                <a:srgbClr val="FFFFFF"/>
              </a:solidFill>
            </a:endParaRPr>
          </a:p>
        </p:txBody>
      </p:sp>
    </p:spTree>
    <p:extLst>
      <p:ext uri="{BB962C8B-B14F-4D97-AF65-F5344CB8AC3E}">
        <p14:creationId xmlns:p14="http://schemas.microsoft.com/office/powerpoint/2010/main" val="149495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228600"/>
            <a:ext cx="8229600" cy="1182687"/>
          </a:xfrm>
        </p:spPr>
        <p:txBody>
          <a:bodyPr/>
          <a:lstStyle/>
          <a:p>
            <a:pPr eaLnBrk="1" fontAlgn="auto" hangingPunct="1">
              <a:spcAft>
                <a:spcPts val="0"/>
              </a:spcAft>
              <a:defRPr/>
            </a:pPr>
            <a:r>
              <a:rPr kumimoji="1" lang="en-US" sz="4000" dirty="0" smtClean="0">
                <a:ea typeface="+mj-ea"/>
                <a:cs typeface="+mj-cs"/>
              </a:rPr>
              <a:t>Social Skills Basics</a:t>
            </a:r>
            <a:endParaRPr kumimoji="1" lang="en-US" sz="4000" dirty="0">
              <a:ea typeface="+mj-ea"/>
              <a:cs typeface="+mj-cs"/>
            </a:endParaRPr>
          </a:p>
        </p:txBody>
      </p:sp>
      <p:sp>
        <p:nvSpPr>
          <p:cNvPr id="36867" name="Rectangle 3"/>
          <p:cNvSpPr>
            <a:spLocks noGrp="1" noChangeArrowheads="1"/>
          </p:cNvSpPr>
          <p:nvPr>
            <p:ph sz="quarter" idx="1"/>
          </p:nvPr>
        </p:nvSpPr>
        <p:spPr>
          <a:xfrm>
            <a:off x="457200" y="1897063"/>
            <a:ext cx="7467600" cy="4576762"/>
          </a:xfrm>
        </p:spPr>
        <p:txBody>
          <a:bodyPr/>
          <a:lstStyle/>
          <a:p>
            <a:pPr eaLnBrk="1" hangingPunct="1"/>
            <a:r>
              <a:rPr kumimoji="1" lang="en-US" sz="3000" smtClean="0">
                <a:ea typeface="ＭＳ Ｐゴシック" charset="0"/>
                <a:cs typeface="ＭＳ Ｐゴシック" charset="0"/>
              </a:rPr>
              <a:t>Social skills curriculum must match the specific need. </a:t>
            </a:r>
          </a:p>
          <a:p>
            <a:pPr eaLnBrk="1" hangingPunct="1"/>
            <a:r>
              <a:rPr kumimoji="1" lang="en-US" sz="3000" smtClean="0">
                <a:solidFill>
                  <a:srgbClr val="FF0000"/>
                </a:solidFill>
                <a:ea typeface="ＭＳ Ｐゴシック" charset="0"/>
                <a:cs typeface="ＭＳ Ｐゴシック" charset="0"/>
              </a:rPr>
              <a:t>An ideal curriculum does not exist.</a:t>
            </a:r>
          </a:p>
          <a:p>
            <a:pPr eaLnBrk="1" hangingPunct="1"/>
            <a:r>
              <a:rPr kumimoji="1" lang="en-US" sz="3000" smtClean="0">
                <a:ea typeface="ＭＳ Ｐゴシック" charset="0"/>
                <a:cs typeface="ＭＳ Ｐゴシック" charset="0"/>
              </a:rPr>
              <a:t>Basic set of </a:t>
            </a:r>
            <a:r>
              <a:rPr kumimoji="1" lang="ja-JP" altLang="en-US" sz="3000" smtClean="0">
                <a:ea typeface="ＭＳ Ｐゴシック" charset="0"/>
                <a:cs typeface="ＭＳ Ｐゴシック" charset="0"/>
              </a:rPr>
              <a:t>“</a:t>
            </a:r>
            <a:r>
              <a:rPr kumimoji="1" lang="en-US" sz="3000" smtClean="0">
                <a:ea typeface="ＭＳ Ｐゴシック" charset="0"/>
                <a:cs typeface="ＭＳ Ｐゴシック" charset="0"/>
              </a:rPr>
              <a:t>Preferred Teaching Practices</a:t>
            </a:r>
            <a:r>
              <a:rPr kumimoji="1" lang="ja-JP" altLang="en-US" sz="3000" smtClean="0">
                <a:ea typeface="ＭＳ Ｐゴシック" charset="0"/>
                <a:cs typeface="ＭＳ Ｐゴシック" charset="0"/>
              </a:rPr>
              <a:t>”</a:t>
            </a:r>
            <a:r>
              <a:rPr kumimoji="1" lang="en-US" sz="3000" smtClean="0">
                <a:ea typeface="ＭＳ Ｐゴシック" charset="0"/>
                <a:cs typeface="ＭＳ Ｐゴシック" charset="0"/>
              </a:rPr>
              <a:t> exists.</a:t>
            </a:r>
          </a:p>
          <a:p>
            <a:pPr eaLnBrk="1" hangingPunct="1"/>
            <a:r>
              <a:rPr kumimoji="1" lang="en-US" sz="3000" smtClean="0">
                <a:ea typeface="ＭＳ Ｐゴシック" charset="0"/>
                <a:cs typeface="ＭＳ Ｐゴシック" charset="0"/>
              </a:rPr>
              <a:t>Initially, learning how to teach social skills takes time and energy.</a:t>
            </a:r>
            <a:endParaRPr kumimoji="1" lang="en-US" sz="3000" dirty="0">
              <a:ea typeface="ＭＳ Ｐゴシック" charset="0"/>
              <a:cs typeface="ＭＳ Ｐゴシック" charset="0"/>
            </a:endParaRPr>
          </a:p>
        </p:txBody>
      </p:sp>
      <p:sp>
        <p:nvSpPr>
          <p:cNvPr id="368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50424A-549A-B245-AF79-DDA0926474E0}" type="slidenum">
              <a:rPr lang="en-US" sz="1400" smtClean="0">
                <a:solidFill>
                  <a:srgbClr val="FFFFFF"/>
                </a:solidFill>
              </a:rPr>
              <a:pPr eaLnBrk="1" hangingPunct="1"/>
              <a:t>32</a:t>
            </a:fld>
            <a:endParaRPr lang="en-US" sz="1400">
              <a:solidFill>
                <a:srgbClr val="FFFFFF"/>
              </a:solidFill>
            </a:endParaRPr>
          </a:p>
        </p:txBody>
      </p:sp>
    </p:spTree>
    <p:extLst>
      <p:ext uri="{BB962C8B-B14F-4D97-AF65-F5344CB8AC3E}">
        <p14:creationId xmlns:p14="http://schemas.microsoft.com/office/powerpoint/2010/main" val="405524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fontAlgn="auto" hangingPunct="1">
              <a:spcAft>
                <a:spcPts val="0"/>
              </a:spcAft>
              <a:defRPr/>
            </a:pPr>
            <a:r>
              <a:rPr lang="en-US" sz="4000" dirty="0" smtClean="0">
                <a:ea typeface="+mj-ea"/>
                <a:cs typeface="+mj-cs"/>
              </a:rPr>
              <a:t>Instructional Approach</a:t>
            </a:r>
          </a:p>
        </p:txBody>
      </p:sp>
      <p:sp>
        <p:nvSpPr>
          <p:cNvPr id="38915" name="Content Placeholder 2"/>
          <p:cNvSpPr>
            <a:spLocks noGrp="1"/>
          </p:cNvSpPr>
          <p:nvPr>
            <p:ph sz="quarter" idx="1"/>
          </p:nvPr>
        </p:nvSpPr>
        <p:spPr>
          <a:xfrm>
            <a:off x="457200" y="1862138"/>
            <a:ext cx="7467600" cy="4611687"/>
          </a:xfrm>
        </p:spPr>
        <p:txBody>
          <a:bodyPr/>
          <a:lstStyle/>
          <a:p>
            <a:pPr eaLnBrk="1" hangingPunct="1">
              <a:lnSpc>
                <a:spcPct val="90000"/>
              </a:lnSpc>
            </a:pPr>
            <a:r>
              <a:rPr lang="en-US" sz="3000" b="1" dirty="0">
                <a:ea typeface="ＭＳ Ｐゴシック" charset="0"/>
                <a:cs typeface="ＭＳ Ｐゴシック" charset="0"/>
              </a:rPr>
              <a:t>Tell</a:t>
            </a:r>
            <a:r>
              <a:rPr lang="en-US" sz="3000" dirty="0">
                <a:ea typeface="ＭＳ Ｐゴシック" charset="0"/>
                <a:cs typeface="ＭＳ Ｐゴシック" charset="0"/>
              </a:rPr>
              <a:t> (coaching)</a:t>
            </a:r>
          </a:p>
          <a:p>
            <a:pPr eaLnBrk="1" hangingPunct="1">
              <a:lnSpc>
                <a:spcPct val="90000"/>
              </a:lnSpc>
            </a:pPr>
            <a:r>
              <a:rPr lang="en-US" sz="3000" b="1" dirty="0">
                <a:ea typeface="ＭＳ Ｐゴシック" charset="0"/>
                <a:cs typeface="ＭＳ Ｐゴシック" charset="0"/>
              </a:rPr>
              <a:t>Show</a:t>
            </a:r>
            <a:r>
              <a:rPr lang="en-US" sz="3000" dirty="0">
                <a:ea typeface="ＭＳ Ｐゴシック" charset="0"/>
                <a:cs typeface="ＭＳ Ｐゴシック" charset="0"/>
              </a:rPr>
              <a:t> (modeling)</a:t>
            </a:r>
          </a:p>
          <a:p>
            <a:pPr eaLnBrk="1" hangingPunct="1">
              <a:lnSpc>
                <a:spcPct val="90000"/>
              </a:lnSpc>
            </a:pPr>
            <a:r>
              <a:rPr lang="en-US" sz="3000" b="1" dirty="0">
                <a:ea typeface="ＭＳ Ｐゴシック" charset="0"/>
                <a:cs typeface="ＭＳ Ｐゴシック" charset="0"/>
              </a:rPr>
              <a:t>Do</a:t>
            </a:r>
            <a:r>
              <a:rPr lang="en-US" sz="3000" dirty="0">
                <a:ea typeface="ＭＳ Ｐゴシック" charset="0"/>
                <a:cs typeface="ＭＳ Ｐゴシック" charset="0"/>
              </a:rPr>
              <a:t> (role play)</a:t>
            </a:r>
          </a:p>
          <a:p>
            <a:pPr eaLnBrk="1" hangingPunct="1">
              <a:lnSpc>
                <a:spcPct val="90000"/>
              </a:lnSpc>
            </a:pPr>
            <a:r>
              <a:rPr lang="en-US" sz="3000" b="1" dirty="0">
                <a:ea typeface="ＭＳ Ｐゴシック" charset="0"/>
                <a:cs typeface="ＭＳ Ｐゴシック" charset="0"/>
              </a:rPr>
              <a:t>Practice</a:t>
            </a:r>
            <a:r>
              <a:rPr lang="en-US" sz="3000" dirty="0">
                <a:ea typeface="ＭＳ Ｐゴシック" charset="0"/>
                <a:cs typeface="ＭＳ Ｐゴシック" charset="0"/>
              </a:rPr>
              <a:t> (behavioral rehearsal)</a:t>
            </a:r>
          </a:p>
          <a:p>
            <a:pPr eaLnBrk="1" hangingPunct="1">
              <a:lnSpc>
                <a:spcPct val="90000"/>
              </a:lnSpc>
            </a:pPr>
            <a:r>
              <a:rPr lang="en-US" sz="3000" b="1" dirty="0">
                <a:ea typeface="ＭＳ Ｐゴシック" charset="0"/>
                <a:cs typeface="ＭＳ Ｐゴシック" charset="0"/>
              </a:rPr>
              <a:t>Monitor Progress</a:t>
            </a:r>
            <a:r>
              <a:rPr lang="en-US" sz="3000" dirty="0">
                <a:ea typeface="ＭＳ Ｐゴシック" charset="0"/>
                <a:cs typeface="ＭＳ Ｐゴシック" charset="0"/>
              </a:rPr>
              <a:t> (feedback)</a:t>
            </a:r>
          </a:p>
          <a:p>
            <a:pPr eaLnBrk="1" hangingPunct="1">
              <a:lnSpc>
                <a:spcPct val="90000"/>
              </a:lnSpc>
            </a:pPr>
            <a:r>
              <a:rPr lang="en-US" sz="3000" b="1" dirty="0">
                <a:ea typeface="ＭＳ Ｐゴシック" charset="0"/>
                <a:cs typeface="ＭＳ Ｐゴシック" charset="0"/>
              </a:rPr>
              <a:t>Generalize</a:t>
            </a:r>
            <a:r>
              <a:rPr lang="en-US" sz="3000" dirty="0">
                <a:ea typeface="ＭＳ Ｐゴシック" charset="0"/>
                <a:cs typeface="ＭＳ Ｐゴシック" charset="0"/>
              </a:rPr>
              <a:t> (apply in multiple settings)</a:t>
            </a:r>
          </a:p>
          <a:p>
            <a:pPr eaLnBrk="1" hangingPunct="1"/>
            <a:endParaRPr lang="en-US" dirty="0">
              <a:latin typeface="Century Schoolbook" charset="0"/>
              <a:ea typeface="ＭＳ Ｐゴシック" charset="0"/>
              <a:cs typeface="ＭＳ Ｐゴシック" charset="0"/>
            </a:endParaRPr>
          </a:p>
          <a:p>
            <a:pPr marL="0" indent="0" eaLnBrk="1" hangingPunct="1">
              <a:buNone/>
            </a:pPr>
            <a:endParaRPr lang="en-US" dirty="0">
              <a:latin typeface="Century Schoolbook" charset="0"/>
              <a:ea typeface="ＭＳ Ｐゴシック" charset="0"/>
              <a:cs typeface="ＭＳ Ｐゴシック" charset="0"/>
            </a:endParaRPr>
          </a:p>
        </p:txBody>
      </p:sp>
      <p:sp>
        <p:nvSpPr>
          <p:cNvPr id="389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961F01-E890-9144-A1C9-AEB2F72777BF}" type="slidenum">
              <a:rPr lang="en-US" sz="1400">
                <a:solidFill>
                  <a:srgbClr val="FFFFFF"/>
                </a:solidFill>
              </a:rPr>
              <a:pPr eaLnBrk="1" hangingPunct="1"/>
              <a:t>33</a:t>
            </a:fld>
            <a:endParaRPr lang="en-US" sz="1400">
              <a:solidFill>
                <a:srgbClr val="FFFFFF"/>
              </a:solidFill>
            </a:endParaRPr>
          </a:p>
        </p:txBody>
      </p:sp>
    </p:spTree>
    <p:extLst>
      <p:ext uri="{BB962C8B-B14F-4D97-AF65-F5344CB8AC3E}">
        <p14:creationId xmlns:p14="http://schemas.microsoft.com/office/powerpoint/2010/main" val="336182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smtClean="0"/>
              <a:t>Social Skills Instruction at the Intensive Level</a:t>
            </a:r>
            <a:endParaRPr lang="en-US" dirty="0" smtClean="0"/>
          </a:p>
        </p:txBody>
      </p:sp>
      <p:sp>
        <p:nvSpPr>
          <p:cNvPr id="45059" name="Content Placeholder 2"/>
          <p:cNvSpPr>
            <a:spLocks noGrp="1"/>
          </p:cNvSpPr>
          <p:nvPr>
            <p:ph sz="quarter" idx="1"/>
          </p:nvPr>
        </p:nvSpPr>
        <p:spPr/>
        <p:txBody>
          <a:bodyPr/>
          <a:lstStyle/>
          <a:p>
            <a:r>
              <a:rPr lang="en-US" dirty="0" smtClean="0"/>
              <a:t>Link with functional assessment and behavior planning </a:t>
            </a:r>
          </a:p>
          <a:p>
            <a:r>
              <a:rPr lang="en-US" dirty="0" smtClean="0"/>
              <a:t>Create individualized plans within the context of the Universal (school-wide) social skills instruction </a:t>
            </a:r>
          </a:p>
          <a:p>
            <a:r>
              <a:rPr lang="en-US" dirty="0" smtClean="0"/>
              <a:t>Pre-teach, pre-correct, re-teach</a:t>
            </a:r>
          </a:p>
          <a:p>
            <a:r>
              <a:rPr lang="en-US" dirty="0" smtClean="0"/>
              <a:t>Integrate what the student does well</a:t>
            </a:r>
          </a:p>
          <a:p>
            <a:r>
              <a:rPr lang="en-US" dirty="0" smtClean="0"/>
              <a:t>Evidence of generalization should include school, home and community </a:t>
            </a:r>
            <a:endParaRPr lang="en-US" dirty="0"/>
          </a:p>
        </p:txBody>
      </p:sp>
    </p:spTree>
    <p:extLst>
      <p:ext uri="{BB962C8B-B14F-4D97-AF65-F5344CB8AC3E}">
        <p14:creationId xmlns:p14="http://schemas.microsoft.com/office/powerpoint/2010/main" val="233246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SEL Examples</a:t>
            </a:r>
            <a:endParaRPr lang="en-US" dirty="0"/>
          </a:p>
        </p:txBody>
      </p:sp>
      <p:sp>
        <p:nvSpPr>
          <p:cNvPr id="3" name="Content Placeholder 2"/>
          <p:cNvSpPr>
            <a:spLocks noGrp="1"/>
          </p:cNvSpPr>
          <p:nvPr>
            <p:ph idx="1"/>
          </p:nvPr>
        </p:nvSpPr>
        <p:spPr/>
        <p:txBody>
          <a:bodyPr/>
          <a:lstStyle/>
          <a:p>
            <a:r>
              <a:rPr lang="en-US" dirty="0" smtClean="0"/>
              <a:t>Second Step</a:t>
            </a:r>
          </a:p>
          <a:p>
            <a:r>
              <a:rPr lang="en-US" dirty="0" smtClean="0"/>
              <a:t>Social Cognition </a:t>
            </a:r>
          </a:p>
          <a:p>
            <a:r>
              <a:rPr lang="en-US" dirty="0" smtClean="0"/>
              <a:t>Incredible Years</a:t>
            </a:r>
          </a:p>
          <a:p>
            <a:r>
              <a:rPr lang="en-US" dirty="0" smtClean="0"/>
              <a:t>Check and Connect</a:t>
            </a:r>
          </a:p>
          <a:p>
            <a:r>
              <a:rPr lang="en-US" dirty="0" smtClean="0"/>
              <a:t>CASEL: </a:t>
            </a:r>
            <a:r>
              <a:rPr lang="en-US" dirty="0" smtClean="0">
                <a:hlinkClick r:id="rId2"/>
              </a:rPr>
              <a:t>www.casel.org</a:t>
            </a:r>
            <a:r>
              <a:rPr lang="en-US" dirty="0" smtClean="0"/>
              <a:t> </a:t>
            </a:r>
          </a:p>
          <a:p>
            <a:r>
              <a:rPr lang="en-US" dirty="0"/>
              <a:t>Parent Toolkit: </a:t>
            </a:r>
            <a:r>
              <a:rPr lang="en-US" dirty="0" smtClean="0">
                <a:hlinkClick r:id="rId3"/>
              </a:rPr>
              <a:t>www.parenttoolkit.com</a:t>
            </a:r>
            <a:r>
              <a:rPr lang="en-US" dirty="0" smtClean="0"/>
              <a:t> </a:t>
            </a:r>
          </a:p>
          <a:p>
            <a:pPr marL="0" indent="0">
              <a:buNone/>
            </a:pPr>
            <a:r>
              <a:rPr lang="en-US" b="1" i="1" dirty="0" smtClean="0"/>
              <a:t>What do you use?</a:t>
            </a:r>
            <a:endParaRPr lang="en-US" b="1" i="1" dirty="0"/>
          </a:p>
        </p:txBody>
      </p:sp>
    </p:spTree>
    <p:extLst>
      <p:ext uri="{BB962C8B-B14F-4D97-AF65-F5344CB8AC3E}">
        <p14:creationId xmlns:p14="http://schemas.microsoft.com/office/powerpoint/2010/main" val="2703965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Activity</a:t>
            </a:r>
            <a:endParaRPr lang="en-US" dirty="0"/>
          </a:p>
        </p:txBody>
      </p:sp>
      <p:sp>
        <p:nvSpPr>
          <p:cNvPr id="5" name="Subtitle 4"/>
          <p:cNvSpPr>
            <a:spLocks noGrp="1"/>
          </p:cNvSpPr>
          <p:nvPr>
            <p:ph type="subTitle" idx="1"/>
          </p:nvPr>
        </p:nvSpPr>
        <p:spPr>
          <a:xfrm>
            <a:off x="152400" y="3505200"/>
            <a:ext cx="4724400" cy="1752600"/>
          </a:xfrm>
        </p:spPr>
        <p:txBody>
          <a:bodyPr/>
          <a:lstStyle/>
          <a:p>
            <a:r>
              <a:rPr lang="en-US" dirty="0"/>
              <a:t>Complete the </a:t>
            </a:r>
            <a:r>
              <a:rPr lang="en-US" dirty="0" smtClean="0"/>
              <a:t>Behavior Teaching </a:t>
            </a:r>
            <a:r>
              <a:rPr lang="en-US" dirty="0"/>
              <a:t>section of your Behavior Support Plan Intervention Checklist</a:t>
            </a:r>
          </a:p>
          <a:p>
            <a:endParaRPr lang="en-US" dirty="0"/>
          </a:p>
        </p:txBody>
      </p:sp>
    </p:spTree>
    <p:extLst>
      <p:ext uri="{BB962C8B-B14F-4D97-AF65-F5344CB8AC3E}">
        <p14:creationId xmlns:p14="http://schemas.microsoft.com/office/powerpoint/2010/main" val="19346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F-BSP Strategy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1347851"/>
              </p:ext>
            </p:extLst>
          </p:nvPr>
        </p:nvGraphicFramePr>
        <p:xfrm>
          <a:off x="0" y="0"/>
          <a:ext cx="9144000" cy="6858000"/>
        </p:xfrm>
        <a:graphic>
          <a:graphicData uri="http://schemas.openxmlformats.org/drawingml/2006/table">
            <a:tbl>
              <a:tblPr firstRow="1" bandRow="1">
                <a:tableStyleId>{1E171933-4619-4E11-9A3F-F7608DF75F80}</a:tableStyleId>
              </a:tblPr>
              <a:tblGrid>
                <a:gridCol w="2286000"/>
                <a:gridCol w="2286000"/>
                <a:gridCol w="2286000"/>
                <a:gridCol w="2286000"/>
              </a:tblGrid>
              <a:tr h="635000">
                <a:tc>
                  <a:txBody>
                    <a:bodyPr/>
                    <a:lstStyle/>
                    <a:p>
                      <a:pPr algn="ctr"/>
                      <a:r>
                        <a:rPr lang="en-US" sz="2000" b="1" dirty="0" smtClean="0">
                          <a:latin typeface="Century Gothic"/>
                          <a:cs typeface="Century Gothic"/>
                        </a:rPr>
                        <a:t>Setting</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Antecedent</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Behavior</a:t>
                      </a:r>
                      <a:endParaRPr lang="en-US" sz="2000" b="1" dirty="0">
                        <a:latin typeface="Century Gothic"/>
                        <a:cs typeface="Century Gothic"/>
                      </a:endParaRPr>
                    </a:p>
                  </a:txBody>
                  <a:tcPr anchor="b"/>
                </a:tc>
                <a:tc>
                  <a:txBody>
                    <a:bodyPr/>
                    <a:lstStyle/>
                    <a:p>
                      <a:pPr algn="ctr"/>
                      <a:r>
                        <a:rPr lang="en-US" sz="2000" b="1" dirty="0" smtClean="0">
                          <a:latin typeface="Century Gothic"/>
                          <a:cs typeface="Century Gothic"/>
                        </a:rPr>
                        <a:t>Consequence</a:t>
                      </a:r>
                      <a:endParaRPr lang="en-US" sz="2000" b="1" dirty="0">
                        <a:latin typeface="Century Gothic"/>
                        <a:cs typeface="Century Gothic"/>
                      </a:endParaRPr>
                    </a:p>
                  </a:txBody>
                  <a:tcPr anchor="b">
                    <a:solidFill>
                      <a:srgbClr val="FFCC00"/>
                    </a:solidFill>
                  </a:tcPr>
                </a:tc>
              </a:tr>
              <a:tr h="6223000">
                <a:tc>
                  <a:txBody>
                    <a:bodyPr/>
                    <a:lstStyle/>
                    <a:p>
                      <a:pPr marL="285750" indent="-285750">
                        <a:spcAft>
                          <a:spcPts val="1200"/>
                        </a:spcAft>
                        <a:buFont typeface="Arial"/>
                        <a:buChar char="•"/>
                      </a:pPr>
                      <a:r>
                        <a:rPr lang="en-US" dirty="0" smtClean="0">
                          <a:latin typeface="Century Gothic"/>
                          <a:cs typeface="Century Gothic"/>
                        </a:rPr>
                        <a:t>Adult attitudes &amp; actions</a:t>
                      </a:r>
                    </a:p>
                    <a:p>
                      <a:pPr marL="285750" indent="-285750">
                        <a:spcAft>
                          <a:spcPts val="1200"/>
                        </a:spcAft>
                        <a:buFont typeface="Arial"/>
                        <a:buChar char="•"/>
                      </a:pPr>
                      <a:r>
                        <a:rPr lang="en-US" dirty="0" smtClean="0">
                          <a:latin typeface="Century Gothic"/>
                          <a:cs typeface="Century Gothic"/>
                        </a:rPr>
                        <a:t>Strengthening</a:t>
                      </a:r>
                      <a:r>
                        <a:rPr lang="en-US" baseline="0" dirty="0" smtClean="0">
                          <a:latin typeface="Century Gothic"/>
                          <a:cs typeface="Century Gothic"/>
                        </a:rPr>
                        <a:t> r</a:t>
                      </a:r>
                      <a:r>
                        <a:rPr lang="en-US" dirty="0" smtClean="0">
                          <a:latin typeface="Century Gothic"/>
                          <a:cs typeface="Century Gothic"/>
                        </a:rPr>
                        <a:t>elationships</a:t>
                      </a:r>
                    </a:p>
                    <a:p>
                      <a:pPr marL="285750" indent="-285750">
                        <a:spcAft>
                          <a:spcPts val="1200"/>
                        </a:spcAft>
                        <a:buFont typeface="Arial"/>
                        <a:buChar char="•"/>
                      </a:pPr>
                      <a:r>
                        <a:rPr lang="en-US" dirty="0" smtClean="0">
                          <a:latin typeface="Century Gothic"/>
                          <a:cs typeface="Century Gothic"/>
                        </a:rPr>
                        <a:t>Home-school communication</a:t>
                      </a:r>
                    </a:p>
                    <a:p>
                      <a:pPr marL="285750" indent="-285750">
                        <a:spcAft>
                          <a:spcPts val="1200"/>
                        </a:spcAft>
                        <a:buFont typeface="Arial"/>
                        <a:buChar char="•"/>
                      </a:pPr>
                      <a:r>
                        <a:rPr lang="en-US" dirty="0" smtClean="0">
                          <a:latin typeface="Century Gothic"/>
                          <a:cs typeface="Century Gothic"/>
                        </a:rPr>
                        <a:t>Home-to-school reinforcement</a:t>
                      </a:r>
                    </a:p>
                    <a:p>
                      <a:pPr marL="285750" indent="-285750">
                        <a:spcAft>
                          <a:spcPts val="1200"/>
                        </a:spcAft>
                        <a:buFont typeface="Arial"/>
                        <a:buChar char="•"/>
                      </a:pPr>
                      <a:r>
                        <a:rPr lang="en-US" dirty="0" smtClean="0">
                          <a:latin typeface="Century Gothic"/>
                          <a:cs typeface="Century Gothic"/>
                        </a:rPr>
                        <a:t>Engaging families</a:t>
                      </a:r>
                    </a:p>
                    <a:p>
                      <a:pPr marL="285750" indent="-285750">
                        <a:spcAft>
                          <a:spcPts val="1200"/>
                        </a:spcAft>
                        <a:buFont typeface="Arial"/>
                        <a:buChar char="•"/>
                      </a:pPr>
                      <a:r>
                        <a:rPr lang="en-US" dirty="0" smtClean="0">
                          <a:latin typeface="Century Gothic"/>
                          <a:cs typeface="Century Gothic"/>
                        </a:rPr>
                        <a:t>Coordination with community providers</a:t>
                      </a:r>
                    </a:p>
                    <a:p>
                      <a:pPr marL="285750" indent="-285750">
                        <a:spcAft>
                          <a:spcPts val="1200"/>
                        </a:spcAft>
                        <a:buFont typeface="Arial"/>
                        <a:buChar char="•"/>
                      </a:pPr>
                      <a:r>
                        <a:rPr lang="en-US" dirty="0" smtClean="0">
                          <a:latin typeface="Century Gothic"/>
                          <a:cs typeface="Century Gothic"/>
                        </a:rPr>
                        <a:t>Building a trauma-informed school</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Providing choices</a:t>
                      </a:r>
                    </a:p>
                    <a:p>
                      <a:pPr marL="285750" indent="-285750">
                        <a:spcAft>
                          <a:spcPts val="1200"/>
                        </a:spcAft>
                        <a:buFont typeface="Arial"/>
                        <a:buChar char="•"/>
                      </a:pPr>
                      <a:r>
                        <a:rPr lang="en-US" dirty="0" smtClean="0">
                          <a:latin typeface="Century Gothic"/>
                          <a:cs typeface="Century Gothic"/>
                        </a:rPr>
                        <a:t>Transition</a:t>
                      </a:r>
                      <a:r>
                        <a:rPr lang="en-US" baseline="0" dirty="0" smtClean="0">
                          <a:latin typeface="Century Gothic"/>
                          <a:cs typeface="Century Gothic"/>
                        </a:rPr>
                        <a:t> supports</a:t>
                      </a:r>
                    </a:p>
                    <a:p>
                      <a:pPr marL="285750" indent="-285750">
                        <a:spcAft>
                          <a:spcPts val="1200"/>
                        </a:spcAft>
                        <a:buFont typeface="Arial"/>
                        <a:buChar char="•"/>
                      </a:pPr>
                      <a:r>
                        <a:rPr lang="en-US" baseline="0" dirty="0" smtClean="0">
                          <a:latin typeface="Century Gothic"/>
                          <a:cs typeface="Century Gothic"/>
                        </a:rPr>
                        <a:t>Environmental supports</a:t>
                      </a:r>
                    </a:p>
                    <a:p>
                      <a:pPr marL="285750" indent="-285750">
                        <a:spcAft>
                          <a:spcPts val="1200"/>
                        </a:spcAft>
                        <a:buFont typeface="Arial"/>
                        <a:buChar char="•"/>
                      </a:pPr>
                      <a:r>
                        <a:rPr lang="en-US" baseline="0" dirty="0" smtClean="0">
                          <a:latin typeface="Century Gothic"/>
                          <a:cs typeface="Century Gothic"/>
                        </a:rPr>
                        <a:t>Curricular modification</a:t>
                      </a:r>
                    </a:p>
                    <a:p>
                      <a:pPr marL="285750" indent="-285750">
                        <a:spcAft>
                          <a:spcPts val="1200"/>
                        </a:spcAft>
                        <a:buFont typeface="Arial"/>
                        <a:buChar char="•"/>
                      </a:pPr>
                      <a:r>
                        <a:rPr lang="en-US" baseline="0" dirty="0" smtClean="0">
                          <a:latin typeface="Century Gothic"/>
                          <a:cs typeface="Century Gothic"/>
                        </a:rPr>
                        <a:t>Adult verbal behavior</a:t>
                      </a:r>
                    </a:p>
                    <a:p>
                      <a:pPr marL="285750" indent="-285750">
                        <a:spcAft>
                          <a:spcPts val="1200"/>
                        </a:spcAft>
                        <a:buFont typeface="Arial"/>
                        <a:buChar char="•"/>
                      </a:pPr>
                      <a:r>
                        <a:rPr lang="en-US" baseline="0" dirty="0" smtClean="0">
                          <a:latin typeface="Century Gothic"/>
                          <a:cs typeface="Century Gothic"/>
                        </a:rPr>
                        <a:t>Classroom management</a:t>
                      </a:r>
                    </a:p>
                    <a:p>
                      <a:pPr marL="285750" indent="-285750">
                        <a:spcAft>
                          <a:spcPts val="1200"/>
                        </a:spcAft>
                        <a:buFont typeface="Arial"/>
                        <a:buChar char="•"/>
                      </a:pPr>
                      <a:r>
                        <a:rPr lang="en-US" baseline="0" dirty="0" smtClean="0">
                          <a:latin typeface="Century Gothic"/>
                          <a:cs typeface="Century Gothic"/>
                        </a:rPr>
                        <a:t>Increase </a:t>
                      </a:r>
                      <a:r>
                        <a:rPr lang="en-US" baseline="0" dirty="0" err="1" smtClean="0">
                          <a:latin typeface="Century Gothic"/>
                          <a:cs typeface="Century Gothic"/>
                        </a:rPr>
                        <a:t>noncontingent</a:t>
                      </a:r>
                      <a:r>
                        <a:rPr lang="en-US" baseline="0" dirty="0" smtClean="0">
                          <a:latin typeface="Century Gothic"/>
                          <a:cs typeface="Century Gothic"/>
                        </a:rPr>
                        <a:t> reinforcement</a:t>
                      </a:r>
                    </a:p>
                    <a:p>
                      <a:pPr marL="285750" indent="-285750">
                        <a:spcAft>
                          <a:spcPts val="1200"/>
                        </a:spcAft>
                        <a:buFont typeface="Arial"/>
                        <a:buChar char="•"/>
                      </a:pPr>
                      <a:r>
                        <a:rPr lang="en-US" baseline="0" dirty="0" smtClean="0">
                          <a:latin typeface="Century Gothic"/>
                          <a:cs typeface="Century Gothic"/>
                        </a:rPr>
                        <a:t>Peer support</a:t>
                      </a:r>
                    </a:p>
                    <a:p>
                      <a:pPr marL="285750" indent="-285750">
                        <a:spcAft>
                          <a:spcPts val="1200"/>
                        </a:spcAft>
                        <a:buFont typeface="Arial"/>
                        <a:buChar char="•"/>
                      </a:pPr>
                      <a:r>
                        <a:rPr lang="en-US" baseline="0" dirty="0" smtClean="0">
                          <a:latin typeface="Century Gothic"/>
                          <a:cs typeface="Century Gothic"/>
                        </a:rPr>
                        <a:t>Peer modeling</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Replacement behavior</a:t>
                      </a:r>
                    </a:p>
                    <a:p>
                      <a:pPr marL="285750" indent="-285750">
                        <a:spcAft>
                          <a:spcPts val="1200"/>
                        </a:spcAft>
                        <a:buFont typeface="Arial"/>
                        <a:buChar char="•"/>
                      </a:pPr>
                      <a:r>
                        <a:rPr lang="en-US" dirty="0" smtClean="0">
                          <a:latin typeface="Century Gothic"/>
                          <a:cs typeface="Century Gothic"/>
                        </a:rPr>
                        <a:t>Academic</a:t>
                      </a:r>
                      <a:r>
                        <a:rPr lang="en-US" baseline="0" dirty="0" smtClean="0">
                          <a:latin typeface="Century Gothic"/>
                          <a:cs typeface="Century Gothic"/>
                        </a:rPr>
                        <a:t> skills</a:t>
                      </a:r>
                    </a:p>
                    <a:p>
                      <a:pPr marL="285750" indent="-285750">
                        <a:spcAft>
                          <a:spcPts val="1200"/>
                        </a:spcAft>
                        <a:buFont typeface="Arial"/>
                        <a:buChar char="•"/>
                      </a:pPr>
                      <a:r>
                        <a:rPr lang="en-US" baseline="0" dirty="0" smtClean="0">
                          <a:latin typeface="Century Gothic"/>
                          <a:cs typeface="Century Gothic"/>
                        </a:rPr>
                        <a:t>Problem-solving</a:t>
                      </a:r>
                    </a:p>
                    <a:p>
                      <a:pPr marL="285750" indent="-285750">
                        <a:spcAft>
                          <a:spcPts val="1200"/>
                        </a:spcAft>
                        <a:buFont typeface="Arial"/>
                        <a:buChar char="•"/>
                      </a:pPr>
                      <a:r>
                        <a:rPr lang="en-US" baseline="0" dirty="0" smtClean="0">
                          <a:latin typeface="Century Gothic"/>
                          <a:cs typeface="Century Gothic"/>
                        </a:rPr>
                        <a:t>Coping </a:t>
                      </a:r>
                    </a:p>
                    <a:p>
                      <a:pPr marL="285750" indent="-285750">
                        <a:spcAft>
                          <a:spcPts val="1200"/>
                        </a:spcAft>
                        <a:buFont typeface="Arial"/>
                        <a:buChar char="•"/>
                      </a:pPr>
                      <a:r>
                        <a:rPr lang="en-US" baseline="0" dirty="0" smtClean="0">
                          <a:latin typeface="Century Gothic"/>
                          <a:cs typeface="Century Gothic"/>
                        </a:rPr>
                        <a:t>Social skills</a:t>
                      </a:r>
                    </a:p>
                    <a:p>
                      <a:pPr marL="285750" indent="-285750">
                        <a:spcAft>
                          <a:spcPts val="1200"/>
                        </a:spcAft>
                        <a:buFont typeface="Arial"/>
                        <a:buChar char="•"/>
                      </a:pPr>
                      <a:r>
                        <a:rPr lang="en-US" baseline="0" dirty="0" smtClean="0">
                          <a:latin typeface="Century Gothic"/>
                          <a:cs typeface="Century Gothic"/>
                        </a:rPr>
                        <a:t>Teacher-pleasing behavior</a:t>
                      </a:r>
                    </a:p>
                    <a:p>
                      <a:pPr marL="285750" indent="-285750">
                        <a:spcAft>
                          <a:spcPts val="1200"/>
                        </a:spcAft>
                        <a:buFont typeface="Arial"/>
                        <a:buChar char="•"/>
                      </a:pPr>
                      <a:r>
                        <a:rPr lang="en-US" baseline="0" dirty="0" smtClean="0">
                          <a:latin typeface="Century Gothic"/>
                          <a:cs typeface="Century Gothic"/>
                        </a:rPr>
                        <a:t>Learning skills </a:t>
                      </a:r>
                    </a:p>
                    <a:p>
                      <a:pPr marL="285750" indent="-285750">
                        <a:spcAft>
                          <a:spcPts val="1200"/>
                        </a:spcAft>
                        <a:buFont typeface="Arial"/>
                        <a:buChar char="•"/>
                      </a:pPr>
                      <a:r>
                        <a:rPr lang="en-US" baseline="0" dirty="0" smtClean="0">
                          <a:latin typeface="Century Gothic"/>
                          <a:cs typeface="Century Gothic"/>
                        </a:rPr>
                        <a:t>Self-management</a:t>
                      </a:r>
                    </a:p>
                    <a:p>
                      <a:pPr marL="285750" indent="-285750">
                        <a:spcAft>
                          <a:spcPts val="1200"/>
                        </a:spcAft>
                        <a:buFont typeface="Arial"/>
                        <a:buChar char="•"/>
                      </a:pPr>
                      <a:r>
                        <a:rPr lang="en-US" baseline="0" dirty="0" smtClean="0">
                          <a:latin typeface="Century Gothic"/>
                          <a:cs typeface="Century Gothic"/>
                        </a:rPr>
                        <a:t>Independent responding</a:t>
                      </a:r>
                    </a:p>
                    <a:p>
                      <a:pPr marL="285750" indent="-285750">
                        <a:spcAft>
                          <a:spcPts val="1200"/>
                        </a:spcAft>
                        <a:buFont typeface="Arial"/>
                        <a:buChar char="•"/>
                      </a:pPr>
                      <a:r>
                        <a:rPr lang="en-US" baseline="0" dirty="0" smtClean="0">
                          <a:latin typeface="Century Gothic"/>
                          <a:cs typeface="Century Gothic"/>
                        </a:rPr>
                        <a:t>Increased engaged time</a:t>
                      </a:r>
                      <a:endParaRPr lang="en-US" dirty="0">
                        <a:latin typeface="Century Gothic"/>
                        <a:cs typeface="Century Gothic"/>
                      </a:endParaRPr>
                    </a:p>
                  </a:txBody>
                  <a:tcPr/>
                </a:tc>
                <a:tc>
                  <a:txBody>
                    <a:bodyPr/>
                    <a:lstStyle/>
                    <a:p>
                      <a:pPr marL="285750" indent="-285750">
                        <a:spcAft>
                          <a:spcPts val="1200"/>
                        </a:spcAft>
                        <a:buFont typeface="Arial"/>
                        <a:buChar char="•"/>
                      </a:pPr>
                      <a:r>
                        <a:rPr lang="en-US" dirty="0" smtClean="0">
                          <a:latin typeface="Century Gothic"/>
                          <a:cs typeface="Century Gothic"/>
                        </a:rPr>
                        <a:t>Reinforce replacement behaviors</a:t>
                      </a:r>
                    </a:p>
                    <a:p>
                      <a:pPr marL="285750" indent="-285750">
                        <a:spcAft>
                          <a:spcPts val="1200"/>
                        </a:spcAft>
                        <a:buFont typeface="Arial"/>
                        <a:buChar char="•"/>
                      </a:pPr>
                      <a:r>
                        <a:rPr lang="en-US" dirty="0" smtClean="0">
                          <a:latin typeface="Century Gothic"/>
                          <a:cs typeface="Century Gothic"/>
                        </a:rPr>
                        <a:t>Discontinue reinforcement of problem behavior</a:t>
                      </a:r>
                    </a:p>
                    <a:p>
                      <a:pPr marL="285750" indent="-285750">
                        <a:spcAft>
                          <a:spcPts val="1200"/>
                        </a:spcAft>
                        <a:buFont typeface="Arial"/>
                        <a:buChar char="•"/>
                      </a:pPr>
                      <a:r>
                        <a:rPr lang="en-US" dirty="0" smtClean="0">
                          <a:latin typeface="Century Gothic"/>
                          <a:cs typeface="Century Gothic"/>
                        </a:rPr>
                        <a:t>Group contingencies</a:t>
                      </a:r>
                    </a:p>
                    <a:p>
                      <a:pPr marL="285750" indent="-285750">
                        <a:spcAft>
                          <a:spcPts val="1200"/>
                        </a:spcAft>
                        <a:buFont typeface="Arial"/>
                        <a:buChar char="•"/>
                      </a:pPr>
                      <a:r>
                        <a:rPr lang="en-US" dirty="0" smtClean="0">
                          <a:latin typeface="Century Gothic"/>
                          <a:cs typeface="Century Gothic"/>
                        </a:rPr>
                        <a:t>Increase ratio of + to – responses</a:t>
                      </a:r>
                    </a:p>
                    <a:p>
                      <a:pPr marL="285750" indent="-285750">
                        <a:spcAft>
                          <a:spcPts val="1200"/>
                        </a:spcAft>
                        <a:buFont typeface="Arial"/>
                        <a:buChar char="•"/>
                      </a:pPr>
                      <a:r>
                        <a:rPr lang="en-US" dirty="0" smtClean="0">
                          <a:latin typeface="Century Gothic"/>
                          <a:cs typeface="Century Gothic"/>
                        </a:rPr>
                        <a:t>School-to-home reinforcement</a:t>
                      </a:r>
                    </a:p>
                    <a:p>
                      <a:pPr marL="285750" indent="-285750">
                        <a:spcAft>
                          <a:spcPts val="1200"/>
                        </a:spcAft>
                        <a:buFont typeface="Arial"/>
                        <a:buChar char="•"/>
                      </a:pPr>
                      <a:r>
                        <a:rPr lang="en-US" dirty="0" smtClean="0">
                          <a:latin typeface="Century Gothic"/>
                          <a:cs typeface="Century Gothic"/>
                        </a:rPr>
                        <a:t>Delayed</a:t>
                      </a:r>
                      <a:r>
                        <a:rPr lang="en-US" baseline="0" dirty="0" smtClean="0">
                          <a:latin typeface="Century Gothic"/>
                          <a:cs typeface="Century Gothic"/>
                        </a:rPr>
                        <a:t> gratification</a:t>
                      </a:r>
                      <a:endParaRPr lang="en-US" dirty="0">
                        <a:latin typeface="Century Gothic"/>
                        <a:cs typeface="Century Gothic"/>
                      </a:endParaRPr>
                    </a:p>
                  </a:txBody>
                  <a:tcPr>
                    <a:solidFill>
                      <a:srgbClr val="FFCC00"/>
                    </a:solidFill>
                  </a:tcPr>
                </a:tc>
              </a:tr>
            </a:tbl>
          </a:graphicData>
        </a:graphic>
      </p:graphicFrame>
    </p:spTree>
    <p:extLst>
      <p:ext uri="{BB962C8B-B14F-4D97-AF65-F5344CB8AC3E}">
        <p14:creationId xmlns:p14="http://schemas.microsoft.com/office/powerpoint/2010/main" val="326355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 Strategies</a:t>
            </a:r>
            <a:endParaRPr lang="en-US" dirty="0"/>
          </a:p>
        </p:txBody>
      </p:sp>
      <p:sp>
        <p:nvSpPr>
          <p:cNvPr id="3" name="Content Placeholder 2"/>
          <p:cNvSpPr>
            <a:spLocks noGrp="1"/>
          </p:cNvSpPr>
          <p:nvPr>
            <p:ph idx="1"/>
          </p:nvPr>
        </p:nvSpPr>
        <p:spPr/>
        <p:txBody>
          <a:bodyPr/>
          <a:lstStyle/>
          <a:p>
            <a:pPr marL="0" indent="0">
              <a:buNone/>
            </a:pPr>
            <a:r>
              <a:rPr lang="en-US" b="1" i="1" dirty="0" smtClean="0"/>
              <a:t>Consequences strategies:  </a:t>
            </a:r>
            <a:r>
              <a:rPr lang="en-US" dirty="0"/>
              <a:t>minimize reinforcement for problem </a:t>
            </a:r>
            <a:r>
              <a:rPr lang="en-US" dirty="0" smtClean="0"/>
              <a:t>behavior, increase </a:t>
            </a:r>
            <a:r>
              <a:rPr lang="en-US" dirty="0"/>
              <a:t>reinforcement for desirable </a:t>
            </a:r>
            <a:r>
              <a:rPr lang="en-US" dirty="0" smtClean="0"/>
              <a:t>behavior, or redirect to alternative behavior.  Strategies should be designed in combination with teaching strategies</a:t>
            </a:r>
          </a:p>
          <a:p>
            <a:pPr marL="0" indent="0">
              <a:buNone/>
            </a:pPr>
            <a:r>
              <a:rPr lang="en-US" b="1" i="1" dirty="0" smtClean="0"/>
              <a:t>Examples:</a:t>
            </a:r>
          </a:p>
          <a:p>
            <a:r>
              <a:rPr lang="en-US" sz="2400" dirty="0" smtClean="0"/>
              <a:t>Non-contingent </a:t>
            </a:r>
            <a:r>
              <a:rPr lang="en-US" sz="2400" dirty="0" err="1" smtClean="0"/>
              <a:t>reinforcers</a:t>
            </a:r>
            <a:endParaRPr lang="en-US" sz="2400" dirty="0" smtClean="0"/>
          </a:p>
          <a:p>
            <a:r>
              <a:rPr lang="en-US" sz="2400" dirty="0" smtClean="0"/>
              <a:t>Redirection</a:t>
            </a:r>
          </a:p>
          <a:p>
            <a:r>
              <a:rPr lang="en-US" sz="2400" dirty="0" smtClean="0"/>
              <a:t>Extinction</a:t>
            </a:r>
            <a:endParaRPr lang="en-US" sz="2400" dirty="0"/>
          </a:p>
        </p:txBody>
      </p:sp>
    </p:spTree>
    <p:extLst>
      <p:ext uri="{BB962C8B-B14F-4D97-AF65-F5344CB8AC3E}">
        <p14:creationId xmlns:p14="http://schemas.microsoft.com/office/powerpoint/2010/main" val="283687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Supports and Practices</a:t>
            </a:r>
            <a:endParaRPr lang="en-US" dirty="0"/>
          </a:p>
        </p:txBody>
      </p:sp>
      <p:sp>
        <p:nvSpPr>
          <p:cNvPr id="17411" name="Content Placeholder 2"/>
          <p:cNvSpPr>
            <a:spLocks noGrp="1"/>
          </p:cNvSpPr>
          <p:nvPr>
            <p:ph idx="1"/>
          </p:nvPr>
        </p:nvSpPr>
        <p:spPr/>
        <p:txBody>
          <a:bodyPr/>
          <a:lstStyle/>
          <a:p>
            <a:r>
              <a:rPr lang="en-US" dirty="0" smtClean="0"/>
              <a:t>Trauma informed Care</a:t>
            </a:r>
          </a:p>
          <a:p>
            <a:r>
              <a:rPr lang="en-US" dirty="0" smtClean="0"/>
              <a:t>De-escalation and Relationship Building Skills</a:t>
            </a:r>
          </a:p>
          <a:p>
            <a:r>
              <a:rPr lang="en-US" dirty="0" smtClean="0"/>
              <a:t>LSCI trainings</a:t>
            </a:r>
          </a:p>
          <a:p>
            <a:pPr lvl="1"/>
            <a:r>
              <a:rPr lang="en-US" dirty="0" smtClean="0"/>
              <a:t>Breaking The Conflict Cycle (all Staff)</a:t>
            </a:r>
          </a:p>
          <a:p>
            <a:pPr lvl="1"/>
            <a:r>
              <a:rPr lang="en-US" dirty="0" smtClean="0"/>
              <a:t>Turning Down The Heat ( some staff)</a:t>
            </a:r>
          </a:p>
          <a:p>
            <a:pPr lvl="1"/>
            <a:r>
              <a:rPr lang="en-US" dirty="0" smtClean="0"/>
              <a:t>Full LSCI training</a:t>
            </a:r>
          </a:p>
          <a:p>
            <a:r>
              <a:rPr lang="en-US" dirty="0" smtClean="0"/>
              <a:t>Check and Connect</a:t>
            </a:r>
          </a:p>
          <a:p>
            <a:endParaRPr lang="en-US" dirty="0"/>
          </a:p>
        </p:txBody>
      </p:sp>
    </p:spTree>
    <p:extLst>
      <p:ext uri="{BB962C8B-B14F-4D97-AF65-F5344CB8AC3E}">
        <p14:creationId xmlns:p14="http://schemas.microsoft.com/office/powerpoint/2010/main" val="113982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Yesterday’s Team Time</a:t>
            </a:r>
            <a:endParaRPr lang="en-US" dirty="0"/>
          </a:p>
        </p:txBody>
      </p:sp>
      <p:sp>
        <p:nvSpPr>
          <p:cNvPr id="3" name="Content Placeholder 2"/>
          <p:cNvSpPr>
            <a:spLocks noGrp="1"/>
          </p:cNvSpPr>
          <p:nvPr>
            <p:ph idx="1"/>
          </p:nvPr>
        </p:nvSpPr>
        <p:spPr>
          <a:xfrm>
            <a:off x="533400" y="1524000"/>
            <a:ext cx="7924800" cy="5181600"/>
          </a:xfrm>
          <a:solidFill>
            <a:srgbClr val="FFCC00"/>
          </a:solidFill>
        </p:spPr>
        <p:txBody>
          <a:bodyPr/>
          <a:lstStyle/>
          <a:p>
            <a:r>
              <a:rPr lang="en-US" b="1" dirty="0" smtClean="0"/>
              <a:t>Team Time Activities:</a:t>
            </a:r>
          </a:p>
          <a:p>
            <a:pPr marL="0" indent="0">
              <a:buNone/>
            </a:pPr>
            <a:r>
              <a:rPr lang="en-US" dirty="0"/>
              <a:t>	</a:t>
            </a:r>
            <a:r>
              <a:rPr lang="en-US" sz="2400" dirty="0" smtClean="0"/>
              <a:t>Complete Student Team Roster (Stage One of 	Behavior Support Plan)</a:t>
            </a:r>
          </a:p>
          <a:p>
            <a:pPr marL="0" indent="0">
              <a:buNone/>
            </a:pPr>
            <a:endParaRPr lang="en-US" sz="2400" dirty="0" smtClean="0"/>
          </a:p>
          <a:p>
            <a:pPr marL="0" indent="0">
              <a:buNone/>
            </a:pPr>
            <a:r>
              <a:rPr lang="en-US" sz="2400" dirty="0"/>
              <a:t>	</a:t>
            </a:r>
            <a:r>
              <a:rPr lang="en-US" sz="2400" dirty="0" smtClean="0"/>
              <a:t>Complete Goals (Stage Two of Behavior 	Support Plan)</a:t>
            </a:r>
          </a:p>
          <a:p>
            <a:pPr marL="0" indent="0">
              <a:buNone/>
            </a:pPr>
            <a:endParaRPr lang="en-US" sz="2400" dirty="0"/>
          </a:p>
          <a:p>
            <a:pPr marL="0" indent="0">
              <a:buNone/>
            </a:pPr>
            <a:r>
              <a:rPr lang="en-US" sz="2400" dirty="0" smtClean="0"/>
              <a:t>	Assess and strategize around your school’s 	capacity to conduct an FBA/BSP for students who 	need intensive supports</a:t>
            </a:r>
          </a:p>
          <a:p>
            <a:pPr marL="0" indent="0">
              <a:buNone/>
            </a:pPr>
            <a:endParaRPr lang="en-US" sz="1200" dirty="0"/>
          </a:p>
          <a:p>
            <a:pPr marL="0" indent="0">
              <a:buNone/>
            </a:pPr>
            <a:r>
              <a:rPr lang="en-US" sz="2200" dirty="0" smtClean="0"/>
              <a:t>	</a:t>
            </a:r>
            <a:endParaRPr lang="en-US" dirty="0"/>
          </a:p>
        </p:txBody>
      </p:sp>
    </p:spTree>
    <p:extLst>
      <p:ext uri="{BB962C8B-B14F-4D97-AF65-F5344CB8AC3E}">
        <p14:creationId xmlns:p14="http://schemas.microsoft.com/office/powerpoint/2010/main" val="233652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Life Space Crisis Intervention</a:t>
            </a:r>
            <a:endParaRPr lang="en-US" dirty="0"/>
          </a:p>
        </p:txBody>
      </p:sp>
      <p:sp>
        <p:nvSpPr>
          <p:cNvPr id="17411" name="Content Placeholder 2"/>
          <p:cNvSpPr>
            <a:spLocks noGrp="1"/>
          </p:cNvSpPr>
          <p:nvPr>
            <p:ph idx="1"/>
          </p:nvPr>
        </p:nvSpPr>
        <p:spPr>
          <a:xfrm>
            <a:off x="838200" y="1905000"/>
            <a:ext cx="7239000" cy="3048000"/>
          </a:xfrm>
        </p:spPr>
        <p:txBody>
          <a:bodyPr/>
          <a:lstStyle/>
          <a:p>
            <a:pPr eaLnBrk="1" hangingPunct="1"/>
            <a:r>
              <a:rPr lang="en-US" dirty="0"/>
              <a:t>Establishing effective </a:t>
            </a:r>
            <a:r>
              <a:rPr lang="en-US" dirty="0" smtClean="0"/>
              <a:t>positive </a:t>
            </a:r>
            <a:r>
              <a:rPr lang="en-US" dirty="0"/>
              <a:t>helping relationships with children</a:t>
            </a:r>
          </a:p>
          <a:p>
            <a:pPr eaLnBrk="1" hangingPunct="1"/>
            <a:endParaRPr lang="en-US" dirty="0"/>
          </a:p>
          <a:p>
            <a:pPr eaLnBrk="1" hangingPunct="1"/>
            <a:r>
              <a:rPr lang="en-US" dirty="0"/>
              <a:t>Diagnosing and breaking self defeating patterns of behavior</a:t>
            </a:r>
          </a:p>
          <a:p>
            <a:endParaRPr lang="en-US" dirty="0"/>
          </a:p>
        </p:txBody>
      </p:sp>
    </p:spTree>
    <p:extLst>
      <p:ext uri="{BB962C8B-B14F-4D97-AF65-F5344CB8AC3E}">
        <p14:creationId xmlns:p14="http://schemas.microsoft.com/office/powerpoint/2010/main" val="281438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Restorative Justice</a:t>
            </a:r>
            <a:endParaRPr lang="en-US" dirty="0"/>
          </a:p>
        </p:txBody>
      </p:sp>
      <p:sp>
        <p:nvSpPr>
          <p:cNvPr id="17411" name="Content Placeholder 2"/>
          <p:cNvSpPr>
            <a:spLocks noGrp="1"/>
          </p:cNvSpPr>
          <p:nvPr>
            <p:ph idx="1"/>
          </p:nvPr>
        </p:nvSpPr>
        <p:spPr>
          <a:xfrm>
            <a:off x="838200" y="1905000"/>
            <a:ext cx="7239000" cy="3048000"/>
          </a:xfrm>
        </p:spPr>
        <p:txBody>
          <a:bodyPr/>
          <a:lstStyle/>
          <a:p>
            <a:pPr eaLnBrk="1" hangingPunct="1"/>
            <a:r>
              <a:rPr lang="en-US" dirty="0" smtClean="0"/>
              <a:t>An alternative to suspension</a:t>
            </a:r>
            <a:endParaRPr lang="en-US" dirty="0"/>
          </a:p>
          <a:p>
            <a:endParaRPr lang="en-US" dirty="0"/>
          </a:p>
        </p:txBody>
      </p:sp>
    </p:spTree>
    <p:extLst>
      <p:ext uri="{BB962C8B-B14F-4D97-AF65-F5344CB8AC3E}">
        <p14:creationId xmlns:p14="http://schemas.microsoft.com/office/powerpoint/2010/main" val="27346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371613"/>
            <a:ext cx="6019800" cy="1371587"/>
          </a:xfrm>
        </p:spPr>
        <p:txBody>
          <a:bodyPr/>
          <a:lstStyle/>
          <a:p>
            <a:r>
              <a:rPr lang="en-US" dirty="0" smtClean="0"/>
              <a:t>Activity</a:t>
            </a:r>
            <a:endParaRPr lang="en-US" dirty="0"/>
          </a:p>
        </p:txBody>
      </p:sp>
      <p:sp>
        <p:nvSpPr>
          <p:cNvPr id="5" name="Subtitle 4"/>
          <p:cNvSpPr>
            <a:spLocks noGrp="1"/>
          </p:cNvSpPr>
          <p:nvPr>
            <p:ph type="subTitle" idx="1"/>
          </p:nvPr>
        </p:nvSpPr>
        <p:spPr>
          <a:xfrm>
            <a:off x="152400" y="3124200"/>
            <a:ext cx="4800600" cy="2133600"/>
          </a:xfrm>
        </p:spPr>
        <p:txBody>
          <a:bodyPr/>
          <a:lstStyle/>
          <a:p>
            <a:r>
              <a:rPr lang="en-US" dirty="0"/>
              <a:t>Complete the </a:t>
            </a:r>
            <a:r>
              <a:rPr lang="en-US" dirty="0" smtClean="0"/>
              <a:t>Consequence </a:t>
            </a:r>
            <a:r>
              <a:rPr lang="en-US" dirty="0"/>
              <a:t>section of your Behavior Support Plan Intervention Checklist</a:t>
            </a:r>
          </a:p>
          <a:p>
            <a:endParaRPr lang="en-US" dirty="0"/>
          </a:p>
        </p:txBody>
      </p:sp>
    </p:spTree>
    <p:extLst>
      <p:ext uri="{BB962C8B-B14F-4D97-AF65-F5344CB8AC3E}">
        <p14:creationId xmlns:p14="http://schemas.microsoft.com/office/powerpoint/2010/main" val="267990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for Interventions</a:t>
            </a:r>
            <a:endParaRPr lang="en-US" dirty="0"/>
          </a:p>
        </p:txBody>
      </p:sp>
      <p:sp>
        <p:nvSpPr>
          <p:cNvPr id="3" name="Content Placeholder 2"/>
          <p:cNvSpPr>
            <a:spLocks noGrp="1"/>
          </p:cNvSpPr>
          <p:nvPr>
            <p:ph idx="1"/>
          </p:nvPr>
        </p:nvSpPr>
        <p:spPr/>
        <p:txBody>
          <a:bodyPr/>
          <a:lstStyle/>
          <a:p>
            <a:pPr marL="0" indent="0" algn="ctr">
              <a:buNone/>
            </a:pPr>
            <a:r>
              <a:rPr lang="en-US" dirty="0" smtClean="0">
                <a:solidFill>
                  <a:srgbClr val="000000"/>
                </a:solidFill>
                <a:hlinkClick r:id="rId3"/>
              </a:rPr>
              <a:t>www.pbisworld.com</a:t>
            </a:r>
            <a:endParaRPr lang="en-US" dirty="0" smtClean="0">
              <a:solidFill>
                <a:srgbClr val="000000"/>
              </a:solidFill>
            </a:endParaRPr>
          </a:p>
          <a:p>
            <a:pPr marL="0" indent="0" algn="ctr">
              <a:buNone/>
            </a:pPr>
            <a:endParaRPr lang="en-US" dirty="0">
              <a:solidFill>
                <a:srgbClr val="000000"/>
              </a:solidFill>
            </a:endParaRPr>
          </a:p>
          <a:p>
            <a:pPr marL="0" indent="0" algn="ctr">
              <a:buNone/>
            </a:pPr>
            <a:r>
              <a:rPr lang="en-US" dirty="0">
                <a:hlinkClick r:id="rId4"/>
              </a:rPr>
              <a:t>http://www.cccoe.net/social/</a:t>
            </a:r>
            <a:r>
              <a:rPr lang="en-US" dirty="0" smtClean="0">
                <a:hlinkClick r:id="rId4"/>
              </a:rPr>
              <a:t>skillslist.htm</a:t>
            </a:r>
            <a:r>
              <a:rPr lang="en-US" dirty="0" smtClean="0">
                <a:solidFill>
                  <a:srgbClr val="000000"/>
                </a:solidFill>
              </a:rPr>
              <a:t> </a:t>
            </a:r>
            <a:endParaRPr lang="en-US" dirty="0"/>
          </a:p>
        </p:txBody>
      </p:sp>
      <p:pic>
        <p:nvPicPr>
          <p:cNvPr id="4" name="Picture 3" descr="Screen Shot 2014-06-24 at 5.46.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62400"/>
            <a:ext cx="9144000" cy="4660949"/>
          </a:xfrm>
          <a:prstGeom prst="rect">
            <a:avLst/>
          </a:prstGeom>
        </p:spPr>
      </p:pic>
    </p:spTree>
    <p:extLst>
      <p:ext uri="{BB962C8B-B14F-4D97-AF65-F5344CB8AC3E}">
        <p14:creationId xmlns:p14="http://schemas.microsoft.com/office/powerpoint/2010/main" val="302450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019800" cy="1927225"/>
          </a:xfrm>
        </p:spPr>
        <p:txBody>
          <a:bodyPr/>
          <a:lstStyle/>
          <a:p>
            <a:r>
              <a:rPr lang="en-US" dirty="0" smtClean="0"/>
              <a:t>Activity</a:t>
            </a:r>
            <a:endParaRPr lang="en-US" dirty="0"/>
          </a:p>
        </p:txBody>
      </p:sp>
      <p:sp>
        <p:nvSpPr>
          <p:cNvPr id="4" name="Subtitle 3"/>
          <p:cNvSpPr>
            <a:spLocks noGrp="1"/>
          </p:cNvSpPr>
          <p:nvPr>
            <p:ph type="subTitle" idx="1"/>
          </p:nvPr>
        </p:nvSpPr>
        <p:spPr>
          <a:xfrm>
            <a:off x="152400" y="2285988"/>
            <a:ext cx="5334000" cy="1752600"/>
          </a:xfrm>
        </p:spPr>
        <p:txBody>
          <a:bodyPr/>
          <a:lstStyle/>
          <a:p>
            <a:pPr marL="457200" indent="-457200">
              <a:buFont typeface="Arial"/>
              <a:buChar char="•"/>
            </a:pPr>
            <a:r>
              <a:rPr lang="en-US" dirty="0" smtClean="0"/>
              <a:t>Find someone you haven’t talked with yet this week.</a:t>
            </a:r>
          </a:p>
          <a:p>
            <a:pPr marL="457200" indent="-457200">
              <a:buFont typeface="Arial"/>
              <a:buChar char="•"/>
            </a:pPr>
            <a:r>
              <a:rPr lang="en-US" dirty="0" smtClean="0"/>
              <a:t>For all the strategies you’ve talked about, how will you know if they worked?</a:t>
            </a:r>
          </a:p>
          <a:p>
            <a:endParaRPr lang="en-US" dirty="0" smtClean="0"/>
          </a:p>
        </p:txBody>
      </p:sp>
    </p:spTree>
    <p:extLst>
      <p:ext uri="{BB962C8B-B14F-4D97-AF65-F5344CB8AC3E}">
        <p14:creationId xmlns:p14="http://schemas.microsoft.com/office/powerpoint/2010/main" val="284620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Time</a:t>
            </a:r>
            <a:endParaRPr lang="en-US" dirty="0"/>
          </a:p>
        </p:txBody>
      </p:sp>
      <p:sp>
        <p:nvSpPr>
          <p:cNvPr id="3" name="Content Placeholder 2"/>
          <p:cNvSpPr>
            <a:spLocks noGrp="1"/>
          </p:cNvSpPr>
          <p:nvPr>
            <p:ph idx="1"/>
          </p:nvPr>
        </p:nvSpPr>
        <p:spPr>
          <a:xfrm>
            <a:off x="685800" y="1600200"/>
            <a:ext cx="7696200" cy="4876800"/>
          </a:xfrm>
          <a:solidFill>
            <a:srgbClr val="FFCC00"/>
          </a:solidFill>
        </p:spPr>
        <p:txBody>
          <a:bodyPr/>
          <a:lstStyle/>
          <a:p>
            <a:r>
              <a:rPr lang="en-US" sz="2400" dirty="0" smtClean="0"/>
              <a:t>Putting the pieces together … take a critical look at your FBA/BSP</a:t>
            </a:r>
          </a:p>
          <a:p>
            <a:pPr marL="0" indent="0">
              <a:buNone/>
            </a:pPr>
            <a:endParaRPr lang="en-US" sz="1200" dirty="0" smtClean="0"/>
          </a:p>
          <a:p>
            <a:r>
              <a:rPr lang="en-US" sz="2400" dirty="0" smtClean="0"/>
              <a:t>Revise it as needed</a:t>
            </a:r>
          </a:p>
          <a:p>
            <a:endParaRPr lang="en-US" sz="1200" dirty="0"/>
          </a:p>
          <a:p>
            <a:r>
              <a:rPr lang="en-US" sz="2400" dirty="0" smtClean="0"/>
              <a:t>Identify parts that need additional work</a:t>
            </a:r>
          </a:p>
          <a:p>
            <a:pPr marL="0" indent="0">
              <a:buNone/>
            </a:pPr>
            <a:endParaRPr lang="en-US" sz="1200" dirty="0"/>
          </a:p>
          <a:p>
            <a:r>
              <a:rPr lang="en-US" sz="2400" dirty="0" smtClean="0"/>
              <a:t>Make a plan around how you’ll share this process with other teams and team members</a:t>
            </a:r>
          </a:p>
          <a:p>
            <a:pPr marL="0" indent="0">
              <a:buNone/>
            </a:pPr>
            <a:endParaRPr lang="en-US" sz="1200" dirty="0"/>
          </a:p>
          <a:p>
            <a:r>
              <a:rPr lang="en-US" sz="2400" dirty="0" smtClean="0"/>
              <a:t>Identify specific interventions that you want to know more about, suggest training needs, etc.</a:t>
            </a:r>
          </a:p>
          <a:p>
            <a:endParaRPr lang="en-US" dirty="0" smtClean="0"/>
          </a:p>
        </p:txBody>
      </p:sp>
    </p:spTree>
    <p:extLst>
      <p:ext uri="{BB962C8B-B14F-4D97-AF65-F5344CB8AC3E}">
        <p14:creationId xmlns:p14="http://schemas.microsoft.com/office/powerpoint/2010/main" val="87794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0200"/>
            <a:ext cx="7467600" cy="990600"/>
          </a:xfrm>
        </p:spPr>
        <p:txBody>
          <a:bodyPr/>
          <a:lstStyle/>
          <a:p>
            <a:r>
              <a:rPr lang="en-US" dirty="0" smtClean="0"/>
              <a:t>Review Yesterday’s Team Time </a:t>
            </a:r>
            <a:endParaRPr lang="en-US" dirty="0"/>
          </a:p>
        </p:txBody>
      </p:sp>
      <p:sp>
        <p:nvSpPr>
          <p:cNvPr id="3" name="Content Placeholder 2"/>
          <p:cNvSpPr>
            <a:spLocks noGrp="1"/>
          </p:cNvSpPr>
          <p:nvPr>
            <p:ph idx="1"/>
          </p:nvPr>
        </p:nvSpPr>
        <p:spPr>
          <a:xfrm>
            <a:off x="533400" y="1524000"/>
            <a:ext cx="7924800" cy="5181600"/>
          </a:xfrm>
          <a:solidFill>
            <a:srgbClr val="FFCC00"/>
          </a:solidFill>
        </p:spPr>
        <p:txBody>
          <a:bodyPr/>
          <a:lstStyle/>
          <a:p>
            <a:r>
              <a:rPr lang="en-US" b="1" dirty="0" smtClean="0"/>
              <a:t>Team Time Activities:</a:t>
            </a:r>
          </a:p>
          <a:p>
            <a:pPr marL="0" indent="0">
              <a:buNone/>
            </a:pPr>
            <a:endParaRPr lang="en-US" sz="1200" dirty="0"/>
          </a:p>
          <a:p>
            <a:pPr marL="0" indent="0">
              <a:buNone/>
            </a:pPr>
            <a:r>
              <a:rPr lang="en-US" sz="2200" dirty="0" smtClean="0"/>
              <a:t>	</a:t>
            </a:r>
            <a:r>
              <a:rPr lang="en-US" sz="2400" dirty="0" smtClean="0"/>
              <a:t>Revisit the other assessments and inventories 	presented over the past two days; determine what 	else you need to do to get your intensive team 	ready on a systems level</a:t>
            </a:r>
          </a:p>
          <a:p>
            <a:pPr marL="0" indent="0">
              <a:buNone/>
            </a:pPr>
            <a:endParaRPr lang="en-US" sz="2400" dirty="0"/>
          </a:p>
          <a:p>
            <a:pPr marL="0" indent="0">
              <a:buNone/>
            </a:pPr>
            <a:r>
              <a:rPr lang="en-US" sz="2400" dirty="0" smtClean="0"/>
              <a:t>	Assign one person to read Chapter Five in your 	Prevent, Teach, Reinforce book; report back to the 	team on what this chapter has to offer and one 	specific strategy that might be pertinent to the 	student the team is focusing on</a:t>
            </a:r>
          </a:p>
          <a:p>
            <a:pPr marL="0" indent="0">
              <a:buNone/>
            </a:pPr>
            <a:endParaRPr lang="en-US" dirty="0"/>
          </a:p>
        </p:txBody>
      </p:sp>
    </p:spTree>
    <p:extLst>
      <p:ext uri="{BB962C8B-B14F-4D97-AF65-F5344CB8AC3E}">
        <p14:creationId xmlns:p14="http://schemas.microsoft.com/office/powerpoint/2010/main" val="34028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0200"/>
            <a:ext cx="7772400" cy="990600"/>
          </a:xfrm>
        </p:spPr>
        <p:txBody>
          <a:bodyPr>
            <a:normAutofit/>
          </a:bodyPr>
          <a:lstStyle/>
          <a:p>
            <a:r>
              <a:rPr lang="en-US" dirty="0" smtClean="0"/>
              <a:t>Formula for Happiness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6580804"/>
              </p:ext>
            </p:extLst>
          </p:nvPr>
        </p:nvGraphicFramePr>
        <p:xfrm>
          <a:off x="457200" y="2286000"/>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98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B441FA2-2B30-9C42-895F-DF7EEA32E32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8AE92AD-D830-F948-B5D4-02C6B88541B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0C17CCE-11F0-0844-B402-7082C404D23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524631C-F464-3243-943D-37C317E1997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445B3D1-D1B3-3746-8290-F8301E69EC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1" nodeType="clickEffect">
                                  <p:stCondLst>
                                    <p:cond delay="0"/>
                                  </p:stCondLst>
                                  <p:childTnLst>
                                    <p:animScale>
                                      <p:cBhvr>
                                        <p:cTn id="22" dur="2000" fill="hold"/>
                                        <p:tgtEl>
                                          <p:spTgt spid="5">
                                            <p:graphicEl>
                                              <a:dgm id="{68AE92AD-D830-F948-B5D4-02C6B88541B5}"/>
                                            </p:graphicEl>
                                          </p:spTgt>
                                        </p:tgtEl>
                                      </p:cBhvr>
                                      <p:by x="50000" y="50000"/>
                                    </p:animScale>
                                  </p:childTnLst>
                                </p:cTn>
                              </p:par>
                              <p:par>
                                <p:cTn id="23" presetID="6" presetClass="emph" presetSubtype="0" fill="hold" grpId="1" nodeType="withEffect">
                                  <p:stCondLst>
                                    <p:cond delay="0"/>
                                  </p:stCondLst>
                                  <p:childTnLst>
                                    <p:animScale>
                                      <p:cBhvr>
                                        <p:cTn id="24" dur="2000" fill="hold"/>
                                        <p:tgtEl>
                                          <p:spTgt spid="5">
                                            <p:graphicEl>
                                              <a:dgm id="{40C17CCE-11F0-0844-B402-7082C404D23B}"/>
                                            </p:graphicEl>
                                          </p:spTgt>
                                        </p:tgtEl>
                                      </p:cBhvr>
                                      <p:by x="50000" y="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5">
                                            <p:graphicEl>
                                              <a:dgm id="{2524631C-F464-3243-943D-37C317E19975}"/>
                                            </p:graphicEl>
                                          </p:spTgt>
                                        </p:tgtEl>
                                      </p:cBhvr>
                                      <p:by x="50000" y="50000"/>
                                    </p:animScale>
                                  </p:childTnLst>
                                </p:cTn>
                              </p:par>
                              <p:par>
                                <p:cTn id="29" presetID="6" presetClass="emph" presetSubtype="0" fill="hold" grpId="1" nodeType="withEffect">
                                  <p:stCondLst>
                                    <p:cond delay="0"/>
                                  </p:stCondLst>
                                  <p:childTnLst>
                                    <p:animScale>
                                      <p:cBhvr>
                                        <p:cTn id="30" dur="2000" fill="hold"/>
                                        <p:tgtEl>
                                          <p:spTgt spid="5">
                                            <p:graphicEl>
                                              <a:dgm id="{0445B3D1-D1B3-3746-8290-F8301E69EC76}"/>
                                            </p:graphicEl>
                                          </p:spTgt>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Happiness Advantage</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46193455"/>
              </p:ext>
            </p:extLst>
          </p:nvPr>
        </p:nvGraphicFramePr>
        <p:xfrm>
          <a:off x="457200" y="2286000"/>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Up Arrow 4"/>
          <p:cNvSpPr/>
          <p:nvPr/>
        </p:nvSpPr>
        <p:spPr>
          <a:xfrm flipH="1">
            <a:off x="1143000" y="4114800"/>
            <a:ext cx="6705600" cy="1600200"/>
          </a:xfrm>
          <a:prstGeom prst="curvedUp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descr="Screen Shot 2015-03-26 at 10.32.41 PM.png"/>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88922" y1="5367" x2="91765" y2="94986"/>
                      </a14:backgroundRemoval>
                    </a14:imgEffect>
                  </a14:imgLayer>
                </a14:imgProps>
              </a:ext>
              <a:ext uri="{28A0092B-C50C-407E-A947-70E740481C1C}">
                <a14:useLocalDpi xmlns:a14="http://schemas.microsoft.com/office/drawing/2010/main" val="0"/>
              </a:ext>
            </a:extLst>
          </a:blip>
          <a:stretch>
            <a:fillRect/>
          </a:stretch>
        </p:blipFill>
        <p:spPr>
          <a:xfrm>
            <a:off x="7010400" y="0"/>
            <a:ext cx="1828800" cy="2538805"/>
          </a:xfrm>
          <a:prstGeom prst="rect">
            <a:avLst/>
          </a:prstGeom>
        </p:spPr>
      </p:pic>
    </p:spTree>
    <p:extLst>
      <p:ext uri="{BB962C8B-B14F-4D97-AF65-F5344CB8AC3E}">
        <p14:creationId xmlns:p14="http://schemas.microsoft.com/office/powerpoint/2010/main" val="55077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B441FA2-2B30-9C42-895F-DF7EEA32E3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8AE92AD-D830-F948-B5D4-02C6B88541B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40C17CCE-11F0-0844-B402-7082C404D23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524631C-F464-3243-943D-37C317E1997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0445B3D1-D1B3-3746-8290-F8301E69EC7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&amp; Actions</a:t>
            </a:r>
            <a:endParaRPr lang="en-US" dirty="0"/>
          </a:p>
        </p:txBody>
      </p:sp>
      <p:sp>
        <p:nvSpPr>
          <p:cNvPr id="3" name="Content Placeholder 2"/>
          <p:cNvSpPr>
            <a:spLocks noGrp="1"/>
          </p:cNvSpPr>
          <p:nvPr>
            <p:ph idx="1"/>
          </p:nvPr>
        </p:nvSpPr>
        <p:spPr>
          <a:xfrm>
            <a:off x="304800" y="1600200"/>
            <a:ext cx="8229600" cy="4876800"/>
          </a:xfrm>
        </p:spPr>
        <p:txBody>
          <a:bodyPr/>
          <a:lstStyle/>
          <a:p>
            <a:pPr marL="0" indent="0">
              <a:buNone/>
            </a:pPr>
            <a:r>
              <a:rPr lang="en-US" dirty="0" smtClean="0"/>
              <a:t>You maximize student potential when you convey an authentic positive </a:t>
            </a:r>
            <a:r>
              <a:rPr lang="en-US" b="1" u="sng" dirty="0" smtClean="0"/>
              <a:t>attitude</a:t>
            </a:r>
            <a:r>
              <a:rPr lang="en-US" dirty="0" smtClean="0"/>
              <a:t>: </a:t>
            </a:r>
          </a:p>
          <a:p>
            <a:pPr marL="0" indent="0">
              <a:buNone/>
            </a:pPr>
            <a:endParaRPr lang="en-US" sz="1800" dirty="0" smtClean="0"/>
          </a:p>
          <a:p>
            <a:pPr marL="0" indent="0">
              <a:buNone/>
            </a:pPr>
            <a:r>
              <a:rPr lang="en-US" i="1" dirty="0" smtClean="0"/>
              <a:t>“I </a:t>
            </a:r>
            <a:r>
              <a:rPr lang="en-US" i="1" dirty="0"/>
              <a:t>believe in </a:t>
            </a:r>
            <a:r>
              <a:rPr lang="en-US" i="1" dirty="0" smtClean="0"/>
              <a:t>you</a:t>
            </a:r>
            <a:r>
              <a:rPr lang="en-US" i="1" dirty="0"/>
              <a:t>. I know you will succeed this year and beyond, and I am absolutely thrilled to be part of your life</a:t>
            </a:r>
            <a:r>
              <a:rPr lang="en-US" i="1" dirty="0" smtClean="0"/>
              <a:t>.”</a:t>
            </a:r>
            <a:r>
              <a:rPr lang="en-US" i="1" dirty="0"/>
              <a:t/>
            </a:r>
            <a:br>
              <a:rPr lang="en-US" i="1" dirty="0"/>
            </a:br>
            <a:endParaRPr lang="en-US" i="1" dirty="0" smtClean="0"/>
          </a:p>
          <a:p>
            <a:pPr marL="0" indent="0">
              <a:buNone/>
            </a:pPr>
            <a:r>
              <a:rPr lang="en-US" dirty="0" smtClean="0"/>
              <a:t>And </a:t>
            </a:r>
            <a:r>
              <a:rPr lang="en-US" dirty="0"/>
              <a:t>then, through </a:t>
            </a:r>
            <a:r>
              <a:rPr lang="en-US" dirty="0" smtClean="0"/>
              <a:t>your daily </a:t>
            </a:r>
            <a:r>
              <a:rPr lang="en-US" b="1" u="sng" dirty="0"/>
              <a:t>actions</a:t>
            </a:r>
            <a:r>
              <a:rPr lang="en-US" dirty="0"/>
              <a:t> - show </a:t>
            </a:r>
            <a:r>
              <a:rPr lang="en-US" dirty="0" smtClean="0"/>
              <a:t>you mean </a:t>
            </a:r>
            <a:r>
              <a:rPr lang="en-US" dirty="0"/>
              <a:t>it. </a:t>
            </a:r>
            <a:r>
              <a:rPr lang="en-US" dirty="0" smtClean="0"/>
              <a:t>			- Charlie </a:t>
            </a:r>
            <a:r>
              <a:rPr lang="en-US" dirty="0" err="1" smtClean="0"/>
              <a:t>Appelstein</a:t>
            </a:r>
            <a:endParaRPr lang="en-US" dirty="0"/>
          </a:p>
        </p:txBody>
      </p:sp>
      <p:pic>
        <p:nvPicPr>
          <p:cNvPr id="5" name="Picture 4"/>
          <p:cNvPicPr>
            <a:picLocks noChangeAspect="1"/>
          </p:cNvPicPr>
          <p:nvPr/>
        </p:nvPicPr>
        <p:blipFill>
          <a:blip r:embed="rId2"/>
          <a:stretch>
            <a:fillRect/>
          </a:stretch>
        </p:blipFill>
        <p:spPr>
          <a:xfrm>
            <a:off x="7620000" y="76200"/>
            <a:ext cx="1474312" cy="2195444"/>
          </a:xfrm>
          <a:prstGeom prst="rect">
            <a:avLst/>
          </a:prstGeom>
        </p:spPr>
      </p:pic>
    </p:spTree>
    <p:extLst>
      <p:ext uri="{BB962C8B-B14F-4D97-AF65-F5344CB8AC3E}">
        <p14:creationId xmlns:p14="http://schemas.microsoft.com/office/powerpoint/2010/main" val="307318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i="1" dirty="0"/>
              <a:t>Selecting </a:t>
            </a:r>
            <a:r>
              <a:rPr lang="en-US" i="1" dirty="0" smtClean="0"/>
              <a:t>Strategies</a:t>
            </a:r>
            <a:endParaRPr lang="en-US" i="1" dirty="0"/>
          </a:p>
        </p:txBody>
      </p:sp>
      <p:sp>
        <p:nvSpPr>
          <p:cNvPr id="3" name="Content Placeholder 2"/>
          <p:cNvSpPr>
            <a:spLocks noGrp="1"/>
          </p:cNvSpPr>
          <p:nvPr>
            <p:ph idx="1"/>
          </p:nvPr>
        </p:nvSpPr>
        <p:spPr>
          <a:xfrm>
            <a:off x="457200" y="1371600"/>
            <a:ext cx="8229600" cy="4876800"/>
          </a:xfrm>
        </p:spPr>
        <p:txBody>
          <a:bodyPr/>
          <a:lstStyle/>
          <a:p>
            <a:pPr marL="0" indent="0">
              <a:buNone/>
            </a:pPr>
            <a:r>
              <a:rPr lang="en-US" i="1" dirty="0" smtClean="0"/>
              <a:t>As you identify unique strategies, use the sticky notes to post strategies on the laminated charts posted around the room:</a:t>
            </a:r>
          </a:p>
          <a:p>
            <a:endParaRPr lang="en-US" i="1" dirty="0"/>
          </a:p>
        </p:txBody>
      </p:sp>
      <p:graphicFrame>
        <p:nvGraphicFramePr>
          <p:cNvPr id="4" name="Diagram 3"/>
          <p:cNvGraphicFramePr/>
          <p:nvPr>
            <p:extLst>
              <p:ext uri="{D42A27DB-BD31-4B8C-83A1-F6EECF244321}">
                <p14:modId xmlns:p14="http://schemas.microsoft.com/office/powerpoint/2010/main" val="4115205592"/>
              </p:ext>
            </p:extLst>
          </p:nvPr>
        </p:nvGraphicFramePr>
        <p:xfrm>
          <a:off x="457200" y="2743200"/>
          <a:ext cx="8153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789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Clarity.thmx</Template>
  <TotalTime>27604</TotalTime>
  <Words>2377</Words>
  <Application>Microsoft Macintosh PowerPoint</Application>
  <PresentationFormat>On-screen Show (4:3)</PresentationFormat>
  <Paragraphs>489</Paragraphs>
  <Slides>45</Slides>
  <Notes>26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Clarity</vt:lpstr>
      <vt:lpstr>1_Clarity</vt:lpstr>
      <vt:lpstr>VTPBiS  Intensive Level  </vt:lpstr>
      <vt:lpstr>Welcome to Day 2!  Agenda</vt:lpstr>
      <vt:lpstr>PowerPoint Presentation</vt:lpstr>
      <vt:lpstr>Review Yesterday’s Team Time</vt:lpstr>
      <vt:lpstr>Review Yesterday’s Team Time </vt:lpstr>
      <vt:lpstr>Formula for Happiness</vt:lpstr>
      <vt:lpstr>Happiness Advantage</vt:lpstr>
      <vt:lpstr>Attitudes &amp; Actions</vt:lpstr>
      <vt:lpstr>Selecting Strategies</vt:lpstr>
      <vt:lpstr>F-BSP Strategy Types</vt:lpstr>
      <vt:lpstr>Setting Event Strategies</vt:lpstr>
      <vt:lpstr>PowerPoint Presentation</vt:lpstr>
      <vt:lpstr>Basic Concepts</vt:lpstr>
      <vt:lpstr>What is trauma?</vt:lpstr>
      <vt:lpstr>Elephant Circle</vt:lpstr>
      <vt:lpstr>Young Children in Custody (0-5)</vt:lpstr>
      <vt:lpstr>General Strategies</vt:lpstr>
      <vt:lpstr>When should you refer?</vt:lpstr>
      <vt:lpstr>Effective Mental Health Interventions</vt:lpstr>
      <vt:lpstr>Taking Care of Yourself</vt:lpstr>
      <vt:lpstr>Handouts</vt:lpstr>
      <vt:lpstr>Activity</vt:lpstr>
      <vt:lpstr>F-BSP Strategy Types</vt:lpstr>
      <vt:lpstr>Antecedent Strategies</vt:lpstr>
      <vt:lpstr>De-escalation Strategies</vt:lpstr>
      <vt:lpstr>Activity</vt:lpstr>
      <vt:lpstr>F-BSP Strategy Types</vt:lpstr>
      <vt:lpstr>Social Emotional Learning</vt:lpstr>
      <vt:lpstr> Matching Interventions to types of  social skills problems: </vt:lpstr>
      <vt:lpstr>Classification of Social Skills</vt:lpstr>
      <vt:lpstr>Universal screening will help you…</vt:lpstr>
      <vt:lpstr>Social Skills Basics</vt:lpstr>
      <vt:lpstr>Instructional Approach</vt:lpstr>
      <vt:lpstr>Social Skills Instruction at the Intensive Level</vt:lpstr>
      <vt:lpstr>Some SEL Examples</vt:lpstr>
      <vt:lpstr>Activity</vt:lpstr>
      <vt:lpstr>F-BSP Strategy Types</vt:lpstr>
      <vt:lpstr>Consequence Strategies</vt:lpstr>
      <vt:lpstr>Supports and Practices</vt:lpstr>
      <vt:lpstr>Life Space Crisis Intervention</vt:lpstr>
      <vt:lpstr>Restorative Justice</vt:lpstr>
      <vt:lpstr>Activity</vt:lpstr>
      <vt:lpstr>Resources for Interventions</vt:lpstr>
      <vt:lpstr>Activity</vt:lpstr>
      <vt:lpstr>Team Time</vt:lpstr>
    </vt:vector>
  </TitlesOfParts>
  <Manager/>
  <Company>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jjohnson</dc:creator>
  <cp:keywords/>
  <dc:description/>
  <cp:lastModifiedBy>Tracy Harris</cp:lastModifiedBy>
  <cp:revision>712</cp:revision>
  <cp:lastPrinted>2011-07-05T17:11:18Z</cp:lastPrinted>
  <dcterms:created xsi:type="dcterms:W3CDTF">2011-05-03T20:12:19Z</dcterms:created>
  <dcterms:modified xsi:type="dcterms:W3CDTF">2015-06-17T18:13:07Z</dcterms:modified>
  <cp:category/>
</cp:coreProperties>
</file>