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4159" r:id="rId2"/>
  </p:sldMasterIdLst>
  <p:notesMasterIdLst>
    <p:notesMasterId r:id="rId36"/>
  </p:notesMasterIdLst>
  <p:handoutMasterIdLst>
    <p:handoutMasterId r:id="rId37"/>
  </p:handoutMasterIdLst>
  <p:sldIdLst>
    <p:sldId id="1409" r:id="rId3"/>
    <p:sldId id="1410" r:id="rId4"/>
    <p:sldId id="1443" r:id="rId5"/>
    <p:sldId id="1388" r:id="rId6"/>
    <p:sldId id="1444" r:id="rId7"/>
    <p:sldId id="1492" r:id="rId8"/>
    <p:sldId id="1493" r:id="rId9"/>
    <p:sldId id="1440" r:id="rId10"/>
    <p:sldId id="1436" r:id="rId11"/>
    <p:sldId id="1412" r:id="rId12"/>
    <p:sldId id="1414" r:id="rId13"/>
    <p:sldId id="1415" r:id="rId14"/>
    <p:sldId id="1499" r:id="rId15"/>
    <p:sldId id="1441" r:id="rId16"/>
    <p:sldId id="1477" r:id="rId17"/>
    <p:sldId id="1417" r:id="rId18"/>
    <p:sldId id="1418" r:id="rId19"/>
    <p:sldId id="1420" r:id="rId20"/>
    <p:sldId id="1421" r:id="rId21"/>
    <p:sldId id="1423" r:id="rId22"/>
    <p:sldId id="1422" r:id="rId23"/>
    <p:sldId id="1446" r:id="rId24"/>
    <p:sldId id="1494" r:id="rId25"/>
    <p:sldId id="1495" r:id="rId26"/>
    <p:sldId id="1479" r:id="rId27"/>
    <p:sldId id="1480" r:id="rId28"/>
    <p:sldId id="1452" r:id="rId29"/>
    <p:sldId id="1453" r:id="rId30"/>
    <p:sldId id="1482" r:id="rId31"/>
    <p:sldId id="1486" r:id="rId32"/>
    <p:sldId id="1485" r:id="rId33"/>
    <p:sldId id="1498" r:id="rId34"/>
    <p:sldId id="1483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D95A26"/>
    <a:srgbClr val="008040"/>
    <a:srgbClr val="006600"/>
    <a:srgbClr val="0000FF"/>
    <a:srgbClr val="FF0000"/>
    <a:srgbClr val="CC00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4" autoAdjust="0"/>
    <p:restoredTop sz="79684" autoAdjust="0"/>
  </p:normalViewPr>
  <p:slideViewPr>
    <p:cSldViewPr>
      <p:cViewPr varScale="1">
        <p:scale>
          <a:sx n="71" d="100"/>
          <a:sy n="71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0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Receiving </a:t>
            </a:r>
            <a:r>
              <a:rPr lang="en-US" sz="2800" dirty="0" smtClean="0"/>
              <a:t>CICO (</a:t>
            </a:r>
            <a:r>
              <a:rPr lang="en-US" sz="2800" i="1" dirty="0" smtClean="0"/>
              <a:t>from SWIS</a:t>
            </a:r>
            <a:r>
              <a:rPr lang="en-US" sz="2800" dirty="0" smtClean="0"/>
              <a:t>)</a:t>
            </a:r>
            <a:endParaRPr lang="en-US" sz="2800" dirty="0"/>
          </a:p>
        </c:rich>
      </c:tx>
      <c:layout>
        <c:manualLayout>
          <c:xMode val="edge"/>
          <c:yMode val="edge"/>
          <c:x val="0.337203612260332"/>
          <c:y val="0.0062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0382740351900457"/>
          <c:y val="0.179999753937008"/>
          <c:w val="0.996172596480995"/>
          <c:h val="0.692906742125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Typically Benefit</c:v>
                </c:pt>
                <c:pt idx="1">
                  <c:v>Your Average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0.12</c:v>
                </c:pt>
                <c:pt idx="1">
                  <c:v>0.015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758152"/>
        <c:axId val="2146761160"/>
      </c:barChart>
      <c:catAx>
        <c:axId val="2146758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en-US"/>
          </a:p>
        </c:txPr>
        <c:crossAx val="2146761160"/>
        <c:crosses val="autoZero"/>
        <c:auto val="1"/>
        <c:lblAlgn val="ctr"/>
        <c:lblOffset val="100"/>
        <c:noMultiLvlLbl val="0"/>
      </c:catAx>
      <c:valAx>
        <c:axId val="21467611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46758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1422C-3014-A642-9835-2E1ACE197D9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D09F77-7C33-9841-BA85-A3145DCF56CB}">
      <dgm:prSet/>
      <dgm:spPr/>
      <dgm:t>
        <a:bodyPr/>
        <a:lstStyle/>
        <a:p>
          <a:pPr rtl="0"/>
          <a:r>
            <a:rPr lang="en-US" dirty="0" smtClean="0"/>
            <a:t>As a Team, identify 2-3 big strengths your team is bringing to the strand</a:t>
          </a:r>
          <a:endParaRPr lang="en-US" dirty="0"/>
        </a:p>
      </dgm:t>
    </dgm:pt>
    <dgm:pt modelId="{1EAD221E-D1F2-B948-BD9F-058B13CF78F6}" type="parTrans" cxnId="{7AC9BD44-EB5E-A144-944F-4646FD4E0E70}">
      <dgm:prSet/>
      <dgm:spPr/>
      <dgm:t>
        <a:bodyPr/>
        <a:lstStyle/>
        <a:p>
          <a:endParaRPr lang="en-US"/>
        </a:p>
      </dgm:t>
    </dgm:pt>
    <dgm:pt modelId="{82E2BCF2-439B-6D4C-A0C3-7D7992FE28C1}" type="sibTrans" cxnId="{7AC9BD44-EB5E-A144-944F-4646FD4E0E70}">
      <dgm:prSet/>
      <dgm:spPr/>
      <dgm:t>
        <a:bodyPr/>
        <a:lstStyle/>
        <a:p>
          <a:endParaRPr lang="en-US"/>
        </a:p>
      </dgm:t>
    </dgm:pt>
    <dgm:pt modelId="{2C4726EE-2FD8-9245-A684-2D95802F18F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Select one person from your team to introduce your team members and list your strengths</a:t>
          </a:r>
          <a:endParaRPr lang="en-US" dirty="0">
            <a:solidFill>
              <a:schemeClr val="tx1"/>
            </a:solidFill>
          </a:endParaRPr>
        </a:p>
      </dgm:t>
    </dgm:pt>
    <dgm:pt modelId="{1913DA51-53F5-2A48-A76B-B91A31A3F2EA}" type="parTrans" cxnId="{64D20AA1-D37C-A54F-AFF8-CCBFE30A1601}">
      <dgm:prSet/>
      <dgm:spPr/>
      <dgm:t>
        <a:bodyPr/>
        <a:lstStyle/>
        <a:p>
          <a:endParaRPr lang="en-US"/>
        </a:p>
      </dgm:t>
    </dgm:pt>
    <dgm:pt modelId="{E25CCCAD-0248-0447-909A-8AC5ABBDE261}" type="sibTrans" cxnId="{64D20AA1-D37C-A54F-AFF8-CCBFE30A1601}">
      <dgm:prSet/>
      <dgm:spPr/>
      <dgm:t>
        <a:bodyPr/>
        <a:lstStyle/>
        <a:p>
          <a:endParaRPr lang="en-US"/>
        </a:p>
      </dgm:t>
    </dgm:pt>
    <dgm:pt modelId="{3BE61E6E-4240-C54A-873C-5287B8C3447D}" type="pres">
      <dgm:prSet presAssocID="{E8A1422C-3014-A642-9835-2E1ACE197D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5A937B-EDE2-9443-A4CF-CA87F7AA60BD}" type="pres">
      <dgm:prSet presAssocID="{A4D09F77-7C33-9841-BA85-A3145DCF56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EA89-50B2-9F49-A69D-CFF8BB31250A}" type="pres">
      <dgm:prSet presAssocID="{82E2BCF2-439B-6D4C-A0C3-7D7992FE28C1}" presName="sibTrans" presStyleCnt="0"/>
      <dgm:spPr/>
    </dgm:pt>
    <dgm:pt modelId="{6472131B-9102-2A42-9019-CD03DC28432E}" type="pres">
      <dgm:prSet presAssocID="{2C4726EE-2FD8-9245-A684-2D95802F18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D20AA1-D37C-A54F-AFF8-CCBFE30A1601}" srcId="{E8A1422C-3014-A642-9835-2E1ACE197D96}" destId="{2C4726EE-2FD8-9245-A684-2D95802F18FC}" srcOrd="1" destOrd="0" parTransId="{1913DA51-53F5-2A48-A76B-B91A31A3F2EA}" sibTransId="{E25CCCAD-0248-0447-909A-8AC5ABBDE261}"/>
    <dgm:cxn modelId="{597466A0-6924-3747-AF66-9C3522FFE1B1}" type="presOf" srcId="{E8A1422C-3014-A642-9835-2E1ACE197D96}" destId="{3BE61E6E-4240-C54A-873C-5287B8C3447D}" srcOrd="0" destOrd="0" presId="urn:microsoft.com/office/officeart/2005/8/layout/default"/>
    <dgm:cxn modelId="{F3D8DF12-DF15-034F-9A1F-4F3786E6EAF1}" type="presOf" srcId="{A4D09F77-7C33-9841-BA85-A3145DCF56CB}" destId="{D35A937B-EDE2-9443-A4CF-CA87F7AA60BD}" srcOrd="0" destOrd="0" presId="urn:microsoft.com/office/officeart/2005/8/layout/default"/>
    <dgm:cxn modelId="{7AC9BD44-EB5E-A144-944F-4646FD4E0E70}" srcId="{E8A1422C-3014-A642-9835-2E1ACE197D96}" destId="{A4D09F77-7C33-9841-BA85-A3145DCF56CB}" srcOrd="0" destOrd="0" parTransId="{1EAD221E-D1F2-B948-BD9F-058B13CF78F6}" sibTransId="{82E2BCF2-439B-6D4C-A0C3-7D7992FE28C1}"/>
    <dgm:cxn modelId="{AB7AFC97-BDEE-BE4E-ABB8-428317F9B4BB}" type="presOf" srcId="{2C4726EE-2FD8-9245-A684-2D95802F18FC}" destId="{6472131B-9102-2A42-9019-CD03DC28432E}" srcOrd="0" destOrd="0" presId="urn:microsoft.com/office/officeart/2005/8/layout/default"/>
    <dgm:cxn modelId="{4ADE4A7F-906D-D840-9891-F9B6EBA0E59A}" type="presParOf" srcId="{3BE61E6E-4240-C54A-873C-5287B8C3447D}" destId="{D35A937B-EDE2-9443-A4CF-CA87F7AA60BD}" srcOrd="0" destOrd="0" presId="urn:microsoft.com/office/officeart/2005/8/layout/default"/>
    <dgm:cxn modelId="{4A0A2636-4B6A-3546-A70A-2804635E0866}" type="presParOf" srcId="{3BE61E6E-4240-C54A-873C-5287B8C3447D}" destId="{4FA4EA89-50B2-9F49-A69D-CFF8BB31250A}" srcOrd="1" destOrd="0" presId="urn:microsoft.com/office/officeart/2005/8/layout/default"/>
    <dgm:cxn modelId="{AF7C011A-DB75-E040-BC2F-C9EEE2B4FE54}" type="presParOf" srcId="{3BE61E6E-4240-C54A-873C-5287B8C3447D}" destId="{6472131B-9102-2A42-9019-CD03DC28432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BBD6E-11B5-2741-9AB1-24B1120C1D83}" type="doc">
      <dgm:prSet loTypeId="urn:microsoft.com/office/officeart/2005/8/layout/h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9BDFC5-D8A5-F24C-AA0B-0F595DBDD05B}">
      <dgm:prSet/>
      <dgm:spPr/>
      <dgm:t>
        <a:bodyPr/>
        <a:lstStyle/>
        <a:p>
          <a:pPr rtl="0"/>
          <a:r>
            <a:rPr lang="en-US" dirty="0" smtClean="0"/>
            <a:t>Day 1</a:t>
          </a:r>
          <a:endParaRPr lang="en-US" dirty="0"/>
        </a:p>
      </dgm:t>
    </dgm:pt>
    <dgm:pt modelId="{1CB8C06F-89CD-AA4B-B0A1-D723E2CFD0DE}" type="parTrans" cxnId="{F311C3C4-F57C-5747-8903-7F2140C24D72}">
      <dgm:prSet/>
      <dgm:spPr/>
      <dgm:t>
        <a:bodyPr/>
        <a:lstStyle/>
        <a:p>
          <a:endParaRPr lang="en-US"/>
        </a:p>
      </dgm:t>
    </dgm:pt>
    <dgm:pt modelId="{53F60BCF-F096-BD40-A400-ED39185544DA}" type="sibTrans" cxnId="{F311C3C4-F57C-5747-8903-7F2140C24D72}">
      <dgm:prSet/>
      <dgm:spPr/>
      <dgm:t>
        <a:bodyPr/>
        <a:lstStyle/>
        <a:p>
          <a:endParaRPr lang="en-US"/>
        </a:p>
      </dgm:t>
    </dgm:pt>
    <dgm:pt modelId="{FC2FC565-83B9-D449-8818-1C2617696363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Day 3</a:t>
          </a:r>
          <a:endParaRPr lang="en-US" dirty="0">
            <a:solidFill>
              <a:schemeClr val="bg1"/>
            </a:solidFill>
          </a:endParaRPr>
        </a:p>
      </dgm:t>
    </dgm:pt>
    <dgm:pt modelId="{EB0D848D-4295-0C42-9247-7D69F99E68F0}" type="parTrans" cxnId="{83C9A096-00BE-6E4E-AB96-CD0A606621DA}">
      <dgm:prSet/>
      <dgm:spPr/>
      <dgm:t>
        <a:bodyPr/>
        <a:lstStyle/>
        <a:p>
          <a:endParaRPr lang="en-US"/>
        </a:p>
      </dgm:t>
    </dgm:pt>
    <dgm:pt modelId="{7074348B-E17E-444E-BF3A-C28E25ADAD8A}" type="sibTrans" cxnId="{83C9A096-00BE-6E4E-AB96-CD0A606621DA}">
      <dgm:prSet/>
      <dgm:spPr/>
      <dgm:t>
        <a:bodyPr/>
        <a:lstStyle/>
        <a:p>
          <a:endParaRPr lang="en-US"/>
        </a:p>
      </dgm:t>
    </dgm:pt>
    <dgm:pt modelId="{79087DF8-6849-9648-A1E0-D46944EB2B59}">
      <dgm:prSet/>
      <dgm:spPr/>
      <dgm:t>
        <a:bodyPr/>
        <a:lstStyle/>
        <a:p>
          <a:pPr rtl="0"/>
          <a:r>
            <a:rPr lang="en-US" dirty="0" smtClean="0"/>
            <a:t>Students &amp; Families</a:t>
          </a:r>
          <a:endParaRPr lang="en-US" dirty="0"/>
        </a:p>
      </dgm:t>
    </dgm:pt>
    <dgm:pt modelId="{1BEB7F77-744C-8F40-BEC7-C58D16670D12}" type="parTrans" cxnId="{77956F27-074E-6B42-87A9-451CDBC07092}">
      <dgm:prSet/>
      <dgm:spPr/>
      <dgm:t>
        <a:bodyPr/>
        <a:lstStyle/>
        <a:p>
          <a:endParaRPr lang="en-US"/>
        </a:p>
      </dgm:t>
    </dgm:pt>
    <dgm:pt modelId="{A3BAD990-ADEA-3C4D-B3F6-5FFEE56C4488}" type="sibTrans" cxnId="{77956F27-074E-6B42-87A9-451CDBC07092}">
      <dgm:prSet/>
      <dgm:spPr/>
      <dgm:t>
        <a:bodyPr/>
        <a:lstStyle/>
        <a:p>
          <a:endParaRPr lang="en-US"/>
        </a:p>
      </dgm:t>
    </dgm:pt>
    <dgm:pt modelId="{6948AC6F-60B9-694C-A6D6-6FE79C036172}">
      <dgm:prSet/>
      <dgm:spPr/>
      <dgm:t>
        <a:bodyPr/>
        <a:lstStyle/>
        <a:p>
          <a:pPr rtl="0"/>
          <a:r>
            <a:rPr lang="en-US" dirty="0" smtClean="0"/>
            <a:t>Goals</a:t>
          </a:r>
          <a:endParaRPr lang="en-US" dirty="0"/>
        </a:p>
      </dgm:t>
    </dgm:pt>
    <dgm:pt modelId="{0DC35BFF-459B-5C43-9105-1C51C339AE46}" type="parTrans" cxnId="{3009AF62-59C2-C44A-A3CD-580C7B08E34E}">
      <dgm:prSet/>
      <dgm:spPr/>
      <dgm:t>
        <a:bodyPr/>
        <a:lstStyle/>
        <a:p>
          <a:endParaRPr lang="en-US"/>
        </a:p>
      </dgm:t>
    </dgm:pt>
    <dgm:pt modelId="{AB6B8918-5EC9-7647-BA9E-C985088DB053}" type="sibTrans" cxnId="{3009AF62-59C2-C44A-A3CD-580C7B08E34E}">
      <dgm:prSet/>
      <dgm:spPr/>
      <dgm:t>
        <a:bodyPr/>
        <a:lstStyle/>
        <a:p>
          <a:endParaRPr lang="en-US"/>
        </a:p>
      </dgm:t>
    </dgm:pt>
    <dgm:pt modelId="{762C999B-A4C6-3142-AF4A-B1438CFE6DAF}">
      <dgm:prSet/>
      <dgm:spPr/>
      <dgm:t>
        <a:bodyPr/>
        <a:lstStyle/>
        <a:p>
          <a:pPr rtl="0"/>
          <a:r>
            <a:rPr lang="en-US" dirty="0" smtClean="0"/>
            <a:t>Targeted</a:t>
          </a:r>
          <a:endParaRPr lang="en-US" dirty="0"/>
        </a:p>
      </dgm:t>
    </dgm:pt>
    <dgm:pt modelId="{2B5FEADF-3B74-574A-BC8A-E2FCB3FCD3B3}" type="parTrans" cxnId="{4D264F3F-5ADB-9D4B-90C1-417A8B9A51C8}">
      <dgm:prSet/>
      <dgm:spPr/>
      <dgm:t>
        <a:bodyPr/>
        <a:lstStyle/>
        <a:p>
          <a:endParaRPr lang="en-US"/>
        </a:p>
      </dgm:t>
    </dgm:pt>
    <dgm:pt modelId="{BF6CA31C-2633-584D-8CF8-5EE03128D129}" type="sibTrans" cxnId="{4D264F3F-5ADB-9D4B-90C1-417A8B9A51C8}">
      <dgm:prSet/>
      <dgm:spPr/>
      <dgm:t>
        <a:bodyPr/>
        <a:lstStyle/>
        <a:p>
          <a:endParaRPr lang="en-US"/>
        </a:p>
      </dgm:t>
    </dgm:pt>
    <dgm:pt modelId="{4B71CE11-42A7-8547-A0A4-7D75B71A540B}">
      <dgm:prSet/>
      <dgm:spPr/>
      <dgm:t>
        <a:bodyPr/>
        <a:lstStyle/>
        <a:p>
          <a:pPr rtl="0"/>
          <a:r>
            <a:rPr lang="en-US" dirty="0" smtClean="0"/>
            <a:t>Teaming</a:t>
          </a:r>
          <a:endParaRPr lang="en-US" dirty="0"/>
        </a:p>
      </dgm:t>
    </dgm:pt>
    <dgm:pt modelId="{0962E8D9-1475-BA48-BE18-58E9D3428D0D}" type="parTrans" cxnId="{0C2F0272-5A69-CE4E-9F27-87C0A2A9DCF7}">
      <dgm:prSet/>
      <dgm:spPr/>
      <dgm:t>
        <a:bodyPr/>
        <a:lstStyle/>
        <a:p>
          <a:endParaRPr lang="en-US"/>
        </a:p>
      </dgm:t>
    </dgm:pt>
    <dgm:pt modelId="{F51298BD-D6FA-4340-A51D-33BB4C6BDC76}" type="sibTrans" cxnId="{0C2F0272-5A69-CE4E-9F27-87C0A2A9DCF7}">
      <dgm:prSet/>
      <dgm:spPr/>
      <dgm:t>
        <a:bodyPr/>
        <a:lstStyle/>
        <a:p>
          <a:endParaRPr lang="en-US"/>
        </a:p>
      </dgm:t>
    </dgm:pt>
    <dgm:pt modelId="{71EF0770-4673-524C-82D3-69572F09610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Specific Interventions</a:t>
          </a:r>
          <a:endParaRPr lang="en-US" dirty="0">
            <a:solidFill>
              <a:schemeClr val="tx1"/>
            </a:solidFill>
          </a:endParaRPr>
        </a:p>
      </dgm:t>
    </dgm:pt>
    <dgm:pt modelId="{4BC787E3-7C1D-E048-95D6-C19DAEEC4010}" type="parTrans" cxnId="{7240AE5E-485B-6447-84EE-F972067750FE}">
      <dgm:prSet/>
      <dgm:spPr/>
      <dgm:t>
        <a:bodyPr/>
        <a:lstStyle/>
        <a:p>
          <a:endParaRPr lang="en-US"/>
        </a:p>
      </dgm:t>
    </dgm:pt>
    <dgm:pt modelId="{3B4F01DD-9A7E-A646-B770-4F0389DBC325}" type="sibTrans" cxnId="{7240AE5E-485B-6447-84EE-F972067750FE}">
      <dgm:prSet/>
      <dgm:spPr/>
      <dgm:t>
        <a:bodyPr/>
        <a:lstStyle/>
        <a:p>
          <a:endParaRPr lang="en-US"/>
        </a:p>
      </dgm:t>
    </dgm:pt>
    <dgm:pt modelId="{14A56033-ACD8-2049-B0D5-20049CFF8A72}">
      <dgm:prSet/>
      <dgm:spPr/>
      <dgm:t>
        <a:bodyPr/>
        <a:lstStyle/>
        <a:p>
          <a:pPr rtl="0"/>
          <a:r>
            <a:rPr lang="en-US" dirty="0" smtClean="0"/>
            <a:t>Follow Up </a:t>
          </a:r>
          <a:endParaRPr lang="en-US" dirty="0"/>
        </a:p>
      </dgm:t>
    </dgm:pt>
    <dgm:pt modelId="{2DE16C67-936E-C048-A5A5-BCE45C1B8D97}" type="parTrans" cxnId="{25FC71A4-B70C-D64B-87CE-9CBDAC07893F}">
      <dgm:prSet/>
      <dgm:spPr/>
      <dgm:t>
        <a:bodyPr/>
        <a:lstStyle/>
        <a:p>
          <a:endParaRPr lang="en-US"/>
        </a:p>
      </dgm:t>
    </dgm:pt>
    <dgm:pt modelId="{721119F9-6DB3-DA44-AD00-A534CF2D1AE8}" type="sibTrans" cxnId="{25FC71A4-B70C-D64B-87CE-9CBDAC07893F}">
      <dgm:prSet/>
      <dgm:spPr/>
      <dgm:t>
        <a:bodyPr/>
        <a:lstStyle/>
        <a:p>
          <a:endParaRPr lang="en-US"/>
        </a:p>
      </dgm:t>
    </dgm:pt>
    <dgm:pt modelId="{0E475711-75A2-1A4D-9964-2A335EF8390D}">
      <dgm:prSet/>
      <dgm:spPr/>
      <dgm:t>
        <a:bodyPr/>
        <a:lstStyle/>
        <a:p>
          <a:pPr rtl="0"/>
          <a:r>
            <a:rPr lang="en-US" dirty="0" smtClean="0"/>
            <a:t>FBA/BSP</a:t>
          </a:r>
          <a:endParaRPr lang="en-US" dirty="0"/>
        </a:p>
      </dgm:t>
    </dgm:pt>
    <dgm:pt modelId="{03CF8707-E932-BF46-BD2C-F062EB4D2019}" type="parTrans" cxnId="{7693CF40-1BA7-F148-A762-8E5FE25C1FAB}">
      <dgm:prSet/>
      <dgm:spPr/>
      <dgm:t>
        <a:bodyPr/>
        <a:lstStyle/>
        <a:p>
          <a:endParaRPr lang="en-US"/>
        </a:p>
      </dgm:t>
    </dgm:pt>
    <dgm:pt modelId="{76849C51-4EA6-3E4A-912C-E250812CCAF0}" type="sibTrans" cxnId="{7693CF40-1BA7-F148-A762-8E5FE25C1FAB}">
      <dgm:prSet/>
      <dgm:spPr/>
      <dgm:t>
        <a:bodyPr/>
        <a:lstStyle/>
        <a:p>
          <a:endParaRPr lang="en-US"/>
        </a:p>
      </dgm:t>
    </dgm:pt>
    <dgm:pt modelId="{593AC074-4F8E-AF4E-9ED7-705C6622627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Rolling out</a:t>
          </a:r>
          <a:endParaRPr lang="en-US" dirty="0">
            <a:solidFill>
              <a:schemeClr val="tx1"/>
            </a:solidFill>
          </a:endParaRPr>
        </a:p>
      </dgm:t>
    </dgm:pt>
    <dgm:pt modelId="{AA331AEE-6BE8-B842-BF63-9B1ED3E84963}" type="parTrans" cxnId="{713AFEEA-52E0-4E42-B20F-F7A03307CE29}">
      <dgm:prSet/>
      <dgm:spPr/>
      <dgm:t>
        <a:bodyPr/>
        <a:lstStyle/>
        <a:p>
          <a:endParaRPr lang="en-US"/>
        </a:p>
      </dgm:t>
    </dgm:pt>
    <dgm:pt modelId="{6C44C15E-4A38-6B41-9A02-9AABF1208C11}" type="sibTrans" cxnId="{713AFEEA-52E0-4E42-B20F-F7A03307CE29}">
      <dgm:prSet/>
      <dgm:spPr/>
      <dgm:t>
        <a:bodyPr/>
        <a:lstStyle/>
        <a:p>
          <a:endParaRPr lang="en-US"/>
        </a:p>
      </dgm:t>
    </dgm:pt>
    <dgm:pt modelId="{F3E22CF5-70D4-034C-91B5-2D2D81AF22C3}">
      <dgm:prSet/>
      <dgm:spPr/>
      <dgm:t>
        <a:bodyPr/>
        <a:lstStyle/>
        <a:p>
          <a:pPr rtl="0"/>
          <a:r>
            <a:rPr lang="en-US" dirty="0" smtClean="0"/>
            <a:t>Day 2</a:t>
          </a:r>
          <a:endParaRPr lang="en-US" dirty="0"/>
        </a:p>
      </dgm:t>
    </dgm:pt>
    <dgm:pt modelId="{CBEE49D5-24C7-6D40-94C4-F2D343804518}" type="parTrans" cxnId="{B1AB52B6-A777-F546-A698-21D6D86DAA55}">
      <dgm:prSet/>
      <dgm:spPr/>
      <dgm:t>
        <a:bodyPr/>
        <a:lstStyle/>
        <a:p>
          <a:endParaRPr lang="en-US"/>
        </a:p>
      </dgm:t>
    </dgm:pt>
    <dgm:pt modelId="{6AE4FDEC-40D1-D84D-A204-FB6BC92C5927}" type="sibTrans" cxnId="{B1AB52B6-A777-F546-A698-21D6D86DAA55}">
      <dgm:prSet/>
      <dgm:spPr/>
      <dgm:t>
        <a:bodyPr/>
        <a:lstStyle/>
        <a:p>
          <a:endParaRPr lang="en-US"/>
        </a:p>
      </dgm:t>
    </dgm:pt>
    <dgm:pt modelId="{F5764A62-63B6-364E-8CD6-A88493820B1F}">
      <dgm:prSet/>
      <dgm:spPr/>
      <dgm:t>
        <a:bodyPr/>
        <a:lstStyle/>
        <a:p>
          <a:pPr rtl="0"/>
          <a:r>
            <a:rPr lang="en-US" dirty="0" smtClean="0">
              <a:solidFill>
                <a:srgbClr val="FFFFFF"/>
              </a:solidFill>
            </a:rPr>
            <a:t>Day 4</a:t>
          </a:r>
          <a:endParaRPr lang="en-US" dirty="0">
            <a:solidFill>
              <a:srgbClr val="FFFFFF"/>
            </a:solidFill>
          </a:endParaRPr>
        </a:p>
      </dgm:t>
    </dgm:pt>
    <dgm:pt modelId="{A3C776E5-9F9A-424C-926B-1B8567F77EEC}" type="parTrans" cxnId="{B4C8F255-D532-244D-8792-D39795DE4795}">
      <dgm:prSet/>
      <dgm:spPr/>
      <dgm:t>
        <a:bodyPr/>
        <a:lstStyle/>
        <a:p>
          <a:endParaRPr lang="en-US"/>
        </a:p>
      </dgm:t>
    </dgm:pt>
    <dgm:pt modelId="{C7B16F97-DE7D-B743-86D8-B2446D217650}" type="sibTrans" cxnId="{B4C8F255-D532-244D-8792-D39795DE4795}">
      <dgm:prSet/>
      <dgm:spPr/>
      <dgm:t>
        <a:bodyPr/>
        <a:lstStyle/>
        <a:p>
          <a:endParaRPr lang="en-US"/>
        </a:p>
      </dgm:t>
    </dgm:pt>
    <dgm:pt modelId="{C07FD622-DB2D-564D-880D-C648ED0ABE22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2FF32FB4-19C1-9A4D-9276-15D65CF37121}" type="parTrans" cxnId="{F5137859-1822-FC49-983D-D49FDA6124A5}">
      <dgm:prSet/>
      <dgm:spPr/>
      <dgm:t>
        <a:bodyPr/>
        <a:lstStyle/>
        <a:p>
          <a:endParaRPr lang="en-US"/>
        </a:p>
      </dgm:t>
    </dgm:pt>
    <dgm:pt modelId="{1009D20D-1E0A-C240-AE73-A80A282C7734}" type="sibTrans" cxnId="{F5137859-1822-FC49-983D-D49FDA6124A5}">
      <dgm:prSet/>
      <dgm:spPr/>
      <dgm:t>
        <a:bodyPr/>
        <a:lstStyle/>
        <a:p>
          <a:endParaRPr lang="en-US"/>
        </a:p>
      </dgm:t>
    </dgm:pt>
    <dgm:pt modelId="{69C71E9E-7451-BE4E-B39E-F11A3A8F7CE6}">
      <dgm:prSet/>
      <dgm:spPr/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2B58E821-C776-B045-8B41-53B18B42E1FE}" type="parTrans" cxnId="{7C8D2828-26F5-B14F-AD9C-990C924E6C73}">
      <dgm:prSet/>
      <dgm:spPr/>
      <dgm:t>
        <a:bodyPr/>
        <a:lstStyle/>
        <a:p>
          <a:endParaRPr lang="en-US"/>
        </a:p>
      </dgm:t>
    </dgm:pt>
    <dgm:pt modelId="{37DE689E-A086-4F4F-8B2F-33B48CCE689B}" type="sibTrans" cxnId="{7C8D2828-26F5-B14F-AD9C-990C924E6C73}">
      <dgm:prSet/>
      <dgm:spPr/>
      <dgm:t>
        <a:bodyPr/>
        <a:lstStyle/>
        <a:p>
          <a:endParaRPr lang="en-US"/>
        </a:p>
      </dgm:t>
    </dgm:pt>
    <dgm:pt modelId="{3F93B0FC-5288-4F4C-A8D7-BEEFB54C77B8}" type="pres">
      <dgm:prSet presAssocID="{A42BBD6E-11B5-2741-9AB1-24B1120C1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76F621-18F6-5240-973A-93F5BAE3EA18}" type="pres">
      <dgm:prSet presAssocID="{A42BBD6E-11B5-2741-9AB1-24B1120C1D83}" presName="tSp" presStyleCnt="0"/>
      <dgm:spPr/>
    </dgm:pt>
    <dgm:pt modelId="{F1240192-2FF8-5945-82BB-991C098D3EBC}" type="pres">
      <dgm:prSet presAssocID="{A42BBD6E-11B5-2741-9AB1-24B1120C1D83}" presName="bSp" presStyleCnt="0"/>
      <dgm:spPr/>
    </dgm:pt>
    <dgm:pt modelId="{CE0F0919-7EC6-9047-A667-59D34F58D69C}" type="pres">
      <dgm:prSet presAssocID="{A42BBD6E-11B5-2741-9AB1-24B1120C1D83}" presName="process" presStyleCnt="0"/>
      <dgm:spPr/>
    </dgm:pt>
    <dgm:pt modelId="{96E98F5E-4B09-314D-AB65-988F497968DC}" type="pres">
      <dgm:prSet presAssocID="{0F9BDFC5-D8A5-F24C-AA0B-0F595DBDD05B}" presName="composite1" presStyleCnt="0"/>
      <dgm:spPr/>
    </dgm:pt>
    <dgm:pt modelId="{FCE93EDD-774E-E345-A122-4C6235644C76}" type="pres">
      <dgm:prSet presAssocID="{0F9BDFC5-D8A5-F24C-AA0B-0F595DBDD05B}" presName="dummyNode1" presStyleLbl="node1" presStyleIdx="0" presStyleCnt="4"/>
      <dgm:spPr/>
    </dgm:pt>
    <dgm:pt modelId="{1709AC47-3867-FB46-B169-559E40AB6F7B}" type="pres">
      <dgm:prSet presAssocID="{0F9BDFC5-D8A5-F24C-AA0B-0F595DBDD05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66F75-99D1-384C-8E66-FFE7077D07B3}" type="pres">
      <dgm:prSet presAssocID="{0F9BDFC5-D8A5-F24C-AA0B-0F595DBDD05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AF3B7-651F-364E-A391-67A12094CB98}" type="pres">
      <dgm:prSet presAssocID="{0F9BDFC5-D8A5-F24C-AA0B-0F595DBDD05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83F0-669F-9C40-BD8D-6BF4B1DB3748}" type="pres">
      <dgm:prSet presAssocID="{0F9BDFC5-D8A5-F24C-AA0B-0F595DBDD05B}" presName="connSite1" presStyleCnt="0"/>
      <dgm:spPr/>
    </dgm:pt>
    <dgm:pt modelId="{03599C72-B34C-FC43-9B52-50771F6CFF90}" type="pres">
      <dgm:prSet presAssocID="{53F60BCF-F096-BD40-A400-ED39185544DA}" presName="Name9" presStyleLbl="sibTrans2D1" presStyleIdx="0" presStyleCnt="3"/>
      <dgm:spPr/>
      <dgm:t>
        <a:bodyPr/>
        <a:lstStyle/>
        <a:p>
          <a:endParaRPr lang="en-US"/>
        </a:p>
      </dgm:t>
    </dgm:pt>
    <dgm:pt modelId="{32FE62F0-69DD-EA49-97D9-98872A6830C4}" type="pres">
      <dgm:prSet presAssocID="{F3E22CF5-70D4-034C-91B5-2D2D81AF22C3}" presName="composite2" presStyleCnt="0"/>
      <dgm:spPr/>
    </dgm:pt>
    <dgm:pt modelId="{0A5D6C74-82F9-A24F-885D-AD2142F13389}" type="pres">
      <dgm:prSet presAssocID="{F3E22CF5-70D4-034C-91B5-2D2D81AF22C3}" presName="dummyNode2" presStyleLbl="node1" presStyleIdx="0" presStyleCnt="4"/>
      <dgm:spPr/>
    </dgm:pt>
    <dgm:pt modelId="{0C7B6600-DC44-E545-8BC6-3762616D7A0F}" type="pres">
      <dgm:prSet presAssocID="{F3E22CF5-70D4-034C-91B5-2D2D81AF22C3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46A72-CBB2-BE4F-9E94-C1A1718B66F0}" type="pres">
      <dgm:prSet presAssocID="{F3E22CF5-70D4-034C-91B5-2D2D81AF22C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E032-99E0-2148-AB73-4CB98B9BF600}" type="pres">
      <dgm:prSet presAssocID="{F3E22CF5-70D4-034C-91B5-2D2D81AF22C3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CB360-451A-0344-8EF1-3683AD9D3B29}" type="pres">
      <dgm:prSet presAssocID="{F3E22CF5-70D4-034C-91B5-2D2D81AF22C3}" presName="connSite2" presStyleCnt="0"/>
      <dgm:spPr/>
    </dgm:pt>
    <dgm:pt modelId="{1D9FC212-E8B2-514D-952F-3E2F191AFE3F}" type="pres">
      <dgm:prSet presAssocID="{6AE4FDEC-40D1-D84D-A204-FB6BC92C5927}" presName="Name18" presStyleLbl="sibTrans2D1" presStyleIdx="1" presStyleCnt="3"/>
      <dgm:spPr/>
      <dgm:t>
        <a:bodyPr/>
        <a:lstStyle/>
        <a:p>
          <a:endParaRPr lang="en-US"/>
        </a:p>
      </dgm:t>
    </dgm:pt>
    <dgm:pt modelId="{365EB2C3-2294-FE4D-B4F6-EBBAB1C446A5}" type="pres">
      <dgm:prSet presAssocID="{FC2FC565-83B9-D449-8818-1C2617696363}" presName="composite1" presStyleCnt="0"/>
      <dgm:spPr/>
    </dgm:pt>
    <dgm:pt modelId="{CE2730E1-4AAE-FC4D-8443-A3D7E423B3B5}" type="pres">
      <dgm:prSet presAssocID="{FC2FC565-83B9-D449-8818-1C2617696363}" presName="dummyNode1" presStyleLbl="node1" presStyleIdx="1" presStyleCnt="4"/>
      <dgm:spPr/>
    </dgm:pt>
    <dgm:pt modelId="{05C9073F-A03B-9146-A3E2-60038915FEF0}" type="pres">
      <dgm:prSet presAssocID="{FC2FC565-83B9-D449-8818-1C2617696363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3A412-ACCD-3A48-BB02-C38166B02056}" type="pres">
      <dgm:prSet presAssocID="{FC2FC565-83B9-D449-8818-1C261769636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8B773-7168-9847-A15E-C91FA275D4B1}" type="pres">
      <dgm:prSet presAssocID="{FC2FC565-83B9-D449-8818-1C2617696363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4DEB0-97D5-0349-B429-2F37BD2CE17F}" type="pres">
      <dgm:prSet presAssocID="{FC2FC565-83B9-D449-8818-1C2617696363}" presName="connSite1" presStyleCnt="0"/>
      <dgm:spPr/>
    </dgm:pt>
    <dgm:pt modelId="{C51503A6-1695-D749-8473-F0F978A48A8D}" type="pres">
      <dgm:prSet presAssocID="{7074348B-E17E-444E-BF3A-C28E25ADAD8A}" presName="Name9" presStyleLbl="sibTrans2D1" presStyleIdx="2" presStyleCnt="3"/>
      <dgm:spPr/>
      <dgm:t>
        <a:bodyPr/>
        <a:lstStyle/>
        <a:p>
          <a:endParaRPr lang="en-US"/>
        </a:p>
      </dgm:t>
    </dgm:pt>
    <dgm:pt modelId="{6709490A-819E-0E42-AEB2-734D59AC13C2}" type="pres">
      <dgm:prSet presAssocID="{F5764A62-63B6-364E-8CD6-A88493820B1F}" presName="composite2" presStyleCnt="0"/>
      <dgm:spPr/>
    </dgm:pt>
    <dgm:pt modelId="{8A8EDF60-14A2-A24E-A932-FAFC256640F8}" type="pres">
      <dgm:prSet presAssocID="{F5764A62-63B6-364E-8CD6-A88493820B1F}" presName="dummyNode2" presStyleLbl="node1" presStyleIdx="2" presStyleCnt="4"/>
      <dgm:spPr/>
    </dgm:pt>
    <dgm:pt modelId="{2DDA9AB7-FB46-3C48-9E31-8160E74D6635}" type="pres">
      <dgm:prSet presAssocID="{F5764A62-63B6-364E-8CD6-A88493820B1F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FCFB4-2CF2-1D40-B6D2-9F8B4D64A89E}" type="pres">
      <dgm:prSet presAssocID="{F5764A62-63B6-364E-8CD6-A88493820B1F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923DD-863A-FA48-B389-19E638FE2CED}" type="pres">
      <dgm:prSet presAssocID="{F5764A62-63B6-364E-8CD6-A88493820B1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50E22-8E79-6848-8420-E1F0A6B98C84}" type="pres">
      <dgm:prSet presAssocID="{F5764A62-63B6-364E-8CD6-A88493820B1F}" presName="connSite2" presStyleCnt="0"/>
      <dgm:spPr/>
    </dgm:pt>
  </dgm:ptLst>
  <dgm:cxnLst>
    <dgm:cxn modelId="{B4C8F255-D532-244D-8792-D39795DE4795}" srcId="{A42BBD6E-11B5-2741-9AB1-24B1120C1D83}" destId="{F5764A62-63B6-364E-8CD6-A88493820B1F}" srcOrd="3" destOrd="0" parTransId="{A3C776E5-9F9A-424C-926B-1B8567F77EEC}" sibTransId="{C7B16F97-DE7D-B743-86D8-B2446D217650}"/>
    <dgm:cxn modelId="{6741A878-6CB8-814A-BE33-CF3A5B6A092D}" type="presOf" srcId="{7074348B-E17E-444E-BF3A-C28E25ADAD8A}" destId="{C51503A6-1695-D749-8473-F0F978A48A8D}" srcOrd="0" destOrd="0" presId="urn:microsoft.com/office/officeart/2005/8/layout/hProcess4"/>
    <dgm:cxn modelId="{B9CFC142-3035-3844-A886-940C5049A59C}" type="presOf" srcId="{593AC074-4F8E-AF4E-9ED7-705C6622627C}" destId="{11CFCFB4-2CF2-1D40-B6D2-9F8B4D64A89E}" srcOrd="1" destOrd="1" presId="urn:microsoft.com/office/officeart/2005/8/layout/hProcess4"/>
    <dgm:cxn modelId="{7240AE5E-485B-6447-84EE-F972067750FE}" srcId="{FC2FC565-83B9-D449-8818-1C2617696363}" destId="{71EF0770-4673-524C-82D3-69572F096106}" srcOrd="1" destOrd="0" parTransId="{4BC787E3-7C1D-E048-95D6-C19DAEEC4010}" sibTransId="{3B4F01DD-9A7E-A646-B770-4F0389DBC325}"/>
    <dgm:cxn modelId="{63D6ADAB-F7B2-7E41-9EB4-5146F6A3A892}" type="presOf" srcId="{71EF0770-4673-524C-82D3-69572F096106}" destId="{D1D3A412-ACCD-3A48-BB02-C38166B02056}" srcOrd="1" destOrd="1" presId="urn:microsoft.com/office/officeart/2005/8/layout/hProcess4"/>
    <dgm:cxn modelId="{9A0ABF75-376D-7C44-8112-DD2EC35BB6CB}" type="presOf" srcId="{F5764A62-63B6-364E-8CD6-A88493820B1F}" destId="{7C9923DD-863A-FA48-B389-19E638FE2CED}" srcOrd="0" destOrd="0" presId="urn:microsoft.com/office/officeart/2005/8/layout/hProcess4"/>
    <dgm:cxn modelId="{F36FBF2D-69F0-5A4A-9F9B-2C26B61781A8}" type="presOf" srcId="{71EF0770-4673-524C-82D3-69572F096106}" destId="{05C9073F-A03B-9146-A3E2-60038915FEF0}" srcOrd="0" destOrd="1" presId="urn:microsoft.com/office/officeart/2005/8/layout/hProcess4"/>
    <dgm:cxn modelId="{77956F27-074E-6B42-87A9-451CDBC07092}" srcId="{0F9BDFC5-D8A5-F24C-AA0B-0F595DBDD05B}" destId="{79087DF8-6849-9648-A1E0-D46944EB2B59}" srcOrd="0" destOrd="0" parTransId="{1BEB7F77-744C-8F40-BEC7-C58D16670D12}" sibTransId="{A3BAD990-ADEA-3C4D-B3F6-5FFEE56C4488}"/>
    <dgm:cxn modelId="{959F5CB4-F90F-3642-AB19-56F3BFBC20D1}" type="presOf" srcId="{0E475711-75A2-1A4D-9964-2A335EF8390D}" destId="{9C746A72-CBB2-BE4F-9E94-C1A1718B66F0}" srcOrd="1" destOrd="2" presId="urn:microsoft.com/office/officeart/2005/8/layout/hProcess4"/>
    <dgm:cxn modelId="{39C8D8DA-8A5D-C84F-96FA-367FB7BFF271}" type="presOf" srcId="{53F60BCF-F096-BD40-A400-ED39185544DA}" destId="{03599C72-B34C-FC43-9B52-50771F6CFF90}" srcOrd="0" destOrd="0" presId="urn:microsoft.com/office/officeart/2005/8/layout/hProcess4"/>
    <dgm:cxn modelId="{3C2EA4E0-61A9-B842-AA6B-944A788561E7}" type="presOf" srcId="{F3E22CF5-70D4-034C-91B5-2D2D81AF22C3}" destId="{CEDBE032-99E0-2148-AB73-4CB98B9BF600}" srcOrd="0" destOrd="0" presId="urn:microsoft.com/office/officeart/2005/8/layout/hProcess4"/>
    <dgm:cxn modelId="{6A7F1FDA-601D-D443-AC20-A0CC80AE3D9A}" type="presOf" srcId="{C07FD622-DB2D-564D-880D-C648ED0ABE22}" destId="{2DDA9AB7-FB46-3C48-9E31-8160E74D6635}" srcOrd="0" destOrd="0" presId="urn:microsoft.com/office/officeart/2005/8/layout/hProcess4"/>
    <dgm:cxn modelId="{713AFEEA-52E0-4E42-B20F-F7A03307CE29}" srcId="{F5764A62-63B6-364E-8CD6-A88493820B1F}" destId="{593AC074-4F8E-AF4E-9ED7-705C6622627C}" srcOrd="1" destOrd="0" parTransId="{AA331AEE-6BE8-B842-BF63-9B1ED3E84963}" sibTransId="{6C44C15E-4A38-6B41-9A02-9AABF1208C11}"/>
    <dgm:cxn modelId="{74386353-82F5-E746-B57B-8BAA80108E38}" type="presOf" srcId="{6948AC6F-60B9-694C-A6D6-6FE79C036172}" destId="{0C7B6600-DC44-E545-8BC6-3762616D7A0F}" srcOrd="0" destOrd="1" presId="urn:microsoft.com/office/officeart/2005/8/layout/hProcess4"/>
    <dgm:cxn modelId="{F311C3C4-F57C-5747-8903-7F2140C24D72}" srcId="{A42BBD6E-11B5-2741-9AB1-24B1120C1D83}" destId="{0F9BDFC5-D8A5-F24C-AA0B-0F595DBDD05B}" srcOrd="0" destOrd="0" parTransId="{1CB8C06F-89CD-AA4B-B0A1-D723E2CFD0DE}" sibTransId="{53F60BCF-F096-BD40-A400-ED39185544DA}"/>
    <dgm:cxn modelId="{25FC71A4-B70C-D64B-87CE-9CBDAC07893F}" srcId="{F5764A62-63B6-364E-8CD6-A88493820B1F}" destId="{14A56033-ACD8-2049-B0D5-20049CFF8A72}" srcOrd="2" destOrd="0" parTransId="{2DE16C67-936E-C048-A5A5-BCE45C1B8D97}" sibTransId="{721119F9-6DB3-DA44-AD00-A534CF2D1AE8}"/>
    <dgm:cxn modelId="{7C8D2828-26F5-B14F-AD9C-990C924E6C73}" srcId="{FC2FC565-83B9-D449-8818-1C2617696363}" destId="{69C71E9E-7451-BE4E-B39E-F11A3A8F7CE6}" srcOrd="0" destOrd="0" parTransId="{2B58E821-C776-B045-8B41-53B18B42E1FE}" sibTransId="{37DE689E-A086-4F4F-8B2F-33B48CCE689B}"/>
    <dgm:cxn modelId="{FFF43023-704C-3840-820C-B481C6434FE7}" type="presOf" srcId="{79087DF8-6849-9648-A1E0-D46944EB2B59}" destId="{C0A66F75-99D1-384C-8E66-FFE7077D07B3}" srcOrd="1" destOrd="0" presId="urn:microsoft.com/office/officeart/2005/8/layout/hProcess4"/>
    <dgm:cxn modelId="{0C2F0272-5A69-CE4E-9F27-87C0A2A9DCF7}" srcId="{F3E22CF5-70D4-034C-91B5-2D2D81AF22C3}" destId="{4B71CE11-42A7-8547-A0A4-7D75B71A540B}" srcOrd="0" destOrd="0" parTransId="{0962E8D9-1475-BA48-BE18-58E9D3428D0D}" sibTransId="{F51298BD-D6FA-4340-A51D-33BB4C6BDC76}"/>
    <dgm:cxn modelId="{0D7E210C-8BAA-2646-80FE-B7011884EBE0}" type="presOf" srcId="{69C71E9E-7451-BE4E-B39E-F11A3A8F7CE6}" destId="{05C9073F-A03B-9146-A3E2-60038915FEF0}" srcOrd="0" destOrd="0" presId="urn:microsoft.com/office/officeart/2005/8/layout/hProcess4"/>
    <dgm:cxn modelId="{08629A89-0674-4D43-A6FB-6151B8381E5B}" type="presOf" srcId="{C07FD622-DB2D-564D-880D-C648ED0ABE22}" destId="{11CFCFB4-2CF2-1D40-B6D2-9F8B4D64A89E}" srcOrd="1" destOrd="0" presId="urn:microsoft.com/office/officeart/2005/8/layout/hProcess4"/>
    <dgm:cxn modelId="{9467BC66-CC37-A949-B578-47C98C6577E8}" type="presOf" srcId="{FC2FC565-83B9-D449-8818-1C2617696363}" destId="{D258B773-7168-9847-A15E-C91FA275D4B1}" srcOrd="0" destOrd="0" presId="urn:microsoft.com/office/officeart/2005/8/layout/hProcess4"/>
    <dgm:cxn modelId="{4BA77692-1BB6-DC49-833A-31A72C4CC85C}" type="presOf" srcId="{A42BBD6E-11B5-2741-9AB1-24B1120C1D83}" destId="{3F93B0FC-5288-4F4C-A8D7-BEEFB54C77B8}" srcOrd="0" destOrd="0" presId="urn:microsoft.com/office/officeart/2005/8/layout/hProcess4"/>
    <dgm:cxn modelId="{BDEE8FEB-3314-1145-9C8A-47F284752394}" type="presOf" srcId="{0E475711-75A2-1A4D-9964-2A335EF8390D}" destId="{0C7B6600-DC44-E545-8BC6-3762616D7A0F}" srcOrd="0" destOrd="2" presId="urn:microsoft.com/office/officeart/2005/8/layout/hProcess4"/>
    <dgm:cxn modelId="{3009AF62-59C2-C44A-A3CD-580C7B08E34E}" srcId="{F3E22CF5-70D4-034C-91B5-2D2D81AF22C3}" destId="{6948AC6F-60B9-694C-A6D6-6FE79C036172}" srcOrd="1" destOrd="0" parTransId="{0DC35BFF-459B-5C43-9105-1C51C339AE46}" sibTransId="{AB6B8918-5EC9-7647-BA9E-C985088DB053}"/>
    <dgm:cxn modelId="{4D264F3F-5ADB-9D4B-90C1-417A8B9A51C8}" srcId="{0F9BDFC5-D8A5-F24C-AA0B-0F595DBDD05B}" destId="{762C999B-A4C6-3142-AF4A-B1438CFE6DAF}" srcOrd="1" destOrd="0" parTransId="{2B5FEADF-3B74-574A-BC8A-E2FCB3FCD3B3}" sibTransId="{BF6CA31C-2633-584D-8CF8-5EE03128D129}"/>
    <dgm:cxn modelId="{68D2FB2A-087A-4B46-A9C1-AB3DA1D8BACF}" type="presOf" srcId="{762C999B-A4C6-3142-AF4A-B1438CFE6DAF}" destId="{1709AC47-3867-FB46-B169-559E40AB6F7B}" srcOrd="0" destOrd="1" presId="urn:microsoft.com/office/officeart/2005/8/layout/hProcess4"/>
    <dgm:cxn modelId="{7810A203-F27A-ED48-9BCD-F61BD02A3770}" type="presOf" srcId="{4B71CE11-42A7-8547-A0A4-7D75B71A540B}" destId="{0C7B6600-DC44-E545-8BC6-3762616D7A0F}" srcOrd="0" destOrd="0" presId="urn:microsoft.com/office/officeart/2005/8/layout/hProcess4"/>
    <dgm:cxn modelId="{1F7A86E2-6E9C-1D43-B0AE-B387C53AE798}" type="presOf" srcId="{14A56033-ACD8-2049-B0D5-20049CFF8A72}" destId="{11CFCFB4-2CF2-1D40-B6D2-9F8B4D64A89E}" srcOrd="1" destOrd="2" presId="urn:microsoft.com/office/officeart/2005/8/layout/hProcess4"/>
    <dgm:cxn modelId="{83C9A096-00BE-6E4E-AB96-CD0A606621DA}" srcId="{A42BBD6E-11B5-2741-9AB1-24B1120C1D83}" destId="{FC2FC565-83B9-D449-8818-1C2617696363}" srcOrd="2" destOrd="0" parTransId="{EB0D848D-4295-0C42-9247-7D69F99E68F0}" sibTransId="{7074348B-E17E-444E-BF3A-C28E25ADAD8A}"/>
    <dgm:cxn modelId="{B1AB52B6-A777-F546-A698-21D6D86DAA55}" srcId="{A42BBD6E-11B5-2741-9AB1-24B1120C1D83}" destId="{F3E22CF5-70D4-034C-91B5-2D2D81AF22C3}" srcOrd="1" destOrd="0" parTransId="{CBEE49D5-24C7-6D40-94C4-F2D343804518}" sibTransId="{6AE4FDEC-40D1-D84D-A204-FB6BC92C5927}"/>
    <dgm:cxn modelId="{9289624A-FEFF-BE41-9712-E863C39F0CD5}" type="presOf" srcId="{0F9BDFC5-D8A5-F24C-AA0B-0F595DBDD05B}" destId="{705AF3B7-651F-364E-A391-67A12094CB98}" srcOrd="0" destOrd="0" presId="urn:microsoft.com/office/officeart/2005/8/layout/hProcess4"/>
    <dgm:cxn modelId="{5B3E0D7B-AD63-1A4E-A84B-992443A1125E}" type="presOf" srcId="{762C999B-A4C6-3142-AF4A-B1438CFE6DAF}" destId="{C0A66F75-99D1-384C-8E66-FFE7077D07B3}" srcOrd="1" destOrd="1" presId="urn:microsoft.com/office/officeart/2005/8/layout/hProcess4"/>
    <dgm:cxn modelId="{29898F85-5D6B-FB43-AE61-F0C85A3D906E}" type="presOf" srcId="{6AE4FDEC-40D1-D84D-A204-FB6BC92C5927}" destId="{1D9FC212-E8B2-514D-952F-3E2F191AFE3F}" srcOrd="0" destOrd="0" presId="urn:microsoft.com/office/officeart/2005/8/layout/hProcess4"/>
    <dgm:cxn modelId="{7693CF40-1BA7-F148-A762-8E5FE25C1FAB}" srcId="{F3E22CF5-70D4-034C-91B5-2D2D81AF22C3}" destId="{0E475711-75A2-1A4D-9964-2A335EF8390D}" srcOrd="2" destOrd="0" parTransId="{03CF8707-E932-BF46-BD2C-F062EB4D2019}" sibTransId="{76849C51-4EA6-3E4A-912C-E250812CCAF0}"/>
    <dgm:cxn modelId="{E84D5E76-07DB-154A-9408-7ED95698523F}" type="presOf" srcId="{14A56033-ACD8-2049-B0D5-20049CFF8A72}" destId="{2DDA9AB7-FB46-3C48-9E31-8160E74D6635}" srcOrd="0" destOrd="2" presId="urn:microsoft.com/office/officeart/2005/8/layout/hProcess4"/>
    <dgm:cxn modelId="{F0A692EA-4EE2-6F46-8685-0D7816F2FEDE}" type="presOf" srcId="{6948AC6F-60B9-694C-A6D6-6FE79C036172}" destId="{9C746A72-CBB2-BE4F-9E94-C1A1718B66F0}" srcOrd="1" destOrd="1" presId="urn:microsoft.com/office/officeart/2005/8/layout/hProcess4"/>
    <dgm:cxn modelId="{8A9F084D-5A52-B845-9518-A9DF107412EB}" type="presOf" srcId="{79087DF8-6849-9648-A1E0-D46944EB2B59}" destId="{1709AC47-3867-FB46-B169-559E40AB6F7B}" srcOrd="0" destOrd="0" presId="urn:microsoft.com/office/officeart/2005/8/layout/hProcess4"/>
    <dgm:cxn modelId="{404C4F43-50D7-6047-8A19-E8450BDCEA7E}" type="presOf" srcId="{593AC074-4F8E-AF4E-9ED7-705C6622627C}" destId="{2DDA9AB7-FB46-3C48-9E31-8160E74D6635}" srcOrd="0" destOrd="1" presId="urn:microsoft.com/office/officeart/2005/8/layout/hProcess4"/>
    <dgm:cxn modelId="{33563C3F-F53C-A541-BBEB-777B4A8B8185}" type="presOf" srcId="{4B71CE11-42A7-8547-A0A4-7D75B71A540B}" destId="{9C746A72-CBB2-BE4F-9E94-C1A1718B66F0}" srcOrd="1" destOrd="0" presId="urn:microsoft.com/office/officeart/2005/8/layout/hProcess4"/>
    <dgm:cxn modelId="{F5137859-1822-FC49-983D-D49FDA6124A5}" srcId="{F5764A62-63B6-364E-8CD6-A88493820B1F}" destId="{C07FD622-DB2D-564D-880D-C648ED0ABE22}" srcOrd="0" destOrd="0" parTransId="{2FF32FB4-19C1-9A4D-9276-15D65CF37121}" sibTransId="{1009D20D-1E0A-C240-AE73-A80A282C7734}"/>
    <dgm:cxn modelId="{04DCA252-58A5-0B46-AFB5-8E0F0EEBA0EC}" type="presOf" srcId="{69C71E9E-7451-BE4E-B39E-F11A3A8F7CE6}" destId="{D1D3A412-ACCD-3A48-BB02-C38166B02056}" srcOrd="1" destOrd="0" presId="urn:microsoft.com/office/officeart/2005/8/layout/hProcess4"/>
    <dgm:cxn modelId="{AA273717-A563-0E48-BDFD-7F11A98AC693}" type="presParOf" srcId="{3F93B0FC-5288-4F4C-A8D7-BEEFB54C77B8}" destId="{4776F621-18F6-5240-973A-93F5BAE3EA18}" srcOrd="0" destOrd="0" presId="urn:microsoft.com/office/officeart/2005/8/layout/hProcess4"/>
    <dgm:cxn modelId="{032D97E0-6B77-D642-9197-A1CB8DC2E053}" type="presParOf" srcId="{3F93B0FC-5288-4F4C-A8D7-BEEFB54C77B8}" destId="{F1240192-2FF8-5945-82BB-991C098D3EBC}" srcOrd="1" destOrd="0" presId="urn:microsoft.com/office/officeart/2005/8/layout/hProcess4"/>
    <dgm:cxn modelId="{7BF89244-A27A-6447-8F73-A80278D85CE0}" type="presParOf" srcId="{3F93B0FC-5288-4F4C-A8D7-BEEFB54C77B8}" destId="{CE0F0919-7EC6-9047-A667-59D34F58D69C}" srcOrd="2" destOrd="0" presId="urn:microsoft.com/office/officeart/2005/8/layout/hProcess4"/>
    <dgm:cxn modelId="{43E43F44-9991-A942-9814-AAFD1FAABCF1}" type="presParOf" srcId="{CE0F0919-7EC6-9047-A667-59D34F58D69C}" destId="{96E98F5E-4B09-314D-AB65-988F497968DC}" srcOrd="0" destOrd="0" presId="urn:microsoft.com/office/officeart/2005/8/layout/hProcess4"/>
    <dgm:cxn modelId="{0BD5FD49-06F4-9D4C-BC52-9CB2137F8932}" type="presParOf" srcId="{96E98F5E-4B09-314D-AB65-988F497968DC}" destId="{FCE93EDD-774E-E345-A122-4C6235644C76}" srcOrd="0" destOrd="0" presId="urn:microsoft.com/office/officeart/2005/8/layout/hProcess4"/>
    <dgm:cxn modelId="{F860F6F3-D657-4F4A-A526-A7F9F4264047}" type="presParOf" srcId="{96E98F5E-4B09-314D-AB65-988F497968DC}" destId="{1709AC47-3867-FB46-B169-559E40AB6F7B}" srcOrd="1" destOrd="0" presId="urn:microsoft.com/office/officeart/2005/8/layout/hProcess4"/>
    <dgm:cxn modelId="{4BCA2620-99E1-DB4F-9A82-4BEBB4565608}" type="presParOf" srcId="{96E98F5E-4B09-314D-AB65-988F497968DC}" destId="{C0A66F75-99D1-384C-8E66-FFE7077D07B3}" srcOrd="2" destOrd="0" presId="urn:microsoft.com/office/officeart/2005/8/layout/hProcess4"/>
    <dgm:cxn modelId="{BFA2068E-96DF-1547-8EBD-1589E7CB17E6}" type="presParOf" srcId="{96E98F5E-4B09-314D-AB65-988F497968DC}" destId="{705AF3B7-651F-364E-A391-67A12094CB98}" srcOrd="3" destOrd="0" presId="urn:microsoft.com/office/officeart/2005/8/layout/hProcess4"/>
    <dgm:cxn modelId="{DCED245E-66DA-4C4E-9148-DC678CD11E54}" type="presParOf" srcId="{96E98F5E-4B09-314D-AB65-988F497968DC}" destId="{5B4683F0-669F-9C40-BD8D-6BF4B1DB3748}" srcOrd="4" destOrd="0" presId="urn:microsoft.com/office/officeart/2005/8/layout/hProcess4"/>
    <dgm:cxn modelId="{9AAFCBA9-2AB9-594A-B9FF-2CFCE2C7F6A3}" type="presParOf" srcId="{CE0F0919-7EC6-9047-A667-59D34F58D69C}" destId="{03599C72-B34C-FC43-9B52-50771F6CFF90}" srcOrd="1" destOrd="0" presId="urn:microsoft.com/office/officeart/2005/8/layout/hProcess4"/>
    <dgm:cxn modelId="{444E7775-85A3-D24C-8470-C357622FD204}" type="presParOf" srcId="{CE0F0919-7EC6-9047-A667-59D34F58D69C}" destId="{32FE62F0-69DD-EA49-97D9-98872A6830C4}" srcOrd="2" destOrd="0" presId="urn:microsoft.com/office/officeart/2005/8/layout/hProcess4"/>
    <dgm:cxn modelId="{3C68FD82-C618-1049-A4B6-4B8D36D518D5}" type="presParOf" srcId="{32FE62F0-69DD-EA49-97D9-98872A6830C4}" destId="{0A5D6C74-82F9-A24F-885D-AD2142F13389}" srcOrd="0" destOrd="0" presId="urn:microsoft.com/office/officeart/2005/8/layout/hProcess4"/>
    <dgm:cxn modelId="{29A41081-091D-EA4D-9D99-0D503D923634}" type="presParOf" srcId="{32FE62F0-69DD-EA49-97D9-98872A6830C4}" destId="{0C7B6600-DC44-E545-8BC6-3762616D7A0F}" srcOrd="1" destOrd="0" presId="urn:microsoft.com/office/officeart/2005/8/layout/hProcess4"/>
    <dgm:cxn modelId="{073A296F-82B8-B541-BB4C-5F433E2C6148}" type="presParOf" srcId="{32FE62F0-69DD-EA49-97D9-98872A6830C4}" destId="{9C746A72-CBB2-BE4F-9E94-C1A1718B66F0}" srcOrd="2" destOrd="0" presId="urn:microsoft.com/office/officeart/2005/8/layout/hProcess4"/>
    <dgm:cxn modelId="{A9F3F683-1C0A-994B-9896-77457EEB6045}" type="presParOf" srcId="{32FE62F0-69DD-EA49-97D9-98872A6830C4}" destId="{CEDBE032-99E0-2148-AB73-4CB98B9BF600}" srcOrd="3" destOrd="0" presId="urn:microsoft.com/office/officeart/2005/8/layout/hProcess4"/>
    <dgm:cxn modelId="{2BD4C91A-1DB5-6647-A499-7A328D080397}" type="presParOf" srcId="{32FE62F0-69DD-EA49-97D9-98872A6830C4}" destId="{7A5CB360-451A-0344-8EF1-3683AD9D3B29}" srcOrd="4" destOrd="0" presId="urn:microsoft.com/office/officeart/2005/8/layout/hProcess4"/>
    <dgm:cxn modelId="{D7FFE0B1-BD4C-8147-BAE8-11466A779ABF}" type="presParOf" srcId="{CE0F0919-7EC6-9047-A667-59D34F58D69C}" destId="{1D9FC212-E8B2-514D-952F-3E2F191AFE3F}" srcOrd="3" destOrd="0" presId="urn:microsoft.com/office/officeart/2005/8/layout/hProcess4"/>
    <dgm:cxn modelId="{28F5FE3F-F856-264A-87E6-AC3D911D43B7}" type="presParOf" srcId="{CE0F0919-7EC6-9047-A667-59D34F58D69C}" destId="{365EB2C3-2294-FE4D-B4F6-EBBAB1C446A5}" srcOrd="4" destOrd="0" presId="urn:microsoft.com/office/officeart/2005/8/layout/hProcess4"/>
    <dgm:cxn modelId="{E9863E29-7D44-B04F-B87A-74AF5DBBA91D}" type="presParOf" srcId="{365EB2C3-2294-FE4D-B4F6-EBBAB1C446A5}" destId="{CE2730E1-4AAE-FC4D-8443-A3D7E423B3B5}" srcOrd="0" destOrd="0" presId="urn:microsoft.com/office/officeart/2005/8/layout/hProcess4"/>
    <dgm:cxn modelId="{049E286E-8B7B-764E-9F13-B80EB0E5FA62}" type="presParOf" srcId="{365EB2C3-2294-FE4D-B4F6-EBBAB1C446A5}" destId="{05C9073F-A03B-9146-A3E2-60038915FEF0}" srcOrd="1" destOrd="0" presId="urn:microsoft.com/office/officeart/2005/8/layout/hProcess4"/>
    <dgm:cxn modelId="{54B76099-43C2-5C42-BEF2-473F50FD184D}" type="presParOf" srcId="{365EB2C3-2294-FE4D-B4F6-EBBAB1C446A5}" destId="{D1D3A412-ACCD-3A48-BB02-C38166B02056}" srcOrd="2" destOrd="0" presId="urn:microsoft.com/office/officeart/2005/8/layout/hProcess4"/>
    <dgm:cxn modelId="{A3CE7AD9-7BAB-D044-9230-99745D35DA24}" type="presParOf" srcId="{365EB2C3-2294-FE4D-B4F6-EBBAB1C446A5}" destId="{D258B773-7168-9847-A15E-C91FA275D4B1}" srcOrd="3" destOrd="0" presId="urn:microsoft.com/office/officeart/2005/8/layout/hProcess4"/>
    <dgm:cxn modelId="{1ACFD469-14F7-CD47-9282-94C9BC8D9814}" type="presParOf" srcId="{365EB2C3-2294-FE4D-B4F6-EBBAB1C446A5}" destId="{5684DEB0-97D5-0349-B429-2F37BD2CE17F}" srcOrd="4" destOrd="0" presId="urn:microsoft.com/office/officeart/2005/8/layout/hProcess4"/>
    <dgm:cxn modelId="{B3F4B1F9-9BA4-B541-AE9B-55417AEFFD92}" type="presParOf" srcId="{CE0F0919-7EC6-9047-A667-59D34F58D69C}" destId="{C51503A6-1695-D749-8473-F0F978A48A8D}" srcOrd="5" destOrd="0" presId="urn:microsoft.com/office/officeart/2005/8/layout/hProcess4"/>
    <dgm:cxn modelId="{6EF4FEC7-68E6-B641-96D2-F8536EE583D6}" type="presParOf" srcId="{CE0F0919-7EC6-9047-A667-59D34F58D69C}" destId="{6709490A-819E-0E42-AEB2-734D59AC13C2}" srcOrd="6" destOrd="0" presId="urn:microsoft.com/office/officeart/2005/8/layout/hProcess4"/>
    <dgm:cxn modelId="{6E865446-F791-9747-915F-3CE936BDF71F}" type="presParOf" srcId="{6709490A-819E-0E42-AEB2-734D59AC13C2}" destId="{8A8EDF60-14A2-A24E-A932-FAFC256640F8}" srcOrd="0" destOrd="0" presId="urn:microsoft.com/office/officeart/2005/8/layout/hProcess4"/>
    <dgm:cxn modelId="{EC7804FA-053F-654C-B99C-45040D9EDA1D}" type="presParOf" srcId="{6709490A-819E-0E42-AEB2-734D59AC13C2}" destId="{2DDA9AB7-FB46-3C48-9E31-8160E74D6635}" srcOrd="1" destOrd="0" presId="urn:microsoft.com/office/officeart/2005/8/layout/hProcess4"/>
    <dgm:cxn modelId="{74F9B9A4-ED62-494B-9AD2-F92D30510AFB}" type="presParOf" srcId="{6709490A-819E-0E42-AEB2-734D59AC13C2}" destId="{11CFCFB4-2CF2-1D40-B6D2-9F8B4D64A89E}" srcOrd="2" destOrd="0" presId="urn:microsoft.com/office/officeart/2005/8/layout/hProcess4"/>
    <dgm:cxn modelId="{4AC8FA1D-EE81-0845-A57C-A3FE7F8C4434}" type="presParOf" srcId="{6709490A-819E-0E42-AEB2-734D59AC13C2}" destId="{7C9923DD-863A-FA48-B389-19E638FE2CED}" srcOrd="3" destOrd="0" presId="urn:microsoft.com/office/officeart/2005/8/layout/hProcess4"/>
    <dgm:cxn modelId="{3D74FE8B-D835-174C-8A1A-64AF4D69650C}" type="presParOf" srcId="{6709490A-819E-0E42-AEB2-734D59AC13C2}" destId="{C4050E22-8E79-6848-8420-E1F0A6B98C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EA2C9-22B5-4C46-9CFB-2D9F252C14EF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239BE7-D81B-A44D-BCF9-D7576141160A}">
      <dgm:prSet/>
      <dgm:spPr/>
      <dgm:t>
        <a:bodyPr/>
        <a:lstStyle/>
        <a:p>
          <a:pPr rtl="0"/>
          <a:r>
            <a:rPr lang="en-US" dirty="0" smtClean="0"/>
            <a:t>a positive caring adult </a:t>
          </a:r>
          <a:endParaRPr lang="en-US" dirty="0"/>
        </a:p>
      </dgm:t>
    </dgm:pt>
    <dgm:pt modelId="{772E3DFD-21A1-1142-8E0E-6BA5D8D658F9}" type="parTrans" cxnId="{D9B46E36-A4B5-CB4A-A7E9-B17AF352820D}">
      <dgm:prSet/>
      <dgm:spPr/>
      <dgm:t>
        <a:bodyPr/>
        <a:lstStyle/>
        <a:p>
          <a:endParaRPr lang="en-US"/>
        </a:p>
      </dgm:t>
    </dgm:pt>
    <dgm:pt modelId="{627E0D99-360B-4A4A-ADCB-E5EF06920552}" type="sibTrans" cxnId="{D9B46E36-A4B5-CB4A-A7E9-B17AF352820D}">
      <dgm:prSet/>
      <dgm:spPr/>
      <dgm:t>
        <a:bodyPr/>
        <a:lstStyle/>
        <a:p>
          <a:endParaRPr lang="en-US"/>
        </a:p>
      </dgm:t>
    </dgm:pt>
    <dgm:pt modelId="{4F2B7277-D033-FD49-B07C-547C256B9150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daily positive interactions with teachers &amp; other adults </a:t>
          </a:r>
          <a:endParaRPr lang="en-US" dirty="0">
            <a:solidFill>
              <a:schemeClr val="tx1"/>
            </a:solidFill>
          </a:endParaRPr>
        </a:p>
      </dgm:t>
    </dgm:pt>
    <dgm:pt modelId="{04FB529E-01E9-524F-980B-398E8A6E218B}" type="parTrans" cxnId="{7DF8A36D-EEDB-7E43-B070-4350E4C284D4}">
      <dgm:prSet/>
      <dgm:spPr/>
      <dgm:t>
        <a:bodyPr/>
        <a:lstStyle/>
        <a:p>
          <a:endParaRPr lang="en-US"/>
        </a:p>
      </dgm:t>
    </dgm:pt>
    <dgm:pt modelId="{7E416563-AC43-9D4C-8C43-960B82E7E738}" type="sibTrans" cxnId="{7DF8A36D-EEDB-7E43-B070-4350E4C284D4}">
      <dgm:prSet/>
      <dgm:spPr/>
      <dgm:t>
        <a:bodyPr/>
        <a:lstStyle/>
        <a:p>
          <a:endParaRPr lang="en-US"/>
        </a:p>
      </dgm:t>
    </dgm:pt>
    <dgm:pt modelId="{069240B4-A780-574D-AAC5-FF624C3F0E4C}">
      <dgm:prSet/>
      <dgm:spPr/>
      <dgm:t>
        <a:bodyPr/>
        <a:lstStyle/>
        <a:p>
          <a:pPr rtl="0"/>
          <a:r>
            <a:rPr lang="en-US" smtClean="0"/>
            <a:t>supervision and monitoring of students </a:t>
          </a:r>
          <a:endParaRPr lang="en-US"/>
        </a:p>
      </dgm:t>
    </dgm:pt>
    <dgm:pt modelId="{83CCF3C0-104B-4B4D-B033-4DFB890B7B83}" type="parTrans" cxnId="{66DF5041-78CD-F744-AB63-FF7B8EDA6A79}">
      <dgm:prSet/>
      <dgm:spPr/>
      <dgm:t>
        <a:bodyPr/>
        <a:lstStyle/>
        <a:p>
          <a:endParaRPr lang="en-US"/>
        </a:p>
      </dgm:t>
    </dgm:pt>
    <dgm:pt modelId="{14168F35-7EB7-2644-AAC6-F7689B658207}" type="sibTrans" cxnId="{66DF5041-78CD-F744-AB63-FF7B8EDA6A79}">
      <dgm:prSet/>
      <dgm:spPr/>
      <dgm:t>
        <a:bodyPr/>
        <a:lstStyle/>
        <a:p>
          <a:endParaRPr lang="en-US"/>
        </a:p>
      </dgm:t>
    </dgm:pt>
    <dgm:pt modelId="{29DEF8BB-D4A7-ED42-B0F0-859332B0870C}">
      <dgm:prSet/>
      <dgm:spPr/>
      <dgm:t>
        <a:bodyPr/>
        <a:lstStyle/>
        <a:p>
          <a:pPr rtl="0"/>
          <a:r>
            <a:rPr lang="en-US" dirty="0" smtClean="0"/>
            <a:t>more performance feedback</a:t>
          </a:r>
          <a:endParaRPr lang="en-US" dirty="0"/>
        </a:p>
      </dgm:t>
    </dgm:pt>
    <dgm:pt modelId="{20F2B52D-8254-9145-A2FB-49A933006003}" type="parTrans" cxnId="{F8550538-8850-B048-ABD2-CCE6215E60E8}">
      <dgm:prSet/>
      <dgm:spPr/>
      <dgm:t>
        <a:bodyPr/>
        <a:lstStyle/>
        <a:p>
          <a:endParaRPr lang="en-US"/>
        </a:p>
      </dgm:t>
    </dgm:pt>
    <dgm:pt modelId="{7CA541E4-47E3-4E48-979C-B6303D83B73E}" type="sibTrans" cxnId="{F8550538-8850-B048-ABD2-CCE6215E60E8}">
      <dgm:prSet/>
      <dgm:spPr/>
      <dgm:t>
        <a:bodyPr/>
        <a:lstStyle/>
        <a:p>
          <a:endParaRPr lang="en-US"/>
        </a:p>
      </dgm:t>
    </dgm:pt>
    <dgm:pt modelId="{91F1A592-E659-CA42-9FED-05E2E3A5F0F5}" type="pres">
      <dgm:prSet presAssocID="{399EA2C9-22B5-4C46-9CFB-2D9F252C14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ADFFAC-B534-E744-89FB-4FE04F07973A}" type="pres">
      <dgm:prSet presAssocID="{F4239BE7-D81B-A44D-BCF9-D757614116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8A6ED-5141-2A4E-A79E-32B7E9EADC72}" type="pres">
      <dgm:prSet presAssocID="{627E0D99-360B-4A4A-ADCB-E5EF06920552}" presName="sibTrans" presStyleCnt="0"/>
      <dgm:spPr/>
    </dgm:pt>
    <dgm:pt modelId="{0AF07A31-0FBE-9047-B485-B9F18B5F1603}" type="pres">
      <dgm:prSet presAssocID="{4F2B7277-D033-FD49-B07C-547C256B91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D405-AB8B-F84D-ACE1-B3E1543022B4}" type="pres">
      <dgm:prSet presAssocID="{7E416563-AC43-9D4C-8C43-960B82E7E738}" presName="sibTrans" presStyleCnt="0"/>
      <dgm:spPr/>
    </dgm:pt>
    <dgm:pt modelId="{220B8F43-15F3-854D-9280-E2A601501F01}" type="pres">
      <dgm:prSet presAssocID="{069240B4-A780-574D-AAC5-FF624C3F0E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6017-5453-F64E-B80D-8DCE85F84F4C}" type="pres">
      <dgm:prSet presAssocID="{14168F35-7EB7-2644-AAC6-F7689B658207}" presName="sibTrans" presStyleCnt="0"/>
      <dgm:spPr/>
    </dgm:pt>
    <dgm:pt modelId="{9CB0473A-259A-E54F-8345-F22E86466F74}" type="pres">
      <dgm:prSet presAssocID="{29DEF8BB-D4A7-ED42-B0F0-859332B087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CE6DE1-FFE9-1746-BA4C-6F021CD1E16A}" type="presOf" srcId="{399EA2C9-22B5-4C46-9CFB-2D9F252C14EF}" destId="{91F1A592-E659-CA42-9FED-05E2E3A5F0F5}" srcOrd="0" destOrd="0" presId="urn:microsoft.com/office/officeart/2005/8/layout/default"/>
    <dgm:cxn modelId="{66DF5041-78CD-F744-AB63-FF7B8EDA6A79}" srcId="{399EA2C9-22B5-4C46-9CFB-2D9F252C14EF}" destId="{069240B4-A780-574D-AAC5-FF624C3F0E4C}" srcOrd="2" destOrd="0" parTransId="{83CCF3C0-104B-4B4D-B033-4DFB890B7B83}" sibTransId="{14168F35-7EB7-2644-AAC6-F7689B658207}"/>
    <dgm:cxn modelId="{8760E5A7-9E55-2145-BD54-FD043F61F2EB}" type="presOf" srcId="{4F2B7277-D033-FD49-B07C-547C256B9150}" destId="{0AF07A31-0FBE-9047-B485-B9F18B5F1603}" srcOrd="0" destOrd="0" presId="urn:microsoft.com/office/officeart/2005/8/layout/default"/>
    <dgm:cxn modelId="{FF4F7686-EF4D-2E4E-B64F-6A37E0E1E285}" type="presOf" srcId="{29DEF8BB-D4A7-ED42-B0F0-859332B0870C}" destId="{9CB0473A-259A-E54F-8345-F22E86466F74}" srcOrd="0" destOrd="0" presId="urn:microsoft.com/office/officeart/2005/8/layout/default"/>
    <dgm:cxn modelId="{F8550538-8850-B048-ABD2-CCE6215E60E8}" srcId="{399EA2C9-22B5-4C46-9CFB-2D9F252C14EF}" destId="{29DEF8BB-D4A7-ED42-B0F0-859332B0870C}" srcOrd="3" destOrd="0" parTransId="{20F2B52D-8254-9145-A2FB-49A933006003}" sibTransId="{7CA541E4-47E3-4E48-979C-B6303D83B73E}"/>
    <dgm:cxn modelId="{BC088435-6216-5B49-AF17-EBD47A8B41AC}" type="presOf" srcId="{F4239BE7-D81B-A44D-BCF9-D7576141160A}" destId="{DAADFFAC-B534-E744-89FB-4FE04F07973A}" srcOrd="0" destOrd="0" presId="urn:microsoft.com/office/officeart/2005/8/layout/default"/>
    <dgm:cxn modelId="{7DF8A36D-EEDB-7E43-B070-4350E4C284D4}" srcId="{399EA2C9-22B5-4C46-9CFB-2D9F252C14EF}" destId="{4F2B7277-D033-FD49-B07C-547C256B9150}" srcOrd="1" destOrd="0" parTransId="{04FB529E-01E9-524F-980B-398E8A6E218B}" sibTransId="{7E416563-AC43-9D4C-8C43-960B82E7E738}"/>
    <dgm:cxn modelId="{D9B46E36-A4B5-CB4A-A7E9-B17AF352820D}" srcId="{399EA2C9-22B5-4C46-9CFB-2D9F252C14EF}" destId="{F4239BE7-D81B-A44D-BCF9-D7576141160A}" srcOrd="0" destOrd="0" parTransId="{772E3DFD-21A1-1142-8E0E-6BA5D8D658F9}" sibTransId="{627E0D99-360B-4A4A-ADCB-E5EF06920552}"/>
    <dgm:cxn modelId="{0B532848-596E-B945-A766-D20A1EEA41C4}" type="presOf" srcId="{069240B4-A780-574D-AAC5-FF624C3F0E4C}" destId="{220B8F43-15F3-854D-9280-E2A601501F01}" srcOrd="0" destOrd="0" presId="urn:microsoft.com/office/officeart/2005/8/layout/default"/>
    <dgm:cxn modelId="{9805C507-E6E2-4548-8579-B2E8B2AB0E93}" type="presParOf" srcId="{91F1A592-E659-CA42-9FED-05E2E3A5F0F5}" destId="{DAADFFAC-B534-E744-89FB-4FE04F07973A}" srcOrd="0" destOrd="0" presId="urn:microsoft.com/office/officeart/2005/8/layout/default"/>
    <dgm:cxn modelId="{F4B08764-BE16-7F40-B81C-933CA6D8E428}" type="presParOf" srcId="{91F1A592-E659-CA42-9FED-05E2E3A5F0F5}" destId="{9818A6ED-5141-2A4E-A79E-32B7E9EADC72}" srcOrd="1" destOrd="0" presId="urn:microsoft.com/office/officeart/2005/8/layout/default"/>
    <dgm:cxn modelId="{B38DA610-799E-5F4A-996C-72C5FACFD5C2}" type="presParOf" srcId="{91F1A592-E659-CA42-9FED-05E2E3A5F0F5}" destId="{0AF07A31-0FBE-9047-B485-B9F18B5F1603}" srcOrd="2" destOrd="0" presId="urn:microsoft.com/office/officeart/2005/8/layout/default"/>
    <dgm:cxn modelId="{236F5525-02BD-E542-8314-EDBD23BF5238}" type="presParOf" srcId="{91F1A592-E659-CA42-9FED-05E2E3A5F0F5}" destId="{DD76D405-AB8B-F84D-ACE1-B3E1543022B4}" srcOrd="3" destOrd="0" presId="urn:microsoft.com/office/officeart/2005/8/layout/default"/>
    <dgm:cxn modelId="{F5537795-0690-2B4F-B824-921C974B97C2}" type="presParOf" srcId="{91F1A592-E659-CA42-9FED-05E2E3A5F0F5}" destId="{220B8F43-15F3-854D-9280-E2A601501F01}" srcOrd="4" destOrd="0" presId="urn:microsoft.com/office/officeart/2005/8/layout/default"/>
    <dgm:cxn modelId="{1E08C964-548C-B940-A8EE-702B3608308A}" type="presParOf" srcId="{91F1A592-E659-CA42-9FED-05E2E3A5F0F5}" destId="{32236017-5453-F64E-B80D-8DCE85F84F4C}" srcOrd="5" destOrd="0" presId="urn:microsoft.com/office/officeart/2005/8/layout/default"/>
    <dgm:cxn modelId="{E8989C9D-FB94-7046-BDDF-80230351614A}" type="presParOf" srcId="{91F1A592-E659-CA42-9FED-05E2E3A5F0F5}" destId="{9CB0473A-259A-E54F-8345-F22E86466F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A1363-B6BA-AF41-BACF-264D6FAE2F2E}" type="doc">
      <dgm:prSet loTypeId="urn:microsoft.com/office/officeart/2005/8/layout/list1" loCatId="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C1194A1B-1A3A-D141-8144-1CAAEAF59774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Access Adult Attention/Support:</a:t>
          </a:r>
          <a:endParaRPr lang="en-US" dirty="0">
            <a:latin typeface="Century Gothic"/>
            <a:cs typeface="Century Gothic"/>
          </a:endParaRPr>
        </a:p>
      </dgm:t>
    </dgm:pt>
    <dgm:pt modelId="{8D0AD08C-C307-F847-A750-DCF6F84AAE3B}" type="parTrans" cxnId="{ABD45593-6E5A-DB42-8CF2-62B425C52991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961DE9C8-F8A0-4248-8656-554339764753}" type="sibTrans" cxnId="{ABD45593-6E5A-DB42-8CF2-62B425C52991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46CE29F0-AD91-2F4D-AED5-9012B7979DD5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Check-In/Check-Out</a:t>
          </a:r>
          <a:endParaRPr lang="en-US" dirty="0">
            <a:latin typeface="Century Gothic"/>
            <a:cs typeface="Century Gothic"/>
          </a:endParaRPr>
        </a:p>
      </dgm:t>
    </dgm:pt>
    <dgm:pt modelId="{86CF8601-562F-7346-A814-216714B5643D}" type="parTrans" cxnId="{2D6AAB74-42F4-A14D-BE67-C13BF3ECF640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0693A369-5296-4D4C-A4CF-EDB0AC887202}" type="sibTrans" cxnId="{2D6AAB74-42F4-A14D-BE67-C13BF3ECF640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45C776C5-2420-FD4E-93B1-8C2208551E1A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Adult Mentoring Programs  </a:t>
          </a:r>
          <a:endParaRPr lang="en-US" dirty="0">
            <a:latin typeface="Century Gothic"/>
            <a:cs typeface="Century Gothic"/>
          </a:endParaRPr>
        </a:p>
      </dgm:t>
    </dgm:pt>
    <dgm:pt modelId="{2F68D29F-01E7-244D-824D-80F50E542FB8}" type="parTrans" cxnId="{A23ED527-1896-FB4F-8E20-06D7ED8F4A8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D42293A5-29D4-1F4C-90F6-4A905C980EF6}" type="sibTrans" cxnId="{A23ED527-1896-FB4F-8E20-06D7ED8F4A8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5D6D9881-7952-E345-BACC-15FA58A0F3A1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Century Gothic"/>
              <a:cs typeface="Century Gothic"/>
            </a:rPr>
            <a:t>Access Peer Attention/Support:</a:t>
          </a:r>
          <a:endParaRPr lang="en-US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42DAF7EA-35B3-214B-9FA2-25206FC51B0A}" type="parTrans" cxnId="{4FAAE111-FCDB-3540-A687-87400C7466F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87EF3AC0-CA07-964E-B0A4-73963A1FFA84}" type="sibTrans" cxnId="{4FAAE111-FCDB-3540-A687-87400C7466FC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5D9E4B2-A192-0E49-9188-91F5C8201298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Social Skills Instruction</a:t>
          </a:r>
          <a:endParaRPr lang="en-US" dirty="0">
            <a:latin typeface="Century Gothic"/>
            <a:cs typeface="Century Gothic"/>
          </a:endParaRPr>
        </a:p>
      </dgm:t>
    </dgm:pt>
    <dgm:pt modelId="{4403D87F-9428-C14C-82C1-93B95A654998}" type="parTrans" cxnId="{348C63B8-3551-DC45-96D4-A0BA67382EF1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2DDD1AF6-A49C-B846-95DF-2B30DE81AC17}" type="sibTrans" cxnId="{348C63B8-3551-DC45-96D4-A0BA67382EF1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631CBA2F-BCE8-154A-A67A-D3B077EA42D8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Peer Mentoring</a:t>
          </a:r>
          <a:endParaRPr lang="en-US" dirty="0">
            <a:latin typeface="Century Gothic"/>
            <a:cs typeface="Century Gothic"/>
          </a:endParaRPr>
        </a:p>
      </dgm:t>
    </dgm:pt>
    <dgm:pt modelId="{4EF0BC65-8AF4-FA49-BE01-77B59C26022D}" type="parTrans" cxnId="{05CD0551-B99E-A541-A538-CFFD463CD12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83793691-65A9-B14A-B551-8BFAC7CF75D9}" type="sibTrans" cxnId="{05CD0551-B99E-A541-A538-CFFD463CD12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B2A341CF-FD01-5A4C-B509-5FCB186CA07E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Self-Monitoring with Peer Support (function: academic task escape)</a:t>
          </a:r>
          <a:endParaRPr lang="en-US" dirty="0">
            <a:latin typeface="Century Gothic"/>
            <a:cs typeface="Century Gothic"/>
          </a:endParaRPr>
        </a:p>
      </dgm:t>
    </dgm:pt>
    <dgm:pt modelId="{E9E7DF88-66D2-2049-A78D-AEB4DFACCC66}" type="parTrans" cxnId="{520664D1-7253-C341-992E-3DFF5DEA1936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EA660811-344E-534F-99C3-A2860CAE13AE}" type="sibTrans" cxnId="{520664D1-7253-C341-992E-3DFF5DEA1936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90505400-2825-D34B-9F06-777BB04BFDF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  <a:latin typeface="Century Gothic"/>
              <a:cs typeface="Century Gothic"/>
            </a:rPr>
            <a:t>Academic Skills Support </a:t>
          </a:r>
          <a:endParaRPr lang="en-US" dirty="0">
            <a:solidFill>
              <a:schemeClr val="tx1"/>
            </a:solidFill>
            <a:latin typeface="Century Gothic"/>
            <a:cs typeface="Century Gothic"/>
          </a:endParaRPr>
        </a:p>
      </dgm:t>
    </dgm:pt>
    <dgm:pt modelId="{D8012410-404B-6F47-ABD8-141F318BCA8B}" type="parTrans" cxnId="{A83FE644-0363-7847-9432-2FA9504AFBEF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1F28B801-253D-2141-BD27-F4056BE04140}" type="sibTrans" cxnId="{A83FE644-0363-7847-9432-2FA9504AFBEF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657CADFA-34E5-094A-B8E5-919D15046FCF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Organization/Homework planning support</a:t>
          </a:r>
          <a:endParaRPr lang="en-US" dirty="0">
            <a:latin typeface="Century Gothic"/>
            <a:cs typeface="Century Gothic"/>
          </a:endParaRPr>
        </a:p>
      </dgm:t>
    </dgm:pt>
    <dgm:pt modelId="{79D4D694-8B9D-6D4C-9BE2-4A950F64610B}" type="parTrans" cxnId="{6853F4A7-6982-574A-8D25-879C628BAC3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1EE57026-C912-2447-8EED-A2B039880247}" type="sibTrans" cxnId="{6853F4A7-6982-574A-8D25-879C628BAC3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A292148-1A34-6F47-8E04-0373D35128AB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Homework completion club</a:t>
          </a:r>
          <a:endParaRPr lang="en-US" dirty="0">
            <a:latin typeface="Century Gothic"/>
            <a:cs typeface="Century Gothic"/>
          </a:endParaRPr>
        </a:p>
      </dgm:t>
    </dgm:pt>
    <dgm:pt modelId="{3EC4E6A2-E816-2242-8597-707439223834}" type="parTrans" cxnId="{3809006A-56D3-6049-8C45-D4D58C6B862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573101D1-499C-2D41-8DC0-C9D241AA8BAD}" type="sibTrans" cxnId="{3809006A-56D3-6049-8C45-D4D58C6B862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74BB1317-A11A-C44E-BD19-4E740AB1D5B5}">
      <dgm:prSet/>
      <dgm:spPr/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Tutoring</a:t>
          </a:r>
          <a:endParaRPr lang="en-US" dirty="0">
            <a:latin typeface="Century Gothic"/>
            <a:cs typeface="Century Gothic"/>
          </a:endParaRPr>
        </a:p>
      </dgm:t>
    </dgm:pt>
    <dgm:pt modelId="{4A1DA514-C2BD-1B42-9F86-A68AFF7C4770}" type="parTrans" cxnId="{4F24043C-0B20-384B-9FE1-3B570253E81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27C58703-1E38-E04A-B3DC-C2AB75ADBAB1}" type="sibTrans" cxnId="{4F24043C-0B20-384B-9FE1-3B570253E81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2CB708EC-E188-5447-964E-40B2FA2F2334}" type="pres">
      <dgm:prSet presAssocID="{606A1363-B6BA-AF41-BACF-264D6FAE2F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8632BB-A666-A140-8056-5556056DAE32}" type="pres">
      <dgm:prSet presAssocID="{C1194A1B-1A3A-D141-8144-1CAAEAF59774}" presName="parentLin" presStyleCnt="0"/>
      <dgm:spPr/>
      <dgm:t>
        <a:bodyPr/>
        <a:lstStyle/>
        <a:p>
          <a:endParaRPr lang="en-US"/>
        </a:p>
      </dgm:t>
    </dgm:pt>
    <dgm:pt modelId="{FE58F101-890B-5643-A2D1-13B29CDC43A0}" type="pres">
      <dgm:prSet presAssocID="{C1194A1B-1A3A-D141-8144-1CAAEAF597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480F1-2662-A840-8BC9-23BE5E02EA76}" type="pres">
      <dgm:prSet presAssocID="{C1194A1B-1A3A-D141-8144-1CAAEAF597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7F98E-94A5-044A-81AE-46D01D2731CA}" type="pres">
      <dgm:prSet presAssocID="{C1194A1B-1A3A-D141-8144-1CAAEAF59774}" presName="negativeSpace" presStyleCnt="0"/>
      <dgm:spPr/>
      <dgm:t>
        <a:bodyPr/>
        <a:lstStyle/>
        <a:p>
          <a:endParaRPr lang="en-US"/>
        </a:p>
      </dgm:t>
    </dgm:pt>
    <dgm:pt modelId="{F34D5258-58A9-F143-B270-6BA29D98AF8E}" type="pres">
      <dgm:prSet presAssocID="{C1194A1B-1A3A-D141-8144-1CAAEAF597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6DDB3-166A-F34F-998C-5BC05168887A}" type="pres">
      <dgm:prSet presAssocID="{961DE9C8-F8A0-4248-8656-554339764753}" presName="spaceBetweenRectangles" presStyleCnt="0"/>
      <dgm:spPr/>
      <dgm:t>
        <a:bodyPr/>
        <a:lstStyle/>
        <a:p>
          <a:endParaRPr lang="en-US"/>
        </a:p>
      </dgm:t>
    </dgm:pt>
    <dgm:pt modelId="{A9EC70D9-FCD4-8D4C-824F-7BD5921690EF}" type="pres">
      <dgm:prSet presAssocID="{5D6D9881-7952-E345-BACC-15FA58A0F3A1}" presName="parentLin" presStyleCnt="0"/>
      <dgm:spPr/>
      <dgm:t>
        <a:bodyPr/>
        <a:lstStyle/>
        <a:p>
          <a:endParaRPr lang="en-US"/>
        </a:p>
      </dgm:t>
    </dgm:pt>
    <dgm:pt modelId="{80F2DF49-3938-334F-A3D2-28DEEB7B8115}" type="pres">
      <dgm:prSet presAssocID="{5D6D9881-7952-E345-BACC-15FA58A0F3A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18D51C-113A-6640-825F-3DBAEF172076}" type="pres">
      <dgm:prSet presAssocID="{5D6D9881-7952-E345-BACC-15FA58A0F3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3290C-EC80-C549-8335-C43290033103}" type="pres">
      <dgm:prSet presAssocID="{5D6D9881-7952-E345-BACC-15FA58A0F3A1}" presName="negativeSpace" presStyleCnt="0"/>
      <dgm:spPr/>
      <dgm:t>
        <a:bodyPr/>
        <a:lstStyle/>
        <a:p>
          <a:endParaRPr lang="en-US"/>
        </a:p>
      </dgm:t>
    </dgm:pt>
    <dgm:pt modelId="{1A56BD32-BE7C-674E-8EDC-99F64E24C8AA}" type="pres">
      <dgm:prSet presAssocID="{5D6D9881-7952-E345-BACC-15FA58A0F3A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80BE0-3D06-1A4E-8E27-4B098112041D}" type="pres">
      <dgm:prSet presAssocID="{87EF3AC0-CA07-964E-B0A4-73963A1FFA84}" presName="spaceBetweenRectangles" presStyleCnt="0"/>
      <dgm:spPr/>
      <dgm:t>
        <a:bodyPr/>
        <a:lstStyle/>
        <a:p>
          <a:endParaRPr lang="en-US"/>
        </a:p>
      </dgm:t>
    </dgm:pt>
    <dgm:pt modelId="{00978D6F-B3F7-5A4F-93B7-A05799567DD4}" type="pres">
      <dgm:prSet presAssocID="{90505400-2825-D34B-9F06-777BB04BFDF9}" presName="parentLin" presStyleCnt="0"/>
      <dgm:spPr/>
      <dgm:t>
        <a:bodyPr/>
        <a:lstStyle/>
        <a:p>
          <a:endParaRPr lang="en-US"/>
        </a:p>
      </dgm:t>
    </dgm:pt>
    <dgm:pt modelId="{6249C92F-DDB5-FC41-8D09-C559CBC433FE}" type="pres">
      <dgm:prSet presAssocID="{90505400-2825-D34B-9F06-777BB04BFDF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DE29DC4-51D3-A942-9F79-A3A150AF3609}" type="pres">
      <dgm:prSet presAssocID="{90505400-2825-D34B-9F06-777BB04BFD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B75D0-2705-F646-A321-18648621A4FD}" type="pres">
      <dgm:prSet presAssocID="{90505400-2825-D34B-9F06-777BB04BFDF9}" presName="negativeSpace" presStyleCnt="0"/>
      <dgm:spPr/>
      <dgm:t>
        <a:bodyPr/>
        <a:lstStyle/>
        <a:p>
          <a:endParaRPr lang="en-US"/>
        </a:p>
      </dgm:t>
    </dgm:pt>
    <dgm:pt modelId="{D69F45BF-AECB-B840-8351-71A65C8B2F03}" type="pres">
      <dgm:prSet presAssocID="{90505400-2825-D34B-9F06-777BB04BFDF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717BF3-B7E3-F14C-B14F-0A8D99C6F274}" type="presOf" srcId="{606A1363-B6BA-AF41-BACF-264D6FAE2F2E}" destId="{2CB708EC-E188-5447-964E-40B2FA2F2334}" srcOrd="0" destOrd="0" presId="urn:microsoft.com/office/officeart/2005/8/layout/list1"/>
    <dgm:cxn modelId="{A83FE644-0363-7847-9432-2FA9504AFBEF}" srcId="{606A1363-B6BA-AF41-BACF-264D6FAE2F2E}" destId="{90505400-2825-D34B-9F06-777BB04BFDF9}" srcOrd="2" destOrd="0" parTransId="{D8012410-404B-6F47-ABD8-141F318BCA8B}" sibTransId="{1F28B801-253D-2141-BD27-F4056BE04140}"/>
    <dgm:cxn modelId="{ABD45593-6E5A-DB42-8CF2-62B425C52991}" srcId="{606A1363-B6BA-AF41-BACF-264D6FAE2F2E}" destId="{C1194A1B-1A3A-D141-8144-1CAAEAF59774}" srcOrd="0" destOrd="0" parTransId="{8D0AD08C-C307-F847-A750-DCF6F84AAE3B}" sibTransId="{961DE9C8-F8A0-4248-8656-554339764753}"/>
    <dgm:cxn modelId="{BC33924A-AA65-484D-B328-822DF75F968D}" type="presOf" srcId="{90505400-2825-D34B-9F06-777BB04BFDF9}" destId="{6249C92F-DDB5-FC41-8D09-C559CBC433FE}" srcOrd="0" destOrd="0" presId="urn:microsoft.com/office/officeart/2005/8/layout/list1"/>
    <dgm:cxn modelId="{4FAAE111-FCDB-3540-A687-87400C7466FC}" srcId="{606A1363-B6BA-AF41-BACF-264D6FAE2F2E}" destId="{5D6D9881-7952-E345-BACC-15FA58A0F3A1}" srcOrd="1" destOrd="0" parTransId="{42DAF7EA-35B3-214B-9FA2-25206FC51B0A}" sibTransId="{87EF3AC0-CA07-964E-B0A4-73963A1FFA84}"/>
    <dgm:cxn modelId="{1B24F517-2A7B-A344-BED5-01E5CB7D4604}" type="presOf" srcId="{C1194A1B-1A3A-D141-8144-1CAAEAF59774}" destId="{FE58F101-890B-5643-A2D1-13B29CDC43A0}" srcOrd="0" destOrd="0" presId="urn:microsoft.com/office/officeart/2005/8/layout/list1"/>
    <dgm:cxn modelId="{DC99CD8A-F905-BF4F-97A4-9E18B770D076}" type="presOf" srcId="{90505400-2825-D34B-9F06-777BB04BFDF9}" destId="{3DE29DC4-51D3-A942-9F79-A3A150AF3609}" srcOrd="1" destOrd="0" presId="urn:microsoft.com/office/officeart/2005/8/layout/list1"/>
    <dgm:cxn modelId="{D9F91A7D-B272-CE4D-BBE7-46B0F0EFB71A}" type="presOf" srcId="{74BB1317-A11A-C44E-BD19-4E740AB1D5B5}" destId="{D69F45BF-AECB-B840-8351-71A65C8B2F03}" srcOrd="0" destOrd="2" presId="urn:microsoft.com/office/officeart/2005/8/layout/list1"/>
    <dgm:cxn modelId="{4F24043C-0B20-384B-9FE1-3B570253E817}" srcId="{90505400-2825-D34B-9F06-777BB04BFDF9}" destId="{74BB1317-A11A-C44E-BD19-4E740AB1D5B5}" srcOrd="2" destOrd="0" parTransId="{4A1DA514-C2BD-1B42-9F86-A68AFF7C4770}" sibTransId="{27C58703-1E38-E04A-B3DC-C2AB75ADBAB1}"/>
    <dgm:cxn modelId="{2D6AAB74-42F4-A14D-BE67-C13BF3ECF640}" srcId="{C1194A1B-1A3A-D141-8144-1CAAEAF59774}" destId="{46CE29F0-AD91-2F4D-AED5-9012B7979DD5}" srcOrd="0" destOrd="0" parTransId="{86CF8601-562F-7346-A814-216714B5643D}" sibTransId="{0693A369-5296-4D4C-A4CF-EDB0AC887202}"/>
    <dgm:cxn modelId="{045A2C35-B7A9-B64E-ABB2-B69E1D51E12D}" type="presOf" srcId="{45C776C5-2420-FD4E-93B1-8C2208551E1A}" destId="{F34D5258-58A9-F143-B270-6BA29D98AF8E}" srcOrd="0" destOrd="1" presId="urn:microsoft.com/office/officeart/2005/8/layout/list1"/>
    <dgm:cxn modelId="{A23ED527-1896-FB4F-8E20-06D7ED8F4A8C}" srcId="{C1194A1B-1A3A-D141-8144-1CAAEAF59774}" destId="{45C776C5-2420-FD4E-93B1-8C2208551E1A}" srcOrd="1" destOrd="0" parTransId="{2F68D29F-01E7-244D-824D-80F50E542FB8}" sibTransId="{D42293A5-29D4-1F4C-90F6-4A905C980EF6}"/>
    <dgm:cxn modelId="{CA779981-268E-0243-93B3-27FF5C759AB1}" type="presOf" srcId="{631CBA2F-BCE8-154A-A67A-D3B077EA42D8}" destId="{1A56BD32-BE7C-674E-8EDC-99F64E24C8AA}" srcOrd="0" destOrd="1" presId="urn:microsoft.com/office/officeart/2005/8/layout/list1"/>
    <dgm:cxn modelId="{BB23C92A-2CD5-3B47-9AE4-9DBE92E683BC}" type="presOf" srcId="{5D6D9881-7952-E345-BACC-15FA58A0F3A1}" destId="{D018D51C-113A-6640-825F-3DBAEF172076}" srcOrd="1" destOrd="0" presId="urn:microsoft.com/office/officeart/2005/8/layout/list1"/>
    <dgm:cxn modelId="{72DC31F8-DDBD-7841-B654-72471D792E97}" type="presOf" srcId="{5D6D9881-7952-E345-BACC-15FA58A0F3A1}" destId="{80F2DF49-3938-334F-A3D2-28DEEB7B8115}" srcOrd="0" destOrd="0" presId="urn:microsoft.com/office/officeart/2005/8/layout/list1"/>
    <dgm:cxn modelId="{6853F4A7-6982-574A-8D25-879C628BAC34}" srcId="{90505400-2825-D34B-9F06-777BB04BFDF9}" destId="{657CADFA-34E5-094A-B8E5-919D15046FCF}" srcOrd="0" destOrd="0" parTransId="{79D4D694-8B9D-6D4C-9BE2-4A950F64610B}" sibTransId="{1EE57026-C912-2447-8EED-A2B039880247}"/>
    <dgm:cxn modelId="{0E36FE92-E930-C143-A9C0-2ACACB20653C}" type="presOf" srcId="{B2A341CF-FD01-5A4C-B509-5FCB186CA07E}" destId="{1A56BD32-BE7C-674E-8EDC-99F64E24C8AA}" srcOrd="0" destOrd="2" presId="urn:microsoft.com/office/officeart/2005/8/layout/list1"/>
    <dgm:cxn modelId="{3809006A-56D3-6049-8C45-D4D58C6B862E}" srcId="{90505400-2825-D34B-9F06-777BB04BFDF9}" destId="{CA292148-1A34-6F47-8E04-0373D35128AB}" srcOrd="1" destOrd="0" parTransId="{3EC4E6A2-E816-2242-8597-707439223834}" sibTransId="{573101D1-499C-2D41-8DC0-C9D241AA8BAD}"/>
    <dgm:cxn modelId="{9937CD10-A8DB-4144-8730-0E032F769D41}" type="presOf" srcId="{C1194A1B-1A3A-D141-8144-1CAAEAF59774}" destId="{5A1480F1-2662-A840-8BC9-23BE5E02EA76}" srcOrd="1" destOrd="0" presId="urn:microsoft.com/office/officeart/2005/8/layout/list1"/>
    <dgm:cxn modelId="{520664D1-7253-C341-992E-3DFF5DEA1936}" srcId="{5D6D9881-7952-E345-BACC-15FA58A0F3A1}" destId="{B2A341CF-FD01-5A4C-B509-5FCB186CA07E}" srcOrd="2" destOrd="0" parTransId="{E9E7DF88-66D2-2049-A78D-AEB4DFACCC66}" sibTransId="{EA660811-344E-534F-99C3-A2860CAE13AE}"/>
    <dgm:cxn modelId="{C4616AEF-5DB1-734C-B6A2-3C4AB3B91C31}" type="presOf" srcId="{CA292148-1A34-6F47-8E04-0373D35128AB}" destId="{D69F45BF-AECB-B840-8351-71A65C8B2F03}" srcOrd="0" destOrd="1" presId="urn:microsoft.com/office/officeart/2005/8/layout/list1"/>
    <dgm:cxn modelId="{7FB9BC66-7B48-694C-9513-38563AC5C5A0}" type="presOf" srcId="{46CE29F0-AD91-2F4D-AED5-9012B7979DD5}" destId="{F34D5258-58A9-F143-B270-6BA29D98AF8E}" srcOrd="0" destOrd="0" presId="urn:microsoft.com/office/officeart/2005/8/layout/list1"/>
    <dgm:cxn modelId="{E4BD2FE1-7A4B-E642-8825-D10E2AA01AB0}" type="presOf" srcId="{657CADFA-34E5-094A-B8E5-919D15046FCF}" destId="{D69F45BF-AECB-B840-8351-71A65C8B2F03}" srcOrd="0" destOrd="0" presId="urn:microsoft.com/office/officeart/2005/8/layout/list1"/>
    <dgm:cxn modelId="{05CD0551-B99E-A541-A538-CFFD463CD129}" srcId="{5D6D9881-7952-E345-BACC-15FA58A0F3A1}" destId="{631CBA2F-BCE8-154A-A67A-D3B077EA42D8}" srcOrd="1" destOrd="0" parTransId="{4EF0BC65-8AF4-FA49-BE01-77B59C26022D}" sibTransId="{83793691-65A9-B14A-B551-8BFAC7CF75D9}"/>
    <dgm:cxn modelId="{348C63B8-3551-DC45-96D4-A0BA67382EF1}" srcId="{5D6D9881-7952-E345-BACC-15FA58A0F3A1}" destId="{C5D9E4B2-A192-0E49-9188-91F5C8201298}" srcOrd="0" destOrd="0" parTransId="{4403D87F-9428-C14C-82C1-93B95A654998}" sibTransId="{2DDD1AF6-A49C-B846-95DF-2B30DE81AC17}"/>
    <dgm:cxn modelId="{38E3A26C-88E2-0F4F-A83D-E2B42943ED38}" type="presOf" srcId="{C5D9E4B2-A192-0E49-9188-91F5C8201298}" destId="{1A56BD32-BE7C-674E-8EDC-99F64E24C8AA}" srcOrd="0" destOrd="0" presId="urn:microsoft.com/office/officeart/2005/8/layout/list1"/>
    <dgm:cxn modelId="{009AABCF-7C39-104B-A2D8-35119904D462}" type="presParOf" srcId="{2CB708EC-E188-5447-964E-40B2FA2F2334}" destId="{398632BB-A666-A140-8056-5556056DAE32}" srcOrd="0" destOrd="0" presId="urn:microsoft.com/office/officeart/2005/8/layout/list1"/>
    <dgm:cxn modelId="{B7E05AF5-89EC-1A44-8C83-3F12FA0F5026}" type="presParOf" srcId="{398632BB-A666-A140-8056-5556056DAE32}" destId="{FE58F101-890B-5643-A2D1-13B29CDC43A0}" srcOrd="0" destOrd="0" presId="urn:microsoft.com/office/officeart/2005/8/layout/list1"/>
    <dgm:cxn modelId="{EC0BBFE7-425A-BA4B-B159-47F0035C6652}" type="presParOf" srcId="{398632BB-A666-A140-8056-5556056DAE32}" destId="{5A1480F1-2662-A840-8BC9-23BE5E02EA76}" srcOrd="1" destOrd="0" presId="urn:microsoft.com/office/officeart/2005/8/layout/list1"/>
    <dgm:cxn modelId="{202AEA0D-DBBD-CD49-9C4E-EC8285BFC876}" type="presParOf" srcId="{2CB708EC-E188-5447-964E-40B2FA2F2334}" destId="{1EF7F98E-94A5-044A-81AE-46D01D2731CA}" srcOrd="1" destOrd="0" presId="urn:microsoft.com/office/officeart/2005/8/layout/list1"/>
    <dgm:cxn modelId="{432C7EA6-3B7D-BF4E-BE46-538A3448C59D}" type="presParOf" srcId="{2CB708EC-E188-5447-964E-40B2FA2F2334}" destId="{F34D5258-58A9-F143-B270-6BA29D98AF8E}" srcOrd="2" destOrd="0" presId="urn:microsoft.com/office/officeart/2005/8/layout/list1"/>
    <dgm:cxn modelId="{9807E4AE-9A4D-604B-A801-0DB2783ED68A}" type="presParOf" srcId="{2CB708EC-E188-5447-964E-40B2FA2F2334}" destId="{0346DDB3-166A-F34F-998C-5BC05168887A}" srcOrd="3" destOrd="0" presId="urn:microsoft.com/office/officeart/2005/8/layout/list1"/>
    <dgm:cxn modelId="{B78436AA-F130-0A44-BA81-952EC62D8379}" type="presParOf" srcId="{2CB708EC-E188-5447-964E-40B2FA2F2334}" destId="{A9EC70D9-FCD4-8D4C-824F-7BD5921690EF}" srcOrd="4" destOrd="0" presId="urn:microsoft.com/office/officeart/2005/8/layout/list1"/>
    <dgm:cxn modelId="{8FBFFDF5-DB04-6F4A-B9DA-53EA1DC19429}" type="presParOf" srcId="{A9EC70D9-FCD4-8D4C-824F-7BD5921690EF}" destId="{80F2DF49-3938-334F-A3D2-28DEEB7B8115}" srcOrd="0" destOrd="0" presId="urn:microsoft.com/office/officeart/2005/8/layout/list1"/>
    <dgm:cxn modelId="{17847602-B1F3-564D-8804-7536C09B6BA1}" type="presParOf" srcId="{A9EC70D9-FCD4-8D4C-824F-7BD5921690EF}" destId="{D018D51C-113A-6640-825F-3DBAEF172076}" srcOrd="1" destOrd="0" presId="urn:microsoft.com/office/officeart/2005/8/layout/list1"/>
    <dgm:cxn modelId="{9FB0F4F3-C5A2-D64D-8899-3D1B0C90DF37}" type="presParOf" srcId="{2CB708EC-E188-5447-964E-40B2FA2F2334}" destId="{DFE3290C-EC80-C549-8335-C43290033103}" srcOrd="5" destOrd="0" presId="urn:microsoft.com/office/officeart/2005/8/layout/list1"/>
    <dgm:cxn modelId="{F11286FF-3CA3-1547-9597-83588B59EDE0}" type="presParOf" srcId="{2CB708EC-E188-5447-964E-40B2FA2F2334}" destId="{1A56BD32-BE7C-674E-8EDC-99F64E24C8AA}" srcOrd="6" destOrd="0" presId="urn:microsoft.com/office/officeart/2005/8/layout/list1"/>
    <dgm:cxn modelId="{C531CB01-949A-6540-82C8-D902FAA721CF}" type="presParOf" srcId="{2CB708EC-E188-5447-964E-40B2FA2F2334}" destId="{90E80BE0-3D06-1A4E-8E27-4B098112041D}" srcOrd="7" destOrd="0" presId="urn:microsoft.com/office/officeart/2005/8/layout/list1"/>
    <dgm:cxn modelId="{2B170800-4172-1641-9E1C-87A4718F56ED}" type="presParOf" srcId="{2CB708EC-E188-5447-964E-40B2FA2F2334}" destId="{00978D6F-B3F7-5A4F-93B7-A05799567DD4}" srcOrd="8" destOrd="0" presId="urn:microsoft.com/office/officeart/2005/8/layout/list1"/>
    <dgm:cxn modelId="{7ED18BF3-994C-B449-928A-8F9BD63D06C9}" type="presParOf" srcId="{00978D6F-B3F7-5A4F-93B7-A05799567DD4}" destId="{6249C92F-DDB5-FC41-8D09-C559CBC433FE}" srcOrd="0" destOrd="0" presId="urn:microsoft.com/office/officeart/2005/8/layout/list1"/>
    <dgm:cxn modelId="{F912D278-5258-2D4B-BBA2-E91F8C67B750}" type="presParOf" srcId="{00978D6F-B3F7-5A4F-93B7-A05799567DD4}" destId="{3DE29DC4-51D3-A942-9F79-A3A150AF3609}" srcOrd="1" destOrd="0" presId="urn:microsoft.com/office/officeart/2005/8/layout/list1"/>
    <dgm:cxn modelId="{6D69FCE1-6740-4748-8114-832672CB9B61}" type="presParOf" srcId="{2CB708EC-E188-5447-964E-40B2FA2F2334}" destId="{8EBB75D0-2705-F646-A321-18648621A4FD}" srcOrd="9" destOrd="0" presId="urn:microsoft.com/office/officeart/2005/8/layout/list1"/>
    <dgm:cxn modelId="{D4B84447-22FB-094A-BCCB-10FC51724D4A}" type="presParOf" srcId="{2CB708EC-E188-5447-964E-40B2FA2F2334}" destId="{D69F45BF-AECB-B840-8351-71A65C8B2F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134C63-D848-A044-8418-6DBBF6BF663D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FC6D81-70E0-2343-86B9-088B4D0071AC}">
      <dgm:prSet phldrT="[Text]" custT="1"/>
      <dgm:spPr/>
      <dgm:t>
        <a:bodyPr/>
        <a:lstStyle/>
        <a:p>
          <a:r>
            <a:rPr lang="en-US" sz="2000" dirty="0" smtClean="0"/>
            <a:t>1 Teaming</a:t>
          </a:r>
          <a:endParaRPr lang="en-US" sz="2000" dirty="0"/>
        </a:p>
      </dgm:t>
    </dgm:pt>
    <dgm:pt modelId="{7DE89E21-1908-A84A-A233-D622A1621D79}" type="parTrans" cxnId="{2A86BE0D-4945-7343-B242-FCEE91E105F8}">
      <dgm:prSet/>
      <dgm:spPr/>
      <dgm:t>
        <a:bodyPr/>
        <a:lstStyle/>
        <a:p>
          <a:endParaRPr lang="en-US" sz="1800"/>
        </a:p>
      </dgm:t>
    </dgm:pt>
    <dgm:pt modelId="{F225DDC2-6AB1-7049-BB6C-A99BB5ED76D5}" type="sibTrans" cxnId="{2A86BE0D-4945-7343-B242-FCEE91E105F8}">
      <dgm:prSet custT="1"/>
      <dgm:spPr/>
      <dgm:t>
        <a:bodyPr/>
        <a:lstStyle/>
        <a:p>
          <a:endParaRPr lang="en-US" sz="1100"/>
        </a:p>
      </dgm:t>
    </dgm:pt>
    <dgm:pt modelId="{0A0B5E5B-2932-764E-AE4C-906BAF234D2F}">
      <dgm:prSet phldrT="[Text]" custT="1"/>
      <dgm:spPr/>
      <dgm:t>
        <a:bodyPr/>
        <a:lstStyle/>
        <a:p>
          <a:r>
            <a:rPr lang="en-US" sz="2000" dirty="0" smtClean="0"/>
            <a:t>2 Goals</a:t>
          </a:r>
          <a:endParaRPr lang="en-US" sz="2000" dirty="0"/>
        </a:p>
      </dgm:t>
    </dgm:pt>
    <dgm:pt modelId="{77D3A009-CCB4-A345-A9D1-B194EF3F7062}" type="parTrans" cxnId="{882511CF-0789-294E-A08B-D37BA458A21A}">
      <dgm:prSet/>
      <dgm:spPr/>
      <dgm:t>
        <a:bodyPr/>
        <a:lstStyle/>
        <a:p>
          <a:endParaRPr lang="en-US" sz="1800"/>
        </a:p>
      </dgm:t>
    </dgm:pt>
    <dgm:pt modelId="{B5096505-7EAF-2F41-95AE-25ECC9457B38}" type="sibTrans" cxnId="{882511CF-0789-294E-A08B-D37BA458A21A}">
      <dgm:prSet custT="1"/>
      <dgm:spPr/>
      <dgm:t>
        <a:bodyPr/>
        <a:lstStyle/>
        <a:p>
          <a:endParaRPr lang="en-US" sz="1100"/>
        </a:p>
      </dgm:t>
    </dgm:pt>
    <dgm:pt modelId="{1AC0F6C6-F176-7C4F-A69B-F19F424AA732}">
      <dgm:prSet phldrT="[Text]" custT="1"/>
      <dgm:spPr/>
      <dgm:t>
        <a:bodyPr/>
        <a:lstStyle/>
        <a:p>
          <a:r>
            <a:rPr lang="en-US" sz="2000" dirty="0" smtClean="0"/>
            <a:t>3 Assessment (FBA)</a:t>
          </a:r>
          <a:endParaRPr lang="en-US" sz="2000" dirty="0"/>
        </a:p>
      </dgm:t>
    </dgm:pt>
    <dgm:pt modelId="{E958BB26-EA35-814F-9F0F-AE21BDB3BC91}" type="parTrans" cxnId="{A578C5DB-173B-2C41-81B9-71AFB51D0560}">
      <dgm:prSet/>
      <dgm:spPr/>
      <dgm:t>
        <a:bodyPr/>
        <a:lstStyle/>
        <a:p>
          <a:endParaRPr lang="en-US" sz="1800"/>
        </a:p>
      </dgm:t>
    </dgm:pt>
    <dgm:pt modelId="{ABE24B52-C314-AE40-837F-2A3845F26899}" type="sibTrans" cxnId="{A578C5DB-173B-2C41-81B9-71AFB51D0560}">
      <dgm:prSet custT="1"/>
      <dgm:spPr/>
      <dgm:t>
        <a:bodyPr/>
        <a:lstStyle/>
        <a:p>
          <a:endParaRPr lang="en-US" sz="1100"/>
        </a:p>
      </dgm:t>
    </dgm:pt>
    <dgm:pt modelId="{BDF05EAA-B0EA-5849-AE1B-0C210E6163FE}">
      <dgm:prSet phldrT="[Text]" custT="1"/>
      <dgm:spPr/>
      <dgm:t>
        <a:bodyPr/>
        <a:lstStyle/>
        <a:p>
          <a:r>
            <a:rPr lang="en-US" sz="1800" dirty="0" smtClean="0"/>
            <a:t>4 Intervention (BIP)</a:t>
          </a:r>
          <a:endParaRPr lang="en-US" sz="1800" dirty="0"/>
        </a:p>
      </dgm:t>
    </dgm:pt>
    <dgm:pt modelId="{4BD3EF17-00DE-A241-A65B-0527AA020864}" type="parTrans" cxnId="{5DBFCD85-57AB-9848-98C5-39D633AA3190}">
      <dgm:prSet/>
      <dgm:spPr/>
      <dgm:t>
        <a:bodyPr/>
        <a:lstStyle/>
        <a:p>
          <a:endParaRPr lang="en-US" sz="1800"/>
        </a:p>
      </dgm:t>
    </dgm:pt>
    <dgm:pt modelId="{FDF55ACC-5FC3-D248-91A9-C91A3004765F}" type="sibTrans" cxnId="{5DBFCD85-57AB-9848-98C5-39D633AA3190}">
      <dgm:prSet custT="1"/>
      <dgm:spPr/>
      <dgm:t>
        <a:bodyPr/>
        <a:lstStyle/>
        <a:p>
          <a:endParaRPr lang="en-US" sz="1100"/>
        </a:p>
      </dgm:t>
    </dgm:pt>
    <dgm:pt modelId="{347EBF31-170F-2A4A-8F89-723C966C966A}">
      <dgm:prSet phldrT="[Text]" custT="1"/>
      <dgm:spPr/>
      <dgm:t>
        <a:bodyPr/>
        <a:lstStyle/>
        <a:p>
          <a:r>
            <a:rPr lang="en-US" sz="2000" dirty="0" smtClean="0"/>
            <a:t>5 Evaluation (BIP)</a:t>
          </a:r>
          <a:endParaRPr lang="en-US" sz="2000" dirty="0"/>
        </a:p>
      </dgm:t>
    </dgm:pt>
    <dgm:pt modelId="{E77B773B-5FEF-F641-902D-DFCD91C9E56D}" type="parTrans" cxnId="{828E5C09-1EB5-D34F-9917-DE4296932A28}">
      <dgm:prSet/>
      <dgm:spPr/>
      <dgm:t>
        <a:bodyPr/>
        <a:lstStyle/>
        <a:p>
          <a:endParaRPr lang="en-US" sz="1800"/>
        </a:p>
      </dgm:t>
    </dgm:pt>
    <dgm:pt modelId="{5038B7BD-8EFB-EE43-B193-7424EAFB6113}" type="sibTrans" cxnId="{828E5C09-1EB5-D34F-9917-DE4296932A28}">
      <dgm:prSet custT="1"/>
      <dgm:spPr/>
      <dgm:t>
        <a:bodyPr/>
        <a:lstStyle/>
        <a:p>
          <a:endParaRPr lang="en-US" sz="1100"/>
        </a:p>
      </dgm:t>
    </dgm:pt>
    <dgm:pt modelId="{C2043448-EBEC-4849-B221-2BFF37C4A0FA}" type="pres">
      <dgm:prSet presAssocID="{C9134C63-D848-A044-8418-6DBBF6BF66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E8D63-6B0A-054E-9EDE-D12C8825CCAD}" type="pres">
      <dgm:prSet presAssocID="{31FC6D81-70E0-2343-86B9-088B4D0071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F2DC8-3071-3948-A3B6-4B5DF1D05757}" type="pres">
      <dgm:prSet presAssocID="{F225DDC2-6AB1-7049-BB6C-A99BB5ED76D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973BC1F-40F1-794B-9A38-0E1298B02A4C}" type="pres">
      <dgm:prSet presAssocID="{F225DDC2-6AB1-7049-BB6C-A99BB5ED76D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714E91A-C160-194D-8B67-B94DB17B0E43}" type="pres">
      <dgm:prSet presAssocID="{0A0B5E5B-2932-764E-AE4C-906BAF234D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32F3D-176A-DA4E-B8B0-AEA4786E9D37}" type="pres">
      <dgm:prSet presAssocID="{B5096505-7EAF-2F41-95AE-25ECC9457B3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165D642-19F8-8147-BC9E-DCE087A3063E}" type="pres">
      <dgm:prSet presAssocID="{B5096505-7EAF-2F41-95AE-25ECC9457B3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9FD425-294C-1046-84B7-634DDC3FCABF}" type="pres">
      <dgm:prSet presAssocID="{1AC0F6C6-F176-7C4F-A69B-F19F424AA7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1718-80D7-3748-A55B-759900103859}" type="pres">
      <dgm:prSet presAssocID="{ABE24B52-C314-AE40-837F-2A3845F2689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C36B6C4-0A6F-E84D-BE93-961C2FA2A85E}" type="pres">
      <dgm:prSet presAssocID="{ABE24B52-C314-AE40-837F-2A3845F2689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B6B9EE8-0D21-2940-A616-F3CF2E364D24}" type="pres">
      <dgm:prSet presAssocID="{BDF05EAA-B0EA-5849-AE1B-0C210E6163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F59A3-CD55-AC49-A8EC-537072C3CADC}" type="pres">
      <dgm:prSet presAssocID="{FDF55ACC-5FC3-D248-91A9-C91A3004765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1A7B74C-5D0F-B84C-A31B-26208E88E11C}" type="pres">
      <dgm:prSet presAssocID="{FDF55ACC-5FC3-D248-91A9-C91A3004765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55A228B-730B-E548-B01D-38059EFC69F8}" type="pres">
      <dgm:prSet presAssocID="{347EBF31-170F-2A4A-8F89-723C966C96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5C700-9C39-114E-92F4-BC4585231EDA}" type="pres">
      <dgm:prSet presAssocID="{5038B7BD-8EFB-EE43-B193-7424EAFB611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C3654-657B-B045-8BEB-2DD5767D2D1F}" type="pres">
      <dgm:prSet presAssocID="{5038B7BD-8EFB-EE43-B193-7424EAFB611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DBFCD85-57AB-9848-98C5-39D633AA3190}" srcId="{C9134C63-D848-A044-8418-6DBBF6BF663D}" destId="{BDF05EAA-B0EA-5849-AE1B-0C210E6163FE}" srcOrd="3" destOrd="0" parTransId="{4BD3EF17-00DE-A241-A65B-0527AA020864}" sibTransId="{FDF55ACC-5FC3-D248-91A9-C91A3004765F}"/>
    <dgm:cxn modelId="{B7980C6F-38C5-E84C-BEE3-7910718D1A75}" type="presOf" srcId="{5038B7BD-8EFB-EE43-B193-7424EAFB6113}" destId="{6035C700-9C39-114E-92F4-BC4585231EDA}" srcOrd="0" destOrd="0" presId="urn:microsoft.com/office/officeart/2005/8/layout/cycle2"/>
    <dgm:cxn modelId="{2A86BE0D-4945-7343-B242-FCEE91E105F8}" srcId="{C9134C63-D848-A044-8418-6DBBF6BF663D}" destId="{31FC6D81-70E0-2343-86B9-088B4D0071AC}" srcOrd="0" destOrd="0" parTransId="{7DE89E21-1908-A84A-A233-D622A1621D79}" sibTransId="{F225DDC2-6AB1-7049-BB6C-A99BB5ED76D5}"/>
    <dgm:cxn modelId="{882511CF-0789-294E-A08B-D37BA458A21A}" srcId="{C9134C63-D848-A044-8418-6DBBF6BF663D}" destId="{0A0B5E5B-2932-764E-AE4C-906BAF234D2F}" srcOrd="1" destOrd="0" parTransId="{77D3A009-CCB4-A345-A9D1-B194EF3F7062}" sibTransId="{B5096505-7EAF-2F41-95AE-25ECC9457B38}"/>
    <dgm:cxn modelId="{E2B42EF3-B347-0343-8A90-D95CF1483968}" type="presOf" srcId="{1AC0F6C6-F176-7C4F-A69B-F19F424AA732}" destId="{B69FD425-294C-1046-84B7-634DDC3FCABF}" srcOrd="0" destOrd="0" presId="urn:microsoft.com/office/officeart/2005/8/layout/cycle2"/>
    <dgm:cxn modelId="{B5AD62BD-CA50-BD40-8EAC-85C3FD4D386D}" type="presOf" srcId="{BDF05EAA-B0EA-5849-AE1B-0C210E6163FE}" destId="{8B6B9EE8-0D21-2940-A616-F3CF2E364D24}" srcOrd="0" destOrd="0" presId="urn:microsoft.com/office/officeart/2005/8/layout/cycle2"/>
    <dgm:cxn modelId="{424BAD74-5727-C84F-961B-E53E790FE461}" type="presOf" srcId="{ABE24B52-C314-AE40-837F-2A3845F26899}" destId="{2EE71718-80D7-3748-A55B-759900103859}" srcOrd="0" destOrd="0" presId="urn:microsoft.com/office/officeart/2005/8/layout/cycle2"/>
    <dgm:cxn modelId="{73D510CA-7C01-D34A-9D34-93B04AA3B44A}" type="presOf" srcId="{31FC6D81-70E0-2343-86B9-088B4D0071AC}" destId="{17DE8D63-6B0A-054E-9EDE-D12C8825CCAD}" srcOrd="0" destOrd="0" presId="urn:microsoft.com/office/officeart/2005/8/layout/cycle2"/>
    <dgm:cxn modelId="{FDAD1A99-5E0D-884A-A680-ECAEC9D9FC6E}" type="presOf" srcId="{F225DDC2-6AB1-7049-BB6C-A99BB5ED76D5}" destId="{3D1F2DC8-3071-3948-A3B6-4B5DF1D05757}" srcOrd="0" destOrd="0" presId="urn:microsoft.com/office/officeart/2005/8/layout/cycle2"/>
    <dgm:cxn modelId="{A578C5DB-173B-2C41-81B9-71AFB51D0560}" srcId="{C9134C63-D848-A044-8418-6DBBF6BF663D}" destId="{1AC0F6C6-F176-7C4F-A69B-F19F424AA732}" srcOrd="2" destOrd="0" parTransId="{E958BB26-EA35-814F-9F0F-AE21BDB3BC91}" sibTransId="{ABE24B52-C314-AE40-837F-2A3845F26899}"/>
    <dgm:cxn modelId="{E2520301-F9F2-6144-B298-840F9A879B9E}" type="presOf" srcId="{C9134C63-D848-A044-8418-6DBBF6BF663D}" destId="{C2043448-EBEC-4849-B221-2BFF37C4A0FA}" srcOrd="0" destOrd="0" presId="urn:microsoft.com/office/officeart/2005/8/layout/cycle2"/>
    <dgm:cxn modelId="{E56B7A50-93CA-7941-9053-195BE405AE3E}" type="presOf" srcId="{B5096505-7EAF-2F41-95AE-25ECC9457B38}" destId="{F165D642-19F8-8147-BC9E-DCE087A3063E}" srcOrd="1" destOrd="0" presId="urn:microsoft.com/office/officeart/2005/8/layout/cycle2"/>
    <dgm:cxn modelId="{D88FC549-2F20-4443-9EBB-02F1099F6510}" type="presOf" srcId="{FDF55ACC-5FC3-D248-91A9-C91A3004765F}" destId="{F1A7B74C-5D0F-B84C-A31B-26208E88E11C}" srcOrd="1" destOrd="0" presId="urn:microsoft.com/office/officeart/2005/8/layout/cycle2"/>
    <dgm:cxn modelId="{3AD07AA7-36B4-6B4B-81AE-359D2F11BA35}" type="presOf" srcId="{5038B7BD-8EFB-EE43-B193-7424EAFB6113}" destId="{8DFC3654-657B-B045-8BEB-2DD5767D2D1F}" srcOrd="1" destOrd="0" presId="urn:microsoft.com/office/officeart/2005/8/layout/cycle2"/>
    <dgm:cxn modelId="{B077FE0D-75F6-BB43-B262-AD00E4D6A1DF}" type="presOf" srcId="{F225DDC2-6AB1-7049-BB6C-A99BB5ED76D5}" destId="{8973BC1F-40F1-794B-9A38-0E1298B02A4C}" srcOrd="1" destOrd="0" presId="urn:microsoft.com/office/officeart/2005/8/layout/cycle2"/>
    <dgm:cxn modelId="{35B02F15-8D6E-C946-91EE-0257B8D6EB5C}" type="presOf" srcId="{347EBF31-170F-2A4A-8F89-723C966C966A}" destId="{055A228B-730B-E548-B01D-38059EFC69F8}" srcOrd="0" destOrd="0" presId="urn:microsoft.com/office/officeart/2005/8/layout/cycle2"/>
    <dgm:cxn modelId="{6704778A-2069-A544-85D3-71115AC9A5FA}" type="presOf" srcId="{0A0B5E5B-2932-764E-AE4C-906BAF234D2F}" destId="{B714E91A-C160-194D-8B67-B94DB17B0E43}" srcOrd="0" destOrd="0" presId="urn:microsoft.com/office/officeart/2005/8/layout/cycle2"/>
    <dgm:cxn modelId="{677A17A2-4B4A-B640-BD62-CE086B76FC5C}" type="presOf" srcId="{ABE24B52-C314-AE40-837F-2A3845F26899}" destId="{7C36B6C4-0A6F-E84D-BE93-961C2FA2A85E}" srcOrd="1" destOrd="0" presId="urn:microsoft.com/office/officeart/2005/8/layout/cycle2"/>
    <dgm:cxn modelId="{9164C6CF-4227-3040-BDC1-00EC344EC6EC}" type="presOf" srcId="{FDF55ACC-5FC3-D248-91A9-C91A3004765F}" destId="{227F59A3-CD55-AC49-A8EC-537072C3CADC}" srcOrd="0" destOrd="0" presId="urn:microsoft.com/office/officeart/2005/8/layout/cycle2"/>
    <dgm:cxn modelId="{828E5C09-1EB5-D34F-9917-DE4296932A28}" srcId="{C9134C63-D848-A044-8418-6DBBF6BF663D}" destId="{347EBF31-170F-2A4A-8F89-723C966C966A}" srcOrd="4" destOrd="0" parTransId="{E77B773B-5FEF-F641-902D-DFCD91C9E56D}" sibTransId="{5038B7BD-8EFB-EE43-B193-7424EAFB6113}"/>
    <dgm:cxn modelId="{0BDD8AD2-80CE-FE4D-BE1B-9D01F02A8716}" type="presOf" srcId="{B5096505-7EAF-2F41-95AE-25ECC9457B38}" destId="{6D832F3D-176A-DA4E-B8B0-AEA4786E9D37}" srcOrd="0" destOrd="0" presId="urn:microsoft.com/office/officeart/2005/8/layout/cycle2"/>
    <dgm:cxn modelId="{D598B2D8-C597-EB43-BB3C-3DB0AF1E646E}" type="presParOf" srcId="{C2043448-EBEC-4849-B221-2BFF37C4A0FA}" destId="{17DE8D63-6B0A-054E-9EDE-D12C8825CCAD}" srcOrd="0" destOrd="0" presId="urn:microsoft.com/office/officeart/2005/8/layout/cycle2"/>
    <dgm:cxn modelId="{68A4E592-28A4-3D4A-A75E-CA482F96ACEC}" type="presParOf" srcId="{C2043448-EBEC-4849-B221-2BFF37C4A0FA}" destId="{3D1F2DC8-3071-3948-A3B6-4B5DF1D05757}" srcOrd="1" destOrd="0" presId="urn:microsoft.com/office/officeart/2005/8/layout/cycle2"/>
    <dgm:cxn modelId="{42AE6563-568E-9B44-9E10-A0C0A1BCE20D}" type="presParOf" srcId="{3D1F2DC8-3071-3948-A3B6-4B5DF1D05757}" destId="{8973BC1F-40F1-794B-9A38-0E1298B02A4C}" srcOrd="0" destOrd="0" presId="urn:microsoft.com/office/officeart/2005/8/layout/cycle2"/>
    <dgm:cxn modelId="{0960B877-89B9-BF4C-9BCA-0E0EE2D5BA52}" type="presParOf" srcId="{C2043448-EBEC-4849-B221-2BFF37C4A0FA}" destId="{B714E91A-C160-194D-8B67-B94DB17B0E43}" srcOrd="2" destOrd="0" presId="urn:microsoft.com/office/officeart/2005/8/layout/cycle2"/>
    <dgm:cxn modelId="{8C48985B-211D-6C43-A925-3727FD357279}" type="presParOf" srcId="{C2043448-EBEC-4849-B221-2BFF37C4A0FA}" destId="{6D832F3D-176A-DA4E-B8B0-AEA4786E9D37}" srcOrd="3" destOrd="0" presId="urn:microsoft.com/office/officeart/2005/8/layout/cycle2"/>
    <dgm:cxn modelId="{DD771A54-5C76-F44A-A242-C4FA38751427}" type="presParOf" srcId="{6D832F3D-176A-DA4E-B8B0-AEA4786E9D37}" destId="{F165D642-19F8-8147-BC9E-DCE087A3063E}" srcOrd="0" destOrd="0" presId="urn:microsoft.com/office/officeart/2005/8/layout/cycle2"/>
    <dgm:cxn modelId="{46296E87-FF8F-614C-AE63-CBF59B95FB49}" type="presParOf" srcId="{C2043448-EBEC-4849-B221-2BFF37C4A0FA}" destId="{B69FD425-294C-1046-84B7-634DDC3FCABF}" srcOrd="4" destOrd="0" presId="urn:microsoft.com/office/officeart/2005/8/layout/cycle2"/>
    <dgm:cxn modelId="{A5A65314-CD0F-474F-BC81-639FF65E4046}" type="presParOf" srcId="{C2043448-EBEC-4849-B221-2BFF37C4A0FA}" destId="{2EE71718-80D7-3748-A55B-759900103859}" srcOrd="5" destOrd="0" presId="urn:microsoft.com/office/officeart/2005/8/layout/cycle2"/>
    <dgm:cxn modelId="{8A61B946-1F17-4041-834B-2350368A5887}" type="presParOf" srcId="{2EE71718-80D7-3748-A55B-759900103859}" destId="{7C36B6C4-0A6F-E84D-BE93-961C2FA2A85E}" srcOrd="0" destOrd="0" presId="urn:microsoft.com/office/officeart/2005/8/layout/cycle2"/>
    <dgm:cxn modelId="{EBE6D567-39B5-494B-BE87-51DCE34DA600}" type="presParOf" srcId="{C2043448-EBEC-4849-B221-2BFF37C4A0FA}" destId="{8B6B9EE8-0D21-2940-A616-F3CF2E364D24}" srcOrd="6" destOrd="0" presId="urn:microsoft.com/office/officeart/2005/8/layout/cycle2"/>
    <dgm:cxn modelId="{B181F34D-A031-7F48-93A4-A727184A6303}" type="presParOf" srcId="{C2043448-EBEC-4849-B221-2BFF37C4A0FA}" destId="{227F59A3-CD55-AC49-A8EC-537072C3CADC}" srcOrd="7" destOrd="0" presId="urn:microsoft.com/office/officeart/2005/8/layout/cycle2"/>
    <dgm:cxn modelId="{5093B688-0B71-1F44-A6F7-94169EC56AF8}" type="presParOf" srcId="{227F59A3-CD55-AC49-A8EC-537072C3CADC}" destId="{F1A7B74C-5D0F-B84C-A31B-26208E88E11C}" srcOrd="0" destOrd="0" presId="urn:microsoft.com/office/officeart/2005/8/layout/cycle2"/>
    <dgm:cxn modelId="{4CABAE8E-8621-4842-94C8-92149281DBF4}" type="presParOf" srcId="{C2043448-EBEC-4849-B221-2BFF37C4A0FA}" destId="{055A228B-730B-E548-B01D-38059EFC69F8}" srcOrd="8" destOrd="0" presId="urn:microsoft.com/office/officeart/2005/8/layout/cycle2"/>
    <dgm:cxn modelId="{E3BF8D9A-741D-0146-BAB2-64536FB4A220}" type="presParOf" srcId="{C2043448-EBEC-4849-B221-2BFF37C4A0FA}" destId="{6035C700-9C39-114E-92F4-BC4585231EDA}" srcOrd="9" destOrd="0" presId="urn:microsoft.com/office/officeart/2005/8/layout/cycle2"/>
    <dgm:cxn modelId="{51A1E2DF-A8C2-B94F-B49B-A0ED6AF9B1CB}" type="presParOf" srcId="{6035C700-9C39-114E-92F4-BC4585231EDA}" destId="{8DFC3654-657B-B045-8BEB-2DD5767D2D1F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A937B-EDE2-9443-A4CF-CA87F7AA60BD}">
      <dsp:nvSpPr>
        <dsp:cNvPr id="0" name=""/>
        <dsp:cNvSpPr/>
      </dsp:nvSpPr>
      <dsp:spPr>
        <a:xfrm>
          <a:off x="1004" y="1263029"/>
          <a:ext cx="3917900" cy="2350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As a Team, identify 2-3 big strengths your team is bringing to the strand</a:t>
          </a:r>
          <a:endParaRPr lang="en-US" sz="3000" kern="1200" dirty="0"/>
        </a:p>
      </dsp:txBody>
      <dsp:txXfrm>
        <a:off x="1004" y="1263029"/>
        <a:ext cx="3917900" cy="2350740"/>
      </dsp:txXfrm>
    </dsp:sp>
    <dsp:sp modelId="{6472131B-9102-2A42-9019-CD03DC28432E}">
      <dsp:nvSpPr>
        <dsp:cNvPr id="0" name=""/>
        <dsp:cNvSpPr/>
      </dsp:nvSpPr>
      <dsp:spPr>
        <a:xfrm>
          <a:off x="4310695" y="1263029"/>
          <a:ext cx="3917900" cy="23507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Select one person from your team to introduce your team members and list your strengths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4310695" y="1263029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9AC47-3867-FB46-B169-559E40AB6F7B}">
      <dsp:nvSpPr>
        <dsp:cNvPr id="0" name=""/>
        <dsp:cNvSpPr/>
      </dsp:nvSpPr>
      <dsp:spPr>
        <a:xfrm>
          <a:off x="1346" y="1741812"/>
          <a:ext cx="1689124" cy="139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Students &amp; Families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Targeted</a:t>
          </a:r>
          <a:endParaRPr lang="en-US" sz="1900" kern="1200" dirty="0"/>
        </a:p>
      </dsp:txBody>
      <dsp:txXfrm>
        <a:off x="33407" y="1773873"/>
        <a:ext cx="1625002" cy="1030514"/>
      </dsp:txXfrm>
    </dsp:sp>
    <dsp:sp modelId="{03599C72-B34C-FC43-9B52-50771F6CFF90}">
      <dsp:nvSpPr>
        <dsp:cNvPr id="0" name=""/>
        <dsp:cNvSpPr/>
      </dsp:nvSpPr>
      <dsp:spPr>
        <a:xfrm>
          <a:off x="962662" y="2116982"/>
          <a:ext cx="1798736" cy="1798736"/>
        </a:xfrm>
        <a:prstGeom prst="leftCircularArrow">
          <a:avLst>
            <a:gd name="adj1" fmla="val 2801"/>
            <a:gd name="adj2" fmla="val 341817"/>
            <a:gd name="adj3" fmla="val 2117328"/>
            <a:gd name="adj4" fmla="val 9024489"/>
            <a:gd name="adj5" fmla="val 32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F3B7-651F-364E-A391-67A12094CB98}">
      <dsp:nvSpPr>
        <dsp:cNvPr id="0" name=""/>
        <dsp:cNvSpPr/>
      </dsp:nvSpPr>
      <dsp:spPr>
        <a:xfrm>
          <a:off x="376707" y="2836449"/>
          <a:ext cx="1501443" cy="5970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Day 1</a:t>
          </a:r>
          <a:endParaRPr lang="en-US" sz="3400" kern="1200" dirty="0"/>
        </a:p>
      </dsp:txBody>
      <dsp:txXfrm>
        <a:off x="394195" y="2853937"/>
        <a:ext cx="1466467" cy="562098"/>
      </dsp:txXfrm>
    </dsp:sp>
    <dsp:sp modelId="{0C7B6600-DC44-E545-8BC6-3762616D7A0F}">
      <dsp:nvSpPr>
        <dsp:cNvPr id="0" name=""/>
        <dsp:cNvSpPr/>
      </dsp:nvSpPr>
      <dsp:spPr>
        <a:xfrm>
          <a:off x="2118047" y="1741812"/>
          <a:ext cx="1689124" cy="139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Teaming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Goals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FBA/BSP</a:t>
          </a:r>
          <a:endParaRPr lang="en-US" sz="1900" kern="1200" dirty="0"/>
        </a:p>
      </dsp:txBody>
      <dsp:txXfrm>
        <a:off x="2150108" y="2072411"/>
        <a:ext cx="1625002" cy="1030514"/>
      </dsp:txXfrm>
    </dsp:sp>
    <dsp:sp modelId="{1D9FC212-E8B2-514D-952F-3E2F191AFE3F}">
      <dsp:nvSpPr>
        <dsp:cNvPr id="0" name=""/>
        <dsp:cNvSpPr/>
      </dsp:nvSpPr>
      <dsp:spPr>
        <a:xfrm>
          <a:off x="3065287" y="906455"/>
          <a:ext cx="2014568" cy="2014568"/>
        </a:xfrm>
        <a:prstGeom prst="circularArrow">
          <a:avLst>
            <a:gd name="adj1" fmla="val 2501"/>
            <a:gd name="adj2" fmla="val 303072"/>
            <a:gd name="adj3" fmla="val 19521417"/>
            <a:gd name="adj4" fmla="val 12575511"/>
            <a:gd name="adj5" fmla="val 291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E032-99E0-2148-AB73-4CB98B9BF600}">
      <dsp:nvSpPr>
        <dsp:cNvPr id="0" name=""/>
        <dsp:cNvSpPr/>
      </dsp:nvSpPr>
      <dsp:spPr>
        <a:xfrm>
          <a:off x="2493408" y="1443275"/>
          <a:ext cx="1501443" cy="597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Day 2</a:t>
          </a:r>
          <a:endParaRPr lang="en-US" sz="3400" kern="1200" dirty="0"/>
        </a:p>
      </dsp:txBody>
      <dsp:txXfrm>
        <a:off x="2510896" y="1460763"/>
        <a:ext cx="1466467" cy="562098"/>
      </dsp:txXfrm>
    </dsp:sp>
    <dsp:sp modelId="{05C9073F-A03B-9146-A3E2-60038915FEF0}">
      <dsp:nvSpPr>
        <dsp:cNvPr id="0" name=""/>
        <dsp:cNvSpPr/>
      </dsp:nvSpPr>
      <dsp:spPr>
        <a:xfrm>
          <a:off x="4234748" y="1741812"/>
          <a:ext cx="1689124" cy="139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Specific Interventions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66809" y="1773873"/>
        <a:ext cx="1625002" cy="1030514"/>
      </dsp:txXfrm>
    </dsp:sp>
    <dsp:sp modelId="{C51503A6-1695-D749-8473-F0F978A48A8D}">
      <dsp:nvSpPr>
        <dsp:cNvPr id="0" name=""/>
        <dsp:cNvSpPr/>
      </dsp:nvSpPr>
      <dsp:spPr>
        <a:xfrm>
          <a:off x="5196064" y="2116982"/>
          <a:ext cx="1798736" cy="1798736"/>
        </a:xfrm>
        <a:prstGeom prst="leftCircularArrow">
          <a:avLst>
            <a:gd name="adj1" fmla="val 2801"/>
            <a:gd name="adj2" fmla="val 341817"/>
            <a:gd name="adj3" fmla="val 2117328"/>
            <a:gd name="adj4" fmla="val 9024489"/>
            <a:gd name="adj5" fmla="val 326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8B773-7168-9847-A15E-C91FA275D4B1}">
      <dsp:nvSpPr>
        <dsp:cNvPr id="0" name=""/>
        <dsp:cNvSpPr/>
      </dsp:nvSpPr>
      <dsp:spPr>
        <a:xfrm>
          <a:off x="4610108" y="2836449"/>
          <a:ext cx="1501443" cy="5970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Day 3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4627596" y="2853937"/>
        <a:ext cx="1466467" cy="562098"/>
      </dsp:txXfrm>
    </dsp:sp>
    <dsp:sp modelId="{2DDA9AB7-FB46-3C48-9E31-8160E74D6635}">
      <dsp:nvSpPr>
        <dsp:cNvPr id="0" name=""/>
        <dsp:cNvSpPr/>
      </dsp:nvSpPr>
      <dsp:spPr>
        <a:xfrm>
          <a:off x="6351448" y="1741812"/>
          <a:ext cx="1689124" cy="1393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Evaluation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</a:rPr>
            <a:t>Rolling out</a:t>
          </a:r>
          <a:endParaRPr lang="en-US" sz="1900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Follow Up </a:t>
          </a:r>
          <a:endParaRPr lang="en-US" sz="1900" kern="1200" dirty="0"/>
        </a:p>
      </dsp:txBody>
      <dsp:txXfrm>
        <a:off x="6383509" y="2072411"/>
        <a:ext cx="1625002" cy="1030514"/>
      </dsp:txXfrm>
    </dsp:sp>
    <dsp:sp modelId="{7C9923DD-863A-FA48-B389-19E638FE2CED}">
      <dsp:nvSpPr>
        <dsp:cNvPr id="0" name=""/>
        <dsp:cNvSpPr/>
      </dsp:nvSpPr>
      <dsp:spPr>
        <a:xfrm>
          <a:off x="6726809" y="1443275"/>
          <a:ext cx="1501443" cy="5970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FFFFFF"/>
              </a:solidFill>
            </a:rPr>
            <a:t>Day 4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6744297" y="1460763"/>
        <a:ext cx="1466467" cy="562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DFFAC-B534-E744-89FB-4FE04F07973A}">
      <dsp:nvSpPr>
        <dsp:cNvPr id="0" name=""/>
        <dsp:cNvSpPr/>
      </dsp:nvSpPr>
      <dsp:spPr>
        <a:xfrm>
          <a:off x="178214" y="1465"/>
          <a:ext cx="3749129" cy="2249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 positive caring adult </a:t>
          </a:r>
          <a:endParaRPr lang="en-US" sz="3500" kern="1200" dirty="0"/>
        </a:p>
      </dsp:txBody>
      <dsp:txXfrm>
        <a:off x="178214" y="1465"/>
        <a:ext cx="3749129" cy="2249477"/>
      </dsp:txXfrm>
    </dsp:sp>
    <dsp:sp modelId="{0AF07A31-0FBE-9047-B485-B9F18B5F1603}">
      <dsp:nvSpPr>
        <dsp:cNvPr id="0" name=""/>
        <dsp:cNvSpPr/>
      </dsp:nvSpPr>
      <dsp:spPr>
        <a:xfrm>
          <a:off x="4302256" y="1465"/>
          <a:ext cx="3749129" cy="2249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</a:rPr>
            <a:t>daily positive interactions with teachers &amp; other adults 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4302256" y="1465"/>
        <a:ext cx="3749129" cy="2249477"/>
      </dsp:txXfrm>
    </dsp:sp>
    <dsp:sp modelId="{220B8F43-15F3-854D-9280-E2A601501F01}">
      <dsp:nvSpPr>
        <dsp:cNvPr id="0" name=""/>
        <dsp:cNvSpPr/>
      </dsp:nvSpPr>
      <dsp:spPr>
        <a:xfrm>
          <a:off x="178214" y="2625856"/>
          <a:ext cx="3749129" cy="2249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supervision and monitoring of students </a:t>
          </a:r>
          <a:endParaRPr lang="en-US" sz="3500" kern="1200"/>
        </a:p>
      </dsp:txBody>
      <dsp:txXfrm>
        <a:off x="178214" y="2625856"/>
        <a:ext cx="3749129" cy="2249477"/>
      </dsp:txXfrm>
    </dsp:sp>
    <dsp:sp modelId="{9CB0473A-259A-E54F-8345-F22E86466F74}">
      <dsp:nvSpPr>
        <dsp:cNvPr id="0" name=""/>
        <dsp:cNvSpPr/>
      </dsp:nvSpPr>
      <dsp:spPr>
        <a:xfrm>
          <a:off x="4302256" y="2625856"/>
          <a:ext cx="3749129" cy="2249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more performance feedback</a:t>
          </a:r>
          <a:endParaRPr lang="en-US" sz="3500" kern="1200" dirty="0"/>
        </a:p>
      </dsp:txBody>
      <dsp:txXfrm>
        <a:off x="4302256" y="2625856"/>
        <a:ext cx="3749129" cy="224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D5258-58A9-F143-B270-6BA29D98AF8E}">
      <dsp:nvSpPr>
        <dsp:cNvPr id="0" name=""/>
        <dsp:cNvSpPr/>
      </dsp:nvSpPr>
      <dsp:spPr>
        <a:xfrm>
          <a:off x="0" y="346890"/>
          <a:ext cx="8229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Check-In/Check-Out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Adult Mentoring Programs  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0" y="346890"/>
        <a:ext cx="8229600" cy="990675"/>
      </dsp:txXfrm>
    </dsp:sp>
    <dsp:sp modelId="{5A1480F1-2662-A840-8BC9-23BE5E02EA76}">
      <dsp:nvSpPr>
        <dsp:cNvPr id="0" name=""/>
        <dsp:cNvSpPr/>
      </dsp:nvSpPr>
      <dsp:spPr>
        <a:xfrm>
          <a:off x="411480" y="95970"/>
          <a:ext cx="576072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entury Gothic"/>
              <a:cs typeface="Century Gothic"/>
            </a:rPr>
            <a:t>Access Adult Attention/Support: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435978" y="120468"/>
        <a:ext cx="5711724" cy="452844"/>
      </dsp:txXfrm>
    </dsp:sp>
    <dsp:sp modelId="{1A56BD32-BE7C-674E-8EDC-99F64E24C8AA}">
      <dsp:nvSpPr>
        <dsp:cNvPr id="0" name=""/>
        <dsp:cNvSpPr/>
      </dsp:nvSpPr>
      <dsp:spPr>
        <a:xfrm>
          <a:off x="0" y="1680285"/>
          <a:ext cx="82296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Social Skills Instruction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Peer Mentoring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Self-Monitoring with Peer Support (function: academic task escape)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0" y="1680285"/>
        <a:ext cx="8229600" cy="1499400"/>
      </dsp:txXfrm>
    </dsp:sp>
    <dsp:sp modelId="{D018D51C-113A-6640-825F-3DBAEF172076}">
      <dsp:nvSpPr>
        <dsp:cNvPr id="0" name=""/>
        <dsp:cNvSpPr/>
      </dsp:nvSpPr>
      <dsp:spPr>
        <a:xfrm>
          <a:off x="411480" y="1429365"/>
          <a:ext cx="576072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Century Gothic"/>
              <a:cs typeface="Century Gothic"/>
            </a:rPr>
            <a:t>Access Peer Attention/Support:</a:t>
          </a:r>
          <a:endParaRPr lang="en-US" sz="17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35978" y="1453863"/>
        <a:ext cx="5711724" cy="452844"/>
      </dsp:txXfrm>
    </dsp:sp>
    <dsp:sp modelId="{D69F45BF-AECB-B840-8351-71A65C8B2F03}">
      <dsp:nvSpPr>
        <dsp:cNvPr id="0" name=""/>
        <dsp:cNvSpPr/>
      </dsp:nvSpPr>
      <dsp:spPr>
        <a:xfrm>
          <a:off x="0" y="3522405"/>
          <a:ext cx="8229600" cy="1258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Organization/Homework planning support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Homework completion club</a:t>
          </a:r>
          <a:endParaRPr lang="en-US" sz="1700" kern="1200" dirty="0">
            <a:latin typeface="Century Gothic"/>
            <a:cs typeface="Century Gothic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entury Gothic"/>
              <a:cs typeface="Century Gothic"/>
            </a:rPr>
            <a:t>Tutoring</a:t>
          </a:r>
          <a:endParaRPr lang="en-US" sz="1700" kern="1200" dirty="0">
            <a:latin typeface="Century Gothic"/>
            <a:cs typeface="Century Gothic"/>
          </a:endParaRPr>
        </a:p>
      </dsp:txBody>
      <dsp:txXfrm>
        <a:off x="0" y="3522405"/>
        <a:ext cx="8229600" cy="1258424"/>
      </dsp:txXfrm>
    </dsp:sp>
    <dsp:sp modelId="{3DE29DC4-51D3-A942-9F79-A3A150AF3609}">
      <dsp:nvSpPr>
        <dsp:cNvPr id="0" name=""/>
        <dsp:cNvSpPr/>
      </dsp:nvSpPr>
      <dsp:spPr>
        <a:xfrm>
          <a:off x="411480" y="3271485"/>
          <a:ext cx="576072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  <a:latin typeface="Century Gothic"/>
              <a:cs typeface="Century Gothic"/>
            </a:rPr>
            <a:t>Academic Skills Support </a:t>
          </a:r>
          <a:endParaRPr lang="en-US" sz="1700" kern="1200" dirty="0">
            <a:solidFill>
              <a:schemeClr val="tx1"/>
            </a:solidFill>
            <a:latin typeface="Century Gothic"/>
            <a:cs typeface="Century Gothic"/>
          </a:endParaRPr>
        </a:p>
      </dsp:txBody>
      <dsp:txXfrm>
        <a:off x="435978" y="3295983"/>
        <a:ext cx="5711724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3A9611E-0D3A-6047-9D3B-5A066CDF7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9CBC7803-9206-5142-A705-44EDD718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3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</a:rPr>
              <a:t>Notes about the agenda:</a:t>
            </a:r>
          </a:p>
          <a:p>
            <a:pPr marL="914400" lvl="2" indent="0"/>
            <a:r>
              <a:rPr lang="en-US" dirty="0" smtClean="0">
                <a:latin typeface="Calibri" charset="0"/>
                <a:ea typeface="ＭＳ Ｐゴシック" charset="0"/>
              </a:rPr>
              <a:t>Systems, Practices, Data</a:t>
            </a:r>
          </a:p>
          <a:p>
            <a:pPr marL="914400" lvl="2" indent="0"/>
            <a:r>
              <a:rPr lang="en-US" dirty="0" smtClean="0">
                <a:latin typeface="Calibri" charset="0"/>
                <a:ea typeface="ＭＳ Ｐゴシック" charset="0"/>
              </a:rPr>
              <a:t>Differentiated learning process (maybe insert slide of railroad tracks (next)</a:t>
            </a:r>
          </a:p>
          <a:p>
            <a:pPr marL="914400" lvl="2" indent="0"/>
            <a:r>
              <a:rPr lang="en-US" dirty="0" smtClean="0">
                <a:latin typeface="Calibri" charset="0"/>
                <a:ea typeface="ＭＳ Ｐゴシック" charset="0"/>
              </a:rPr>
              <a:t>This is a 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“</a:t>
            </a:r>
            <a:r>
              <a:rPr lang="en-US" dirty="0" smtClean="0">
                <a:latin typeface="Calibri" charset="0"/>
                <a:ea typeface="ＭＳ Ｐゴシック" charset="0"/>
              </a:rPr>
              <a:t>workshop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”</a:t>
            </a:r>
            <a:r>
              <a:rPr lang="en-US" dirty="0" smtClean="0">
                <a:latin typeface="Calibri" charset="0"/>
                <a:ea typeface="ＭＳ Ｐゴシック" charset="0"/>
              </a:rPr>
              <a:t> with the idea that we</a:t>
            </a:r>
            <a:r>
              <a:rPr lang="ja-JP" altLang="en-US" dirty="0" smtClean="0">
                <a:latin typeface="Calibri" charset="0"/>
                <a:ea typeface="ＭＳ Ｐゴシック" charset="0"/>
              </a:rPr>
              <a:t>’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ll</a:t>
            </a:r>
            <a:r>
              <a:rPr lang="en-US" dirty="0" smtClean="0">
                <a:latin typeface="Calibri" charset="0"/>
                <a:ea typeface="ＭＳ Ｐゴシック" charset="0"/>
              </a:rPr>
              <a:t> work together to identify your big needs so you can walk away with a real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1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8206C6A-C8AF-8148-9611-C2D3CE41DA46}" type="slidenum">
              <a:rPr lang="en-US" sz="1300"/>
              <a:pPr algn="r" eaLnBrk="1" hangingPunct="1"/>
              <a:t>17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What successes have you found at targeted level? 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Share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with each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In Handbook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EEA7A8-686D-9746-9D81-E2FE1F3750D9}" type="slidenum">
              <a:rPr lang="en-US" sz="1300">
                <a:latin typeface="Calibri" charset="0"/>
              </a:rPr>
              <a:pPr eaLnBrk="1" hangingPunct="1"/>
              <a:t>19</a:t>
            </a:fld>
            <a:endParaRPr lang="en-US" sz="130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Intervention is </a:t>
            </a: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continuously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available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Rapid access to intervention (72 hr.)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Very </a:t>
            </a: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low effort 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by teachers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Consistent with </a:t>
            </a: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school-wide 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expectations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All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staff/faculty in school are involved/have access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Flexible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intervention based on descriptive functional assessment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Adequate resources (admin., team)</a:t>
            </a:r>
          </a:p>
          <a:p>
            <a:pPr eaLnBrk="1" hangingPunct="1"/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Continuous </a:t>
            </a:r>
            <a:r>
              <a:rPr lang="en-US">
                <a:solidFill>
                  <a:srgbClr val="FF0000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monitoring</a:t>
            </a:r>
            <a:r>
              <a:rPr lang="en-US">
                <a:latin typeface="Gill Sans MT" charset="0"/>
                <a:ea typeface="ＭＳ Ｐゴシック" charset="0"/>
                <a:cs typeface="ＭＳ Ｐゴシック" charset="0"/>
              </a:rPr>
              <a:t> for decision-making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Direct</a:t>
            </a:r>
            <a:r>
              <a:rPr lang="en-US" b="1" baseline="0" dirty="0" smtClean="0"/>
              <a:t> them to Handbook for this activity, go to next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In Handbook</a:t>
            </a:r>
          </a:p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Each team shares two most successful practices with large group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229069-4DFD-2643-9D72-101A7139054A}" type="slidenum">
              <a:rPr lang="en-US" sz="1300">
                <a:latin typeface="Calibri" charset="0"/>
              </a:rPr>
              <a:pPr eaLnBrk="1" hangingPunct="1"/>
              <a:t>21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 need to figure out where you as the intensive team fit in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5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0686" indent="-296417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5671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59939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4208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08476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2744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57013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1280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300" b="0"/>
              <a:t>PBS Intensive Interventions SERC </a:t>
            </a: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0686" indent="-296417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5671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59939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4208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08476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2744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57013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1280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FD9CF3-480E-48E8-91B9-3D11162D14EA}" type="slidenum">
              <a:rPr lang="en-US" altLang="en-US" sz="1300" b="0"/>
              <a:pPr/>
              <a:t>23</a:t>
            </a:fld>
            <a:endParaRPr lang="en-US" altLang="en-US" sz="1300" b="0"/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 smtClean="0"/>
              <a:t>REMEMBER TO FOCUS ON:</a:t>
            </a:r>
          </a:p>
          <a:p>
            <a:r>
              <a:rPr lang="en-US" altLang="en-US" b="1" dirty="0" smtClean="0"/>
              <a:t>Systems</a:t>
            </a:r>
            <a:r>
              <a:rPr lang="en-US" altLang="en-US" b="1" baseline="0" dirty="0" smtClean="0"/>
              <a:t> Level things </a:t>
            </a:r>
            <a:r>
              <a:rPr lang="en-US" altLang="en-US" b="1" baseline="0" dirty="0" err="1" smtClean="0"/>
              <a:t>vs</a:t>
            </a:r>
            <a:r>
              <a:rPr lang="en-US" altLang="en-US" b="1" baseline="0" dirty="0" smtClean="0"/>
              <a:t> Individual Students</a:t>
            </a:r>
            <a:endParaRPr lang="en-US" alt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0686" indent="-296417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5671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59939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4208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08476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2744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57013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1280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300" b="0"/>
              <a:t>PBS Intensive Interventions SERC </a:t>
            </a:r>
          </a:p>
        </p:txBody>
      </p:sp>
      <p:sp>
        <p:nvSpPr>
          <p:cNvPr id="142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70686" indent="-296417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85671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59939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134208" indent="-237134" defTabSz="960065">
              <a:defRPr sz="3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608476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82744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557013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8pPr>
            <a:lvl9pPr marL="4031280" indent="-237134" defTabSz="960065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D96D05-70C7-455A-BEBF-A4BDC5FED1AB}" type="slidenum">
              <a:rPr lang="en-US" altLang="en-US" sz="1300" b="0"/>
              <a:pPr/>
              <a:t>24</a:t>
            </a:fld>
            <a:endParaRPr lang="en-US" altLang="en-US" sz="1300" b="0"/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is who the parent will call if there are problems.  Administrator needs to know what is happening with all student plans.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52CC24-EC37-204E-8A92-156FC51742CA}" type="slidenum">
              <a:rPr lang="en-US" sz="1300">
                <a:latin typeface="Calibri" charset="0"/>
              </a:rPr>
              <a:pPr eaLnBrk="1" hangingPunct="1"/>
              <a:t>25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2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Active knowledge of school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PBIS efforts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Skilled in function-based assessment, behavior support planning &amp; implementation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Member of the school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Leadership Team and EST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Role formally endorsed by school principal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Flexibility to complete tasks during the day</a:t>
            </a: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Positive rapport with other school staff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If not everyone present was part of webinar</a:t>
            </a:r>
            <a:r>
              <a:rPr lang="en-US" b="1" baseline="0" dirty="0" smtClean="0"/>
              <a:t>, readiness, or BAT then bring each other up to date and get additional input from one another in next activity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4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Handbook</a:t>
            </a:r>
          </a:p>
          <a:p>
            <a:r>
              <a:rPr lang="en-US" b="1" dirty="0" smtClean="0"/>
              <a:t>Pull up your</a:t>
            </a:r>
            <a:r>
              <a:rPr lang="en-US" b="1" baseline="0" dirty="0" smtClean="0"/>
              <a:t> BAT from PBIS apps website … should have completed this as part of pre-institute tasks</a:t>
            </a:r>
          </a:p>
          <a:p>
            <a:r>
              <a:rPr lang="en-US" b="1" baseline="0" dirty="0" smtClean="0"/>
              <a:t>Review readiness checklist and BAT</a:t>
            </a:r>
          </a:p>
          <a:p>
            <a:r>
              <a:rPr lang="en-US" b="1" baseline="0" dirty="0" smtClean="0"/>
              <a:t>THEN …</a:t>
            </a:r>
          </a:p>
          <a:p>
            <a:r>
              <a:rPr lang="en-US" b="1" baseline="0" dirty="0" smtClean="0"/>
              <a:t>Complete Team Profile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27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Do activity two:</a:t>
            </a:r>
            <a:r>
              <a:rPr lang="en-US" b="1" baseline="0" dirty="0" smtClean="0"/>
              <a:t>  Power Imbalances today</a:t>
            </a:r>
          </a:p>
          <a:p>
            <a:r>
              <a:rPr lang="en-US" b="1" baseline="0" dirty="0" smtClean="0"/>
              <a:t>Do activity one tomorrow:  Positions and Interests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3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Handbook</a:t>
            </a:r>
          </a:p>
          <a:p>
            <a:r>
              <a:rPr lang="en-US" b="1" dirty="0" smtClean="0"/>
              <a:t>Should have done this as part of pre-institute task,</a:t>
            </a:r>
            <a:r>
              <a:rPr lang="en-US" b="1" baseline="0" dirty="0" smtClean="0"/>
              <a:t> after having watched the 13-minute webinar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4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2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We’ve focused today on systems.</a:t>
            </a:r>
          </a:p>
          <a:p>
            <a:r>
              <a:rPr lang="en-US" b="1" dirty="0" smtClean="0"/>
              <a:t>We’re going</a:t>
            </a:r>
            <a:r>
              <a:rPr lang="en-US" b="1" baseline="0" dirty="0" smtClean="0"/>
              <a:t> to move for the rest of the week to focusing on intensive supports for students</a:t>
            </a:r>
          </a:p>
          <a:p>
            <a:r>
              <a:rPr lang="en-US" b="1" baseline="0" dirty="0" smtClean="0"/>
              <a:t>Hand out books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Teach as you would a teaching matrix in a school.  Draw connection to this matrix and ones they have developed.   This will be used as part of a simulated CICO activity later in the training.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0C042A-3B3A-B149-AFD0-DBF84F84209B}" type="slidenum">
              <a:rPr lang="en-US" sz="1300">
                <a:latin typeface="Calibri" charset="0"/>
              </a:rPr>
              <a:pPr eaLnBrk="1" hangingPunct="1"/>
              <a:t>7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2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Systems, Practices, Data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n-cs"/>
              </a:rPr>
              <a:t>Start with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Need to have a system that builds from the base…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VT had schools with really good individualized systems and schools that do a great job with Universal supports.  It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s building the supports in between that has been the challenge.  It </a:t>
            </a:r>
            <a:r>
              <a:rPr lang="en-US" altLang="ja-JP" dirty="0" err="1">
                <a:latin typeface="Calibri" charset="0"/>
                <a:ea typeface="ＭＳ Ｐゴシック" charset="0"/>
                <a:cs typeface="ＭＳ Ｐゴシック" charset="0"/>
              </a:rPr>
              <a:t>doesn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come naturally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Ken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A2E-1FC8-8D41-9189-CE2A54BD582D}" type="slidenum">
              <a:rPr lang="en-US" sz="1300">
                <a:latin typeface="Calibri" charset="0"/>
              </a:rPr>
              <a:pPr eaLnBrk="1" hangingPunct="1"/>
              <a:t>10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  <a:r>
              <a:rPr lang="en-US" baseline="0" dirty="0" smtClean="0"/>
              <a:t> TO 4%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7803-9206-5142-A705-44EDD7185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371618"/>
            <a:ext cx="6019800" cy="1927225"/>
          </a:xfrm>
        </p:spPr>
        <p:txBody>
          <a:bodyPr anchor="b">
            <a:noAutofit/>
          </a:bodyPr>
          <a:lstStyle>
            <a:lvl1pPr algn="l">
              <a:defRPr sz="5400" cap="none"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603B"/>
                </a:solidFill>
              </a:defRPr>
            </a:lvl1pPr>
          </a:lstStyle>
          <a:p>
            <a:pPr>
              <a:defRPr/>
            </a:pPr>
            <a:fld id="{0FFA4CA2-3002-A349-9747-D12CF850C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1CB6-945C-A248-B8FF-7E0EB065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1321-4797-DD44-AA96-D32B8751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371613"/>
            <a:ext cx="6019800" cy="1927225"/>
          </a:xfrm>
        </p:spPr>
        <p:txBody>
          <a:bodyPr anchor="b">
            <a:noAutofit/>
          </a:bodyPr>
          <a:lstStyle>
            <a:lvl1pPr algn="l">
              <a:defRPr sz="5400" b="1" cap="none" baseline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CA2-3002-A349-9747-D12CF850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>
            <a:off x="4267200" y="-736600"/>
            <a:ext cx="6858000" cy="7620000"/>
          </a:xfrm>
          <a:prstGeom prst="triangl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705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279400"/>
            <a:ext cx="7696200" cy="1117600"/>
          </a:xfrm>
          <a:prstGeom prst="rect">
            <a:avLst/>
          </a:prstGeom>
          <a:solidFill>
            <a:srgbClr val="CC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6976-B012-014F-9037-824B8409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2386-0E23-8642-8F3D-C1A868E7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4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79400"/>
            <a:ext cx="7620000" cy="109728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9534-23F2-7C46-BAA5-2A1F4F6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41" y="4045745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5BF3-1DAA-954B-896A-756DB062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9ED2-7B12-A04C-8976-A1F5FD46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245E-E6D5-7E4D-9BDA-3DF6BE41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6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383B-3E4C-6B4C-8744-F9A2CF45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6200" y="279400"/>
            <a:ext cx="7696200" cy="1117600"/>
          </a:xfrm>
          <a:prstGeom prst="rect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6976-B012-014F-9037-824B8409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DCI LOGO greenonly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6736" r="21180" b="44861"/>
          <a:stretch/>
        </p:blipFill>
        <p:spPr>
          <a:xfrm>
            <a:off x="7315200" y="5818025"/>
            <a:ext cx="1752600" cy="96379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" y="6096001"/>
            <a:ext cx="2951585" cy="70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AC4C-7B16-2A46-A8CF-B982E6671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1CB6-945C-A248-B8FF-7E0EB065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1321-4797-DD44-AA96-D32B8751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2386-0E23-8642-8F3D-C1A868E7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9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79400"/>
            <a:ext cx="7620000" cy="10972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603B"/>
                </a:solidFill>
              </a:defRPr>
            </a:lvl1pPr>
          </a:lstStyle>
          <a:p>
            <a:pPr>
              <a:defRPr/>
            </a:pPr>
            <a:fld id="{52AA9534-23F2-7C46-BAA5-2A1F4F60D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CDCI LOGO greenonly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6736" r="21180" b="44861"/>
          <a:stretch/>
        </p:blipFill>
        <p:spPr>
          <a:xfrm>
            <a:off x="7315200" y="5818025"/>
            <a:ext cx="1752600" cy="963793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" y="6096001"/>
            <a:ext cx="2951585" cy="70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45" y="4045745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5BF3-1DAA-954B-896A-756DB062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9ED2-7B12-A04C-8976-A1F5FD46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245E-E6D5-7E4D-9BDA-3DF6BE41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71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383B-3E4C-6B4C-8744-F9A2CF45E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AC4C-7B16-2A46-A8CF-B982E6671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2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2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0"/>
            <a:ext cx="10668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4603B"/>
                </a:solidFill>
              </a:defRPr>
            </a:lvl1pPr>
          </a:lstStyle>
          <a:p>
            <a:pPr>
              <a:defRPr/>
            </a:pPr>
            <a:fld id="{189EA391-E0CF-B44C-BF8C-985B798E76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330200"/>
            <a:ext cx="7467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48" r:id="rId2"/>
    <p:sldLayoutId id="2147484156" r:id="rId3"/>
    <p:sldLayoutId id="2147484149" r:id="rId4"/>
    <p:sldLayoutId id="2147484157" r:id="rId5"/>
    <p:sldLayoutId id="2147484150" r:id="rId6"/>
    <p:sldLayoutId id="2147484151" r:id="rId7"/>
    <p:sldLayoutId id="2147484158" r:id="rId8"/>
    <p:sldLayoutId id="2147484152" r:id="rId9"/>
    <p:sldLayoutId id="2147484153" r:id="rId10"/>
    <p:sldLayoutId id="21474841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 spc="-100">
          <a:solidFill>
            <a:srgbClr val="FF0000"/>
          </a:solidFill>
          <a:latin typeface="Century Gothic"/>
          <a:ea typeface="ＭＳ Ｐゴシック" charset="-128"/>
          <a:cs typeface="Century 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2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2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0"/>
            <a:ext cx="10668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fld id="{189EA391-E0CF-B44C-BF8C-985B798E7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330200"/>
            <a:ext cx="7467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9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C0000"/>
          </a:solidFill>
          <a:latin typeface="Avenir Black"/>
          <a:ea typeface="ＭＳ Ｐゴシック" charset="-128"/>
          <a:cs typeface="Avenir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90"/>
          </a:solidFill>
          <a:latin typeface="Gill Sans MT" charset="-18"/>
          <a:ea typeface="ＭＳ Ｐゴシック" charset="-128"/>
          <a:cs typeface="ＭＳ Ｐゴシック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800" kern="1200">
          <a:solidFill>
            <a:schemeClr val="tx1"/>
          </a:solidFill>
          <a:latin typeface="Avenir Book"/>
          <a:ea typeface="ＭＳ Ｐゴシック" charset="-128"/>
          <a:cs typeface="Avenir Book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Avenir Book"/>
          <a:ea typeface="ＭＳ Ｐゴシック" charset="-128"/>
          <a:cs typeface="Avenir Book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sz="2000" kern="1200">
          <a:solidFill>
            <a:schemeClr val="tx1"/>
          </a:solidFill>
          <a:latin typeface="Avenir Book"/>
          <a:ea typeface="ＭＳ Ｐゴシック" charset="-128"/>
          <a:cs typeface="Avenir Book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Avenir Book"/>
          <a:ea typeface="ＭＳ Ｐゴシック" charset="-128"/>
          <a:cs typeface="Avenir Book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venir Book"/>
          <a:ea typeface="ＭＳ Ｐゴシック" charset="-128"/>
          <a:cs typeface="Avenir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file:///\\localhost\Users\jesse\Documents\mystuff\Wraparound\Wrap-PBIS\Vermont\2012\OverviewMeeting-5-5-12\!OLE_LINK5" TargetMode="External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montfamilynetwork.org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bisvermont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ES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8981"/>
            <a:ext cx="2563566" cy="22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714388"/>
            <a:ext cx="6629400" cy="30194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9800" b="1" cap="none" dirty="0" smtClean="0">
                <a:latin typeface="Century Gothic"/>
                <a:ea typeface="ＭＳ Ｐゴシック" charset="0"/>
                <a:cs typeface="Century Gothic"/>
              </a:rPr>
              <a:t>VTPBiS </a:t>
            </a:r>
            <a:br>
              <a:rPr lang="en-US" sz="9800" b="1" cap="none" dirty="0" smtClean="0">
                <a:latin typeface="Century Gothic"/>
                <a:ea typeface="ＭＳ Ｐゴシック" charset="0"/>
                <a:cs typeface="Century Gothic"/>
              </a:rPr>
            </a:br>
            <a:r>
              <a:rPr lang="en-US" sz="6700" b="1" dirty="0" smtClean="0">
                <a:latin typeface="Century Gothic"/>
                <a:ea typeface="ＭＳ Ｐゴシック" charset="0"/>
                <a:cs typeface="Century Gothic"/>
              </a:rPr>
              <a:t>I</a:t>
            </a:r>
            <a:r>
              <a:rPr lang="en-US" sz="6700" b="1" cap="none" dirty="0" smtClean="0">
                <a:latin typeface="Century Gothic"/>
                <a:ea typeface="ＭＳ Ｐゴシック" charset="0"/>
                <a:cs typeface="Century Gothic"/>
              </a:rPr>
              <a:t>ntensive Level</a:t>
            </a:r>
            <a:br>
              <a:rPr lang="en-US" sz="6700" b="1" cap="none" dirty="0" smtClean="0">
                <a:latin typeface="Century Gothic"/>
                <a:ea typeface="ＭＳ Ｐゴシック" charset="0"/>
                <a:cs typeface="Century Gothic"/>
              </a:rPr>
            </a:br>
            <a:r>
              <a:rPr lang="en-US" b="1" dirty="0">
                <a:latin typeface="Century Gothic"/>
                <a:ea typeface="ＭＳ Ｐゴシック" charset="0"/>
                <a:cs typeface="Century Gothic"/>
              </a:rPr>
              <a:t/>
            </a:r>
            <a:br>
              <a:rPr lang="en-US" b="1" dirty="0">
                <a:latin typeface="Century Gothic"/>
                <a:ea typeface="ＭＳ Ｐゴシック" charset="0"/>
                <a:cs typeface="Century Gothic"/>
              </a:rPr>
            </a:br>
            <a:endParaRPr lang="en-US" b="1" cap="none" dirty="0">
              <a:latin typeface="Century Gothic"/>
              <a:ea typeface="ＭＳ Ｐゴシック" charset="0"/>
              <a:cs typeface="Century Gothic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52400" y="4038600"/>
            <a:ext cx="6629400" cy="1295400"/>
          </a:xfrm>
        </p:spPr>
        <p:txBody>
          <a:bodyPr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June 2015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3" y="5562601"/>
            <a:ext cx="3590041" cy="11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DCI LOGO greenonly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6736" r="21180" b="36806"/>
          <a:stretch/>
        </p:blipFill>
        <p:spPr>
          <a:xfrm>
            <a:off x="4192867" y="4953001"/>
            <a:ext cx="26104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SW-PBIS Supports for All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Isosceles Triangle 3"/>
          <p:cNvSpPr>
            <a:spLocks noChangeArrowheads="1"/>
          </p:cNvSpPr>
          <p:nvPr/>
        </p:nvSpPr>
        <p:spPr bwMode="auto">
          <a:xfrm>
            <a:off x="4506931" y="1219213"/>
            <a:ext cx="4065587" cy="4930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">
                <a:srgbClr val="FF0000"/>
              </a:gs>
              <a:gs pos="20000">
                <a:srgbClr val="FFFF00"/>
              </a:gs>
              <a:gs pos="100000">
                <a:srgbClr val="0080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6019800" y="1722452"/>
            <a:ext cx="11430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1-5%</a:t>
            </a:r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r>
              <a:rPr lang="en-US" sz="1800"/>
              <a:t>5-15%</a:t>
            </a:r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  <a:p>
            <a:pPr algn="ctr" eaLnBrk="1" hangingPunct="1"/>
            <a:r>
              <a:rPr lang="en-US" sz="1800"/>
              <a:t>80-90%</a:t>
            </a:r>
          </a:p>
        </p:txBody>
      </p:sp>
      <p:sp>
        <p:nvSpPr>
          <p:cNvPr id="19460" name="Right Arrow 8"/>
          <p:cNvSpPr>
            <a:spLocks noChangeArrowheads="1"/>
          </p:cNvSpPr>
          <p:nvPr/>
        </p:nvSpPr>
        <p:spPr bwMode="auto">
          <a:xfrm>
            <a:off x="609600" y="2438400"/>
            <a:ext cx="4724400" cy="16764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i="1">
                <a:solidFill>
                  <a:srgbClr val="000000"/>
                </a:solidFill>
                <a:cs typeface="Century Gothic" charset="0"/>
              </a:rPr>
              <a:t>Targeted Supports </a:t>
            </a:r>
            <a:r>
              <a:rPr lang="en-US" sz="1600">
                <a:solidFill>
                  <a:srgbClr val="000000"/>
                </a:solidFill>
                <a:cs typeface="Century Gothic" charset="0"/>
              </a:rPr>
              <a:t>– Provided to students determined to be </a:t>
            </a:r>
            <a:r>
              <a:rPr lang="ja-JP" altLang="en-US" sz="1600">
                <a:solidFill>
                  <a:srgbClr val="000000"/>
                </a:solidFill>
                <a:cs typeface="Century Gothic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cs typeface="Century Gothic" charset="0"/>
              </a:rPr>
              <a:t>at-risk</a:t>
            </a:r>
            <a:r>
              <a:rPr lang="ja-JP" altLang="en-US" sz="1600">
                <a:solidFill>
                  <a:srgbClr val="000000"/>
                </a:solidFill>
                <a:cs typeface="Century Gothic" charset="0"/>
              </a:rPr>
              <a:t>”</a:t>
            </a:r>
            <a:r>
              <a:rPr lang="en-US" altLang="ja-JP" sz="1600">
                <a:solidFill>
                  <a:srgbClr val="000000"/>
                </a:solidFill>
                <a:cs typeface="Century Gothic" charset="0"/>
              </a:rPr>
              <a:t> of emotional and behavioral challenges.</a:t>
            </a:r>
            <a:endParaRPr lang="en-US" sz="1600">
              <a:solidFill>
                <a:srgbClr val="000000"/>
              </a:solidFill>
              <a:cs typeface="Century Gothic" charset="0"/>
            </a:endParaRPr>
          </a:p>
        </p:txBody>
      </p:sp>
      <p:sp>
        <p:nvSpPr>
          <p:cNvPr id="19461" name="Right Arrow 9"/>
          <p:cNvSpPr>
            <a:spLocks noChangeArrowheads="1"/>
          </p:cNvSpPr>
          <p:nvPr/>
        </p:nvSpPr>
        <p:spPr bwMode="auto">
          <a:xfrm>
            <a:off x="990600" y="990600"/>
            <a:ext cx="4953000" cy="1676400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i="1">
                <a:solidFill>
                  <a:schemeClr val="bg1"/>
                </a:solidFill>
                <a:cs typeface="Century Gothic" charset="0"/>
              </a:rPr>
              <a:t>Intensive Supports </a:t>
            </a:r>
            <a:r>
              <a:rPr lang="en-US" sz="1600">
                <a:solidFill>
                  <a:schemeClr val="bg1"/>
                </a:solidFill>
                <a:cs typeface="Century Gothic" charset="0"/>
              </a:rPr>
              <a:t>– Individualized interventions provided to students with most complex emotional and behavioral needs.</a:t>
            </a:r>
          </a:p>
        </p:txBody>
      </p:sp>
      <p:sp>
        <p:nvSpPr>
          <p:cNvPr id="19462" name="Right Arrow 10"/>
          <p:cNvSpPr>
            <a:spLocks noChangeArrowheads="1"/>
          </p:cNvSpPr>
          <p:nvPr/>
        </p:nvSpPr>
        <p:spPr bwMode="auto">
          <a:xfrm>
            <a:off x="228600" y="4038600"/>
            <a:ext cx="4724400" cy="17526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i="1">
                <a:solidFill>
                  <a:srgbClr val="FFFFFF"/>
                </a:solidFill>
                <a:cs typeface="Century Gothic" charset="0"/>
              </a:rPr>
              <a:t>Universal Supports </a:t>
            </a:r>
            <a:r>
              <a:rPr lang="en-US" sz="1600">
                <a:solidFill>
                  <a:srgbClr val="FFFFFF"/>
                </a:solidFill>
                <a:cs typeface="Century Gothic" charset="0"/>
              </a:rPr>
              <a:t>– Supports provided to all students. Expectations are taught, reinforced, and monitored in all settings. 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858000" y="3014664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800000"/>
                </a:solidFill>
                <a:latin typeface="Gill Sans" charset="0"/>
              </a:rPr>
              <a:t>Check-in/Check-out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858000" y="2133600"/>
            <a:ext cx="228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800000"/>
                </a:solidFill>
                <a:latin typeface="Gill Sans" charset="0"/>
              </a:rPr>
              <a:t>Individualized CICO</a:t>
            </a:r>
            <a:endParaRPr lang="en-US" sz="2000">
              <a:solidFill>
                <a:srgbClr val="800000"/>
              </a:solidFill>
              <a:latin typeface="Gill Sans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934091" y="1795463"/>
            <a:ext cx="1467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800000"/>
                </a:solidFill>
                <a:latin typeface="Gill Sans" charset="0"/>
              </a:rPr>
              <a:t>Simple FBA/BIP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782075" y="1371600"/>
            <a:ext cx="1688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800000"/>
                </a:solidFill>
                <a:latin typeface="Gill Sans" charset="0"/>
              </a:rPr>
              <a:t>Complex FBA/BIP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603779" y="1106488"/>
            <a:ext cx="1254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800000"/>
                </a:solidFill>
                <a:latin typeface="Gill Sans" charset="0"/>
              </a:rPr>
              <a:t>Wraparound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934204" y="2463800"/>
            <a:ext cx="22129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800000"/>
                </a:solidFill>
                <a:latin typeface="Gill Sans" charset="0"/>
              </a:rPr>
              <a:t>  Social/Academic Instructional Groups</a:t>
            </a:r>
          </a:p>
        </p:txBody>
      </p:sp>
      <p:sp>
        <p:nvSpPr>
          <p:cNvPr id="19469" name="Text Box 8"/>
          <p:cNvSpPr txBox="1">
            <a:spLocks noChangeArrowheads="1"/>
          </p:cNvSpPr>
          <p:nvPr/>
        </p:nvSpPr>
        <p:spPr bwMode="auto">
          <a:xfrm>
            <a:off x="5410200" y="5410200"/>
            <a:ext cx="2514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Gill Sans" charset="0"/>
              </a:rPr>
              <a:t>School &amp; Class-wide expectations &amp; supports</a:t>
            </a:r>
          </a:p>
        </p:txBody>
      </p:sp>
    </p:spTree>
    <p:extLst>
      <p:ext uri="{BB962C8B-B14F-4D97-AF65-F5344CB8AC3E}">
        <p14:creationId xmlns:p14="http://schemas.microsoft.com/office/powerpoint/2010/main" val="814232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Check-In/Check-Out (CICO)</a:t>
            </a:r>
            <a:endParaRPr lang="en-US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Default targeted intervention.  WHY?</a:t>
            </a:r>
          </a:p>
          <a:p>
            <a:r>
              <a:rPr lang="en-US" dirty="0" smtClean="0"/>
              <a:t>Most students receive multiple ODRs for peer or adult attention.</a:t>
            </a:r>
          </a:p>
          <a:p>
            <a:r>
              <a:rPr lang="en-US" dirty="0" smtClean="0"/>
              <a:t>Evidence indicates CICO is effective practice for reducing acting out behavior related to attention seeking.</a:t>
            </a:r>
          </a:p>
          <a:p>
            <a:r>
              <a:rPr lang="en-US" dirty="0" smtClean="0"/>
              <a:t>Schools must have strong CICO in place!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8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Check In-Check Out </a:t>
            </a:r>
            <a:br>
              <a:rPr lang="en-US" dirty="0" smtClean="0"/>
            </a:br>
            <a:r>
              <a:rPr lang="en-US" dirty="0" smtClean="0"/>
              <a:t>	programs have: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4275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49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Speaking …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4038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Up to 12% of students with chronic problem behaviors act out for adult or peer attention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0883751"/>
              </p:ext>
            </p:extLst>
          </p:nvPr>
        </p:nvGraphicFramePr>
        <p:xfrm>
          <a:off x="4495800" y="1651000"/>
          <a:ext cx="4495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4053" y="3098800"/>
            <a:ext cx="2125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i="1" dirty="0" smtClean="0">
                <a:latin typeface="Century Gothic"/>
                <a:cs typeface="Century Gothic"/>
              </a:rPr>
              <a:t>Why?</a:t>
            </a:r>
            <a:endParaRPr lang="en-US" sz="5400" b="1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45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371613"/>
            <a:ext cx="6019800" cy="1066787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5257800" cy="2819400"/>
          </a:xfrm>
        </p:spPr>
        <p:txBody>
          <a:bodyPr/>
          <a:lstStyle/>
          <a:p>
            <a:r>
              <a:rPr lang="en-US" b="1" dirty="0" smtClean="0"/>
              <a:t>Do the Math:</a:t>
            </a:r>
          </a:p>
          <a:p>
            <a:r>
              <a:rPr lang="en-US" dirty="0" smtClean="0"/>
              <a:t>Given your enrollment, how many students would benefit from CICO?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Using ODRs for Decision Making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477154"/>
              </p:ext>
            </p:extLst>
          </p:nvPr>
        </p:nvGraphicFramePr>
        <p:xfrm>
          <a:off x="152400" y="1752600"/>
          <a:ext cx="8991600" cy="510540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4495800"/>
                <a:gridCol w="4495800"/>
              </a:tblGrid>
              <a:tr h="799248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IF</a:t>
                      </a:r>
                      <a:endParaRPr lang="en-US" sz="43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FOCUS ON</a:t>
                      </a:r>
                      <a:endParaRPr lang="en-US" sz="43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7653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 smtClean="0">
                          <a:latin typeface="Century Gothic"/>
                          <a:cs typeface="Century Gothic"/>
                        </a:rPr>
                        <a:t>Receive 5 or more office referrals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2000" b="1" baseline="0" dirty="0" smtClean="0">
                          <a:latin typeface="Century Gothic"/>
                          <a:cs typeface="Century Gothic"/>
                        </a:rPr>
                        <a:t>more than 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5% of students)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entury Gothic"/>
                          <a:cs typeface="Century Gothic"/>
                        </a:rPr>
                        <a:t>Targeted / classroom</a:t>
                      </a:r>
                      <a:r>
                        <a:rPr lang="en-US" sz="2400" b="1" baseline="0" dirty="0" smtClean="0">
                          <a:latin typeface="Century Gothic"/>
                          <a:cs typeface="Century Gothic"/>
                        </a:rPr>
                        <a:t> supports</a:t>
                      </a:r>
                      <a:endParaRPr lang="en-US" sz="2400" b="1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</a:tr>
              <a:tr h="3229614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10 or more office referrals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Continue rate of referrals after receiving targeted group settings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Small number of students destabilizing overall functioning of school</a:t>
                      </a:r>
                    </a:p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(Less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than 5%)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Intensive supports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Barriers to Implementation</a:t>
            </a:r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Tendency to individualize</a:t>
            </a:r>
          </a:p>
          <a:p>
            <a:r>
              <a:rPr lang="en-US" dirty="0" smtClean="0"/>
              <a:t>Faculty not marking DPRs</a:t>
            </a:r>
          </a:p>
          <a:p>
            <a:r>
              <a:rPr lang="en-US" dirty="0" smtClean="0"/>
              <a:t>Wanting to continue after goal has been met</a:t>
            </a:r>
          </a:p>
          <a:p>
            <a:r>
              <a:rPr lang="en-US" dirty="0" smtClean="0"/>
              <a:t>Goals set too high</a:t>
            </a:r>
          </a:p>
          <a:p>
            <a:r>
              <a:rPr lang="en-US" dirty="0" smtClean="0"/>
              <a:t>Desire for behavior to change quicker</a:t>
            </a:r>
          </a:p>
          <a:p>
            <a:r>
              <a:rPr lang="en-US" dirty="0" smtClean="0"/>
              <a:t>Inadequate professional development</a:t>
            </a:r>
          </a:p>
          <a:p>
            <a:r>
              <a:rPr lang="en-US" dirty="0" smtClean="0"/>
              <a:t>New staff</a:t>
            </a:r>
          </a:p>
          <a:p>
            <a:r>
              <a:rPr lang="en-US" dirty="0" smtClean="0"/>
              <a:t>Parent buy-in</a:t>
            </a:r>
          </a:p>
          <a:p>
            <a:pPr marL="0" indent="0">
              <a:buNone/>
            </a:pPr>
            <a:r>
              <a:rPr lang="en-US" sz="3600" b="1" i="1" dirty="0" smtClean="0"/>
              <a:t>What else?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Keys to Sustainability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professional development</a:t>
            </a:r>
          </a:p>
          <a:p>
            <a:r>
              <a:rPr lang="en-US" dirty="0" smtClean="0"/>
              <a:t>Checking for fidelity</a:t>
            </a:r>
          </a:p>
          <a:p>
            <a:r>
              <a:rPr lang="en-US" dirty="0" smtClean="0"/>
              <a:t>Focus on relationships</a:t>
            </a:r>
            <a:endParaRPr lang="en-US" dirty="0"/>
          </a:p>
          <a:p>
            <a:pPr marL="0" indent="0">
              <a:buNone/>
            </a:pPr>
            <a:r>
              <a:rPr lang="en-US" sz="4000" b="1" i="1" dirty="0" smtClean="0"/>
              <a:t>What else?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458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5410200" cy="1752600"/>
          </a:xfrm>
        </p:spPr>
        <p:txBody>
          <a:bodyPr/>
          <a:lstStyle/>
          <a:p>
            <a:r>
              <a:rPr lang="en-US" sz="3600" i="1" dirty="0" smtClean="0"/>
              <a:t>Complete the VTPBiS CICO Self-Assessment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7813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Targeted Interventions Based on Functions of Behavior </a:t>
            </a:r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45784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27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2362200"/>
            <a:ext cx="9144000" cy="2362200"/>
          </a:xfrm>
        </p:spPr>
        <p:txBody>
          <a:bodyPr numCol="1" anchor="ctr"/>
          <a:lstStyle/>
          <a:p>
            <a:pPr marL="0" indent="0" algn="ctr"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Tracy Harris</a:t>
            </a:r>
          </a:p>
          <a:p>
            <a:pPr marL="0" indent="0" algn="ctr">
              <a:buNone/>
            </a:pPr>
            <a:r>
              <a:rPr lang="en-US" sz="3600" dirty="0" smtClean="0">
                <a:latin typeface="Century Gothic"/>
                <a:cs typeface="Century Gothic"/>
              </a:rPr>
              <a:t>Ken </a:t>
            </a:r>
            <a:r>
              <a:rPr lang="en-US" sz="3600" dirty="0" err="1" smtClean="0">
                <a:latin typeface="Century Gothic"/>
                <a:cs typeface="Century Gothic"/>
              </a:rPr>
              <a:t>Kramberg</a:t>
            </a: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291399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" y="5029201"/>
            <a:ext cx="3590041" cy="11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DCI LOGO greenonly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26736" r="21180" b="36806"/>
          <a:stretch/>
        </p:blipFill>
        <p:spPr>
          <a:xfrm>
            <a:off x="5562600" y="4648200"/>
            <a:ext cx="26104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/>
        </p:nvGraphicFramePr>
        <p:xfrm>
          <a:off x="304800" y="939800"/>
          <a:ext cx="84582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Document" r:id="rId4" imgW="31288889" imgH="26615873" progId="Word.Document.12">
                  <p:link updateAutomatic="1"/>
                </p:oleObj>
              </mc:Choice>
              <mc:Fallback>
                <p:oleObj name="Document" r:id="rId4" imgW="31288889" imgH="26615873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39800"/>
                        <a:ext cx="8458200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330200"/>
            <a:ext cx="8839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Inventory of Existing Targeted Interventions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5880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76197"/>
            <a:ext cx="6019800" cy="1927225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395"/>
            <a:ext cx="4953000" cy="17526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In school teams, review your </a:t>
            </a:r>
            <a:r>
              <a:rPr lang="en-US" sz="3200" i="1" dirty="0" smtClean="0"/>
              <a:t>Inventory of Targeted Supports</a:t>
            </a: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Share two most successful practices with large group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2718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TextBox 12"/>
          <p:cNvSpPr txBox="1">
            <a:spLocks noChangeArrowheads="1"/>
          </p:cNvSpPr>
          <p:nvPr/>
        </p:nvSpPr>
        <p:spPr bwMode="auto">
          <a:xfrm>
            <a:off x="7010400" y="1153180"/>
            <a:ext cx="1371600" cy="52322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FF"/>
                </a:solidFill>
                <a:latin typeface="Gill Sans" charset="0"/>
                <a:cs typeface="Gill Sans" charset="0"/>
              </a:rPr>
              <a:t>Tier 3</a:t>
            </a:r>
          </a:p>
        </p:txBody>
      </p:sp>
      <p:sp>
        <p:nvSpPr>
          <p:cNvPr id="54286" name="TextBox 11"/>
          <p:cNvSpPr txBox="1">
            <a:spLocks noChangeArrowheads="1"/>
          </p:cNvSpPr>
          <p:nvPr/>
        </p:nvSpPr>
        <p:spPr bwMode="auto">
          <a:xfrm>
            <a:off x="4267200" y="1153180"/>
            <a:ext cx="1371600" cy="52322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FF"/>
                </a:solidFill>
                <a:latin typeface="Gill Sans" charset="0"/>
                <a:cs typeface="Gill Sans" charset="0"/>
              </a:rPr>
              <a:t>Tier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Necessary Conversations (Teams)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676400"/>
            <a:ext cx="2590800" cy="1600200"/>
          </a:xfrm>
          <a:prstGeom prst="round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SU/District Team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sz="15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500" dirty="0" smtClean="0">
                <a:solidFill>
                  <a:srgbClr val="000000"/>
                </a:solidFill>
              </a:rPr>
              <a:t>•</a:t>
            </a:r>
            <a:r>
              <a:rPr lang="en-US" sz="1500" dirty="0">
                <a:solidFill>
                  <a:srgbClr val="000000"/>
                </a:solidFill>
              </a:rPr>
              <a:t>Coordinates </a:t>
            </a:r>
            <a:r>
              <a:rPr lang="en-US" sz="1500" dirty="0" smtClean="0">
                <a:solidFill>
                  <a:srgbClr val="000000"/>
                </a:solidFill>
              </a:rPr>
              <a:t>implementation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500" dirty="0">
                <a:solidFill>
                  <a:srgbClr val="000000"/>
                </a:solidFill>
              </a:rPr>
              <a:t>•Ensures access to resources</a:t>
            </a:r>
          </a:p>
          <a:p>
            <a:pPr>
              <a:defRPr/>
            </a:pPr>
            <a:r>
              <a:rPr lang="en-US" sz="1500" dirty="0">
                <a:solidFill>
                  <a:srgbClr val="000000"/>
                </a:solidFill>
              </a:rPr>
              <a:t>•Reviews data across </a:t>
            </a:r>
            <a:r>
              <a:rPr lang="en-US" sz="1500" dirty="0" smtClean="0">
                <a:solidFill>
                  <a:srgbClr val="000000"/>
                </a:solidFill>
              </a:rPr>
              <a:t>schools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676400"/>
            <a:ext cx="5334000" cy="1600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chemeClr val="tx1"/>
                </a:solidFill>
              </a:rPr>
              <a:t>SU/District Team – Targeted/Intensive:</a:t>
            </a:r>
          </a:p>
          <a:p>
            <a:pPr>
              <a:defRPr/>
            </a:pPr>
            <a:r>
              <a:rPr lang="en-US" sz="1700" dirty="0">
                <a:solidFill>
                  <a:schemeClr val="tx1"/>
                </a:solidFill>
              </a:rPr>
              <a:t>•Secures resources</a:t>
            </a:r>
          </a:p>
          <a:p>
            <a:pPr>
              <a:defRPr/>
            </a:pPr>
            <a:r>
              <a:rPr lang="en-US" sz="1700" dirty="0">
                <a:solidFill>
                  <a:schemeClr val="tx1"/>
                </a:solidFill>
              </a:rPr>
              <a:t>•Focuses on student outcomes</a:t>
            </a:r>
          </a:p>
          <a:p>
            <a:pPr>
              <a:defRPr/>
            </a:pPr>
            <a:r>
              <a:rPr lang="en-US" sz="1700" dirty="0">
                <a:solidFill>
                  <a:schemeClr val="tx1"/>
                </a:solidFill>
              </a:rPr>
              <a:t>•Focuses on </a:t>
            </a:r>
            <a:r>
              <a:rPr lang="en-US" sz="1700" dirty="0" smtClean="0">
                <a:solidFill>
                  <a:schemeClr val="tx1"/>
                </a:solidFill>
              </a:rPr>
              <a:t>fidelity of practices across </a:t>
            </a:r>
            <a:r>
              <a:rPr lang="en-US" sz="1700" dirty="0">
                <a:solidFill>
                  <a:schemeClr val="tx1"/>
                </a:solidFill>
              </a:rPr>
              <a:t>the district/SU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3429000"/>
            <a:ext cx="2590800" cy="1600200"/>
          </a:xfrm>
          <a:prstGeom prst="roundRect">
            <a:avLst/>
          </a:prstGeom>
          <a:solidFill>
            <a:srgbClr val="008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</a:rPr>
              <a:t>School Leadership </a:t>
            </a:r>
            <a:r>
              <a:rPr lang="en-US" sz="1700" dirty="0" smtClean="0">
                <a:solidFill>
                  <a:srgbClr val="000000"/>
                </a:solidFill>
              </a:rPr>
              <a:t>Team</a:t>
            </a:r>
            <a:endParaRPr lang="en-US" sz="1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</a:rPr>
              <a:t>•Plans and implements 6 school components of PBIS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1400" y="5181600"/>
            <a:ext cx="2590800" cy="16002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Student Level </a:t>
            </a:r>
            <a:r>
              <a:rPr lang="en-US" sz="1600" dirty="0" smtClean="0">
                <a:solidFill>
                  <a:schemeClr val="tx1"/>
                </a:solidFill>
              </a:rPr>
              <a:t>Team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•Matches students to interventions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•Evaluates &amp; </a:t>
            </a:r>
            <a:r>
              <a:rPr lang="en-US" sz="1600" dirty="0" smtClean="0">
                <a:solidFill>
                  <a:schemeClr val="tx1"/>
                </a:solidFill>
              </a:rPr>
              <a:t>monitors </a:t>
            </a:r>
            <a:r>
              <a:rPr lang="en-US" sz="1600" dirty="0">
                <a:solidFill>
                  <a:schemeClr val="tx1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tudent progress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181600"/>
            <a:ext cx="2590800" cy="16002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Student Level </a:t>
            </a:r>
            <a:r>
              <a:rPr lang="en-US" sz="1600" dirty="0" smtClean="0">
                <a:solidFill>
                  <a:srgbClr val="000000"/>
                </a:solidFill>
              </a:rPr>
              <a:t>Team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•Completes FBA/BIP 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•Evaluate &amp; </a:t>
            </a:r>
            <a:r>
              <a:rPr lang="en-US" sz="1600" dirty="0" smtClean="0">
                <a:solidFill>
                  <a:srgbClr val="000000"/>
                </a:solidFill>
              </a:rPr>
              <a:t>monitor </a:t>
            </a:r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tudent progress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Facilitates </a:t>
            </a:r>
            <a:r>
              <a:rPr lang="en-US" sz="1600" dirty="0" smtClean="0">
                <a:solidFill>
                  <a:srgbClr val="000000"/>
                </a:solidFill>
              </a:rPr>
              <a:t>wraparound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429000"/>
            <a:ext cx="5334000" cy="16002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660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</a:rPr>
              <a:t>School Systems Level Team – Targeted/Intensive: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</a:rPr>
              <a:t>•Creates procedures for referral, screening </a:t>
            </a:r>
            <a:r>
              <a:rPr lang="en-US" sz="1700" dirty="0" smtClean="0">
                <a:solidFill>
                  <a:srgbClr val="000000"/>
                </a:solidFill>
              </a:rPr>
              <a:t>&amp; evaluation</a:t>
            </a:r>
            <a:endParaRPr lang="en-US" sz="1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</a:rPr>
              <a:t>•Communicates with staff and families</a:t>
            </a:r>
          </a:p>
        </p:txBody>
      </p:sp>
      <p:sp>
        <p:nvSpPr>
          <p:cNvPr id="54285" name="TextBox 10"/>
          <p:cNvSpPr txBox="1">
            <a:spLocks noChangeArrowheads="1"/>
          </p:cNvSpPr>
          <p:nvPr/>
        </p:nvSpPr>
        <p:spPr bwMode="auto">
          <a:xfrm>
            <a:off x="1447800" y="1193800"/>
            <a:ext cx="1371600" cy="523220"/>
          </a:xfrm>
          <a:prstGeom prst="rect">
            <a:avLst/>
          </a:prstGeom>
          <a:solidFill>
            <a:srgbClr val="00804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FFFF"/>
                </a:solidFill>
                <a:latin typeface="Gill Sans" charset="0"/>
                <a:cs typeface="Gill Sans" charset="0"/>
              </a:rPr>
              <a:t>Tier 1</a:t>
            </a:r>
          </a:p>
        </p:txBody>
      </p:sp>
      <p:sp>
        <p:nvSpPr>
          <p:cNvPr id="54288" name="TextBox 15"/>
          <p:cNvSpPr txBox="1">
            <a:spLocks noChangeArrowheads="1"/>
          </p:cNvSpPr>
          <p:nvPr/>
        </p:nvSpPr>
        <p:spPr bwMode="auto">
          <a:xfrm rot="-5400000">
            <a:off x="-340518" y="2245676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Gill Sans" charset="0"/>
                <a:cs typeface="Gill Sans" charset="0"/>
              </a:rPr>
              <a:t>SU/District</a:t>
            </a:r>
          </a:p>
        </p:txBody>
      </p:sp>
      <p:sp>
        <p:nvSpPr>
          <p:cNvPr id="54289" name="TextBox 16"/>
          <p:cNvSpPr txBox="1">
            <a:spLocks noChangeArrowheads="1"/>
          </p:cNvSpPr>
          <p:nvPr/>
        </p:nvSpPr>
        <p:spPr bwMode="auto">
          <a:xfrm rot="-5400000">
            <a:off x="-340518" y="3998127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Gill Sans" charset="0"/>
                <a:cs typeface="Gill Sans" charset="0"/>
              </a:rPr>
              <a:t>School</a:t>
            </a:r>
          </a:p>
        </p:txBody>
      </p:sp>
      <p:sp>
        <p:nvSpPr>
          <p:cNvPr id="54290" name="TextBox 17"/>
          <p:cNvSpPr txBox="1">
            <a:spLocks noChangeArrowheads="1"/>
          </p:cNvSpPr>
          <p:nvPr/>
        </p:nvSpPr>
        <p:spPr bwMode="auto">
          <a:xfrm rot="-5400000">
            <a:off x="-340518" y="5674527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Gill Sans" charset="0"/>
                <a:cs typeface="Gill Sans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10780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Intensive Team: Critical Features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Possess specialized behavioral skills within their membership</a:t>
            </a:r>
          </a:p>
          <a:p>
            <a:r>
              <a:rPr lang="en-US" altLang="en-US" sz="2800" dirty="0" smtClean="0"/>
              <a:t>Allow and encourage contributions from all their members</a:t>
            </a:r>
          </a:p>
          <a:p>
            <a:r>
              <a:rPr lang="en-US" altLang="en-US" sz="2800" dirty="0" smtClean="0"/>
              <a:t>Have predictable and efficient procedures for doing business and solving problems </a:t>
            </a:r>
          </a:p>
          <a:p>
            <a:r>
              <a:rPr lang="en-US" altLang="en-US" sz="2800" dirty="0" smtClean="0"/>
              <a:t>Have regular opportunities to access building staff, families, and community agencies to communicate and solicit information  </a:t>
            </a:r>
          </a:p>
          <a:p>
            <a:pPr lvl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07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Intensive Team: Objectives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Manage teacher requests for assistance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Ensure that teachers and students receive support in a timely and meaningful manner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Provide a general forum for discussions and possible solutions for individual student behavioral concerns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Organize a  collaborative effort to support the teacher (Todd et. al., 1999)</a:t>
            </a:r>
          </a:p>
        </p:txBody>
      </p:sp>
    </p:spTree>
    <p:extLst>
      <p:ext uri="{BB962C8B-B14F-4D97-AF65-F5344CB8AC3E}">
        <p14:creationId xmlns:p14="http://schemas.microsoft.com/office/powerpoint/2010/main" val="2609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Administrator</a:t>
            </a:r>
            <a:endParaRPr lang="en-US"/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8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Know what the practices look like when implemented with fidelity; </a:t>
            </a:r>
          </a:p>
          <a:p>
            <a:r>
              <a:rPr lang="en-US" dirty="0" smtClean="0"/>
              <a:t>Access special resources, if needed.</a:t>
            </a:r>
          </a:p>
          <a:p>
            <a:r>
              <a:rPr lang="en-US" dirty="0" smtClean="0"/>
              <a:t>Support team meeting time</a:t>
            </a:r>
          </a:p>
          <a:p>
            <a:r>
              <a:rPr lang="en-US" dirty="0" smtClean="0"/>
              <a:t>Be flexible around school policies/procedures.</a:t>
            </a:r>
          </a:p>
          <a:p>
            <a:r>
              <a:rPr lang="en-US" dirty="0" smtClean="0"/>
              <a:t>Be committed to helping students and LRE.</a:t>
            </a:r>
          </a:p>
          <a:p>
            <a:r>
              <a:rPr lang="en-US" dirty="0" smtClean="0"/>
              <a:t>Be aware of data using tracking tools; help decide what needs to change.</a:t>
            </a:r>
          </a:p>
        </p:txBody>
      </p:sp>
    </p:spTree>
    <p:extLst>
      <p:ext uri="{BB962C8B-B14F-4D97-AF65-F5344CB8AC3E}">
        <p14:creationId xmlns:p14="http://schemas.microsoft.com/office/powerpoint/2010/main" val="1214814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School Coordinator</a:t>
            </a:r>
            <a:endParaRPr lang="en-US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Attend Leadership Team Meetings</a:t>
            </a:r>
          </a:p>
          <a:p>
            <a:r>
              <a:rPr lang="en-US" dirty="0" smtClean="0"/>
              <a:t>Meet with Student Teams weekly to address student referrals, interventions </a:t>
            </a:r>
            <a:r>
              <a:rPr lang="en-US" dirty="0"/>
              <a:t>&amp;</a:t>
            </a:r>
            <a:r>
              <a:rPr lang="en-US" dirty="0" smtClean="0"/>
              <a:t> monitor progress</a:t>
            </a:r>
          </a:p>
          <a:p>
            <a:r>
              <a:rPr lang="en-US" dirty="0" smtClean="0"/>
              <a:t>With leadership team, identify staff to facilitate individual team-based meetings.</a:t>
            </a:r>
          </a:p>
          <a:p>
            <a:r>
              <a:rPr lang="en-US" dirty="0" smtClean="0"/>
              <a:t>Attend regional coordinator meetings</a:t>
            </a:r>
          </a:p>
          <a:p>
            <a:r>
              <a:rPr lang="en-US" dirty="0" smtClean="0"/>
              <a:t>Attend all training events</a:t>
            </a:r>
          </a:p>
          <a:p>
            <a:r>
              <a:rPr lang="en-US" dirty="0" smtClean="0"/>
              <a:t>Help team complete behavior tasks on time</a:t>
            </a:r>
          </a:p>
          <a:p>
            <a:r>
              <a:rPr lang="en-US" dirty="0" smtClean="0"/>
              <a:t>Help with team organization</a:t>
            </a:r>
          </a:p>
          <a:p>
            <a:r>
              <a:rPr lang="en-US" dirty="0" smtClean="0"/>
              <a:t>Data organization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4196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i="1" dirty="0" smtClean="0"/>
              <a:t>Who participated in webinar?</a:t>
            </a:r>
          </a:p>
          <a:p>
            <a:pPr marL="0" indent="0">
              <a:buNone/>
            </a:pPr>
            <a:endParaRPr lang="en-US" sz="1800" i="1" dirty="0" smtClean="0"/>
          </a:p>
          <a:p>
            <a:pPr marL="457200" indent="-457200">
              <a:buFont typeface="Arial"/>
              <a:buChar char="•"/>
            </a:pPr>
            <a:r>
              <a:rPr lang="en-US" i="1" dirty="0" smtClean="0"/>
              <a:t>Who completed Readiness Checklist as a Team?</a:t>
            </a:r>
          </a:p>
          <a:p>
            <a:pPr marL="0" indent="0">
              <a:buNone/>
            </a:pPr>
            <a:endParaRPr lang="en-US" sz="1400" i="1" dirty="0" smtClean="0"/>
          </a:p>
          <a:p>
            <a:pPr marL="457200" indent="-457200">
              <a:buFont typeface="Arial"/>
              <a:buChar char="•"/>
            </a:pPr>
            <a:r>
              <a:rPr lang="en-US" i="1" dirty="0" smtClean="0"/>
              <a:t>Who has had a chance to use the BAT?</a:t>
            </a:r>
          </a:p>
        </p:txBody>
      </p:sp>
      <p:pic>
        <p:nvPicPr>
          <p:cNvPr id="6" name="Picture 5" descr="leader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25" y="1676400"/>
            <a:ext cx="410677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5486400" cy="17526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Review / Complete </a:t>
            </a:r>
            <a:r>
              <a:rPr lang="en-US" i="1" dirty="0" smtClean="0"/>
              <a:t>Readiness Checklist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i="1" dirty="0" smtClean="0"/>
              <a:t>Team Profile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 smtClean="0"/>
              <a:t>Heart of the Matter, </a:t>
            </a:r>
          </a:p>
          <a:p>
            <a:r>
              <a:rPr lang="en-US" sz="4000" i="1" dirty="0" smtClean="0"/>
              <a:t>Part 2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9920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Introductions:  Focus on Strengths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9649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leader.png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10" y="914407"/>
            <a:ext cx="2046643" cy="23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 Family Support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hlinkClick r:id="rId3"/>
              </a:rPr>
              <a:t>www.vermontfamilynetwork.org</a:t>
            </a: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u="sng" dirty="0" smtClean="0">
                <a:hlinkClick r:id="rId3"/>
              </a:rPr>
              <a:t>www.vffcmh.org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 descr="VF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65" y="2590800"/>
            <a:ext cx="3435347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438403"/>
            <a:ext cx="2278194" cy="22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Review Family Engagement </a:t>
            </a:r>
          </a:p>
          <a:p>
            <a:r>
              <a:rPr lang="en-US" i="1" dirty="0" smtClean="0"/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31308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Complete Activities started in strand today:</a:t>
            </a:r>
          </a:p>
          <a:p>
            <a:pPr lvl="1"/>
            <a:r>
              <a:rPr lang="en-US" sz="3200" dirty="0" err="1" smtClean="0"/>
              <a:t>VTPBiS</a:t>
            </a:r>
            <a:r>
              <a:rPr lang="en-US" sz="3200" dirty="0" smtClean="0"/>
              <a:t> CICO Self-Assessment</a:t>
            </a:r>
          </a:p>
          <a:p>
            <a:pPr lvl="1"/>
            <a:r>
              <a:rPr lang="en-US" sz="3200" dirty="0" smtClean="0"/>
              <a:t>Inventory of Targeted Supports</a:t>
            </a:r>
          </a:p>
          <a:p>
            <a:pPr lvl="1"/>
            <a:r>
              <a:rPr lang="en-US" sz="3200" dirty="0" err="1" smtClean="0"/>
              <a:t>VTPBiS</a:t>
            </a:r>
            <a:r>
              <a:rPr lang="en-US" sz="3200" dirty="0" smtClean="0"/>
              <a:t> Intensive Level Readiness Checklist with relevant sections of the BAT</a:t>
            </a:r>
          </a:p>
          <a:p>
            <a:pPr lvl="1"/>
            <a:r>
              <a:rPr lang="en-US" sz="3200" dirty="0" smtClean="0"/>
              <a:t>Complete Team Profile</a:t>
            </a:r>
          </a:p>
          <a:p>
            <a:pPr lvl="1"/>
            <a:r>
              <a:rPr lang="en-US" sz="3200" dirty="0" smtClean="0"/>
              <a:t>Family Engagement Checklist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06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5091082"/>
              </p:ext>
            </p:extLst>
          </p:nvPr>
        </p:nvGraphicFramePr>
        <p:xfrm>
          <a:off x="-838200" y="0"/>
          <a:ext cx="92583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7467610" y="2665279"/>
            <a:ext cx="1787525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entury Gothic" charset="0"/>
              </a:rPr>
              <a:t>Adapted from: Dunlap et al. (2010)</a:t>
            </a:r>
            <a:r>
              <a:rPr lang="en-US" sz="1800" i="1" dirty="0">
                <a:latin typeface="Century Gothic" charset="0"/>
              </a:rPr>
              <a:t>. Prevent, Teach, Reinforce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2435243" y="2309764"/>
            <a:ext cx="29384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ea typeface="+mn-ea"/>
                <a:cs typeface="+mn-cs"/>
              </a:rPr>
              <a:t>Vermont’s Planning Process for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3326" t="13104" r="19238"/>
          <a:stretch/>
        </p:blipFill>
        <p:spPr>
          <a:xfrm>
            <a:off x="7239003" y="4419600"/>
            <a:ext cx="1741431" cy="22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92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71979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2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By the end of this training you will have:</a:t>
            </a:r>
          </a:p>
          <a:p>
            <a:r>
              <a:rPr lang="en-US" dirty="0" smtClean="0"/>
              <a:t>Strengthened targeted &amp; built readiness</a:t>
            </a:r>
          </a:p>
          <a:p>
            <a:r>
              <a:rPr lang="en-US" dirty="0" smtClean="0"/>
              <a:t>Explored 5 Steps for Intensive Process</a:t>
            </a:r>
          </a:p>
          <a:p>
            <a:r>
              <a:rPr lang="en-US" dirty="0" smtClean="0"/>
              <a:t>Practiced FBA/BSP</a:t>
            </a:r>
          </a:p>
          <a:p>
            <a:r>
              <a:rPr lang="en-US" dirty="0" smtClean="0"/>
              <a:t>Examined Tier 3 practices</a:t>
            </a:r>
          </a:p>
          <a:p>
            <a:r>
              <a:rPr lang="en-US" dirty="0" smtClean="0"/>
              <a:t>Considered Proactive Crisis Planning</a:t>
            </a:r>
          </a:p>
          <a:p>
            <a:r>
              <a:rPr lang="en-US" dirty="0" smtClean="0"/>
              <a:t>Reviewed data systems at Tier 3</a:t>
            </a:r>
          </a:p>
          <a:p>
            <a:r>
              <a:rPr lang="en-US" dirty="0" smtClean="0"/>
              <a:t>Planned for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88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Workbook</a:t>
            </a:r>
          </a:p>
          <a:p>
            <a:r>
              <a:rPr lang="en-US" dirty="0" smtClean="0"/>
              <a:t>Vermont PBIS Behavior Support Plan</a:t>
            </a:r>
          </a:p>
          <a:p>
            <a:r>
              <a:rPr lang="en-US" dirty="0" smtClean="0"/>
              <a:t>Handouts</a:t>
            </a:r>
          </a:p>
          <a:p>
            <a:r>
              <a:rPr lang="en-US" dirty="0" smtClean="0"/>
              <a:t>Flash drives </a:t>
            </a:r>
          </a:p>
          <a:p>
            <a:r>
              <a:rPr lang="en-US" dirty="0" smtClean="0"/>
              <a:t>Website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www.pbisvermont.org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7391400" cy="137160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</a:rPr>
              <a:t>BEST Expectations:</a:t>
            </a:r>
            <a:br>
              <a:rPr lang="en-US" sz="3600" b="1" dirty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</a:rPr>
            </a:br>
            <a:r>
              <a:rPr lang="en-US" sz="2500" b="1" i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</a:rPr>
              <a:t>Intensive Training</a:t>
            </a:r>
            <a:r>
              <a:rPr lang="en-US" sz="3200" b="1" i="1" dirty="0" smtClean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</a:rPr>
              <a:t> </a:t>
            </a:r>
            <a:r>
              <a:rPr lang="en-US" sz="2500" b="1" i="1" dirty="0">
                <a:solidFill>
                  <a:srgbClr val="000090"/>
                </a:solidFill>
                <a:latin typeface="Century Gothic"/>
                <a:ea typeface="ＭＳ Ｐゴシック" charset="0"/>
                <a:cs typeface="Century Gothic"/>
              </a:rPr>
              <a:t>Teaching Matrix</a:t>
            </a:r>
            <a:endParaRPr lang="en-US" sz="2500" b="1" dirty="0">
              <a:solidFill>
                <a:srgbClr val="000090"/>
              </a:solidFill>
              <a:latin typeface="Century Gothic"/>
              <a:ea typeface="ＭＳ Ｐゴシック" charset="0"/>
              <a:cs typeface="Century Gothic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4089935"/>
              </p:ext>
            </p:extLst>
          </p:nvPr>
        </p:nvGraphicFramePr>
        <p:xfrm>
          <a:off x="457200" y="1676400"/>
          <a:ext cx="8428808" cy="471171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14600"/>
                <a:gridCol w="5914208"/>
              </a:tblGrid>
              <a:tr h="4905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BEST Expectation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Training Setting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27093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/>
                          <a:cs typeface="Century Gothic"/>
                        </a:rPr>
                        <a:t>Be Present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Be On Time</a:t>
                      </a:r>
                    </a:p>
                    <a:p>
                      <a:r>
                        <a:rPr lang="en-US" sz="2000" i="1" dirty="0" smtClean="0">
                          <a:latin typeface="Century Gothic"/>
                          <a:cs typeface="Century Gothic"/>
                        </a:rPr>
                        <a:t>Silent</a:t>
                      </a:r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 cell phones; </a:t>
                      </a:r>
                    </a:p>
                    <a:p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Eyes and ears in focus</a:t>
                      </a:r>
                      <a:endParaRPr lang="en-US" sz="2000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8467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/>
                          <a:cs typeface="Century Gothic"/>
                        </a:rPr>
                        <a:t>Engage</a:t>
                      </a:r>
                      <a:endParaRPr lang="en-US" sz="2800" b="1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entury Gothic"/>
                          <a:cs typeface="Century Gothic"/>
                        </a:rPr>
                        <a:t>Take a</a:t>
                      </a:r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 Team role; Ask questions; Follow along with the Power Point and Activity Sheets.</a:t>
                      </a:r>
                      <a:endParaRPr lang="en-US" sz="2000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22284">
                <a:tc>
                  <a:txBody>
                    <a:bodyPr/>
                    <a:lstStyle/>
                    <a:p>
                      <a:pPr marL="290513" indent="-290513"/>
                      <a:r>
                        <a:rPr lang="en-US" sz="2800" b="0" dirty="0" smtClean="0">
                          <a:latin typeface="Century Gothic"/>
                          <a:cs typeface="Century Gothic"/>
                        </a:rPr>
                        <a:t>Strengths</a:t>
                      </a:r>
                      <a:r>
                        <a:rPr lang="en-US" sz="2800" b="0" baseline="0" dirty="0" smtClean="0">
                          <a:latin typeface="Century Gothic"/>
                          <a:cs typeface="Century Gothic"/>
                        </a:rPr>
                        <a:t> Focus</a:t>
                      </a:r>
                      <a:endParaRPr lang="en-US" sz="28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entury Gothic"/>
                          <a:cs typeface="Century Gothic"/>
                        </a:rPr>
                        <a:t>4:1</a:t>
                      </a:r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 positives to negatives; Build on what’s working</a:t>
                      </a:r>
                      <a:endParaRPr lang="en-US" sz="2000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981158">
                <a:tc>
                  <a:txBody>
                    <a:bodyPr/>
                    <a:lstStyle/>
                    <a:p>
                      <a:pPr marL="290513" indent="-290513"/>
                      <a:r>
                        <a:rPr lang="en-US" sz="2800" dirty="0" smtClean="0">
                          <a:latin typeface="Century Gothic"/>
                          <a:cs typeface="Century Gothic"/>
                        </a:rPr>
                        <a:t>Team Solutions</a:t>
                      </a:r>
                      <a:endParaRPr lang="en-US" sz="2800" b="1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Century Gothic"/>
                          <a:cs typeface="Century Gothic"/>
                        </a:rPr>
                        <a:t>Establish and follow team roles</a:t>
                      </a:r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 and norms</a:t>
                      </a:r>
                    </a:p>
                    <a:p>
                      <a:r>
                        <a:rPr lang="en-US" sz="2000" i="1" baseline="0" dirty="0" smtClean="0">
                          <a:latin typeface="Century Gothic"/>
                          <a:cs typeface="Century Gothic"/>
                        </a:rPr>
                        <a:t>Contribute ideas to Team Planning</a:t>
                      </a:r>
                      <a:endParaRPr lang="en-US" sz="2000" i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57188"/>
            <a:ext cx="1160463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2573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i="1" dirty="0"/>
              <a:t>Heart of the </a:t>
            </a:r>
            <a:r>
              <a:rPr lang="en-US" sz="4000" i="1" dirty="0" smtClean="0"/>
              <a:t>Matter,</a:t>
            </a:r>
          </a:p>
          <a:p>
            <a:r>
              <a:rPr lang="en-US" sz="4000" i="1" dirty="0" smtClean="0"/>
              <a:t>Part 1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9936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0" y="1295400"/>
            <a:ext cx="4572000" cy="4572000"/>
            <a:chOff x="2667000" y="742950"/>
            <a:chExt cx="3124200" cy="3124200"/>
          </a:xfrm>
        </p:grpSpPr>
        <p:sp>
          <p:nvSpPr>
            <p:cNvPr id="9" name="Oval 8"/>
            <p:cNvSpPr/>
            <p:nvPr/>
          </p:nvSpPr>
          <p:spPr>
            <a:xfrm>
              <a:off x="2667000" y="742950"/>
              <a:ext cx="3124200" cy="3124200"/>
            </a:xfrm>
            <a:prstGeom prst="ellipse">
              <a:avLst/>
            </a:prstGeom>
            <a:solidFill>
              <a:srgbClr val="008040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Century Gothic"/>
                  <a:cs typeface="Century Gothic"/>
                </a:rPr>
                <a:t>OUTCOMES</a:t>
              </a:r>
              <a:endParaRPr lang="en-US" sz="2400" b="1" dirty="0">
                <a:latin typeface="Century Gothic"/>
                <a:cs typeface="Century Gothic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81300" y="857250"/>
              <a:ext cx="2895600" cy="2895600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Century Gothic"/>
                <a:cs typeface="Century Gothic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800600" y="4090740"/>
            <a:ext cx="2743200" cy="2743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 smtClean="0">
                <a:latin typeface="Century Gothic"/>
                <a:cs typeface="Century Gothic"/>
              </a:rPr>
              <a:t>DATA</a:t>
            </a:r>
            <a:endParaRPr lang="en-US" sz="2100" b="1" dirty="0"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-228600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 smtClean="0">
                <a:latin typeface="Century Gothic"/>
                <a:cs typeface="Century Gothic"/>
              </a:rPr>
              <a:t>SYSTEMS</a:t>
            </a:r>
            <a:endParaRPr lang="en-US" sz="2100" b="1" dirty="0">
              <a:latin typeface="Century Gothic"/>
              <a:cs typeface="Century Gothic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717800"/>
            <a:ext cx="2743200" cy="27432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00" b="1" dirty="0" smtClean="0">
                <a:latin typeface="Century Gothic"/>
                <a:cs typeface="Century Gothic"/>
              </a:rPr>
              <a:t>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0" y="2133600"/>
            <a:ext cx="28956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CC0000"/>
                </a:solidFill>
                <a:latin typeface="Century Gothic"/>
                <a:cs typeface="Century Gothic"/>
              </a:rPr>
              <a:t>supporting student behavior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228600"/>
            <a:ext cx="28956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6600"/>
                </a:solidFill>
                <a:latin typeface="Century Gothic"/>
                <a:cs typeface="Century Gothic"/>
              </a:rPr>
              <a:t>supporting </a:t>
            </a:r>
            <a:r>
              <a:rPr lang="en-US" b="1" i="1" dirty="0" smtClean="0">
                <a:solidFill>
                  <a:srgbClr val="FF6600"/>
                </a:solidFill>
                <a:latin typeface="Century Gothic"/>
                <a:cs typeface="Century Gothic"/>
              </a:rPr>
              <a:t>staff behavior</a:t>
            </a:r>
            <a:endParaRPr lang="en-US" b="1" i="1" dirty="0">
              <a:solidFill>
                <a:srgbClr val="FF6600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3962400"/>
            <a:ext cx="2895600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supporting 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>decision making</a:t>
            </a:r>
            <a:endParaRPr lang="en-US" b="1" i="1" dirty="0">
              <a:solidFill>
                <a:schemeClr val="accent4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18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V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UV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VM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4603B"/>
    </a:accent1>
    <a:accent2>
      <a:srgbClr val="DB5A1E"/>
    </a:accent2>
    <a:accent3>
      <a:srgbClr val="CCCB31"/>
    </a:accent3>
    <a:accent4>
      <a:srgbClr val="8FB9D4"/>
    </a:accent4>
    <a:accent5>
      <a:srgbClr val="800000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UVM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4603B"/>
    </a:accent1>
    <a:accent2>
      <a:srgbClr val="DB5A1E"/>
    </a:accent2>
    <a:accent3>
      <a:srgbClr val="CCCB31"/>
    </a:accent3>
    <a:accent4>
      <a:srgbClr val="8FB9D4"/>
    </a:accent4>
    <a:accent5>
      <a:srgbClr val="800000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28047</TotalTime>
  <Words>1614</Words>
  <Application>Microsoft Macintosh PowerPoint</Application>
  <PresentationFormat>On-screen Show (4:3)</PresentationFormat>
  <Paragraphs>311</Paragraphs>
  <Slides>33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Clarity</vt:lpstr>
      <vt:lpstr>1_Clarity</vt:lpstr>
      <vt:lpstr>\\localhost\Users\jesse\Documents\mystuff\Wraparound\Wrap-PBIS\Vermont\2012\OverviewMeeting-5-5-12\!OLE_LINK5</vt:lpstr>
      <vt:lpstr>VTPBiS  Intensive Level  </vt:lpstr>
      <vt:lpstr>PowerPoint Presentation</vt:lpstr>
      <vt:lpstr>Introductions:  Focus on Strengths</vt:lpstr>
      <vt:lpstr>Agenda</vt:lpstr>
      <vt:lpstr>Objectives</vt:lpstr>
      <vt:lpstr>Training Logistics</vt:lpstr>
      <vt:lpstr>BEST Expectations: Intensive Training Teaching Matrix</vt:lpstr>
      <vt:lpstr>Activity  </vt:lpstr>
      <vt:lpstr>PowerPoint Presentation</vt:lpstr>
      <vt:lpstr>SW-PBIS Supports for All Students</vt:lpstr>
      <vt:lpstr>Check-In/Check-Out (CICO)</vt:lpstr>
      <vt:lpstr>All Check In-Check Out   programs have:</vt:lpstr>
      <vt:lpstr>Statistically Speaking …</vt:lpstr>
      <vt:lpstr>Activity</vt:lpstr>
      <vt:lpstr>Using ODRs for Decision Making</vt:lpstr>
      <vt:lpstr>Barriers to Implementation</vt:lpstr>
      <vt:lpstr>Keys to Sustainability</vt:lpstr>
      <vt:lpstr>Activity</vt:lpstr>
      <vt:lpstr>Targeted Interventions Based on Functions of Behavior </vt:lpstr>
      <vt:lpstr>Inventory of Existing Targeted Interventions</vt:lpstr>
      <vt:lpstr>Activity</vt:lpstr>
      <vt:lpstr>Necessary Conversations (Teams)</vt:lpstr>
      <vt:lpstr>Intensive Team: Critical Features</vt:lpstr>
      <vt:lpstr>Intensive Team: Objectives</vt:lpstr>
      <vt:lpstr>Role of Administrator</vt:lpstr>
      <vt:lpstr>Role of School Coordinator</vt:lpstr>
      <vt:lpstr>Check-In</vt:lpstr>
      <vt:lpstr>Activity</vt:lpstr>
      <vt:lpstr>Activity</vt:lpstr>
      <vt:lpstr>VT Family Support Resources</vt:lpstr>
      <vt:lpstr>Activity</vt:lpstr>
      <vt:lpstr>Day One Homework</vt:lpstr>
      <vt:lpstr>PowerPoint Presentation</vt:lpstr>
    </vt:vector>
  </TitlesOfParts>
  <Manager/>
  <Company>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jjohnson</dc:creator>
  <cp:keywords/>
  <dc:description/>
  <cp:lastModifiedBy>Tracy Harris</cp:lastModifiedBy>
  <cp:revision>643</cp:revision>
  <cp:lastPrinted>2011-07-05T17:11:18Z</cp:lastPrinted>
  <dcterms:created xsi:type="dcterms:W3CDTF">2011-05-03T20:12:19Z</dcterms:created>
  <dcterms:modified xsi:type="dcterms:W3CDTF">2015-06-17T16:52:22Z</dcterms:modified>
  <cp:category/>
</cp:coreProperties>
</file>