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  <p:sldMasterId id="2147483902" r:id="rId2"/>
    <p:sldMasterId id="2147483917" r:id="rId3"/>
    <p:sldMasterId id="2147483932" r:id="rId4"/>
  </p:sldMasterIdLst>
  <p:notesMasterIdLst>
    <p:notesMasterId r:id="rId43"/>
  </p:notesMasterIdLst>
  <p:sldIdLst>
    <p:sldId id="256" r:id="rId5"/>
    <p:sldId id="258" r:id="rId6"/>
    <p:sldId id="315" r:id="rId7"/>
    <p:sldId id="280" r:id="rId8"/>
    <p:sldId id="261" r:id="rId9"/>
    <p:sldId id="301" r:id="rId10"/>
    <p:sldId id="287" r:id="rId11"/>
    <p:sldId id="275" r:id="rId12"/>
    <p:sldId id="276" r:id="rId13"/>
    <p:sldId id="277" r:id="rId14"/>
    <p:sldId id="304" r:id="rId15"/>
    <p:sldId id="305" r:id="rId16"/>
    <p:sldId id="306" r:id="rId17"/>
    <p:sldId id="307" r:id="rId18"/>
    <p:sldId id="308" r:id="rId19"/>
    <p:sldId id="300" r:id="rId20"/>
    <p:sldId id="310" r:id="rId21"/>
    <p:sldId id="311" r:id="rId22"/>
    <p:sldId id="312" r:id="rId23"/>
    <p:sldId id="313" r:id="rId24"/>
    <p:sldId id="314" r:id="rId25"/>
    <p:sldId id="299" r:id="rId26"/>
    <p:sldId id="325" r:id="rId27"/>
    <p:sldId id="326" r:id="rId28"/>
    <p:sldId id="328" r:id="rId29"/>
    <p:sldId id="329" r:id="rId30"/>
    <p:sldId id="316" r:id="rId31"/>
    <p:sldId id="319" r:id="rId32"/>
    <p:sldId id="318" r:id="rId33"/>
    <p:sldId id="320" r:id="rId34"/>
    <p:sldId id="317" r:id="rId35"/>
    <p:sldId id="322" r:id="rId36"/>
    <p:sldId id="323" r:id="rId37"/>
    <p:sldId id="332" r:id="rId38"/>
    <p:sldId id="333" r:id="rId39"/>
    <p:sldId id="331" r:id="rId40"/>
    <p:sldId id="324" r:id="rId41"/>
    <p:sldId id="27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/>
    <p:restoredTop sz="93168"/>
  </p:normalViewPr>
  <p:slideViewPr>
    <p:cSldViewPr snapToGrid="0" snapToObjects="1">
      <p:cViewPr>
        <p:scale>
          <a:sx n="60" d="100"/>
          <a:sy n="60" d="100"/>
        </p:scale>
        <p:origin x="232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160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2000" dirty="0" smtClean="0"/>
            <a:t>Are students still engaging in </a:t>
          </a:r>
          <a:r>
            <a:rPr lang="en-US" sz="2000" b="1" u="sng" dirty="0" smtClean="0"/>
            <a:t>problem behavior</a:t>
          </a:r>
          <a:r>
            <a:rPr lang="en-US" sz="2000" dirty="0" smtClean="0"/>
            <a:t>?</a:t>
          </a:r>
          <a:endParaRPr lang="en-US" sz="2000" dirty="0"/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2000" dirty="0" smtClean="0"/>
            <a:t>Are behaviors minor or major expectation violations?</a:t>
          </a:r>
          <a:endParaRPr lang="en-US" sz="2000" dirty="0"/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91C8EBFC-32C7-8741-94A4-034004011149}" type="asst">
      <dgm:prSet custT="1"/>
      <dgm:spPr/>
      <dgm:t>
        <a:bodyPr/>
        <a:lstStyle/>
        <a:p>
          <a:r>
            <a:rPr lang="en-US" sz="2000" dirty="0" smtClean="0"/>
            <a:t>Well done! Monitor outcomes and adjust as needed</a:t>
          </a:r>
          <a:endParaRPr lang="en-US" sz="2000" dirty="0"/>
        </a:p>
      </dgm:t>
    </dgm:pt>
    <dgm:pt modelId="{E9748A2C-5DD3-5A41-872D-2D2ABEE2F42E}" type="parTrans" cxnId="{F5A54F98-FA8E-8143-BFC9-E70C7C83DF59}">
      <dgm:prSet/>
      <dgm:spPr/>
      <dgm:t>
        <a:bodyPr/>
        <a:lstStyle/>
        <a:p>
          <a:endParaRPr lang="en-US" sz="2000"/>
        </a:p>
      </dgm:t>
    </dgm:pt>
    <dgm:pt modelId="{5873B1AA-7D42-1F42-AD3F-AAFB9D1D4E83}" type="sibTrans" cxnId="{F5A54F98-FA8E-8143-BFC9-E70C7C83DF59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2000" dirty="0" smtClean="0"/>
            <a:t>Use brief, specific error correction &amp; other strategies</a:t>
          </a:r>
          <a:endParaRPr lang="en-US" sz="2000" dirty="0"/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2000" dirty="0" smtClean="0"/>
            <a:t>How many students are involved (many or few)?</a:t>
          </a:r>
          <a:endParaRPr lang="en-US" sz="2000" dirty="0"/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2000" dirty="0" smtClean="0"/>
            <a:t>Review, adjust &amp; intensify CWPBIS. Ask for help!</a:t>
          </a:r>
          <a:endParaRPr lang="en-US" sz="2000" dirty="0"/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2000" dirty="0" smtClean="0"/>
            <a:t>Request additional (tier 2 &amp; 3) support for students. </a:t>
          </a:r>
          <a:endParaRPr lang="en-US" sz="2000" dirty="0"/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59DDE7-D492-CE49-B945-E9E98812B2A2}" type="pres">
      <dgm:prSet presAssocID="{19F93EBA-D9C0-4C47-B7BE-0B44A0DDADBF}" presName="hierRoot1" presStyleCnt="0"/>
      <dgm:spPr/>
      <dgm:t>
        <a:bodyPr/>
        <a:lstStyle/>
        <a:p>
          <a:endParaRPr lang="en-US"/>
        </a:p>
      </dgm:t>
    </dgm:pt>
    <dgm:pt modelId="{2A79DFBF-5DAD-8042-BFC0-887F8F85DB90}" type="pres">
      <dgm:prSet presAssocID="{19F93EBA-D9C0-4C47-B7BE-0B44A0DDADBF}" presName="composite" presStyleCnt="0"/>
      <dgm:spPr/>
      <dgm:t>
        <a:bodyPr/>
        <a:lstStyle/>
        <a:p>
          <a:endParaRPr lang="en-US"/>
        </a:p>
      </dgm:t>
    </dgm:pt>
    <dgm:pt modelId="{626D55D9-C3F1-4E40-BAA3-842EECDA1E65}" type="pres">
      <dgm:prSet presAssocID="{19F93EBA-D9C0-4C47-B7BE-0B44A0DDADBF}" presName="background" presStyleLbl="node0" presStyleIdx="0" presStyleCnt="1"/>
      <dgm:spPr/>
      <dgm:t>
        <a:bodyPr/>
        <a:lstStyle/>
        <a:p>
          <a:endParaRPr lang="en-US"/>
        </a:p>
      </dgm:t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4DFAF3-1E04-7844-B174-521460069BB8}" type="pres">
      <dgm:prSet presAssocID="{19F93EBA-D9C0-4C47-B7BE-0B44A0DDADBF}" presName="hierChild2" presStyleCnt="0"/>
      <dgm:spPr/>
      <dgm:t>
        <a:bodyPr/>
        <a:lstStyle/>
        <a:p>
          <a:endParaRPr lang="en-US"/>
        </a:p>
      </dgm:t>
    </dgm:pt>
    <dgm:pt modelId="{9452356D-D5F9-024D-8E0A-B11E01C245D2}" type="pres">
      <dgm:prSet presAssocID="{916A5F52-697C-A947-BF9E-97258BA6FD0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A0453A65-687B-A841-AABE-186D8FB7A05C}" type="pres">
      <dgm:prSet presAssocID="{2CD788E8-8170-8C4B-A06A-0CFB8AE8CA01}" presName="hierRoot2" presStyleCnt="0"/>
      <dgm:spPr/>
      <dgm:t>
        <a:bodyPr/>
        <a:lstStyle/>
        <a:p>
          <a:endParaRPr lang="en-US"/>
        </a:p>
      </dgm:t>
    </dgm:pt>
    <dgm:pt modelId="{48B82FA4-6866-6B4A-AD80-F0A28DE4558E}" type="pres">
      <dgm:prSet presAssocID="{2CD788E8-8170-8C4B-A06A-0CFB8AE8CA01}" presName="composite2" presStyleCnt="0"/>
      <dgm:spPr/>
      <dgm:t>
        <a:bodyPr/>
        <a:lstStyle/>
        <a:p>
          <a:endParaRPr lang="en-US"/>
        </a:p>
      </dgm:t>
    </dgm:pt>
    <dgm:pt modelId="{7D0CC7AF-14B2-8E4E-902B-184FB1986E9D}" type="pres">
      <dgm:prSet presAssocID="{2CD788E8-8170-8C4B-A06A-0CFB8AE8CA01}" presName="background2" presStyleLbl="asst1" presStyleIdx="0" presStyleCnt="6"/>
      <dgm:spPr/>
      <dgm:t>
        <a:bodyPr/>
        <a:lstStyle/>
        <a:p>
          <a:endParaRPr lang="en-US"/>
        </a:p>
      </dgm:t>
    </dgm:pt>
    <dgm:pt modelId="{D8E45DDC-3E8E-3243-8D1B-361551FA462D}" type="pres">
      <dgm:prSet presAssocID="{2CD788E8-8170-8C4B-A06A-0CFB8AE8CA01}" presName="text2" presStyleLbl="fgAcc2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6A0661-807E-8040-BDFD-1202C064A6EE}" type="pres">
      <dgm:prSet presAssocID="{2CD788E8-8170-8C4B-A06A-0CFB8AE8CA01}" presName="hierChild3" presStyleCnt="0"/>
      <dgm:spPr/>
      <dgm:t>
        <a:bodyPr/>
        <a:lstStyle/>
        <a:p>
          <a:endParaRPr lang="en-US"/>
        </a:p>
      </dgm:t>
    </dgm:pt>
    <dgm:pt modelId="{E85188AF-6B0B-2842-9981-C8A370795369}" type="pres">
      <dgm:prSet presAssocID="{4BA679D7-597C-6A4D-90D4-EEA40A33BBE0}" presName="Name17" presStyleLbl="parChTrans1D3" presStyleIdx="0" presStyleCnt="2"/>
      <dgm:spPr/>
      <dgm:t>
        <a:bodyPr/>
        <a:lstStyle/>
        <a:p>
          <a:endParaRPr lang="en-US"/>
        </a:p>
      </dgm:t>
    </dgm:pt>
    <dgm:pt modelId="{C0DCC7C4-6928-0743-AA1A-A49D69C599BF}" type="pres">
      <dgm:prSet presAssocID="{BCB4E948-63F6-AB42-A878-162B6CD84C1F}" presName="hierRoot3" presStyleCnt="0"/>
      <dgm:spPr/>
      <dgm:t>
        <a:bodyPr/>
        <a:lstStyle/>
        <a:p>
          <a:endParaRPr lang="en-US"/>
        </a:p>
      </dgm:t>
    </dgm:pt>
    <dgm:pt modelId="{4FC3C838-3032-934D-A3B6-0E71CF1057C1}" type="pres">
      <dgm:prSet presAssocID="{BCB4E948-63F6-AB42-A878-162B6CD84C1F}" presName="composite3" presStyleCnt="0"/>
      <dgm:spPr/>
      <dgm:t>
        <a:bodyPr/>
        <a:lstStyle/>
        <a:p>
          <a:endParaRPr lang="en-US"/>
        </a:p>
      </dgm:t>
    </dgm:pt>
    <dgm:pt modelId="{9A7EFB90-34EE-DF49-BB36-14528FB2A414}" type="pres">
      <dgm:prSet presAssocID="{BCB4E948-63F6-AB42-A878-162B6CD84C1F}" presName="background3" presStyleLbl="asst1" presStyleIdx="1" presStyleCnt="6"/>
      <dgm:spPr/>
      <dgm:t>
        <a:bodyPr/>
        <a:lstStyle/>
        <a:p>
          <a:endParaRPr lang="en-US"/>
        </a:p>
      </dgm:t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DD2F8-521D-B74D-BBBE-4AE1C201791B}" type="pres">
      <dgm:prSet presAssocID="{BCB4E948-63F6-AB42-A878-162B6CD84C1F}" presName="hierChild4" presStyleCnt="0"/>
      <dgm:spPr/>
      <dgm:t>
        <a:bodyPr/>
        <a:lstStyle/>
        <a:p>
          <a:endParaRPr lang="en-US"/>
        </a:p>
      </dgm:t>
    </dgm:pt>
    <dgm:pt modelId="{AEA16479-9E7F-A941-9B3F-EA82653ABA15}" type="pres">
      <dgm:prSet presAssocID="{D3EA955C-41D1-2A49-A8FA-0299FEB514E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A2CAC864-72D1-024F-ADD1-9896D3528A0E}" type="pres">
      <dgm:prSet presAssocID="{9651EB0D-39B8-224A-946A-B2358C067B70}" presName="hierRoot3" presStyleCnt="0"/>
      <dgm:spPr/>
      <dgm:t>
        <a:bodyPr/>
        <a:lstStyle/>
        <a:p>
          <a:endParaRPr lang="en-US"/>
        </a:p>
      </dgm:t>
    </dgm:pt>
    <dgm:pt modelId="{14B523CA-8775-864B-9396-41EAE5665CB4}" type="pres">
      <dgm:prSet presAssocID="{9651EB0D-39B8-224A-946A-B2358C067B70}" presName="composite3" presStyleCnt="0"/>
      <dgm:spPr/>
      <dgm:t>
        <a:bodyPr/>
        <a:lstStyle/>
        <a:p>
          <a:endParaRPr lang="en-US"/>
        </a:p>
      </dgm:t>
    </dgm:pt>
    <dgm:pt modelId="{199B6F96-2AA2-4B4C-AB7F-FC2B87FD9AB7}" type="pres">
      <dgm:prSet presAssocID="{9651EB0D-39B8-224A-946A-B2358C067B70}" presName="background3" presStyleLbl="asst1" presStyleIdx="2" presStyleCnt="6"/>
      <dgm:spPr/>
      <dgm:t>
        <a:bodyPr/>
        <a:lstStyle/>
        <a:p>
          <a:endParaRPr lang="en-US"/>
        </a:p>
      </dgm:t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DFB2EC-C181-E74B-9261-895F5A4F3C49}" type="pres">
      <dgm:prSet presAssocID="{9651EB0D-39B8-224A-946A-B2358C067B70}" presName="hierChild4" presStyleCnt="0"/>
      <dgm:spPr/>
      <dgm:t>
        <a:bodyPr/>
        <a:lstStyle/>
        <a:p>
          <a:endParaRPr lang="en-US"/>
        </a:p>
      </dgm:t>
    </dgm:pt>
    <dgm:pt modelId="{95DD8796-C1D6-EE44-9869-F5661F3F8B5F}" type="pres">
      <dgm:prSet presAssocID="{3FB02DE8-BD52-C34D-8DB2-3D441D26D454}" presName="Name23" presStyleLbl="parChTrans1D4" presStyleIdx="0" presStyleCnt="2"/>
      <dgm:spPr/>
      <dgm:t>
        <a:bodyPr/>
        <a:lstStyle/>
        <a:p>
          <a:endParaRPr lang="en-US"/>
        </a:p>
      </dgm:t>
    </dgm:pt>
    <dgm:pt modelId="{3A5D0533-E7CB-A94C-AF30-F3A4138E152E}" type="pres">
      <dgm:prSet presAssocID="{9C2BE76E-5378-C54D-9D1B-5F3D82FBE835}" presName="hierRoot4" presStyleCnt="0"/>
      <dgm:spPr/>
      <dgm:t>
        <a:bodyPr/>
        <a:lstStyle/>
        <a:p>
          <a:endParaRPr lang="en-US"/>
        </a:p>
      </dgm:t>
    </dgm:pt>
    <dgm:pt modelId="{B9D77B5F-DBD7-B04E-B6D4-A72D0100499F}" type="pres">
      <dgm:prSet presAssocID="{9C2BE76E-5378-C54D-9D1B-5F3D82FBE835}" presName="composite4" presStyleCnt="0"/>
      <dgm:spPr/>
      <dgm:t>
        <a:bodyPr/>
        <a:lstStyle/>
        <a:p>
          <a:endParaRPr lang="en-US"/>
        </a:p>
      </dgm:t>
    </dgm:pt>
    <dgm:pt modelId="{1C657837-9A36-1543-B1A8-F6D9F73C8C9E}" type="pres">
      <dgm:prSet presAssocID="{9C2BE76E-5378-C54D-9D1B-5F3D82FBE835}" presName="background4" presStyleLbl="asst1" presStyleIdx="3" presStyleCnt="6"/>
      <dgm:spPr/>
      <dgm:t>
        <a:bodyPr/>
        <a:lstStyle/>
        <a:p>
          <a:endParaRPr lang="en-US"/>
        </a:p>
      </dgm:t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167922-A674-3E4B-8329-8977C1C70261}" type="pres">
      <dgm:prSet presAssocID="{9C2BE76E-5378-C54D-9D1B-5F3D82FBE835}" presName="hierChild5" presStyleCnt="0"/>
      <dgm:spPr/>
      <dgm:t>
        <a:bodyPr/>
        <a:lstStyle/>
        <a:p>
          <a:endParaRPr lang="en-US"/>
        </a:p>
      </dgm:t>
    </dgm:pt>
    <dgm:pt modelId="{EBB4544C-E271-6147-A92D-0ADE93C75EA4}" type="pres">
      <dgm:prSet presAssocID="{DE9D23E2-91AE-504F-B7E2-DCBD691272F7}" presName="Name23" presStyleLbl="parChTrans1D4" presStyleIdx="1" presStyleCnt="2"/>
      <dgm:spPr/>
      <dgm:t>
        <a:bodyPr/>
        <a:lstStyle/>
        <a:p>
          <a:endParaRPr lang="en-US"/>
        </a:p>
      </dgm:t>
    </dgm:pt>
    <dgm:pt modelId="{36A0543A-0C06-6241-91D2-32DDADFCD5CB}" type="pres">
      <dgm:prSet presAssocID="{F2743140-4095-1B4E-881E-8C0CDB649211}" presName="hierRoot4" presStyleCnt="0"/>
      <dgm:spPr/>
      <dgm:t>
        <a:bodyPr/>
        <a:lstStyle/>
        <a:p>
          <a:endParaRPr lang="en-US"/>
        </a:p>
      </dgm:t>
    </dgm:pt>
    <dgm:pt modelId="{295F20D4-BAC6-9E42-91A0-BB8437343909}" type="pres">
      <dgm:prSet presAssocID="{F2743140-4095-1B4E-881E-8C0CDB649211}" presName="composite4" presStyleCnt="0"/>
      <dgm:spPr/>
      <dgm:t>
        <a:bodyPr/>
        <a:lstStyle/>
        <a:p>
          <a:endParaRPr lang="en-US"/>
        </a:p>
      </dgm:t>
    </dgm:pt>
    <dgm:pt modelId="{F0E6C605-BADA-1343-A6E2-E52B58011A2C}" type="pres">
      <dgm:prSet presAssocID="{F2743140-4095-1B4E-881E-8C0CDB649211}" presName="background4" presStyleLbl="asst1" presStyleIdx="4" presStyleCnt="6"/>
      <dgm:spPr/>
      <dgm:t>
        <a:bodyPr/>
        <a:lstStyle/>
        <a:p>
          <a:endParaRPr lang="en-US"/>
        </a:p>
      </dgm:t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C53159-24CB-D847-B68E-51F48598A66F}" type="pres">
      <dgm:prSet presAssocID="{F2743140-4095-1B4E-881E-8C0CDB649211}" presName="hierChild5" presStyleCnt="0"/>
      <dgm:spPr/>
      <dgm:t>
        <a:bodyPr/>
        <a:lstStyle/>
        <a:p>
          <a:endParaRPr lang="en-US"/>
        </a:p>
      </dgm:t>
    </dgm:pt>
    <dgm:pt modelId="{3DBBDF6F-C2DC-AD43-BED1-60EC65646A92}" type="pres">
      <dgm:prSet presAssocID="{E9748A2C-5DD3-5A41-872D-2D2ABEE2F42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5E696291-0DA0-D94D-86ED-29220D6E1D61}" type="pres">
      <dgm:prSet presAssocID="{91C8EBFC-32C7-8741-94A4-034004011149}" presName="hierRoot2" presStyleCnt="0"/>
      <dgm:spPr/>
      <dgm:t>
        <a:bodyPr/>
        <a:lstStyle/>
        <a:p>
          <a:endParaRPr lang="en-US"/>
        </a:p>
      </dgm:t>
    </dgm:pt>
    <dgm:pt modelId="{747E9B44-C870-734E-A85A-29073AF9B591}" type="pres">
      <dgm:prSet presAssocID="{91C8EBFC-32C7-8741-94A4-034004011149}" presName="composite2" presStyleCnt="0"/>
      <dgm:spPr/>
      <dgm:t>
        <a:bodyPr/>
        <a:lstStyle/>
        <a:p>
          <a:endParaRPr lang="en-US"/>
        </a:p>
      </dgm:t>
    </dgm:pt>
    <dgm:pt modelId="{6CB2321F-3DDB-4543-825E-40354EF730AD}" type="pres">
      <dgm:prSet presAssocID="{91C8EBFC-32C7-8741-94A4-034004011149}" presName="background2" presStyleLbl="asst1" presStyleIdx="5" presStyleCnt="6"/>
      <dgm:spPr/>
      <dgm:t>
        <a:bodyPr/>
        <a:lstStyle/>
        <a:p>
          <a:endParaRPr lang="en-US"/>
        </a:p>
      </dgm:t>
    </dgm:pt>
    <dgm:pt modelId="{8CE12734-27F4-AB4F-8D16-E30DF91E6BED}" type="pres">
      <dgm:prSet presAssocID="{91C8EBFC-32C7-8741-94A4-034004011149}" presName="text2" presStyleLbl="fgAcc2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D4B4D1-F1CD-8E4C-B1EF-67C96C83C598}" type="pres">
      <dgm:prSet presAssocID="{91C8EBFC-32C7-8741-94A4-034004011149}" presName="hierChild3" presStyleCnt="0"/>
      <dgm:spPr/>
      <dgm:t>
        <a:bodyPr/>
        <a:lstStyle/>
        <a:p>
          <a:endParaRPr lang="en-US"/>
        </a:p>
      </dgm:t>
    </dgm:pt>
  </dgm:ptLst>
  <dgm:cxnLst>
    <dgm:cxn modelId="{D2F3AEC8-AE89-1943-AA72-A076FF47750F}" type="presOf" srcId="{916A5F52-697C-A947-BF9E-97258BA6FD0C}" destId="{9452356D-D5F9-024D-8E0A-B11E01C245D2}" srcOrd="0" destOrd="0" presId="urn:microsoft.com/office/officeart/2005/8/layout/hierarchy1"/>
    <dgm:cxn modelId="{F5A54F98-FA8E-8143-BFC9-E70C7C83DF59}" srcId="{19F93EBA-D9C0-4C47-B7BE-0B44A0DDADBF}" destId="{91C8EBFC-32C7-8741-94A4-034004011149}" srcOrd="1" destOrd="0" parTransId="{E9748A2C-5DD3-5A41-872D-2D2ABEE2F42E}" sibTransId="{5873B1AA-7D42-1F42-AD3F-AAFB9D1D4E83}"/>
    <dgm:cxn modelId="{FDE570D1-0E7C-0640-BC21-2E58687C5E58}" type="presOf" srcId="{9C2BE76E-5378-C54D-9D1B-5F3D82FBE835}" destId="{D8FD5D50-6D6C-0E4C-A837-1DDE12D05237}" srcOrd="0" destOrd="0" presId="urn:microsoft.com/office/officeart/2005/8/layout/hierarchy1"/>
    <dgm:cxn modelId="{2F2CED19-6DD0-5648-BC79-D296F6825FD6}" type="presOf" srcId="{D3EA955C-41D1-2A49-A8FA-0299FEB514EE}" destId="{AEA16479-9E7F-A941-9B3F-EA82653ABA15}" srcOrd="0" destOrd="0" presId="urn:microsoft.com/office/officeart/2005/8/layout/hierarchy1"/>
    <dgm:cxn modelId="{16BC8843-6419-A147-AD81-3D70ECC51380}" type="presOf" srcId="{E9748A2C-5DD3-5A41-872D-2D2ABEE2F42E}" destId="{3DBBDF6F-C2DC-AD43-BED1-60EC65646A92}" srcOrd="0" destOrd="0" presId="urn:microsoft.com/office/officeart/2005/8/layout/hierarchy1"/>
    <dgm:cxn modelId="{7FC5C3DA-3A9D-2E4B-A4FE-6AEDF7957033}" type="presOf" srcId="{BCB4E948-63F6-AB42-A878-162B6CD84C1F}" destId="{B78A597E-23B3-1049-A01A-9F535DCF17C1}" srcOrd="0" destOrd="0" presId="urn:microsoft.com/office/officeart/2005/8/layout/hierarchy1"/>
    <dgm:cxn modelId="{70CF9390-D9A5-164D-9817-10B2E7361B70}" type="presOf" srcId="{F2743140-4095-1B4E-881E-8C0CDB649211}" destId="{FF8013DE-F65B-334C-BBDB-3A4601909784}" srcOrd="0" destOrd="0" presId="urn:microsoft.com/office/officeart/2005/8/layout/hierarchy1"/>
    <dgm:cxn modelId="{68046D9A-BB7B-C34C-AC23-B382E11C14AF}" type="presOf" srcId="{19F93EBA-D9C0-4C47-B7BE-0B44A0DDADBF}" destId="{3F71AA5E-DB92-5241-8683-550A3668A98A}" srcOrd="0" destOrd="0" presId="urn:microsoft.com/office/officeart/2005/8/layout/hierarchy1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813F8D88-DFE0-4248-BFC4-7DF342818B75}" type="presOf" srcId="{2CD788E8-8170-8C4B-A06A-0CFB8AE8CA01}" destId="{D8E45DDC-3E8E-3243-8D1B-361551FA462D}" srcOrd="0" destOrd="0" presId="urn:microsoft.com/office/officeart/2005/8/layout/hierarchy1"/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0637FA3C-37F7-B54C-81CF-F3EEF89E3E60}" type="presOf" srcId="{9651EB0D-39B8-224A-946A-B2358C067B70}" destId="{66131503-63ED-4540-8502-6A48CD18ED03}" srcOrd="0" destOrd="0" presId="urn:microsoft.com/office/officeart/2005/8/layout/hierarchy1"/>
    <dgm:cxn modelId="{48BF5C87-4359-D24B-B362-5CBD4040F88F}" type="presOf" srcId="{91C8EBFC-32C7-8741-94A4-034004011149}" destId="{8CE12734-27F4-AB4F-8D16-E30DF91E6BED}" srcOrd="0" destOrd="0" presId="urn:microsoft.com/office/officeart/2005/8/layout/hierarchy1"/>
    <dgm:cxn modelId="{3D8F7A35-3B1F-E140-95FB-83A5AFCB272A}" type="presOf" srcId="{93879B3B-8945-8C4D-BB5E-24FD2541BC85}" destId="{525DECA4-2B3D-564E-9111-B18B72B87AAC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849EB0F7-EF54-5B4C-8954-81A5FE8E4D3A}" srcId="{19F93EBA-D9C0-4C47-B7BE-0B44A0DDADBF}" destId="{2CD788E8-8170-8C4B-A06A-0CFB8AE8CA01}" srcOrd="0" destOrd="0" parTransId="{916A5F52-697C-A947-BF9E-97258BA6FD0C}" sibTransId="{69159D2A-03FE-E84B-B3ED-4D21485F7CC6}"/>
    <dgm:cxn modelId="{6629C4C9-E9C9-CB48-B608-2BC87A71D734}" type="presOf" srcId="{4BA679D7-597C-6A4D-90D4-EEA40A33BBE0}" destId="{E85188AF-6B0B-2842-9981-C8A370795369}" srcOrd="0" destOrd="0" presId="urn:microsoft.com/office/officeart/2005/8/layout/hierarchy1"/>
    <dgm:cxn modelId="{8D8FB653-BABF-984E-BA6C-F05F727F9917}" type="presOf" srcId="{3FB02DE8-BD52-C34D-8DB2-3D441D26D454}" destId="{95DD8796-C1D6-EE44-9869-F5661F3F8B5F}" srcOrd="0" destOrd="0" presId="urn:microsoft.com/office/officeart/2005/8/layout/hierarchy1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4B0B6006-F990-E549-BE8D-501EC2283FAE}" type="presOf" srcId="{DE9D23E2-91AE-504F-B7E2-DCBD691272F7}" destId="{EBB4544C-E271-6147-A92D-0ADE93C75EA4}" srcOrd="0" destOrd="0" presId="urn:microsoft.com/office/officeart/2005/8/layout/hierarchy1"/>
    <dgm:cxn modelId="{A6C4DC5F-EB6F-C144-ADA7-2D629F0E91EA}" type="presParOf" srcId="{525DECA4-2B3D-564E-9111-B18B72B87AAC}" destId="{3259DDE7-D492-CE49-B945-E9E98812B2A2}" srcOrd="0" destOrd="0" presId="urn:microsoft.com/office/officeart/2005/8/layout/hierarchy1"/>
    <dgm:cxn modelId="{05B6BC8D-08D0-E34F-A6FF-E523ABFF455C}" type="presParOf" srcId="{3259DDE7-D492-CE49-B945-E9E98812B2A2}" destId="{2A79DFBF-5DAD-8042-BFC0-887F8F85DB90}" srcOrd="0" destOrd="0" presId="urn:microsoft.com/office/officeart/2005/8/layout/hierarchy1"/>
    <dgm:cxn modelId="{B4481853-196E-014A-B35B-AF26EDF3145E}" type="presParOf" srcId="{2A79DFBF-5DAD-8042-BFC0-887F8F85DB90}" destId="{626D55D9-C3F1-4E40-BAA3-842EECDA1E65}" srcOrd="0" destOrd="0" presId="urn:microsoft.com/office/officeart/2005/8/layout/hierarchy1"/>
    <dgm:cxn modelId="{8F86A301-46F4-284D-8C84-3EB9928F29FF}" type="presParOf" srcId="{2A79DFBF-5DAD-8042-BFC0-887F8F85DB90}" destId="{3F71AA5E-DB92-5241-8683-550A3668A98A}" srcOrd="1" destOrd="0" presId="urn:microsoft.com/office/officeart/2005/8/layout/hierarchy1"/>
    <dgm:cxn modelId="{A43B01D1-4A97-E14B-AEB0-DC3611DE56CF}" type="presParOf" srcId="{3259DDE7-D492-CE49-B945-E9E98812B2A2}" destId="{8A4DFAF3-1E04-7844-B174-521460069BB8}" srcOrd="1" destOrd="0" presId="urn:microsoft.com/office/officeart/2005/8/layout/hierarchy1"/>
    <dgm:cxn modelId="{B4D1FCD1-07DB-4848-89A9-E856630B0D63}" type="presParOf" srcId="{8A4DFAF3-1E04-7844-B174-521460069BB8}" destId="{9452356D-D5F9-024D-8E0A-B11E01C245D2}" srcOrd="0" destOrd="0" presId="urn:microsoft.com/office/officeart/2005/8/layout/hierarchy1"/>
    <dgm:cxn modelId="{87C24894-1385-5241-B3A6-CA7AF9B08273}" type="presParOf" srcId="{8A4DFAF3-1E04-7844-B174-521460069BB8}" destId="{A0453A65-687B-A841-AABE-186D8FB7A05C}" srcOrd="1" destOrd="0" presId="urn:microsoft.com/office/officeart/2005/8/layout/hierarchy1"/>
    <dgm:cxn modelId="{EB2B8BB3-292F-474A-8153-2F664ABDF0D8}" type="presParOf" srcId="{A0453A65-687B-A841-AABE-186D8FB7A05C}" destId="{48B82FA4-6866-6B4A-AD80-F0A28DE4558E}" srcOrd="0" destOrd="0" presId="urn:microsoft.com/office/officeart/2005/8/layout/hierarchy1"/>
    <dgm:cxn modelId="{DC4EF27F-A3B3-FF4B-9F65-AA7238868F49}" type="presParOf" srcId="{48B82FA4-6866-6B4A-AD80-F0A28DE4558E}" destId="{7D0CC7AF-14B2-8E4E-902B-184FB1986E9D}" srcOrd="0" destOrd="0" presId="urn:microsoft.com/office/officeart/2005/8/layout/hierarchy1"/>
    <dgm:cxn modelId="{0D1A5E31-80A1-4345-AA53-6B3A72781B03}" type="presParOf" srcId="{48B82FA4-6866-6B4A-AD80-F0A28DE4558E}" destId="{D8E45DDC-3E8E-3243-8D1B-361551FA462D}" srcOrd="1" destOrd="0" presId="urn:microsoft.com/office/officeart/2005/8/layout/hierarchy1"/>
    <dgm:cxn modelId="{D4B3B926-94A1-B14B-AA85-399AFC59EA65}" type="presParOf" srcId="{A0453A65-687B-A841-AABE-186D8FB7A05C}" destId="{C86A0661-807E-8040-BDFD-1202C064A6EE}" srcOrd="1" destOrd="0" presId="urn:microsoft.com/office/officeart/2005/8/layout/hierarchy1"/>
    <dgm:cxn modelId="{F270D4CF-7D00-084F-97B8-B0754305D215}" type="presParOf" srcId="{C86A0661-807E-8040-BDFD-1202C064A6EE}" destId="{E85188AF-6B0B-2842-9981-C8A370795369}" srcOrd="0" destOrd="0" presId="urn:microsoft.com/office/officeart/2005/8/layout/hierarchy1"/>
    <dgm:cxn modelId="{1ADD8536-6138-5845-AC5F-10F4A77C8DB5}" type="presParOf" srcId="{C86A0661-807E-8040-BDFD-1202C064A6EE}" destId="{C0DCC7C4-6928-0743-AA1A-A49D69C599BF}" srcOrd="1" destOrd="0" presId="urn:microsoft.com/office/officeart/2005/8/layout/hierarchy1"/>
    <dgm:cxn modelId="{D29C82DB-5D4A-6C48-8BA1-475C332F8DBE}" type="presParOf" srcId="{C0DCC7C4-6928-0743-AA1A-A49D69C599BF}" destId="{4FC3C838-3032-934D-A3B6-0E71CF1057C1}" srcOrd="0" destOrd="0" presId="urn:microsoft.com/office/officeart/2005/8/layout/hierarchy1"/>
    <dgm:cxn modelId="{8556CB83-AC93-4C45-AD94-93689015E5C5}" type="presParOf" srcId="{4FC3C838-3032-934D-A3B6-0E71CF1057C1}" destId="{9A7EFB90-34EE-DF49-BB36-14528FB2A414}" srcOrd="0" destOrd="0" presId="urn:microsoft.com/office/officeart/2005/8/layout/hierarchy1"/>
    <dgm:cxn modelId="{5BA56428-7595-5746-B8C7-8BC6B04C0E14}" type="presParOf" srcId="{4FC3C838-3032-934D-A3B6-0E71CF1057C1}" destId="{B78A597E-23B3-1049-A01A-9F535DCF17C1}" srcOrd="1" destOrd="0" presId="urn:microsoft.com/office/officeart/2005/8/layout/hierarchy1"/>
    <dgm:cxn modelId="{0FC9FD62-2FD5-E141-B103-98B6C5544C1A}" type="presParOf" srcId="{C0DCC7C4-6928-0743-AA1A-A49D69C599BF}" destId="{B0EDD2F8-521D-B74D-BBBE-4AE1C201791B}" srcOrd="1" destOrd="0" presId="urn:microsoft.com/office/officeart/2005/8/layout/hierarchy1"/>
    <dgm:cxn modelId="{B0D09A02-6914-E647-801D-E5EA76AF60EE}" type="presParOf" srcId="{C86A0661-807E-8040-BDFD-1202C064A6EE}" destId="{AEA16479-9E7F-A941-9B3F-EA82653ABA15}" srcOrd="2" destOrd="0" presId="urn:microsoft.com/office/officeart/2005/8/layout/hierarchy1"/>
    <dgm:cxn modelId="{C318DDB3-E719-1F4D-926F-6CE31BFBA9D0}" type="presParOf" srcId="{C86A0661-807E-8040-BDFD-1202C064A6EE}" destId="{A2CAC864-72D1-024F-ADD1-9896D3528A0E}" srcOrd="3" destOrd="0" presId="urn:microsoft.com/office/officeart/2005/8/layout/hierarchy1"/>
    <dgm:cxn modelId="{AD17D3F5-A562-CE42-809B-E96D4B0531CF}" type="presParOf" srcId="{A2CAC864-72D1-024F-ADD1-9896D3528A0E}" destId="{14B523CA-8775-864B-9396-41EAE5665CB4}" srcOrd="0" destOrd="0" presId="urn:microsoft.com/office/officeart/2005/8/layout/hierarchy1"/>
    <dgm:cxn modelId="{4AE9A314-5079-5E49-9062-5771113B3565}" type="presParOf" srcId="{14B523CA-8775-864B-9396-41EAE5665CB4}" destId="{199B6F96-2AA2-4B4C-AB7F-FC2B87FD9AB7}" srcOrd="0" destOrd="0" presId="urn:microsoft.com/office/officeart/2005/8/layout/hierarchy1"/>
    <dgm:cxn modelId="{2599ED33-19B7-9F45-A87E-C010B345A909}" type="presParOf" srcId="{14B523CA-8775-864B-9396-41EAE5665CB4}" destId="{66131503-63ED-4540-8502-6A48CD18ED03}" srcOrd="1" destOrd="0" presId="urn:microsoft.com/office/officeart/2005/8/layout/hierarchy1"/>
    <dgm:cxn modelId="{5836B3CA-850D-1247-82F2-5F4D184DED7A}" type="presParOf" srcId="{A2CAC864-72D1-024F-ADD1-9896D3528A0E}" destId="{50DFB2EC-C181-E74B-9261-895F5A4F3C49}" srcOrd="1" destOrd="0" presId="urn:microsoft.com/office/officeart/2005/8/layout/hierarchy1"/>
    <dgm:cxn modelId="{20064FEC-DDA8-EA4A-8BEC-8BB715B0EDB7}" type="presParOf" srcId="{50DFB2EC-C181-E74B-9261-895F5A4F3C49}" destId="{95DD8796-C1D6-EE44-9869-F5661F3F8B5F}" srcOrd="0" destOrd="0" presId="urn:microsoft.com/office/officeart/2005/8/layout/hierarchy1"/>
    <dgm:cxn modelId="{A241BA99-8E45-964E-A120-6CDCA04880E9}" type="presParOf" srcId="{50DFB2EC-C181-E74B-9261-895F5A4F3C49}" destId="{3A5D0533-E7CB-A94C-AF30-F3A4138E152E}" srcOrd="1" destOrd="0" presId="urn:microsoft.com/office/officeart/2005/8/layout/hierarchy1"/>
    <dgm:cxn modelId="{0BF9E708-427D-714D-A98F-CF997D93729C}" type="presParOf" srcId="{3A5D0533-E7CB-A94C-AF30-F3A4138E152E}" destId="{B9D77B5F-DBD7-B04E-B6D4-A72D0100499F}" srcOrd="0" destOrd="0" presId="urn:microsoft.com/office/officeart/2005/8/layout/hierarchy1"/>
    <dgm:cxn modelId="{43191770-19A5-5B48-8F67-BBE5A70F34AE}" type="presParOf" srcId="{B9D77B5F-DBD7-B04E-B6D4-A72D0100499F}" destId="{1C657837-9A36-1543-B1A8-F6D9F73C8C9E}" srcOrd="0" destOrd="0" presId="urn:microsoft.com/office/officeart/2005/8/layout/hierarchy1"/>
    <dgm:cxn modelId="{01BEE7B5-D87B-AA4A-984F-286E6BEA7505}" type="presParOf" srcId="{B9D77B5F-DBD7-B04E-B6D4-A72D0100499F}" destId="{D8FD5D50-6D6C-0E4C-A837-1DDE12D05237}" srcOrd="1" destOrd="0" presId="urn:microsoft.com/office/officeart/2005/8/layout/hierarchy1"/>
    <dgm:cxn modelId="{C534659F-E247-E345-91FE-951723BF2980}" type="presParOf" srcId="{3A5D0533-E7CB-A94C-AF30-F3A4138E152E}" destId="{8A167922-A674-3E4B-8329-8977C1C70261}" srcOrd="1" destOrd="0" presId="urn:microsoft.com/office/officeart/2005/8/layout/hierarchy1"/>
    <dgm:cxn modelId="{9EA01B84-4AC5-014C-8C09-5EEC73A956B8}" type="presParOf" srcId="{50DFB2EC-C181-E74B-9261-895F5A4F3C49}" destId="{EBB4544C-E271-6147-A92D-0ADE93C75EA4}" srcOrd="2" destOrd="0" presId="urn:microsoft.com/office/officeart/2005/8/layout/hierarchy1"/>
    <dgm:cxn modelId="{18F103FE-C428-F54C-96BD-2B737579CD1C}" type="presParOf" srcId="{50DFB2EC-C181-E74B-9261-895F5A4F3C49}" destId="{36A0543A-0C06-6241-91D2-32DDADFCD5CB}" srcOrd="3" destOrd="0" presId="urn:microsoft.com/office/officeart/2005/8/layout/hierarchy1"/>
    <dgm:cxn modelId="{381B885C-720C-FD46-A786-95971B77ECCE}" type="presParOf" srcId="{36A0543A-0C06-6241-91D2-32DDADFCD5CB}" destId="{295F20D4-BAC6-9E42-91A0-BB8437343909}" srcOrd="0" destOrd="0" presId="urn:microsoft.com/office/officeart/2005/8/layout/hierarchy1"/>
    <dgm:cxn modelId="{C46B9D17-A7E0-9E43-9007-BDF8C84EBDD9}" type="presParOf" srcId="{295F20D4-BAC6-9E42-91A0-BB8437343909}" destId="{F0E6C605-BADA-1343-A6E2-E52B58011A2C}" srcOrd="0" destOrd="0" presId="urn:microsoft.com/office/officeart/2005/8/layout/hierarchy1"/>
    <dgm:cxn modelId="{02441297-3AA4-4D49-BA26-C491CD3F5D14}" type="presParOf" srcId="{295F20D4-BAC6-9E42-91A0-BB8437343909}" destId="{FF8013DE-F65B-334C-BBDB-3A4601909784}" srcOrd="1" destOrd="0" presId="urn:microsoft.com/office/officeart/2005/8/layout/hierarchy1"/>
    <dgm:cxn modelId="{B2A4BE47-8AFA-EA42-B11D-93524EA0FD5E}" type="presParOf" srcId="{36A0543A-0C06-6241-91D2-32DDADFCD5CB}" destId="{09C53159-24CB-D847-B68E-51F48598A66F}" srcOrd="1" destOrd="0" presId="urn:microsoft.com/office/officeart/2005/8/layout/hierarchy1"/>
    <dgm:cxn modelId="{B0244110-3B57-494E-A7A4-19C05F079463}" type="presParOf" srcId="{8A4DFAF3-1E04-7844-B174-521460069BB8}" destId="{3DBBDF6F-C2DC-AD43-BED1-60EC65646A92}" srcOrd="2" destOrd="0" presId="urn:microsoft.com/office/officeart/2005/8/layout/hierarchy1"/>
    <dgm:cxn modelId="{CA20B0D0-5A87-6747-B302-B443B67F9928}" type="presParOf" srcId="{8A4DFAF3-1E04-7844-B174-521460069BB8}" destId="{5E696291-0DA0-D94D-86ED-29220D6E1D61}" srcOrd="3" destOrd="0" presId="urn:microsoft.com/office/officeart/2005/8/layout/hierarchy1"/>
    <dgm:cxn modelId="{7E3D9B9C-A5A1-FC44-87C6-2F75FF8A2462}" type="presParOf" srcId="{5E696291-0DA0-D94D-86ED-29220D6E1D61}" destId="{747E9B44-C870-734E-A85A-29073AF9B591}" srcOrd="0" destOrd="0" presId="urn:microsoft.com/office/officeart/2005/8/layout/hierarchy1"/>
    <dgm:cxn modelId="{5B2E0AA0-53FD-3C43-B3B3-BF362D83A868}" type="presParOf" srcId="{747E9B44-C870-734E-A85A-29073AF9B591}" destId="{6CB2321F-3DDB-4543-825E-40354EF730AD}" srcOrd="0" destOrd="0" presId="urn:microsoft.com/office/officeart/2005/8/layout/hierarchy1"/>
    <dgm:cxn modelId="{E0CEF4C2-76AC-8C47-9BFA-4D7BFB96D1CA}" type="presParOf" srcId="{747E9B44-C870-734E-A85A-29073AF9B591}" destId="{8CE12734-27F4-AB4F-8D16-E30DF91E6BED}" srcOrd="1" destOrd="0" presId="urn:microsoft.com/office/officeart/2005/8/layout/hierarchy1"/>
    <dgm:cxn modelId="{12AF6BD5-C2AD-B74B-BD27-F9C97272851E}" type="presParOf" srcId="{5E696291-0DA0-D94D-86ED-29220D6E1D61}" destId="{E6D4B4D1-F1CD-8E4C-B1EF-67C96C83C5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1800" dirty="0" smtClean="0"/>
            <a:t>Are staff implementing PCBS with fidelity?</a:t>
          </a:r>
          <a:endParaRPr lang="en-US" sz="1800" dirty="0"/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1800" dirty="0" smtClean="0"/>
            <a:t>Determine the number of classrooms needing support (many or a few)</a:t>
          </a:r>
          <a:endParaRPr lang="en-US" sz="1800" dirty="0"/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1800" dirty="0" smtClean="0"/>
            <a:t>Review and adjust universal support</a:t>
          </a:r>
          <a:endParaRPr lang="en-US" sz="1800" dirty="0"/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1800" dirty="0" smtClean="0"/>
            <a:t>Determine type and severity of implementation changes (minor or major)</a:t>
          </a:r>
          <a:endParaRPr lang="en-US" sz="1800" dirty="0"/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1800" b="0" dirty="0" smtClean="0"/>
            <a:t>Provide supplemental support to small groups of staff needing support</a:t>
          </a:r>
          <a:endParaRPr lang="en-US" sz="1800" dirty="0"/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1800" dirty="0" smtClean="0"/>
            <a:t>Consider individualized supports and other strategies for staff members needing </a:t>
          </a:r>
          <a:r>
            <a:rPr lang="en-US" sz="1800" smtClean="0"/>
            <a:t>intensified support. </a:t>
          </a:r>
          <a:endParaRPr lang="en-US" sz="1800" dirty="0"/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3C3D2C5E-775D-A04C-BBC2-AF7750B981C6}" type="asst">
      <dgm:prSet custT="1"/>
      <dgm:spPr/>
      <dgm:t>
        <a:bodyPr/>
        <a:lstStyle/>
        <a:p>
          <a:r>
            <a:rPr lang="en-US" sz="1800" dirty="0" smtClean="0"/>
            <a:t>Well done! Monitor outcomes and adjust as needed</a:t>
          </a:r>
          <a:endParaRPr lang="en-US" sz="1800" dirty="0"/>
        </a:p>
      </dgm:t>
    </dgm:pt>
    <dgm:pt modelId="{560C94EE-5B84-5448-99EB-BE3D318A9050}" type="parTrans" cxnId="{4DFE2C4B-E091-EA4B-B072-1EEDEAD10D1A}">
      <dgm:prSet/>
      <dgm:spPr/>
      <dgm:t>
        <a:bodyPr/>
        <a:lstStyle/>
        <a:p>
          <a:endParaRPr lang="en-US"/>
        </a:p>
      </dgm:t>
    </dgm:pt>
    <dgm:pt modelId="{0E606A7C-A824-D545-AF97-B68F8E53A1A5}" type="sibTrans" cxnId="{4DFE2C4B-E091-EA4B-B072-1EEDEAD10D1A}">
      <dgm:prSet/>
      <dgm:spPr/>
      <dgm:t>
        <a:bodyPr/>
        <a:lstStyle/>
        <a:p>
          <a:endParaRPr lang="en-US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59DDE7-D492-CE49-B945-E9E98812B2A2}" type="pres">
      <dgm:prSet presAssocID="{19F93EBA-D9C0-4C47-B7BE-0B44A0DDADBF}" presName="hierRoot1" presStyleCnt="0"/>
      <dgm:spPr/>
      <dgm:t>
        <a:bodyPr/>
        <a:lstStyle/>
        <a:p>
          <a:endParaRPr lang="en-US"/>
        </a:p>
      </dgm:t>
    </dgm:pt>
    <dgm:pt modelId="{2A79DFBF-5DAD-8042-BFC0-887F8F85DB90}" type="pres">
      <dgm:prSet presAssocID="{19F93EBA-D9C0-4C47-B7BE-0B44A0DDADBF}" presName="composite" presStyleCnt="0"/>
      <dgm:spPr/>
      <dgm:t>
        <a:bodyPr/>
        <a:lstStyle/>
        <a:p>
          <a:endParaRPr lang="en-US"/>
        </a:p>
      </dgm:t>
    </dgm:pt>
    <dgm:pt modelId="{626D55D9-C3F1-4E40-BAA3-842EECDA1E65}" type="pres">
      <dgm:prSet presAssocID="{19F93EBA-D9C0-4C47-B7BE-0B44A0DDADBF}" presName="background" presStyleLbl="node0" presStyleIdx="0" presStyleCnt="1"/>
      <dgm:spPr/>
      <dgm:t>
        <a:bodyPr/>
        <a:lstStyle/>
        <a:p>
          <a:endParaRPr lang="en-US"/>
        </a:p>
      </dgm:t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4DFAF3-1E04-7844-B174-521460069BB8}" type="pres">
      <dgm:prSet presAssocID="{19F93EBA-D9C0-4C47-B7BE-0B44A0DDADBF}" presName="hierChild2" presStyleCnt="0"/>
      <dgm:spPr/>
      <dgm:t>
        <a:bodyPr/>
        <a:lstStyle/>
        <a:p>
          <a:endParaRPr lang="en-US"/>
        </a:p>
      </dgm:t>
    </dgm:pt>
    <dgm:pt modelId="{3CA51067-4626-A242-B466-B8914FAC3103}" type="pres">
      <dgm:prSet presAssocID="{560C94EE-5B84-5448-99EB-BE3D318A905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90FEF87-A99D-FC47-8EA1-87F622F333DD}" type="pres">
      <dgm:prSet presAssocID="{3C3D2C5E-775D-A04C-BBC2-AF7750B981C6}" presName="hierRoot2" presStyleCnt="0"/>
      <dgm:spPr/>
    </dgm:pt>
    <dgm:pt modelId="{5BF793F4-0C65-8647-91C6-562D6D8B17F2}" type="pres">
      <dgm:prSet presAssocID="{3C3D2C5E-775D-A04C-BBC2-AF7750B981C6}" presName="composite2" presStyleCnt="0"/>
      <dgm:spPr/>
    </dgm:pt>
    <dgm:pt modelId="{FF22CE34-A717-0A40-A8AA-2B31ECFFF628}" type="pres">
      <dgm:prSet presAssocID="{3C3D2C5E-775D-A04C-BBC2-AF7750B981C6}" presName="background2" presStyleLbl="asst1" presStyleIdx="0" presStyleCnt="6"/>
      <dgm:spPr/>
    </dgm:pt>
    <dgm:pt modelId="{A68B0684-C8C1-E743-BC4C-0480863FAEE6}" type="pres">
      <dgm:prSet presAssocID="{3C3D2C5E-775D-A04C-BBC2-AF7750B981C6}" presName="text2" presStyleLbl="fgAcc2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858E7-2102-F349-BD31-EBC691D133F3}" type="pres">
      <dgm:prSet presAssocID="{3C3D2C5E-775D-A04C-BBC2-AF7750B981C6}" presName="hierChild3" presStyleCnt="0"/>
      <dgm:spPr/>
    </dgm:pt>
    <dgm:pt modelId="{9452356D-D5F9-024D-8E0A-B11E01C245D2}" type="pres">
      <dgm:prSet presAssocID="{916A5F52-697C-A947-BF9E-97258BA6FD0C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0453A65-687B-A841-AABE-186D8FB7A05C}" type="pres">
      <dgm:prSet presAssocID="{2CD788E8-8170-8C4B-A06A-0CFB8AE8CA01}" presName="hierRoot2" presStyleCnt="0"/>
      <dgm:spPr/>
      <dgm:t>
        <a:bodyPr/>
        <a:lstStyle/>
        <a:p>
          <a:endParaRPr lang="en-US"/>
        </a:p>
      </dgm:t>
    </dgm:pt>
    <dgm:pt modelId="{48B82FA4-6866-6B4A-AD80-F0A28DE4558E}" type="pres">
      <dgm:prSet presAssocID="{2CD788E8-8170-8C4B-A06A-0CFB8AE8CA01}" presName="composite2" presStyleCnt="0"/>
      <dgm:spPr/>
      <dgm:t>
        <a:bodyPr/>
        <a:lstStyle/>
        <a:p>
          <a:endParaRPr lang="en-US"/>
        </a:p>
      </dgm:t>
    </dgm:pt>
    <dgm:pt modelId="{7D0CC7AF-14B2-8E4E-902B-184FB1986E9D}" type="pres">
      <dgm:prSet presAssocID="{2CD788E8-8170-8C4B-A06A-0CFB8AE8CA01}" presName="background2" presStyleLbl="asst1" presStyleIdx="1" presStyleCnt="6"/>
      <dgm:spPr/>
      <dgm:t>
        <a:bodyPr/>
        <a:lstStyle/>
        <a:p>
          <a:endParaRPr lang="en-US"/>
        </a:p>
      </dgm:t>
    </dgm:pt>
    <dgm:pt modelId="{D8E45DDC-3E8E-3243-8D1B-361551FA462D}" type="pres">
      <dgm:prSet presAssocID="{2CD788E8-8170-8C4B-A06A-0CFB8AE8CA01}" presName="text2" presStyleLbl="fgAcc2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6A0661-807E-8040-BDFD-1202C064A6EE}" type="pres">
      <dgm:prSet presAssocID="{2CD788E8-8170-8C4B-A06A-0CFB8AE8CA01}" presName="hierChild3" presStyleCnt="0"/>
      <dgm:spPr/>
      <dgm:t>
        <a:bodyPr/>
        <a:lstStyle/>
        <a:p>
          <a:endParaRPr lang="en-US"/>
        </a:p>
      </dgm:t>
    </dgm:pt>
    <dgm:pt modelId="{E85188AF-6B0B-2842-9981-C8A370795369}" type="pres">
      <dgm:prSet presAssocID="{4BA679D7-597C-6A4D-90D4-EEA40A33BBE0}" presName="Name17" presStyleLbl="parChTrans1D3" presStyleIdx="0" presStyleCnt="2"/>
      <dgm:spPr/>
      <dgm:t>
        <a:bodyPr/>
        <a:lstStyle/>
        <a:p>
          <a:endParaRPr lang="en-US"/>
        </a:p>
      </dgm:t>
    </dgm:pt>
    <dgm:pt modelId="{C0DCC7C4-6928-0743-AA1A-A49D69C599BF}" type="pres">
      <dgm:prSet presAssocID="{BCB4E948-63F6-AB42-A878-162B6CD84C1F}" presName="hierRoot3" presStyleCnt="0"/>
      <dgm:spPr/>
      <dgm:t>
        <a:bodyPr/>
        <a:lstStyle/>
        <a:p>
          <a:endParaRPr lang="en-US"/>
        </a:p>
      </dgm:t>
    </dgm:pt>
    <dgm:pt modelId="{4FC3C838-3032-934D-A3B6-0E71CF1057C1}" type="pres">
      <dgm:prSet presAssocID="{BCB4E948-63F6-AB42-A878-162B6CD84C1F}" presName="composite3" presStyleCnt="0"/>
      <dgm:spPr/>
      <dgm:t>
        <a:bodyPr/>
        <a:lstStyle/>
        <a:p>
          <a:endParaRPr lang="en-US"/>
        </a:p>
      </dgm:t>
    </dgm:pt>
    <dgm:pt modelId="{9A7EFB90-34EE-DF49-BB36-14528FB2A414}" type="pres">
      <dgm:prSet presAssocID="{BCB4E948-63F6-AB42-A878-162B6CD84C1F}" presName="background3" presStyleLbl="asst1" presStyleIdx="2" presStyleCnt="6"/>
      <dgm:spPr/>
      <dgm:t>
        <a:bodyPr/>
        <a:lstStyle/>
        <a:p>
          <a:endParaRPr lang="en-US"/>
        </a:p>
      </dgm:t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DD2F8-521D-B74D-BBBE-4AE1C201791B}" type="pres">
      <dgm:prSet presAssocID="{BCB4E948-63F6-AB42-A878-162B6CD84C1F}" presName="hierChild4" presStyleCnt="0"/>
      <dgm:spPr/>
      <dgm:t>
        <a:bodyPr/>
        <a:lstStyle/>
        <a:p>
          <a:endParaRPr lang="en-US"/>
        </a:p>
      </dgm:t>
    </dgm:pt>
    <dgm:pt modelId="{AEA16479-9E7F-A941-9B3F-EA82653ABA15}" type="pres">
      <dgm:prSet presAssocID="{D3EA955C-41D1-2A49-A8FA-0299FEB514E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A2CAC864-72D1-024F-ADD1-9896D3528A0E}" type="pres">
      <dgm:prSet presAssocID="{9651EB0D-39B8-224A-946A-B2358C067B70}" presName="hierRoot3" presStyleCnt="0"/>
      <dgm:spPr/>
      <dgm:t>
        <a:bodyPr/>
        <a:lstStyle/>
        <a:p>
          <a:endParaRPr lang="en-US"/>
        </a:p>
      </dgm:t>
    </dgm:pt>
    <dgm:pt modelId="{14B523CA-8775-864B-9396-41EAE5665CB4}" type="pres">
      <dgm:prSet presAssocID="{9651EB0D-39B8-224A-946A-B2358C067B70}" presName="composite3" presStyleCnt="0"/>
      <dgm:spPr/>
      <dgm:t>
        <a:bodyPr/>
        <a:lstStyle/>
        <a:p>
          <a:endParaRPr lang="en-US"/>
        </a:p>
      </dgm:t>
    </dgm:pt>
    <dgm:pt modelId="{199B6F96-2AA2-4B4C-AB7F-FC2B87FD9AB7}" type="pres">
      <dgm:prSet presAssocID="{9651EB0D-39B8-224A-946A-B2358C067B70}" presName="background3" presStyleLbl="asst1" presStyleIdx="3" presStyleCnt="6"/>
      <dgm:spPr/>
      <dgm:t>
        <a:bodyPr/>
        <a:lstStyle/>
        <a:p>
          <a:endParaRPr lang="en-US"/>
        </a:p>
      </dgm:t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DFB2EC-C181-E74B-9261-895F5A4F3C49}" type="pres">
      <dgm:prSet presAssocID="{9651EB0D-39B8-224A-946A-B2358C067B70}" presName="hierChild4" presStyleCnt="0"/>
      <dgm:spPr/>
      <dgm:t>
        <a:bodyPr/>
        <a:lstStyle/>
        <a:p>
          <a:endParaRPr lang="en-US"/>
        </a:p>
      </dgm:t>
    </dgm:pt>
    <dgm:pt modelId="{95DD8796-C1D6-EE44-9869-F5661F3F8B5F}" type="pres">
      <dgm:prSet presAssocID="{3FB02DE8-BD52-C34D-8DB2-3D441D26D454}" presName="Name23" presStyleLbl="parChTrans1D4" presStyleIdx="0" presStyleCnt="2"/>
      <dgm:spPr/>
      <dgm:t>
        <a:bodyPr/>
        <a:lstStyle/>
        <a:p>
          <a:endParaRPr lang="en-US"/>
        </a:p>
      </dgm:t>
    </dgm:pt>
    <dgm:pt modelId="{3A5D0533-E7CB-A94C-AF30-F3A4138E152E}" type="pres">
      <dgm:prSet presAssocID="{9C2BE76E-5378-C54D-9D1B-5F3D82FBE835}" presName="hierRoot4" presStyleCnt="0"/>
      <dgm:spPr/>
      <dgm:t>
        <a:bodyPr/>
        <a:lstStyle/>
        <a:p>
          <a:endParaRPr lang="en-US"/>
        </a:p>
      </dgm:t>
    </dgm:pt>
    <dgm:pt modelId="{B9D77B5F-DBD7-B04E-B6D4-A72D0100499F}" type="pres">
      <dgm:prSet presAssocID="{9C2BE76E-5378-C54D-9D1B-5F3D82FBE835}" presName="composite4" presStyleCnt="0"/>
      <dgm:spPr/>
      <dgm:t>
        <a:bodyPr/>
        <a:lstStyle/>
        <a:p>
          <a:endParaRPr lang="en-US"/>
        </a:p>
      </dgm:t>
    </dgm:pt>
    <dgm:pt modelId="{1C657837-9A36-1543-B1A8-F6D9F73C8C9E}" type="pres">
      <dgm:prSet presAssocID="{9C2BE76E-5378-C54D-9D1B-5F3D82FBE835}" presName="background4" presStyleLbl="asst1" presStyleIdx="4" presStyleCnt="6"/>
      <dgm:spPr/>
      <dgm:t>
        <a:bodyPr/>
        <a:lstStyle/>
        <a:p>
          <a:endParaRPr lang="en-US"/>
        </a:p>
      </dgm:t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167922-A674-3E4B-8329-8977C1C70261}" type="pres">
      <dgm:prSet presAssocID="{9C2BE76E-5378-C54D-9D1B-5F3D82FBE835}" presName="hierChild5" presStyleCnt="0"/>
      <dgm:spPr/>
      <dgm:t>
        <a:bodyPr/>
        <a:lstStyle/>
        <a:p>
          <a:endParaRPr lang="en-US"/>
        </a:p>
      </dgm:t>
    </dgm:pt>
    <dgm:pt modelId="{EBB4544C-E271-6147-A92D-0ADE93C75EA4}" type="pres">
      <dgm:prSet presAssocID="{DE9D23E2-91AE-504F-B7E2-DCBD691272F7}" presName="Name23" presStyleLbl="parChTrans1D4" presStyleIdx="1" presStyleCnt="2"/>
      <dgm:spPr/>
      <dgm:t>
        <a:bodyPr/>
        <a:lstStyle/>
        <a:p>
          <a:endParaRPr lang="en-US"/>
        </a:p>
      </dgm:t>
    </dgm:pt>
    <dgm:pt modelId="{36A0543A-0C06-6241-91D2-32DDADFCD5CB}" type="pres">
      <dgm:prSet presAssocID="{F2743140-4095-1B4E-881E-8C0CDB649211}" presName="hierRoot4" presStyleCnt="0"/>
      <dgm:spPr/>
      <dgm:t>
        <a:bodyPr/>
        <a:lstStyle/>
        <a:p>
          <a:endParaRPr lang="en-US"/>
        </a:p>
      </dgm:t>
    </dgm:pt>
    <dgm:pt modelId="{295F20D4-BAC6-9E42-91A0-BB8437343909}" type="pres">
      <dgm:prSet presAssocID="{F2743140-4095-1B4E-881E-8C0CDB649211}" presName="composite4" presStyleCnt="0"/>
      <dgm:spPr/>
      <dgm:t>
        <a:bodyPr/>
        <a:lstStyle/>
        <a:p>
          <a:endParaRPr lang="en-US"/>
        </a:p>
      </dgm:t>
    </dgm:pt>
    <dgm:pt modelId="{F0E6C605-BADA-1343-A6E2-E52B58011A2C}" type="pres">
      <dgm:prSet presAssocID="{F2743140-4095-1B4E-881E-8C0CDB649211}" presName="background4" presStyleLbl="asst1" presStyleIdx="5" presStyleCnt="6"/>
      <dgm:spPr/>
      <dgm:t>
        <a:bodyPr/>
        <a:lstStyle/>
        <a:p>
          <a:endParaRPr lang="en-US"/>
        </a:p>
      </dgm:t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C53159-24CB-D847-B68E-51F48598A66F}" type="pres">
      <dgm:prSet presAssocID="{F2743140-4095-1B4E-881E-8C0CDB649211}" presName="hierChild5" presStyleCnt="0"/>
      <dgm:spPr/>
      <dgm:t>
        <a:bodyPr/>
        <a:lstStyle/>
        <a:p>
          <a:endParaRPr lang="en-US"/>
        </a:p>
      </dgm:t>
    </dgm:pt>
  </dgm:ptLst>
  <dgm:cxnLst>
    <dgm:cxn modelId="{6049AFB6-D10D-1C46-A34F-799D013A909C}" type="presOf" srcId="{3C3D2C5E-775D-A04C-BBC2-AF7750B981C6}" destId="{A68B0684-C8C1-E743-BC4C-0480863FAEE6}" srcOrd="0" destOrd="0" presId="urn:microsoft.com/office/officeart/2005/8/layout/hierarchy1"/>
    <dgm:cxn modelId="{CE3BA8FE-D061-B64F-AC03-8154F4236356}" type="presOf" srcId="{9C2BE76E-5378-C54D-9D1B-5F3D82FBE835}" destId="{D8FD5D50-6D6C-0E4C-A837-1DDE12D05237}" srcOrd="0" destOrd="0" presId="urn:microsoft.com/office/officeart/2005/8/layout/hierarchy1"/>
    <dgm:cxn modelId="{9E5A2A7F-82D6-A244-97F5-B5181E971C2C}" type="presOf" srcId="{3FB02DE8-BD52-C34D-8DB2-3D441D26D454}" destId="{95DD8796-C1D6-EE44-9869-F5661F3F8B5F}" srcOrd="0" destOrd="0" presId="urn:microsoft.com/office/officeart/2005/8/layout/hierarchy1"/>
    <dgm:cxn modelId="{E67E544B-DB0B-2347-90BD-54830FBB8F4B}" type="presOf" srcId="{9651EB0D-39B8-224A-946A-B2358C067B70}" destId="{66131503-63ED-4540-8502-6A48CD18ED03}" srcOrd="0" destOrd="0" presId="urn:microsoft.com/office/officeart/2005/8/layout/hierarchy1"/>
    <dgm:cxn modelId="{83277076-C2D0-9741-8450-D7F4CE7160B6}" type="presOf" srcId="{560C94EE-5B84-5448-99EB-BE3D318A9050}" destId="{3CA51067-4626-A242-B466-B8914FAC3103}" srcOrd="0" destOrd="0" presId="urn:microsoft.com/office/officeart/2005/8/layout/hierarchy1"/>
    <dgm:cxn modelId="{4DFE2C4B-E091-EA4B-B072-1EEDEAD10D1A}" srcId="{19F93EBA-D9C0-4C47-B7BE-0B44A0DDADBF}" destId="{3C3D2C5E-775D-A04C-BBC2-AF7750B981C6}" srcOrd="0" destOrd="0" parTransId="{560C94EE-5B84-5448-99EB-BE3D318A9050}" sibTransId="{0E606A7C-A824-D545-AF97-B68F8E53A1A5}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2F6FC77D-023C-914A-908B-7F3C19FB2DEC}" type="presOf" srcId="{2CD788E8-8170-8C4B-A06A-0CFB8AE8CA01}" destId="{D8E45DDC-3E8E-3243-8D1B-361551FA462D}" srcOrd="0" destOrd="0" presId="urn:microsoft.com/office/officeart/2005/8/layout/hierarchy1"/>
    <dgm:cxn modelId="{92242363-1B7A-FB4C-AD60-BAC01FE7E873}" type="presOf" srcId="{BCB4E948-63F6-AB42-A878-162B6CD84C1F}" destId="{B78A597E-23B3-1049-A01A-9F535DCF17C1}" srcOrd="0" destOrd="0" presId="urn:microsoft.com/office/officeart/2005/8/layout/hierarchy1"/>
    <dgm:cxn modelId="{9FDD7FE8-252C-B44F-977D-5CE5FB7BC7A7}" type="presOf" srcId="{DE9D23E2-91AE-504F-B7E2-DCBD691272F7}" destId="{EBB4544C-E271-6147-A92D-0ADE93C75EA4}" srcOrd="0" destOrd="0" presId="urn:microsoft.com/office/officeart/2005/8/layout/hierarchy1"/>
    <dgm:cxn modelId="{DDCD3FDB-EDEB-4748-9D11-B054E568609D}" type="presOf" srcId="{19F93EBA-D9C0-4C47-B7BE-0B44A0DDADBF}" destId="{3F71AA5E-DB92-5241-8683-550A3668A98A}" srcOrd="0" destOrd="0" presId="urn:microsoft.com/office/officeart/2005/8/layout/hierarchy1"/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80121AAB-6A36-DD47-8E20-0B71E6997F10}" type="presOf" srcId="{916A5F52-697C-A947-BF9E-97258BA6FD0C}" destId="{9452356D-D5F9-024D-8E0A-B11E01C245D2}" srcOrd="0" destOrd="0" presId="urn:microsoft.com/office/officeart/2005/8/layout/hierarchy1"/>
    <dgm:cxn modelId="{4525D838-428E-4143-BAC1-560DD6DFD0F7}" type="presOf" srcId="{D3EA955C-41D1-2A49-A8FA-0299FEB514EE}" destId="{AEA16479-9E7F-A941-9B3F-EA82653ABA15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4F5C818F-84C1-2B4C-9A5A-5E7B18517EB7}" type="presOf" srcId="{4BA679D7-597C-6A4D-90D4-EEA40A33BBE0}" destId="{E85188AF-6B0B-2842-9981-C8A370795369}" srcOrd="0" destOrd="0" presId="urn:microsoft.com/office/officeart/2005/8/layout/hierarchy1"/>
    <dgm:cxn modelId="{849EB0F7-EF54-5B4C-8954-81A5FE8E4D3A}" srcId="{19F93EBA-D9C0-4C47-B7BE-0B44A0DDADBF}" destId="{2CD788E8-8170-8C4B-A06A-0CFB8AE8CA01}" srcOrd="1" destOrd="0" parTransId="{916A5F52-697C-A947-BF9E-97258BA6FD0C}" sibTransId="{69159D2A-03FE-E84B-B3ED-4D21485F7CC6}"/>
    <dgm:cxn modelId="{C95A2A57-8256-7F41-A86E-F761A9AAFFA4}" type="presOf" srcId="{F2743140-4095-1B4E-881E-8C0CDB649211}" destId="{FF8013DE-F65B-334C-BBDB-3A4601909784}" srcOrd="0" destOrd="0" presId="urn:microsoft.com/office/officeart/2005/8/layout/hierarchy1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E21B8C59-2AC6-BB43-9E93-0072F1FCCE4B}" type="presOf" srcId="{93879B3B-8945-8C4D-BB5E-24FD2541BC85}" destId="{525DECA4-2B3D-564E-9111-B18B72B87AAC}" srcOrd="0" destOrd="0" presId="urn:microsoft.com/office/officeart/2005/8/layout/hierarchy1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7C7D864B-3442-4243-90B7-67095C424667}" type="presParOf" srcId="{525DECA4-2B3D-564E-9111-B18B72B87AAC}" destId="{3259DDE7-D492-CE49-B945-E9E98812B2A2}" srcOrd="0" destOrd="0" presId="urn:microsoft.com/office/officeart/2005/8/layout/hierarchy1"/>
    <dgm:cxn modelId="{1FAF8E5E-014C-6D45-B2DC-328E2B90F3E5}" type="presParOf" srcId="{3259DDE7-D492-CE49-B945-E9E98812B2A2}" destId="{2A79DFBF-5DAD-8042-BFC0-887F8F85DB90}" srcOrd="0" destOrd="0" presId="urn:microsoft.com/office/officeart/2005/8/layout/hierarchy1"/>
    <dgm:cxn modelId="{7602DE7A-6344-FB4A-AD4B-C43E03051DA6}" type="presParOf" srcId="{2A79DFBF-5DAD-8042-BFC0-887F8F85DB90}" destId="{626D55D9-C3F1-4E40-BAA3-842EECDA1E65}" srcOrd="0" destOrd="0" presId="urn:microsoft.com/office/officeart/2005/8/layout/hierarchy1"/>
    <dgm:cxn modelId="{1691D125-4D2E-4847-B1F4-9A8770ECACE9}" type="presParOf" srcId="{2A79DFBF-5DAD-8042-BFC0-887F8F85DB90}" destId="{3F71AA5E-DB92-5241-8683-550A3668A98A}" srcOrd="1" destOrd="0" presId="urn:microsoft.com/office/officeart/2005/8/layout/hierarchy1"/>
    <dgm:cxn modelId="{DE6F6556-4011-CE4A-9C83-08CD797FB256}" type="presParOf" srcId="{3259DDE7-D492-CE49-B945-E9E98812B2A2}" destId="{8A4DFAF3-1E04-7844-B174-521460069BB8}" srcOrd="1" destOrd="0" presId="urn:microsoft.com/office/officeart/2005/8/layout/hierarchy1"/>
    <dgm:cxn modelId="{65B87403-4A4D-0D4A-94FA-338274A77C21}" type="presParOf" srcId="{8A4DFAF3-1E04-7844-B174-521460069BB8}" destId="{3CA51067-4626-A242-B466-B8914FAC3103}" srcOrd="0" destOrd="0" presId="urn:microsoft.com/office/officeart/2005/8/layout/hierarchy1"/>
    <dgm:cxn modelId="{51D239D5-72BB-3E43-99F0-B9DAFE6180C4}" type="presParOf" srcId="{8A4DFAF3-1E04-7844-B174-521460069BB8}" destId="{B90FEF87-A99D-FC47-8EA1-87F622F333DD}" srcOrd="1" destOrd="0" presId="urn:microsoft.com/office/officeart/2005/8/layout/hierarchy1"/>
    <dgm:cxn modelId="{C2C14040-6D62-9547-AC42-C0736F1282DA}" type="presParOf" srcId="{B90FEF87-A99D-FC47-8EA1-87F622F333DD}" destId="{5BF793F4-0C65-8647-91C6-562D6D8B17F2}" srcOrd="0" destOrd="0" presId="urn:microsoft.com/office/officeart/2005/8/layout/hierarchy1"/>
    <dgm:cxn modelId="{90C467A3-193F-ED49-A2E6-5FD8708337F8}" type="presParOf" srcId="{5BF793F4-0C65-8647-91C6-562D6D8B17F2}" destId="{FF22CE34-A717-0A40-A8AA-2B31ECFFF628}" srcOrd="0" destOrd="0" presId="urn:microsoft.com/office/officeart/2005/8/layout/hierarchy1"/>
    <dgm:cxn modelId="{F26C1896-01B1-144B-906C-EC3F53FA5250}" type="presParOf" srcId="{5BF793F4-0C65-8647-91C6-562D6D8B17F2}" destId="{A68B0684-C8C1-E743-BC4C-0480863FAEE6}" srcOrd="1" destOrd="0" presId="urn:microsoft.com/office/officeart/2005/8/layout/hierarchy1"/>
    <dgm:cxn modelId="{C2F7363B-D465-EF42-AB64-F2F6C240346B}" type="presParOf" srcId="{B90FEF87-A99D-FC47-8EA1-87F622F333DD}" destId="{779858E7-2102-F349-BD31-EBC691D133F3}" srcOrd="1" destOrd="0" presId="urn:microsoft.com/office/officeart/2005/8/layout/hierarchy1"/>
    <dgm:cxn modelId="{057F06AF-E09A-5D4A-A50D-6A8A50A189CE}" type="presParOf" srcId="{8A4DFAF3-1E04-7844-B174-521460069BB8}" destId="{9452356D-D5F9-024D-8E0A-B11E01C245D2}" srcOrd="2" destOrd="0" presId="urn:microsoft.com/office/officeart/2005/8/layout/hierarchy1"/>
    <dgm:cxn modelId="{07F9096F-761F-9943-B35B-80B72823F974}" type="presParOf" srcId="{8A4DFAF3-1E04-7844-B174-521460069BB8}" destId="{A0453A65-687B-A841-AABE-186D8FB7A05C}" srcOrd="3" destOrd="0" presId="urn:microsoft.com/office/officeart/2005/8/layout/hierarchy1"/>
    <dgm:cxn modelId="{BFF4779E-6DF4-C34B-B59E-097CE7814D59}" type="presParOf" srcId="{A0453A65-687B-A841-AABE-186D8FB7A05C}" destId="{48B82FA4-6866-6B4A-AD80-F0A28DE4558E}" srcOrd="0" destOrd="0" presId="urn:microsoft.com/office/officeart/2005/8/layout/hierarchy1"/>
    <dgm:cxn modelId="{A1C0DA50-4E2A-454A-A816-5135E7DF85FA}" type="presParOf" srcId="{48B82FA4-6866-6B4A-AD80-F0A28DE4558E}" destId="{7D0CC7AF-14B2-8E4E-902B-184FB1986E9D}" srcOrd="0" destOrd="0" presId="urn:microsoft.com/office/officeart/2005/8/layout/hierarchy1"/>
    <dgm:cxn modelId="{82DEF0D4-4BFF-B044-9F77-056E235B0F36}" type="presParOf" srcId="{48B82FA4-6866-6B4A-AD80-F0A28DE4558E}" destId="{D8E45DDC-3E8E-3243-8D1B-361551FA462D}" srcOrd="1" destOrd="0" presId="urn:microsoft.com/office/officeart/2005/8/layout/hierarchy1"/>
    <dgm:cxn modelId="{30CDA7A1-DE3A-A547-BA2B-024FDBEF55A8}" type="presParOf" srcId="{A0453A65-687B-A841-AABE-186D8FB7A05C}" destId="{C86A0661-807E-8040-BDFD-1202C064A6EE}" srcOrd="1" destOrd="0" presId="urn:microsoft.com/office/officeart/2005/8/layout/hierarchy1"/>
    <dgm:cxn modelId="{F148D063-75BD-0F46-BB50-CB090064B631}" type="presParOf" srcId="{C86A0661-807E-8040-BDFD-1202C064A6EE}" destId="{E85188AF-6B0B-2842-9981-C8A370795369}" srcOrd="0" destOrd="0" presId="urn:microsoft.com/office/officeart/2005/8/layout/hierarchy1"/>
    <dgm:cxn modelId="{2E4B77B6-702F-3140-85B9-5612FF4E199B}" type="presParOf" srcId="{C86A0661-807E-8040-BDFD-1202C064A6EE}" destId="{C0DCC7C4-6928-0743-AA1A-A49D69C599BF}" srcOrd="1" destOrd="0" presId="urn:microsoft.com/office/officeart/2005/8/layout/hierarchy1"/>
    <dgm:cxn modelId="{883E66B3-ADFB-6E47-9C59-52474F247236}" type="presParOf" srcId="{C0DCC7C4-6928-0743-AA1A-A49D69C599BF}" destId="{4FC3C838-3032-934D-A3B6-0E71CF1057C1}" srcOrd="0" destOrd="0" presId="urn:microsoft.com/office/officeart/2005/8/layout/hierarchy1"/>
    <dgm:cxn modelId="{FB3D19F3-F744-CC45-B50F-8170DCDA4079}" type="presParOf" srcId="{4FC3C838-3032-934D-A3B6-0E71CF1057C1}" destId="{9A7EFB90-34EE-DF49-BB36-14528FB2A414}" srcOrd="0" destOrd="0" presId="urn:microsoft.com/office/officeart/2005/8/layout/hierarchy1"/>
    <dgm:cxn modelId="{F1203340-01A4-D54D-B2F4-318B1F3CDD10}" type="presParOf" srcId="{4FC3C838-3032-934D-A3B6-0E71CF1057C1}" destId="{B78A597E-23B3-1049-A01A-9F535DCF17C1}" srcOrd="1" destOrd="0" presId="urn:microsoft.com/office/officeart/2005/8/layout/hierarchy1"/>
    <dgm:cxn modelId="{EE80792C-AA6B-624D-B426-1D49DF8971EF}" type="presParOf" srcId="{C0DCC7C4-6928-0743-AA1A-A49D69C599BF}" destId="{B0EDD2F8-521D-B74D-BBBE-4AE1C201791B}" srcOrd="1" destOrd="0" presId="urn:microsoft.com/office/officeart/2005/8/layout/hierarchy1"/>
    <dgm:cxn modelId="{C3DA27F1-4425-3E40-A89F-5E89E65D61DC}" type="presParOf" srcId="{C86A0661-807E-8040-BDFD-1202C064A6EE}" destId="{AEA16479-9E7F-A941-9B3F-EA82653ABA15}" srcOrd="2" destOrd="0" presId="urn:microsoft.com/office/officeart/2005/8/layout/hierarchy1"/>
    <dgm:cxn modelId="{246A1225-10DC-1C48-8783-8B872CCCCAD3}" type="presParOf" srcId="{C86A0661-807E-8040-BDFD-1202C064A6EE}" destId="{A2CAC864-72D1-024F-ADD1-9896D3528A0E}" srcOrd="3" destOrd="0" presId="urn:microsoft.com/office/officeart/2005/8/layout/hierarchy1"/>
    <dgm:cxn modelId="{A3A8983B-5298-F645-A264-328C4859D780}" type="presParOf" srcId="{A2CAC864-72D1-024F-ADD1-9896D3528A0E}" destId="{14B523CA-8775-864B-9396-41EAE5665CB4}" srcOrd="0" destOrd="0" presId="urn:microsoft.com/office/officeart/2005/8/layout/hierarchy1"/>
    <dgm:cxn modelId="{BEFE73AF-F3EF-D14A-8FD0-00D4E32F5CDF}" type="presParOf" srcId="{14B523CA-8775-864B-9396-41EAE5665CB4}" destId="{199B6F96-2AA2-4B4C-AB7F-FC2B87FD9AB7}" srcOrd="0" destOrd="0" presId="urn:microsoft.com/office/officeart/2005/8/layout/hierarchy1"/>
    <dgm:cxn modelId="{B69A668B-296B-B54D-8F7F-E101F6C31F5A}" type="presParOf" srcId="{14B523CA-8775-864B-9396-41EAE5665CB4}" destId="{66131503-63ED-4540-8502-6A48CD18ED03}" srcOrd="1" destOrd="0" presId="urn:microsoft.com/office/officeart/2005/8/layout/hierarchy1"/>
    <dgm:cxn modelId="{5E52CDBD-EEAA-8041-BAD7-B0D2C000BBE6}" type="presParOf" srcId="{A2CAC864-72D1-024F-ADD1-9896D3528A0E}" destId="{50DFB2EC-C181-E74B-9261-895F5A4F3C49}" srcOrd="1" destOrd="0" presId="urn:microsoft.com/office/officeart/2005/8/layout/hierarchy1"/>
    <dgm:cxn modelId="{1C5759CC-F39D-2145-AEAE-EB5BDD8E7630}" type="presParOf" srcId="{50DFB2EC-C181-E74B-9261-895F5A4F3C49}" destId="{95DD8796-C1D6-EE44-9869-F5661F3F8B5F}" srcOrd="0" destOrd="0" presId="urn:microsoft.com/office/officeart/2005/8/layout/hierarchy1"/>
    <dgm:cxn modelId="{BD5C7457-6AE3-9346-BE53-3A6FB92BB022}" type="presParOf" srcId="{50DFB2EC-C181-E74B-9261-895F5A4F3C49}" destId="{3A5D0533-E7CB-A94C-AF30-F3A4138E152E}" srcOrd="1" destOrd="0" presId="urn:microsoft.com/office/officeart/2005/8/layout/hierarchy1"/>
    <dgm:cxn modelId="{D5763103-C481-8342-B20C-F33556F5CE96}" type="presParOf" srcId="{3A5D0533-E7CB-A94C-AF30-F3A4138E152E}" destId="{B9D77B5F-DBD7-B04E-B6D4-A72D0100499F}" srcOrd="0" destOrd="0" presId="urn:microsoft.com/office/officeart/2005/8/layout/hierarchy1"/>
    <dgm:cxn modelId="{13C3B93D-78EE-B842-8686-A4BAF43886AD}" type="presParOf" srcId="{B9D77B5F-DBD7-B04E-B6D4-A72D0100499F}" destId="{1C657837-9A36-1543-B1A8-F6D9F73C8C9E}" srcOrd="0" destOrd="0" presId="urn:microsoft.com/office/officeart/2005/8/layout/hierarchy1"/>
    <dgm:cxn modelId="{7905CB26-2D80-A74A-90AE-12F400BDA3C7}" type="presParOf" srcId="{B9D77B5F-DBD7-B04E-B6D4-A72D0100499F}" destId="{D8FD5D50-6D6C-0E4C-A837-1DDE12D05237}" srcOrd="1" destOrd="0" presId="urn:microsoft.com/office/officeart/2005/8/layout/hierarchy1"/>
    <dgm:cxn modelId="{E7A5D099-5749-044D-A3A8-BF1591F6BE79}" type="presParOf" srcId="{3A5D0533-E7CB-A94C-AF30-F3A4138E152E}" destId="{8A167922-A674-3E4B-8329-8977C1C70261}" srcOrd="1" destOrd="0" presId="urn:microsoft.com/office/officeart/2005/8/layout/hierarchy1"/>
    <dgm:cxn modelId="{2019B35E-9229-C54A-BCD4-5CA75F71F74A}" type="presParOf" srcId="{50DFB2EC-C181-E74B-9261-895F5A4F3C49}" destId="{EBB4544C-E271-6147-A92D-0ADE93C75EA4}" srcOrd="2" destOrd="0" presId="urn:microsoft.com/office/officeart/2005/8/layout/hierarchy1"/>
    <dgm:cxn modelId="{B708DE13-5079-7B4B-A964-A17DED30A128}" type="presParOf" srcId="{50DFB2EC-C181-E74B-9261-895F5A4F3C49}" destId="{36A0543A-0C06-6241-91D2-32DDADFCD5CB}" srcOrd="3" destOrd="0" presId="urn:microsoft.com/office/officeart/2005/8/layout/hierarchy1"/>
    <dgm:cxn modelId="{E0BD9905-5B24-454F-B3EB-1D5BB25EDDBD}" type="presParOf" srcId="{36A0543A-0C06-6241-91D2-32DDADFCD5CB}" destId="{295F20D4-BAC6-9E42-91A0-BB8437343909}" srcOrd="0" destOrd="0" presId="urn:microsoft.com/office/officeart/2005/8/layout/hierarchy1"/>
    <dgm:cxn modelId="{FEF3CE24-B26A-BF4E-BCAA-1B369C36B0FD}" type="presParOf" srcId="{295F20D4-BAC6-9E42-91A0-BB8437343909}" destId="{F0E6C605-BADA-1343-A6E2-E52B58011A2C}" srcOrd="0" destOrd="0" presId="urn:microsoft.com/office/officeart/2005/8/layout/hierarchy1"/>
    <dgm:cxn modelId="{735DEB54-96EF-3541-BFE0-F4F35670D73F}" type="presParOf" srcId="{295F20D4-BAC6-9E42-91A0-BB8437343909}" destId="{FF8013DE-F65B-334C-BBDB-3A4601909784}" srcOrd="1" destOrd="0" presId="urn:microsoft.com/office/officeart/2005/8/layout/hierarchy1"/>
    <dgm:cxn modelId="{49E231B6-D572-F845-A791-1D8EE0EA0BC0}" type="presParOf" srcId="{36A0543A-0C06-6241-91D2-32DDADFCD5CB}" destId="{09C53159-24CB-D847-B68E-51F48598A6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BDF6F-C2DC-AD43-BED1-60EC65646A92}">
      <dsp:nvSpPr>
        <dsp:cNvPr id="0" name=""/>
        <dsp:cNvSpPr/>
      </dsp:nvSpPr>
      <dsp:spPr>
        <a:xfrm>
          <a:off x="5954167" y="1004724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4544C-E271-6147-A92D-0ADE93C75EA4}">
      <dsp:nvSpPr>
        <dsp:cNvPr id="0" name=""/>
        <dsp:cNvSpPr/>
      </dsp:nvSpPr>
      <dsp:spPr>
        <a:xfrm>
          <a:off x="5954167" y="393136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4495371" y="393136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4495371" y="246804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036575" y="246804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4495371" y="1004724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4670987" y="107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4846603" y="16791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Are students still engaging in </a:t>
          </a:r>
          <a:r>
            <a:rPr lang="en-US" sz="2000" b="1" u="sng" kern="1200" dirty="0" smtClean="0"/>
            <a:t>problem behavior</a:t>
          </a:r>
          <a:r>
            <a:rPr lang="en-US" sz="2000" kern="1200" dirty="0" smtClean="0"/>
            <a:t>?</a:t>
          </a:r>
          <a:endParaRPr lang="en-US" sz="2000" kern="1200" dirty="0"/>
        </a:p>
      </dsp:txBody>
      <dsp:txXfrm>
        <a:off x="4875999" y="197310"/>
        <a:ext cx="2507568" cy="944853"/>
      </dsp:txXfrm>
    </dsp:sp>
    <dsp:sp modelId="{7D0CC7AF-14B2-8E4E-902B-184FB1986E9D}">
      <dsp:nvSpPr>
        <dsp:cNvPr id="0" name=""/>
        <dsp:cNvSpPr/>
      </dsp:nvSpPr>
      <dsp:spPr>
        <a:xfrm>
          <a:off x="3212191" y="146439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3387807" y="163123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Are behaviors minor or major expectation violations?</a:t>
          </a:r>
          <a:endParaRPr lang="en-US" sz="2000" kern="1200" dirty="0"/>
        </a:p>
      </dsp:txBody>
      <dsp:txXfrm>
        <a:off x="3417203" y="1660630"/>
        <a:ext cx="2507568" cy="944853"/>
      </dsp:txXfrm>
    </dsp:sp>
    <dsp:sp modelId="{9A7EFB90-34EE-DF49-BB36-14528FB2A414}">
      <dsp:nvSpPr>
        <dsp:cNvPr id="0" name=""/>
        <dsp:cNvSpPr/>
      </dsp:nvSpPr>
      <dsp:spPr>
        <a:xfrm>
          <a:off x="1753395" y="292771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1929011" y="309455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Use brief, specific error correction &amp; other strategies</a:t>
          </a:r>
          <a:endParaRPr lang="en-US" sz="2000" kern="1200" dirty="0"/>
        </a:p>
      </dsp:txBody>
      <dsp:txXfrm>
        <a:off x="1958407" y="3123950"/>
        <a:ext cx="2507568" cy="944853"/>
      </dsp:txXfrm>
    </dsp:sp>
    <dsp:sp modelId="{199B6F96-2AA2-4B4C-AB7F-FC2B87FD9AB7}">
      <dsp:nvSpPr>
        <dsp:cNvPr id="0" name=""/>
        <dsp:cNvSpPr/>
      </dsp:nvSpPr>
      <dsp:spPr>
        <a:xfrm>
          <a:off x="4670987" y="292771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4846603" y="309455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How many students are involved (many or few)?</a:t>
          </a:r>
          <a:endParaRPr lang="en-US" sz="2000" kern="1200" dirty="0"/>
        </a:p>
      </dsp:txBody>
      <dsp:txXfrm>
        <a:off x="4875999" y="3123950"/>
        <a:ext cx="2507568" cy="944853"/>
      </dsp:txXfrm>
    </dsp:sp>
    <dsp:sp modelId="{1C657837-9A36-1543-B1A8-F6D9F73C8C9E}">
      <dsp:nvSpPr>
        <dsp:cNvPr id="0" name=""/>
        <dsp:cNvSpPr/>
      </dsp:nvSpPr>
      <dsp:spPr>
        <a:xfrm>
          <a:off x="3212191" y="439103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3387807" y="4557875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Review, adjust &amp; intensify CWPBIS. Ask for help!</a:t>
          </a:r>
          <a:endParaRPr lang="en-US" sz="2000" kern="1200" dirty="0"/>
        </a:p>
      </dsp:txBody>
      <dsp:txXfrm>
        <a:off x="3417203" y="4587271"/>
        <a:ext cx="2507568" cy="944853"/>
      </dsp:txXfrm>
    </dsp:sp>
    <dsp:sp modelId="{F0E6C605-BADA-1343-A6E2-E52B58011A2C}">
      <dsp:nvSpPr>
        <dsp:cNvPr id="0" name=""/>
        <dsp:cNvSpPr/>
      </dsp:nvSpPr>
      <dsp:spPr>
        <a:xfrm>
          <a:off x="6129783" y="439103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6305399" y="4557875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Request additional (tier 2 &amp; 3) support for students. </a:t>
          </a:r>
          <a:endParaRPr lang="en-US" sz="2000" kern="1200" dirty="0"/>
        </a:p>
      </dsp:txBody>
      <dsp:txXfrm>
        <a:off x="6334795" y="4587271"/>
        <a:ext cx="2507568" cy="944853"/>
      </dsp:txXfrm>
    </dsp:sp>
    <dsp:sp modelId="{6CB2321F-3DDB-4543-825E-40354EF730AD}">
      <dsp:nvSpPr>
        <dsp:cNvPr id="0" name=""/>
        <dsp:cNvSpPr/>
      </dsp:nvSpPr>
      <dsp:spPr>
        <a:xfrm>
          <a:off x="6129783" y="146439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12734-27F4-AB4F-8D16-E30DF91E6BED}">
      <dsp:nvSpPr>
        <dsp:cNvPr id="0" name=""/>
        <dsp:cNvSpPr/>
      </dsp:nvSpPr>
      <dsp:spPr>
        <a:xfrm>
          <a:off x="6305399" y="163123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Well done! Monitor outcomes and adjust as needed</a:t>
          </a:r>
          <a:endParaRPr lang="en-US" sz="2000" kern="1200" dirty="0"/>
        </a:p>
      </dsp:txBody>
      <dsp:txXfrm>
        <a:off x="6334795" y="1660630"/>
        <a:ext cx="2507568" cy="9448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4544C-E271-6147-A92D-0ADE93C75EA4}">
      <dsp:nvSpPr>
        <dsp:cNvPr id="0" name=""/>
        <dsp:cNvSpPr/>
      </dsp:nvSpPr>
      <dsp:spPr>
        <a:xfrm>
          <a:off x="6815196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5216338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5216338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617481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3617481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51067-4626-A242-B466-B8914FAC3103}">
      <dsp:nvSpPr>
        <dsp:cNvPr id="0" name=""/>
        <dsp:cNvSpPr/>
      </dsp:nvSpPr>
      <dsp:spPr>
        <a:xfrm>
          <a:off x="2018623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2211100" y="845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2403577" y="183699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Are staff implementing PCBS with fidelity?</a:t>
          </a:r>
          <a:endParaRPr lang="en-US" sz="1800" kern="1200" dirty="0"/>
        </a:p>
      </dsp:txBody>
      <dsp:txXfrm>
        <a:off x="2435795" y="215917"/>
        <a:ext cx="2748325" cy="1035571"/>
      </dsp:txXfrm>
    </dsp:sp>
    <dsp:sp modelId="{FF22CE34-A717-0A40-A8AA-2B31ECFFF628}">
      <dsp:nvSpPr>
        <dsp:cNvPr id="0" name=""/>
        <dsp:cNvSpPr/>
      </dsp:nvSpPr>
      <dsp:spPr>
        <a:xfrm>
          <a:off x="612242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B0684-C8C1-E743-BC4C-0480863FAEE6}">
      <dsp:nvSpPr>
        <dsp:cNvPr id="0" name=""/>
        <dsp:cNvSpPr/>
      </dsp:nvSpPr>
      <dsp:spPr>
        <a:xfrm>
          <a:off x="804719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Well done! Monitor outcomes and adjust as needed</a:t>
          </a:r>
          <a:endParaRPr lang="en-US" sz="1800" kern="1200" dirty="0"/>
        </a:p>
      </dsp:txBody>
      <dsp:txXfrm>
        <a:off x="836937" y="1819733"/>
        <a:ext cx="2748325" cy="1035571"/>
      </dsp:txXfrm>
    </dsp:sp>
    <dsp:sp modelId="{7D0CC7AF-14B2-8E4E-902B-184FB1986E9D}">
      <dsp:nvSpPr>
        <dsp:cNvPr id="0" name=""/>
        <dsp:cNvSpPr/>
      </dsp:nvSpPr>
      <dsp:spPr>
        <a:xfrm>
          <a:off x="3809958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4002435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Determine the number of classrooms needing support (many or a few)</a:t>
          </a:r>
          <a:endParaRPr lang="en-US" sz="1800" kern="1200" dirty="0"/>
        </a:p>
      </dsp:txBody>
      <dsp:txXfrm>
        <a:off x="4034653" y="1819733"/>
        <a:ext cx="2748325" cy="1035571"/>
      </dsp:txXfrm>
    </dsp:sp>
    <dsp:sp modelId="{9A7EFB90-34EE-DF49-BB36-14528FB2A414}">
      <dsp:nvSpPr>
        <dsp:cNvPr id="0" name=""/>
        <dsp:cNvSpPr/>
      </dsp:nvSpPr>
      <dsp:spPr>
        <a:xfrm>
          <a:off x="2211100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2403577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Review and adjust universal support</a:t>
          </a:r>
          <a:endParaRPr lang="en-US" sz="1800" kern="1200" dirty="0"/>
        </a:p>
      </dsp:txBody>
      <dsp:txXfrm>
        <a:off x="2435795" y="3423549"/>
        <a:ext cx="2748325" cy="1035571"/>
      </dsp:txXfrm>
    </dsp:sp>
    <dsp:sp modelId="{199B6F96-2AA2-4B4C-AB7F-FC2B87FD9AB7}">
      <dsp:nvSpPr>
        <dsp:cNvPr id="0" name=""/>
        <dsp:cNvSpPr/>
      </dsp:nvSpPr>
      <dsp:spPr>
        <a:xfrm>
          <a:off x="5408816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5601293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Determine type and severity of implementation changes (minor or major)</a:t>
          </a:r>
          <a:endParaRPr lang="en-US" sz="1800" kern="1200" dirty="0"/>
        </a:p>
      </dsp:txBody>
      <dsp:txXfrm>
        <a:off x="5633511" y="3423549"/>
        <a:ext cx="2748325" cy="1035571"/>
      </dsp:txXfrm>
    </dsp:sp>
    <dsp:sp modelId="{1C657837-9A36-1543-B1A8-F6D9F73C8C9E}">
      <dsp:nvSpPr>
        <dsp:cNvPr id="0" name=""/>
        <dsp:cNvSpPr/>
      </dsp:nvSpPr>
      <dsp:spPr>
        <a:xfrm>
          <a:off x="3809958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4002435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Provide supplemental support to small groups of staff needing support</a:t>
          </a:r>
          <a:endParaRPr lang="en-US" sz="1800" kern="1200" dirty="0"/>
        </a:p>
      </dsp:txBody>
      <dsp:txXfrm>
        <a:off x="4034653" y="5027365"/>
        <a:ext cx="2748325" cy="1035571"/>
      </dsp:txXfrm>
    </dsp:sp>
    <dsp:sp modelId="{F0E6C605-BADA-1343-A6E2-E52B58011A2C}">
      <dsp:nvSpPr>
        <dsp:cNvPr id="0" name=""/>
        <dsp:cNvSpPr/>
      </dsp:nvSpPr>
      <dsp:spPr>
        <a:xfrm>
          <a:off x="7007673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7200151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Consider individualized supports and other strategies for staff members needing </a:t>
          </a:r>
          <a:r>
            <a:rPr lang="en-US" sz="1800" kern="1200" smtClean="0"/>
            <a:t>intensified support. </a:t>
          </a:r>
          <a:endParaRPr lang="en-US" sz="1800" kern="1200" dirty="0"/>
        </a:p>
      </dsp:txBody>
      <dsp:txXfrm>
        <a:off x="7232369" y="5027365"/>
        <a:ext cx="2748325" cy="1035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9584-6233-E74E-895A-364415EE6C3D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55E61-9592-B945-A764-3C64DF12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7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99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5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4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02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07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3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74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33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2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95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6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52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9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2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5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19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396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88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760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62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9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904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42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1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5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26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Brandi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55E61-9592-B945-A764-3C64DF1253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3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950" y="365125"/>
            <a:ext cx="9546849" cy="1325563"/>
          </a:xfrm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320" y="1825625"/>
            <a:ext cx="10319479" cy="4351338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6951" cy="2480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04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23FEAF-BF7F-2441-94EA-649A365A960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23FEAF-BF7F-2441-94EA-649A365A960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23FEAF-BF7F-2441-94EA-649A365A960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8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4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AV6mavGxHlJ08KyRTPl7apMsuTuBzoeJL6X2h1SX-4A/edit" TargetMode="External"/><Relationship Id="rId4" Type="http://schemas.openxmlformats.org/officeDocument/2006/relationships/hyperlink" Target="http://neswpbs.org/VT-Area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106201"/>
            <a:ext cx="10668000" cy="4419600"/>
          </a:xfrm>
        </p:spPr>
        <p:txBody>
          <a:bodyPr>
            <a:noAutofit/>
          </a:bodyPr>
          <a:lstStyle/>
          <a:p>
            <a:r>
              <a:rPr lang="en-US" b="1" dirty="0" smtClean="0"/>
              <a:t>Classroom Behavior </a:t>
            </a:r>
            <a:br>
              <a:rPr lang="en-US" b="1" dirty="0" smtClean="0"/>
            </a:br>
            <a:r>
              <a:rPr lang="en-US" b="1" dirty="0" smtClean="0"/>
              <a:t>Practice Coaching (CBPC) </a:t>
            </a:r>
            <a:br>
              <a:rPr lang="en-US" b="1" dirty="0" smtClean="0"/>
            </a:br>
            <a:r>
              <a:rPr lang="en-US" b="1" dirty="0" smtClean="0"/>
              <a:t>Cohort 1 Meeting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7523" y="4964144"/>
            <a:ext cx="7639987" cy="161453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Amy Wheeler-Sutton</a:t>
            </a:r>
          </a:p>
          <a:p>
            <a:r>
              <a:rPr lang="en-US" sz="2800" b="1" dirty="0" smtClean="0"/>
              <a:t>Brandi </a:t>
            </a:r>
            <a:r>
              <a:rPr lang="en-US" sz="2800" b="1" dirty="0" err="1" smtClean="0"/>
              <a:t>Simonsen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26"/>
            <a:ext cx="4995046" cy="71760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2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4703" b="14703"/>
          <a:stretch>
            <a:fillRect/>
          </a:stretch>
        </p:blipFill>
        <p:spPr>
          <a:xfrm>
            <a:off x="907632" y="1857506"/>
            <a:ext cx="9006085" cy="4953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in Practices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090599" y="0"/>
            <a:ext cx="3034998" cy="2795039"/>
            <a:chOff x="5156200" y="3806825"/>
            <a:chExt cx="2362200" cy="22098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635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000" b="1"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671541" y="4521618"/>
              <a:ext cx="13315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t="14703" b="14703"/>
          <a:stretch>
            <a:fillRect/>
          </a:stretch>
        </p:blipFill>
        <p:spPr bwMode="auto">
          <a:xfrm>
            <a:off x="9749551" y="1413286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5872972"/>
            <a:ext cx="3657600" cy="98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8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287" b="12287"/>
          <a:stretch>
            <a:fillRect/>
          </a:stretch>
        </p:blipFill>
        <p:spPr>
          <a:xfrm>
            <a:off x="1371600" y="1128124"/>
            <a:ext cx="9448800" cy="51964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Interactive Map of Core Features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 rot="18900000">
            <a:off x="2607538" y="1170121"/>
            <a:ext cx="1756894" cy="990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99"/>
                </a:solidFill>
              </a:rPr>
              <a:t>Hyperlink</a:t>
            </a:r>
          </a:p>
        </p:txBody>
      </p:sp>
    </p:spTree>
    <p:extLst>
      <p:ext uri="{BB962C8B-B14F-4D97-AF65-F5344CB8AC3E}">
        <p14:creationId xmlns:p14="http://schemas.microsoft.com/office/powerpoint/2010/main" val="15370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4000" dirty="0"/>
              <a:t>Tables with Definitions, Examples, Non-Examples, and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4337" r="4337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30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38200"/>
            <a:ext cx="8089900" cy="551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Decision Making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2971801" y="4572000"/>
            <a:ext cx="7099919" cy="990600"/>
            <a:chOff x="1252927" y="3363366"/>
            <a:chExt cx="7099919" cy="1441443"/>
          </a:xfrm>
        </p:grpSpPr>
        <p:sp>
          <p:nvSpPr>
            <p:cNvPr id="11" name="Rounded Rectangle 10"/>
            <p:cNvSpPr/>
            <p:nvPr/>
          </p:nvSpPr>
          <p:spPr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295145" y="3405584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Do data indicate that students are still engaging in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problem behavior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?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828800" y="76200"/>
            <a:ext cx="8458200" cy="609600"/>
          </a:xfrm>
          <a:prstGeom prst="rect">
            <a:avLst/>
          </a:prstGeom>
          <a:solidFill>
            <a:srgbClr val="D1D1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ea typeface="ＭＳ Ｐゴシック" pitchFamily="-111" charset="-128"/>
                <a:cs typeface="Arial"/>
              </a:rPr>
              <a:t>PCBS Practices Decision-making Guide: 3 Key ?s</a:t>
            </a:r>
          </a:p>
        </p:txBody>
      </p:sp>
      <p:grpSp>
        <p:nvGrpSpPr>
          <p:cNvPr id="20" name="Group 12"/>
          <p:cNvGrpSpPr/>
          <p:nvPr/>
        </p:nvGrpSpPr>
        <p:grpSpPr>
          <a:xfrm>
            <a:off x="8610601" y="3276601"/>
            <a:ext cx="936937" cy="1546537"/>
            <a:chOff x="6162982" y="1093094"/>
            <a:chExt cx="936937" cy="936937"/>
          </a:xfrm>
        </p:grpSpPr>
        <p:sp>
          <p:nvSpPr>
            <p:cNvPr id="21" name="Down Arrow 20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1D1F0">
                <a:alpha val="90000"/>
              </a:srgbClr>
            </a:solidFill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cs typeface="Arial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438401" y="2667000"/>
            <a:ext cx="7099919" cy="990600"/>
            <a:chOff x="626463" y="1681683"/>
            <a:chExt cx="7099919" cy="1441443"/>
          </a:xfrm>
        </p:grpSpPr>
        <p:sp>
          <p:nvSpPr>
            <p:cNvPr id="8" name="Rounded Rectangle 7"/>
            <p:cNvSpPr/>
            <p:nvPr/>
          </p:nvSpPr>
          <p:spPr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68681" y="1723901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Are proactive and positive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PCBS practices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 implemented consistently?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8001001" y="1295401"/>
            <a:ext cx="936937" cy="1546537"/>
            <a:chOff x="6162982" y="1093094"/>
            <a:chExt cx="936937" cy="936937"/>
          </a:xfrm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1D1F0">
                <a:alpha val="90000"/>
              </a:srgbClr>
            </a:solidFill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cs typeface="Arial"/>
              </a:endParaRPr>
            </a:p>
          </p:txBody>
        </p:sp>
      </p:grpSp>
      <p:grpSp>
        <p:nvGrpSpPr>
          <p:cNvPr id="2" name="Group 3"/>
          <p:cNvGrpSpPr/>
          <p:nvPr/>
        </p:nvGrpSpPr>
        <p:grpSpPr>
          <a:xfrm>
            <a:off x="1981201" y="762000"/>
            <a:ext cx="7099919" cy="990600"/>
            <a:chOff x="0" y="0"/>
            <a:chExt cx="7099919" cy="1441443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2218" y="42218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Are the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foundations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 of effective PCBS in place?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002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Effectively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design </a:t>
            </a:r>
            <a:r>
              <a:rPr lang="en-US" dirty="0">
                <a:solidFill>
                  <a:srgbClr val="000000"/>
                </a:solidFill>
                <a:cs typeface="Arial"/>
              </a:rPr>
              <a:t>the physical environment of the classroom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482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Develop &amp; teach predictable classroom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routines</a:t>
            </a:r>
            <a:r>
              <a:rPr lang="en-US" dirty="0">
                <a:solidFill>
                  <a:srgbClr val="000000"/>
                </a:solidFill>
                <a:cs typeface="Arial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Post, define, &amp; teach 3-5 positive classroom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expectations</a:t>
            </a:r>
            <a:r>
              <a:rPr lang="en-US" dirty="0">
                <a:solidFill>
                  <a:srgbClr val="000000"/>
                </a:solidFill>
                <a:cs typeface="Arial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1000" y="1559004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77124" y="1559004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Provide high rates of varied </a:t>
            </a:r>
            <a:r>
              <a:rPr lang="en-US" b="1" i="1" dirty="0">
                <a:solidFill>
                  <a:srgbClr val="000000"/>
                </a:solidFill>
              </a:rPr>
              <a:t>opportunities to respond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Use </a:t>
            </a:r>
            <a:r>
              <a:rPr lang="en-US" b="1" i="1" dirty="0">
                <a:solidFill>
                  <a:srgbClr val="000000"/>
                </a:solidFill>
              </a:rPr>
              <a:t>prompts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b="1" i="1" dirty="0">
                <a:solidFill>
                  <a:srgbClr val="000000"/>
                </a:solidFill>
              </a:rPr>
              <a:t>active supervision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724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Acknowledge behavior with </a:t>
            </a:r>
            <a:r>
              <a:rPr lang="en-US" b="1" dirty="0">
                <a:solidFill>
                  <a:srgbClr val="000000"/>
                </a:solidFill>
              </a:rPr>
              <a:t>specific praise </a:t>
            </a:r>
            <a:r>
              <a:rPr lang="en-US" dirty="0">
                <a:solidFill>
                  <a:srgbClr val="000000"/>
                </a:solidFill>
              </a:rPr>
              <a:t>&amp; </a:t>
            </a:r>
            <a:r>
              <a:rPr lang="en-US" b="1" dirty="0">
                <a:solidFill>
                  <a:srgbClr val="000000"/>
                </a:solidFill>
              </a:rPr>
              <a:t>other strategies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91000" y="3524071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ＭＳ Ｐゴシック" pitchFamily="34" charset="-128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77124" y="3524071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ＭＳ Ｐゴシック" pitchFamily="34" charset="-128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48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/>
      <p:bldP spid="26" grpId="1"/>
      <p:bldP spid="2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2" grpId="0"/>
      <p:bldP spid="3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28646" y="1295400"/>
          <a:ext cx="10625155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971801" y="4572000"/>
            <a:ext cx="7099919" cy="990600"/>
            <a:chOff x="1252927" y="3363366"/>
            <a:chExt cx="7099919" cy="1441443"/>
          </a:xfrm>
        </p:grpSpPr>
        <p:sp>
          <p:nvSpPr>
            <p:cNvPr id="11" name="Rounded Rectangle 10"/>
            <p:cNvSpPr/>
            <p:nvPr/>
          </p:nvSpPr>
          <p:spPr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295145" y="3405584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Do data indicate that students are still engaging in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problem behavior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19853" y="2468613"/>
            <a:ext cx="809493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0108" y="2468614"/>
            <a:ext cx="809493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52801" y="39624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Minor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77001" y="397872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Major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00601" y="54102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Many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72401" y="54102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Few</a:t>
            </a:r>
          </a:p>
        </p:txBody>
      </p:sp>
    </p:spTree>
    <p:extLst>
      <p:ext uri="{BB962C8B-B14F-4D97-AF65-F5344CB8AC3E}">
        <p14:creationId xmlns:p14="http://schemas.microsoft.com/office/powerpoint/2010/main" val="4614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62223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26D55D9-C3F1-4E40-BAA3-842EECDA1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2">
                                            <p:graphicEl>
                                              <a:dgm id="{626D55D9-C3F1-4E40-BAA3-842EECDA1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3F71AA5E-DB92-5241-8683-550A3668A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2">
                                            <p:graphicEl>
                                              <a:dgm id="{3F71AA5E-DB92-5241-8683-550A3668A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452356D-D5F9-024D-8E0A-B11E01C24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2">
                                            <p:graphicEl>
                                              <a:dgm id="{9452356D-D5F9-024D-8E0A-B11E01C24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7D0CC7AF-14B2-8E4E-902B-184FB1986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2">
                                            <p:graphicEl>
                                              <a:dgm id="{7D0CC7AF-14B2-8E4E-902B-184FB1986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D8E45DDC-3E8E-3243-8D1B-361551FA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2">
                                            <p:graphicEl>
                                              <a:dgm id="{D8E45DDC-3E8E-3243-8D1B-361551FA4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3DBBDF6F-C2DC-AD43-BED1-60EC65646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2">
                                            <p:graphicEl>
                                              <a:dgm id="{3DBBDF6F-C2DC-AD43-BED1-60EC65646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CB2321F-3DDB-4543-825E-40354EF730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2">
                                            <p:graphicEl>
                                              <a:dgm id="{6CB2321F-3DDB-4543-825E-40354EF730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8CE12734-27F4-AB4F-8D16-E30DF91E6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2">
                                            <p:graphicEl>
                                              <a:dgm id="{8CE12734-27F4-AB4F-8D16-E30DF91E6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E85188AF-6B0B-2842-9981-C8A370795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2">
                                            <p:graphicEl>
                                              <a:dgm id="{E85188AF-6B0B-2842-9981-C8A370795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A7EFB90-34EE-DF49-BB36-14528FB2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2">
                                            <p:graphicEl>
                                              <a:dgm id="{9A7EFB90-34EE-DF49-BB36-14528FB2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B78A597E-23B3-1049-A01A-9F535DCF1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2">
                                            <p:graphicEl>
                                              <a:dgm id="{B78A597E-23B3-1049-A01A-9F535DCF1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EA16479-9E7F-A941-9B3F-EA82653AB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2">
                                            <p:graphicEl>
                                              <a:dgm id="{AEA16479-9E7F-A941-9B3F-EA82653AB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99B6F96-2AA2-4B4C-AB7F-FC2B87FD9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>
                                            <p:graphicEl>
                                              <a:dgm id="{199B6F96-2AA2-4B4C-AB7F-FC2B87FD9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6131503-63ED-4540-8502-6A48CD18E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2">
                                            <p:graphicEl>
                                              <a:dgm id="{66131503-63ED-4540-8502-6A48CD18E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5DD8796-C1D6-EE44-9869-F5661F3F8B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2">
                                            <p:graphicEl>
                                              <a:dgm id="{95DD8796-C1D6-EE44-9869-F5661F3F8B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C657837-9A36-1543-B1A8-F6D9F73C8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2">
                                            <p:graphicEl>
                                              <a:dgm id="{1C657837-9A36-1543-B1A8-F6D9F73C8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D8FD5D50-6D6C-0E4C-A837-1DDE12D05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2">
                                            <p:graphicEl>
                                              <a:dgm id="{D8FD5D50-6D6C-0E4C-A837-1DDE12D052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EBB4544C-E271-6147-A92D-0ADE93C75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2">
                                            <p:graphicEl>
                                              <a:dgm id="{EBB4544C-E271-6147-A92D-0ADE93C75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0E6C605-BADA-1343-A6E2-E52B58011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2">
                                            <p:graphicEl>
                                              <a:dgm id="{F0E6C605-BADA-1343-A6E2-E52B58011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F8013DE-F65B-334C-BBDB-3A46019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2">
                                            <p:graphicEl>
                                              <a:dgm id="{FF8013DE-F65B-334C-BBDB-3A4601909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>
        <p:bldSub>
          <a:bldDgm bld="lvlOne"/>
        </p:bldSub>
      </p:bldGraphic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On-Going Coaching &amp; Performance Feedback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37769" y="14288"/>
            <a:ext cx="3012168" cy="2774302"/>
            <a:chOff x="4546600" y="2663825"/>
            <a:chExt cx="2209800" cy="2209800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8341135">
              <a:off x="5122105" y="3732382"/>
              <a:ext cx="11485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393" y="472993"/>
            <a:ext cx="813755" cy="1049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044" y="1927224"/>
            <a:ext cx="3673453" cy="4725127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6591300" y="2890638"/>
            <a:ext cx="5600700" cy="227900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cap="small" smtClean="0">
                <a:solidFill>
                  <a:schemeClr val="bg1"/>
                </a:solidFill>
                <a:latin typeface="+mn-lt"/>
              </a:rPr>
              <a:t>PBIS Technical Brief</a:t>
            </a:r>
            <a:r>
              <a:rPr lang="en-US" sz="3200" b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0" cap="small" smtClean="0">
                <a:solidFill>
                  <a:schemeClr val="bg1"/>
                </a:solidFill>
                <a:latin typeface="+mn-lt"/>
              </a:rPr>
              <a:t>on Systems to Support Teachers’ Implementation of Positive Classroom Behavior Support </a:t>
            </a:r>
            <a:endParaRPr lang="en-US" sz="3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0374" y="5170669"/>
            <a:ext cx="5611626" cy="151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24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685" y="152401"/>
            <a:ext cx="4724400" cy="6485313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1374518" y="3044281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ea typeface="ＭＳ Ｐゴシック" pitchFamily="34" charset="-128"/>
                <a:cs typeface="ＭＳ Ｐゴシック" pitchFamily="34" charset="-128"/>
              </a:rPr>
              <a:t>Guiding </a:t>
            </a:r>
            <a:r>
              <a:rPr lang="en-US" sz="4400" b="1" dirty="0">
                <a:solidFill>
                  <a:srgbClr val="FFFFFF"/>
                </a:solidFill>
                <a:ea typeface="ＭＳ Ｐゴシック" pitchFamily="34" charset="-128"/>
                <a:cs typeface="ＭＳ Ｐゴシック" pitchFamily="34" charset="-128"/>
              </a:rPr>
              <a:t>Questions</a:t>
            </a:r>
          </a:p>
        </p:txBody>
      </p:sp>
      <p:sp>
        <p:nvSpPr>
          <p:cNvPr id="6" name="Left Arrow 5"/>
          <p:cNvSpPr/>
          <p:nvPr/>
        </p:nvSpPr>
        <p:spPr>
          <a:xfrm rot="18900000">
            <a:off x="8208567" y="643725"/>
            <a:ext cx="1756894" cy="990600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399"/>
                </a:solidFill>
              </a:rPr>
              <a:t>Hyperlink</a:t>
            </a:r>
          </a:p>
        </p:txBody>
      </p:sp>
    </p:spTree>
    <p:extLst>
      <p:ext uri="{BB962C8B-B14F-4D97-AF65-F5344CB8AC3E}">
        <p14:creationId xmlns:p14="http://schemas.microsoft.com/office/powerpoint/2010/main" val="14322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374518" y="3044281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ea typeface="ＭＳ Ｐゴシック" pitchFamily="34" charset="-128"/>
                <a:cs typeface="ＭＳ Ｐゴシック" pitchFamily="34" charset="-128"/>
              </a:rPr>
              <a:t>Tables with Details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46" y="838200"/>
            <a:ext cx="7646955" cy="48768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46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374518" y="3044281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ea typeface="ＭＳ Ｐゴシック" pitchFamily="34" charset="-128"/>
                <a:cs typeface="ＭＳ Ｐゴシック" pitchFamily="34" charset="-128"/>
              </a:rPr>
              <a:t>School-Level Scenario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28601"/>
            <a:ext cx="4953000" cy="642223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19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Brief overview of where we’ve been</a:t>
            </a:r>
          </a:p>
          <a:p>
            <a:r>
              <a:rPr lang="en-US" dirty="0" smtClean="0"/>
              <a:t>Status check</a:t>
            </a:r>
          </a:p>
          <a:p>
            <a:r>
              <a:rPr lang="en-US" dirty="0" smtClean="0"/>
              <a:t>Report out on:</a:t>
            </a:r>
          </a:p>
          <a:p>
            <a:pPr lvl="1"/>
            <a:r>
              <a:rPr lang="en-US" dirty="0" smtClean="0"/>
              <a:t>Summer work</a:t>
            </a:r>
          </a:p>
          <a:p>
            <a:pPr lvl="1"/>
            <a:r>
              <a:rPr lang="en-US" dirty="0" smtClean="0"/>
              <a:t>In-service training</a:t>
            </a:r>
          </a:p>
          <a:p>
            <a:pPr lvl="1"/>
            <a:r>
              <a:rPr lang="en-US" dirty="0" smtClean="0"/>
              <a:t>Coaching</a:t>
            </a:r>
          </a:p>
          <a:p>
            <a:r>
              <a:rPr lang="en-US" dirty="0" smtClean="0"/>
              <a:t>Next steps</a:t>
            </a:r>
          </a:p>
          <a:p>
            <a:r>
              <a:rPr lang="en-US" dirty="0" smtClean="0"/>
              <a:t>Feedback to Inform Cohort 2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3"/>
          <p:cNvGrpSpPr>
            <a:grpSpLocks/>
          </p:cNvGrpSpPr>
          <p:nvPr/>
        </p:nvGrpSpPr>
        <p:grpSpPr bwMode="auto">
          <a:xfrm>
            <a:off x="1981200" y="1600200"/>
            <a:ext cx="7099300" cy="1441450"/>
            <a:chOff x="0" y="0"/>
            <a:chExt cx="7099919" cy="1441443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2867" y="42863"/>
              <a:ext cx="5544033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Are 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the </a:t>
              </a:r>
              <a:r>
                <a:rPr lang="en-US" sz="2700" b="1">
                  <a:solidFill>
                    <a:srgbClr val="000000"/>
                  </a:solidFill>
                  <a:cs typeface="Arial"/>
                </a:rPr>
                <a:t>foundational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systems in place to support PCBS practice implementation by all staff?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38400" y="3352800"/>
            <a:ext cx="7099300" cy="1441450"/>
            <a:chOff x="626463" y="1681683"/>
            <a:chExt cx="7099919" cy="1441443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669330" y="1724546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all staff know what PCBS practices to implement and if they’re doing it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accurately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?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71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8001001" y="2819401"/>
            <a:ext cx="936937" cy="936937"/>
            <a:chOff x="6162982" y="1093094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600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8534401" y="4495801"/>
            <a:ext cx="936937" cy="936937"/>
            <a:chOff x="0" y="1676399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7" name="Down Arrow 16"/>
            <p:cNvSpPr/>
            <p:nvPr/>
          </p:nvSpPr>
          <p:spPr>
            <a:xfrm>
              <a:off x="0" y="1676399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/>
            <p:nvPr/>
          </p:nvSpPr>
          <p:spPr>
            <a:xfrm>
              <a:off x="210811" y="1676399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600">
                <a:solidFill>
                  <a:srgbClr val="FFFFFF"/>
                </a:solidFill>
                <a:cs typeface="Arial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828800" y="228600"/>
            <a:ext cx="8458200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  <a:ea typeface="ＭＳ Ｐゴシック" pitchFamily="-111" charset="-128"/>
                <a:cs typeface="Arial"/>
              </a:rPr>
              <a:t>PCBS Systems Action Planning Guide: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  <a:ea typeface="ＭＳ Ｐゴシック" pitchFamily="-111" charset="-128"/>
                <a:cs typeface="Arial"/>
              </a:rPr>
              <a:t>3 Key Questions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604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PCPS implementation is a clear school and district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priority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652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School and district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resources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are available to support PCBS implementation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7771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School and district teams have considered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alignment and integration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of PCBS with other district priorities and initiatives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57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818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81201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Clear </a:t>
            </a:r>
            <a:r>
              <a:rPr lang="en-US" sz="2000" b="1" dirty="0">
                <a:solidFill>
                  <a:srgbClr val="000000"/>
                </a:solidFill>
              </a:rPr>
              <a:t>expectations</a:t>
            </a:r>
            <a:r>
              <a:rPr lang="en-US" sz="2000" dirty="0">
                <a:solidFill>
                  <a:srgbClr val="000000"/>
                </a:solidFill>
              </a:rPr>
              <a:t> and explicit </a:t>
            </a:r>
            <a:r>
              <a:rPr lang="en-US" sz="2000" b="1" dirty="0">
                <a:solidFill>
                  <a:srgbClr val="000000"/>
                </a:solidFill>
              </a:rPr>
              <a:t>training</a:t>
            </a:r>
            <a:r>
              <a:rPr lang="en-US" sz="2000" dirty="0">
                <a:solidFill>
                  <a:srgbClr val="000000"/>
                </a:solidFill>
              </a:rPr>
              <a:t> about practices that should be implemented by all staff </a:t>
            </a: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943601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Coaching</a:t>
            </a:r>
            <a:r>
              <a:rPr lang="en-US" sz="2000" dirty="0">
                <a:solidFill>
                  <a:srgbClr val="000000"/>
                </a:solidFill>
              </a:rPr>
              <a:t> and/or regularly available </a:t>
            </a:r>
            <a:r>
              <a:rPr lang="en-US" sz="2000" b="1" dirty="0">
                <a:solidFill>
                  <a:srgbClr val="000000"/>
                </a:solidFill>
              </a:rPr>
              <a:t>performance feedback</a:t>
            </a:r>
            <a:r>
              <a:rPr lang="en-US" sz="2000" dirty="0">
                <a:solidFill>
                  <a:srgbClr val="000000"/>
                </a:solidFill>
              </a:rPr>
              <a:t> on the use of PCBS practices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86400" y="503078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933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3" grpId="0"/>
      <p:bldP spid="23" grpId="1"/>
      <p:bldP spid="24" grpId="0"/>
      <p:bldP spid="25" grpId="0" animBg="1"/>
      <p:bldP spid="25" grpId="1" animBg="1"/>
      <p:bldP spid="26" grpId="0" animBg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3"/>
          <p:cNvGraphicFramePr>
            <a:graphicFrameLocks noGrp="1"/>
          </p:cNvGraphicFramePr>
          <p:nvPr>
            <p:ph idx="1"/>
          </p:nvPr>
        </p:nvGraphicFramePr>
        <p:xfrm>
          <a:off x="728646" y="304800"/>
          <a:ext cx="10625155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71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362576" y="1524000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43201" y="1493838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035426" y="3057525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Minor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778626" y="30734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Major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407026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Many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302626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Few</a:t>
            </a:r>
          </a:p>
        </p:txBody>
      </p:sp>
    </p:spTree>
    <p:extLst>
      <p:ext uri="{BB962C8B-B14F-4D97-AF65-F5344CB8AC3E}">
        <p14:creationId xmlns:p14="http://schemas.microsoft.com/office/powerpoint/2010/main" val="18304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-0.728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5349" y="1690688"/>
            <a:ext cx="10458449" cy="478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31" y="2026444"/>
            <a:ext cx="2958121" cy="384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61" y="2026444"/>
            <a:ext cx="3001190" cy="384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850" y="2026444"/>
            <a:ext cx="3085413" cy="3848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5500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1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st</a:t>
            </a:r>
            <a:r>
              <a:rPr lang="en-US" sz="2000" b="1" dirty="0" smtClean="0">
                <a:solidFill>
                  <a:schemeClr val="tx1"/>
                </a:solidFill>
              </a:rPr>
              <a:t> page </a:t>
            </a:r>
            <a:r>
              <a:rPr lang="en-US" sz="2000" b="1" dirty="0">
                <a:solidFill>
                  <a:schemeClr val="tx1"/>
                </a:solidFill>
              </a:rPr>
              <a:t>sets norms and aligns this action plan with PBIS action plan for </a:t>
            </a:r>
            <a:r>
              <a:rPr lang="en-US" sz="2000" b="1" dirty="0" smtClean="0">
                <a:solidFill>
                  <a:schemeClr val="tx1"/>
                </a:solidFill>
              </a:rPr>
              <a:t>school.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3042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nd</a:t>
            </a:r>
            <a:r>
              <a:rPr lang="en-US" sz="2000" b="1" dirty="0" smtClean="0">
                <a:solidFill>
                  <a:schemeClr val="tx1"/>
                </a:solidFill>
              </a:rPr>
              <a:t> page prompts foundations, explicit training, and coaching.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7588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rd</a:t>
            </a:r>
            <a:r>
              <a:rPr lang="en-US" sz="2000" b="1" dirty="0" smtClean="0">
                <a:solidFill>
                  <a:schemeClr val="tx1"/>
                </a:solidFill>
              </a:rPr>
              <a:t> page prompts performance feedback, data, and differentiation.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</a:t>
            </a:r>
            <a:r>
              <a:rPr lang="en-US" dirty="0" smtClean="0"/>
              <a:t>Check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24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1129"/>
          <a:stretch/>
        </p:blipFill>
        <p:spPr>
          <a:xfrm>
            <a:off x="417953" y="276446"/>
            <a:ext cx="6731706" cy="348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058" y="1656099"/>
            <a:ext cx="6493942" cy="3505579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0" y="4764088"/>
            <a:ext cx="7567613" cy="2093912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/>
              <a:t>This is where you were in June</a:t>
            </a:r>
            <a:r>
              <a:rPr lang="is-IS" sz="5000" dirty="0" smtClean="0"/>
              <a:t>… where are you now?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30298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2" y="254782"/>
            <a:ext cx="9035384" cy="485729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624387" y="4912944"/>
            <a:ext cx="7567613" cy="209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/>
              <a:t>This is where you were in June</a:t>
            </a:r>
            <a:r>
              <a:rPr lang="is-IS" sz="5000" dirty="0" smtClean="0"/>
              <a:t>… where are you now?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933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1531"/>
          <a:stretch/>
        </p:blipFill>
        <p:spPr>
          <a:xfrm>
            <a:off x="289596" y="281249"/>
            <a:ext cx="9811334" cy="5033958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624387" y="4912944"/>
            <a:ext cx="7567613" cy="209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/>
              <a:t>This is where you were in June</a:t>
            </a:r>
            <a:r>
              <a:rPr lang="is-IS" sz="5000" dirty="0" smtClean="0"/>
              <a:t>… where are you now?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43952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Report Out On: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90951"/>
            <a:ext cx="10515600" cy="22987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Summer work</a:t>
            </a:r>
            <a:br>
              <a:rPr lang="en-US" sz="4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In-service training</a:t>
            </a:r>
            <a:br>
              <a:rPr lang="en-US" sz="4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Coaching</a:t>
            </a:r>
          </a:p>
        </p:txBody>
      </p:sp>
    </p:spTree>
    <p:extLst>
      <p:ext uri="{BB962C8B-B14F-4D97-AF65-F5344CB8AC3E}">
        <p14:creationId xmlns:p14="http://schemas.microsoft.com/office/powerpoint/2010/main" val="10087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Charlotte - CW PBIS Self-Assessment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25" y="2499132"/>
            <a:ext cx="7040331" cy="41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Jericho – Self-Monitoring of Skills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2556802"/>
            <a:ext cx="7378700" cy="40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We’ve </a:t>
            </a:r>
            <a:r>
              <a:rPr lang="en-US" dirty="0"/>
              <a:t>B</a:t>
            </a:r>
            <a:r>
              <a:rPr lang="en-US" dirty="0" smtClean="0"/>
              <a:t>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049440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/>
              <a:t>What struggles have you encountered?</a:t>
            </a:r>
            <a:br>
              <a:rPr lang="en-US" sz="5000" dirty="0" smtClean="0"/>
            </a:b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>What are you proud of?</a:t>
            </a:r>
            <a:br>
              <a:rPr lang="en-US" sz="5000" dirty="0" smtClean="0"/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Summer work</a:t>
            </a:r>
            <a:br>
              <a:rPr lang="en-US" sz="4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In-service training</a:t>
            </a:r>
            <a:br>
              <a:rPr lang="en-US" sz="4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Coaching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5400" dirty="0">
                <a:solidFill>
                  <a:schemeClr val="bg2">
                    <a:lumMod val="25000"/>
                  </a:schemeClr>
                </a:solidFill>
              </a:rPr>
            </a:b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0906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</a:t>
            </a:r>
            <a:r>
              <a:rPr lang="en-US" dirty="0" smtClean="0"/>
              <a:t>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Continued full staff PD?</a:t>
            </a:r>
          </a:p>
          <a:p>
            <a:r>
              <a:rPr lang="en-US" dirty="0" smtClean="0"/>
              <a:t>Coaching?</a:t>
            </a:r>
          </a:p>
          <a:p>
            <a:pPr lvl="1"/>
            <a:r>
              <a:rPr lang="en-US" dirty="0" smtClean="0"/>
              <a:t>Coach – teacher</a:t>
            </a:r>
          </a:p>
          <a:p>
            <a:pPr lvl="1"/>
            <a:r>
              <a:rPr lang="en-US" dirty="0" smtClean="0"/>
              <a:t>Peer coaching</a:t>
            </a:r>
          </a:p>
          <a:p>
            <a:pPr lvl="1"/>
            <a:r>
              <a:rPr lang="en-US" dirty="0" smtClean="0"/>
              <a:t>Self-monitoring</a:t>
            </a:r>
          </a:p>
        </p:txBody>
      </p:sp>
    </p:spTree>
    <p:extLst>
      <p:ext uri="{BB962C8B-B14F-4D97-AF65-F5344CB8AC3E}">
        <p14:creationId xmlns:p14="http://schemas.microsoft.com/office/powerpoint/2010/main" val="14304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585" y="1868155"/>
            <a:ext cx="10319479" cy="4351338"/>
          </a:xfrm>
        </p:spPr>
        <p:txBody>
          <a:bodyPr/>
          <a:lstStyle/>
          <a:p>
            <a:r>
              <a:rPr lang="en-US" dirty="0"/>
              <a:t>Post-implementation </a:t>
            </a:r>
            <a:r>
              <a:rPr lang="en-US" dirty="0" smtClean="0"/>
              <a:t>assessments:</a:t>
            </a:r>
            <a:endParaRPr lang="en-US" dirty="0"/>
          </a:p>
          <a:p>
            <a:pPr lvl="1"/>
            <a:r>
              <a:rPr lang="en-US" dirty="0"/>
              <a:t>Walkthroughs</a:t>
            </a:r>
          </a:p>
          <a:p>
            <a:pPr lvl="1"/>
            <a:r>
              <a:rPr lang="en-US" dirty="0"/>
              <a:t>Self-Assessments</a:t>
            </a:r>
          </a:p>
          <a:p>
            <a:r>
              <a:rPr lang="en-US" dirty="0"/>
              <a:t>Share baseline and post-implementation results to staff in the aggregate at a staff meeting and celebrate growth!</a:t>
            </a:r>
          </a:p>
          <a:p>
            <a:r>
              <a:rPr lang="en-US" dirty="0"/>
              <a:t>Update Action Plan</a:t>
            </a:r>
          </a:p>
        </p:txBody>
      </p:sp>
    </p:spTree>
    <p:extLst>
      <p:ext uri="{BB962C8B-B14F-4D97-AF65-F5344CB8AC3E}">
        <p14:creationId xmlns:p14="http://schemas.microsoft.com/office/powerpoint/2010/main" val="4799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to Connect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to connect with Brandi during Cohort 2’s webinars (last half hour)</a:t>
            </a:r>
          </a:p>
          <a:p>
            <a:r>
              <a:rPr lang="en-US" dirty="0" smtClean="0"/>
              <a:t>Will keep you posted on dates</a:t>
            </a:r>
          </a:p>
        </p:txBody>
      </p:sp>
    </p:spTree>
    <p:extLst>
      <p:ext uri="{BB962C8B-B14F-4D97-AF65-F5344CB8AC3E}">
        <p14:creationId xmlns:p14="http://schemas.microsoft.com/office/powerpoint/2010/main" val="1820267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VTPBIS State Team will analyze overall classroom ODRs (this year vs. last year)</a:t>
            </a:r>
          </a:p>
          <a:p>
            <a:r>
              <a:rPr lang="en-US" dirty="0" smtClean="0"/>
              <a:t>Survey to CPBCs 2x/year</a:t>
            </a:r>
          </a:p>
          <a:p>
            <a:pPr lvl="1"/>
            <a:r>
              <a:rPr lang="en-US" dirty="0" smtClean="0"/>
              <a:t>Training data</a:t>
            </a:r>
          </a:p>
          <a:p>
            <a:pPr lvl="1"/>
            <a:r>
              <a:rPr lang="en-US" dirty="0" smtClean="0"/>
              <a:t>Coaching data</a:t>
            </a:r>
          </a:p>
          <a:p>
            <a:pPr lvl="1"/>
            <a:r>
              <a:rPr lang="en-US" dirty="0" smtClean="0"/>
              <a:t>Classroom ODR rates for specified teachers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05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to Inform Cohort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95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Calendar </a:t>
            </a:r>
            <a:r>
              <a:rPr lang="en-US" dirty="0"/>
              <a:t>of Activities: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docs.google.com/document/d/1AV6mavGxHlJ08KyRTPl7apMsuTuBzoeJL6X2h1SX-4A/edit</a:t>
            </a:r>
            <a:endParaRPr lang="en-US" dirty="0" smtClean="0"/>
          </a:p>
          <a:p>
            <a:r>
              <a:rPr lang="en-US" dirty="0" smtClean="0"/>
              <a:t>NE </a:t>
            </a:r>
            <a:r>
              <a:rPr lang="en-US" dirty="0"/>
              <a:t>PBIS Website: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neswpbs.org/VT-Area</a:t>
            </a:r>
            <a:endParaRPr lang="en-US" dirty="0" smtClean="0"/>
          </a:p>
          <a:p>
            <a:r>
              <a:rPr lang="en-US" dirty="0" smtClean="0"/>
              <a:t>Each other!</a:t>
            </a:r>
          </a:p>
          <a:p>
            <a:r>
              <a:rPr lang="en-US" dirty="0" smtClean="0"/>
              <a:t>Brandi, Amy, and Sherry</a:t>
            </a:r>
          </a:p>
        </p:txBody>
      </p:sp>
    </p:spTree>
    <p:extLst>
      <p:ext uri="{BB962C8B-B14F-4D97-AF65-F5344CB8AC3E}">
        <p14:creationId xmlns:p14="http://schemas.microsoft.com/office/powerpoint/2010/main" val="16492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800350"/>
            <a:ext cx="10515600" cy="1114425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help schools build their capacity to support teachers' implementation of evidence-based classroom management practices (e.g., behavior specific praise, opportunities to respond, </a:t>
            </a:r>
            <a:r>
              <a:rPr lang="en-US" dirty="0" smtClean="0"/>
              <a:t>etc.)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51" y="4193502"/>
            <a:ext cx="4212793" cy="23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/>
          <a:stretch/>
        </p:blipFill>
        <p:spPr>
          <a:xfrm>
            <a:off x="-8405" y="0"/>
            <a:ext cx="12200405" cy="6858000"/>
          </a:xfrm>
        </p:spPr>
      </p:pic>
      <p:sp>
        <p:nvSpPr>
          <p:cNvPr id="2" name="Oval 1"/>
          <p:cNvSpPr/>
          <p:nvPr/>
        </p:nvSpPr>
        <p:spPr>
          <a:xfrm>
            <a:off x="10706100" y="1066800"/>
            <a:ext cx="1333500" cy="4000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1562100" y="0"/>
            <a:ext cx="9043516" cy="59626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61616" y="64881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7575D1"/>
                </a:solidFill>
                <a:latin typeface="Arial"/>
                <a:cs typeface="Arial"/>
              </a:rPr>
              <a:t>(adapted from Simonsen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MasSuga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Briere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Freeman, Myers, Scott, &amp;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Sugai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</a:t>
            </a:r>
            <a:r>
              <a:rPr lang="en-US" dirty="0" smtClean="0">
                <a:solidFill>
                  <a:srgbClr val="7575D1"/>
                </a:solidFill>
                <a:latin typeface="Arial"/>
                <a:cs typeface="Arial"/>
              </a:rPr>
              <a:t> 2013)</a:t>
            </a:r>
            <a:endParaRPr lang="en-US" dirty="0">
              <a:solidFill>
                <a:srgbClr val="7575D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Used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62" y="1304842"/>
            <a:ext cx="8958013" cy="5553158"/>
          </a:xfrm>
        </p:spPr>
      </p:pic>
    </p:spTree>
    <p:extLst>
      <p:ext uri="{BB962C8B-B14F-4D97-AF65-F5344CB8AC3E}">
        <p14:creationId xmlns:p14="http://schemas.microsoft.com/office/powerpoint/2010/main" val="15934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73799"/>
            <a:ext cx="12192000" cy="557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Train-the-trainer, coach-the-coach, or turn-key approach to building capacity.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669337" y="390282"/>
            <a:ext cx="5816600" cy="5664199"/>
          </a:xfrm>
          <a:prstGeom prst="ellipse">
            <a:avLst/>
          </a:prstGeom>
          <a:solidFill>
            <a:schemeClr val="bg1">
              <a:alpha val="50195"/>
            </a:scheme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 b="1"/>
          </a:p>
        </p:txBody>
      </p:sp>
      <p:grpSp>
        <p:nvGrpSpPr>
          <p:cNvPr id="18" name="Group 17"/>
          <p:cNvGrpSpPr/>
          <p:nvPr/>
        </p:nvGrpSpPr>
        <p:grpSpPr>
          <a:xfrm>
            <a:off x="4051419" y="1207941"/>
            <a:ext cx="3012168" cy="2774302"/>
            <a:chOff x="4546600" y="2663825"/>
            <a:chExt cx="2209800" cy="2209800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 rot="18341135">
              <a:off x="5122105" y="3732382"/>
              <a:ext cx="11485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90099" y="3016359"/>
            <a:ext cx="3034998" cy="2795039"/>
            <a:chOff x="5156200" y="3806825"/>
            <a:chExt cx="2362200" cy="220980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635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000" b="1"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671541" y="4521618"/>
              <a:ext cx="13315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27567" y="1193870"/>
            <a:ext cx="3017220" cy="2774302"/>
            <a:chOff x="5842000" y="2663825"/>
            <a:chExt cx="2286000" cy="2209800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635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 rot="2905354">
              <a:off x="6557807" y="3679856"/>
              <a:ext cx="738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70568" y="803652"/>
            <a:ext cx="2286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ea typeface="Arial" pitchFamily="-1" charset="0"/>
                <a:cs typeface="Arial" pitchFamily="-1" charset="0"/>
              </a:rPr>
              <a:t>OUTCOMES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/>
          <a:srcRect t="14703" b="14703"/>
          <a:stretch>
            <a:fillRect/>
          </a:stretch>
        </p:blipFill>
        <p:spPr bwMode="auto">
          <a:xfrm>
            <a:off x="5749051" y="4429645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043" y="1666646"/>
            <a:ext cx="813755" cy="1049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315" y="1417751"/>
            <a:ext cx="815816" cy="984509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3455" y="2362987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6432" y="1624534"/>
            <a:ext cx="3055297" cy="3919016"/>
            <a:chOff x="76432" y="1624534"/>
            <a:chExt cx="4762500" cy="5824934"/>
          </a:xfrm>
        </p:grpSpPr>
        <p:sp>
          <p:nvSpPr>
            <p:cNvPr id="22" name="Rounded Rectangle 21"/>
            <p:cNvSpPr/>
            <p:nvPr/>
          </p:nvSpPr>
          <p:spPr>
            <a:xfrm>
              <a:off x="76432" y="1624534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VT PBIS BEST Team</a:t>
              </a:r>
              <a:endParaRPr lang="en-US" sz="2400" b="1" dirty="0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1019407" y="2931840"/>
              <a:ext cx="2876550" cy="914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supports</a:t>
              </a:r>
              <a:endParaRPr lang="en-US" sz="1400" b="1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6432" y="3920456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Classroom Behavior Practice Coaches</a:t>
              </a:r>
              <a:endParaRPr lang="en-US" sz="2400" b="1" dirty="0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1019407" y="5227762"/>
              <a:ext cx="2876550" cy="914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who</a:t>
              </a:r>
            </a:p>
            <a:p>
              <a:pPr algn="ctr"/>
              <a:r>
                <a:rPr lang="en-US" sz="1400" b="1" dirty="0" smtClean="0"/>
                <a:t>support</a:t>
              </a:r>
              <a:endParaRPr lang="en-US" sz="1400" b="1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6432" y="6268368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Teachers within School(s)</a:t>
              </a:r>
              <a:endParaRPr lang="en-US" sz="2400" b="1" dirty="0"/>
            </a:p>
          </p:txBody>
        </p:sp>
      </p:grpSp>
      <p:sp>
        <p:nvSpPr>
          <p:cNvPr id="28" name="Cloud Callout 27"/>
          <p:cNvSpPr/>
          <p:nvPr/>
        </p:nvSpPr>
        <p:spPr>
          <a:xfrm>
            <a:off x="8682097" y="1715845"/>
            <a:ext cx="3167004" cy="3827705"/>
          </a:xfrm>
          <a:prstGeom prst="cloudCallout">
            <a:avLst>
              <a:gd name="adj1" fmla="val -65068"/>
              <a:gd name="adj2" fmla="val 70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Consider these elements at each level.</a:t>
            </a:r>
          </a:p>
          <a:p>
            <a:pPr algn="ctr"/>
            <a:endParaRPr lang="en-US" sz="2000" dirty="0" smtClean="0"/>
          </a:p>
          <a:p>
            <a:pPr marL="298450"/>
            <a:r>
              <a:rPr lang="en-US" sz="2000" dirty="0" smtClean="0"/>
              <a:t>-VT PBIS Team</a:t>
            </a:r>
          </a:p>
          <a:p>
            <a:pPr marL="298450"/>
            <a:endParaRPr lang="en-US" sz="2000" dirty="0" smtClean="0"/>
          </a:p>
          <a:p>
            <a:pPr marL="298450"/>
            <a:r>
              <a:rPr lang="en-US" sz="2000" dirty="0" smtClean="0"/>
              <a:t>-CBPC and School Team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49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950" y="1825624"/>
            <a:ext cx="9546849" cy="5032375"/>
          </a:xfrm>
        </p:spPr>
        <p:txBody>
          <a:bodyPr>
            <a:normAutofit/>
          </a:bodyPr>
          <a:lstStyle/>
          <a:p>
            <a:r>
              <a:rPr lang="en-US" sz="2800" dirty="0"/>
              <a:t>Existing Data</a:t>
            </a:r>
          </a:p>
          <a:p>
            <a:pPr lvl="1"/>
            <a:r>
              <a:rPr lang="en-US" sz="2400" dirty="0"/>
              <a:t>Classroom Office Discipline Referrals (ODR)</a:t>
            </a:r>
          </a:p>
          <a:p>
            <a:pPr lvl="1"/>
            <a:r>
              <a:rPr lang="en-US" sz="2400" dirty="0"/>
              <a:t>Classroom Item on Tiered Fidelity Inventory (TFI)</a:t>
            </a:r>
          </a:p>
          <a:p>
            <a:endParaRPr lang="en-US" sz="2800" dirty="0"/>
          </a:p>
          <a:p>
            <a:r>
              <a:rPr lang="en-US" sz="2800" dirty="0"/>
              <a:t>Checklists During Training</a:t>
            </a:r>
          </a:p>
          <a:p>
            <a:pPr lvl="1"/>
            <a:r>
              <a:rPr lang="en-US" sz="2400" dirty="0"/>
              <a:t>Classroom Management Assessment (CMA)</a:t>
            </a:r>
          </a:p>
          <a:p>
            <a:pPr lvl="1"/>
            <a:r>
              <a:rPr lang="en-US" sz="2400" dirty="0"/>
              <a:t>Classroom Systems Assessment (CSA)</a:t>
            </a:r>
          </a:p>
          <a:p>
            <a:pPr lvl="1"/>
            <a:endParaRPr lang="en-US" sz="2000" dirty="0"/>
          </a:p>
          <a:p>
            <a:r>
              <a:rPr lang="en-US" sz="2800" dirty="0"/>
              <a:t>Possible Additional Sources of Data</a:t>
            </a:r>
          </a:p>
          <a:p>
            <a:pPr lvl="1"/>
            <a:r>
              <a:rPr lang="en-US" sz="2400" dirty="0"/>
              <a:t>School Climate </a:t>
            </a:r>
            <a:r>
              <a:rPr lang="en-US" sz="2400" dirty="0" smtClean="0"/>
              <a:t>Survey</a:t>
            </a:r>
          </a:p>
          <a:p>
            <a:pPr lvl="1"/>
            <a:r>
              <a:rPr lang="en-US" sz="2400" dirty="0" smtClean="0"/>
              <a:t>Direct Observations (by self, peer, coach, etc.)</a:t>
            </a:r>
            <a:endParaRPr lang="en-US" sz="2400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32717" y="31820"/>
            <a:ext cx="3017220" cy="2774302"/>
            <a:chOff x="5842000" y="2663825"/>
            <a:chExt cx="2286000" cy="2209800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635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 rot="2905354">
              <a:off x="6557807" y="3679856"/>
              <a:ext cx="738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465" y="255701"/>
            <a:ext cx="815816" cy="98450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88605" y="1200937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874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</TotalTime>
  <Words>933</Words>
  <Application>Microsoft Macintosh PowerPoint</Application>
  <PresentationFormat>Widescreen</PresentationFormat>
  <Paragraphs>235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Britannic Bold</vt:lpstr>
      <vt:lpstr>Calibri</vt:lpstr>
      <vt:lpstr>Calibri Light</vt:lpstr>
      <vt:lpstr>ＭＳ Ｐゴシック</vt:lpstr>
      <vt:lpstr>ヒラギノ角ゴ Pro W3</vt:lpstr>
      <vt:lpstr>Arial</vt:lpstr>
      <vt:lpstr>Office Theme</vt:lpstr>
      <vt:lpstr>Default Design</vt:lpstr>
      <vt:lpstr>1_Default Design</vt:lpstr>
      <vt:lpstr>2_Default Design</vt:lpstr>
      <vt:lpstr>Classroom Behavior  Practice Coaching (CBPC)  Cohort 1 Meeting</vt:lpstr>
      <vt:lpstr>Agenda</vt:lpstr>
      <vt:lpstr>Where We’ve Been</vt:lpstr>
      <vt:lpstr>Our Goal</vt:lpstr>
      <vt:lpstr>PowerPoint Presentation</vt:lpstr>
      <vt:lpstr>PowerPoint Presentation</vt:lpstr>
      <vt:lpstr>Materials Used</vt:lpstr>
      <vt:lpstr>Skills</vt:lpstr>
      <vt:lpstr>Evaluation Tools</vt:lpstr>
      <vt:lpstr>Training in Practices</vt:lpstr>
      <vt:lpstr>Interactive Map of Core Features</vt:lpstr>
      <vt:lpstr>Tables with Definitions, Examples, Non-Examples, and Resources</vt:lpstr>
      <vt:lpstr>Decision Making Chart</vt:lpstr>
      <vt:lpstr>PowerPoint Presentation</vt:lpstr>
      <vt:lpstr>PowerPoint Presentation</vt:lpstr>
      <vt:lpstr>On-Going Coaching &amp; Performance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Plan</vt:lpstr>
      <vt:lpstr>Status Check</vt:lpstr>
      <vt:lpstr>This is where you were in June… where are you now?</vt:lpstr>
      <vt:lpstr>PowerPoint Presentation</vt:lpstr>
      <vt:lpstr>PowerPoint Presentation</vt:lpstr>
      <vt:lpstr> Report Out On: </vt:lpstr>
      <vt:lpstr>Example</vt:lpstr>
      <vt:lpstr>Example</vt:lpstr>
      <vt:lpstr>What struggles have you encountered?  What are you proud of? Summer work In-service training Coaching </vt:lpstr>
      <vt:lpstr>Next Steps</vt:lpstr>
      <vt:lpstr>What’s Next?</vt:lpstr>
      <vt:lpstr>What’s Next?</vt:lpstr>
      <vt:lpstr>Opportunity to Connect</vt:lpstr>
      <vt:lpstr>Data Collection</vt:lpstr>
      <vt:lpstr>Feedback to Inform Cohort 2</vt:lpstr>
      <vt:lpstr>Resources Reminders</vt:lpstr>
      <vt:lpstr>Questions?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It Happen: Vermont’s Strategy for Building and Growing Classroom Behavior Practice Coaches</dc:title>
  <dc:creator>Amy Wheeler-Sutton</dc:creator>
  <cp:lastModifiedBy>Amy Wheeler-Sutton</cp:lastModifiedBy>
  <cp:revision>56</cp:revision>
  <dcterms:created xsi:type="dcterms:W3CDTF">2017-05-05T15:12:42Z</dcterms:created>
  <dcterms:modified xsi:type="dcterms:W3CDTF">2017-10-06T14:59:40Z</dcterms:modified>
</cp:coreProperties>
</file>