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59" r:id="rId2"/>
  </p:sldMasterIdLst>
  <p:notesMasterIdLst>
    <p:notesMasterId r:id="rId27"/>
  </p:notesMasterIdLst>
  <p:sldIdLst>
    <p:sldId id="256" r:id="rId3"/>
    <p:sldId id="293" r:id="rId4"/>
    <p:sldId id="295" r:id="rId5"/>
    <p:sldId id="257" r:id="rId6"/>
    <p:sldId id="262" r:id="rId7"/>
    <p:sldId id="266" r:id="rId8"/>
    <p:sldId id="268" r:id="rId9"/>
    <p:sldId id="272" r:id="rId10"/>
    <p:sldId id="291" r:id="rId11"/>
    <p:sldId id="273" r:id="rId12"/>
    <p:sldId id="286" r:id="rId13"/>
    <p:sldId id="289" r:id="rId14"/>
    <p:sldId id="287" r:id="rId15"/>
    <p:sldId id="285" r:id="rId16"/>
    <p:sldId id="263" r:id="rId17"/>
    <p:sldId id="264" r:id="rId18"/>
    <p:sldId id="275" r:id="rId19"/>
    <p:sldId id="290" r:id="rId20"/>
    <p:sldId id="270" r:id="rId21"/>
    <p:sldId id="297" r:id="rId22"/>
    <p:sldId id="296" r:id="rId23"/>
    <p:sldId id="298" r:id="rId24"/>
    <p:sldId id="299" r:id="rId25"/>
    <p:sldId id="288" r:id="rId26"/>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4625"/>
    <a:srgbClr val="EEB5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84ADBE3-A0D2-4F08-AE54-DD26E41AE75C}">
  <a:tblStyle styleId="{584ADBE3-A0D2-4F08-AE54-DD26E41AE75C}" styleName="Table_0">
    <a:wholeTbl>
      <a:tcTxStyle b="off" i="off">
        <a:font>
          <a:latin typeface="Gill Sans MT"/>
          <a:ea typeface="Gill Sans MT"/>
          <a:cs typeface="Gill Sans MT"/>
        </a:font>
        <a:schemeClr val="dk1"/>
      </a:tcTxStyle>
      <a:tcStyle>
        <a:tcBdr>
          <a:left>
            <a:ln w="12700" cap="flat" cmpd="sng">
              <a:solidFill>
                <a:schemeClr val="accent4"/>
              </a:solidFill>
              <a:prstDash val="solid"/>
              <a:round/>
              <a:headEnd type="none" w="med" len="med"/>
              <a:tailEnd type="none" w="med" len="med"/>
            </a:ln>
          </a:left>
          <a:right>
            <a:ln w="12700" cap="flat" cmpd="sng">
              <a:solidFill>
                <a:schemeClr val="accent4"/>
              </a:solidFill>
              <a:prstDash val="solid"/>
              <a:round/>
              <a:headEnd type="none" w="med" len="med"/>
              <a:tailEnd type="none" w="med" len="med"/>
            </a:ln>
          </a:right>
          <a:top>
            <a:ln w="12700" cap="flat" cmpd="sng">
              <a:solidFill>
                <a:schemeClr val="accent4"/>
              </a:solidFill>
              <a:prstDash val="solid"/>
              <a:round/>
              <a:headEnd type="none" w="med" len="med"/>
              <a:tailEnd type="none" w="med" len="med"/>
            </a:ln>
          </a:top>
          <a:bottom>
            <a:ln w="12700" cap="flat" cmpd="sng">
              <a:solidFill>
                <a:schemeClr val="accent4"/>
              </a:solidFill>
              <a:prstDash val="solid"/>
              <a:round/>
              <a:headEnd type="none" w="med" len="med"/>
              <a:tailEnd type="none" w="med" len="med"/>
            </a:ln>
          </a:bottom>
          <a:insideH>
            <a:ln w="12700" cap="flat" cmpd="sng">
              <a:solidFill>
                <a:schemeClr val="accent4"/>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EF3F7"/>
          </a:solidFill>
        </a:fill>
      </a:tcStyle>
    </a:band1H>
    <a:band1V>
      <a:tcStyle>
        <a:tcBdr/>
        <a:fill>
          <a:solidFill>
            <a:srgbClr val="EEF3F7"/>
          </a:solidFill>
        </a:fill>
      </a:tcStyle>
    </a:band1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med" len="med"/>
              <a:tailEnd type="none" w="med" len="med"/>
            </a:ln>
          </a:top>
        </a:tcBdr>
        <a:fill>
          <a:solidFill>
            <a:schemeClr val="lt1"/>
          </a:solidFill>
        </a:fill>
      </a:tcStyle>
    </a:lastRow>
    <a:firstRow>
      <a:tcTxStyle b="on" i="off">
        <a:font>
          <a:latin typeface="Gill Sans MT"/>
          <a:ea typeface="Gill Sans MT"/>
          <a:cs typeface="Gill Sans MT"/>
        </a:font>
        <a:schemeClr val="lt1"/>
      </a:tcTxStyle>
      <a:tcStyle>
        <a:tcBdr/>
        <a:fill>
          <a:solidFill>
            <a:schemeClr val="accent4"/>
          </a:solidFill>
        </a:fill>
      </a:tcStyle>
    </a:firstRow>
  </a:tblStyle>
  <a:tblStyle styleId="{129A59D6-B4BA-4E35-A8CA-F442BAF25B2A}" styleName="Table_1">
    <a:wholeTbl>
      <a:tcTxStyle b="off" i="off">
        <a:font>
          <a:latin typeface="Gill Sans MT"/>
          <a:ea typeface="Gill Sans MT"/>
          <a:cs typeface="Gill Sans MT"/>
        </a:font>
        <a:schemeClr val="dk1"/>
      </a:tcTxStyle>
      <a:tcStyle>
        <a:tcBdr>
          <a:left>
            <a:ln w="12700" cap="flat" cmpd="sng">
              <a:solidFill>
                <a:schemeClr val="accent2"/>
              </a:solidFill>
              <a:prstDash val="solid"/>
              <a:round/>
              <a:headEnd type="none" w="med" len="med"/>
              <a:tailEnd type="none" w="med" len="med"/>
            </a:ln>
          </a:left>
          <a:right>
            <a:ln w="12700" cap="flat" cmpd="sng">
              <a:solidFill>
                <a:schemeClr val="accent2"/>
              </a:solidFill>
              <a:prstDash val="solid"/>
              <a:round/>
              <a:headEnd type="none" w="med" len="med"/>
              <a:tailEnd type="none" w="med" len="med"/>
            </a:ln>
          </a:right>
          <a:top>
            <a:ln w="12700" cap="flat" cmpd="sng">
              <a:solidFill>
                <a:schemeClr val="accent2"/>
              </a:solidFill>
              <a:prstDash val="solid"/>
              <a:round/>
              <a:headEnd type="none" w="med" len="med"/>
              <a:tailEnd type="none" w="med" len="med"/>
            </a:ln>
          </a:top>
          <a:bottom>
            <a:ln w="12700" cap="flat" cmpd="sng">
              <a:solidFill>
                <a:schemeClr val="accent2"/>
              </a:solidFill>
              <a:prstDash val="solid"/>
              <a:round/>
              <a:headEnd type="none" w="med" len="med"/>
              <a:tailEnd type="none" w="med" len="med"/>
            </a:ln>
          </a:bottom>
          <a:insideH>
            <a:ln w="12700" cap="flat" cmpd="sng">
              <a:solidFill>
                <a:schemeClr val="accent2"/>
              </a:solidFill>
              <a:prstDash val="solid"/>
              <a:round/>
              <a:headEnd type="none" w="med" len="med"/>
              <a:tailEnd type="none" w="med" len="med"/>
            </a:ln>
          </a:insideH>
          <a:insideV>
            <a:ln w="12700" cap="flat" cmpd="sng">
              <a:solidFill>
                <a:schemeClr val="accent2"/>
              </a:solidFill>
              <a:prstDash val="solid"/>
              <a:round/>
              <a:headEnd type="none" w="med" len="med"/>
              <a:tailEnd type="none" w="med" len="med"/>
            </a:ln>
          </a:insideV>
        </a:tcBdr>
        <a:fill>
          <a:solidFill>
            <a:srgbClr val="FFFFFF">
              <a:alpha val="0"/>
            </a:srgbClr>
          </a:solid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accent2"/>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75"/>
  </p:normalViewPr>
  <p:slideViewPr>
    <p:cSldViewPr snapToGrid="0">
      <p:cViewPr varScale="1">
        <p:scale>
          <a:sx n="114" d="100"/>
          <a:sy n="114" d="100"/>
        </p:scale>
        <p:origin x="20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48" Type="http://schemas.microsoft.com/office/2015/10/relationships/revisionInfo" Target="revisionInfo.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70238" cy="48101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143375" y="0"/>
            <a:ext cx="3170238" cy="48101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31837" y="4560887"/>
            <a:ext cx="5851525" cy="4321173"/>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8600"/>
            <a:ext cx="3170238" cy="48101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143375" y="9118600"/>
            <a:ext cx="3170238" cy="481013"/>
          </a:xfrm>
          <a:prstGeom prst="rect">
            <a:avLst/>
          </a:prstGeom>
          <a:noFill/>
          <a:ln>
            <a:noFill/>
          </a:ln>
        </p:spPr>
        <p:txBody>
          <a:bodyPr lIns="96650" tIns="48325" rIns="96650" bIns="4832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mailto:cortney.keene@uvm.edu"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mailto:cortney.keene@uvm.edu"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731837" y="4560887"/>
            <a:ext cx="5851525" cy="432117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a:t>Introduce ourselves</a:t>
            </a:r>
          </a:p>
        </p:txBody>
      </p:sp>
      <p:sp>
        <p:nvSpPr>
          <p:cNvPr id="85" name="Shape 85"/>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8" name="Shape 428"/>
          <p:cNvSpPr txBox="1">
            <a:spLocks noGrp="1"/>
          </p:cNvSpPr>
          <p:nvPr>
            <p:ph type="body" idx="1"/>
          </p:nvPr>
        </p:nvSpPr>
        <p:spPr>
          <a:xfrm>
            <a:off x="731837" y="4560887"/>
            <a:ext cx="5851500" cy="4321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a:t>Teri</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Provide TFI Tier III Support Plan Worksheet as a resource</a:t>
            </a:r>
          </a:p>
        </p:txBody>
      </p:sp>
      <p:sp>
        <p:nvSpPr>
          <p:cNvPr id="429" name="Shape 429"/>
          <p:cNvSpPr txBox="1">
            <a:spLocks noGrp="1"/>
          </p:cNvSpPr>
          <p:nvPr>
            <p:ph type="sldNum" idx="12"/>
          </p:nvPr>
        </p:nvSpPr>
        <p:spPr>
          <a:xfrm>
            <a:off x="4143375" y="9118600"/>
            <a:ext cx="3170099" cy="480900"/>
          </a:xfrm>
          <a:prstGeom prst="rect">
            <a:avLst/>
          </a:prstGeom>
          <a:noFill/>
          <a:ln>
            <a:noFill/>
          </a:ln>
        </p:spPr>
        <p:txBody>
          <a:bodyPr lIns="96650" tIns="48325" rIns="96650" bIns="483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0" name="Shape 130"/>
          <p:cNvSpPr txBox="1">
            <a:spLocks noGrp="1"/>
          </p:cNvSpPr>
          <p:nvPr>
            <p:ph type="body" idx="1"/>
          </p:nvPr>
        </p:nvSpPr>
        <p:spPr>
          <a:xfrm>
            <a:off x="731837" y="4560887"/>
            <a:ext cx="5851500" cy="4321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a:t>Cortney</a:t>
            </a:r>
          </a:p>
          <a:p>
            <a:pPr lvl="0" rtl="0">
              <a:spcBef>
                <a:spcPts val="0"/>
              </a:spcBef>
              <a:buClr>
                <a:schemeClr val="dk1"/>
              </a:buClr>
              <a:buSzPct val="25000"/>
              <a:buFont typeface="Arial"/>
              <a:buNone/>
            </a:pPr>
            <a:r>
              <a:rPr lang="en-US"/>
              <a:t>padlet.com</a:t>
            </a:r>
          </a:p>
          <a:p>
            <a:pPr lvl="0" rtl="0">
              <a:spcBef>
                <a:spcPts val="0"/>
              </a:spcBef>
              <a:buClr>
                <a:schemeClr val="dk1"/>
              </a:buClr>
              <a:buSzPct val="25000"/>
              <a:buFont typeface="Arial"/>
              <a:buNone/>
            </a:pPr>
            <a:r>
              <a:rPr lang="en-US"/>
              <a:t>login in: </a:t>
            </a:r>
            <a:r>
              <a:rPr lang="en-US" u="sng">
                <a:solidFill>
                  <a:schemeClr val="hlink"/>
                </a:solidFill>
                <a:hlinkClick r:id="rId3"/>
              </a:rPr>
              <a:t>cortney.keene@uvm.edu</a:t>
            </a:r>
            <a:r>
              <a:rPr lang="en-US"/>
              <a:t> </a:t>
            </a:r>
          </a:p>
          <a:p>
            <a:pPr lvl="0" rtl="0">
              <a:spcBef>
                <a:spcPts val="0"/>
              </a:spcBef>
              <a:buClr>
                <a:schemeClr val="dk1"/>
              </a:buClr>
              <a:buSzPct val="25000"/>
              <a:buFont typeface="Arial"/>
              <a:buNone/>
            </a:pPr>
            <a:r>
              <a:rPr lang="en-US"/>
              <a:t>password: pbisuvm</a:t>
            </a:r>
          </a:p>
          <a:p>
            <a:pPr lvl="0" rtl="0">
              <a:spcBef>
                <a:spcPts val="0"/>
              </a:spcBef>
              <a:buClr>
                <a:schemeClr val="dk1"/>
              </a:buClr>
              <a:buSzPct val="25000"/>
              <a:buFont typeface="Arial"/>
              <a:buNone/>
            </a:pPr>
            <a:r>
              <a:rPr lang="en-US"/>
              <a:t>refresh every once in a while</a:t>
            </a:r>
          </a:p>
        </p:txBody>
      </p:sp>
      <p:sp>
        <p:nvSpPr>
          <p:cNvPr id="131" name="Shape 131"/>
          <p:cNvSpPr txBox="1">
            <a:spLocks noGrp="1"/>
          </p:cNvSpPr>
          <p:nvPr>
            <p:ph type="sldNum" idx="12"/>
          </p:nvPr>
        </p:nvSpPr>
        <p:spPr>
          <a:xfrm>
            <a:off x="4143375" y="9118600"/>
            <a:ext cx="3170099" cy="480900"/>
          </a:xfrm>
          <a:prstGeom prst="rect">
            <a:avLst/>
          </a:prstGeom>
          <a:noFill/>
          <a:ln>
            <a:noFill/>
          </a:ln>
        </p:spPr>
        <p:txBody>
          <a:bodyPr lIns="96650" tIns="48325" rIns="96650" bIns="483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7061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5" name="Shape 435"/>
          <p:cNvSpPr txBox="1">
            <a:spLocks noGrp="1"/>
          </p:cNvSpPr>
          <p:nvPr>
            <p:ph type="body" idx="1"/>
          </p:nvPr>
        </p:nvSpPr>
        <p:spPr>
          <a:xfrm>
            <a:off x="731837" y="4560887"/>
            <a:ext cx="5851500" cy="4321200"/>
          </a:xfrm>
          <a:prstGeom prst="rect">
            <a:avLst/>
          </a:prstGeom>
          <a:noFill/>
          <a:ln>
            <a:noFill/>
          </a:ln>
        </p:spPr>
        <p:txBody>
          <a:bodyPr lIns="91425" tIns="91425" rIns="91425" bIns="91425" anchor="t" anchorCtr="0">
            <a:noAutofit/>
          </a:bodyPr>
          <a:lstStyle/>
          <a:p>
            <a:pPr marL="228600" marR="0" lvl="0" indent="0" algn="l" rtl="0">
              <a:spcBef>
                <a:spcPts val="0"/>
              </a:spcBef>
              <a:spcAft>
                <a:spcPts val="0"/>
              </a:spcAft>
              <a:buClr>
                <a:schemeClr val="dk1"/>
              </a:buClr>
              <a:buSzPct val="25000"/>
              <a:buFont typeface="Arial"/>
              <a:buNone/>
            </a:pPr>
            <a:r>
              <a:rPr lang="en-US" dirty="0"/>
              <a:t>Assign 15-20 minutes per case.  Assign a time-keeper?  Stop 20 minutes before the end of the session in order to cover the rest of the slides.</a:t>
            </a:r>
          </a:p>
        </p:txBody>
      </p:sp>
      <p:sp>
        <p:nvSpPr>
          <p:cNvPr id="436" name="Shape 436"/>
          <p:cNvSpPr txBox="1">
            <a:spLocks noGrp="1"/>
          </p:cNvSpPr>
          <p:nvPr>
            <p:ph type="sldNum" idx="12"/>
          </p:nvPr>
        </p:nvSpPr>
        <p:spPr>
          <a:xfrm>
            <a:off x="4143375" y="9118600"/>
            <a:ext cx="3170099" cy="480900"/>
          </a:xfrm>
          <a:prstGeom prst="rect">
            <a:avLst/>
          </a:prstGeom>
          <a:noFill/>
          <a:ln>
            <a:noFill/>
          </a:ln>
        </p:spPr>
        <p:txBody>
          <a:bodyPr lIns="96650" tIns="48325" rIns="96650" bIns="483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731837" y="4560887"/>
            <a:ext cx="5851525" cy="432117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Teri</a:t>
            </a:r>
          </a:p>
          <a:p>
            <a:pPr marL="0" marR="0" lvl="0" indent="0" algn="l" rtl="0">
              <a:spcBef>
                <a:spcPts val="0"/>
              </a:spcBef>
              <a:spcAft>
                <a:spcPts val="0"/>
              </a:spcAft>
              <a:buClr>
                <a:schemeClr val="dk1"/>
              </a:buClr>
              <a:buSzPct val="25000"/>
              <a:buFont typeface="Arial"/>
              <a:buNone/>
            </a:pPr>
            <a:r>
              <a:rPr lang="en-US"/>
              <a:t>Interventions are insufficient = BSP plan does not address all stages of the Competing Behavior Pathway</a:t>
            </a:r>
          </a:p>
        </p:txBody>
      </p:sp>
      <p:sp>
        <p:nvSpPr>
          <p:cNvPr id="397" name="Shape 397"/>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731837" y="4560887"/>
            <a:ext cx="5851525" cy="4321173"/>
          </a:xfrm>
          <a:prstGeom prst="rect">
            <a:avLst/>
          </a:prstGeom>
        </p:spPr>
        <p:txBody>
          <a:bodyPr lIns="91425" tIns="91425" rIns="91425" bIns="91425" anchor="t" anchorCtr="0">
            <a:noAutofit/>
          </a:bodyPr>
          <a:lstStyle/>
          <a:p>
            <a:pPr lvl="0">
              <a:spcBef>
                <a:spcPts val="0"/>
              </a:spcBef>
              <a:buNone/>
            </a:pPr>
            <a:r>
              <a:rPr lang="en-US"/>
              <a:t>Teri</a:t>
            </a:r>
          </a:p>
        </p:txBody>
      </p:sp>
      <p:sp>
        <p:nvSpPr>
          <p:cNvPr id="138" name="Shape 13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731837" y="4560887"/>
            <a:ext cx="5851525" cy="4321173"/>
          </a:xfrm>
          <a:prstGeom prst="rect">
            <a:avLst/>
          </a:prstGeom>
        </p:spPr>
        <p:txBody>
          <a:bodyPr lIns="91425" tIns="91425" rIns="91425" bIns="91425" anchor="t" anchorCtr="0">
            <a:noAutofit/>
          </a:bodyPr>
          <a:lstStyle/>
          <a:p>
            <a:pPr lvl="0">
              <a:spcBef>
                <a:spcPts val="0"/>
              </a:spcBef>
              <a:buNone/>
            </a:pPr>
            <a:r>
              <a:rPr lang="en-US"/>
              <a:t>Teri</a:t>
            </a:r>
          </a:p>
        </p:txBody>
      </p:sp>
      <p:sp>
        <p:nvSpPr>
          <p:cNvPr id="144" name="Shape 14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3" name="Shape 273"/>
          <p:cNvSpPr txBox="1">
            <a:spLocks noGrp="1"/>
          </p:cNvSpPr>
          <p:nvPr>
            <p:ph type="body" idx="1"/>
          </p:nvPr>
        </p:nvSpPr>
        <p:spPr>
          <a:xfrm>
            <a:off x="731837" y="4560887"/>
            <a:ext cx="5851525" cy="432117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a:t>Cortney</a:t>
            </a:r>
          </a:p>
        </p:txBody>
      </p:sp>
      <p:sp>
        <p:nvSpPr>
          <p:cNvPr id="274" name="Shape 274"/>
          <p:cNvSpPr txBox="1">
            <a:spLocks noGrp="1"/>
          </p:cNvSpPr>
          <p:nvPr>
            <p:ph type="sldNum" idx="12"/>
          </p:nvPr>
        </p:nvSpPr>
        <p:spPr>
          <a:xfrm>
            <a:off x="4143375" y="9118600"/>
            <a:ext cx="3170238" cy="481013"/>
          </a:xfrm>
          <a:prstGeom prst="rect">
            <a:avLst/>
          </a:prstGeom>
          <a:noFill/>
          <a:ln>
            <a:noFill/>
          </a:ln>
        </p:spPr>
        <p:txBody>
          <a:bodyPr lIns="96650" tIns="48325" rIns="96650" bIns="4832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5" name="Shape 435"/>
          <p:cNvSpPr txBox="1">
            <a:spLocks noGrp="1"/>
          </p:cNvSpPr>
          <p:nvPr>
            <p:ph type="body" idx="1"/>
          </p:nvPr>
        </p:nvSpPr>
        <p:spPr>
          <a:xfrm>
            <a:off x="731837" y="4560887"/>
            <a:ext cx="5851500" cy="4321200"/>
          </a:xfrm>
          <a:prstGeom prst="rect">
            <a:avLst/>
          </a:prstGeom>
          <a:noFill/>
          <a:ln>
            <a:noFill/>
          </a:ln>
        </p:spPr>
        <p:txBody>
          <a:bodyPr lIns="91425" tIns="91425" rIns="91425" bIns="91425" anchor="t" anchorCtr="0">
            <a:noAutofit/>
          </a:bodyPr>
          <a:lstStyle/>
          <a:p>
            <a:pPr marL="228600" marR="0" lvl="0" indent="0" algn="l" rtl="0">
              <a:spcBef>
                <a:spcPts val="0"/>
              </a:spcBef>
              <a:spcAft>
                <a:spcPts val="0"/>
              </a:spcAft>
              <a:buClr>
                <a:schemeClr val="dk1"/>
              </a:buClr>
              <a:buSzPct val="25000"/>
              <a:buFont typeface="Arial"/>
              <a:buNone/>
            </a:pPr>
            <a:r>
              <a:rPr lang="en-US" dirty="0"/>
              <a:t>Cortney</a:t>
            </a:r>
          </a:p>
          <a:p>
            <a:pPr marL="228600" marR="0" lvl="0" indent="0" algn="l" rtl="0">
              <a:spcBef>
                <a:spcPts val="0"/>
              </a:spcBef>
              <a:spcAft>
                <a:spcPts val="0"/>
              </a:spcAft>
              <a:buClr>
                <a:schemeClr val="dk1"/>
              </a:buClr>
              <a:buSzPct val="25000"/>
              <a:buFont typeface="Arial"/>
              <a:buNone/>
            </a:pPr>
            <a:r>
              <a:rPr lang="en-US" dirty="0"/>
              <a:t>open up </a:t>
            </a:r>
            <a:r>
              <a:rPr lang="en-US" dirty="0" err="1"/>
              <a:t>padlet</a:t>
            </a:r>
            <a:r>
              <a:rPr lang="en-US" dirty="0"/>
              <a:t> again and look at the notes of roadblocks. </a:t>
            </a:r>
          </a:p>
        </p:txBody>
      </p:sp>
      <p:sp>
        <p:nvSpPr>
          <p:cNvPr id="436" name="Shape 436"/>
          <p:cNvSpPr txBox="1">
            <a:spLocks noGrp="1"/>
          </p:cNvSpPr>
          <p:nvPr>
            <p:ph type="sldNum" idx="12"/>
          </p:nvPr>
        </p:nvSpPr>
        <p:spPr>
          <a:xfrm>
            <a:off x="4143375" y="9118600"/>
            <a:ext cx="3170099" cy="480900"/>
          </a:xfrm>
          <a:prstGeom prst="rect">
            <a:avLst/>
          </a:prstGeom>
          <a:noFill/>
          <a:ln>
            <a:noFill/>
          </a:ln>
        </p:spPr>
        <p:txBody>
          <a:bodyPr lIns="96650" tIns="48325" rIns="96650" bIns="483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46808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731837" y="4560887"/>
            <a:ext cx="5851525" cy="4321173"/>
          </a:xfrm>
          <a:prstGeom prst="rect">
            <a:avLst/>
          </a:prstGeom>
        </p:spPr>
        <p:txBody>
          <a:bodyPr lIns="91425" tIns="91425" rIns="91425" bIns="91425" anchor="t" anchorCtr="0">
            <a:noAutofit/>
          </a:bodyPr>
          <a:lstStyle/>
          <a:p>
            <a:pPr lvl="0">
              <a:spcBef>
                <a:spcPts val="0"/>
              </a:spcBef>
              <a:buNone/>
            </a:pPr>
            <a:r>
              <a:rPr lang="en-US"/>
              <a:t>Teri</a:t>
            </a:r>
          </a:p>
        </p:txBody>
      </p:sp>
      <p:sp>
        <p:nvSpPr>
          <p:cNvPr id="209" name="Shape 2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724D7AD-DB4E-F947-80B8-62BE89C6AFF0}"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06800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ＭＳ Ｐゴシック" charset="-128"/>
              </a:rPr>
              <a:t>Sherry</a:t>
            </a:r>
          </a:p>
          <a:p>
            <a:pPr eaLnBrk="1" hangingPunct="1">
              <a:spcBef>
                <a:spcPct val="0"/>
              </a:spcBef>
            </a:pPr>
            <a:r>
              <a:rPr lang="en-US" altLang="en-US">
                <a:latin typeface="Arial" charset="0"/>
                <a:ea typeface="ＭＳ Ｐゴシック" charset="-128"/>
              </a:rPr>
              <a:t>Remind of our expectations – </a:t>
            </a:r>
          </a:p>
          <a:p>
            <a:pPr eaLnBrk="1" hangingPunct="1">
              <a:spcBef>
                <a:spcPct val="0"/>
              </a:spcBef>
            </a:pPr>
            <a:r>
              <a:rPr lang="en-US" altLang="en-US">
                <a:latin typeface="Arial" charset="0"/>
                <a:ea typeface="ＭＳ Ｐゴシック" charset="-128"/>
              </a:rPr>
              <a:t>Be present – cell phones off, throw out task list, etc.</a:t>
            </a:r>
          </a:p>
          <a:p>
            <a:pPr eaLnBrk="1" hangingPunct="1">
              <a:spcBef>
                <a:spcPct val="0"/>
              </a:spcBef>
            </a:pPr>
            <a:r>
              <a:rPr lang="en-US" altLang="en-US">
                <a:latin typeface="Arial" charset="0"/>
                <a:ea typeface="ＭＳ Ｐゴシック" charset="-128"/>
              </a:rPr>
              <a:t>Engage – show respect by listening and using effect team skills</a:t>
            </a:r>
          </a:p>
          <a:p>
            <a:pPr eaLnBrk="1" hangingPunct="1">
              <a:spcBef>
                <a:spcPct val="0"/>
              </a:spcBef>
            </a:pPr>
            <a:r>
              <a:rPr lang="en-US" altLang="en-US">
                <a:latin typeface="Arial" charset="0"/>
                <a:ea typeface="ＭＳ Ｐゴシック" charset="-128"/>
              </a:rPr>
              <a:t>Use rule of brainstorming= no idea is a bad idea</a:t>
            </a:r>
          </a:p>
          <a:p>
            <a:pPr eaLnBrk="1" hangingPunct="1">
              <a:spcBef>
                <a:spcPct val="0"/>
              </a:spcBef>
            </a:pPr>
            <a:r>
              <a:rPr lang="en-US" altLang="en-US">
                <a:latin typeface="Arial" charset="0"/>
                <a:ea typeface="ＭＳ Ｐゴシック" charset="-128"/>
              </a:rPr>
              <a:t>Team solutions – work together toward consensus</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934E1D-D506-034D-BE97-427EDB986023}"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89159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a:xfrm>
            <a:off x="457200" y="719138"/>
            <a:ext cx="6400800" cy="3600450"/>
          </a:xfrm>
          <a:ln/>
        </p:spPr>
      </p:sp>
      <p:sp>
        <p:nvSpPr>
          <p:cNvPr id="208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a typeface="ＭＳ Ｐゴシック" charset="-128"/>
            </a:endParaRPr>
          </a:p>
        </p:txBody>
      </p:sp>
      <p:sp>
        <p:nvSpPr>
          <p:cNvPr id="208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89F8C2B-5C7E-EE44-82BF-961DDA3433FA}"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530200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5" name="Shape 528"/>
          <p:cNvSpPr>
            <a:spLocks noGrp="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tLang="en-US">
              <a:latin typeface="Arial" charset="0"/>
              <a:ea typeface="ＭＳ Ｐゴシック" charset="-128"/>
            </a:endParaRPr>
          </a:p>
        </p:txBody>
      </p:sp>
      <p:sp>
        <p:nvSpPr>
          <p:cNvPr id="210946" name="Shape 529"/>
          <p:cNvSpPr>
            <a:spLocks noGrp="1" noRot="1" noChangeAspect="1" noTextEdit="1"/>
          </p:cNvSpPr>
          <p:nvPr>
            <p:ph type="sldImg" idx="2"/>
          </p:nvPr>
        </p:nvSpPr>
        <p:spPr>
          <a:xfrm>
            <a:off x="330200" y="696913"/>
            <a:ext cx="61976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041077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2" name="Shape 442"/>
          <p:cNvSpPr txBox="1">
            <a:spLocks noGrp="1"/>
          </p:cNvSpPr>
          <p:nvPr>
            <p:ph type="body" idx="1"/>
          </p:nvPr>
        </p:nvSpPr>
        <p:spPr>
          <a:xfrm>
            <a:off x="731837" y="4560887"/>
            <a:ext cx="5851500" cy="4321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a:t>Cortney</a:t>
            </a:r>
          </a:p>
        </p:txBody>
      </p:sp>
      <p:sp>
        <p:nvSpPr>
          <p:cNvPr id="443" name="Shape 443"/>
          <p:cNvSpPr txBox="1">
            <a:spLocks noGrp="1"/>
          </p:cNvSpPr>
          <p:nvPr>
            <p:ph type="sldNum" idx="12"/>
          </p:nvPr>
        </p:nvSpPr>
        <p:spPr>
          <a:xfrm>
            <a:off x="4143375" y="9118600"/>
            <a:ext cx="3170099" cy="480900"/>
          </a:xfrm>
          <a:prstGeom prst="rect">
            <a:avLst/>
          </a:prstGeom>
          <a:noFill/>
          <a:ln>
            <a:noFill/>
          </a:ln>
        </p:spPr>
        <p:txBody>
          <a:bodyPr lIns="96650" tIns="48325" rIns="96650" bIns="483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4" name="Shape 94"/>
          <p:cNvSpPr txBox="1">
            <a:spLocks noGrp="1"/>
          </p:cNvSpPr>
          <p:nvPr>
            <p:ph type="body" idx="1"/>
          </p:nvPr>
        </p:nvSpPr>
        <p:spPr>
          <a:xfrm>
            <a:off x="731837" y="4560887"/>
            <a:ext cx="5851500" cy="4321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a:t>Cortney</a:t>
            </a:r>
          </a:p>
        </p:txBody>
      </p:sp>
      <p:sp>
        <p:nvSpPr>
          <p:cNvPr id="95" name="Shape 95"/>
          <p:cNvSpPr txBox="1">
            <a:spLocks noGrp="1"/>
          </p:cNvSpPr>
          <p:nvPr>
            <p:ph type="sldNum" idx="12"/>
          </p:nvPr>
        </p:nvSpPr>
        <p:spPr>
          <a:xfrm>
            <a:off x="4143375" y="9118600"/>
            <a:ext cx="3170099" cy="480900"/>
          </a:xfrm>
          <a:prstGeom prst="rect">
            <a:avLst/>
          </a:prstGeom>
          <a:noFill/>
          <a:ln>
            <a:noFill/>
          </a:ln>
        </p:spPr>
        <p:txBody>
          <a:bodyPr lIns="96650" tIns="48325" rIns="96650" bIns="483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0" name="Shape 130"/>
          <p:cNvSpPr txBox="1">
            <a:spLocks noGrp="1"/>
          </p:cNvSpPr>
          <p:nvPr>
            <p:ph type="body" idx="1"/>
          </p:nvPr>
        </p:nvSpPr>
        <p:spPr>
          <a:xfrm>
            <a:off x="731837" y="4560887"/>
            <a:ext cx="5851500" cy="4321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a:t>Cortney</a:t>
            </a:r>
          </a:p>
          <a:p>
            <a:pPr lvl="0" rtl="0">
              <a:spcBef>
                <a:spcPts val="0"/>
              </a:spcBef>
              <a:buClr>
                <a:schemeClr val="dk1"/>
              </a:buClr>
              <a:buSzPct val="25000"/>
              <a:buFont typeface="Arial"/>
              <a:buNone/>
            </a:pPr>
            <a:r>
              <a:rPr lang="en-US"/>
              <a:t>padlet.com</a:t>
            </a:r>
          </a:p>
          <a:p>
            <a:pPr lvl="0" rtl="0">
              <a:spcBef>
                <a:spcPts val="0"/>
              </a:spcBef>
              <a:buClr>
                <a:schemeClr val="dk1"/>
              </a:buClr>
              <a:buSzPct val="25000"/>
              <a:buFont typeface="Arial"/>
              <a:buNone/>
            </a:pPr>
            <a:r>
              <a:rPr lang="en-US"/>
              <a:t>login in: </a:t>
            </a:r>
            <a:r>
              <a:rPr lang="en-US" u="sng">
                <a:solidFill>
                  <a:schemeClr val="hlink"/>
                </a:solidFill>
                <a:hlinkClick r:id="rId3"/>
              </a:rPr>
              <a:t>cortney.keene@uvm.edu</a:t>
            </a:r>
            <a:r>
              <a:rPr lang="en-US"/>
              <a:t> </a:t>
            </a:r>
          </a:p>
          <a:p>
            <a:pPr lvl="0" rtl="0">
              <a:spcBef>
                <a:spcPts val="0"/>
              </a:spcBef>
              <a:buClr>
                <a:schemeClr val="dk1"/>
              </a:buClr>
              <a:buSzPct val="25000"/>
              <a:buFont typeface="Arial"/>
              <a:buNone/>
            </a:pPr>
            <a:r>
              <a:rPr lang="en-US"/>
              <a:t>password: pbisuvm</a:t>
            </a:r>
          </a:p>
          <a:p>
            <a:pPr lvl="0" rtl="0">
              <a:spcBef>
                <a:spcPts val="0"/>
              </a:spcBef>
              <a:buClr>
                <a:schemeClr val="dk1"/>
              </a:buClr>
              <a:buSzPct val="25000"/>
              <a:buFont typeface="Arial"/>
              <a:buNone/>
            </a:pPr>
            <a:r>
              <a:rPr lang="en-US"/>
              <a:t>refresh every once in a while</a:t>
            </a:r>
          </a:p>
        </p:txBody>
      </p:sp>
      <p:sp>
        <p:nvSpPr>
          <p:cNvPr id="131" name="Shape 131"/>
          <p:cNvSpPr txBox="1">
            <a:spLocks noGrp="1"/>
          </p:cNvSpPr>
          <p:nvPr>
            <p:ph type="sldNum" idx="12"/>
          </p:nvPr>
        </p:nvSpPr>
        <p:spPr>
          <a:xfrm>
            <a:off x="4143375" y="9118600"/>
            <a:ext cx="3170099" cy="480900"/>
          </a:xfrm>
          <a:prstGeom prst="rect">
            <a:avLst/>
          </a:prstGeom>
          <a:noFill/>
          <a:ln>
            <a:noFill/>
          </a:ln>
        </p:spPr>
        <p:txBody>
          <a:bodyPr lIns="96650" tIns="48325" rIns="96650" bIns="483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p:nvPr/>
        </p:nvSpPr>
        <p:spPr>
          <a:xfrm>
            <a:off x="4143587" y="9119474"/>
            <a:ext cx="3169920" cy="480058"/>
          </a:xfrm>
          <a:prstGeom prst="rect">
            <a:avLst/>
          </a:prstGeom>
          <a:noFill/>
          <a:ln>
            <a:noFill/>
          </a:ln>
        </p:spPr>
        <p:txBody>
          <a:bodyPr lIns="96650" tIns="48325" rIns="96650" bIns="483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300" b="0" i="0" u="none" strike="noStrike" cap="none">
                <a:solidFill>
                  <a:schemeClr val="dk1"/>
                </a:solidFill>
                <a:latin typeface="Calibri"/>
                <a:ea typeface="Calibri"/>
                <a:cs typeface="Calibri"/>
                <a:sym typeface="Calibri"/>
              </a:rPr>
              <a:t>6</a:t>
            </a:fld>
            <a:endParaRPr lang="en-US" sz="1300" b="0" i="0" u="none" strike="noStrike" cap="none">
              <a:solidFill>
                <a:schemeClr val="dk1"/>
              </a:solidFill>
              <a:latin typeface="Calibri"/>
              <a:ea typeface="Calibri"/>
              <a:cs typeface="Calibri"/>
              <a:sym typeface="Calibri"/>
            </a:endParaRPr>
          </a:p>
        </p:txBody>
      </p:sp>
      <p:sp>
        <p:nvSpPr>
          <p:cNvPr id="159" name="Shape 159"/>
          <p:cNvSpPr>
            <a:spLocks noGrp="1" noRot="1" noChangeAspect="1"/>
          </p:cNvSpPr>
          <p:nvPr>
            <p:ph type="sldImg" idx="2"/>
          </p:nvPr>
        </p:nvSpPr>
        <p:spPr>
          <a:xfrm>
            <a:off x="469900" y="727075"/>
            <a:ext cx="6375400" cy="35861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med" len="med"/>
            <a:tailEnd type="none" w="med" len="med"/>
          </a:ln>
        </p:spPr>
      </p:sp>
      <p:sp>
        <p:nvSpPr>
          <p:cNvPr id="160" name="Shape 160"/>
          <p:cNvSpPr txBox="1">
            <a:spLocks noGrp="1"/>
          </p:cNvSpPr>
          <p:nvPr>
            <p:ph type="body" idx="1"/>
          </p:nvPr>
        </p:nvSpPr>
        <p:spPr>
          <a:xfrm>
            <a:off x="975358" y="4560569"/>
            <a:ext cx="5364478" cy="4320539"/>
          </a:xfrm>
          <a:prstGeom prst="rect">
            <a:avLst/>
          </a:prstGeom>
          <a:noFill/>
          <a:ln>
            <a:noFill/>
          </a:ln>
        </p:spPr>
        <p:txBody>
          <a:bodyPr lIns="95650" tIns="46975" rIns="95650" bIns="46975" anchor="t" anchorCtr="0">
            <a:noAutofit/>
          </a:bodyPr>
          <a:lstStyle/>
          <a:p>
            <a:pPr marL="0" marR="0" lvl="0" indent="0" algn="l" rtl="0">
              <a:spcBef>
                <a:spcPts val="0"/>
              </a:spcBef>
              <a:spcAft>
                <a:spcPts val="0"/>
              </a:spcAft>
              <a:buClr>
                <a:schemeClr val="dk1"/>
              </a:buClr>
              <a:buSzPct val="25000"/>
              <a:buFont typeface="Arial"/>
              <a:buNone/>
            </a:pPr>
            <a:r>
              <a:rPr lang="en-US"/>
              <a:t>Teri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p:nvPr/>
        </p:nvSpPr>
        <p:spPr>
          <a:xfrm>
            <a:off x="4143587" y="9119474"/>
            <a:ext cx="3169799" cy="480000"/>
          </a:xfrm>
          <a:prstGeom prst="rect">
            <a:avLst/>
          </a:prstGeom>
          <a:noFill/>
          <a:ln>
            <a:noFill/>
          </a:ln>
        </p:spPr>
        <p:txBody>
          <a:bodyPr lIns="96650" tIns="48325" rIns="96650" bIns="483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300" b="0" i="0" u="none" strike="noStrike" cap="none">
                <a:solidFill>
                  <a:schemeClr val="dk1"/>
                </a:solidFill>
                <a:latin typeface="Calibri"/>
                <a:ea typeface="Calibri"/>
                <a:cs typeface="Calibri"/>
                <a:sym typeface="Calibri"/>
              </a:rPr>
              <a:t>7</a:t>
            </a:fld>
            <a:endParaRPr lang="en-US" sz="1300" b="0" i="0" u="none" strike="noStrike" cap="none">
              <a:solidFill>
                <a:schemeClr val="dk1"/>
              </a:solidFill>
              <a:latin typeface="Calibri"/>
              <a:ea typeface="Calibri"/>
              <a:cs typeface="Calibri"/>
              <a:sym typeface="Calibri"/>
            </a:endParaRPr>
          </a:p>
        </p:txBody>
      </p:sp>
      <p:sp>
        <p:nvSpPr>
          <p:cNvPr id="193" name="Shape 193"/>
          <p:cNvSpPr>
            <a:spLocks noGrp="1" noRot="1" noChangeAspect="1"/>
          </p:cNvSpPr>
          <p:nvPr>
            <p:ph type="sldImg" idx="2"/>
          </p:nvPr>
        </p:nvSpPr>
        <p:spPr>
          <a:xfrm>
            <a:off x="469900" y="727075"/>
            <a:ext cx="6375400" cy="35861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med" len="med"/>
            <a:tailEnd type="none" w="med" len="med"/>
          </a:ln>
        </p:spPr>
      </p:sp>
      <p:sp>
        <p:nvSpPr>
          <p:cNvPr id="194" name="Shape 194"/>
          <p:cNvSpPr txBox="1">
            <a:spLocks noGrp="1"/>
          </p:cNvSpPr>
          <p:nvPr>
            <p:ph type="body" idx="1"/>
          </p:nvPr>
        </p:nvSpPr>
        <p:spPr>
          <a:xfrm>
            <a:off x="975358" y="4560569"/>
            <a:ext cx="5364600" cy="4320600"/>
          </a:xfrm>
          <a:prstGeom prst="rect">
            <a:avLst/>
          </a:prstGeom>
          <a:noFill/>
          <a:ln>
            <a:noFill/>
          </a:ln>
        </p:spPr>
        <p:txBody>
          <a:bodyPr lIns="95650" tIns="46975" rIns="95650" bIns="46975" anchor="t" anchorCtr="0">
            <a:noAutofit/>
          </a:bodyPr>
          <a:lstStyle/>
          <a:p>
            <a:pPr marL="0" marR="0" lvl="0" indent="0" algn="l" rtl="0">
              <a:spcBef>
                <a:spcPts val="0"/>
              </a:spcBef>
              <a:spcAft>
                <a:spcPts val="0"/>
              </a:spcAft>
              <a:buClr>
                <a:schemeClr val="dk1"/>
              </a:buClr>
              <a:buSzPct val="25000"/>
              <a:buFont typeface="Arial"/>
              <a:buNone/>
            </a:pPr>
            <a:r>
              <a:rPr lang="en-US"/>
              <a:t>Teri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p:nvPr/>
        </p:nvSpPr>
        <p:spPr>
          <a:xfrm>
            <a:off x="4143587" y="9119474"/>
            <a:ext cx="3169920" cy="480058"/>
          </a:xfrm>
          <a:prstGeom prst="rect">
            <a:avLst/>
          </a:prstGeom>
          <a:noFill/>
          <a:ln>
            <a:noFill/>
          </a:ln>
        </p:spPr>
        <p:txBody>
          <a:bodyPr lIns="96650" tIns="48325" rIns="96650" bIns="483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300" b="0" i="0" u="none" strike="noStrike" cap="none">
                <a:solidFill>
                  <a:schemeClr val="dk1"/>
                </a:solidFill>
                <a:latin typeface="Calibri"/>
                <a:ea typeface="Calibri"/>
                <a:cs typeface="Calibri"/>
                <a:sym typeface="Calibri"/>
              </a:rPr>
              <a:t>8</a:t>
            </a:fld>
            <a:endParaRPr lang="en-US" sz="1300" b="0" i="0" u="none" strike="noStrike" cap="none">
              <a:solidFill>
                <a:schemeClr val="dk1"/>
              </a:solidFill>
              <a:latin typeface="Calibri"/>
              <a:ea typeface="Calibri"/>
              <a:cs typeface="Calibri"/>
              <a:sym typeface="Calibri"/>
            </a:endParaRPr>
          </a:p>
        </p:txBody>
      </p:sp>
      <p:sp>
        <p:nvSpPr>
          <p:cNvPr id="224" name="Shape 224"/>
          <p:cNvSpPr>
            <a:spLocks noGrp="1" noRot="1" noChangeAspect="1"/>
          </p:cNvSpPr>
          <p:nvPr>
            <p:ph type="sldImg" idx="2"/>
          </p:nvPr>
        </p:nvSpPr>
        <p:spPr>
          <a:xfrm>
            <a:off x="469900" y="727075"/>
            <a:ext cx="6375400" cy="35861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med" len="med"/>
            <a:tailEnd type="none" w="med" len="med"/>
          </a:ln>
        </p:spPr>
      </p:sp>
      <p:sp>
        <p:nvSpPr>
          <p:cNvPr id="225" name="Shape 225"/>
          <p:cNvSpPr txBox="1">
            <a:spLocks noGrp="1"/>
          </p:cNvSpPr>
          <p:nvPr>
            <p:ph type="body" idx="1"/>
          </p:nvPr>
        </p:nvSpPr>
        <p:spPr>
          <a:xfrm>
            <a:off x="975358" y="4560569"/>
            <a:ext cx="5364478" cy="4320539"/>
          </a:xfrm>
          <a:prstGeom prst="rect">
            <a:avLst/>
          </a:prstGeom>
          <a:noFill/>
          <a:ln>
            <a:noFill/>
          </a:ln>
        </p:spPr>
        <p:txBody>
          <a:bodyPr lIns="95650" tIns="46975" rIns="95650" bIns="46975" anchor="t" anchorCtr="0">
            <a:noAutofit/>
          </a:bodyPr>
          <a:lstStyle/>
          <a:p>
            <a:pPr marL="0" marR="0" lvl="0" indent="0" algn="l" rtl="0">
              <a:spcBef>
                <a:spcPts val="0"/>
              </a:spcBef>
              <a:spcAft>
                <a:spcPts val="0"/>
              </a:spcAft>
              <a:buClr>
                <a:schemeClr val="dk1"/>
              </a:buClr>
              <a:buSzPct val="25000"/>
              <a:buFont typeface="Arial"/>
              <a:buNone/>
            </a:pPr>
            <a:r>
              <a:rPr lang="en-US"/>
              <a:t>Cortney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p:nvPr/>
        </p:nvSpPr>
        <p:spPr>
          <a:xfrm>
            <a:off x="4143587" y="9119474"/>
            <a:ext cx="3169798" cy="479999"/>
          </a:xfrm>
          <a:prstGeom prst="rect">
            <a:avLst/>
          </a:prstGeom>
          <a:noFill/>
          <a:ln>
            <a:noFill/>
          </a:ln>
        </p:spPr>
        <p:txBody>
          <a:bodyPr lIns="96650" tIns="48325" rIns="96650" bIns="483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300" b="0" i="0" u="none" strike="noStrike" cap="none">
                <a:solidFill>
                  <a:schemeClr val="dk1"/>
                </a:solidFill>
                <a:latin typeface="Calibri"/>
                <a:ea typeface="Calibri"/>
                <a:cs typeface="Calibri"/>
                <a:sym typeface="Calibri"/>
              </a:rPr>
              <a:t>9</a:t>
            </a:fld>
            <a:endParaRPr lang="en-US" sz="1300" b="0" i="0" u="none" strike="noStrike" cap="none">
              <a:solidFill>
                <a:schemeClr val="dk1"/>
              </a:solidFill>
              <a:latin typeface="Calibri"/>
              <a:ea typeface="Calibri"/>
              <a:cs typeface="Calibri"/>
              <a:sym typeface="Calibri"/>
            </a:endParaRPr>
          </a:p>
        </p:txBody>
      </p:sp>
      <p:sp>
        <p:nvSpPr>
          <p:cNvPr id="392" name="Shape 392"/>
          <p:cNvSpPr>
            <a:spLocks noGrp="1" noRot="1" noChangeAspect="1"/>
          </p:cNvSpPr>
          <p:nvPr>
            <p:ph type="sldImg" idx="2"/>
          </p:nvPr>
        </p:nvSpPr>
        <p:spPr>
          <a:xfrm>
            <a:off x="469900" y="727075"/>
            <a:ext cx="6375400" cy="35861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med" len="med"/>
            <a:tailEnd type="none" w="med" len="med"/>
          </a:ln>
        </p:spPr>
      </p:sp>
      <p:sp>
        <p:nvSpPr>
          <p:cNvPr id="393" name="Shape 393"/>
          <p:cNvSpPr txBox="1">
            <a:spLocks noGrp="1"/>
          </p:cNvSpPr>
          <p:nvPr>
            <p:ph type="body" idx="1"/>
          </p:nvPr>
        </p:nvSpPr>
        <p:spPr>
          <a:xfrm>
            <a:off x="975358" y="4560569"/>
            <a:ext cx="5364600" cy="4320598"/>
          </a:xfrm>
          <a:prstGeom prst="rect">
            <a:avLst/>
          </a:prstGeom>
          <a:noFill/>
          <a:ln>
            <a:noFill/>
          </a:ln>
        </p:spPr>
        <p:txBody>
          <a:bodyPr lIns="95650" tIns="46975" rIns="95650" bIns="46975" anchor="t" anchorCtr="0">
            <a:noAutofit/>
          </a:bodyPr>
          <a:lstStyle/>
          <a:p>
            <a:pPr marL="0" marR="0" lvl="0" indent="0" algn="l" rtl="0">
              <a:spcBef>
                <a:spcPts val="0"/>
              </a:spcBef>
              <a:spcAft>
                <a:spcPts val="0"/>
              </a:spcAft>
              <a:buClr>
                <a:schemeClr val="dk1"/>
              </a:buClr>
              <a:buSzPct val="25000"/>
              <a:buFont typeface="Arial"/>
              <a:buNone/>
            </a:pPr>
            <a:r>
              <a:rPr lang="en-US"/>
              <a:t>Cortney</a:t>
            </a:r>
          </a:p>
        </p:txBody>
      </p:sp>
    </p:spTree>
    <p:extLst>
      <p:ext uri="{BB962C8B-B14F-4D97-AF65-F5344CB8AC3E}">
        <p14:creationId xmlns:p14="http://schemas.microsoft.com/office/powerpoint/2010/main" val="113699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31837" y="4560887"/>
            <a:ext cx="5851525" cy="4321173"/>
          </a:xfrm>
          <a:prstGeom prst="rect">
            <a:avLst/>
          </a:prstGeom>
        </p:spPr>
        <p:txBody>
          <a:bodyPr lIns="91425" tIns="91425" rIns="91425" bIns="91425" anchor="t" anchorCtr="0">
            <a:noAutofit/>
          </a:bodyPr>
          <a:lstStyle/>
          <a:p>
            <a:pPr lvl="0">
              <a:spcBef>
                <a:spcPts val="0"/>
              </a:spcBef>
              <a:buNone/>
            </a:pPr>
            <a:r>
              <a:rPr lang="en-US"/>
              <a:t>Cortney</a:t>
            </a:r>
          </a:p>
        </p:txBody>
      </p:sp>
      <p:sp>
        <p:nvSpPr>
          <p:cNvPr id="260" name="Shape 260"/>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52400" y="1028754"/>
            <a:ext cx="6019798" cy="144541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CC0000"/>
              </a:buClr>
              <a:buFont typeface="Questrial"/>
              <a:buNone/>
              <a:defRPr sz="54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9pPr>
          </a:lstStyle>
          <a:p>
            <a:endParaRPr/>
          </a:p>
        </p:txBody>
      </p:sp>
      <p:sp>
        <p:nvSpPr>
          <p:cNvPr id="18" name="Shape 18"/>
          <p:cNvSpPr txBox="1">
            <a:spLocks noGrp="1"/>
          </p:cNvSpPr>
          <p:nvPr>
            <p:ph type="subTitle" idx="1"/>
          </p:nvPr>
        </p:nvSpPr>
        <p:spPr>
          <a:xfrm>
            <a:off x="152400" y="2628900"/>
            <a:ext cx="6934199" cy="1314448"/>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chemeClr val="accent1"/>
              </a:buClr>
              <a:buFont typeface="Arial"/>
              <a:buNone/>
              <a:defRPr sz="2800" b="0" i="0" u="none" strike="noStrike" cap="none">
                <a:solidFill>
                  <a:srgbClr val="3F3F3F"/>
                </a:solidFill>
                <a:latin typeface="Questrial"/>
                <a:ea typeface="Questrial"/>
                <a:cs typeface="Questrial"/>
                <a:sym typeface="Questrial"/>
              </a:defRPr>
            </a:lvl1pPr>
            <a:lvl2pPr marL="457200" marR="0" lvl="1" indent="0" algn="ctr" rtl="0">
              <a:lnSpc>
                <a:spcPct val="100000"/>
              </a:lnSpc>
              <a:spcBef>
                <a:spcPts val="480"/>
              </a:spcBef>
              <a:spcAft>
                <a:spcPts val="0"/>
              </a:spcAft>
              <a:buClr>
                <a:schemeClr val="accent1"/>
              </a:buClr>
              <a:buFont typeface="Arial"/>
              <a:buNone/>
              <a:defRPr sz="2400" b="0" i="0" u="none" strike="noStrike" cap="none">
                <a:solidFill>
                  <a:srgbClr val="888888"/>
                </a:solidFill>
                <a:latin typeface="Questrial"/>
                <a:ea typeface="Questrial"/>
                <a:cs typeface="Questrial"/>
                <a:sym typeface="Questrial"/>
              </a:defRPr>
            </a:lvl2pPr>
            <a:lvl3pPr marL="914400" marR="0" lvl="2" indent="0" algn="ctr" rtl="0">
              <a:lnSpc>
                <a:spcPct val="100000"/>
              </a:lnSpc>
              <a:spcBef>
                <a:spcPts val="400"/>
              </a:spcBef>
              <a:spcAft>
                <a:spcPts val="0"/>
              </a:spcAft>
              <a:buClr>
                <a:schemeClr val="accent1"/>
              </a:buClr>
              <a:buFont typeface="Arial"/>
              <a:buNone/>
              <a:defRPr sz="2000" b="0" i="0" u="none" strike="noStrike" cap="none">
                <a:solidFill>
                  <a:srgbClr val="888888"/>
                </a:solidFill>
                <a:latin typeface="Questrial"/>
                <a:ea typeface="Questrial"/>
                <a:cs typeface="Questrial"/>
                <a:sym typeface="Questrial"/>
              </a:defRPr>
            </a:lvl3pPr>
            <a:lvl4pPr marL="1371600" marR="0" lvl="3" indent="0" algn="ctr" rtl="0">
              <a:lnSpc>
                <a:spcPct val="100000"/>
              </a:lnSpc>
              <a:spcBef>
                <a:spcPts val="360"/>
              </a:spcBef>
              <a:spcAft>
                <a:spcPts val="0"/>
              </a:spcAft>
              <a:buClr>
                <a:schemeClr val="accent1"/>
              </a:buClr>
              <a:buFont typeface="Arial"/>
              <a:buNone/>
              <a:defRPr sz="1800" b="0" i="0" u="none" strike="noStrike" cap="none">
                <a:solidFill>
                  <a:srgbClr val="888888"/>
                </a:solidFill>
                <a:latin typeface="Questrial"/>
                <a:ea typeface="Questrial"/>
                <a:cs typeface="Questrial"/>
                <a:sym typeface="Questrial"/>
              </a:defRPr>
            </a:lvl4pPr>
            <a:lvl5pPr marL="1828800" marR="0" lvl="4" indent="0" algn="ctr" rtl="0">
              <a:lnSpc>
                <a:spcPct val="100000"/>
              </a:lnSpc>
              <a:spcBef>
                <a:spcPts val="320"/>
              </a:spcBef>
              <a:spcAft>
                <a:spcPts val="0"/>
              </a:spcAft>
              <a:buClr>
                <a:schemeClr val="accent1"/>
              </a:buClr>
              <a:buFont typeface="Arial"/>
              <a:buNone/>
              <a:defRPr sz="1600" b="0" i="0" u="none" strike="noStrike" cap="none">
                <a:solidFill>
                  <a:srgbClr val="888888"/>
                </a:solidFill>
                <a:latin typeface="Questrial"/>
                <a:ea typeface="Questrial"/>
                <a:cs typeface="Questrial"/>
                <a:sym typeface="Questrial"/>
              </a:defRPr>
            </a:lvl5pPr>
            <a:lvl6pPr marL="2286000" marR="0" lvl="5" indent="0" algn="ctr" rtl="0">
              <a:lnSpc>
                <a:spcPct val="100000"/>
              </a:lnSpc>
              <a:spcBef>
                <a:spcPts val="260"/>
              </a:spcBef>
              <a:spcAft>
                <a:spcPts val="0"/>
              </a:spcAft>
              <a:buClr>
                <a:schemeClr val="accent1"/>
              </a:buClr>
              <a:buFont typeface="Arial"/>
              <a:buNone/>
              <a:defRPr sz="1300" b="0" i="0" u="none" strike="noStrike" cap="none">
                <a:solidFill>
                  <a:srgbClr val="888888"/>
                </a:solidFill>
                <a:latin typeface="Cabin"/>
                <a:ea typeface="Cabin"/>
                <a:cs typeface="Cabin"/>
                <a:sym typeface="Cabin"/>
              </a:defRPr>
            </a:lvl6pPr>
            <a:lvl7pPr marL="2743200" marR="0" lvl="6" indent="0" algn="ctr" rtl="0">
              <a:lnSpc>
                <a:spcPct val="100000"/>
              </a:lnSpc>
              <a:spcBef>
                <a:spcPts val="260"/>
              </a:spcBef>
              <a:spcAft>
                <a:spcPts val="0"/>
              </a:spcAft>
              <a:buClr>
                <a:schemeClr val="accent1"/>
              </a:buClr>
              <a:buFont typeface="Arial"/>
              <a:buNone/>
              <a:defRPr sz="1300" b="0" i="0" u="none" strike="noStrike" cap="none">
                <a:solidFill>
                  <a:srgbClr val="888888"/>
                </a:solidFill>
                <a:latin typeface="Cabin"/>
                <a:ea typeface="Cabin"/>
                <a:cs typeface="Cabin"/>
                <a:sym typeface="Cabin"/>
              </a:defRPr>
            </a:lvl7pPr>
            <a:lvl8pPr marL="3200400" marR="0" lvl="7" indent="0" algn="ctr" rtl="0">
              <a:lnSpc>
                <a:spcPct val="100000"/>
              </a:lnSpc>
              <a:spcBef>
                <a:spcPts val="260"/>
              </a:spcBef>
              <a:spcAft>
                <a:spcPts val="0"/>
              </a:spcAft>
              <a:buClr>
                <a:schemeClr val="accent1"/>
              </a:buClr>
              <a:buFont typeface="Arial"/>
              <a:buNone/>
              <a:defRPr sz="1300" b="0" i="0" u="none" strike="noStrike" cap="none">
                <a:solidFill>
                  <a:srgbClr val="888888"/>
                </a:solidFill>
                <a:latin typeface="Cabin"/>
                <a:ea typeface="Cabin"/>
                <a:cs typeface="Cabin"/>
                <a:sym typeface="Cabin"/>
              </a:defRPr>
            </a:lvl8pPr>
            <a:lvl9pPr marL="3657600" marR="0" lvl="8" indent="0" algn="ctr" rtl="0">
              <a:lnSpc>
                <a:spcPct val="100000"/>
              </a:lnSpc>
              <a:spcBef>
                <a:spcPts val="260"/>
              </a:spcBef>
              <a:spcAft>
                <a:spcPts val="0"/>
              </a:spcAft>
              <a:buClr>
                <a:schemeClr val="accent1"/>
              </a:buClr>
              <a:buFont typeface="Arial"/>
              <a:buNone/>
              <a:defRPr sz="1300" b="0" i="0" u="none" strike="noStrike" cap="none">
                <a:solidFill>
                  <a:srgbClr val="888888"/>
                </a:solidFill>
                <a:latin typeface="Cabin"/>
                <a:ea typeface="Cabin"/>
                <a:cs typeface="Cabin"/>
                <a:sym typeface="Cabin"/>
              </a:defRPr>
            </a:lvl9pPr>
          </a:lstStyle>
          <a:p>
            <a:endParaRPr/>
          </a:p>
        </p:txBody>
      </p:sp>
      <p:sp>
        <p:nvSpPr>
          <p:cNvPr id="19" name="Shape 19"/>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
        <p:nvSpPr>
          <p:cNvPr id="22" name="Shape 22"/>
          <p:cNvSpPr/>
          <p:nvPr/>
        </p:nvSpPr>
        <p:spPr>
          <a:xfrm>
            <a:off x="4495800" y="-552450"/>
            <a:ext cx="6629400" cy="5714998"/>
          </a:xfrm>
          <a:prstGeom prst="triangle">
            <a:avLst>
              <a:gd name="adj" fmla="val 50000"/>
            </a:avLst>
          </a:prstGeom>
          <a:solidFill>
            <a:srgbClr val="CC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5457824" y="1628775"/>
            <a:ext cx="4400550" cy="2057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CC0000"/>
              </a:buClr>
              <a:buFont typeface="Questrial"/>
              <a:buNone/>
              <a:defRPr sz="40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9pPr>
          </a:lstStyle>
          <a:p>
            <a:endParaRPr/>
          </a:p>
        </p:txBody>
      </p:sp>
      <p:sp>
        <p:nvSpPr>
          <p:cNvPr id="79" name="Shape 79"/>
          <p:cNvSpPr txBox="1">
            <a:spLocks noGrp="1"/>
          </p:cNvSpPr>
          <p:nvPr>
            <p:ph type="body" idx="1"/>
          </p:nvPr>
        </p:nvSpPr>
        <p:spPr>
          <a:xfrm rot="5400000">
            <a:off x="1266825" y="-352423"/>
            <a:ext cx="4400550" cy="6019798"/>
          </a:xfrm>
          <a:prstGeom prst="rect">
            <a:avLst/>
          </a:prstGeom>
          <a:noFill/>
          <a:ln>
            <a:noFill/>
          </a:ln>
        </p:spPr>
        <p:txBody>
          <a:bodyPr lIns="91425" tIns="91425" rIns="91425" bIns="91425" anchor="t" anchorCtr="0"/>
          <a:lstStyle>
            <a:lvl1pPr marL="182563" marR="0" lvl="0" indent="108267" algn="l" rtl="0">
              <a:lnSpc>
                <a:spcPct val="100000"/>
              </a:lnSpc>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1pPr>
            <a:lvl2pPr marL="457200" marR="0" lvl="1" indent="66040"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2pPr>
            <a:lvl3pPr marL="730250" marR="0" lvl="2" indent="44450" algn="l" rtl="0">
              <a:lnSpc>
                <a:spcPct val="100000"/>
              </a:lnSpc>
              <a:spcBef>
                <a:spcPts val="400"/>
              </a:spcBef>
              <a:spcAft>
                <a:spcPts val="0"/>
              </a:spcAft>
              <a:buClr>
                <a:schemeClr val="accent1"/>
              </a:buClr>
              <a:buSzPct val="90000"/>
              <a:buFont typeface="Arial"/>
              <a:buChar char="•"/>
              <a:defRPr sz="2000" b="0" i="0" u="none" strike="noStrike" cap="none">
                <a:solidFill>
                  <a:schemeClr val="dk1"/>
                </a:solidFill>
                <a:latin typeface="Questrial"/>
                <a:ea typeface="Questrial"/>
                <a:cs typeface="Questrial"/>
                <a:sym typeface="Questrial"/>
              </a:defRPr>
            </a:lvl3pPr>
            <a:lvl4pPr marL="1004888" marR="0" lvl="3" indent="36512"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4pPr>
            <a:lvl5pPr marL="1187450" marR="0" lvl="4" indent="5715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3175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6pPr>
            <a:lvl7pPr marL="1554480" marR="0" lvl="6" indent="-2413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7pPr>
            <a:lvl8pPr marL="1737360" marR="0" lvl="7" indent="-2921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8pPr>
            <a:lvl9pPr marL="1920240" marR="0" lvl="8" indent="-34289"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B65AEA0-B5C9-3340-91DF-9915653DB096}"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164480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5AEA0-B5C9-3340-91DF-9915653DB096}"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350184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5AEA0-B5C9-3340-91DF-9915653DB096}"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180202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65AEA0-B5C9-3340-91DF-9915653DB096}"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1964087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65AEA0-B5C9-3340-91DF-9915653DB096}" type="datetimeFigureOut">
              <a:rPr lang="en-US" smtClean="0"/>
              <a:t>10/3/17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404660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65AEA0-B5C9-3340-91DF-9915653DB096}" type="datetimeFigureOut">
              <a:rPr lang="en-US" smtClean="0"/>
              <a:t>10/3/17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307790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5AEA0-B5C9-3340-91DF-9915653DB096}" type="datetimeFigureOut">
              <a:rPr lang="en-US" smtClean="0"/>
              <a:t>10/3/17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2359876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65AEA0-B5C9-3340-91DF-9915653DB096}"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948811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65AEA0-B5C9-3340-91DF-9915653DB096}"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275104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p:nvPr/>
        </p:nvSpPr>
        <p:spPr>
          <a:xfrm>
            <a:off x="-76200" y="209550"/>
            <a:ext cx="7696198" cy="838198"/>
          </a:xfrm>
          <a:prstGeom prst="rect">
            <a:avLst/>
          </a:prstGeom>
          <a:solidFill>
            <a:srgbClr val="CC0000"/>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25" name="Shape 25"/>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Questrial"/>
              <a:buNone/>
              <a:defRPr sz="4000" b="0" i="0" u="none" strike="noStrike" cap="none">
                <a:solidFill>
                  <a:schemeClr val="lt1"/>
                </a:solidFill>
                <a:latin typeface="Questrial"/>
                <a:ea typeface="Questrial"/>
                <a:cs typeface="Questrial"/>
                <a:sym typeface="Questrial"/>
              </a:defRPr>
            </a:lvl1pPr>
            <a:lvl2pPr marL="0" marR="0" lvl="1"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9pPr>
          </a:lstStyle>
          <a:p>
            <a:endParaRPr/>
          </a:p>
        </p:txBody>
      </p:sp>
      <p:sp>
        <p:nvSpPr>
          <p:cNvPr id="26" name="Shape 26"/>
          <p:cNvSpPr txBox="1">
            <a:spLocks noGrp="1"/>
          </p:cNvSpPr>
          <p:nvPr>
            <p:ph type="body" idx="1"/>
          </p:nvPr>
        </p:nvSpPr>
        <p:spPr>
          <a:xfrm>
            <a:off x="457200" y="1200150"/>
            <a:ext cx="8229600" cy="3657600"/>
          </a:xfrm>
          <a:prstGeom prst="rect">
            <a:avLst/>
          </a:prstGeom>
          <a:noFill/>
          <a:ln>
            <a:noFill/>
          </a:ln>
        </p:spPr>
        <p:txBody>
          <a:bodyPr lIns="91425" tIns="91425" rIns="91425" bIns="91425" anchor="t" anchorCtr="0"/>
          <a:lstStyle>
            <a:lvl1pPr marL="182563" marR="0" lvl="0" indent="108267" algn="l" rtl="0">
              <a:lnSpc>
                <a:spcPct val="100000"/>
              </a:lnSpc>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1pPr>
            <a:lvl2pPr marL="457200" marR="0" lvl="1" indent="66040"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2pPr>
            <a:lvl3pPr marL="730250" marR="0" lvl="2" indent="44450" algn="l" rtl="0">
              <a:lnSpc>
                <a:spcPct val="100000"/>
              </a:lnSpc>
              <a:spcBef>
                <a:spcPts val="400"/>
              </a:spcBef>
              <a:spcAft>
                <a:spcPts val="0"/>
              </a:spcAft>
              <a:buClr>
                <a:schemeClr val="accent1"/>
              </a:buClr>
              <a:buSzPct val="90000"/>
              <a:buFont typeface="Arial"/>
              <a:buChar char="•"/>
              <a:defRPr sz="2000" b="0" i="0" u="none" strike="noStrike" cap="none">
                <a:solidFill>
                  <a:schemeClr val="dk1"/>
                </a:solidFill>
                <a:latin typeface="Questrial"/>
                <a:ea typeface="Questrial"/>
                <a:cs typeface="Questrial"/>
                <a:sym typeface="Questrial"/>
              </a:defRPr>
            </a:lvl3pPr>
            <a:lvl4pPr marL="1004888" marR="0" lvl="3" indent="36512"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4pPr>
            <a:lvl5pPr marL="1187450" marR="0" lvl="4" indent="5715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3175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6pPr>
            <a:lvl7pPr marL="1554480" marR="0" lvl="6" indent="-2413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7pPr>
            <a:lvl8pPr marL="1737360" marR="0" lvl="7" indent="-2921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8pPr>
            <a:lvl9pPr marL="1920240" marR="0" lvl="8" indent="-34289"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27" name="Shape 27"/>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5AEA0-B5C9-3340-91DF-9915653DB096}"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688981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5AEA0-B5C9-3340-91DF-9915653DB096}"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3218-0094-054A-969A-47D760A3072A}" type="slidenum">
              <a:rPr lang="en-US" smtClean="0"/>
              <a:t>‹#›</a:t>
            </a:fld>
            <a:endParaRPr lang="en-US"/>
          </a:p>
        </p:txBody>
      </p:sp>
    </p:spTree>
    <p:extLst>
      <p:ext uri="{BB962C8B-B14F-4D97-AF65-F5344CB8AC3E}">
        <p14:creationId xmlns:p14="http://schemas.microsoft.com/office/powerpoint/2010/main" val="109761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
        <p:cNvGrpSpPr/>
        <p:nvPr/>
      </p:nvGrpSpPr>
      <p:grpSpPr>
        <a:xfrm>
          <a:off x="0" y="0"/>
          <a:ext cx="0" cy="0"/>
          <a:chOff x="0" y="0"/>
          <a:chExt cx="0" cy="0"/>
        </a:xfrm>
      </p:grpSpPr>
      <p:sp>
        <p:nvSpPr>
          <p:cNvPr id="31" name="Shape 31"/>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CC0000"/>
              </a:buClr>
              <a:buFont typeface="Questrial"/>
              <a:buNone/>
              <a:defRPr sz="40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9pPr>
          </a:lstStyle>
          <a:p>
            <a:endParaRPr/>
          </a:p>
        </p:txBody>
      </p:sp>
      <p:sp>
        <p:nvSpPr>
          <p:cNvPr id="36" name="Shape 36"/>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2"/>
        </a:solidFill>
        <a:effectLst/>
      </p:bgPr>
    </p:bg>
    <p:spTree>
      <p:nvGrpSpPr>
        <p:cNvPr id="1" name="Shape 39"/>
        <p:cNvGrpSpPr/>
        <p:nvPr/>
      </p:nvGrpSpPr>
      <p:grpSpPr>
        <a:xfrm>
          <a:off x="0" y="0"/>
          <a:ext cx="0" cy="0"/>
          <a:chOff x="0" y="0"/>
          <a:chExt cx="0" cy="0"/>
        </a:xfrm>
      </p:grpSpPr>
      <p:cxnSp>
        <p:nvCxnSpPr>
          <p:cNvPr id="40" name="Shape 40"/>
          <p:cNvCxnSpPr/>
          <p:nvPr/>
        </p:nvCxnSpPr>
        <p:spPr>
          <a:xfrm>
            <a:off x="731837" y="3449242"/>
            <a:ext cx="7848599" cy="119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722312" y="1771650"/>
            <a:ext cx="7772400" cy="16502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CC0000"/>
              </a:buClr>
              <a:buFont typeface="Questrial"/>
              <a:buNone/>
              <a:defRPr sz="48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9pPr>
          </a:lstStyle>
          <a:p>
            <a:endParaRPr/>
          </a:p>
        </p:txBody>
      </p:sp>
      <p:sp>
        <p:nvSpPr>
          <p:cNvPr id="42" name="Shape 42"/>
          <p:cNvSpPr txBox="1">
            <a:spLocks noGrp="1"/>
          </p:cNvSpPr>
          <p:nvPr>
            <p:ph type="body" idx="1"/>
          </p:nvPr>
        </p:nvSpPr>
        <p:spPr>
          <a:xfrm>
            <a:off x="722312" y="3470148"/>
            <a:ext cx="7772400" cy="1125140"/>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accent1"/>
              </a:buClr>
              <a:buFont typeface="Arial"/>
              <a:buNone/>
              <a:defRPr sz="2400" b="0" i="0" u="none" strike="noStrike" cap="none">
                <a:solidFill>
                  <a:schemeClr val="lt2"/>
                </a:solidFill>
                <a:latin typeface="Questrial"/>
                <a:ea typeface="Questrial"/>
                <a:cs typeface="Questrial"/>
                <a:sym typeface="Questrial"/>
              </a:defRPr>
            </a:lvl1pPr>
            <a:lvl2pPr marL="457200" marR="0" lvl="1" indent="0" algn="l" rtl="0">
              <a:lnSpc>
                <a:spcPct val="100000"/>
              </a:lnSpc>
              <a:spcBef>
                <a:spcPts val="360"/>
              </a:spcBef>
              <a:spcAft>
                <a:spcPts val="0"/>
              </a:spcAft>
              <a:buClr>
                <a:schemeClr val="accent1"/>
              </a:buClr>
              <a:buFont typeface="Arial"/>
              <a:buNone/>
              <a:defRPr sz="1800" b="0"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320"/>
              </a:spcBef>
              <a:spcAft>
                <a:spcPts val="0"/>
              </a:spcAft>
              <a:buClr>
                <a:schemeClr val="accent1"/>
              </a:buClr>
              <a:buFont typeface="Arial"/>
              <a:buNone/>
              <a:defRPr sz="1600" b="0"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280"/>
              </a:spcBef>
              <a:spcAft>
                <a:spcPts val="0"/>
              </a:spcAft>
              <a:buClr>
                <a:schemeClr val="accent1"/>
              </a:buClr>
              <a:buFont typeface="Arial"/>
              <a:buNone/>
              <a:defRPr sz="1400" b="0"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280"/>
              </a:spcBef>
              <a:spcAft>
                <a:spcPts val="0"/>
              </a:spcAft>
              <a:buClr>
                <a:schemeClr val="accent1"/>
              </a:buClr>
              <a:buFont typeface="Arial"/>
              <a:buNone/>
              <a:defRPr sz="1400" b="0"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chemeClr val="lt1"/>
                </a:solidFill>
                <a:latin typeface="Cabin"/>
                <a:ea typeface="Cabin"/>
                <a:cs typeface="Cabin"/>
                <a:sym typeface="Cabin"/>
              </a:defRPr>
            </a:lvl6pPr>
            <a:lvl7pPr marL="2743200" marR="0" lvl="6" indent="0" algn="l" rtl="0">
              <a:lnSpc>
                <a:spcPct val="100000"/>
              </a:lnSpc>
              <a:spcBef>
                <a:spcPts val="280"/>
              </a:spcBef>
              <a:spcAft>
                <a:spcPts val="0"/>
              </a:spcAft>
              <a:buClr>
                <a:schemeClr val="accent1"/>
              </a:buClr>
              <a:buFont typeface="Arial"/>
              <a:buNone/>
              <a:defRPr sz="1400" b="0" i="0" u="none" strike="noStrike" cap="none">
                <a:solidFill>
                  <a:schemeClr val="lt1"/>
                </a:solidFill>
                <a:latin typeface="Cabin"/>
                <a:ea typeface="Cabin"/>
                <a:cs typeface="Cabin"/>
                <a:sym typeface="Cabin"/>
              </a:defRPr>
            </a:lvl7pPr>
            <a:lvl8pPr marL="3200400" marR="0" lvl="7" indent="0" algn="l" rtl="0">
              <a:lnSpc>
                <a:spcPct val="100000"/>
              </a:lnSpc>
              <a:spcBef>
                <a:spcPts val="280"/>
              </a:spcBef>
              <a:spcAft>
                <a:spcPts val="0"/>
              </a:spcAft>
              <a:buClr>
                <a:schemeClr val="accent1"/>
              </a:buClr>
              <a:buFont typeface="Arial"/>
              <a:buNone/>
              <a:defRPr sz="1400" b="0" i="0" u="none" strike="noStrike" cap="none">
                <a:solidFill>
                  <a:schemeClr val="lt1"/>
                </a:solidFill>
                <a:latin typeface="Cabin"/>
                <a:ea typeface="Cabin"/>
                <a:cs typeface="Cabin"/>
                <a:sym typeface="Cabin"/>
              </a:defRPr>
            </a:lvl8pPr>
            <a:lvl9pPr marL="3657600" marR="0" lvl="8" indent="0" algn="l" rtl="0">
              <a:lnSpc>
                <a:spcPct val="100000"/>
              </a:lnSpc>
              <a:spcBef>
                <a:spcPts val="280"/>
              </a:spcBef>
              <a:spcAft>
                <a:spcPts val="0"/>
              </a:spcAft>
              <a:buClr>
                <a:schemeClr val="accent1"/>
              </a:buClr>
              <a:buFont typeface="Arial"/>
              <a:buNone/>
              <a:defRPr sz="1400" b="0" i="0" u="none" strike="noStrike" cap="none">
                <a:solidFill>
                  <a:schemeClr val="lt1"/>
                </a:solidFill>
                <a:latin typeface="Cabin"/>
                <a:ea typeface="Cabin"/>
                <a:cs typeface="Cabin"/>
                <a:sym typeface="Cabin"/>
              </a:defRPr>
            </a:lvl9pPr>
          </a:lstStyle>
          <a:p>
            <a:endParaRPr/>
          </a:p>
        </p:txBody>
      </p:sp>
      <p:sp>
        <p:nvSpPr>
          <p:cNvPr id="43" name="Shape 43"/>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cxnSp>
        <p:nvCxnSpPr>
          <p:cNvPr id="47" name="Shape 47"/>
          <p:cNvCxnSpPr/>
          <p:nvPr/>
        </p:nvCxnSpPr>
        <p:spPr>
          <a:xfrm rot="5400000">
            <a:off x="2807115" y="3034109"/>
            <a:ext cx="3531393" cy="1587"/>
          </a:xfrm>
          <a:prstGeom prst="straightConnector1">
            <a:avLst/>
          </a:prstGeom>
          <a:noFill/>
          <a:ln w="19050" cap="flat" cmpd="sng">
            <a:solidFill>
              <a:schemeClr val="dk2"/>
            </a:solidFill>
            <a:prstDash val="solid"/>
            <a:round/>
            <a:headEnd type="none" w="med" len="med"/>
            <a:tailEnd type="none" w="med" len="med"/>
          </a:ln>
        </p:spPr>
      </p:cxnSp>
      <p:sp>
        <p:nvSpPr>
          <p:cNvPr id="48" name="Shape 48"/>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CC0000"/>
              </a:buClr>
              <a:buFont typeface="Questrial"/>
              <a:buNone/>
              <a:defRPr sz="40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9pPr>
          </a:lstStyle>
          <a:p>
            <a:endParaRPr/>
          </a:p>
        </p:txBody>
      </p:sp>
      <p:sp>
        <p:nvSpPr>
          <p:cNvPr id="49" name="Shape 49"/>
          <p:cNvSpPr txBox="1">
            <a:spLocks noGrp="1"/>
          </p:cNvSpPr>
          <p:nvPr>
            <p:ph type="body" idx="1"/>
          </p:nvPr>
        </p:nvSpPr>
        <p:spPr>
          <a:xfrm>
            <a:off x="457200" y="1257300"/>
            <a:ext cx="3931918" cy="479820"/>
          </a:xfrm>
          <a:prstGeom prst="rect">
            <a:avLst/>
          </a:prstGeom>
          <a:noFill/>
          <a:ln>
            <a:noFill/>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Arial"/>
              <a:buNone/>
              <a:defRPr sz="2000" b="0" i="0" u="none" strike="noStrike" cap="none">
                <a:solidFill>
                  <a:schemeClr val="dk2"/>
                </a:solidFill>
                <a:latin typeface="Questrial"/>
                <a:ea typeface="Questrial"/>
                <a:cs typeface="Questrial"/>
                <a:sym typeface="Questrial"/>
              </a:defRPr>
            </a:lvl1pPr>
            <a:lvl2pPr marL="457200" marR="0" lvl="1" indent="0" algn="l" rtl="0">
              <a:lnSpc>
                <a:spcPct val="100000"/>
              </a:lnSpc>
              <a:spcBef>
                <a:spcPts val="400"/>
              </a:spcBef>
              <a:spcAft>
                <a:spcPts val="0"/>
              </a:spcAft>
              <a:buClr>
                <a:schemeClr val="accent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360"/>
              </a:spcBef>
              <a:spcAft>
                <a:spcPts val="0"/>
              </a:spcAft>
              <a:buClr>
                <a:schemeClr val="accent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bin"/>
                <a:ea typeface="Cabin"/>
                <a:cs typeface="Cabin"/>
                <a:sym typeface="Cabin"/>
              </a:defRPr>
            </a:lvl6pPr>
            <a:lvl7pPr marL="2743200" marR="0" lvl="6"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bin"/>
                <a:ea typeface="Cabin"/>
                <a:cs typeface="Cabin"/>
                <a:sym typeface="Cabin"/>
              </a:defRPr>
            </a:lvl7pPr>
            <a:lvl8pPr marL="3200400" marR="0" lvl="7"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bin"/>
                <a:ea typeface="Cabin"/>
                <a:cs typeface="Cabin"/>
                <a:sym typeface="Cabin"/>
              </a:defRPr>
            </a:lvl8pPr>
            <a:lvl9pPr marL="3657600" marR="0" lvl="8"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body" idx="2"/>
          </p:nvPr>
        </p:nvSpPr>
        <p:spPr>
          <a:xfrm>
            <a:off x="457200" y="1828800"/>
            <a:ext cx="3931918" cy="2963464"/>
          </a:xfrm>
          <a:prstGeom prst="rect">
            <a:avLst/>
          </a:prstGeom>
          <a:noFill/>
          <a:ln>
            <a:noFill/>
          </a:ln>
        </p:spPr>
        <p:txBody>
          <a:bodyPr lIns="91425" tIns="91425" rIns="91425" bIns="91425" anchor="t" anchorCtr="0"/>
          <a:lstStyle>
            <a:lvl1pPr marL="182563" marR="0" lvl="0" indent="73977"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1pPr>
            <a:lvl2pPr marL="457200" marR="0" lvl="1" indent="19050" algn="l" rtl="0">
              <a:lnSpc>
                <a:spcPct val="100000"/>
              </a:lnSpc>
              <a:spcBef>
                <a:spcPts val="400"/>
              </a:spcBef>
              <a:spcAft>
                <a:spcPts val="0"/>
              </a:spcAft>
              <a:buClr>
                <a:schemeClr val="accent1"/>
              </a:buClr>
              <a:buSzPct val="85000"/>
              <a:buFont typeface="Arial"/>
              <a:buChar char="•"/>
              <a:defRPr sz="2000" b="0" i="0" u="none" strike="noStrike" cap="none">
                <a:solidFill>
                  <a:schemeClr val="dk1"/>
                </a:solidFill>
                <a:latin typeface="Questrial"/>
                <a:ea typeface="Questrial"/>
                <a:cs typeface="Questrial"/>
                <a:sym typeface="Questrial"/>
              </a:defRPr>
            </a:lvl2pPr>
            <a:lvl3pPr marL="730250" marR="0" lvl="2" indent="20319" algn="l" rtl="0">
              <a:lnSpc>
                <a:spcPct val="100000"/>
              </a:lnSpc>
              <a:spcBef>
                <a:spcPts val="360"/>
              </a:spcBef>
              <a:spcAft>
                <a:spcPts val="0"/>
              </a:spcAft>
              <a:buClr>
                <a:schemeClr val="accent1"/>
              </a:buClr>
              <a:buSzPct val="90000"/>
              <a:buFont typeface="Arial"/>
              <a:buChar char="•"/>
              <a:defRPr sz="1800" b="0" i="0" u="none" strike="noStrike" cap="none">
                <a:solidFill>
                  <a:schemeClr val="dk1"/>
                </a:solidFill>
                <a:latin typeface="Questrial"/>
                <a:ea typeface="Questrial"/>
                <a:cs typeface="Questrial"/>
                <a:sym typeface="Questrial"/>
              </a:defRPr>
            </a:lvl3pPr>
            <a:lvl4pPr marL="1004888" marR="0" lvl="3" indent="11112"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4pPr>
            <a:lvl5pPr marL="1187450" marR="0" lvl="4" indent="5715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1270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bin"/>
                <a:ea typeface="Cabin"/>
                <a:cs typeface="Cabin"/>
                <a:sym typeface="Cabin"/>
              </a:defRPr>
            </a:lvl6pPr>
            <a:lvl7pPr marL="1554480" marR="0" lvl="6" indent="2031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bin"/>
                <a:ea typeface="Cabin"/>
                <a:cs typeface="Cabin"/>
                <a:sym typeface="Cabin"/>
              </a:defRPr>
            </a:lvl7pPr>
            <a:lvl8pPr marL="1737360" marR="0" lvl="7"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bin"/>
                <a:ea typeface="Cabin"/>
                <a:cs typeface="Cabin"/>
                <a:sym typeface="Cabin"/>
              </a:defRPr>
            </a:lvl8pPr>
            <a:lvl9pPr marL="1920240" marR="0" lvl="8" indent="1016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body" idx="3"/>
          </p:nvPr>
        </p:nvSpPr>
        <p:spPr>
          <a:xfrm>
            <a:off x="4754880" y="1257300"/>
            <a:ext cx="3931918" cy="479820"/>
          </a:xfrm>
          <a:prstGeom prst="rect">
            <a:avLst/>
          </a:prstGeom>
          <a:noFill/>
          <a:ln>
            <a:noFill/>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Arial"/>
              <a:buNone/>
              <a:defRPr sz="2000" b="0" i="0" u="none" strike="noStrike" cap="none">
                <a:solidFill>
                  <a:schemeClr val="dk2"/>
                </a:solidFill>
                <a:latin typeface="Cabin"/>
                <a:ea typeface="Cabin"/>
                <a:cs typeface="Cabin"/>
                <a:sym typeface="Cabin"/>
              </a:defRPr>
            </a:lvl1pPr>
            <a:lvl2pPr marL="457200" marR="0" lvl="1" indent="0" algn="l" rtl="0">
              <a:lnSpc>
                <a:spcPct val="100000"/>
              </a:lnSpc>
              <a:spcBef>
                <a:spcPts val="400"/>
              </a:spcBef>
              <a:spcAft>
                <a:spcPts val="0"/>
              </a:spcAft>
              <a:buClr>
                <a:schemeClr val="accent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360"/>
              </a:spcBef>
              <a:spcAft>
                <a:spcPts val="0"/>
              </a:spcAft>
              <a:buClr>
                <a:schemeClr val="accent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bin"/>
                <a:ea typeface="Cabin"/>
                <a:cs typeface="Cabin"/>
                <a:sym typeface="Cabin"/>
              </a:defRPr>
            </a:lvl6pPr>
            <a:lvl7pPr marL="2743200" marR="0" lvl="6"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bin"/>
                <a:ea typeface="Cabin"/>
                <a:cs typeface="Cabin"/>
                <a:sym typeface="Cabin"/>
              </a:defRPr>
            </a:lvl7pPr>
            <a:lvl8pPr marL="3200400" marR="0" lvl="7"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bin"/>
                <a:ea typeface="Cabin"/>
                <a:cs typeface="Cabin"/>
                <a:sym typeface="Cabin"/>
              </a:defRPr>
            </a:lvl8pPr>
            <a:lvl9pPr marL="3657600" marR="0" lvl="8"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bin"/>
                <a:ea typeface="Cabin"/>
                <a:cs typeface="Cabin"/>
                <a:sym typeface="Cabin"/>
              </a:defRPr>
            </a:lvl9pPr>
          </a:lstStyle>
          <a:p>
            <a:endParaRPr/>
          </a:p>
        </p:txBody>
      </p:sp>
      <p:sp>
        <p:nvSpPr>
          <p:cNvPr id="52" name="Shape 52"/>
          <p:cNvSpPr txBox="1">
            <a:spLocks noGrp="1"/>
          </p:cNvSpPr>
          <p:nvPr>
            <p:ph type="body" idx="4"/>
          </p:nvPr>
        </p:nvSpPr>
        <p:spPr>
          <a:xfrm>
            <a:off x="4754880" y="1828800"/>
            <a:ext cx="3931918" cy="2963464"/>
          </a:xfrm>
          <a:prstGeom prst="rect">
            <a:avLst/>
          </a:prstGeom>
          <a:noFill/>
          <a:ln>
            <a:noFill/>
          </a:ln>
        </p:spPr>
        <p:txBody>
          <a:bodyPr lIns="91425" tIns="91425" rIns="91425" bIns="91425" anchor="t" anchorCtr="0"/>
          <a:lstStyle>
            <a:lvl1pPr marL="182563" marR="0" lvl="0" indent="73977"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1pPr>
            <a:lvl2pPr marL="457200" marR="0" lvl="1" indent="19050" algn="l" rtl="0">
              <a:lnSpc>
                <a:spcPct val="100000"/>
              </a:lnSpc>
              <a:spcBef>
                <a:spcPts val="400"/>
              </a:spcBef>
              <a:spcAft>
                <a:spcPts val="0"/>
              </a:spcAft>
              <a:buClr>
                <a:schemeClr val="accent1"/>
              </a:buClr>
              <a:buSzPct val="85000"/>
              <a:buFont typeface="Arial"/>
              <a:buChar char="•"/>
              <a:defRPr sz="2000" b="0" i="0" u="none" strike="noStrike" cap="none">
                <a:solidFill>
                  <a:schemeClr val="dk1"/>
                </a:solidFill>
                <a:latin typeface="Questrial"/>
                <a:ea typeface="Questrial"/>
                <a:cs typeface="Questrial"/>
                <a:sym typeface="Questrial"/>
              </a:defRPr>
            </a:lvl2pPr>
            <a:lvl3pPr marL="730250" marR="0" lvl="2" indent="20319" algn="l" rtl="0">
              <a:lnSpc>
                <a:spcPct val="100000"/>
              </a:lnSpc>
              <a:spcBef>
                <a:spcPts val="360"/>
              </a:spcBef>
              <a:spcAft>
                <a:spcPts val="0"/>
              </a:spcAft>
              <a:buClr>
                <a:schemeClr val="accent1"/>
              </a:buClr>
              <a:buSzPct val="90000"/>
              <a:buFont typeface="Arial"/>
              <a:buChar char="•"/>
              <a:defRPr sz="1800" b="0" i="0" u="none" strike="noStrike" cap="none">
                <a:solidFill>
                  <a:schemeClr val="dk1"/>
                </a:solidFill>
                <a:latin typeface="Questrial"/>
                <a:ea typeface="Questrial"/>
                <a:cs typeface="Questrial"/>
                <a:sym typeface="Questrial"/>
              </a:defRPr>
            </a:lvl3pPr>
            <a:lvl4pPr marL="1004888" marR="0" lvl="3" indent="11112"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4pPr>
            <a:lvl5pPr marL="1187450" marR="0" lvl="4" indent="5715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1270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bin"/>
                <a:ea typeface="Cabin"/>
                <a:cs typeface="Cabin"/>
                <a:sym typeface="Cabin"/>
              </a:defRPr>
            </a:lvl6pPr>
            <a:lvl7pPr marL="1554480" marR="0" lvl="6" indent="2031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bin"/>
                <a:ea typeface="Cabin"/>
                <a:cs typeface="Cabin"/>
                <a:sym typeface="Cabin"/>
              </a:defRPr>
            </a:lvl7pPr>
            <a:lvl8pPr marL="1737360" marR="0" lvl="7"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bin"/>
                <a:ea typeface="Cabin"/>
                <a:cs typeface="Cabin"/>
                <a:sym typeface="Cabin"/>
              </a:defRPr>
            </a:lvl8pPr>
            <a:lvl9pPr marL="1920240" marR="0" lvl="8" indent="1016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53" name="Shape 53"/>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cxnSp>
        <p:nvCxnSpPr>
          <p:cNvPr id="57" name="Shape 57"/>
          <p:cNvCxnSpPr/>
          <p:nvPr/>
        </p:nvCxnSpPr>
        <p:spPr>
          <a:xfrm rot="5400000">
            <a:off x="683815" y="2685256"/>
            <a:ext cx="4183855" cy="1587"/>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title"/>
          </p:nvPr>
        </p:nvSpPr>
        <p:spPr>
          <a:xfrm>
            <a:off x="457200" y="594060"/>
            <a:ext cx="2139695" cy="946404"/>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CC0000"/>
              </a:buClr>
              <a:buFont typeface="Questrial"/>
              <a:buNone/>
              <a:defRPr sz="24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9pPr>
          </a:lstStyle>
          <a:p>
            <a:endParaRPr/>
          </a:p>
        </p:txBody>
      </p:sp>
      <p:sp>
        <p:nvSpPr>
          <p:cNvPr id="59" name="Shape 59"/>
          <p:cNvSpPr txBox="1">
            <a:spLocks noGrp="1"/>
          </p:cNvSpPr>
          <p:nvPr>
            <p:ph type="body" idx="1"/>
          </p:nvPr>
        </p:nvSpPr>
        <p:spPr>
          <a:xfrm>
            <a:off x="2971800" y="594060"/>
            <a:ext cx="5714998" cy="4183379"/>
          </a:xfrm>
          <a:prstGeom prst="rect">
            <a:avLst/>
          </a:prstGeom>
          <a:noFill/>
          <a:ln>
            <a:noFill/>
          </a:ln>
        </p:spPr>
        <p:txBody>
          <a:bodyPr lIns="91425" tIns="91425" rIns="91425" bIns="91425" anchor="t" anchorCtr="0"/>
          <a:lstStyle>
            <a:lvl1pPr marL="182563" marR="0" lvl="0" indent="155257" algn="l" rtl="0">
              <a:lnSpc>
                <a:spcPct val="100000"/>
              </a:lnSpc>
              <a:spcBef>
                <a:spcPts val="640"/>
              </a:spcBef>
              <a:spcAft>
                <a:spcPts val="0"/>
              </a:spcAft>
              <a:buClr>
                <a:schemeClr val="accent1"/>
              </a:buClr>
              <a:buSzPct val="85000"/>
              <a:buFont typeface="Arial"/>
              <a:buChar char="•"/>
              <a:defRPr sz="3200" b="0" i="0" u="none" strike="noStrike" cap="none">
                <a:solidFill>
                  <a:schemeClr val="dk1"/>
                </a:solidFill>
                <a:latin typeface="Questrial"/>
                <a:ea typeface="Questrial"/>
                <a:cs typeface="Questrial"/>
                <a:sym typeface="Questrial"/>
              </a:defRPr>
            </a:lvl1pPr>
            <a:lvl2pPr marL="457200" marR="0" lvl="1" indent="100330" algn="l" rtl="0">
              <a:lnSpc>
                <a:spcPct val="100000"/>
              </a:lnSpc>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2pPr>
            <a:lvl3pPr marL="730250" marR="0" lvl="2" indent="80009" algn="l" rtl="0">
              <a:lnSpc>
                <a:spcPct val="100000"/>
              </a:lnSpc>
              <a:spcBef>
                <a:spcPts val="480"/>
              </a:spcBef>
              <a:spcAft>
                <a:spcPts val="0"/>
              </a:spcAft>
              <a:buClr>
                <a:schemeClr val="accent1"/>
              </a:buClr>
              <a:buSzPct val="90000"/>
              <a:buFont typeface="Arial"/>
              <a:buChar char="•"/>
              <a:defRPr sz="2400" b="0" i="0" u="none" strike="noStrike" cap="none">
                <a:solidFill>
                  <a:schemeClr val="dk1"/>
                </a:solidFill>
                <a:latin typeface="Questrial"/>
                <a:ea typeface="Questrial"/>
                <a:cs typeface="Questrial"/>
                <a:sym typeface="Questrial"/>
              </a:defRPr>
            </a:lvl3pPr>
            <a:lvl4pPr marL="1004888" marR="0" lvl="3" indent="61912" algn="l" rtl="0">
              <a:lnSpc>
                <a:spcPct val="100000"/>
              </a:lnSpc>
              <a:spcBef>
                <a:spcPts val="400"/>
              </a:spcBef>
              <a:spcAft>
                <a:spcPts val="0"/>
              </a:spcAft>
              <a:buClr>
                <a:schemeClr val="accent1"/>
              </a:buClr>
              <a:buSzPct val="100000"/>
              <a:buFont typeface="Arial"/>
              <a:buChar char="•"/>
              <a:defRPr sz="2000" b="0" i="0" u="none" strike="noStrike" cap="none">
                <a:solidFill>
                  <a:schemeClr val="dk1"/>
                </a:solidFill>
                <a:latin typeface="Questrial"/>
                <a:ea typeface="Questrial"/>
                <a:cs typeface="Questrial"/>
                <a:sym typeface="Questrial"/>
              </a:defRPr>
            </a:lvl4pPr>
            <a:lvl5pPr marL="1187450" marR="0" lvl="4" indent="107950" algn="l" rtl="0">
              <a:lnSpc>
                <a:spcPct val="100000"/>
              </a:lnSpc>
              <a:spcBef>
                <a:spcPts val="400"/>
              </a:spcBef>
              <a:spcAft>
                <a:spcPts val="0"/>
              </a:spcAft>
              <a:buClr>
                <a:schemeClr val="accent1"/>
              </a:buClr>
              <a:buSzPct val="100000"/>
              <a:buFont typeface="Arial"/>
              <a:buChar char="•"/>
              <a:defRPr sz="2000" b="0" i="0" u="none" strike="noStrike" cap="none">
                <a:solidFill>
                  <a:schemeClr val="dk1"/>
                </a:solidFill>
                <a:latin typeface="Questrial"/>
                <a:ea typeface="Questrial"/>
                <a:cs typeface="Questrial"/>
                <a:sym typeface="Questrial"/>
              </a:defRPr>
            </a:lvl5pPr>
            <a:lvl6pPr marL="1371600" marR="0" lvl="5" indent="63500" algn="l" rtl="0">
              <a:lnSpc>
                <a:spcPct val="100000"/>
              </a:lnSpc>
              <a:spcBef>
                <a:spcPts val="400"/>
              </a:spcBef>
              <a:spcAft>
                <a:spcPts val="0"/>
              </a:spcAft>
              <a:buClr>
                <a:schemeClr val="accent1"/>
              </a:buClr>
              <a:buSzPct val="100000"/>
              <a:buFont typeface="Arial"/>
              <a:buChar char="•"/>
              <a:defRPr sz="2000" b="0" i="0" u="none" strike="noStrike" cap="none">
                <a:solidFill>
                  <a:schemeClr val="dk1"/>
                </a:solidFill>
                <a:latin typeface="Cabin"/>
                <a:ea typeface="Cabin"/>
                <a:cs typeface="Cabin"/>
                <a:sym typeface="Cabin"/>
              </a:defRPr>
            </a:lvl6pPr>
            <a:lvl7pPr marL="1554480" marR="0" lvl="6" indent="71119" algn="l" rtl="0">
              <a:lnSpc>
                <a:spcPct val="100000"/>
              </a:lnSpc>
              <a:spcBef>
                <a:spcPts val="400"/>
              </a:spcBef>
              <a:spcAft>
                <a:spcPts val="0"/>
              </a:spcAft>
              <a:buClr>
                <a:schemeClr val="accent1"/>
              </a:buClr>
              <a:buSzPct val="100000"/>
              <a:buFont typeface="Arial"/>
              <a:buChar char="•"/>
              <a:defRPr sz="2000" b="0" i="0" u="none" strike="noStrike" cap="none">
                <a:solidFill>
                  <a:schemeClr val="dk1"/>
                </a:solidFill>
                <a:latin typeface="Cabin"/>
                <a:ea typeface="Cabin"/>
                <a:cs typeface="Cabin"/>
                <a:sym typeface="Cabin"/>
              </a:defRPr>
            </a:lvl7pPr>
            <a:lvl8pPr marL="1737360" marR="0" lvl="7" indent="66039" algn="l" rtl="0">
              <a:lnSpc>
                <a:spcPct val="100000"/>
              </a:lnSpc>
              <a:spcBef>
                <a:spcPts val="400"/>
              </a:spcBef>
              <a:spcAft>
                <a:spcPts val="0"/>
              </a:spcAft>
              <a:buClr>
                <a:schemeClr val="accent1"/>
              </a:buClr>
              <a:buSzPct val="100000"/>
              <a:buFont typeface="Arial"/>
              <a:buChar char="•"/>
              <a:defRPr sz="2000" b="0" i="0" u="none" strike="noStrike" cap="none">
                <a:solidFill>
                  <a:schemeClr val="dk1"/>
                </a:solidFill>
                <a:latin typeface="Cabin"/>
                <a:ea typeface="Cabin"/>
                <a:cs typeface="Cabin"/>
                <a:sym typeface="Cabin"/>
              </a:defRPr>
            </a:lvl8pPr>
            <a:lvl9pPr marL="1920240" marR="0" lvl="8" indent="60960" algn="l" rtl="0">
              <a:lnSpc>
                <a:spcPct val="100000"/>
              </a:lnSpc>
              <a:spcBef>
                <a:spcPts val="400"/>
              </a:spcBef>
              <a:spcAft>
                <a:spcPts val="0"/>
              </a:spcAft>
              <a:buClr>
                <a:schemeClr val="accent1"/>
              </a:buClr>
              <a:buSzPct val="100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0" name="Shape 60"/>
          <p:cNvSpPr txBox="1">
            <a:spLocks noGrp="1"/>
          </p:cNvSpPr>
          <p:nvPr>
            <p:ph type="body" idx="2"/>
          </p:nvPr>
        </p:nvSpPr>
        <p:spPr>
          <a:xfrm>
            <a:off x="457200" y="1597970"/>
            <a:ext cx="2139695" cy="318271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240"/>
              </a:spcBef>
              <a:spcAft>
                <a:spcPts val="0"/>
              </a:spcAft>
              <a:buClr>
                <a:schemeClr val="accent1"/>
              </a:buClr>
              <a:buFont typeface="Arial"/>
              <a:buNone/>
              <a:defRPr sz="12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200"/>
              </a:spcBef>
              <a:spcAft>
                <a:spcPts val="0"/>
              </a:spcAft>
              <a:buClr>
                <a:schemeClr val="accent1"/>
              </a:buClr>
              <a:buFont typeface="Arial"/>
              <a:buNone/>
              <a:defRPr sz="10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bin"/>
                <a:ea typeface="Cabin"/>
                <a:cs typeface="Cabin"/>
                <a:sym typeface="Cabin"/>
              </a:defRPr>
            </a:lvl6pPr>
            <a:lvl7pPr marL="2743200" marR="0" lvl="6"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bin"/>
                <a:ea typeface="Cabin"/>
                <a:cs typeface="Cabin"/>
                <a:sym typeface="Cabin"/>
              </a:defRPr>
            </a:lvl7pPr>
            <a:lvl8pPr marL="3200400" marR="0" lvl="7"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bin"/>
                <a:ea typeface="Cabin"/>
                <a:cs typeface="Cabin"/>
                <a:sym typeface="Cabin"/>
              </a:defRPr>
            </a:lvl8pPr>
            <a:lvl9pPr marL="3657600" marR="0" lvl="8"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bin"/>
                <a:ea typeface="Cabin"/>
                <a:cs typeface="Cabin"/>
                <a:sym typeface="Cabin"/>
              </a:defRPr>
            </a:lvl9pPr>
          </a:lstStyle>
          <a:p>
            <a:endParaRPr/>
          </a:p>
        </p:txBody>
      </p:sp>
      <p:sp>
        <p:nvSpPr>
          <p:cNvPr id="61" name="Shape 61"/>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594360"/>
            <a:ext cx="2142678" cy="94868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CC0000"/>
              </a:buClr>
              <a:buFont typeface="Questrial"/>
              <a:buNone/>
              <a:defRPr sz="24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9pPr>
          </a:lstStyle>
          <a:p>
            <a:endParaRPr/>
          </a:p>
        </p:txBody>
      </p:sp>
      <p:sp>
        <p:nvSpPr>
          <p:cNvPr id="66" name="Shape 66"/>
          <p:cNvSpPr>
            <a:spLocks noGrp="1"/>
          </p:cNvSpPr>
          <p:nvPr>
            <p:ph type="pic" idx="2"/>
          </p:nvPr>
        </p:nvSpPr>
        <p:spPr>
          <a:xfrm>
            <a:off x="2858608" y="628650"/>
            <a:ext cx="5904388" cy="4125341"/>
          </a:xfrm>
          <a:prstGeom prst="rect">
            <a:avLst/>
          </a:prstGeom>
          <a:solidFill>
            <a:schemeClr val="lt2"/>
          </a:solidFill>
          <a:ln w="76200" cap="flat" cmpd="sng">
            <a:solidFill>
              <a:srgbClr val="FFFFFF"/>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560"/>
              </a:spcBef>
              <a:spcAft>
                <a:spcPts val="0"/>
              </a:spcAft>
              <a:buClr>
                <a:schemeClr val="accent1"/>
              </a:buClr>
              <a:buFont typeface="Arial"/>
              <a:buNone/>
              <a:defRPr sz="2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480"/>
              </a:spcBef>
              <a:spcAft>
                <a:spcPts val="0"/>
              </a:spcAft>
              <a:buClr>
                <a:schemeClr val="accent1"/>
              </a:buClr>
              <a:buFont typeface="Arial"/>
              <a:buNone/>
              <a:defRPr sz="24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bin"/>
                <a:ea typeface="Cabin"/>
                <a:cs typeface="Cabin"/>
                <a:sym typeface="Cabin"/>
              </a:defRPr>
            </a:lvl6pPr>
            <a:lvl7pPr marL="2743200" marR="0" lvl="6"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bin"/>
                <a:ea typeface="Cabin"/>
                <a:cs typeface="Cabin"/>
                <a:sym typeface="Cabin"/>
              </a:defRPr>
            </a:lvl7pPr>
            <a:lvl8pPr marL="3200400" marR="0" lvl="7"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bin"/>
                <a:ea typeface="Cabin"/>
                <a:cs typeface="Cabin"/>
                <a:sym typeface="Cabin"/>
              </a:defRPr>
            </a:lvl8pPr>
            <a:lvl9pPr marL="3657600" marR="0" lvl="8"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bin"/>
                <a:ea typeface="Cabin"/>
                <a:cs typeface="Cabin"/>
                <a:sym typeface="Cabin"/>
              </a:defRPr>
            </a:lvl9pPr>
          </a:lstStyle>
          <a:p>
            <a:endParaRPr/>
          </a:p>
        </p:txBody>
      </p:sp>
      <p:sp>
        <p:nvSpPr>
          <p:cNvPr id="67" name="Shape 67"/>
          <p:cNvSpPr txBox="1">
            <a:spLocks noGrp="1"/>
          </p:cNvSpPr>
          <p:nvPr>
            <p:ph type="body" idx="1"/>
          </p:nvPr>
        </p:nvSpPr>
        <p:spPr>
          <a:xfrm>
            <a:off x="457200" y="1600200"/>
            <a:ext cx="2139695" cy="318211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240"/>
              </a:spcBef>
              <a:spcAft>
                <a:spcPts val="0"/>
              </a:spcAft>
              <a:buClr>
                <a:schemeClr val="accent1"/>
              </a:buClr>
              <a:buFont typeface="Arial"/>
              <a:buNone/>
              <a:defRPr sz="12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200"/>
              </a:spcBef>
              <a:spcAft>
                <a:spcPts val="0"/>
              </a:spcAft>
              <a:buClr>
                <a:schemeClr val="accent1"/>
              </a:buClr>
              <a:buFont typeface="Arial"/>
              <a:buNone/>
              <a:defRPr sz="10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bin"/>
                <a:ea typeface="Cabin"/>
                <a:cs typeface="Cabin"/>
                <a:sym typeface="Cabin"/>
              </a:defRPr>
            </a:lvl6pPr>
            <a:lvl7pPr marL="2743200" marR="0" lvl="6"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bin"/>
                <a:ea typeface="Cabin"/>
                <a:cs typeface="Cabin"/>
                <a:sym typeface="Cabin"/>
              </a:defRPr>
            </a:lvl7pPr>
            <a:lvl8pPr marL="3200400" marR="0" lvl="7"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bin"/>
                <a:ea typeface="Cabin"/>
                <a:cs typeface="Cabin"/>
                <a:sym typeface="Cabin"/>
              </a:defRPr>
            </a:lvl8pPr>
            <a:lvl9pPr marL="3657600" marR="0" lvl="8"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bin"/>
                <a:ea typeface="Cabin"/>
                <a:cs typeface="Cabin"/>
                <a:sym typeface="Cabin"/>
              </a:defRPr>
            </a:lvl9pPr>
          </a:lstStyle>
          <a:p>
            <a:endParaRPr/>
          </a:p>
        </p:txBody>
      </p:sp>
      <p:sp>
        <p:nvSpPr>
          <p:cNvPr id="68" name="Shape 68"/>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CC0000"/>
              </a:buClr>
              <a:buFont typeface="Questrial"/>
              <a:buNone/>
              <a:defRPr sz="40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9pPr>
          </a:lstStyle>
          <a:p>
            <a:endParaRPr/>
          </a:p>
        </p:txBody>
      </p:sp>
      <p:sp>
        <p:nvSpPr>
          <p:cNvPr id="73" name="Shape 73"/>
          <p:cNvSpPr txBox="1">
            <a:spLocks noGrp="1"/>
          </p:cNvSpPr>
          <p:nvPr>
            <p:ph type="body" idx="1"/>
          </p:nvPr>
        </p:nvSpPr>
        <p:spPr>
          <a:xfrm rot="5400000">
            <a:off x="2743199" y="-1085850"/>
            <a:ext cx="3657600" cy="8229600"/>
          </a:xfrm>
          <a:prstGeom prst="rect">
            <a:avLst/>
          </a:prstGeom>
          <a:noFill/>
          <a:ln>
            <a:noFill/>
          </a:ln>
        </p:spPr>
        <p:txBody>
          <a:bodyPr lIns="91425" tIns="91425" rIns="91425" bIns="91425" anchor="t" anchorCtr="0"/>
          <a:lstStyle>
            <a:lvl1pPr marL="182563" marR="0" lvl="0" indent="108267" algn="l" rtl="0">
              <a:lnSpc>
                <a:spcPct val="100000"/>
              </a:lnSpc>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1pPr>
            <a:lvl2pPr marL="457200" marR="0" lvl="1" indent="66040"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2pPr>
            <a:lvl3pPr marL="730250" marR="0" lvl="2" indent="44450" algn="l" rtl="0">
              <a:lnSpc>
                <a:spcPct val="100000"/>
              </a:lnSpc>
              <a:spcBef>
                <a:spcPts val="400"/>
              </a:spcBef>
              <a:spcAft>
                <a:spcPts val="0"/>
              </a:spcAft>
              <a:buClr>
                <a:schemeClr val="accent1"/>
              </a:buClr>
              <a:buSzPct val="90000"/>
              <a:buFont typeface="Arial"/>
              <a:buChar char="•"/>
              <a:defRPr sz="2000" b="0" i="0" u="none" strike="noStrike" cap="none">
                <a:solidFill>
                  <a:schemeClr val="dk1"/>
                </a:solidFill>
                <a:latin typeface="Questrial"/>
                <a:ea typeface="Questrial"/>
                <a:cs typeface="Questrial"/>
                <a:sym typeface="Questrial"/>
              </a:defRPr>
            </a:lvl3pPr>
            <a:lvl4pPr marL="1004888" marR="0" lvl="3" indent="36512"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4pPr>
            <a:lvl5pPr marL="1187450" marR="0" lvl="4" indent="5715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3175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6pPr>
            <a:lvl7pPr marL="1554480" marR="0" lvl="6" indent="-2413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7pPr>
            <a:lvl8pPr marL="1737360" marR="0" lvl="7" indent="-2921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8pPr>
            <a:lvl9pPr marL="1920240" marR="0" lvl="8" indent="-34289"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74" name="Shape 74"/>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165495"/>
            <a:ext cx="9144000" cy="171449"/>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1" name="Shape 11"/>
          <p:cNvSpPr txBox="1">
            <a:spLocks noGrp="1"/>
          </p:cNvSpPr>
          <p:nvPr>
            <p:ph type="body" idx="1"/>
          </p:nvPr>
        </p:nvSpPr>
        <p:spPr>
          <a:xfrm>
            <a:off x="457200" y="1200150"/>
            <a:ext cx="8229600" cy="3657600"/>
          </a:xfrm>
          <a:prstGeom prst="rect">
            <a:avLst/>
          </a:prstGeom>
          <a:noFill/>
          <a:ln>
            <a:noFill/>
          </a:ln>
        </p:spPr>
        <p:txBody>
          <a:bodyPr lIns="91425" tIns="91425" rIns="91425" bIns="91425" anchor="t" anchorCtr="0"/>
          <a:lstStyle>
            <a:lvl1pPr marL="182563" marR="0" lvl="0" indent="108267" algn="l" rtl="0">
              <a:lnSpc>
                <a:spcPct val="100000"/>
              </a:lnSpc>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1pPr>
            <a:lvl2pPr marL="457200" marR="0" lvl="1" indent="66040"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2pPr>
            <a:lvl3pPr marL="730250" marR="0" lvl="2" indent="44450" algn="l" rtl="0">
              <a:lnSpc>
                <a:spcPct val="100000"/>
              </a:lnSpc>
              <a:spcBef>
                <a:spcPts val="400"/>
              </a:spcBef>
              <a:spcAft>
                <a:spcPts val="0"/>
              </a:spcAft>
              <a:buClr>
                <a:schemeClr val="accent1"/>
              </a:buClr>
              <a:buSzPct val="90000"/>
              <a:buFont typeface="Arial"/>
              <a:buChar char="•"/>
              <a:defRPr sz="2000" b="0" i="0" u="none" strike="noStrike" cap="none">
                <a:solidFill>
                  <a:schemeClr val="dk1"/>
                </a:solidFill>
                <a:latin typeface="Questrial"/>
                <a:ea typeface="Questrial"/>
                <a:cs typeface="Questrial"/>
                <a:sym typeface="Questrial"/>
              </a:defRPr>
            </a:lvl3pPr>
            <a:lvl4pPr marL="1004888" marR="0" lvl="3" indent="36512"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4pPr>
            <a:lvl5pPr marL="1187450" marR="0" lvl="4" indent="5715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3175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6pPr>
            <a:lvl7pPr marL="1554480" marR="0" lvl="6" indent="-2413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7pPr>
            <a:lvl8pPr marL="1737360" marR="0" lvl="7" indent="-2921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8pPr>
            <a:lvl9pPr marL="1920240" marR="0" lvl="8" indent="-34289"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CC0000"/>
              </a:buClr>
              <a:buSzPct val="25000"/>
              <a:buFont typeface="Arial"/>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
        <p:nvSpPr>
          <p:cNvPr id="15" name="Shape 15"/>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CC0000"/>
              </a:buClr>
              <a:buFont typeface="Questrial"/>
              <a:buNone/>
              <a:defRPr sz="40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Clr>
                <a:srgbClr val="000090"/>
              </a:buClr>
              <a:buFont typeface="Cabin"/>
              <a:buNone/>
              <a:defRPr sz="4000" b="0" i="0" u="none" strike="noStrike" cap="none">
                <a:solidFill>
                  <a:srgbClr val="000090"/>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B65AEA0-B5C9-3340-91DF-9915653DB096}" type="datetimeFigureOut">
              <a:rPr lang="en-US" smtClean="0"/>
              <a:t>10/3/17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CDD3218-0094-054A-969A-47D760A3072A}" type="slidenum">
              <a:rPr lang="en-US" smtClean="0"/>
              <a:t>‹#›</a:t>
            </a:fld>
            <a:endParaRPr lang="en-US"/>
          </a:p>
        </p:txBody>
      </p:sp>
    </p:spTree>
    <p:extLst>
      <p:ext uri="{BB962C8B-B14F-4D97-AF65-F5344CB8AC3E}">
        <p14:creationId xmlns:p14="http://schemas.microsoft.com/office/powerpoint/2010/main" val="167831348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rimbrooks@gmail.com" TargetMode="External"/><Relationship Id="rId4" Type="http://schemas.openxmlformats.org/officeDocument/2006/relationships/hyperlink" Target="mailto:cortney.keene@uvm.edu" TargetMode="Externa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pbisvermont.org/resources/evaluation-tools/tiered-fidelity-inventory-tf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education.vermont.gov/sites/aoe/files/documents/edu-integrated-frameworks-best-act-230-innovation-grant-instructions.pdf" TargetMode="External"/><Relationship Id="rId4" Type="http://schemas.openxmlformats.org/officeDocument/2006/relationships/hyperlink" Target="http://www.uvm.edu/cdci/best/pbswebsite/VTPBiSStateCoachBIOS.docx" TargetMode="External"/><Relationship Id="rId5" Type="http://schemas.openxmlformats.org/officeDocument/2006/relationships/hyperlink" Target="http://www.pbisvermont.org/resources/coaches-a-coordinators/coaches"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groups/PBiSVermont/" TargetMode="Externa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s://twitter.com/vtpbis"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hyperlink" Target="mailto:cortney.keene@uvm.edu" TargetMode="External"/><Relationship Id="rId4" Type="http://schemas.openxmlformats.org/officeDocument/2006/relationships/hyperlink" Target="mailto:terimbrooks@gmail.com"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107950" y="263162"/>
            <a:ext cx="7727650" cy="1932513"/>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CC0000"/>
              </a:buClr>
              <a:buSzPct val="25000"/>
              <a:buFont typeface="Questrial"/>
              <a:buNone/>
            </a:pPr>
            <a:r>
              <a:rPr lang="en-US" sz="4800" b="1" i="0" u="none" strike="noStrike" cap="none" dirty="0">
                <a:solidFill>
                  <a:srgbClr val="CC0000"/>
                </a:solidFill>
                <a:latin typeface="Calibri" charset="0"/>
                <a:ea typeface="Calibri" charset="0"/>
                <a:cs typeface="Calibri" charset="0"/>
                <a:sym typeface="Questrial"/>
              </a:rPr>
              <a:t>Building Better Behavior Support Plans</a:t>
            </a:r>
            <a:r>
              <a:rPr lang="en-US" sz="3200" b="0" i="0" u="none" strike="noStrike" cap="none" dirty="0">
                <a:solidFill>
                  <a:srgbClr val="CC0000"/>
                </a:solidFill>
                <a:latin typeface="Calibri" charset="0"/>
                <a:ea typeface="Calibri" charset="0"/>
                <a:cs typeface="Calibri" charset="0"/>
                <a:sym typeface="Questrial"/>
              </a:rPr>
              <a:t/>
            </a:r>
            <a:br>
              <a:rPr lang="en-US" sz="3200" b="0" i="0" u="none" strike="noStrike" cap="none" dirty="0">
                <a:solidFill>
                  <a:srgbClr val="CC0000"/>
                </a:solidFill>
                <a:latin typeface="Calibri" charset="0"/>
                <a:ea typeface="Calibri" charset="0"/>
                <a:cs typeface="Calibri" charset="0"/>
                <a:sym typeface="Questrial"/>
              </a:rPr>
            </a:br>
            <a:endParaRPr lang="en-US" sz="3200" b="0" i="0" u="none" strike="noStrike" cap="none" dirty="0">
              <a:solidFill>
                <a:srgbClr val="CC0000"/>
              </a:solidFill>
              <a:latin typeface="Calibri" charset="0"/>
              <a:ea typeface="Calibri" charset="0"/>
              <a:cs typeface="Calibri" charset="0"/>
              <a:sym typeface="Questrial"/>
            </a:endParaRPr>
          </a:p>
        </p:txBody>
      </p:sp>
      <p:sp>
        <p:nvSpPr>
          <p:cNvPr id="88" name="Shape 88"/>
          <p:cNvSpPr txBox="1"/>
          <p:nvPr/>
        </p:nvSpPr>
        <p:spPr>
          <a:xfrm>
            <a:off x="152400" y="2195675"/>
            <a:ext cx="5120475" cy="2031725"/>
          </a:xfrm>
          <a:prstGeom prst="rect">
            <a:avLst/>
          </a:prstGeom>
          <a:noFill/>
          <a:ln>
            <a:noFill/>
          </a:ln>
        </p:spPr>
        <p:txBody>
          <a:bodyPr lIns="91425" tIns="91425" rIns="91425" bIns="91425" anchor="ctr" anchorCtr="0">
            <a:noAutofit/>
          </a:bodyPr>
          <a:lstStyle/>
          <a:p>
            <a:pPr lvl="0" rtl="0">
              <a:spcBef>
                <a:spcPts val="0"/>
              </a:spcBef>
              <a:buNone/>
            </a:pPr>
            <a:r>
              <a:rPr lang="en-US" sz="2400" dirty="0">
                <a:solidFill>
                  <a:schemeClr val="dk1"/>
                </a:solidFill>
                <a:latin typeface="Calibri" charset="0"/>
                <a:ea typeface="Calibri" charset="0"/>
                <a:cs typeface="Calibri" charset="0"/>
                <a:sym typeface="Questrial"/>
              </a:rPr>
              <a:t>Teri Brooks, Ph.D., BCBA</a:t>
            </a:r>
          </a:p>
          <a:p>
            <a:pPr lvl="0" rtl="0">
              <a:spcBef>
                <a:spcPts val="0"/>
              </a:spcBef>
              <a:buNone/>
            </a:pPr>
            <a:r>
              <a:rPr lang="en-US" sz="2400" dirty="0">
                <a:solidFill>
                  <a:srgbClr val="1155CC"/>
                </a:solidFill>
                <a:latin typeface="Calibri" charset="0"/>
                <a:ea typeface="Calibri" charset="0"/>
                <a:cs typeface="Calibri" charset="0"/>
                <a:sym typeface="Questrial"/>
              </a:rPr>
              <a:t>e-mail: </a:t>
            </a:r>
            <a:r>
              <a:rPr lang="en-US" sz="2400" u="sng" dirty="0">
                <a:solidFill>
                  <a:schemeClr val="hlink"/>
                </a:solidFill>
                <a:latin typeface="Calibri" charset="0"/>
                <a:ea typeface="Calibri" charset="0"/>
                <a:cs typeface="Calibri" charset="0"/>
                <a:sym typeface="Questrial"/>
                <a:hlinkClick r:id="rId3"/>
              </a:rPr>
              <a:t>terimbrooks@gmail.com</a:t>
            </a:r>
          </a:p>
          <a:p>
            <a:pPr lvl="0" rtl="0">
              <a:spcBef>
                <a:spcPts val="0"/>
              </a:spcBef>
              <a:buNone/>
            </a:pPr>
            <a:endParaRPr sz="2400" dirty="0">
              <a:solidFill>
                <a:srgbClr val="1155CC"/>
              </a:solidFill>
              <a:latin typeface="Calibri" charset="0"/>
              <a:ea typeface="Calibri" charset="0"/>
              <a:cs typeface="Calibri" charset="0"/>
              <a:sym typeface="Questrial"/>
            </a:endParaRPr>
          </a:p>
          <a:p>
            <a:pPr lvl="0" rtl="0">
              <a:spcBef>
                <a:spcPts val="0"/>
              </a:spcBef>
              <a:buNone/>
            </a:pPr>
            <a:r>
              <a:rPr lang="en-US" sz="2400" dirty="0">
                <a:solidFill>
                  <a:schemeClr val="dk1"/>
                </a:solidFill>
                <a:latin typeface="Calibri" charset="0"/>
                <a:ea typeface="Calibri" charset="0"/>
                <a:cs typeface="Calibri" charset="0"/>
                <a:sym typeface="Questrial"/>
              </a:rPr>
              <a:t>Cortney Keene, M.Ed., C.A.S., BCBA</a:t>
            </a:r>
          </a:p>
          <a:p>
            <a:pPr lvl="0" rtl="0">
              <a:spcBef>
                <a:spcPts val="0"/>
              </a:spcBef>
              <a:buNone/>
            </a:pPr>
            <a:r>
              <a:rPr lang="en-US" sz="2400" dirty="0">
                <a:solidFill>
                  <a:srgbClr val="1155CC"/>
                </a:solidFill>
                <a:latin typeface="Calibri" charset="0"/>
                <a:ea typeface="Calibri" charset="0"/>
                <a:cs typeface="Calibri" charset="0"/>
                <a:sym typeface="Questrial"/>
              </a:rPr>
              <a:t>email: </a:t>
            </a:r>
            <a:r>
              <a:rPr lang="en-US" sz="2400" u="sng" dirty="0">
                <a:solidFill>
                  <a:schemeClr val="hlink"/>
                </a:solidFill>
                <a:latin typeface="Calibri" charset="0"/>
                <a:ea typeface="Calibri" charset="0"/>
                <a:cs typeface="Calibri" charset="0"/>
                <a:sym typeface="Questrial"/>
                <a:hlinkClick r:id="rId4"/>
              </a:rPr>
              <a:t>cortney.keene@uvm.edu</a:t>
            </a:r>
          </a:p>
        </p:txBody>
      </p:sp>
      <p:sp>
        <p:nvSpPr>
          <p:cNvPr id="91" name="Shape 91"/>
          <p:cNvSpPr txBox="1"/>
          <p:nvPr/>
        </p:nvSpPr>
        <p:spPr>
          <a:xfrm>
            <a:off x="6341950" y="412906"/>
            <a:ext cx="2871900" cy="3114600"/>
          </a:xfrm>
          <a:prstGeom prst="rect">
            <a:avLst/>
          </a:prstGeom>
          <a:noFill/>
          <a:ln>
            <a:noFill/>
          </a:ln>
        </p:spPr>
        <p:txBody>
          <a:bodyPr lIns="91425" tIns="91425" rIns="91425" bIns="91425" anchor="ctr" anchorCtr="0">
            <a:noAutofit/>
          </a:bodyPr>
          <a:lstStyle/>
          <a:p>
            <a:pPr lvl="0" algn="ctr" rtl="0">
              <a:spcBef>
                <a:spcPts val="0"/>
              </a:spcBef>
              <a:buNone/>
            </a:pPr>
            <a:r>
              <a:rPr lang="en-US" sz="2400" dirty="0">
                <a:solidFill>
                  <a:srgbClr val="FFFFFF"/>
                </a:solidFill>
                <a:latin typeface="Calibri" charset="0"/>
                <a:ea typeface="Calibri" charset="0"/>
                <a:cs typeface="Calibri" charset="0"/>
                <a:sym typeface="Questrial"/>
              </a:rPr>
              <a:t>An Individualized Consultation Opportunity</a:t>
            </a:r>
          </a:p>
        </p:txBody>
      </p:sp>
      <p:pic>
        <p:nvPicPr>
          <p:cNvPr id="7" name="Picture 3">
            <a:extLst>
              <a:ext uri="{FF2B5EF4-FFF2-40B4-BE49-F238E27FC236}">
                <a16:creationId xmlns:a16="http://schemas.microsoft.com/office/drawing/2014/main" xmlns="" id="{F7608042-126B-4348-918E-7639F45F9F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41950" y="3059876"/>
            <a:ext cx="2475570" cy="1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9D392741-49EB-483C-8DAC-24538D48BCB9}"/>
              </a:ext>
            </a:extLst>
          </p:cNvPr>
          <p:cNvSpPr txBox="1"/>
          <p:nvPr/>
        </p:nvSpPr>
        <p:spPr>
          <a:xfrm>
            <a:off x="215900" y="4572000"/>
            <a:ext cx="3543300" cy="400110"/>
          </a:xfrm>
          <a:prstGeom prst="rect">
            <a:avLst/>
          </a:prstGeom>
          <a:noFill/>
        </p:spPr>
        <p:txBody>
          <a:bodyPr wrap="square" rtlCol="0">
            <a:spAutoFit/>
          </a:bodyPr>
          <a:lstStyle/>
          <a:p>
            <a:r>
              <a:rPr lang="en-US" sz="2000" b="1" dirty="0" err="1">
                <a:solidFill>
                  <a:schemeClr val="accent1">
                    <a:lumMod val="75000"/>
                  </a:schemeClr>
                </a:solidFill>
                <a:latin typeface="Calibri" charset="0"/>
                <a:ea typeface="Calibri" charset="0"/>
                <a:cs typeface="Calibri" charset="0"/>
              </a:rPr>
              <a:t>WiFi</a:t>
            </a:r>
            <a:r>
              <a:rPr lang="en-US" sz="2000" b="1" dirty="0">
                <a:solidFill>
                  <a:schemeClr val="accent1">
                    <a:lumMod val="75000"/>
                  </a:schemeClr>
                </a:solidFill>
                <a:latin typeface="Calibri" charset="0"/>
                <a:ea typeface="Calibri" charset="0"/>
                <a:cs typeface="Calibri" charset="0"/>
              </a:rPr>
              <a:t>:  Grand Guest</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000" b="0" i="0" u="none" strike="noStrike" cap="none">
                <a:solidFill>
                  <a:schemeClr val="lt1"/>
                </a:solidFill>
                <a:latin typeface="Calibri" charset="0"/>
                <a:ea typeface="Calibri" charset="0"/>
                <a:cs typeface="Calibri" charset="0"/>
                <a:sym typeface="Questrial"/>
              </a:rPr>
              <a:t>Checklist of BSP Elements</a:t>
            </a:r>
          </a:p>
        </p:txBody>
      </p:sp>
      <p:sp>
        <p:nvSpPr>
          <p:cNvPr id="263" name="Shape 263"/>
          <p:cNvSpPr txBox="1">
            <a:spLocks noGrp="1"/>
          </p:cNvSpPr>
          <p:nvPr>
            <p:ph type="body" idx="1"/>
          </p:nvPr>
        </p:nvSpPr>
        <p:spPr>
          <a:xfrm>
            <a:off x="152400" y="990599"/>
            <a:ext cx="8534399" cy="4152901"/>
          </a:xfrm>
          <a:prstGeom prst="rect">
            <a:avLst/>
          </a:prstGeom>
          <a:noFill/>
          <a:ln>
            <a:noFill/>
          </a:ln>
        </p:spPr>
        <p:txBody>
          <a:bodyPr lIns="91425" tIns="91425" rIns="91425" bIns="91425" anchor="t" anchorCtr="0">
            <a:noAutofit/>
          </a:bodyPr>
          <a:lstStyle/>
          <a:p>
            <a:pPr marL="151130" marR="0" lvl="0" indent="-11429" algn="l" rtl="0">
              <a:lnSpc>
                <a:spcPct val="100000"/>
              </a:lnSpc>
              <a:spcBef>
                <a:spcPts val="0"/>
              </a:spcBef>
              <a:spcAft>
                <a:spcPts val="0"/>
              </a:spcAft>
              <a:buClr>
                <a:schemeClr val="accent1"/>
              </a:buClr>
              <a:buSzPct val="25000"/>
              <a:buFont typeface="Arial"/>
              <a:buNone/>
            </a:pPr>
            <a:r>
              <a:rPr lang="en-US" sz="2800" b="0" i="0" u="none" strike="noStrike" cap="none" dirty="0">
                <a:solidFill>
                  <a:schemeClr val="dk1"/>
                </a:solidFill>
                <a:latin typeface="Calibri" charset="0"/>
                <a:ea typeface="Calibri" charset="0"/>
                <a:cs typeface="Calibri" charset="0"/>
                <a:sym typeface="Questrial"/>
              </a:rPr>
              <a:t>Interventions in your BSP address each stage of the Competing Behavior Pathway:	</a:t>
            </a:r>
          </a:p>
          <a:p>
            <a:pPr marL="457200" marR="0" lvl="1" indent="-63500" algn="l" rtl="0">
              <a:lnSpc>
                <a:spcPct val="100000"/>
              </a:lnSpc>
              <a:spcBef>
                <a:spcPts val="480"/>
              </a:spcBef>
              <a:spcAft>
                <a:spcPts val="0"/>
              </a:spcAft>
              <a:buClr>
                <a:schemeClr val="accent1"/>
              </a:buClr>
              <a:buSzPct val="85000"/>
              <a:buFont typeface="Arial"/>
              <a:buChar char="•"/>
            </a:pPr>
            <a:r>
              <a:rPr lang="en-US" sz="2400" b="1" i="0" u="none" strike="noStrike" cap="none" dirty="0">
                <a:solidFill>
                  <a:schemeClr val="dk1"/>
                </a:solidFill>
                <a:latin typeface="Calibri" charset="0"/>
                <a:ea typeface="Calibri" charset="0"/>
                <a:cs typeface="Calibri" charset="0"/>
                <a:sym typeface="Questrial"/>
              </a:rPr>
              <a:t> Setting Events</a:t>
            </a:r>
          </a:p>
          <a:p>
            <a:pPr marL="457200" marR="0" lvl="1" indent="-63500" algn="l" rtl="0">
              <a:lnSpc>
                <a:spcPct val="100000"/>
              </a:lnSpc>
              <a:spcBef>
                <a:spcPts val="480"/>
              </a:spcBef>
              <a:spcAft>
                <a:spcPts val="0"/>
              </a:spcAft>
              <a:buClr>
                <a:schemeClr val="accent1"/>
              </a:buClr>
              <a:buSzPct val="85000"/>
              <a:buFont typeface="Arial"/>
              <a:buChar char="•"/>
            </a:pPr>
            <a:r>
              <a:rPr lang="en-US" sz="2400" b="1" i="0" u="none" strike="noStrike" cap="none" dirty="0">
                <a:solidFill>
                  <a:schemeClr val="dk1"/>
                </a:solidFill>
                <a:latin typeface="Calibri" charset="0"/>
                <a:ea typeface="Calibri" charset="0"/>
                <a:cs typeface="Calibri" charset="0"/>
                <a:sym typeface="Questrial"/>
              </a:rPr>
              <a:t> Antecedents</a:t>
            </a:r>
          </a:p>
          <a:p>
            <a:pPr marL="457200" marR="0" lvl="1" indent="-63500" algn="l" rtl="0">
              <a:lnSpc>
                <a:spcPct val="100000"/>
              </a:lnSpc>
              <a:spcBef>
                <a:spcPts val="480"/>
              </a:spcBef>
              <a:spcAft>
                <a:spcPts val="0"/>
              </a:spcAft>
              <a:buClr>
                <a:schemeClr val="accent1"/>
              </a:buClr>
              <a:buSzPct val="85000"/>
              <a:buFont typeface="Arial"/>
              <a:buChar char="•"/>
            </a:pPr>
            <a:r>
              <a:rPr lang="en-US" sz="2400" b="1" i="0" u="none" strike="noStrike" cap="none" dirty="0">
                <a:solidFill>
                  <a:schemeClr val="dk1"/>
                </a:solidFill>
                <a:latin typeface="Calibri" charset="0"/>
                <a:ea typeface="Calibri" charset="0"/>
                <a:cs typeface="Calibri" charset="0"/>
                <a:sym typeface="Questrial"/>
              </a:rPr>
              <a:t> Replacement Behavior</a:t>
            </a:r>
          </a:p>
          <a:p>
            <a:pPr marL="1004888" marR="0" lvl="3" indent="-77787" algn="l" rtl="0">
              <a:lnSpc>
                <a:spcPct val="100000"/>
              </a:lnSpc>
              <a:spcBef>
                <a:spcPts val="360"/>
              </a:spcBef>
              <a:spcAft>
                <a:spcPts val="0"/>
              </a:spcAft>
              <a:buClr>
                <a:schemeClr val="accent1"/>
              </a:buClr>
              <a:buSzPct val="100000"/>
              <a:buFont typeface="Arial"/>
              <a:buChar char="•"/>
            </a:pPr>
            <a:r>
              <a:rPr lang="en-US" sz="1800" b="0" i="0" u="none" strike="noStrike" cap="none" dirty="0">
                <a:solidFill>
                  <a:schemeClr val="dk1"/>
                </a:solidFill>
                <a:latin typeface="Calibri" charset="0"/>
                <a:ea typeface="Calibri" charset="0"/>
                <a:cs typeface="Calibri" charset="0"/>
                <a:sym typeface="Questrial"/>
              </a:rPr>
              <a:t>Teaching, if needed</a:t>
            </a:r>
          </a:p>
          <a:p>
            <a:pPr marL="457200" marR="0" lvl="1" indent="-63500" algn="l" rtl="0">
              <a:lnSpc>
                <a:spcPct val="100000"/>
              </a:lnSpc>
              <a:spcBef>
                <a:spcPts val="480"/>
              </a:spcBef>
              <a:spcAft>
                <a:spcPts val="0"/>
              </a:spcAft>
              <a:buClr>
                <a:schemeClr val="accent1"/>
              </a:buClr>
              <a:buSzPct val="85000"/>
              <a:buFont typeface="Arial"/>
              <a:buChar char="•"/>
            </a:pPr>
            <a:r>
              <a:rPr lang="en-US" sz="2400" b="1" i="0" u="none" strike="noStrike" cap="none" dirty="0">
                <a:solidFill>
                  <a:schemeClr val="dk1"/>
                </a:solidFill>
                <a:latin typeface="Calibri" charset="0"/>
                <a:ea typeface="Calibri" charset="0"/>
                <a:cs typeface="Calibri" charset="0"/>
                <a:sym typeface="Questrial"/>
              </a:rPr>
              <a:t> Consequences</a:t>
            </a:r>
          </a:p>
          <a:p>
            <a:pPr marL="1004888" marR="0" lvl="3" indent="-77787" algn="l" rtl="0">
              <a:lnSpc>
                <a:spcPct val="100000"/>
              </a:lnSpc>
              <a:spcBef>
                <a:spcPts val="360"/>
              </a:spcBef>
              <a:spcAft>
                <a:spcPts val="0"/>
              </a:spcAft>
              <a:buClr>
                <a:schemeClr val="accent1"/>
              </a:buClr>
              <a:buSzPct val="100000"/>
              <a:buFont typeface="Arial"/>
              <a:buChar char="•"/>
            </a:pPr>
            <a:r>
              <a:rPr lang="en-US" sz="1800" b="0" i="0" u="none" strike="noStrike" cap="none" dirty="0">
                <a:solidFill>
                  <a:schemeClr val="dk1"/>
                </a:solidFill>
                <a:latin typeface="Calibri" charset="0"/>
                <a:ea typeface="Calibri" charset="0"/>
                <a:cs typeface="Calibri" charset="0"/>
                <a:sym typeface="Questrial"/>
              </a:rPr>
              <a:t>Rewards for replacement behaviors</a:t>
            </a:r>
          </a:p>
          <a:p>
            <a:pPr marL="1004888" marR="0" lvl="3" indent="-77787" algn="l" rtl="0">
              <a:lnSpc>
                <a:spcPct val="100000"/>
              </a:lnSpc>
              <a:spcBef>
                <a:spcPts val="360"/>
              </a:spcBef>
              <a:spcAft>
                <a:spcPts val="0"/>
              </a:spcAft>
              <a:buClr>
                <a:schemeClr val="accent1"/>
              </a:buClr>
              <a:buSzPct val="100000"/>
              <a:buFont typeface="Arial"/>
              <a:buChar char="•"/>
            </a:pPr>
            <a:r>
              <a:rPr lang="en-US" sz="1800" b="0" i="0" u="none" strike="noStrike" cap="none" dirty="0">
                <a:solidFill>
                  <a:schemeClr val="dk1"/>
                </a:solidFill>
                <a:latin typeface="Calibri" charset="0"/>
                <a:ea typeface="Calibri" charset="0"/>
                <a:cs typeface="Calibri" charset="0"/>
                <a:sym typeface="Questrial"/>
              </a:rPr>
              <a:t>Extinguishing rewards for problem behaviors</a:t>
            </a:r>
          </a:p>
          <a:p>
            <a:pPr marL="1004888" marR="0" lvl="3" indent="-77787" algn="l" rtl="0">
              <a:lnSpc>
                <a:spcPct val="100000"/>
              </a:lnSpc>
              <a:spcBef>
                <a:spcPts val="360"/>
              </a:spcBef>
              <a:spcAft>
                <a:spcPts val="0"/>
              </a:spcAft>
              <a:buClr>
                <a:schemeClr val="accent1"/>
              </a:buClr>
              <a:buSzPct val="100000"/>
              <a:buFont typeface="Arial"/>
              <a:buChar char="•"/>
            </a:pPr>
            <a:r>
              <a:rPr lang="en-US" sz="1800" b="0" i="0" u="none" strike="noStrike" cap="none" dirty="0">
                <a:solidFill>
                  <a:schemeClr val="dk1"/>
                </a:solidFill>
                <a:latin typeface="Calibri" charset="0"/>
                <a:ea typeface="Calibri" charset="0"/>
                <a:cs typeface="Calibri" charset="0"/>
                <a:sym typeface="Questrial"/>
              </a:rPr>
              <a:t>Punishment for problem behavior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52400" y="247650"/>
            <a:ext cx="7467600" cy="742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000" b="0" i="0" u="none" strike="noStrike" cap="none">
                <a:solidFill>
                  <a:schemeClr val="lt1"/>
                </a:solidFill>
                <a:latin typeface="Calibri" charset="0"/>
                <a:ea typeface="Calibri" charset="0"/>
                <a:cs typeface="Calibri" charset="0"/>
                <a:sym typeface="Questrial"/>
              </a:rPr>
              <a:t>How Good Is Your BSP?</a:t>
            </a:r>
          </a:p>
        </p:txBody>
      </p:sp>
      <p:sp>
        <p:nvSpPr>
          <p:cNvPr id="432" name="Shape 432"/>
          <p:cNvSpPr txBox="1">
            <a:spLocks noGrp="1"/>
          </p:cNvSpPr>
          <p:nvPr>
            <p:ph type="body" idx="1"/>
          </p:nvPr>
        </p:nvSpPr>
        <p:spPr>
          <a:xfrm>
            <a:off x="152400" y="1048650"/>
            <a:ext cx="8229600" cy="4013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2200" b="1" i="0" u="none" strike="noStrike" cap="none">
                <a:solidFill>
                  <a:schemeClr val="dk1"/>
                </a:solidFill>
                <a:latin typeface="Calibri" charset="0"/>
                <a:ea typeface="Calibri" charset="0"/>
                <a:cs typeface="Calibri" charset="0"/>
                <a:sym typeface="Questrial"/>
              </a:rPr>
              <a:t>TFI (Tiered Fidelity Inventory) Tier III Support Plan Worksheet:</a:t>
            </a:r>
          </a:p>
          <a:p>
            <a:pPr marL="457200" marR="0" lvl="0" indent="-368300" algn="l" rtl="0">
              <a:lnSpc>
                <a:spcPct val="100000"/>
              </a:lnSpc>
              <a:spcBef>
                <a:spcPts val="0"/>
              </a:spcBef>
              <a:spcAft>
                <a:spcPts val="0"/>
              </a:spcAft>
              <a:buClr>
                <a:schemeClr val="accent1"/>
              </a:buClr>
              <a:buSzPct val="100000"/>
              <a:buFont typeface="Arial"/>
              <a:buChar char="•"/>
            </a:pPr>
            <a:r>
              <a:rPr lang="en-US" sz="2200" b="0" i="0" u="none" strike="noStrike" cap="none">
                <a:solidFill>
                  <a:schemeClr val="dk1"/>
                </a:solidFill>
                <a:latin typeface="Calibri" charset="0"/>
                <a:ea typeface="Calibri" charset="0"/>
                <a:cs typeface="Calibri" charset="0"/>
                <a:sym typeface="Questrial"/>
              </a:rPr>
              <a:t>Individualized Team</a:t>
            </a:r>
          </a:p>
          <a:p>
            <a:pPr marL="457200" marR="0" lvl="0" indent="-368300" algn="l" rtl="0">
              <a:lnSpc>
                <a:spcPct val="100000"/>
              </a:lnSpc>
              <a:spcBef>
                <a:spcPts val="0"/>
              </a:spcBef>
              <a:spcAft>
                <a:spcPts val="0"/>
              </a:spcAft>
              <a:buClr>
                <a:schemeClr val="accent1"/>
              </a:buClr>
              <a:buSzPct val="100000"/>
              <a:buFont typeface="Arial"/>
              <a:buChar char="•"/>
            </a:pPr>
            <a:r>
              <a:rPr lang="en-US" sz="2200" b="0" i="0" u="none" strike="noStrike" cap="none">
                <a:solidFill>
                  <a:schemeClr val="dk1"/>
                </a:solidFill>
                <a:latin typeface="Calibri" charset="0"/>
                <a:ea typeface="Calibri" charset="0"/>
                <a:cs typeface="Calibri" charset="0"/>
                <a:sym typeface="Questrial"/>
              </a:rPr>
              <a:t>External Supports/Agencies</a:t>
            </a:r>
          </a:p>
          <a:p>
            <a:pPr marL="457200" marR="0" lvl="0" indent="-368300" algn="l" rtl="0">
              <a:lnSpc>
                <a:spcPct val="100000"/>
              </a:lnSpc>
              <a:spcBef>
                <a:spcPts val="0"/>
              </a:spcBef>
              <a:spcAft>
                <a:spcPts val="0"/>
              </a:spcAft>
              <a:buClr>
                <a:schemeClr val="accent1"/>
              </a:buClr>
              <a:buSzPct val="100000"/>
              <a:buFont typeface="Arial"/>
              <a:buChar char="•"/>
            </a:pPr>
            <a:r>
              <a:rPr lang="en-US" sz="2200" b="0" i="0" u="none" strike="noStrike" cap="none">
                <a:solidFill>
                  <a:schemeClr val="dk1"/>
                </a:solidFill>
                <a:latin typeface="Calibri" charset="0"/>
                <a:ea typeface="Calibri" charset="0"/>
                <a:cs typeface="Calibri" charset="0"/>
                <a:sym typeface="Questrial"/>
              </a:rPr>
              <a:t>Goals/Strengths Identified by Student &amp;/or Family</a:t>
            </a:r>
          </a:p>
          <a:p>
            <a:pPr marL="457200" marR="0" lvl="0" indent="-368300" algn="l" rtl="0">
              <a:lnSpc>
                <a:spcPct val="100000"/>
              </a:lnSpc>
              <a:spcBef>
                <a:spcPts val="0"/>
              </a:spcBef>
              <a:spcAft>
                <a:spcPts val="0"/>
              </a:spcAft>
              <a:buClr>
                <a:schemeClr val="accent1"/>
              </a:buClr>
              <a:buSzPct val="100000"/>
              <a:buFont typeface="Arial"/>
              <a:buChar char="•"/>
            </a:pPr>
            <a:r>
              <a:rPr lang="en-US" sz="2200" b="0" i="0" u="none" strike="noStrike" cap="none">
                <a:solidFill>
                  <a:schemeClr val="dk1"/>
                </a:solidFill>
                <a:latin typeface="Calibri" charset="0"/>
                <a:ea typeface="Calibri" charset="0"/>
                <a:cs typeface="Calibri" charset="0"/>
                <a:sym typeface="Questrial"/>
              </a:rPr>
              <a:t>Relevant medical, academic behavioral assessment data</a:t>
            </a:r>
          </a:p>
          <a:p>
            <a:pPr marL="457200" marR="0" lvl="0" indent="-368300" algn="l" rtl="0">
              <a:lnSpc>
                <a:spcPct val="100000"/>
              </a:lnSpc>
              <a:spcBef>
                <a:spcPts val="0"/>
              </a:spcBef>
              <a:spcAft>
                <a:spcPts val="0"/>
              </a:spcAft>
              <a:buClr>
                <a:schemeClr val="accent1"/>
              </a:buClr>
              <a:buSzPct val="100000"/>
              <a:buFont typeface="Arial"/>
              <a:buChar char="•"/>
            </a:pPr>
            <a:r>
              <a:rPr lang="en-US" sz="2200" b="0" i="0" u="none" strike="noStrike" cap="none">
                <a:solidFill>
                  <a:schemeClr val="dk1"/>
                </a:solidFill>
                <a:latin typeface="Calibri" charset="0"/>
                <a:ea typeface="Calibri" charset="0"/>
                <a:cs typeface="Calibri" charset="0"/>
                <a:sym typeface="Questrial"/>
              </a:rPr>
              <a:t>FBA Hypothesis Statement</a:t>
            </a:r>
          </a:p>
          <a:p>
            <a:pPr marL="457200" marR="0" lvl="0" indent="-368300" algn="l" rtl="0">
              <a:lnSpc>
                <a:spcPct val="100000"/>
              </a:lnSpc>
              <a:spcBef>
                <a:spcPts val="0"/>
              </a:spcBef>
              <a:spcAft>
                <a:spcPts val="0"/>
              </a:spcAft>
              <a:buClr>
                <a:schemeClr val="accent1"/>
              </a:buClr>
              <a:buSzPct val="100000"/>
              <a:buFont typeface="Arial"/>
              <a:buChar char="•"/>
            </a:pPr>
            <a:r>
              <a:rPr lang="en-US" sz="2200" b="0" i="0" u="none" strike="noStrike" cap="none">
                <a:solidFill>
                  <a:schemeClr val="dk1"/>
                </a:solidFill>
                <a:latin typeface="Calibri" charset="0"/>
                <a:ea typeface="Calibri" charset="0"/>
                <a:cs typeface="Calibri" charset="0"/>
                <a:sym typeface="Questrial"/>
              </a:rPr>
              <a:t>7 types of interventions per Competing Behavior Pathway</a:t>
            </a:r>
          </a:p>
          <a:p>
            <a:pPr marL="457200" marR="0" lvl="0" indent="-368300" algn="l" rtl="0">
              <a:lnSpc>
                <a:spcPct val="100000"/>
              </a:lnSpc>
              <a:spcBef>
                <a:spcPts val="0"/>
              </a:spcBef>
              <a:spcAft>
                <a:spcPts val="0"/>
              </a:spcAft>
              <a:buClr>
                <a:schemeClr val="accent1"/>
              </a:buClr>
              <a:buSzPct val="100000"/>
              <a:buFont typeface="Arial"/>
              <a:buChar char="•"/>
            </a:pPr>
            <a:r>
              <a:rPr lang="en-US" sz="2200" b="0" i="0" u="none" strike="noStrike" cap="none">
                <a:solidFill>
                  <a:schemeClr val="dk1"/>
                </a:solidFill>
                <a:latin typeface="Calibri" charset="0"/>
                <a:ea typeface="Calibri" charset="0"/>
                <a:cs typeface="Calibri" charset="0"/>
                <a:sym typeface="Questrial"/>
              </a:rPr>
              <a:t>Action steps</a:t>
            </a:r>
          </a:p>
          <a:p>
            <a:pPr marL="457200" marR="0" lvl="0" indent="-368300" algn="l" rtl="0">
              <a:lnSpc>
                <a:spcPct val="100000"/>
              </a:lnSpc>
              <a:spcBef>
                <a:spcPts val="0"/>
              </a:spcBef>
              <a:spcAft>
                <a:spcPts val="0"/>
              </a:spcAft>
              <a:buClr>
                <a:schemeClr val="accent1"/>
              </a:buClr>
              <a:buSzPct val="100000"/>
              <a:buFont typeface="Arial"/>
              <a:buChar char="•"/>
            </a:pPr>
            <a:r>
              <a:rPr lang="en-US" sz="2200" b="0" i="0" u="none" strike="noStrike" cap="none">
                <a:solidFill>
                  <a:schemeClr val="dk1"/>
                </a:solidFill>
                <a:latin typeface="Calibri" charset="0"/>
                <a:ea typeface="Calibri" charset="0"/>
                <a:cs typeface="Calibri" charset="0"/>
                <a:sym typeface="Questrial"/>
              </a:rPr>
              <a:t>Access to Tier I and Tier II supports</a:t>
            </a:r>
          </a:p>
          <a:p>
            <a:pPr marL="457200" marR="0" lvl="0" indent="-368300" algn="l" rtl="0">
              <a:lnSpc>
                <a:spcPct val="100000"/>
              </a:lnSpc>
              <a:spcBef>
                <a:spcPts val="0"/>
              </a:spcBef>
              <a:spcAft>
                <a:spcPts val="0"/>
              </a:spcAft>
              <a:buClr>
                <a:schemeClr val="accent1"/>
              </a:buClr>
              <a:buSzPct val="100000"/>
              <a:buFont typeface="Arial"/>
              <a:buChar char="•"/>
            </a:pPr>
            <a:r>
              <a:rPr lang="en-US" sz="2200" b="0" i="0" u="none" strike="noStrike" cap="none">
                <a:solidFill>
                  <a:schemeClr val="dk1"/>
                </a:solidFill>
                <a:latin typeface="Calibri" charset="0"/>
                <a:ea typeface="Calibri" charset="0"/>
                <a:cs typeface="Calibri" charset="0"/>
                <a:sym typeface="Questrial"/>
              </a:rPr>
              <a:t>Monthly meetings to review outcome and fidelity data</a:t>
            </a:r>
          </a:p>
          <a:p>
            <a:pPr marL="0" marR="0" lvl="0" indent="0" algn="l" rtl="0">
              <a:lnSpc>
                <a:spcPct val="100000"/>
              </a:lnSpc>
              <a:spcBef>
                <a:spcPts val="0"/>
              </a:spcBef>
              <a:spcAft>
                <a:spcPts val="0"/>
              </a:spcAft>
              <a:buNone/>
            </a:pPr>
            <a:endParaRPr sz="600">
              <a:latin typeface="Calibri" charset="0"/>
              <a:ea typeface="Calibri" charset="0"/>
              <a:cs typeface="Calibri" charset="0"/>
            </a:endParaRPr>
          </a:p>
          <a:p>
            <a:pPr marL="0" marR="0" lvl="0" indent="0" algn="l" rtl="0">
              <a:lnSpc>
                <a:spcPct val="100000"/>
              </a:lnSpc>
              <a:spcBef>
                <a:spcPts val="0"/>
              </a:spcBef>
              <a:spcAft>
                <a:spcPts val="0"/>
              </a:spcAft>
              <a:buNone/>
            </a:pPr>
            <a:r>
              <a:rPr lang="en-US" sz="2200">
                <a:latin typeface="Calibri" charset="0"/>
                <a:ea typeface="Calibri" charset="0"/>
                <a:cs typeface="Calibri" charset="0"/>
              </a:rPr>
              <a:t>Online at </a:t>
            </a:r>
            <a:r>
              <a:rPr lang="en-US" sz="2200" u="sng">
                <a:solidFill>
                  <a:schemeClr val="hlink"/>
                </a:solidFill>
                <a:latin typeface="Calibri" charset="0"/>
                <a:ea typeface="Calibri" charset="0"/>
                <a:cs typeface="Calibri" charset="0"/>
                <a:hlinkClick r:id="rId3"/>
              </a:rPr>
              <a:t>Vermont PBIS Website-&gt;Resources-&gt;Evaluation Tools</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20125" y="412325"/>
            <a:ext cx="2188800" cy="706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CC0000"/>
              </a:buClr>
              <a:buSzPct val="25000"/>
              <a:buFont typeface="Questrial"/>
              <a:buNone/>
            </a:pPr>
            <a:r>
              <a:rPr lang="en-US" sz="4800" b="1" i="0" u="none" strike="noStrike" cap="none">
                <a:solidFill>
                  <a:srgbClr val="CC0000"/>
                </a:solidFill>
                <a:latin typeface="Calibri" charset="0"/>
                <a:ea typeface="Calibri" charset="0"/>
                <a:cs typeface="Calibri" charset="0"/>
                <a:sym typeface="Questrial"/>
              </a:rPr>
              <a:t>Activity</a:t>
            </a:r>
          </a:p>
        </p:txBody>
      </p:sp>
      <p:sp>
        <p:nvSpPr>
          <p:cNvPr id="134" name="Shape 134"/>
          <p:cNvSpPr txBox="1">
            <a:spLocks noGrp="1"/>
          </p:cNvSpPr>
          <p:nvPr>
            <p:ph type="subTitle" idx="1"/>
          </p:nvPr>
        </p:nvSpPr>
        <p:spPr>
          <a:xfrm>
            <a:off x="44450" y="1119125"/>
            <a:ext cx="5465925" cy="327772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2800" b="0" i="0" u="none" strike="noStrike" cap="none" dirty="0">
                <a:solidFill>
                  <a:srgbClr val="3F3F3F"/>
                </a:solidFill>
                <a:latin typeface="Calibri" charset="0"/>
                <a:ea typeface="Calibri" charset="0"/>
                <a:cs typeface="Calibri" charset="0"/>
                <a:sym typeface="Questrial"/>
              </a:rPr>
              <a:t>On your own or with members of your school team who are here, review the Tier III Support Plan Worksheet and identify strengths and areas in need of improvement in your BSP.</a:t>
            </a:r>
          </a:p>
        </p:txBody>
      </p:sp>
    </p:spTree>
    <p:extLst>
      <p:ext uri="{BB962C8B-B14F-4D97-AF65-F5344CB8AC3E}">
        <p14:creationId xmlns:p14="http://schemas.microsoft.com/office/powerpoint/2010/main" val="294292664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ctrTitle"/>
          </p:nvPr>
        </p:nvSpPr>
        <p:spPr>
          <a:xfrm>
            <a:off x="152400" y="81449"/>
            <a:ext cx="5613400" cy="1487001"/>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CC0000"/>
              </a:buClr>
              <a:buSzPct val="25000"/>
              <a:buFont typeface="Questrial"/>
              <a:buNone/>
            </a:pPr>
            <a:r>
              <a:rPr lang="en-US" sz="4800" b="1" dirty="0">
                <a:latin typeface="Calibri" charset="0"/>
                <a:ea typeface="Calibri" charset="0"/>
                <a:cs typeface="Calibri" charset="0"/>
              </a:rPr>
              <a:t>Individualized Case Consultation</a:t>
            </a:r>
          </a:p>
        </p:txBody>
      </p:sp>
      <p:sp>
        <p:nvSpPr>
          <p:cNvPr id="439" name="Shape 439"/>
          <p:cNvSpPr txBox="1">
            <a:spLocks noGrp="1"/>
          </p:cNvSpPr>
          <p:nvPr>
            <p:ph type="subTitle" idx="1"/>
          </p:nvPr>
        </p:nvSpPr>
        <p:spPr>
          <a:xfrm>
            <a:off x="152400" y="1441450"/>
            <a:ext cx="6318250" cy="370204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2000" b="0" i="0" u="none" strike="noStrike" cap="none" dirty="0">
                <a:solidFill>
                  <a:srgbClr val="3F3F3F"/>
                </a:solidFill>
                <a:latin typeface="Calibri" charset="0"/>
                <a:ea typeface="Calibri" charset="0"/>
                <a:cs typeface="Calibri" charset="0"/>
                <a:sym typeface="Questrial"/>
              </a:rPr>
              <a:t>1.  Introduce us to your student’s most challenging behaviors</a:t>
            </a:r>
          </a:p>
          <a:p>
            <a:pPr marL="0" marR="0" lvl="0" indent="0" algn="l" rtl="0">
              <a:lnSpc>
                <a:spcPct val="100000"/>
              </a:lnSpc>
              <a:spcBef>
                <a:spcPts val="0"/>
              </a:spcBef>
              <a:spcAft>
                <a:spcPts val="0"/>
              </a:spcAft>
              <a:buClr>
                <a:schemeClr val="accent1"/>
              </a:buClr>
              <a:buSzPct val="25000"/>
              <a:buFont typeface="Arial"/>
              <a:buNone/>
            </a:pPr>
            <a:endParaRPr lang="en-US" sz="2000" b="0" i="0" u="none" strike="noStrike" cap="none" dirty="0">
              <a:solidFill>
                <a:srgbClr val="3F3F3F"/>
              </a:solidFill>
              <a:latin typeface="Calibri" charset="0"/>
              <a:ea typeface="Calibri" charset="0"/>
              <a:cs typeface="Calibri" charset="0"/>
              <a:sym typeface="Questrial"/>
            </a:endParaRPr>
          </a:p>
          <a:p>
            <a:pPr marL="0" marR="0" lvl="0" indent="0" algn="l" rtl="0">
              <a:lnSpc>
                <a:spcPct val="100000"/>
              </a:lnSpc>
              <a:spcBef>
                <a:spcPts val="0"/>
              </a:spcBef>
              <a:spcAft>
                <a:spcPts val="0"/>
              </a:spcAft>
              <a:buClr>
                <a:schemeClr val="accent1"/>
              </a:buClr>
              <a:buSzPct val="25000"/>
              <a:buFont typeface="Arial"/>
              <a:buNone/>
            </a:pPr>
            <a:r>
              <a:rPr lang="en-US" sz="2000" b="0" i="0" u="none" strike="noStrike" cap="none" dirty="0">
                <a:solidFill>
                  <a:srgbClr val="3F3F3F"/>
                </a:solidFill>
                <a:latin typeface="Calibri" charset="0"/>
                <a:ea typeface="Calibri" charset="0"/>
                <a:cs typeface="Calibri" charset="0"/>
                <a:sym typeface="Questrial"/>
              </a:rPr>
              <a:t>2.  What interventions have you tried?</a:t>
            </a:r>
            <a:endParaRPr lang="en-US" sz="2000" dirty="0">
              <a:latin typeface="Calibri" charset="0"/>
              <a:ea typeface="Calibri" charset="0"/>
              <a:cs typeface="Calibri" charset="0"/>
            </a:endParaRPr>
          </a:p>
          <a:p>
            <a:pPr marL="0" marR="0" lvl="0" indent="0" algn="l" rtl="0">
              <a:lnSpc>
                <a:spcPct val="100000"/>
              </a:lnSpc>
              <a:spcBef>
                <a:spcPts val="0"/>
              </a:spcBef>
              <a:spcAft>
                <a:spcPts val="0"/>
              </a:spcAft>
              <a:buClr>
                <a:schemeClr val="accent1"/>
              </a:buClr>
              <a:buSzPct val="25000"/>
              <a:buFont typeface="Arial"/>
              <a:buNone/>
            </a:pPr>
            <a:endParaRPr lang="en-US" sz="2000" b="0" i="0" u="none" strike="noStrike" cap="none" dirty="0">
              <a:solidFill>
                <a:srgbClr val="3F3F3F"/>
              </a:solidFill>
              <a:latin typeface="Calibri" charset="0"/>
              <a:ea typeface="Calibri" charset="0"/>
              <a:cs typeface="Calibri" charset="0"/>
              <a:sym typeface="Questrial"/>
            </a:endParaRPr>
          </a:p>
          <a:p>
            <a:pPr marL="0" marR="0" lvl="0" indent="0" algn="l" rtl="0">
              <a:lnSpc>
                <a:spcPct val="100000"/>
              </a:lnSpc>
              <a:spcBef>
                <a:spcPts val="0"/>
              </a:spcBef>
              <a:spcAft>
                <a:spcPts val="0"/>
              </a:spcAft>
              <a:buClr>
                <a:schemeClr val="accent1"/>
              </a:buClr>
              <a:buSzPct val="25000"/>
              <a:buFont typeface="Arial"/>
              <a:buNone/>
            </a:pPr>
            <a:r>
              <a:rPr lang="en-US" sz="2000" b="0" i="0" u="none" strike="noStrike" cap="none" dirty="0">
                <a:solidFill>
                  <a:srgbClr val="3F3F3F"/>
                </a:solidFill>
                <a:latin typeface="Calibri" charset="0"/>
                <a:ea typeface="Calibri" charset="0"/>
                <a:cs typeface="Calibri" charset="0"/>
                <a:sym typeface="Questrial"/>
              </a:rPr>
              <a:t>3.  </a:t>
            </a:r>
            <a:r>
              <a:rPr lang="en-US" sz="2000" dirty="0">
                <a:latin typeface="Calibri" charset="0"/>
                <a:ea typeface="Calibri" charset="0"/>
                <a:cs typeface="Calibri" charset="0"/>
              </a:rPr>
              <a:t>What has worked?  What isn’t working?</a:t>
            </a:r>
          </a:p>
          <a:p>
            <a:pPr marL="0" marR="0" lvl="0" indent="0" algn="l" rtl="0">
              <a:lnSpc>
                <a:spcPct val="100000"/>
              </a:lnSpc>
              <a:spcBef>
                <a:spcPts val="0"/>
              </a:spcBef>
              <a:spcAft>
                <a:spcPts val="0"/>
              </a:spcAft>
              <a:buClr>
                <a:schemeClr val="accent1"/>
              </a:buClr>
              <a:buSzPct val="25000"/>
              <a:buFont typeface="Arial"/>
              <a:buNone/>
            </a:pPr>
            <a:endParaRPr lang="en-US" sz="2000" b="0" i="0" u="none" strike="noStrike" cap="none" dirty="0">
              <a:solidFill>
                <a:srgbClr val="3F3F3F"/>
              </a:solidFill>
              <a:latin typeface="Calibri" charset="0"/>
              <a:ea typeface="Calibri" charset="0"/>
              <a:cs typeface="Calibri" charset="0"/>
              <a:sym typeface="Questrial"/>
            </a:endParaRPr>
          </a:p>
          <a:p>
            <a:pPr marL="0" marR="0" lvl="0" indent="0" algn="l" rtl="0">
              <a:lnSpc>
                <a:spcPct val="100000"/>
              </a:lnSpc>
              <a:spcBef>
                <a:spcPts val="0"/>
              </a:spcBef>
              <a:spcAft>
                <a:spcPts val="0"/>
              </a:spcAft>
              <a:buClr>
                <a:schemeClr val="accent1"/>
              </a:buClr>
              <a:buSzPct val="25000"/>
              <a:buFont typeface="Arial"/>
              <a:buNone/>
            </a:pPr>
            <a:r>
              <a:rPr lang="en-US" sz="2000" dirty="0">
                <a:latin typeface="Calibri" charset="0"/>
                <a:ea typeface="Calibri" charset="0"/>
                <a:cs typeface="Calibri" charset="0"/>
              </a:rPr>
              <a:t>4.  How did you do on the Tier III Support </a:t>
            </a:r>
          </a:p>
          <a:p>
            <a:pPr marL="0" marR="0" lvl="0" indent="0" algn="l" rtl="0">
              <a:lnSpc>
                <a:spcPct val="100000"/>
              </a:lnSpc>
              <a:spcBef>
                <a:spcPts val="0"/>
              </a:spcBef>
              <a:spcAft>
                <a:spcPts val="0"/>
              </a:spcAft>
              <a:buClr>
                <a:schemeClr val="accent1"/>
              </a:buClr>
              <a:buSzPct val="25000"/>
              <a:buFont typeface="Arial"/>
              <a:buNone/>
            </a:pPr>
            <a:r>
              <a:rPr lang="en-US" sz="2000" dirty="0">
                <a:latin typeface="Calibri" charset="0"/>
                <a:ea typeface="Calibri" charset="0"/>
                <a:cs typeface="Calibri" charset="0"/>
              </a:rPr>
              <a:t>Plan Worksheet?</a:t>
            </a:r>
            <a:endParaRPr lang="en-US" sz="2000" b="0" i="0" u="none" strike="noStrike" cap="none" dirty="0">
              <a:solidFill>
                <a:srgbClr val="3F3F3F"/>
              </a:solidFill>
              <a:latin typeface="Calibri" charset="0"/>
              <a:ea typeface="Calibri" charset="0"/>
              <a:cs typeface="Calibri" charset="0"/>
              <a:sym typeface="Questrial"/>
            </a:endParaRPr>
          </a:p>
          <a:p>
            <a:pPr marL="0" marR="0" lvl="0" indent="0" algn="l" rtl="0">
              <a:lnSpc>
                <a:spcPct val="100000"/>
              </a:lnSpc>
              <a:spcBef>
                <a:spcPts val="0"/>
              </a:spcBef>
              <a:spcAft>
                <a:spcPts val="0"/>
              </a:spcAft>
              <a:buClr>
                <a:schemeClr val="accent1"/>
              </a:buClr>
              <a:buSzPct val="25000"/>
              <a:buFont typeface="Arial"/>
              <a:buNone/>
            </a:pPr>
            <a:endParaRPr lang="en-US" sz="2000" b="0" i="0" u="none" strike="noStrike" cap="none" dirty="0">
              <a:solidFill>
                <a:srgbClr val="3F3F3F"/>
              </a:solidFill>
              <a:latin typeface="Calibri" charset="0"/>
              <a:ea typeface="Calibri" charset="0"/>
              <a:cs typeface="Calibri" charset="0"/>
              <a:sym typeface="Questrial"/>
            </a:endParaRPr>
          </a:p>
          <a:p>
            <a:pPr marL="0" marR="0" lvl="0" indent="0" algn="l" rtl="0">
              <a:lnSpc>
                <a:spcPct val="100000"/>
              </a:lnSpc>
              <a:spcBef>
                <a:spcPts val="0"/>
              </a:spcBef>
              <a:spcAft>
                <a:spcPts val="0"/>
              </a:spcAft>
              <a:buClr>
                <a:schemeClr val="accent1"/>
              </a:buClr>
              <a:buSzPct val="25000"/>
              <a:buFont typeface="Arial"/>
              <a:buNone/>
            </a:pPr>
            <a:r>
              <a:rPr lang="en-US" dirty="0">
                <a:latin typeface="Calibri" charset="0"/>
                <a:ea typeface="Calibri" charset="0"/>
                <a:cs typeface="Calibri" charset="0"/>
              </a:rPr>
              <a:t>Let’s Problem-Solve!</a:t>
            </a:r>
            <a:endParaRPr lang="en-US" sz="2000" b="0" i="0" u="none" strike="noStrike" cap="none" dirty="0">
              <a:solidFill>
                <a:srgbClr val="3F3F3F"/>
              </a:solidFill>
              <a:latin typeface="Calibri" charset="0"/>
              <a:ea typeface="Calibri" charset="0"/>
              <a:cs typeface="Calibri" charset="0"/>
              <a:sym typeface="Questrial"/>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0" y="238900"/>
            <a:ext cx="7619999" cy="7449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000" b="0" i="0" u="none" strike="noStrike" cap="none">
                <a:solidFill>
                  <a:schemeClr val="lt1"/>
                </a:solidFill>
                <a:latin typeface="Calibri" charset="0"/>
                <a:ea typeface="Calibri" charset="0"/>
                <a:cs typeface="Calibri" charset="0"/>
                <a:sym typeface="Questrial"/>
              </a:rPr>
              <a:t>Behavior is NOT improving</a:t>
            </a:r>
          </a:p>
        </p:txBody>
      </p:sp>
      <p:grpSp>
        <p:nvGrpSpPr>
          <p:cNvPr id="400" name="Shape 400"/>
          <p:cNvGrpSpPr/>
          <p:nvPr/>
        </p:nvGrpSpPr>
        <p:grpSpPr>
          <a:xfrm>
            <a:off x="762973" y="1061692"/>
            <a:ext cx="7458246" cy="3959288"/>
            <a:chOff x="762973" y="1061692"/>
            <a:chExt cx="7458246" cy="3959288"/>
          </a:xfrm>
        </p:grpSpPr>
        <p:sp>
          <p:nvSpPr>
            <p:cNvPr id="401" name="Shape 401"/>
            <p:cNvSpPr/>
            <p:nvPr/>
          </p:nvSpPr>
          <p:spPr>
            <a:xfrm>
              <a:off x="1247064" y="2496045"/>
              <a:ext cx="443399" cy="2228700"/>
            </a:xfrm>
            <a:custGeom>
              <a:avLst/>
              <a:gdLst/>
              <a:ahLst/>
              <a:cxnLst/>
              <a:rect l="0" t="0" r="0" b="0"/>
              <a:pathLst>
                <a:path w="120000" h="120000" extrusionOk="0">
                  <a:moveTo>
                    <a:pt x="0" y="0"/>
                  </a:moveTo>
                  <a:lnTo>
                    <a:pt x="0" y="119999"/>
                  </a:lnTo>
                  <a:lnTo>
                    <a:pt x="120000" y="119999"/>
                  </a:lnTo>
                </a:path>
              </a:pathLst>
            </a:custGeom>
            <a:noFill/>
            <a:ln w="26425" cap="flat" cmpd="sng">
              <a:solidFill>
                <a:srgbClr val="C55018"/>
              </a:solidFill>
              <a:prstDash val="solid"/>
              <a:round/>
              <a:headEnd type="none" w="med" len="med"/>
              <a:tailEnd type="none" w="med" len="med"/>
            </a:ln>
          </p:spPr>
        </p:sp>
        <p:sp>
          <p:nvSpPr>
            <p:cNvPr id="402" name="Shape 402"/>
            <p:cNvSpPr/>
            <p:nvPr/>
          </p:nvSpPr>
          <p:spPr>
            <a:xfrm>
              <a:off x="4822826" y="2496045"/>
              <a:ext cx="443265" cy="1386936"/>
            </a:xfrm>
            <a:custGeom>
              <a:avLst/>
              <a:gdLst/>
              <a:ahLst/>
              <a:cxnLst/>
              <a:rect l="0" t="0" r="0" b="0"/>
              <a:pathLst>
                <a:path w="120000" h="120000" extrusionOk="0">
                  <a:moveTo>
                    <a:pt x="0" y="0"/>
                  </a:moveTo>
                  <a:lnTo>
                    <a:pt x="0" y="120000"/>
                  </a:lnTo>
                  <a:lnTo>
                    <a:pt x="120000" y="120000"/>
                  </a:lnTo>
                </a:path>
              </a:pathLst>
            </a:custGeom>
            <a:noFill/>
            <a:ln w="26425" cap="flat" cmpd="sng">
              <a:solidFill>
                <a:srgbClr val="C55018"/>
              </a:solidFill>
              <a:prstDash val="solid"/>
              <a:round/>
              <a:headEnd type="none" w="med" len="med"/>
              <a:tailEnd type="none" w="med" len="med"/>
            </a:ln>
          </p:spPr>
        </p:sp>
        <p:sp>
          <p:nvSpPr>
            <p:cNvPr id="403" name="Shape 403"/>
            <p:cNvSpPr/>
            <p:nvPr/>
          </p:nvSpPr>
          <p:spPr>
            <a:xfrm>
              <a:off x="4822826" y="2496045"/>
              <a:ext cx="443265" cy="545290"/>
            </a:xfrm>
            <a:custGeom>
              <a:avLst/>
              <a:gdLst/>
              <a:ahLst/>
              <a:cxnLst/>
              <a:rect l="0" t="0" r="0" b="0"/>
              <a:pathLst>
                <a:path w="120000" h="120000" extrusionOk="0">
                  <a:moveTo>
                    <a:pt x="0" y="0"/>
                  </a:moveTo>
                  <a:lnTo>
                    <a:pt x="0" y="120000"/>
                  </a:lnTo>
                  <a:lnTo>
                    <a:pt x="120000" y="120000"/>
                  </a:lnTo>
                </a:path>
              </a:pathLst>
            </a:custGeom>
            <a:noFill/>
            <a:ln w="26425" cap="flat" cmpd="sng">
              <a:solidFill>
                <a:srgbClr val="C55018"/>
              </a:solidFill>
              <a:prstDash val="solid"/>
              <a:round/>
              <a:headEnd type="none" w="med" len="med"/>
              <a:tailEnd type="none" w="med" len="med"/>
            </a:ln>
          </p:spPr>
        </p:sp>
        <p:sp>
          <p:nvSpPr>
            <p:cNvPr id="404" name="Shape 404"/>
            <p:cNvSpPr/>
            <p:nvPr/>
          </p:nvSpPr>
          <p:spPr>
            <a:xfrm>
              <a:off x="4217026" y="1654399"/>
              <a:ext cx="1787848" cy="248937"/>
            </a:xfrm>
            <a:custGeom>
              <a:avLst/>
              <a:gdLst/>
              <a:ahLst/>
              <a:cxnLst/>
              <a:rect l="0" t="0" r="0" b="0"/>
              <a:pathLst>
                <a:path w="120000" h="120000" extrusionOk="0">
                  <a:moveTo>
                    <a:pt x="0" y="0"/>
                  </a:moveTo>
                  <a:lnTo>
                    <a:pt x="0" y="59999"/>
                  </a:lnTo>
                  <a:lnTo>
                    <a:pt x="120000" y="59999"/>
                  </a:lnTo>
                  <a:lnTo>
                    <a:pt x="120000" y="120000"/>
                  </a:lnTo>
                </a:path>
              </a:pathLst>
            </a:custGeom>
            <a:noFill/>
            <a:ln w="26425" cap="flat" cmpd="sng">
              <a:solidFill>
                <a:srgbClr val="AD4714"/>
              </a:solidFill>
              <a:prstDash val="solid"/>
              <a:round/>
              <a:headEnd type="none" w="med" len="med"/>
              <a:tailEnd type="none" w="med" len="med"/>
            </a:ln>
          </p:spPr>
        </p:sp>
        <p:sp>
          <p:nvSpPr>
            <p:cNvPr id="405" name="Shape 405"/>
            <p:cNvSpPr/>
            <p:nvPr/>
          </p:nvSpPr>
          <p:spPr>
            <a:xfrm>
              <a:off x="1247067" y="2496070"/>
              <a:ext cx="443400" cy="1386900"/>
            </a:xfrm>
            <a:custGeom>
              <a:avLst/>
              <a:gdLst/>
              <a:ahLst/>
              <a:cxnLst/>
              <a:rect l="0" t="0" r="0" b="0"/>
              <a:pathLst>
                <a:path w="120000" h="120000" extrusionOk="0">
                  <a:moveTo>
                    <a:pt x="0" y="0"/>
                  </a:moveTo>
                  <a:lnTo>
                    <a:pt x="0" y="120000"/>
                  </a:lnTo>
                  <a:lnTo>
                    <a:pt x="120000" y="120000"/>
                  </a:lnTo>
                </a:path>
              </a:pathLst>
            </a:custGeom>
            <a:noFill/>
            <a:ln w="26425" cap="flat" cmpd="sng">
              <a:solidFill>
                <a:srgbClr val="C55018"/>
              </a:solidFill>
              <a:prstDash val="solid"/>
              <a:round/>
              <a:headEnd type="none" w="med" len="med"/>
              <a:tailEnd type="none" w="med" len="med"/>
            </a:ln>
          </p:spPr>
        </p:sp>
        <p:sp>
          <p:nvSpPr>
            <p:cNvPr id="406" name="Shape 406"/>
            <p:cNvSpPr/>
            <p:nvPr/>
          </p:nvSpPr>
          <p:spPr>
            <a:xfrm>
              <a:off x="1247130" y="2496045"/>
              <a:ext cx="443265" cy="545290"/>
            </a:xfrm>
            <a:custGeom>
              <a:avLst/>
              <a:gdLst/>
              <a:ahLst/>
              <a:cxnLst/>
              <a:rect l="0" t="0" r="0" b="0"/>
              <a:pathLst>
                <a:path w="120000" h="120000" extrusionOk="0">
                  <a:moveTo>
                    <a:pt x="0" y="0"/>
                  </a:moveTo>
                  <a:lnTo>
                    <a:pt x="0" y="120000"/>
                  </a:lnTo>
                  <a:lnTo>
                    <a:pt x="120000" y="120000"/>
                  </a:lnTo>
                </a:path>
              </a:pathLst>
            </a:custGeom>
            <a:noFill/>
            <a:ln w="26425" cap="flat" cmpd="sng">
              <a:solidFill>
                <a:srgbClr val="C55018"/>
              </a:solidFill>
              <a:prstDash val="solid"/>
              <a:round/>
              <a:headEnd type="none" w="med" len="med"/>
              <a:tailEnd type="none" w="med" len="med"/>
            </a:ln>
          </p:spPr>
        </p:sp>
        <p:sp>
          <p:nvSpPr>
            <p:cNvPr id="407" name="Shape 407"/>
            <p:cNvSpPr/>
            <p:nvPr/>
          </p:nvSpPr>
          <p:spPr>
            <a:xfrm>
              <a:off x="2429176" y="1654399"/>
              <a:ext cx="1787848" cy="248937"/>
            </a:xfrm>
            <a:custGeom>
              <a:avLst/>
              <a:gdLst/>
              <a:ahLst/>
              <a:cxnLst/>
              <a:rect l="0" t="0" r="0" b="0"/>
              <a:pathLst>
                <a:path w="120000" h="120000" extrusionOk="0">
                  <a:moveTo>
                    <a:pt x="120000" y="0"/>
                  </a:moveTo>
                  <a:lnTo>
                    <a:pt x="120000" y="59999"/>
                  </a:lnTo>
                  <a:lnTo>
                    <a:pt x="0" y="59999"/>
                  </a:lnTo>
                  <a:lnTo>
                    <a:pt x="0" y="120000"/>
                  </a:lnTo>
                </a:path>
              </a:pathLst>
            </a:custGeom>
            <a:noFill/>
            <a:ln w="26425" cap="flat" cmpd="sng">
              <a:solidFill>
                <a:srgbClr val="AD4714"/>
              </a:solidFill>
              <a:prstDash val="solid"/>
              <a:round/>
              <a:headEnd type="none" w="med" len="med"/>
              <a:tailEnd type="none" w="med" len="med"/>
            </a:ln>
          </p:spPr>
        </p:sp>
        <p:sp>
          <p:nvSpPr>
            <p:cNvPr id="408" name="Shape 408"/>
            <p:cNvSpPr/>
            <p:nvPr/>
          </p:nvSpPr>
          <p:spPr>
            <a:xfrm>
              <a:off x="762973" y="1061692"/>
              <a:ext cx="6908102"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charset="0"/>
                <a:ea typeface="Calibri" charset="0"/>
                <a:cs typeface="Calibri" charset="0"/>
                <a:sym typeface="Arial"/>
              </a:endParaRPr>
            </a:p>
          </p:txBody>
        </p:sp>
        <p:sp>
          <p:nvSpPr>
            <p:cNvPr id="409" name="Shape 409"/>
            <p:cNvSpPr txBox="1"/>
            <p:nvPr/>
          </p:nvSpPr>
          <p:spPr>
            <a:xfrm>
              <a:off x="762973" y="1061692"/>
              <a:ext cx="6908102" cy="592708"/>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1600" b="0" i="0" u="none" strike="noStrike" cap="none">
                  <a:solidFill>
                    <a:schemeClr val="lt1"/>
                  </a:solidFill>
                  <a:latin typeface="Calibri" charset="0"/>
                  <a:ea typeface="Calibri" charset="0"/>
                  <a:cs typeface="Calibri" charset="0"/>
                  <a:sym typeface="Questrial"/>
                </a:rPr>
                <a:t>Data indicate behavior not improving</a:t>
              </a:r>
            </a:p>
          </p:txBody>
        </p:sp>
        <p:sp>
          <p:nvSpPr>
            <p:cNvPr id="410" name="Shape 410"/>
            <p:cNvSpPr/>
            <p:nvPr/>
          </p:nvSpPr>
          <p:spPr>
            <a:xfrm>
              <a:off x="951616" y="1903337"/>
              <a:ext cx="2955123"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charset="0"/>
                <a:ea typeface="Calibri" charset="0"/>
                <a:cs typeface="Calibri" charset="0"/>
                <a:sym typeface="Arial"/>
              </a:endParaRPr>
            </a:p>
          </p:txBody>
        </p:sp>
        <p:sp>
          <p:nvSpPr>
            <p:cNvPr id="411" name="Shape 411"/>
            <p:cNvSpPr txBox="1"/>
            <p:nvPr/>
          </p:nvSpPr>
          <p:spPr>
            <a:xfrm>
              <a:off x="951616" y="1903337"/>
              <a:ext cx="2955123"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1100" b="0" i="0" u="none" strike="noStrike" cap="none">
                  <a:solidFill>
                    <a:schemeClr val="lt1"/>
                  </a:solidFill>
                  <a:latin typeface="Calibri" charset="0"/>
                  <a:ea typeface="Calibri" charset="0"/>
                  <a:cs typeface="Calibri" charset="0"/>
                  <a:sym typeface="Questrial"/>
                </a:rPr>
                <a:t>Interventions implemented with fidelity</a:t>
              </a:r>
            </a:p>
          </p:txBody>
        </p:sp>
        <p:sp>
          <p:nvSpPr>
            <p:cNvPr id="412" name="Shape 412"/>
            <p:cNvSpPr/>
            <p:nvPr/>
          </p:nvSpPr>
          <p:spPr>
            <a:xfrm>
              <a:off x="1690395" y="2744981"/>
              <a:ext cx="2955123"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charset="0"/>
                <a:ea typeface="Calibri" charset="0"/>
                <a:cs typeface="Calibri" charset="0"/>
                <a:sym typeface="Arial"/>
              </a:endParaRPr>
            </a:p>
          </p:txBody>
        </p:sp>
        <p:sp>
          <p:nvSpPr>
            <p:cNvPr id="413" name="Shape 413"/>
            <p:cNvSpPr txBox="1"/>
            <p:nvPr/>
          </p:nvSpPr>
          <p:spPr>
            <a:xfrm>
              <a:off x="1735045" y="2744943"/>
              <a:ext cx="2955000" cy="592800"/>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1100" b="0" i="0" u="none" strike="noStrike" cap="none">
                  <a:solidFill>
                    <a:schemeClr val="lt1"/>
                  </a:solidFill>
                  <a:latin typeface="Calibri" charset="0"/>
                  <a:ea typeface="Calibri" charset="0"/>
                  <a:cs typeface="Calibri" charset="0"/>
                  <a:sym typeface="Questrial"/>
                </a:rPr>
                <a:t>Hypothesis incorrect</a:t>
              </a:r>
            </a:p>
          </p:txBody>
        </p:sp>
        <p:sp>
          <p:nvSpPr>
            <p:cNvPr id="414" name="Shape 414"/>
            <p:cNvSpPr/>
            <p:nvPr/>
          </p:nvSpPr>
          <p:spPr>
            <a:xfrm>
              <a:off x="1690395" y="3586628"/>
              <a:ext cx="2955123"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charset="0"/>
                <a:ea typeface="Calibri" charset="0"/>
                <a:cs typeface="Calibri" charset="0"/>
                <a:sym typeface="Arial"/>
              </a:endParaRPr>
            </a:p>
          </p:txBody>
        </p:sp>
        <p:sp>
          <p:nvSpPr>
            <p:cNvPr id="415" name="Shape 415"/>
            <p:cNvSpPr txBox="1"/>
            <p:nvPr/>
          </p:nvSpPr>
          <p:spPr>
            <a:xfrm>
              <a:off x="1690395" y="3586628"/>
              <a:ext cx="2955123"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1100" b="0" i="0" u="none" strike="noStrike" cap="none">
                  <a:solidFill>
                    <a:schemeClr val="lt1"/>
                  </a:solidFill>
                  <a:latin typeface="Calibri" charset="0"/>
                  <a:ea typeface="Calibri" charset="0"/>
                  <a:cs typeface="Calibri" charset="0"/>
                  <a:sym typeface="Questrial"/>
                </a:rPr>
                <a:t>Interventions are insufficient</a:t>
              </a:r>
            </a:p>
          </p:txBody>
        </p:sp>
        <p:sp>
          <p:nvSpPr>
            <p:cNvPr id="416" name="Shape 416"/>
            <p:cNvSpPr/>
            <p:nvPr/>
          </p:nvSpPr>
          <p:spPr>
            <a:xfrm>
              <a:off x="4527315" y="1903337"/>
              <a:ext cx="2955123"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charset="0"/>
                <a:ea typeface="Calibri" charset="0"/>
                <a:cs typeface="Calibri" charset="0"/>
                <a:sym typeface="Arial"/>
              </a:endParaRPr>
            </a:p>
          </p:txBody>
        </p:sp>
        <p:sp>
          <p:nvSpPr>
            <p:cNvPr id="417" name="Shape 417"/>
            <p:cNvSpPr txBox="1"/>
            <p:nvPr/>
          </p:nvSpPr>
          <p:spPr>
            <a:xfrm>
              <a:off x="4527315" y="1903337"/>
              <a:ext cx="2955123"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1100" b="0" i="0" u="none" strike="noStrike" cap="none">
                  <a:solidFill>
                    <a:schemeClr val="lt1"/>
                  </a:solidFill>
                  <a:latin typeface="Calibri" charset="0"/>
                  <a:ea typeface="Calibri" charset="0"/>
                  <a:cs typeface="Calibri" charset="0"/>
                  <a:sym typeface="Questrial"/>
                </a:rPr>
                <a:t>Interventions not implemented w/ fidelity</a:t>
              </a:r>
            </a:p>
          </p:txBody>
        </p:sp>
        <p:sp>
          <p:nvSpPr>
            <p:cNvPr id="418" name="Shape 418"/>
            <p:cNvSpPr/>
            <p:nvPr/>
          </p:nvSpPr>
          <p:spPr>
            <a:xfrm>
              <a:off x="5266096" y="2744981"/>
              <a:ext cx="2955123"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charset="0"/>
                <a:ea typeface="Calibri" charset="0"/>
                <a:cs typeface="Calibri" charset="0"/>
                <a:sym typeface="Arial"/>
              </a:endParaRPr>
            </a:p>
          </p:txBody>
        </p:sp>
        <p:sp>
          <p:nvSpPr>
            <p:cNvPr id="419" name="Shape 419"/>
            <p:cNvSpPr txBox="1"/>
            <p:nvPr/>
          </p:nvSpPr>
          <p:spPr>
            <a:xfrm>
              <a:off x="5266096" y="2744981"/>
              <a:ext cx="2955123"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1100" b="0" i="0" u="none" strike="noStrike" cap="none">
                  <a:solidFill>
                    <a:schemeClr val="lt1"/>
                  </a:solidFill>
                  <a:latin typeface="Calibri" charset="0"/>
                  <a:ea typeface="Calibri" charset="0"/>
                  <a:cs typeface="Calibri" charset="0"/>
                  <a:sym typeface="Questrial"/>
                </a:rPr>
                <a:t>Strategies too difficult or time consuming</a:t>
              </a:r>
            </a:p>
          </p:txBody>
        </p:sp>
        <p:sp>
          <p:nvSpPr>
            <p:cNvPr id="420" name="Shape 420"/>
            <p:cNvSpPr/>
            <p:nvPr/>
          </p:nvSpPr>
          <p:spPr>
            <a:xfrm>
              <a:off x="5266096" y="3586628"/>
              <a:ext cx="2955123"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charset="0"/>
                <a:ea typeface="Calibri" charset="0"/>
                <a:cs typeface="Calibri" charset="0"/>
                <a:sym typeface="Arial"/>
              </a:endParaRPr>
            </a:p>
          </p:txBody>
        </p:sp>
        <p:sp>
          <p:nvSpPr>
            <p:cNvPr id="421" name="Shape 421"/>
            <p:cNvSpPr txBox="1"/>
            <p:nvPr/>
          </p:nvSpPr>
          <p:spPr>
            <a:xfrm>
              <a:off x="5266096" y="3586628"/>
              <a:ext cx="2955123"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1100" b="0" i="0" u="none" strike="noStrike" cap="none">
                  <a:solidFill>
                    <a:schemeClr val="lt1"/>
                  </a:solidFill>
                  <a:latin typeface="Calibri" charset="0"/>
                  <a:ea typeface="Calibri" charset="0"/>
                  <a:cs typeface="Calibri" charset="0"/>
                  <a:sym typeface="Questrial"/>
                </a:rPr>
                <a:t>BSP does not </a:t>
              </a:r>
              <a:r>
                <a:rPr lang="en-US" sz="1100">
                  <a:solidFill>
                    <a:schemeClr val="lt1"/>
                  </a:solidFill>
                  <a:latin typeface="Calibri" charset="0"/>
                  <a:ea typeface="Calibri" charset="0"/>
                  <a:cs typeface="Calibri" charset="0"/>
                  <a:sym typeface="Questrial"/>
                </a:rPr>
                <a:t>fit with ecology of the classroom</a:t>
              </a:r>
            </a:p>
          </p:txBody>
        </p:sp>
        <p:sp>
          <p:nvSpPr>
            <p:cNvPr id="422" name="Shape 422"/>
            <p:cNvSpPr/>
            <p:nvPr/>
          </p:nvSpPr>
          <p:spPr>
            <a:xfrm>
              <a:off x="5266096" y="4428272"/>
              <a:ext cx="2955123"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charset="0"/>
                <a:ea typeface="Calibri" charset="0"/>
                <a:cs typeface="Calibri" charset="0"/>
                <a:sym typeface="Arial"/>
              </a:endParaRPr>
            </a:p>
          </p:txBody>
        </p:sp>
        <p:sp>
          <p:nvSpPr>
            <p:cNvPr id="423" name="Shape 423"/>
            <p:cNvSpPr txBox="1"/>
            <p:nvPr/>
          </p:nvSpPr>
          <p:spPr>
            <a:xfrm>
              <a:off x="5266096" y="4428272"/>
              <a:ext cx="2955123"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1100" b="0" i="0" u="none" strike="noStrike" cap="none">
                  <a:solidFill>
                    <a:schemeClr val="lt1"/>
                  </a:solidFill>
                  <a:latin typeface="Calibri" charset="0"/>
                  <a:ea typeface="Calibri" charset="0"/>
                  <a:cs typeface="Calibri" charset="0"/>
                  <a:sym typeface="Questrial"/>
                </a:rPr>
                <a:t>Teacher experiencing intervention drift</a:t>
              </a:r>
            </a:p>
          </p:txBody>
        </p:sp>
        <p:sp>
          <p:nvSpPr>
            <p:cNvPr id="424" name="Shape 424"/>
            <p:cNvSpPr/>
            <p:nvPr/>
          </p:nvSpPr>
          <p:spPr>
            <a:xfrm>
              <a:off x="4822775" y="2648449"/>
              <a:ext cx="443400" cy="2113499"/>
            </a:xfrm>
            <a:custGeom>
              <a:avLst/>
              <a:gdLst/>
              <a:ahLst/>
              <a:cxnLst/>
              <a:rect l="0" t="0" r="0" b="0"/>
              <a:pathLst>
                <a:path w="120000" h="120000" extrusionOk="0">
                  <a:moveTo>
                    <a:pt x="0" y="0"/>
                  </a:moveTo>
                  <a:lnTo>
                    <a:pt x="0" y="119999"/>
                  </a:lnTo>
                  <a:lnTo>
                    <a:pt x="120000" y="119999"/>
                  </a:lnTo>
                </a:path>
              </a:pathLst>
            </a:custGeom>
            <a:noFill/>
            <a:ln w="26425" cap="flat" cmpd="sng">
              <a:solidFill>
                <a:srgbClr val="C55018"/>
              </a:solidFill>
              <a:prstDash val="solid"/>
              <a:round/>
              <a:headEnd type="none" w="med" len="med"/>
              <a:tailEnd type="none" w="med" len="med"/>
            </a:ln>
          </p:spPr>
        </p:sp>
        <p:sp>
          <p:nvSpPr>
            <p:cNvPr id="425" name="Shape 425"/>
            <p:cNvSpPr/>
            <p:nvPr/>
          </p:nvSpPr>
          <p:spPr>
            <a:xfrm>
              <a:off x="1690457" y="4428181"/>
              <a:ext cx="2955000" cy="592800"/>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Clr>
                  <a:schemeClr val="lt1"/>
                </a:buClr>
                <a:buSzPct val="25000"/>
                <a:buFont typeface="Questrial"/>
                <a:buNone/>
              </a:pPr>
              <a:r>
                <a:rPr lang="en-US" sz="1100">
                  <a:solidFill>
                    <a:schemeClr val="lt1"/>
                  </a:solidFill>
                  <a:latin typeface="Calibri" charset="0"/>
                  <a:ea typeface="Calibri" charset="0"/>
                  <a:cs typeface="Calibri" charset="0"/>
                  <a:sym typeface="Questrial"/>
                </a:rPr>
                <a:t>Reinforcement for the behavior is insufficient</a:t>
              </a:r>
            </a:p>
          </p:txBody>
        </p:sp>
      </p:gr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000" b="0" i="0" u="none" strike="noStrike" cap="none">
                <a:solidFill>
                  <a:schemeClr val="lt1"/>
                </a:solidFill>
                <a:latin typeface="Calibri" charset="0"/>
                <a:ea typeface="Calibri" charset="0"/>
                <a:cs typeface="Calibri" charset="0"/>
                <a:sym typeface="Questrial"/>
              </a:rPr>
              <a:t>Types of </a:t>
            </a:r>
            <a:r>
              <a:rPr lang="en-US">
                <a:latin typeface="Calibri" charset="0"/>
                <a:ea typeface="Calibri" charset="0"/>
                <a:cs typeface="Calibri" charset="0"/>
              </a:rPr>
              <a:t>Implementation Errors</a:t>
            </a:r>
          </a:p>
        </p:txBody>
      </p:sp>
      <p:sp>
        <p:nvSpPr>
          <p:cNvPr id="141" name="Shape 141"/>
          <p:cNvSpPr txBox="1">
            <a:spLocks noGrp="1"/>
          </p:cNvSpPr>
          <p:nvPr>
            <p:ph type="body" idx="1"/>
          </p:nvPr>
        </p:nvSpPr>
        <p:spPr>
          <a:xfrm>
            <a:off x="152400" y="1200150"/>
            <a:ext cx="8826707" cy="3657600"/>
          </a:xfrm>
          <a:prstGeom prst="rect">
            <a:avLst/>
          </a:prstGeom>
          <a:noFill/>
          <a:ln>
            <a:noFill/>
          </a:ln>
        </p:spPr>
        <p:txBody>
          <a:bodyPr lIns="91425" tIns="91425" rIns="91425" bIns="91425" anchor="t" anchorCtr="0">
            <a:noAutofit/>
          </a:bodyPr>
          <a:lstStyle/>
          <a:p>
            <a:pPr marL="182563" marR="0" lvl="0" indent="-42862" algn="l" rtl="0">
              <a:lnSpc>
                <a:spcPct val="100000"/>
              </a:lnSpc>
              <a:spcBef>
                <a:spcPts val="0"/>
              </a:spcBef>
              <a:spcAft>
                <a:spcPts val="0"/>
              </a:spcAft>
              <a:buClr>
                <a:schemeClr val="accent1"/>
              </a:buClr>
              <a:buSzPct val="85000"/>
              <a:buFont typeface="Arial"/>
              <a:buChar char="•"/>
            </a:pPr>
            <a:r>
              <a:rPr lang="en-US" sz="2800" b="0" i="0" u="none" strike="noStrike" cap="none">
                <a:solidFill>
                  <a:schemeClr val="dk1"/>
                </a:solidFill>
                <a:latin typeface="Calibri" charset="0"/>
                <a:ea typeface="Calibri" charset="0"/>
                <a:cs typeface="Calibri" charset="0"/>
                <a:sym typeface="Questrial"/>
              </a:rPr>
              <a:t> Developing an effective BSP that is not informed by behavior theory </a:t>
            </a:r>
            <a:r>
              <a:rPr lang="en-US">
                <a:latin typeface="Calibri" charset="0"/>
                <a:ea typeface="Calibri" charset="0"/>
                <a:cs typeface="Calibri" charset="0"/>
              </a:rPr>
              <a:t>(</a:t>
            </a:r>
            <a:r>
              <a:rPr lang="en-US" sz="2800" b="0" i="0" u="none" strike="noStrike" cap="none">
                <a:solidFill>
                  <a:schemeClr val="dk1"/>
                </a:solidFill>
                <a:latin typeface="Calibri" charset="0"/>
                <a:ea typeface="Calibri" charset="0"/>
                <a:cs typeface="Calibri" charset="0"/>
                <a:sym typeface="Questrial"/>
              </a:rPr>
              <a:t>i.e. functional behavior asses</a:t>
            </a:r>
            <a:r>
              <a:rPr lang="en-US">
                <a:latin typeface="Calibri" charset="0"/>
                <a:ea typeface="Calibri" charset="0"/>
                <a:cs typeface="Calibri" charset="0"/>
              </a:rPr>
              <a:t>sment</a:t>
            </a:r>
            <a:r>
              <a:rPr lang="en-US" sz="2800" b="0" i="0" u="none" strike="noStrike" cap="none">
                <a:solidFill>
                  <a:schemeClr val="dk1"/>
                </a:solidFill>
                <a:latin typeface="Calibri" charset="0"/>
                <a:ea typeface="Calibri" charset="0"/>
                <a:cs typeface="Calibri" charset="0"/>
                <a:sym typeface="Questrial"/>
              </a:rPr>
              <a:t>)</a:t>
            </a:r>
          </a:p>
          <a:p>
            <a:pPr marL="182563" marR="0" lvl="0" indent="-42862" algn="l" rtl="0">
              <a:lnSpc>
                <a:spcPct val="100000"/>
              </a:lnSpc>
              <a:spcBef>
                <a:spcPts val="560"/>
              </a:spcBef>
              <a:spcAft>
                <a:spcPts val="0"/>
              </a:spcAft>
              <a:buClr>
                <a:schemeClr val="accent1"/>
              </a:buClr>
              <a:buSzPct val="85000"/>
              <a:buFont typeface="Arial"/>
              <a:buChar char="•"/>
            </a:pPr>
            <a:r>
              <a:rPr lang="en-US" sz="2800" b="0" i="0" u="none" strike="noStrike" cap="none">
                <a:solidFill>
                  <a:schemeClr val="dk1"/>
                </a:solidFill>
                <a:latin typeface="Calibri" charset="0"/>
                <a:ea typeface="Calibri" charset="0"/>
                <a:cs typeface="Calibri" charset="0"/>
                <a:sym typeface="Questrial"/>
              </a:rPr>
              <a:t> Fail</a:t>
            </a:r>
            <a:r>
              <a:rPr lang="en-US">
                <a:latin typeface="Calibri" charset="0"/>
                <a:ea typeface="Calibri" charset="0"/>
                <a:cs typeface="Calibri" charset="0"/>
              </a:rPr>
              <a:t>ure</a:t>
            </a:r>
            <a:r>
              <a:rPr lang="en-US" sz="2800" b="0" i="0" u="none" strike="noStrike" cap="none">
                <a:solidFill>
                  <a:schemeClr val="dk1"/>
                </a:solidFill>
                <a:latin typeface="Calibri" charset="0"/>
                <a:ea typeface="Calibri" charset="0"/>
                <a:cs typeface="Calibri" charset="0"/>
                <a:sym typeface="Questrial"/>
              </a:rPr>
              <a:t> to ensure staff buy-in and commitment</a:t>
            </a:r>
          </a:p>
          <a:p>
            <a:pPr marL="182563" marR="0" lvl="0" indent="-42862" algn="l" rtl="0">
              <a:lnSpc>
                <a:spcPct val="100000"/>
              </a:lnSpc>
              <a:spcBef>
                <a:spcPts val="560"/>
              </a:spcBef>
              <a:spcAft>
                <a:spcPts val="0"/>
              </a:spcAft>
              <a:buClr>
                <a:schemeClr val="accent1"/>
              </a:buClr>
              <a:buSzPct val="85000"/>
              <a:buFont typeface="Arial"/>
              <a:buChar char="•"/>
            </a:pPr>
            <a:r>
              <a:rPr lang="en-US" sz="2800" b="0" i="0" u="none" strike="noStrike" cap="none">
                <a:solidFill>
                  <a:schemeClr val="dk1"/>
                </a:solidFill>
                <a:latin typeface="Calibri" charset="0"/>
                <a:ea typeface="Calibri" charset="0"/>
                <a:cs typeface="Calibri" charset="0"/>
                <a:sym typeface="Questrial"/>
              </a:rPr>
              <a:t> Failure to address staff time and availability</a:t>
            </a:r>
          </a:p>
          <a:p>
            <a:pPr marL="182563" marR="0" lvl="0" indent="-42862" algn="l" rtl="0">
              <a:lnSpc>
                <a:spcPct val="100000"/>
              </a:lnSpc>
              <a:spcBef>
                <a:spcPts val="560"/>
              </a:spcBef>
              <a:spcAft>
                <a:spcPts val="0"/>
              </a:spcAft>
              <a:buClr>
                <a:schemeClr val="accent1"/>
              </a:buClr>
              <a:buSzPct val="85000"/>
              <a:buFont typeface="Arial"/>
              <a:buChar char="•"/>
            </a:pPr>
            <a:r>
              <a:rPr lang="en-US" sz="2800" b="0" i="0" u="none" strike="noStrike" cap="none">
                <a:solidFill>
                  <a:schemeClr val="dk1"/>
                </a:solidFill>
                <a:latin typeface="Calibri" charset="0"/>
                <a:ea typeface="Calibri" charset="0"/>
                <a:cs typeface="Calibri" charset="0"/>
                <a:sym typeface="Questrial"/>
              </a:rPr>
              <a:t> Lack of follow through with tasks </a:t>
            </a:r>
          </a:p>
          <a:p>
            <a:pPr marL="660400" marR="0" lvl="2" indent="0" algn="l" rtl="0">
              <a:lnSpc>
                <a:spcPct val="100000"/>
              </a:lnSpc>
              <a:spcBef>
                <a:spcPts val="400"/>
              </a:spcBef>
              <a:spcAft>
                <a:spcPts val="0"/>
              </a:spcAft>
              <a:buClr>
                <a:schemeClr val="accent1"/>
              </a:buClr>
              <a:buSzPct val="25000"/>
              <a:buFont typeface="Arial"/>
              <a:buNone/>
            </a:pPr>
            <a:r>
              <a:rPr lang="en-US" sz="2000" b="0" i="0" u="none" strike="noStrike" cap="none">
                <a:solidFill>
                  <a:schemeClr val="dk1"/>
                </a:solidFill>
                <a:latin typeface="Calibri" charset="0"/>
                <a:ea typeface="Calibri" charset="0"/>
                <a:cs typeface="Calibri" charset="0"/>
                <a:sym typeface="Questrial"/>
              </a:rPr>
              <a:t>i.e. Ordering sensory materials, communicating with staff not present at meetings, finalizing scheduling changes, writing social stories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000" b="0" i="0" u="none" strike="noStrike" cap="none">
                <a:solidFill>
                  <a:schemeClr val="lt1"/>
                </a:solidFill>
                <a:latin typeface="Calibri" charset="0"/>
                <a:ea typeface="Calibri" charset="0"/>
                <a:cs typeface="Calibri" charset="0"/>
                <a:sym typeface="Questrial"/>
              </a:rPr>
              <a:t>Types of Implementation Errors</a:t>
            </a:r>
          </a:p>
        </p:txBody>
      </p:sp>
      <p:sp>
        <p:nvSpPr>
          <p:cNvPr id="147" name="Shape 147"/>
          <p:cNvSpPr txBox="1">
            <a:spLocks noGrp="1"/>
          </p:cNvSpPr>
          <p:nvPr>
            <p:ph type="body" idx="1"/>
          </p:nvPr>
        </p:nvSpPr>
        <p:spPr>
          <a:xfrm>
            <a:off x="152400" y="1200150"/>
            <a:ext cx="8813800" cy="3657600"/>
          </a:xfrm>
          <a:prstGeom prst="rect">
            <a:avLst/>
          </a:prstGeom>
          <a:noFill/>
          <a:ln>
            <a:noFill/>
          </a:ln>
        </p:spPr>
        <p:txBody>
          <a:bodyPr lIns="91425" tIns="91425" rIns="91425" bIns="91425" anchor="t" anchorCtr="0">
            <a:noAutofit/>
          </a:bodyPr>
          <a:lstStyle/>
          <a:p>
            <a:pPr marL="182563" marR="0" lvl="0" indent="-42862" algn="l" rtl="0">
              <a:lnSpc>
                <a:spcPct val="100000"/>
              </a:lnSpc>
              <a:spcBef>
                <a:spcPts val="0"/>
              </a:spcBef>
              <a:spcAft>
                <a:spcPts val="0"/>
              </a:spcAft>
              <a:buClr>
                <a:schemeClr val="accent1"/>
              </a:buClr>
              <a:buSzPct val="85000"/>
              <a:buFont typeface="Arial"/>
              <a:buChar char="•"/>
            </a:pPr>
            <a:r>
              <a:rPr lang="en-US" sz="2800" b="0" i="0" u="none" strike="noStrike" cap="none" dirty="0">
                <a:solidFill>
                  <a:schemeClr val="dk1"/>
                </a:solidFill>
                <a:latin typeface="Calibri" charset="0"/>
                <a:ea typeface="Calibri" charset="0"/>
                <a:cs typeface="Calibri" charset="0"/>
                <a:sym typeface="Questrial"/>
              </a:rPr>
              <a:t> Lack of communication of the plan to </a:t>
            </a:r>
            <a:r>
              <a:rPr lang="en-US" dirty="0">
                <a:latin typeface="Calibri" charset="0"/>
                <a:ea typeface="Calibri" charset="0"/>
                <a:cs typeface="Calibri" charset="0"/>
              </a:rPr>
              <a:t>involved</a:t>
            </a:r>
            <a:r>
              <a:rPr lang="en-US" sz="2800" b="0" i="0" u="none" strike="noStrike" cap="none" dirty="0">
                <a:solidFill>
                  <a:schemeClr val="dk1"/>
                </a:solidFill>
                <a:latin typeface="Calibri" charset="0"/>
                <a:ea typeface="Calibri" charset="0"/>
                <a:cs typeface="Calibri" charset="0"/>
                <a:sym typeface="Questrial"/>
              </a:rPr>
              <a:t> staff</a:t>
            </a:r>
          </a:p>
          <a:p>
            <a:pPr marL="182563" marR="0" lvl="0" indent="-42862" algn="l" rtl="0">
              <a:lnSpc>
                <a:spcPct val="100000"/>
              </a:lnSpc>
              <a:spcBef>
                <a:spcPts val="560"/>
              </a:spcBef>
              <a:spcAft>
                <a:spcPts val="0"/>
              </a:spcAft>
              <a:buClr>
                <a:schemeClr val="accent1"/>
              </a:buClr>
              <a:buSzPct val="85000"/>
              <a:buFont typeface="Arial"/>
              <a:buChar char="•"/>
            </a:pPr>
            <a:r>
              <a:rPr lang="en-US" sz="2800" b="0" i="0" u="none" strike="noStrike" cap="none" dirty="0">
                <a:solidFill>
                  <a:schemeClr val="dk1"/>
                </a:solidFill>
                <a:latin typeface="Calibri" charset="0"/>
                <a:ea typeface="Calibri" charset="0"/>
                <a:cs typeface="Calibri" charset="0"/>
                <a:sym typeface="Questrial"/>
              </a:rPr>
              <a:t> Lack of adequate training provided to staff</a:t>
            </a:r>
          </a:p>
          <a:p>
            <a:pPr marL="182563" marR="0" lvl="0" indent="-42862" algn="l" rtl="0">
              <a:lnSpc>
                <a:spcPct val="100000"/>
              </a:lnSpc>
              <a:spcBef>
                <a:spcPts val="560"/>
              </a:spcBef>
              <a:spcAft>
                <a:spcPts val="0"/>
              </a:spcAft>
              <a:buClr>
                <a:schemeClr val="accent1"/>
              </a:buClr>
              <a:buSzPct val="85000"/>
              <a:buFont typeface="Arial"/>
              <a:buChar char="•"/>
            </a:pPr>
            <a:r>
              <a:rPr lang="en-US" sz="2800" b="0" i="0" u="none" strike="noStrike" cap="none" dirty="0">
                <a:solidFill>
                  <a:schemeClr val="dk1"/>
                </a:solidFill>
                <a:latin typeface="Calibri" charset="0"/>
                <a:ea typeface="Calibri" charset="0"/>
                <a:cs typeface="Calibri" charset="0"/>
                <a:sym typeface="Questrial"/>
              </a:rPr>
              <a:t> Failing to collect and review data</a:t>
            </a:r>
          </a:p>
          <a:p>
            <a:pPr marL="182563" marR="0" lvl="0" indent="-42862" algn="l" rtl="0">
              <a:lnSpc>
                <a:spcPct val="100000"/>
              </a:lnSpc>
              <a:spcBef>
                <a:spcPts val="560"/>
              </a:spcBef>
              <a:spcAft>
                <a:spcPts val="0"/>
              </a:spcAft>
              <a:buClr>
                <a:schemeClr val="accent1"/>
              </a:buClr>
              <a:buSzPct val="85000"/>
              <a:buFont typeface="Arial"/>
              <a:buChar char="•"/>
            </a:pPr>
            <a:r>
              <a:rPr lang="en-US" sz="2800" b="0" i="0" u="none" strike="noStrike" cap="none" dirty="0">
                <a:solidFill>
                  <a:schemeClr val="dk1"/>
                </a:solidFill>
                <a:latin typeface="Calibri" charset="0"/>
                <a:ea typeface="Calibri" charset="0"/>
                <a:cs typeface="Calibri" charset="0"/>
                <a:sym typeface="Questrial"/>
              </a:rPr>
              <a:t> Failing to set a follow-up meeting date</a:t>
            </a:r>
          </a:p>
          <a:p>
            <a:pPr marL="182563" marR="0" lvl="0" indent="-42862" algn="l" rtl="0">
              <a:lnSpc>
                <a:spcPct val="100000"/>
              </a:lnSpc>
              <a:spcBef>
                <a:spcPts val="560"/>
              </a:spcBef>
              <a:spcAft>
                <a:spcPts val="0"/>
              </a:spcAft>
              <a:buClr>
                <a:schemeClr val="accent1"/>
              </a:buClr>
              <a:buSzPct val="85000"/>
              <a:buFont typeface="Arial"/>
              <a:buChar char="•"/>
            </a:pPr>
            <a:r>
              <a:rPr lang="en-US" sz="2800" b="0" i="0" u="none" strike="noStrike" cap="none" dirty="0">
                <a:solidFill>
                  <a:schemeClr val="dk1"/>
                </a:solidFill>
                <a:latin typeface="Calibri" charset="0"/>
                <a:ea typeface="Calibri" charset="0"/>
                <a:cs typeface="Calibri" charset="0"/>
                <a:sym typeface="Questrial"/>
              </a:rPr>
              <a:t> Failing to use data</a:t>
            </a:r>
          </a:p>
          <a:p>
            <a:pPr marL="730250" marR="0" lvl="2" indent="-69850" algn="l" rtl="0">
              <a:lnSpc>
                <a:spcPct val="100000"/>
              </a:lnSpc>
              <a:spcBef>
                <a:spcPts val="400"/>
              </a:spcBef>
              <a:spcAft>
                <a:spcPts val="0"/>
              </a:spcAft>
              <a:buClr>
                <a:schemeClr val="accent1"/>
              </a:buClr>
              <a:buSzPct val="90000"/>
              <a:buFont typeface="Arial"/>
              <a:buChar char="•"/>
            </a:pPr>
            <a:r>
              <a:rPr lang="en-US" sz="2000" b="0" i="0" u="none" strike="noStrike" cap="none" dirty="0">
                <a:solidFill>
                  <a:schemeClr val="dk1"/>
                </a:solidFill>
                <a:latin typeface="Calibri" charset="0"/>
                <a:ea typeface="Calibri" charset="0"/>
                <a:cs typeface="Calibri" charset="0"/>
                <a:sym typeface="Questrial"/>
              </a:rPr>
              <a:t> Data isn’t collected</a:t>
            </a:r>
          </a:p>
          <a:p>
            <a:pPr marL="730250" marR="0" lvl="2" indent="-69850" algn="l" rtl="0">
              <a:lnSpc>
                <a:spcPct val="100000"/>
              </a:lnSpc>
              <a:spcBef>
                <a:spcPts val="400"/>
              </a:spcBef>
              <a:spcAft>
                <a:spcPts val="0"/>
              </a:spcAft>
              <a:buClr>
                <a:schemeClr val="accent1"/>
              </a:buClr>
              <a:buSzPct val="90000"/>
              <a:buFont typeface="Arial"/>
              <a:buChar char="•"/>
            </a:pPr>
            <a:r>
              <a:rPr lang="en-US" sz="2000" b="0" i="0" u="none" strike="noStrike" cap="none" dirty="0">
                <a:solidFill>
                  <a:schemeClr val="dk1"/>
                </a:solidFill>
                <a:latin typeface="Calibri" charset="0"/>
                <a:ea typeface="Calibri" charset="0"/>
                <a:cs typeface="Calibri" charset="0"/>
                <a:sym typeface="Questrial"/>
              </a:rPr>
              <a:t> Data isn’t summarized</a:t>
            </a:r>
          </a:p>
          <a:p>
            <a:pPr marL="730250" marR="0" lvl="2" indent="-69850" algn="l" rtl="0">
              <a:lnSpc>
                <a:spcPct val="100000"/>
              </a:lnSpc>
              <a:spcBef>
                <a:spcPts val="400"/>
              </a:spcBef>
              <a:spcAft>
                <a:spcPts val="0"/>
              </a:spcAft>
              <a:buClr>
                <a:schemeClr val="accent1"/>
              </a:buClr>
              <a:buSzPct val="90000"/>
              <a:buFont typeface="Arial"/>
              <a:buChar char="•"/>
            </a:pPr>
            <a:r>
              <a:rPr lang="en-US" sz="2000" b="0" i="0" u="none" strike="noStrike" cap="none" dirty="0">
                <a:solidFill>
                  <a:schemeClr val="dk1"/>
                </a:solidFill>
                <a:latin typeface="Calibri" charset="0"/>
                <a:ea typeface="Calibri" charset="0"/>
                <a:cs typeface="Calibri" charset="0"/>
                <a:sym typeface="Questrial"/>
              </a:rPr>
              <a:t> Data isn’t reviewed by the team</a:t>
            </a:r>
          </a:p>
          <a:p>
            <a:pPr marL="660400" marR="0" lvl="2" indent="0" algn="l" rtl="0">
              <a:lnSpc>
                <a:spcPct val="100000"/>
              </a:lnSpc>
              <a:spcBef>
                <a:spcPts val="400"/>
              </a:spcBef>
              <a:spcAft>
                <a:spcPts val="0"/>
              </a:spcAft>
              <a:buClr>
                <a:schemeClr val="accent1"/>
              </a:buClr>
              <a:buSzPct val="25000"/>
              <a:buFont typeface="Arial"/>
              <a:buNone/>
            </a:pPr>
            <a:endParaRPr sz="2000" b="0" i="0" u="none" strike="noStrike" cap="none" dirty="0">
              <a:solidFill>
                <a:schemeClr val="dk1"/>
              </a:solidFill>
              <a:latin typeface="Calibri" charset="0"/>
              <a:ea typeface="Calibri" charset="0"/>
              <a:cs typeface="Calibri" charset="0"/>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000" b="0" i="0" u="none" strike="noStrike" cap="none">
                <a:solidFill>
                  <a:schemeClr val="lt1"/>
                </a:solidFill>
                <a:latin typeface="Calibri" charset="0"/>
                <a:ea typeface="Calibri" charset="0"/>
                <a:cs typeface="Calibri" charset="0"/>
                <a:sym typeface="Questrial"/>
              </a:rPr>
              <a:t>Replacement Behaviors</a:t>
            </a:r>
          </a:p>
        </p:txBody>
      </p:sp>
      <p:sp>
        <p:nvSpPr>
          <p:cNvPr id="277" name="Shape 277"/>
          <p:cNvSpPr txBox="1">
            <a:spLocks noGrp="1"/>
          </p:cNvSpPr>
          <p:nvPr>
            <p:ph type="body" idx="1"/>
          </p:nvPr>
        </p:nvSpPr>
        <p:spPr>
          <a:xfrm>
            <a:off x="457200" y="1200150"/>
            <a:ext cx="8229600" cy="3657600"/>
          </a:xfrm>
          <a:prstGeom prst="rect">
            <a:avLst/>
          </a:prstGeom>
          <a:noFill/>
          <a:ln>
            <a:noFill/>
          </a:ln>
        </p:spPr>
        <p:txBody>
          <a:bodyPr lIns="91425" tIns="91425" rIns="91425" bIns="91425" anchor="t" anchorCtr="0">
            <a:noAutofit/>
          </a:bodyPr>
          <a:lstStyle/>
          <a:p>
            <a:pPr marL="665480" marR="0" lvl="0" indent="-514350" algn="l" rtl="0">
              <a:lnSpc>
                <a:spcPct val="100000"/>
              </a:lnSpc>
              <a:spcBef>
                <a:spcPts val="0"/>
              </a:spcBef>
              <a:spcAft>
                <a:spcPts val="0"/>
              </a:spcAft>
              <a:buClr>
                <a:schemeClr val="accent1"/>
              </a:buClr>
              <a:buSzPct val="100000"/>
              <a:buFont typeface="Arial"/>
              <a:buAutoNum type="arabicPeriod"/>
            </a:pPr>
            <a:r>
              <a:rPr lang="en-US" sz="2200" b="0" i="0" u="none" strike="noStrike" cap="none" dirty="0">
                <a:solidFill>
                  <a:schemeClr val="dk1"/>
                </a:solidFill>
                <a:latin typeface="Calibri" charset="0"/>
                <a:ea typeface="Calibri" charset="0"/>
                <a:cs typeface="Calibri" charset="0"/>
                <a:sym typeface="Questrial"/>
              </a:rPr>
              <a:t>Does the replacement behavior fulfill the same function?</a:t>
            </a:r>
          </a:p>
          <a:p>
            <a:pPr marL="665480" marR="0" lvl="0" indent="-514350" algn="l" rtl="0">
              <a:lnSpc>
                <a:spcPct val="100000"/>
              </a:lnSpc>
              <a:spcBef>
                <a:spcPts val="0"/>
              </a:spcBef>
              <a:spcAft>
                <a:spcPts val="0"/>
              </a:spcAft>
              <a:buClr>
                <a:schemeClr val="accent1"/>
              </a:buClr>
              <a:buSzPct val="100000"/>
              <a:buFont typeface="Arial"/>
              <a:buAutoNum type="arabicPeriod"/>
            </a:pPr>
            <a:endParaRPr lang="en-US" sz="2200" b="0" i="0" u="none" strike="noStrike" cap="none" dirty="0">
              <a:solidFill>
                <a:schemeClr val="dk1"/>
              </a:solidFill>
              <a:latin typeface="Calibri" charset="0"/>
              <a:ea typeface="Calibri" charset="0"/>
              <a:cs typeface="Calibri" charset="0"/>
              <a:sym typeface="Questrial"/>
            </a:endParaRPr>
          </a:p>
          <a:p>
            <a:pPr marL="665480" marR="0" lvl="0" indent="-514350" algn="l" rtl="0">
              <a:lnSpc>
                <a:spcPct val="100000"/>
              </a:lnSpc>
              <a:spcBef>
                <a:spcPts val="0"/>
              </a:spcBef>
              <a:spcAft>
                <a:spcPts val="0"/>
              </a:spcAft>
              <a:buClr>
                <a:schemeClr val="accent1"/>
              </a:buClr>
              <a:buSzPct val="100000"/>
              <a:buFont typeface="Arial"/>
              <a:buAutoNum type="arabicPeriod"/>
            </a:pPr>
            <a:r>
              <a:rPr lang="en-US" sz="2200" b="0" i="0" u="none" strike="noStrike" cap="none" dirty="0">
                <a:solidFill>
                  <a:schemeClr val="dk1"/>
                </a:solidFill>
                <a:latin typeface="Calibri" charset="0"/>
                <a:ea typeface="Calibri" charset="0"/>
                <a:cs typeface="Calibri" charset="0"/>
                <a:sym typeface="Questrial"/>
              </a:rPr>
              <a:t>Does the replacement behavior need to be taught?</a:t>
            </a:r>
          </a:p>
          <a:p>
            <a:pPr marL="665480" marR="0" lvl="0" indent="-514350" algn="l" rtl="0">
              <a:lnSpc>
                <a:spcPct val="100000"/>
              </a:lnSpc>
              <a:spcBef>
                <a:spcPts val="0"/>
              </a:spcBef>
              <a:spcAft>
                <a:spcPts val="0"/>
              </a:spcAft>
              <a:buClr>
                <a:schemeClr val="accent1"/>
              </a:buClr>
              <a:buSzPct val="100000"/>
              <a:buFont typeface="Arial"/>
              <a:buAutoNum type="arabicPeriod"/>
            </a:pPr>
            <a:endParaRPr lang="en-US" sz="2200" b="0" i="0" u="none" strike="noStrike" cap="none" dirty="0">
              <a:solidFill>
                <a:schemeClr val="dk1"/>
              </a:solidFill>
              <a:latin typeface="Calibri" charset="0"/>
              <a:ea typeface="Calibri" charset="0"/>
              <a:cs typeface="Calibri" charset="0"/>
              <a:sym typeface="Questrial"/>
            </a:endParaRPr>
          </a:p>
          <a:p>
            <a:pPr marL="665480" marR="0" lvl="0" indent="-514350" algn="l" rtl="0">
              <a:lnSpc>
                <a:spcPct val="100000"/>
              </a:lnSpc>
              <a:spcBef>
                <a:spcPts val="0"/>
              </a:spcBef>
              <a:spcAft>
                <a:spcPts val="0"/>
              </a:spcAft>
              <a:buClr>
                <a:schemeClr val="accent1"/>
              </a:buClr>
              <a:buSzPct val="100000"/>
              <a:buFont typeface="Arial"/>
              <a:buAutoNum type="arabicPeriod"/>
            </a:pPr>
            <a:r>
              <a:rPr lang="en-US" sz="2200" b="0" i="0" u="none" strike="noStrike" cap="none" dirty="0">
                <a:solidFill>
                  <a:schemeClr val="dk1"/>
                </a:solidFill>
                <a:latin typeface="Calibri" charset="0"/>
                <a:ea typeface="Calibri" charset="0"/>
                <a:cs typeface="Calibri" charset="0"/>
                <a:sym typeface="Questrial"/>
              </a:rPr>
              <a:t>How will the replacement behavior be reinforced?</a:t>
            </a:r>
          </a:p>
          <a:p>
            <a:pPr marL="665480" marR="0" lvl="0" indent="-514350" algn="l" rtl="0">
              <a:lnSpc>
                <a:spcPct val="100000"/>
              </a:lnSpc>
              <a:spcBef>
                <a:spcPts val="0"/>
              </a:spcBef>
              <a:spcAft>
                <a:spcPts val="0"/>
              </a:spcAft>
              <a:buClr>
                <a:schemeClr val="accent1"/>
              </a:buClr>
              <a:buSzPct val="100000"/>
              <a:buFont typeface="Arial"/>
              <a:buAutoNum type="arabicPeriod"/>
            </a:pPr>
            <a:endParaRPr lang="en-US" sz="2200" b="0" i="0" u="none" strike="noStrike" cap="none" dirty="0">
              <a:solidFill>
                <a:schemeClr val="dk1"/>
              </a:solidFill>
              <a:latin typeface="Calibri" charset="0"/>
              <a:ea typeface="Calibri" charset="0"/>
              <a:cs typeface="Calibri" charset="0"/>
              <a:sym typeface="Questrial"/>
            </a:endParaRPr>
          </a:p>
          <a:p>
            <a:pPr marL="665480" marR="0" lvl="0" indent="-514350" algn="l" rtl="0">
              <a:lnSpc>
                <a:spcPct val="100000"/>
              </a:lnSpc>
              <a:spcBef>
                <a:spcPts val="0"/>
              </a:spcBef>
              <a:spcAft>
                <a:spcPts val="0"/>
              </a:spcAft>
              <a:buClr>
                <a:schemeClr val="accent1"/>
              </a:buClr>
              <a:buSzPct val="100000"/>
              <a:buFont typeface="Arial"/>
              <a:buAutoNum type="arabicPeriod"/>
            </a:pPr>
            <a:r>
              <a:rPr lang="en-US" sz="2200" dirty="0">
                <a:latin typeface="Calibri" charset="0"/>
                <a:ea typeface="Calibri" charset="0"/>
                <a:cs typeface="Calibri" charset="0"/>
              </a:rPr>
              <a:t>Is your planned reinforcement of the replacement behavior powerful enough to make it a more desirable choice than the problem behavior?</a:t>
            </a:r>
          </a:p>
          <a:p>
            <a:pPr marL="665480" marR="0" lvl="0" indent="-525780" algn="l" rtl="0">
              <a:lnSpc>
                <a:spcPct val="100000"/>
              </a:lnSpc>
              <a:spcBef>
                <a:spcPts val="560"/>
              </a:spcBef>
              <a:spcAft>
                <a:spcPts val="0"/>
              </a:spcAft>
              <a:buClr>
                <a:schemeClr val="accent1"/>
              </a:buClr>
              <a:buSzPct val="85000"/>
              <a:buFont typeface="Arial"/>
              <a:buNone/>
            </a:pPr>
            <a:endParaRPr sz="2800" b="0" i="0" u="none" strike="noStrike" cap="none" dirty="0">
              <a:solidFill>
                <a:schemeClr val="dk1"/>
              </a:solidFill>
              <a:latin typeface="Calibri" charset="0"/>
              <a:ea typeface="Calibri" charset="0"/>
              <a:cs typeface="Calibri" charset="0"/>
              <a:sym typeface="Quest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ctrTitle"/>
          </p:nvPr>
        </p:nvSpPr>
        <p:spPr>
          <a:xfrm>
            <a:off x="152400" y="81449"/>
            <a:ext cx="5651700" cy="16875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CC0000"/>
              </a:buClr>
              <a:buSzPct val="25000"/>
              <a:buFont typeface="Questrial"/>
              <a:buNone/>
            </a:pPr>
            <a:r>
              <a:rPr lang="en-US" sz="4800" b="1">
                <a:latin typeface="Calibri" charset="0"/>
                <a:ea typeface="Calibri" charset="0"/>
                <a:cs typeface="Calibri" charset="0"/>
              </a:rPr>
              <a:t>Whole  Group Discussion</a:t>
            </a:r>
          </a:p>
        </p:txBody>
      </p:sp>
      <p:sp>
        <p:nvSpPr>
          <p:cNvPr id="439" name="Shape 439"/>
          <p:cNvSpPr txBox="1">
            <a:spLocks noGrp="1"/>
          </p:cNvSpPr>
          <p:nvPr>
            <p:ph type="subTitle" idx="1"/>
          </p:nvPr>
        </p:nvSpPr>
        <p:spPr>
          <a:xfrm>
            <a:off x="152400" y="1768946"/>
            <a:ext cx="5442300" cy="3374554"/>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2800" b="0" i="0" u="none" strike="noStrike" cap="none" dirty="0">
                <a:solidFill>
                  <a:srgbClr val="3F3F3F"/>
                </a:solidFill>
                <a:latin typeface="Calibri" charset="0"/>
                <a:ea typeface="Calibri" charset="0"/>
                <a:cs typeface="Calibri" charset="0"/>
                <a:sym typeface="Questrial"/>
              </a:rPr>
              <a:t>What seem to be the most common roadblocks to successful BSPs?</a:t>
            </a:r>
          </a:p>
          <a:p>
            <a:pPr marL="0" marR="0" lvl="0" indent="0" algn="l" rtl="0">
              <a:lnSpc>
                <a:spcPct val="100000"/>
              </a:lnSpc>
              <a:spcBef>
                <a:spcPts val="0"/>
              </a:spcBef>
              <a:spcAft>
                <a:spcPts val="0"/>
              </a:spcAft>
              <a:buClr>
                <a:schemeClr val="accent1"/>
              </a:buClr>
              <a:buSzPct val="25000"/>
              <a:buFont typeface="Arial"/>
              <a:buNone/>
            </a:pPr>
            <a:endParaRPr lang="en-US" dirty="0">
              <a:latin typeface="Calibri" charset="0"/>
              <a:ea typeface="Calibri" charset="0"/>
              <a:cs typeface="Calibri" charset="0"/>
            </a:endParaRPr>
          </a:p>
          <a:p>
            <a:pPr marL="0" marR="0" lvl="0" indent="0" algn="l" rtl="0">
              <a:lnSpc>
                <a:spcPct val="100000"/>
              </a:lnSpc>
              <a:spcBef>
                <a:spcPts val="0"/>
              </a:spcBef>
              <a:spcAft>
                <a:spcPts val="0"/>
              </a:spcAft>
              <a:buClr>
                <a:schemeClr val="accent1"/>
              </a:buClr>
              <a:buSzPct val="25000"/>
              <a:buFont typeface="Arial"/>
              <a:buNone/>
            </a:pPr>
            <a:r>
              <a:rPr lang="en-US" sz="2800" b="0" i="0" u="none" strike="noStrike" cap="none" dirty="0">
                <a:solidFill>
                  <a:srgbClr val="3F3F3F"/>
                </a:solidFill>
                <a:latin typeface="Calibri" charset="0"/>
                <a:ea typeface="Calibri" charset="0"/>
                <a:cs typeface="Calibri" charset="0"/>
                <a:sym typeface="Questrial"/>
              </a:rPr>
              <a:t>What seem to be the most important elements to </a:t>
            </a:r>
          </a:p>
          <a:p>
            <a:pPr marL="0" marR="0" lvl="0" indent="0" algn="l" rtl="0">
              <a:lnSpc>
                <a:spcPct val="100000"/>
              </a:lnSpc>
              <a:spcBef>
                <a:spcPts val="0"/>
              </a:spcBef>
              <a:spcAft>
                <a:spcPts val="0"/>
              </a:spcAft>
              <a:buClr>
                <a:schemeClr val="accent1"/>
              </a:buClr>
              <a:buSzPct val="25000"/>
              <a:buFont typeface="Arial"/>
              <a:buNone/>
            </a:pPr>
            <a:r>
              <a:rPr lang="en-US" sz="2800" b="0" i="0" u="none" strike="noStrike" cap="none" dirty="0">
                <a:solidFill>
                  <a:srgbClr val="3F3F3F"/>
                </a:solidFill>
                <a:latin typeface="Calibri" charset="0"/>
                <a:ea typeface="Calibri" charset="0"/>
                <a:cs typeface="Calibri" charset="0"/>
                <a:sym typeface="Questrial"/>
              </a:rPr>
              <a:t>success?</a:t>
            </a:r>
          </a:p>
          <a:p>
            <a:pPr marL="0" marR="0" lvl="0" indent="0" algn="l" rtl="0">
              <a:lnSpc>
                <a:spcPct val="100000"/>
              </a:lnSpc>
              <a:spcBef>
                <a:spcPts val="0"/>
              </a:spcBef>
              <a:spcAft>
                <a:spcPts val="0"/>
              </a:spcAft>
              <a:buClr>
                <a:schemeClr val="accent1"/>
              </a:buClr>
              <a:buSzPct val="25000"/>
              <a:buFont typeface="Arial"/>
              <a:buNone/>
            </a:pPr>
            <a:endParaRPr sz="2800" b="0" i="0" u="none" strike="noStrike" cap="none" dirty="0">
              <a:solidFill>
                <a:srgbClr val="3F3F3F"/>
              </a:solidFill>
              <a:latin typeface="Calibri" charset="0"/>
              <a:ea typeface="Calibri" charset="0"/>
              <a:cs typeface="Calibri" charset="0"/>
              <a:sym typeface="Questrial"/>
            </a:endParaRPr>
          </a:p>
          <a:p>
            <a:pPr marL="514350" marR="0" lvl="0" indent="-514350" algn="l" rtl="0">
              <a:lnSpc>
                <a:spcPct val="100000"/>
              </a:lnSpc>
              <a:spcBef>
                <a:spcPts val="0"/>
              </a:spcBef>
              <a:spcAft>
                <a:spcPts val="0"/>
              </a:spcAft>
              <a:buClr>
                <a:schemeClr val="accent1"/>
              </a:buClr>
              <a:buSzPct val="85000"/>
              <a:buFont typeface="Arial"/>
              <a:buNone/>
            </a:pPr>
            <a:endParaRPr sz="2800" b="0" i="0" u="none" strike="noStrike" cap="none" dirty="0">
              <a:solidFill>
                <a:srgbClr val="3F3F3F"/>
              </a:solidFill>
              <a:latin typeface="Calibri" charset="0"/>
              <a:ea typeface="Calibri" charset="0"/>
              <a:cs typeface="Calibri" charset="0"/>
              <a:sym typeface="Questrial"/>
            </a:endParaRPr>
          </a:p>
        </p:txBody>
      </p:sp>
    </p:spTree>
    <p:extLst>
      <p:ext uri="{BB962C8B-B14F-4D97-AF65-F5344CB8AC3E}">
        <p14:creationId xmlns:p14="http://schemas.microsoft.com/office/powerpoint/2010/main" val="272578466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000" b="0" i="0" u="none" strike="noStrike" cap="none">
                <a:solidFill>
                  <a:schemeClr val="lt1"/>
                </a:solidFill>
                <a:latin typeface="Calibri" charset="0"/>
                <a:ea typeface="Calibri" charset="0"/>
                <a:cs typeface="Calibri" charset="0"/>
                <a:sym typeface="Questrial"/>
              </a:rPr>
              <a:t>Training Available</a:t>
            </a:r>
          </a:p>
        </p:txBody>
      </p:sp>
      <p:sp>
        <p:nvSpPr>
          <p:cNvPr id="212" name="Shape 212"/>
          <p:cNvSpPr txBox="1">
            <a:spLocks noGrp="1"/>
          </p:cNvSpPr>
          <p:nvPr>
            <p:ph type="body" idx="1"/>
          </p:nvPr>
        </p:nvSpPr>
        <p:spPr>
          <a:xfrm>
            <a:off x="428171" y="1567543"/>
            <a:ext cx="8621698" cy="3461657"/>
          </a:xfrm>
          <a:prstGeom prst="rect">
            <a:avLst/>
          </a:prstGeom>
          <a:noFill/>
          <a:ln>
            <a:noFill/>
          </a:ln>
        </p:spPr>
        <p:txBody>
          <a:bodyPr lIns="91425" tIns="91425" rIns="91425" bIns="91425" anchor="t" anchorCtr="0">
            <a:noAutofit/>
          </a:bodyPr>
          <a:lstStyle/>
          <a:p>
            <a:pPr marL="151130" marR="0" lvl="0" indent="-11429" algn="l" rtl="0">
              <a:lnSpc>
                <a:spcPct val="100000"/>
              </a:lnSpc>
              <a:spcBef>
                <a:spcPts val="0"/>
              </a:spcBef>
              <a:spcAft>
                <a:spcPts val="0"/>
              </a:spcAft>
              <a:buClr>
                <a:schemeClr val="accent1"/>
              </a:buClr>
              <a:buSzPct val="25000"/>
              <a:buFont typeface="Arial"/>
              <a:buNone/>
            </a:pPr>
            <a:r>
              <a:rPr lang="en-US" sz="2800" b="0" i="0" u="none" strike="noStrike" cap="none" dirty="0">
                <a:solidFill>
                  <a:schemeClr val="dk1"/>
                </a:solidFill>
                <a:latin typeface="Calibri" charset="0"/>
                <a:ea typeface="Calibri" charset="0"/>
                <a:cs typeface="Calibri" charset="0"/>
                <a:sym typeface="Questrial"/>
              </a:rPr>
              <a:t>Available through the Vermont PBIS Team:</a:t>
            </a:r>
          </a:p>
          <a:p>
            <a:pPr marL="730250" marR="0" lvl="2" indent="-69850" algn="l" rtl="0">
              <a:lnSpc>
                <a:spcPct val="100000"/>
              </a:lnSpc>
              <a:spcBef>
                <a:spcPts val="400"/>
              </a:spcBef>
              <a:spcAft>
                <a:spcPts val="0"/>
              </a:spcAft>
              <a:buClr>
                <a:schemeClr val="accent1"/>
              </a:buClr>
              <a:buSzPct val="90000"/>
              <a:buFont typeface="Arial"/>
              <a:buChar char="•"/>
            </a:pPr>
            <a:r>
              <a:rPr lang="en-US" sz="2000" b="0" i="0" u="none" strike="noStrike" cap="none" dirty="0">
                <a:solidFill>
                  <a:schemeClr val="dk1"/>
                </a:solidFill>
                <a:latin typeface="Calibri" charset="0"/>
                <a:ea typeface="Calibri" charset="0"/>
                <a:cs typeface="Calibri" charset="0"/>
                <a:sym typeface="Questrial"/>
              </a:rPr>
              <a:t> Basic FBA to BSP</a:t>
            </a:r>
          </a:p>
          <a:p>
            <a:pPr marL="730250" marR="0" lvl="2" indent="-69850" algn="l" rtl="0">
              <a:lnSpc>
                <a:spcPct val="100000"/>
              </a:lnSpc>
              <a:spcBef>
                <a:spcPts val="400"/>
              </a:spcBef>
              <a:spcAft>
                <a:spcPts val="0"/>
              </a:spcAft>
              <a:buClr>
                <a:schemeClr val="accent1"/>
              </a:buClr>
              <a:buSzPct val="90000"/>
              <a:buFont typeface="Arial"/>
              <a:buChar char="•"/>
            </a:pPr>
            <a:r>
              <a:rPr lang="en-US" sz="2000" b="0" i="0" u="none" strike="noStrike" cap="none" dirty="0">
                <a:solidFill>
                  <a:schemeClr val="dk1"/>
                </a:solidFill>
                <a:latin typeface="Calibri" charset="0"/>
                <a:ea typeface="Calibri" charset="0"/>
                <a:cs typeface="Calibri" charset="0"/>
                <a:sym typeface="Questrial"/>
              </a:rPr>
              <a:t> Building Better Behavior Support Plans (B3SP)</a:t>
            </a:r>
          </a:p>
          <a:p>
            <a:pPr marL="730250" marR="0" lvl="2" indent="-69850" algn="l" rtl="0">
              <a:lnSpc>
                <a:spcPct val="100000"/>
              </a:lnSpc>
              <a:spcBef>
                <a:spcPts val="400"/>
              </a:spcBef>
              <a:spcAft>
                <a:spcPts val="0"/>
              </a:spcAft>
              <a:buClr>
                <a:schemeClr val="accent1"/>
              </a:buClr>
              <a:buSzPct val="90000"/>
              <a:buFont typeface="Arial"/>
              <a:buChar char="•"/>
            </a:pPr>
            <a:r>
              <a:rPr lang="en-US" sz="2000" b="0" i="0" u="none" strike="noStrike" cap="none" dirty="0">
                <a:solidFill>
                  <a:schemeClr val="dk1"/>
                </a:solidFill>
                <a:latin typeface="Calibri" charset="0"/>
                <a:ea typeface="Calibri" charset="0"/>
                <a:cs typeface="Calibri" charset="0"/>
                <a:sym typeface="Questrial"/>
              </a:rPr>
              <a:t> </a:t>
            </a:r>
            <a:r>
              <a:rPr lang="en-US" sz="2000" b="0" i="0" u="none" strike="noStrike" cap="none" dirty="0" err="1">
                <a:solidFill>
                  <a:schemeClr val="dk1"/>
                </a:solidFill>
                <a:latin typeface="Calibri" charset="0"/>
                <a:ea typeface="Calibri" charset="0"/>
                <a:cs typeface="Calibri" charset="0"/>
                <a:sym typeface="Questrial"/>
              </a:rPr>
              <a:t>VTPBiS</a:t>
            </a:r>
            <a:r>
              <a:rPr lang="en-US" sz="2000" b="0" i="0" u="none" strike="noStrike" cap="none" dirty="0">
                <a:solidFill>
                  <a:schemeClr val="dk1"/>
                </a:solidFill>
                <a:latin typeface="Calibri" charset="0"/>
                <a:ea typeface="Calibri" charset="0"/>
                <a:cs typeface="Calibri" charset="0"/>
                <a:sym typeface="Questrial"/>
              </a:rPr>
              <a:t> Leadership Team Training at the Intensive Level </a:t>
            </a:r>
          </a:p>
          <a:p>
            <a:pPr marL="112713" marR="0" lvl="0" indent="-11112" algn="l" rtl="0">
              <a:lnSpc>
                <a:spcPct val="100000"/>
              </a:lnSpc>
              <a:spcBef>
                <a:spcPts val="560"/>
              </a:spcBef>
              <a:spcAft>
                <a:spcPts val="0"/>
              </a:spcAft>
              <a:buClr>
                <a:schemeClr val="accent1"/>
              </a:buClr>
              <a:buSzPct val="25000"/>
              <a:buFont typeface="Arial"/>
              <a:buNone/>
            </a:pPr>
            <a:endParaRPr sz="1200" b="0" i="0" u="none" strike="noStrike" cap="none" dirty="0">
              <a:solidFill>
                <a:schemeClr val="dk1"/>
              </a:solidFill>
              <a:latin typeface="Calibri" charset="0"/>
              <a:ea typeface="Calibri" charset="0"/>
              <a:cs typeface="Calibri" charset="0"/>
              <a:sym typeface="Questrial"/>
            </a:endParaRPr>
          </a:p>
          <a:p>
            <a:pPr marL="112713" marR="0" lvl="0" indent="-11112" algn="l" rtl="0">
              <a:lnSpc>
                <a:spcPct val="100000"/>
              </a:lnSpc>
              <a:spcBef>
                <a:spcPts val="560"/>
              </a:spcBef>
              <a:spcAft>
                <a:spcPts val="0"/>
              </a:spcAft>
              <a:buClr>
                <a:schemeClr val="accent1"/>
              </a:buClr>
              <a:buSzPct val="25000"/>
              <a:buFont typeface="Arial"/>
              <a:buNone/>
            </a:pPr>
            <a:r>
              <a:rPr lang="en-US" sz="2400" dirty="0">
                <a:latin typeface="Calibri" charset="0"/>
                <a:ea typeface="Calibri" charset="0"/>
                <a:cs typeface="Calibri" charset="0"/>
              </a:rPr>
              <a:t>See Vermont PBIS website </a:t>
            </a:r>
            <a:r>
              <a:rPr lang="en-US" sz="2400" b="0" i="0" u="none" strike="noStrike" cap="none" dirty="0">
                <a:solidFill>
                  <a:schemeClr val="dk1"/>
                </a:solidFill>
                <a:latin typeface="Calibri" charset="0"/>
                <a:ea typeface="Calibri" charset="0"/>
                <a:cs typeface="Calibri" charset="0"/>
                <a:sym typeface="Questrial"/>
              </a:rPr>
              <a:t>for current trainings offered, or contact a coach for more options </a:t>
            </a:r>
          </a:p>
          <a:p>
            <a:pPr marL="112713" marR="0" lvl="0" indent="-11112" algn="l" rtl="0">
              <a:lnSpc>
                <a:spcPct val="100000"/>
              </a:lnSpc>
              <a:spcBef>
                <a:spcPts val="560"/>
              </a:spcBef>
              <a:spcAft>
                <a:spcPts val="0"/>
              </a:spcAft>
              <a:buClr>
                <a:schemeClr val="accent1"/>
              </a:buClr>
              <a:buSzPct val="25000"/>
              <a:buFont typeface="Arial"/>
              <a:buNone/>
            </a:pPr>
            <a:endParaRPr sz="1200" b="0" i="0" u="none" strike="noStrike" cap="none" dirty="0">
              <a:solidFill>
                <a:schemeClr val="dk1"/>
              </a:solidFill>
              <a:latin typeface="Calibri" charset="0"/>
              <a:ea typeface="Calibri" charset="0"/>
              <a:cs typeface="Calibri" charset="0"/>
              <a:sym typeface="Questrial"/>
            </a:endParaRPr>
          </a:p>
          <a:p>
            <a:pPr marL="112713" marR="0" lvl="0" indent="-11112" algn="ctr" rtl="0">
              <a:lnSpc>
                <a:spcPct val="100000"/>
              </a:lnSpc>
              <a:spcBef>
                <a:spcPts val="560"/>
              </a:spcBef>
              <a:spcAft>
                <a:spcPts val="0"/>
              </a:spcAft>
              <a:buClr>
                <a:schemeClr val="accent1"/>
              </a:buClr>
              <a:buSzPct val="25000"/>
              <a:buFont typeface="Arial"/>
              <a:buNone/>
            </a:pPr>
            <a:endParaRPr lang="en-US" sz="2400" b="0" i="0" u="none" strike="noStrike" cap="none" dirty="0">
              <a:solidFill>
                <a:schemeClr val="dk1"/>
              </a:solidFill>
              <a:latin typeface="Calibri" charset="0"/>
              <a:ea typeface="Calibri" charset="0"/>
              <a:cs typeface="Calibri" charset="0"/>
              <a:sym typeface="Questrial"/>
            </a:endParaRPr>
          </a:p>
          <a:p>
            <a:pPr marL="151130" marR="0" lvl="0" indent="-11429" algn="l" rtl="0">
              <a:lnSpc>
                <a:spcPct val="100000"/>
              </a:lnSpc>
              <a:spcBef>
                <a:spcPts val="560"/>
              </a:spcBef>
              <a:spcAft>
                <a:spcPts val="0"/>
              </a:spcAft>
              <a:buClr>
                <a:schemeClr val="accent1"/>
              </a:buClr>
              <a:buSzPct val="25000"/>
              <a:buFont typeface="Arial"/>
              <a:buNone/>
            </a:pPr>
            <a:endParaRPr sz="2800" b="0" i="0" u="none" strike="noStrike" cap="none" dirty="0">
              <a:solidFill>
                <a:schemeClr val="dk1"/>
              </a:solidFill>
              <a:latin typeface="Calibri" charset="0"/>
              <a:ea typeface="Calibri" charset="0"/>
              <a:cs typeface="Calibri" charset="0"/>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rmAutofit fontScale="90000"/>
          </a:bodyPr>
          <a:lstStyle/>
          <a:p>
            <a:r>
              <a:rPr lang="en-US" b="1" dirty="0">
                <a:solidFill>
                  <a:schemeClr val="bg1"/>
                </a:solidFill>
                <a:ea typeface="ＭＳ Ｐゴシック" charset="-128"/>
              </a:rPr>
              <a:t/>
            </a:r>
            <a:br>
              <a:rPr lang="en-US" b="1" dirty="0">
                <a:solidFill>
                  <a:schemeClr val="bg1"/>
                </a:solidFill>
                <a:ea typeface="ＭＳ Ｐゴシック" charset="-128"/>
              </a:rPr>
            </a:br>
            <a:r>
              <a:rPr lang="en-US" b="1" dirty="0">
                <a:solidFill>
                  <a:schemeClr val="bg1"/>
                </a:solidFill>
                <a:ea typeface="ＭＳ Ｐゴシック" charset="-128"/>
              </a:rPr>
              <a:t>Maximizing Your Session Participation</a:t>
            </a:r>
            <a:r>
              <a:rPr lang="en-US" dirty="0">
                <a:ea typeface="ＭＳ Ｐゴシック" charset="-128"/>
              </a:rPr>
              <a:t/>
            </a:r>
            <a:br>
              <a:rPr lang="en-US" dirty="0">
                <a:ea typeface="ＭＳ Ｐゴシック" charset="-128"/>
              </a:rPr>
            </a:br>
            <a:endParaRPr lang="en-US" dirty="0"/>
          </a:p>
        </p:txBody>
      </p:sp>
      <p:sp>
        <p:nvSpPr>
          <p:cNvPr id="5" name="Freeform 4"/>
          <p:cNvSpPr/>
          <p:nvPr/>
        </p:nvSpPr>
        <p:spPr>
          <a:xfrm>
            <a:off x="2186608" y="1464429"/>
            <a:ext cx="4365983" cy="2386430"/>
          </a:xfrm>
          <a:custGeom>
            <a:avLst/>
            <a:gdLst>
              <a:gd name="connsiteX0" fmla="*/ 0 w 8352928"/>
              <a:gd name="connsiteY0" fmla="*/ 446810 h 5256583"/>
              <a:gd name="connsiteX1" fmla="*/ 446810 w 8352928"/>
              <a:gd name="connsiteY1" fmla="*/ 0 h 5256583"/>
              <a:gd name="connsiteX2" fmla="*/ 7906118 w 8352928"/>
              <a:gd name="connsiteY2" fmla="*/ 0 h 5256583"/>
              <a:gd name="connsiteX3" fmla="*/ 8352928 w 8352928"/>
              <a:gd name="connsiteY3" fmla="*/ 446810 h 5256583"/>
              <a:gd name="connsiteX4" fmla="*/ 8352928 w 8352928"/>
              <a:gd name="connsiteY4" fmla="*/ 4809773 h 5256583"/>
              <a:gd name="connsiteX5" fmla="*/ 7906118 w 8352928"/>
              <a:gd name="connsiteY5" fmla="*/ 5256583 h 5256583"/>
              <a:gd name="connsiteX6" fmla="*/ 446810 w 8352928"/>
              <a:gd name="connsiteY6" fmla="*/ 5256583 h 5256583"/>
              <a:gd name="connsiteX7" fmla="*/ 0 w 8352928"/>
              <a:gd name="connsiteY7" fmla="*/ 4809773 h 5256583"/>
              <a:gd name="connsiteX8" fmla="*/ 0 w 8352928"/>
              <a:gd name="connsiteY8" fmla="*/ 446810 h 525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2928" h="5256583">
                <a:moveTo>
                  <a:pt x="0" y="446810"/>
                </a:moveTo>
                <a:cubicBezTo>
                  <a:pt x="0" y="200044"/>
                  <a:pt x="200044" y="0"/>
                  <a:pt x="446810" y="0"/>
                </a:cubicBezTo>
                <a:lnTo>
                  <a:pt x="7906118" y="0"/>
                </a:lnTo>
                <a:cubicBezTo>
                  <a:pt x="8152884" y="0"/>
                  <a:pt x="8352928" y="200044"/>
                  <a:pt x="8352928" y="446810"/>
                </a:cubicBezTo>
                <a:lnTo>
                  <a:pt x="8352928" y="4809773"/>
                </a:lnTo>
                <a:cubicBezTo>
                  <a:pt x="8352928" y="5056539"/>
                  <a:pt x="8152884" y="5256583"/>
                  <a:pt x="7906118" y="5256583"/>
                </a:cubicBezTo>
                <a:lnTo>
                  <a:pt x="446810" y="5256583"/>
                </a:lnTo>
                <a:cubicBezTo>
                  <a:pt x="200044" y="5256583"/>
                  <a:pt x="0" y="5056539"/>
                  <a:pt x="0" y="4809773"/>
                </a:cubicBezTo>
                <a:lnTo>
                  <a:pt x="0" y="446810"/>
                </a:lnTo>
                <a:close/>
              </a:path>
            </a:pathLst>
          </a:custGeom>
          <a:solidFill>
            <a:schemeClr val="bg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lIns="159338" tIns="159338" rIns="159338" bIns="2368439" spcCol="1270"/>
          <a:lstStyle/>
          <a:p>
            <a:pPr algn="ctr" defTabSz="1000100">
              <a:lnSpc>
                <a:spcPct val="90000"/>
              </a:lnSpc>
              <a:spcAft>
                <a:spcPct val="35000"/>
              </a:spcAft>
              <a:defRPr/>
            </a:pPr>
            <a:endParaRPr lang="en-US" sz="2250" kern="1200" dirty="0">
              <a:solidFill>
                <a:prstClr val="white"/>
              </a:solidFill>
              <a:latin typeface="Calibri" panose="020F0502020204030204"/>
            </a:endParaRPr>
          </a:p>
        </p:txBody>
      </p:sp>
      <p:sp>
        <p:nvSpPr>
          <p:cNvPr id="6" name="Freeform 5"/>
          <p:cNvSpPr/>
          <p:nvPr/>
        </p:nvSpPr>
        <p:spPr>
          <a:xfrm>
            <a:off x="2356552" y="1624705"/>
            <a:ext cx="4026097" cy="2065874"/>
          </a:xfrm>
          <a:custGeom>
            <a:avLst/>
            <a:gdLst>
              <a:gd name="connsiteX0" fmla="*/ 0 w 7824490"/>
              <a:gd name="connsiteY0" fmla="*/ 420389 h 4003708"/>
              <a:gd name="connsiteX1" fmla="*/ 420389 w 7824490"/>
              <a:gd name="connsiteY1" fmla="*/ 0 h 4003708"/>
              <a:gd name="connsiteX2" fmla="*/ 7404101 w 7824490"/>
              <a:gd name="connsiteY2" fmla="*/ 0 h 4003708"/>
              <a:gd name="connsiteX3" fmla="*/ 7824490 w 7824490"/>
              <a:gd name="connsiteY3" fmla="*/ 420389 h 4003708"/>
              <a:gd name="connsiteX4" fmla="*/ 7824490 w 7824490"/>
              <a:gd name="connsiteY4" fmla="*/ 3583319 h 4003708"/>
              <a:gd name="connsiteX5" fmla="*/ 7404101 w 7824490"/>
              <a:gd name="connsiteY5" fmla="*/ 4003708 h 4003708"/>
              <a:gd name="connsiteX6" fmla="*/ 420389 w 7824490"/>
              <a:gd name="connsiteY6" fmla="*/ 4003708 h 4003708"/>
              <a:gd name="connsiteX7" fmla="*/ 0 w 7824490"/>
              <a:gd name="connsiteY7" fmla="*/ 3583319 h 4003708"/>
              <a:gd name="connsiteX8" fmla="*/ 0 w 7824490"/>
              <a:gd name="connsiteY8" fmla="*/ 420389 h 40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4490" h="4003708">
                <a:moveTo>
                  <a:pt x="0" y="420389"/>
                </a:moveTo>
                <a:cubicBezTo>
                  <a:pt x="0" y="188215"/>
                  <a:pt x="188215" y="0"/>
                  <a:pt x="420389" y="0"/>
                </a:cubicBezTo>
                <a:lnTo>
                  <a:pt x="7404101" y="0"/>
                </a:lnTo>
                <a:cubicBezTo>
                  <a:pt x="7636275" y="0"/>
                  <a:pt x="7824490" y="188215"/>
                  <a:pt x="7824490" y="420389"/>
                </a:cubicBezTo>
                <a:lnTo>
                  <a:pt x="7824490" y="3583319"/>
                </a:lnTo>
                <a:cubicBezTo>
                  <a:pt x="7824490" y="3815493"/>
                  <a:pt x="7636275" y="4003708"/>
                  <a:pt x="7404101" y="4003708"/>
                </a:cubicBezTo>
                <a:lnTo>
                  <a:pt x="420389" y="4003708"/>
                </a:lnTo>
                <a:cubicBezTo>
                  <a:pt x="188215" y="4003708"/>
                  <a:pt x="0" y="3815493"/>
                  <a:pt x="0" y="3583319"/>
                </a:cubicBezTo>
                <a:lnTo>
                  <a:pt x="0" y="420389"/>
                </a:lnTo>
                <a:close/>
              </a:path>
            </a:pathLst>
          </a:cu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1">
            <a:schemeClr val="accent6"/>
          </a:lnRef>
          <a:fillRef idx="2">
            <a:schemeClr val="accent6"/>
          </a:fillRef>
          <a:effectRef idx="1">
            <a:schemeClr val="accent6"/>
          </a:effectRef>
          <a:fontRef idx="minor">
            <a:schemeClr val="dk1"/>
          </a:fontRef>
        </p:style>
        <p:txBody>
          <a:bodyPr lIns="102870" tIns="205740" rIns="102870" bIns="102870" spcCol="1270"/>
          <a:lstStyle/>
          <a:p>
            <a:pPr algn="ctr" defTabSz="1000100">
              <a:lnSpc>
                <a:spcPct val="90000"/>
              </a:lnSpc>
              <a:spcAft>
                <a:spcPct val="35000"/>
              </a:spcAft>
              <a:defRPr/>
            </a:pPr>
            <a:r>
              <a:rPr lang="en-US" sz="2250" b="1" kern="1200" dirty="0">
                <a:solidFill>
                  <a:schemeClr val="bg1"/>
                </a:solidFill>
                <a:latin typeface="Calibri" panose="020F0502020204030204"/>
              </a:rPr>
              <a:t>Consider these questions:</a:t>
            </a:r>
            <a:r>
              <a:rPr lang="en-US" sz="619" b="1" kern="1200" dirty="0">
                <a:solidFill>
                  <a:schemeClr val="bg1"/>
                </a:solidFill>
                <a:latin typeface="Calibri" panose="020F0502020204030204"/>
              </a:rPr>
              <a:t>  </a:t>
            </a:r>
          </a:p>
          <a:p>
            <a:pPr marL="260741" indent="-199127" defTabSz="1000100">
              <a:lnSpc>
                <a:spcPct val="90000"/>
              </a:lnSpc>
              <a:spcAft>
                <a:spcPct val="35000"/>
              </a:spcAft>
              <a:buFont typeface="Century Gothic" pitchFamily="34" charset="0"/>
              <a:buChar char="–"/>
              <a:defRPr/>
            </a:pPr>
            <a:r>
              <a:rPr lang="en-US" sz="1688" b="1" kern="1200" dirty="0">
                <a:solidFill>
                  <a:schemeClr val="bg1"/>
                </a:solidFill>
                <a:latin typeface="Calibri" panose="020F0502020204030204"/>
              </a:rPr>
              <a:t>Where are we in our implementation?</a:t>
            </a:r>
          </a:p>
          <a:p>
            <a:pPr marL="260741" indent="-199127" defTabSz="1000100">
              <a:lnSpc>
                <a:spcPct val="90000"/>
              </a:lnSpc>
              <a:spcAft>
                <a:spcPct val="35000"/>
              </a:spcAft>
              <a:buFont typeface="Century Gothic" pitchFamily="34" charset="0"/>
              <a:buChar char="–"/>
              <a:defRPr/>
            </a:pPr>
            <a:r>
              <a:rPr lang="en-US" sz="1688" b="1" kern="1200" dirty="0">
                <a:solidFill>
                  <a:schemeClr val="bg1"/>
                </a:solidFill>
                <a:latin typeface="Calibri" panose="020F0502020204030204"/>
              </a:rPr>
              <a:t>What do I hope to learn?</a:t>
            </a:r>
          </a:p>
          <a:p>
            <a:pPr marL="260741" indent="-199127" defTabSz="1000100">
              <a:lnSpc>
                <a:spcPct val="90000"/>
              </a:lnSpc>
              <a:spcAft>
                <a:spcPct val="35000"/>
              </a:spcAft>
              <a:buFont typeface="Century Gothic" pitchFamily="34" charset="0"/>
              <a:buChar char="–"/>
              <a:defRPr/>
            </a:pPr>
            <a:r>
              <a:rPr lang="en-US" sz="1688" b="1" kern="1200" dirty="0">
                <a:solidFill>
                  <a:schemeClr val="bg1"/>
                </a:solidFill>
                <a:latin typeface="Calibri" panose="020F0502020204030204"/>
              </a:rPr>
              <a:t>What did I learn?</a:t>
            </a:r>
          </a:p>
          <a:p>
            <a:pPr marL="260741" indent="-199127" defTabSz="1000100">
              <a:lnSpc>
                <a:spcPct val="90000"/>
              </a:lnSpc>
              <a:spcAft>
                <a:spcPct val="35000"/>
              </a:spcAft>
              <a:buFont typeface="Century Gothic" pitchFamily="34" charset="0"/>
              <a:buChar char="–"/>
              <a:defRPr/>
            </a:pPr>
            <a:r>
              <a:rPr lang="en-US" sz="1688" b="1" kern="1200" dirty="0">
                <a:solidFill>
                  <a:schemeClr val="bg1"/>
                </a:solidFill>
                <a:latin typeface="Calibri" panose="020F0502020204030204"/>
              </a:rPr>
              <a:t>What will I do with what I learned? By when?</a:t>
            </a:r>
          </a:p>
        </p:txBody>
      </p:sp>
      <p:sp>
        <p:nvSpPr>
          <p:cNvPr id="7" name="TextBox 2"/>
          <p:cNvSpPr txBox="1">
            <a:spLocks noChangeArrowheads="1"/>
          </p:cNvSpPr>
          <p:nvPr/>
        </p:nvSpPr>
        <p:spPr bwMode="auto">
          <a:xfrm>
            <a:off x="2126343" y="4205573"/>
            <a:ext cx="4780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685800">
              <a:spcBef>
                <a:spcPct val="0"/>
              </a:spcBef>
              <a:buNone/>
            </a:pPr>
            <a:r>
              <a:rPr lang="en-US" altLang="x-none" sz="2400" b="1" kern="1200" dirty="0">
                <a:solidFill>
                  <a:prstClr val="black"/>
                </a:solidFill>
                <a:cs typeface="+mn-cs"/>
              </a:rPr>
              <a:t>Use the Learning Reflection Sheet!</a:t>
            </a:r>
          </a:p>
        </p:txBody>
      </p:sp>
    </p:spTree>
    <p:extLst>
      <p:ext uri="{BB962C8B-B14F-4D97-AF65-F5344CB8AC3E}">
        <p14:creationId xmlns:p14="http://schemas.microsoft.com/office/powerpoint/2010/main" val="1382511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ea typeface="Calibri" charset="0"/>
                <a:cs typeface="Calibri" charset="0"/>
              </a:rPr>
              <a:t>Explore the PD Calendar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6666" y="1369219"/>
            <a:ext cx="5570669"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41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829" y="205978"/>
            <a:ext cx="8606971" cy="994172"/>
          </a:xfrm>
        </p:spPr>
        <p:txBody>
          <a:bodyPr rtlCol="0">
            <a:normAutofit/>
          </a:bodyPr>
          <a:lstStyle/>
          <a:p>
            <a:pPr>
              <a:defRPr/>
            </a:pPr>
            <a:r>
              <a:rPr lang="en-US" altLang="en-US" sz="3200" b="1" dirty="0">
                <a:latin typeface="Calibri" charset="0"/>
                <a:ea typeface="Calibri" charset="0"/>
                <a:cs typeface="Calibri" charset="0"/>
              </a:rPr>
              <a:t>To get a VTPBIS State-Approved Coach:</a:t>
            </a:r>
          </a:p>
        </p:txBody>
      </p:sp>
      <p:sp>
        <p:nvSpPr>
          <p:cNvPr id="113666" name="Content Placeholder 5"/>
          <p:cNvSpPr>
            <a:spLocks noGrp="1"/>
          </p:cNvSpPr>
          <p:nvPr>
            <p:ph idx="1"/>
          </p:nvPr>
        </p:nvSpPr>
        <p:spPr/>
        <p:txBody>
          <a:bodyPr>
            <a:normAutofit/>
          </a:bodyPr>
          <a:lstStyle/>
          <a:p>
            <a:pPr marL="0" indent="0">
              <a:lnSpc>
                <a:spcPct val="80000"/>
              </a:lnSpc>
              <a:buNone/>
            </a:pPr>
            <a:endParaRPr lang="en-US" altLang="en-US" sz="1500" dirty="0">
              <a:latin typeface="Calibri" charset="0"/>
              <a:ea typeface="Calibri" charset="0"/>
              <a:cs typeface="Calibri" charset="0"/>
            </a:endParaRPr>
          </a:p>
          <a:p>
            <a:pPr marL="0" indent="0">
              <a:lnSpc>
                <a:spcPct val="80000"/>
              </a:lnSpc>
              <a:buFont typeface="Calibri" charset="0"/>
              <a:buAutoNum type="arabicPeriod"/>
            </a:pPr>
            <a:r>
              <a:rPr lang="en-US" altLang="en-US" sz="1800" dirty="0">
                <a:latin typeface="Calibri" charset="0"/>
                <a:ea typeface="Calibri" charset="0"/>
                <a:cs typeface="Calibri" charset="0"/>
              </a:rPr>
              <a:t> Contact your VTPBIS State TA to review the needs of your SU/SD/School</a:t>
            </a:r>
          </a:p>
          <a:p>
            <a:pPr marL="0" indent="0">
              <a:lnSpc>
                <a:spcPct val="80000"/>
              </a:lnSpc>
              <a:buFont typeface="Calibri" charset="0"/>
              <a:buAutoNum type="arabicPeriod"/>
            </a:pPr>
            <a:endParaRPr lang="en-US" altLang="en-US" sz="1800" dirty="0">
              <a:latin typeface="Calibri" charset="0"/>
              <a:ea typeface="Calibri" charset="0"/>
              <a:cs typeface="Calibri" charset="0"/>
            </a:endParaRPr>
          </a:p>
          <a:p>
            <a:pPr marL="0" indent="0">
              <a:lnSpc>
                <a:spcPct val="80000"/>
              </a:lnSpc>
              <a:buFont typeface="Calibri" charset="0"/>
              <a:buAutoNum type="arabicPeriod"/>
            </a:pPr>
            <a:r>
              <a:rPr lang="en-US" altLang="en-US" sz="1800" dirty="0">
                <a:latin typeface="Calibri" charset="0"/>
                <a:ea typeface="Calibri" charset="0"/>
                <a:cs typeface="Calibri" charset="0"/>
              </a:rPr>
              <a:t> Review the VTPBIS Coach Fees: $62.50/hour, $250/half day or $500/day plus mileage</a:t>
            </a:r>
          </a:p>
          <a:p>
            <a:pPr marL="0" indent="0">
              <a:lnSpc>
                <a:spcPct val="80000"/>
              </a:lnSpc>
              <a:buFont typeface="Calibri" charset="0"/>
              <a:buAutoNum type="arabicPeriod"/>
            </a:pPr>
            <a:endParaRPr lang="en-US" altLang="en-US" sz="1800" dirty="0">
              <a:latin typeface="Calibri" charset="0"/>
              <a:ea typeface="Calibri" charset="0"/>
              <a:cs typeface="Calibri" charset="0"/>
            </a:endParaRPr>
          </a:p>
          <a:p>
            <a:pPr marL="0" indent="0">
              <a:lnSpc>
                <a:spcPct val="80000"/>
              </a:lnSpc>
              <a:buFont typeface="Calibri" charset="0"/>
              <a:buAutoNum type="arabicPeriod"/>
            </a:pPr>
            <a:r>
              <a:rPr lang="en-US" altLang="en-US" sz="1800" dirty="0">
                <a:latin typeface="Calibri" charset="0"/>
                <a:ea typeface="Calibri" charset="0"/>
                <a:cs typeface="Calibri" charset="0"/>
              </a:rPr>
              <a:t> Coordinate with your central office Grants Coordinator to use local funds or to apply for BEST/Act 230 funds: </a:t>
            </a:r>
            <a:r>
              <a:rPr lang="en-US" altLang="en-US" sz="1800" dirty="0">
                <a:latin typeface="Calibri" charset="0"/>
                <a:ea typeface="Calibri" charset="0"/>
                <a:cs typeface="Calibri" charset="0"/>
                <a:hlinkClick r:id="rId3"/>
              </a:rPr>
              <a:t>http://education.vermont.gov/sites/aoe/files/documents/edu-integrated-frameworks-best-act-230-innovation-grant-instructions.pdf</a:t>
            </a:r>
            <a:r>
              <a:rPr lang="en-US" altLang="en-US" sz="1800" dirty="0">
                <a:latin typeface="Calibri" charset="0"/>
                <a:ea typeface="Calibri" charset="0"/>
                <a:cs typeface="Calibri" charset="0"/>
              </a:rPr>
              <a:t>. </a:t>
            </a:r>
          </a:p>
          <a:p>
            <a:pPr marL="0" indent="0">
              <a:lnSpc>
                <a:spcPct val="80000"/>
              </a:lnSpc>
              <a:buFont typeface="Calibri" charset="0"/>
              <a:buAutoNum type="arabicPeriod"/>
            </a:pPr>
            <a:endParaRPr lang="en-US" altLang="en-US" sz="1800" dirty="0">
              <a:latin typeface="Calibri" charset="0"/>
              <a:ea typeface="Calibri" charset="0"/>
              <a:cs typeface="Calibri" charset="0"/>
            </a:endParaRPr>
          </a:p>
          <a:p>
            <a:pPr marL="0" indent="0">
              <a:lnSpc>
                <a:spcPct val="80000"/>
              </a:lnSpc>
              <a:buFont typeface="Calibri" charset="0"/>
              <a:buAutoNum type="arabicPeriod"/>
            </a:pPr>
            <a:r>
              <a:rPr lang="en-US" altLang="en-US" sz="1800" dirty="0">
                <a:latin typeface="Calibri" charset="0"/>
                <a:ea typeface="Calibri" charset="0"/>
                <a:cs typeface="Calibri" charset="0"/>
                <a:hlinkClick r:id="rId4"/>
              </a:rPr>
              <a:t> </a:t>
            </a:r>
            <a:r>
              <a:rPr lang="en-US" altLang="en-US" sz="1800" dirty="0">
                <a:latin typeface="Calibri" charset="0"/>
                <a:ea typeface="Calibri" charset="0"/>
                <a:cs typeface="Calibri" charset="0"/>
              </a:rPr>
              <a:t>Contact a VTPBIS State-Approved Coach: </a:t>
            </a:r>
            <a:r>
              <a:rPr lang="en-US" altLang="en-US" sz="1800" dirty="0">
                <a:latin typeface="Calibri" charset="0"/>
                <a:ea typeface="Calibri" charset="0"/>
                <a:cs typeface="Calibri" charset="0"/>
                <a:hlinkClick r:id="rId5"/>
              </a:rPr>
              <a:t>http://www.pbisvermont.org/resources/coaches-a-coordinators/coaches</a:t>
            </a:r>
            <a:r>
              <a:rPr lang="en-US" altLang="en-US" sz="1800" dirty="0">
                <a:latin typeface="Calibri" charset="0"/>
                <a:ea typeface="Calibri" charset="0"/>
                <a:cs typeface="Calibri" charset="0"/>
              </a:rPr>
              <a:t>.</a:t>
            </a:r>
          </a:p>
        </p:txBody>
      </p:sp>
    </p:spTree>
    <p:extLst>
      <p:ext uri="{BB962C8B-B14F-4D97-AF65-F5344CB8AC3E}">
        <p14:creationId xmlns:p14="http://schemas.microsoft.com/office/powerpoint/2010/main" val="2108163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42686" y="1393370"/>
            <a:ext cx="2561771" cy="2737353"/>
          </a:xfrm>
          <a:prstGeom prst="rect">
            <a:avLst/>
          </a:prstGeom>
          <a:solidFill>
            <a:srgbClr val="008000">
              <a:alpha val="50195"/>
            </a:srgbClr>
          </a:solidFill>
          <a:ln w="9525">
            <a:noFill/>
            <a:miter lim="800000"/>
            <a:headEnd/>
            <a:tailEnd/>
          </a:ln>
        </p:spPr>
        <p:txBody>
          <a:bodyPr anchor="ctr"/>
          <a:lstStyle/>
          <a:p>
            <a:pPr algn="ctr" defTabSz="685800">
              <a:defRPr/>
            </a:pPr>
            <a:r>
              <a:rPr lang="en-US" sz="2000" b="1" kern="1200" dirty="0">
                <a:solidFill>
                  <a:prstClr val="black"/>
                </a:solidFill>
                <a:latin typeface="Calibri Light" panose="020F0302020204030204"/>
                <a:ea typeface="+mn-ea"/>
                <a:cs typeface="ＭＳ Ｐゴシック" charset="-128"/>
              </a:rPr>
              <a:t>When in doubt, contact Anne </a:t>
            </a:r>
            <a:r>
              <a:rPr lang="en-US" sz="2000" b="1" kern="1200" dirty="0" err="1">
                <a:solidFill>
                  <a:prstClr val="black"/>
                </a:solidFill>
                <a:latin typeface="Calibri Light" panose="020F0302020204030204"/>
                <a:ea typeface="+mn-ea"/>
                <a:cs typeface="ＭＳ Ｐゴシック" charset="-128"/>
              </a:rPr>
              <a:t>Dubie</a:t>
            </a:r>
            <a:r>
              <a:rPr lang="en-US" sz="2000" b="1" kern="1200" dirty="0">
                <a:solidFill>
                  <a:prstClr val="black"/>
                </a:solidFill>
                <a:latin typeface="Calibri Light" panose="020F0302020204030204"/>
                <a:ea typeface="+mn-ea"/>
                <a:cs typeface="ＭＳ Ｐゴシック" charset="-128"/>
              </a:rPr>
              <a:t>!</a:t>
            </a:r>
          </a:p>
          <a:p>
            <a:pPr algn="ctr" defTabSz="685800">
              <a:defRPr/>
            </a:pPr>
            <a:r>
              <a:rPr lang="en-US" sz="2000" b="1" kern="1200" dirty="0">
                <a:solidFill>
                  <a:prstClr val="black"/>
                </a:solidFill>
                <a:latin typeface="Calibri Light" panose="020F0302020204030204"/>
                <a:ea typeface="+mn-ea"/>
                <a:cs typeface="ＭＳ Ｐゴシック" charset="-128"/>
              </a:rPr>
              <a:t>at</a:t>
            </a:r>
          </a:p>
          <a:p>
            <a:pPr algn="ctr" defTabSz="685800">
              <a:defRPr/>
            </a:pPr>
            <a:r>
              <a:rPr lang="en-US" sz="2000" b="1" kern="1200" dirty="0">
                <a:solidFill>
                  <a:prstClr val="black"/>
                </a:solidFill>
                <a:latin typeface="Calibri Light" panose="020F0302020204030204"/>
                <a:ea typeface="+mn-ea"/>
                <a:cs typeface="ＭＳ Ｐゴシック" charset="-128"/>
              </a:rPr>
              <a:t>(802) 656-5775 or</a:t>
            </a:r>
          </a:p>
          <a:p>
            <a:pPr algn="ctr" defTabSz="685800">
              <a:defRPr/>
            </a:pPr>
            <a:r>
              <a:rPr lang="en-US" sz="2000" b="1" kern="1200" dirty="0">
                <a:solidFill>
                  <a:prstClr val="black"/>
                </a:solidFill>
                <a:latin typeface="Calibri Light" panose="020F0302020204030204"/>
                <a:ea typeface="+mn-ea"/>
                <a:cs typeface="ＭＳ Ｐゴシック" charset="-128"/>
              </a:rPr>
              <a:t>Anne.Dubie@uvm.edu</a:t>
            </a:r>
            <a:endParaRPr lang="en-US" sz="1500" kern="1200" dirty="0">
              <a:solidFill>
                <a:prstClr val="black"/>
              </a:solidFill>
              <a:latin typeface="Calibri Light" panose="020F0302020204030204"/>
              <a:ea typeface="+mn-ea"/>
              <a:cs typeface="ＭＳ Ｐゴシック" charset="-128"/>
            </a:endParaRPr>
          </a:p>
        </p:txBody>
      </p:sp>
      <p:pic>
        <p:nvPicPr>
          <p:cNvPr id="207875" name="Picture 1"/>
          <p:cNvPicPr>
            <a:picLocks noChangeAspect="1"/>
          </p:cNvPicPr>
          <p:nvPr/>
        </p:nvPicPr>
        <p:blipFill>
          <a:blip r:embed="rId3">
            <a:extLst>
              <a:ext uri="{28A0092B-C50C-407E-A947-70E740481C1C}">
                <a14:useLocalDpi xmlns:a14="http://schemas.microsoft.com/office/drawing/2010/main" val="0"/>
              </a:ext>
            </a:extLst>
          </a:blip>
          <a:srcRect l="11534" t="9769" r="18098" b="8981"/>
          <a:stretch>
            <a:fillRect/>
          </a:stretch>
        </p:blipFill>
        <p:spPr bwMode="auto">
          <a:xfrm>
            <a:off x="3345655" y="858489"/>
            <a:ext cx="2997088" cy="419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057" y="273844"/>
            <a:ext cx="8457293" cy="523876"/>
          </a:xfrm>
        </p:spPr>
        <p:txBody>
          <a:bodyPr>
            <a:normAutofit fontScale="90000"/>
          </a:bodyPr>
          <a:lstStyle/>
          <a:p>
            <a:r>
              <a:rPr lang="en-US" altLang="en-US" b="1" dirty="0">
                <a:solidFill>
                  <a:srgbClr val="000000"/>
                </a:solidFill>
                <a:latin typeface="Calibri" charset="0"/>
                <a:ea typeface="Calibri" charset="0"/>
                <a:cs typeface="Calibri" charset="0"/>
              </a:rPr>
              <a:t/>
            </a:r>
            <a:br>
              <a:rPr lang="en-US" altLang="en-US" b="1" dirty="0">
                <a:solidFill>
                  <a:srgbClr val="000000"/>
                </a:solidFill>
                <a:latin typeface="Calibri" charset="0"/>
                <a:ea typeface="Calibri" charset="0"/>
                <a:cs typeface="Calibri" charset="0"/>
              </a:rPr>
            </a:br>
            <a:r>
              <a:rPr lang="en-US" altLang="en-US" b="1" dirty="0">
                <a:solidFill>
                  <a:schemeClr val="bg1"/>
                </a:solidFill>
                <a:latin typeface="Calibri" charset="0"/>
                <a:ea typeface="Calibri" charset="0"/>
                <a:cs typeface="Calibri" charset="0"/>
              </a:rPr>
              <a:t>VTPBIS TA’s are a great resource</a:t>
            </a:r>
            <a:r>
              <a:rPr lang="en-US" altLang="en-US" dirty="0">
                <a:solidFill>
                  <a:srgbClr val="000000"/>
                </a:solidFill>
                <a:latin typeface="Calibri" charset="0"/>
                <a:ea typeface="Calibri" charset="0"/>
                <a:cs typeface="Calibri" charset="0"/>
              </a:rPr>
              <a:t/>
            </a:r>
            <a:br>
              <a:rPr lang="en-US" altLang="en-US" dirty="0">
                <a:solidFill>
                  <a:srgbClr val="000000"/>
                </a:solidFill>
                <a:latin typeface="Calibri" charset="0"/>
                <a:ea typeface="Calibri" charset="0"/>
                <a:cs typeface="Calibri" charset="0"/>
              </a:rPr>
            </a:br>
            <a:endParaRPr lang="en-US" dirty="0">
              <a:latin typeface="Calibri" charset="0"/>
              <a:ea typeface="Calibri" charset="0"/>
              <a:cs typeface="Calibri" charset="0"/>
            </a:endParaRPr>
          </a:p>
        </p:txBody>
      </p:sp>
    </p:spTree>
    <p:extLst>
      <p:ext uri="{BB962C8B-B14F-4D97-AF65-F5344CB8AC3E}">
        <p14:creationId xmlns:p14="http://schemas.microsoft.com/office/powerpoint/2010/main" val="1239913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1"/>
          <p:cNvSpPr>
            <a:spLocks noChangeArrowheads="1"/>
          </p:cNvSpPr>
          <p:nvPr/>
        </p:nvSpPr>
        <p:spPr bwMode="auto">
          <a:xfrm rot="-1646119">
            <a:off x="539269" y="2944785"/>
            <a:ext cx="5147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685800">
              <a:spcBef>
                <a:spcPct val="0"/>
              </a:spcBef>
              <a:buNone/>
            </a:pPr>
            <a:r>
              <a:rPr lang="en-US" altLang="en-US" sz="1800" kern="1200">
                <a:solidFill>
                  <a:prstClr val="black"/>
                </a:solidFill>
                <a:latin typeface="Arial" charset="0"/>
                <a:cs typeface="+mn-cs"/>
                <a:hlinkClick r:id="rId3"/>
              </a:rPr>
              <a:t>https://</a:t>
            </a:r>
            <a:r>
              <a:rPr lang="en-US" altLang="en-US" sz="1800" kern="1200" dirty="0">
                <a:solidFill>
                  <a:prstClr val="black"/>
                </a:solidFill>
                <a:latin typeface="Arial" charset="0"/>
                <a:cs typeface="+mn-cs"/>
                <a:hlinkClick r:id="rId3"/>
              </a:rPr>
              <a:t>www.facebook.com/groups/PBISVermont/</a:t>
            </a:r>
            <a:endParaRPr lang="en-US" altLang="en-US" sz="1800" kern="1200" dirty="0">
              <a:solidFill>
                <a:prstClr val="black"/>
              </a:solidFill>
              <a:latin typeface="Arial" charset="0"/>
              <a:cs typeface="+mn-cs"/>
            </a:endParaRPr>
          </a:p>
          <a:p>
            <a:pPr defTabSz="685800">
              <a:spcBef>
                <a:spcPct val="0"/>
              </a:spcBef>
              <a:buNone/>
            </a:pPr>
            <a:endParaRPr lang="en-US" altLang="en-US" sz="1800" kern="1200" dirty="0">
              <a:solidFill>
                <a:prstClr val="black"/>
              </a:solidFill>
              <a:latin typeface="Arial" charset="0"/>
              <a:cs typeface="+mn-cs"/>
            </a:endParaRPr>
          </a:p>
        </p:txBody>
      </p:sp>
      <p:pic>
        <p:nvPicPr>
          <p:cNvPr id="20992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97540">
            <a:off x="1029424" y="1845872"/>
            <a:ext cx="2862263" cy="145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115578">
            <a:off x="5847215" y="1435344"/>
            <a:ext cx="22955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AutoShape 2" descr="mage result for pinterest"/>
          <p:cNvSpPr>
            <a:spLocks noChangeAspect="1" noChangeArrowheads="1"/>
          </p:cNvSpPr>
          <p:nvPr/>
        </p:nvSpPr>
        <p:spPr bwMode="auto">
          <a:xfrm>
            <a:off x="1143000" y="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685800">
              <a:spcBef>
                <a:spcPct val="0"/>
              </a:spcBef>
              <a:buNone/>
            </a:pPr>
            <a:endParaRPr lang="en-US" altLang="en-US" sz="1800" kern="1200">
              <a:solidFill>
                <a:prstClr val="black"/>
              </a:solidFill>
              <a:latin typeface="Arial" charset="0"/>
              <a:cs typeface="+mn-cs"/>
            </a:endParaRPr>
          </a:p>
        </p:txBody>
      </p:sp>
      <p:sp>
        <p:nvSpPr>
          <p:cNvPr id="209925" name="Rectangle 2"/>
          <p:cNvSpPr>
            <a:spLocks noChangeArrowheads="1"/>
          </p:cNvSpPr>
          <p:nvPr/>
        </p:nvSpPr>
        <p:spPr bwMode="auto">
          <a:xfrm>
            <a:off x="5506241" y="3267950"/>
            <a:ext cx="31039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685800">
              <a:spcBef>
                <a:spcPct val="0"/>
              </a:spcBef>
              <a:buNone/>
            </a:pPr>
            <a:r>
              <a:rPr lang="en-US" altLang="en-US" sz="1800" kern="1200" dirty="0">
                <a:solidFill>
                  <a:prstClr val="black"/>
                </a:solidFill>
                <a:latin typeface="Arial" charset="0"/>
                <a:cs typeface="+mn-cs"/>
                <a:hlinkClick r:id="rId6"/>
              </a:rPr>
              <a:t>https://twitter.com/vtpbis</a:t>
            </a:r>
            <a:endParaRPr lang="en-US" altLang="en-US" sz="1800" kern="1200" dirty="0">
              <a:solidFill>
                <a:prstClr val="black"/>
              </a:solidFill>
              <a:latin typeface="Arial" charset="0"/>
              <a:cs typeface="+mn-cs"/>
            </a:endParaRPr>
          </a:p>
          <a:p>
            <a:pPr defTabSz="685800">
              <a:spcBef>
                <a:spcPct val="0"/>
              </a:spcBef>
              <a:buNone/>
            </a:pPr>
            <a:endParaRPr lang="en-US" altLang="en-US" sz="1800" kern="1200" dirty="0">
              <a:solidFill>
                <a:prstClr val="black"/>
              </a:solidFill>
              <a:latin typeface="Arial" charset="0"/>
              <a:cs typeface="+mn-cs"/>
            </a:endParaRPr>
          </a:p>
        </p:txBody>
      </p:sp>
      <p:sp>
        <p:nvSpPr>
          <p:cNvPr id="209926" name="Title 8"/>
          <p:cNvSpPr>
            <a:spLocks noGrp="1"/>
          </p:cNvSpPr>
          <p:nvPr>
            <p:ph type="title"/>
          </p:nvPr>
        </p:nvSpPr>
        <p:spPr/>
        <p:txBody>
          <a:bodyPr/>
          <a:lstStyle/>
          <a:p>
            <a:pPr eaLnBrk="1" hangingPunct="1"/>
            <a:r>
              <a:rPr lang="en-US" altLang="en-US" b="1" dirty="0">
                <a:latin typeface="Calibri" charset="0"/>
                <a:ea typeface="Calibri" charset="0"/>
                <a:cs typeface="Calibri" charset="0"/>
              </a:rPr>
              <a:t>Stay Connected</a:t>
            </a:r>
          </a:p>
        </p:txBody>
      </p:sp>
      <p:sp>
        <p:nvSpPr>
          <p:cNvPr id="209927" name="TextBox 12"/>
          <p:cNvSpPr txBox="1">
            <a:spLocks noChangeArrowheads="1"/>
          </p:cNvSpPr>
          <p:nvPr/>
        </p:nvSpPr>
        <p:spPr bwMode="auto">
          <a:xfrm>
            <a:off x="2709863" y="3830242"/>
            <a:ext cx="3887391"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defTabSz="685800">
              <a:spcBef>
                <a:spcPct val="0"/>
              </a:spcBef>
              <a:buNone/>
            </a:pPr>
            <a:r>
              <a:rPr lang="en-US" altLang="en-US" sz="2250" b="1" kern="1200">
                <a:solidFill>
                  <a:srgbClr val="0000FF"/>
                </a:solidFill>
                <a:cs typeface="+mn-cs"/>
              </a:rPr>
              <a:t>Please share all of the awesome things you are doing by using #VTPBIS or @VTPBIS</a:t>
            </a:r>
          </a:p>
        </p:txBody>
      </p:sp>
    </p:spTree>
    <p:extLst>
      <p:ext uri="{BB962C8B-B14F-4D97-AF65-F5344CB8AC3E}">
        <p14:creationId xmlns:p14="http://schemas.microsoft.com/office/powerpoint/2010/main" val="3562670838"/>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152400" y="247650"/>
            <a:ext cx="7467600" cy="742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000" b="1" i="0" u="none" strike="noStrike" cap="none" dirty="0">
                <a:solidFill>
                  <a:schemeClr val="lt1"/>
                </a:solidFill>
                <a:latin typeface="Calibri" charset="0"/>
                <a:ea typeface="Calibri" charset="0"/>
                <a:cs typeface="Calibri" charset="0"/>
                <a:sym typeface="Questrial"/>
              </a:rPr>
              <a:t>Wrap-Up</a:t>
            </a:r>
          </a:p>
        </p:txBody>
      </p:sp>
      <p:sp>
        <p:nvSpPr>
          <p:cNvPr id="446" name="Shape 446"/>
          <p:cNvSpPr txBox="1"/>
          <p:nvPr/>
        </p:nvSpPr>
        <p:spPr>
          <a:xfrm>
            <a:off x="372275" y="1451430"/>
            <a:ext cx="7737600" cy="195941"/>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448" name="Shape 448"/>
          <p:cNvSpPr txBox="1"/>
          <p:nvPr/>
        </p:nvSpPr>
        <p:spPr>
          <a:xfrm>
            <a:off x="2239391" y="2230185"/>
            <a:ext cx="4676725" cy="811500"/>
          </a:xfrm>
          <a:prstGeom prst="rect">
            <a:avLst/>
          </a:prstGeom>
          <a:noFill/>
          <a:ln>
            <a:noFill/>
          </a:ln>
        </p:spPr>
        <p:txBody>
          <a:bodyPr lIns="91425" tIns="91425" rIns="91425" bIns="91425" anchor="t" anchorCtr="0">
            <a:noAutofit/>
          </a:bodyPr>
          <a:lstStyle/>
          <a:p>
            <a:pPr lvl="0" rtl="0">
              <a:spcBef>
                <a:spcPts val="0"/>
              </a:spcBef>
              <a:buClr>
                <a:schemeClr val="dk1"/>
              </a:buClr>
              <a:buSzPct val="50000"/>
              <a:buFont typeface="Arial"/>
              <a:buNone/>
            </a:pPr>
            <a:r>
              <a:rPr lang="en-US" sz="2200" dirty="0">
                <a:solidFill>
                  <a:schemeClr val="dk1"/>
                </a:solidFill>
                <a:latin typeface="Questrial"/>
                <a:ea typeface="Questrial"/>
                <a:cs typeface="Questrial"/>
                <a:sym typeface="Questrial"/>
              </a:rPr>
              <a:t>Cortney Keene, M.Ed., C.A.S., BCBA</a:t>
            </a:r>
          </a:p>
          <a:p>
            <a:pPr lvl="0" rtl="0">
              <a:spcBef>
                <a:spcPts val="0"/>
              </a:spcBef>
              <a:buClr>
                <a:schemeClr val="dk1"/>
              </a:buClr>
              <a:buSzPct val="50000"/>
              <a:buFont typeface="Arial"/>
              <a:buNone/>
            </a:pPr>
            <a:r>
              <a:rPr lang="en-US" sz="2200" dirty="0">
                <a:solidFill>
                  <a:srgbClr val="1155CC"/>
                </a:solidFill>
                <a:latin typeface="Questrial"/>
                <a:ea typeface="Questrial"/>
                <a:cs typeface="Questrial"/>
                <a:sym typeface="Questrial"/>
              </a:rPr>
              <a:t>email: </a:t>
            </a:r>
            <a:r>
              <a:rPr lang="en-US" sz="2200" u="sng" dirty="0">
                <a:solidFill>
                  <a:schemeClr val="hlink"/>
                </a:solidFill>
                <a:latin typeface="Questrial"/>
                <a:ea typeface="Questrial"/>
                <a:cs typeface="Questrial"/>
                <a:sym typeface="Questrial"/>
                <a:hlinkClick r:id="rId3"/>
              </a:rPr>
              <a:t>cortney.keene@uvm.edu</a:t>
            </a:r>
          </a:p>
        </p:txBody>
      </p:sp>
      <p:sp>
        <p:nvSpPr>
          <p:cNvPr id="449" name="Shape 449"/>
          <p:cNvSpPr txBox="1"/>
          <p:nvPr/>
        </p:nvSpPr>
        <p:spPr>
          <a:xfrm>
            <a:off x="2286030" y="3605642"/>
            <a:ext cx="4314874" cy="1101133"/>
          </a:xfrm>
          <a:prstGeom prst="rect">
            <a:avLst/>
          </a:prstGeom>
          <a:noFill/>
          <a:ln>
            <a:noFill/>
          </a:ln>
        </p:spPr>
        <p:txBody>
          <a:bodyPr lIns="91425" tIns="91425" rIns="91425" bIns="91425" anchor="t" anchorCtr="0">
            <a:noAutofit/>
          </a:bodyPr>
          <a:lstStyle/>
          <a:p>
            <a:pPr lvl="0" rtl="0">
              <a:spcBef>
                <a:spcPts val="0"/>
              </a:spcBef>
              <a:buClr>
                <a:schemeClr val="dk1"/>
              </a:buClr>
              <a:buSzPct val="50000"/>
              <a:buFont typeface="Arial"/>
              <a:buNone/>
            </a:pPr>
            <a:r>
              <a:rPr lang="en-US" sz="2200" dirty="0">
                <a:solidFill>
                  <a:schemeClr val="dk1"/>
                </a:solidFill>
                <a:latin typeface="Questrial"/>
                <a:ea typeface="Questrial"/>
                <a:cs typeface="Questrial"/>
                <a:sym typeface="Questrial"/>
              </a:rPr>
              <a:t>Teri Brooks, Ph.D., BCBA</a:t>
            </a:r>
          </a:p>
          <a:p>
            <a:pPr lvl="0">
              <a:buClr>
                <a:schemeClr val="dk1"/>
              </a:buClr>
              <a:buSzPct val="50000"/>
            </a:pPr>
            <a:r>
              <a:rPr lang="en-US" sz="2200" dirty="0">
                <a:solidFill>
                  <a:srgbClr val="1155CC"/>
                </a:solidFill>
                <a:latin typeface="Questrial"/>
                <a:ea typeface="Questrial"/>
                <a:cs typeface="Questrial"/>
                <a:sym typeface="Questrial"/>
              </a:rPr>
              <a:t>e-mail:</a:t>
            </a:r>
            <a:r>
              <a:rPr lang="en-US" sz="2200" u="sng" dirty="0">
                <a:solidFill>
                  <a:schemeClr val="hlink"/>
                </a:solidFill>
                <a:latin typeface="Questrial"/>
                <a:ea typeface="Questrial"/>
                <a:cs typeface="Questrial"/>
                <a:sym typeface="Questrial"/>
                <a:hlinkClick r:id="rId4"/>
              </a:rPr>
              <a:t> terimbrooks@gmail.com</a:t>
            </a:r>
          </a:p>
        </p:txBody>
      </p:sp>
      <p:sp>
        <p:nvSpPr>
          <p:cNvPr id="450" name="Shape 450"/>
          <p:cNvSpPr txBox="1"/>
          <p:nvPr/>
        </p:nvSpPr>
        <p:spPr>
          <a:xfrm>
            <a:off x="802732" y="1368257"/>
            <a:ext cx="7082400" cy="59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000" b="1" i="0" u="none" strike="noStrike" cap="none" dirty="0">
                <a:solidFill>
                  <a:srgbClr val="000000"/>
                </a:solidFill>
                <a:latin typeface="Arial"/>
                <a:ea typeface="Arial"/>
                <a:cs typeface="Arial"/>
                <a:sym typeface="Arial"/>
              </a:rPr>
              <a:t>Contact us with any questions!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3">
            <a:lum bright="50000" contrast="-66000"/>
            <a:alphaModFix amt="67000"/>
            <a:extLst>
              <a:ext uri="{28A0092B-C50C-407E-A947-70E740481C1C}">
                <a14:useLocalDpi xmlns:a14="http://schemas.microsoft.com/office/drawing/2010/main" val="0"/>
              </a:ext>
            </a:extLst>
          </a:blip>
          <a:srcRect/>
          <a:stretch>
            <a:fillRect/>
          </a:stretch>
        </p:blipFill>
        <p:spPr bwMode="auto">
          <a:xfrm>
            <a:off x="1143000" y="605433"/>
            <a:ext cx="6858000" cy="4552950"/>
          </a:xfrm>
          <a:prstGeom prst="rect">
            <a:avLst/>
          </a:prstGeom>
          <a:noFill/>
          <a:ln>
            <a:noFill/>
          </a:ln>
          <a:extLst>
            <a:ext uri="{909E8E84-426E-40DD-AFC4-6F175D3DCCD1}">
              <a14:hiddenFill xmlns:a14="http://schemas.microsoft.com/office/drawing/2010/main">
                <a:solidFill>
                  <a:srgbClr val="FFFFFF">
                    <a:alpha val="6705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a:xfrm>
            <a:off x="0" y="0"/>
            <a:ext cx="8515350" cy="870858"/>
          </a:xfrm>
          <a:solidFill>
            <a:srgbClr val="C00000"/>
          </a:solidFill>
        </p:spPr>
        <p:txBody>
          <a:bodyPr>
            <a:normAutofit/>
          </a:bodyPr>
          <a:lstStyle/>
          <a:p>
            <a:pPr algn="l"/>
            <a:r>
              <a:rPr lang="en-US" altLang="en-US" sz="4400" b="1" dirty="0">
                <a:solidFill>
                  <a:schemeClr val="bg1"/>
                </a:solidFill>
              </a:rPr>
              <a:t>BEST Expectations</a:t>
            </a:r>
          </a:p>
        </p:txBody>
      </p:sp>
      <p:sp>
        <p:nvSpPr>
          <p:cNvPr id="34819" name="Rectangle 3"/>
          <p:cNvSpPr>
            <a:spLocks noGrp="1" noChangeArrowheads="1"/>
          </p:cNvSpPr>
          <p:nvPr>
            <p:ph idx="1"/>
          </p:nvPr>
        </p:nvSpPr>
        <p:spPr>
          <a:xfrm>
            <a:off x="1485900" y="1214438"/>
            <a:ext cx="6172200" cy="3334941"/>
          </a:xfrm>
        </p:spPr>
        <p:txBody>
          <a:bodyPr/>
          <a:lstStyle/>
          <a:p>
            <a:pPr algn="ctr"/>
            <a:endParaRPr lang="en-US" altLang="en-US" sz="3000" dirty="0"/>
          </a:p>
          <a:p>
            <a:pPr algn="ctr"/>
            <a:r>
              <a:rPr lang="en-US" altLang="en-US" sz="3000" dirty="0"/>
              <a:t>Be present</a:t>
            </a:r>
          </a:p>
          <a:p>
            <a:pPr algn="ctr"/>
            <a:r>
              <a:rPr lang="en-US" altLang="en-US" sz="3000" dirty="0"/>
              <a:t>Engage with others</a:t>
            </a:r>
          </a:p>
          <a:p>
            <a:pPr algn="ctr"/>
            <a:r>
              <a:rPr lang="en-US" altLang="en-US" sz="3000" dirty="0"/>
              <a:t>Strengths-based</a:t>
            </a:r>
          </a:p>
          <a:p>
            <a:pPr algn="ctr"/>
            <a:r>
              <a:rPr lang="en-US" altLang="en-US" sz="3000" dirty="0"/>
              <a:t>Team solutions</a:t>
            </a:r>
          </a:p>
          <a:p>
            <a:pPr algn="ctr">
              <a:buFont typeface="Arial" charset="0"/>
              <a:buNone/>
            </a:pPr>
            <a:endParaRPr lang="en-US" altLang="en-US" sz="3000" dirty="0"/>
          </a:p>
          <a:p>
            <a:endParaRPr lang="en-US" altLang="en-US" dirty="0"/>
          </a:p>
          <a:p>
            <a:endParaRPr lang="en-US" altLang="en-US" dirty="0"/>
          </a:p>
        </p:txBody>
      </p:sp>
    </p:spTree>
    <p:extLst>
      <p:ext uri="{BB962C8B-B14F-4D97-AF65-F5344CB8AC3E}">
        <p14:creationId xmlns:p14="http://schemas.microsoft.com/office/powerpoint/2010/main" val="143721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52400" y="247650"/>
            <a:ext cx="7467600" cy="742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b="0" i="0" u="none" strike="noStrike" cap="none" dirty="0">
                <a:solidFill>
                  <a:schemeClr val="lt1"/>
                </a:solidFill>
                <a:latin typeface="Calibri" charset="0"/>
                <a:ea typeface="Calibri" charset="0"/>
                <a:cs typeface="Calibri" charset="0"/>
                <a:sym typeface="Questrial"/>
              </a:rPr>
              <a:t>Objectives</a:t>
            </a:r>
          </a:p>
        </p:txBody>
      </p:sp>
      <p:sp>
        <p:nvSpPr>
          <p:cNvPr id="98" name="Shape 98"/>
          <p:cNvSpPr txBox="1">
            <a:spLocks noGrp="1"/>
          </p:cNvSpPr>
          <p:nvPr>
            <p:ph type="body" idx="1"/>
          </p:nvPr>
        </p:nvSpPr>
        <p:spPr>
          <a:xfrm>
            <a:off x="457200" y="1200150"/>
            <a:ext cx="8229600" cy="3657600"/>
          </a:xfrm>
          <a:prstGeom prst="rect">
            <a:avLst/>
          </a:prstGeom>
          <a:noFill/>
          <a:ln>
            <a:noFill/>
          </a:ln>
        </p:spPr>
        <p:txBody>
          <a:bodyPr lIns="91425" tIns="91425" rIns="91425" bIns="91425" anchor="t" anchorCtr="0">
            <a:noAutofit/>
          </a:bodyPr>
          <a:lstStyle/>
          <a:p>
            <a:pPr marL="228600" marR="0" lvl="0" indent="0" algn="l" rtl="0">
              <a:lnSpc>
                <a:spcPct val="100000"/>
              </a:lnSpc>
              <a:spcBef>
                <a:spcPts val="0"/>
              </a:spcBef>
              <a:spcAft>
                <a:spcPts val="0"/>
              </a:spcAft>
              <a:buClr>
                <a:schemeClr val="accent1"/>
              </a:buClr>
              <a:buSzPct val="25000"/>
              <a:buFont typeface="Arial"/>
              <a:buNone/>
            </a:pPr>
            <a:r>
              <a:rPr lang="en-US" sz="2800" b="0" i="0" u="none" strike="noStrike" cap="none" dirty="0">
                <a:solidFill>
                  <a:schemeClr val="dk1"/>
                </a:solidFill>
                <a:latin typeface="Calibri" charset="0"/>
                <a:ea typeface="Calibri" charset="0"/>
                <a:cs typeface="Calibri" charset="0"/>
                <a:sym typeface="Questrial"/>
              </a:rPr>
              <a:t>By the end of this session, you will:</a:t>
            </a:r>
          </a:p>
          <a:p>
            <a:pPr marL="685800" marR="0" lvl="0" indent="-457200" algn="l" rtl="0">
              <a:lnSpc>
                <a:spcPct val="100000"/>
              </a:lnSpc>
              <a:spcBef>
                <a:spcPts val="0"/>
              </a:spcBef>
              <a:spcAft>
                <a:spcPts val="0"/>
              </a:spcAft>
              <a:buClr>
                <a:schemeClr val="accent1"/>
              </a:buClr>
              <a:buSzPct val="85000"/>
              <a:buFont typeface="Arial"/>
              <a:buChar char="•"/>
            </a:pPr>
            <a:r>
              <a:rPr lang="en-US" sz="2800" b="0" i="0" u="none" strike="noStrike" cap="none" dirty="0">
                <a:solidFill>
                  <a:schemeClr val="dk1"/>
                </a:solidFill>
                <a:latin typeface="Calibri" charset="0"/>
                <a:ea typeface="Calibri" charset="0"/>
                <a:cs typeface="Calibri" charset="0"/>
                <a:sym typeface="Questrial"/>
              </a:rPr>
              <a:t>Have problem-solved with presenters and colleagues about ways to improve one of your own BSP’s</a:t>
            </a:r>
          </a:p>
          <a:p>
            <a:pPr marL="685800" lvl="0" indent="-457200">
              <a:spcBef>
                <a:spcPts val="0"/>
              </a:spcBef>
            </a:pPr>
            <a:r>
              <a:rPr lang="en-US" dirty="0">
                <a:latin typeface="Calibri" charset="0"/>
                <a:ea typeface="Calibri" charset="0"/>
                <a:cs typeface="Calibri" charset="0"/>
              </a:rPr>
              <a:t>Be able to identify some common errors in implementing BSP’s </a:t>
            </a:r>
          </a:p>
          <a:p>
            <a:pPr marL="685800" lvl="0" indent="-457200">
              <a:spcBef>
                <a:spcPts val="0"/>
              </a:spcBef>
            </a:pPr>
            <a:r>
              <a:rPr lang="en-US" dirty="0">
                <a:latin typeface="Calibri" charset="0"/>
                <a:ea typeface="Calibri" charset="0"/>
                <a:cs typeface="Calibri" charset="0"/>
              </a:rPr>
              <a:t>Be able to offer some solutions to try when a BSP isn’t working</a:t>
            </a:r>
          </a:p>
          <a:p>
            <a:pPr marL="228600" marR="0" lvl="0" indent="0" algn="l" rtl="0">
              <a:lnSpc>
                <a:spcPct val="100000"/>
              </a:lnSpc>
              <a:spcBef>
                <a:spcPts val="0"/>
              </a:spcBef>
              <a:spcAft>
                <a:spcPts val="0"/>
              </a:spcAft>
              <a:buClr>
                <a:schemeClr val="accent1"/>
              </a:buClr>
              <a:buSzPct val="85000"/>
              <a:buNone/>
            </a:pPr>
            <a:endParaRPr lang="en-US" sz="2800" b="0" i="0" u="none" strike="noStrike" cap="none" dirty="0">
              <a:solidFill>
                <a:schemeClr val="dk1"/>
              </a:solidFill>
              <a:latin typeface="Calibri" charset="0"/>
              <a:ea typeface="Calibri" charset="0"/>
              <a:cs typeface="Calibri" charset="0"/>
              <a:sym typeface="Questrial"/>
            </a:endParaRPr>
          </a:p>
          <a:p>
            <a:pPr marL="685800" marR="0" lvl="0" indent="-457200" algn="l" rtl="0">
              <a:lnSpc>
                <a:spcPct val="100000"/>
              </a:lnSpc>
              <a:spcBef>
                <a:spcPts val="0"/>
              </a:spcBef>
              <a:spcAft>
                <a:spcPts val="0"/>
              </a:spcAft>
              <a:buClr>
                <a:schemeClr val="accent1"/>
              </a:buClr>
              <a:buSzPct val="85000"/>
              <a:buFont typeface="Arial"/>
              <a:buNone/>
            </a:pPr>
            <a:endParaRPr sz="2800" b="0" i="0" u="none" strike="noStrike" cap="none" dirty="0">
              <a:solidFill>
                <a:schemeClr val="dk1"/>
              </a:solidFill>
              <a:latin typeface="Calibri" charset="0"/>
              <a:ea typeface="Calibri" charset="0"/>
              <a:cs typeface="Calibri" charset="0"/>
              <a:sym typeface="Quest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20125" y="412325"/>
            <a:ext cx="2188800" cy="706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CC0000"/>
              </a:buClr>
              <a:buSzPct val="25000"/>
              <a:buFont typeface="Questrial"/>
              <a:buNone/>
            </a:pPr>
            <a:r>
              <a:rPr lang="en-US" sz="4000" b="1" i="0" u="none" strike="noStrike" cap="none" dirty="0">
                <a:solidFill>
                  <a:srgbClr val="CC0000"/>
                </a:solidFill>
                <a:latin typeface="Calibri" charset="0"/>
                <a:ea typeface="Calibri" charset="0"/>
                <a:cs typeface="Calibri" charset="0"/>
                <a:sym typeface="Questrial"/>
              </a:rPr>
              <a:t>Activity</a:t>
            </a:r>
          </a:p>
        </p:txBody>
      </p:sp>
      <p:sp>
        <p:nvSpPr>
          <p:cNvPr id="134" name="Shape 134"/>
          <p:cNvSpPr txBox="1">
            <a:spLocks noGrp="1"/>
          </p:cNvSpPr>
          <p:nvPr>
            <p:ph type="subTitle" idx="1"/>
          </p:nvPr>
        </p:nvSpPr>
        <p:spPr>
          <a:xfrm>
            <a:off x="44450" y="1119125"/>
            <a:ext cx="5465925" cy="327772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2800" b="0" i="0" u="none" strike="noStrike" cap="none" dirty="0">
                <a:solidFill>
                  <a:srgbClr val="3F3F3F"/>
                </a:solidFill>
                <a:latin typeface="Calibri" charset="0"/>
                <a:ea typeface="Calibri" charset="0"/>
                <a:cs typeface="Calibri" charset="0"/>
                <a:sym typeface="Questrial"/>
              </a:rPr>
              <a:t>On your own or with members of your school team who are here, write down the specific problems you are having with your BSP and </a:t>
            </a:r>
            <a:r>
              <a:rPr lang="en-US" dirty="0">
                <a:latin typeface="Calibri" charset="0"/>
                <a:ea typeface="Calibri" charset="0"/>
                <a:cs typeface="Calibri" charset="0"/>
              </a:rPr>
              <a:t>to which</a:t>
            </a:r>
            <a:r>
              <a:rPr lang="en-US" sz="2800" b="0" i="0" u="none" strike="noStrike" cap="none" dirty="0">
                <a:solidFill>
                  <a:srgbClr val="3F3F3F"/>
                </a:solidFill>
                <a:latin typeface="Calibri" charset="0"/>
                <a:ea typeface="Calibri" charset="0"/>
                <a:cs typeface="Calibri" charset="0"/>
                <a:sym typeface="Questrial"/>
              </a:rPr>
              <a:t> you would like to </a:t>
            </a:r>
            <a:r>
              <a:rPr lang="en-US" dirty="0">
                <a:latin typeface="Calibri" charset="0"/>
                <a:ea typeface="Calibri" charset="0"/>
                <a:cs typeface="Calibri" charset="0"/>
              </a:rPr>
              <a:t>get some solutions </a:t>
            </a:r>
            <a:r>
              <a:rPr lang="en-US" sz="2800" b="0" i="0" u="none" strike="noStrike" cap="none" dirty="0">
                <a:solidFill>
                  <a:srgbClr val="3F3F3F"/>
                </a:solidFill>
                <a:latin typeface="Calibri" charset="0"/>
                <a:ea typeface="Calibri" charset="0"/>
                <a:cs typeface="Calibri" charset="0"/>
                <a:sym typeface="Questrial"/>
              </a:rPr>
              <a:t>in today’s session.</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000" b="0" i="0" u="none" strike="noStrike" cap="none">
                <a:solidFill>
                  <a:schemeClr val="lt1"/>
                </a:solidFill>
                <a:latin typeface="Calibri" charset="0"/>
                <a:ea typeface="Calibri" charset="0"/>
                <a:cs typeface="Calibri" charset="0"/>
                <a:sym typeface="Questrial"/>
              </a:rPr>
              <a:t>Behavior Pathway</a:t>
            </a:r>
          </a:p>
        </p:txBody>
      </p:sp>
      <p:sp>
        <p:nvSpPr>
          <p:cNvPr id="163" name="Shape 163"/>
          <p:cNvSpPr txBox="1"/>
          <p:nvPr/>
        </p:nvSpPr>
        <p:spPr>
          <a:xfrm>
            <a:off x="218300" y="1400003"/>
            <a:ext cx="8666100" cy="1077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800" b="0" i="0" u="none" strike="noStrike" cap="none" dirty="0">
                <a:solidFill>
                  <a:srgbClr val="000000"/>
                </a:solidFill>
                <a:latin typeface="Calibri" charset="0"/>
                <a:ea typeface="Calibri" charset="0"/>
                <a:cs typeface="Calibri" charset="0"/>
                <a:sym typeface="Questrial"/>
              </a:rPr>
              <a:t>Use this for your FBA Hypothesis Statement and include it in your BSP</a:t>
            </a:r>
          </a:p>
        </p:txBody>
      </p:sp>
      <p:grpSp>
        <p:nvGrpSpPr>
          <p:cNvPr id="164" name="Shape 164"/>
          <p:cNvGrpSpPr/>
          <p:nvPr/>
        </p:nvGrpSpPr>
        <p:grpSpPr>
          <a:xfrm>
            <a:off x="1883750" y="2721113"/>
            <a:ext cx="1524000" cy="904800"/>
            <a:chOff x="1981200" y="2324100"/>
            <a:chExt cx="1524000" cy="904800"/>
          </a:xfrm>
        </p:grpSpPr>
        <p:sp>
          <p:nvSpPr>
            <p:cNvPr id="165" name="Shape 165"/>
            <p:cNvSpPr/>
            <p:nvPr/>
          </p:nvSpPr>
          <p:spPr>
            <a:xfrm>
              <a:off x="2057400" y="2324100"/>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sp>
          <p:nvSpPr>
            <p:cNvPr id="166" name="Shape 166"/>
            <p:cNvSpPr/>
            <p:nvPr/>
          </p:nvSpPr>
          <p:spPr>
            <a:xfrm>
              <a:off x="1981200" y="2419364"/>
              <a:ext cx="15240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Antecedent Trigger</a:t>
              </a:r>
            </a:p>
          </p:txBody>
        </p:sp>
      </p:grpSp>
      <p:cxnSp>
        <p:nvCxnSpPr>
          <p:cNvPr id="167" name="Shape 167"/>
          <p:cNvCxnSpPr>
            <a:stCxn id="168" idx="3"/>
          </p:cNvCxnSpPr>
          <p:nvPr/>
        </p:nvCxnSpPr>
        <p:spPr>
          <a:xfrm>
            <a:off x="1548950" y="3173550"/>
            <a:ext cx="428400" cy="0"/>
          </a:xfrm>
          <a:prstGeom prst="straightConnector1">
            <a:avLst/>
          </a:prstGeom>
          <a:noFill/>
          <a:ln w="38100" cap="flat" cmpd="sng">
            <a:solidFill>
              <a:srgbClr val="5DA31E"/>
            </a:solidFill>
            <a:prstDash val="solid"/>
            <a:round/>
            <a:headEnd type="none" w="med" len="med"/>
            <a:tailEnd type="triangle" w="lg" len="lg"/>
          </a:ln>
        </p:spPr>
      </p:cxnSp>
      <p:grpSp>
        <p:nvGrpSpPr>
          <p:cNvPr id="169" name="Shape 169"/>
          <p:cNvGrpSpPr/>
          <p:nvPr/>
        </p:nvGrpSpPr>
        <p:grpSpPr>
          <a:xfrm>
            <a:off x="3836137" y="2721175"/>
            <a:ext cx="1430400" cy="904800"/>
            <a:chOff x="3934587" y="2338675"/>
            <a:chExt cx="1430400" cy="904800"/>
          </a:xfrm>
        </p:grpSpPr>
        <p:sp>
          <p:nvSpPr>
            <p:cNvPr id="170" name="Shape 170"/>
            <p:cNvSpPr/>
            <p:nvPr/>
          </p:nvSpPr>
          <p:spPr>
            <a:xfrm>
              <a:off x="3965576" y="2419364"/>
              <a:ext cx="13683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Problem Behavior</a:t>
              </a:r>
            </a:p>
          </p:txBody>
        </p:sp>
        <p:sp>
          <p:nvSpPr>
            <p:cNvPr id="171" name="Shape 171"/>
            <p:cNvSpPr/>
            <p:nvPr/>
          </p:nvSpPr>
          <p:spPr>
            <a:xfrm>
              <a:off x="3934587" y="2338675"/>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grpSp>
      <p:grpSp>
        <p:nvGrpSpPr>
          <p:cNvPr id="172" name="Shape 172"/>
          <p:cNvGrpSpPr/>
          <p:nvPr/>
        </p:nvGrpSpPr>
        <p:grpSpPr>
          <a:xfrm>
            <a:off x="5592587" y="2721138"/>
            <a:ext cx="1676400" cy="904800"/>
            <a:chOff x="5562600" y="3541775"/>
            <a:chExt cx="1676400" cy="904800"/>
          </a:xfrm>
        </p:grpSpPr>
        <p:sp>
          <p:nvSpPr>
            <p:cNvPr id="173" name="Shape 173"/>
            <p:cNvSpPr/>
            <p:nvPr/>
          </p:nvSpPr>
          <p:spPr>
            <a:xfrm>
              <a:off x="5562600" y="3641514"/>
              <a:ext cx="16764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Maintaining</a:t>
              </a:r>
            </a:p>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Consequence</a:t>
              </a:r>
            </a:p>
          </p:txBody>
        </p:sp>
        <p:sp>
          <p:nvSpPr>
            <p:cNvPr id="174" name="Shape 174"/>
            <p:cNvSpPr/>
            <p:nvPr/>
          </p:nvSpPr>
          <p:spPr>
            <a:xfrm>
              <a:off x="5685600" y="3541775"/>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grpSp>
      <p:grpSp>
        <p:nvGrpSpPr>
          <p:cNvPr id="175" name="Shape 175"/>
          <p:cNvGrpSpPr/>
          <p:nvPr/>
        </p:nvGrpSpPr>
        <p:grpSpPr>
          <a:xfrm>
            <a:off x="7595050" y="2721150"/>
            <a:ext cx="1430400" cy="904800"/>
            <a:chOff x="7408800" y="3541775"/>
            <a:chExt cx="1430400" cy="904800"/>
          </a:xfrm>
        </p:grpSpPr>
        <p:sp>
          <p:nvSpPr>
            <p:cNvPr id="176" name="Shape 176"/>
            <p:cNvSpPr txBox="1"/>
            <p:nvPr/>
          </p:nvSpPr>
          <p:spPr>
            <a:xfrm>
              <a:off x="7514400" y="3794115"/>
              <a:ext cx="1219200" cy="400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Function</a:t>
              </a:r>
            </a:p>
          </p:txBody>
        </p:sp>
        <p:sp>
          <p:nvSpPr>
            <p:cNvPr id="177" name="Shape 177"/>
            <p:cNvSpPr/>
            <p:nvPr/>
          </p:nvSpPr>
          <p:spPr>
            <a:xfrm>
              <a:off x="7408800" y="3541775"/>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grpSp>
      <p:sp>
        <p:nvSpPr>
          <p:cNvPr id="178" name="Shape 178"/>
          <p:cNvSpPr/>
          <p:nvPr/>
        </p:nvSpPr>
        <p:spPr>
          <a:xfrm>
            <a:off x="118550" y="2716350"/>
            <a:ext cx="1368300" cy="9144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Setting Events /</a:t>
            </a:r>
          </a:p>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Conditions</a:t>
            </a:r>
          </a:p>
        </p:txBody>
      </p:sp>
      <p:sp>
        <p:nvSpPr>
          <p:cNvPr id="168" name="Shape 168"/>
          <p:cNvSpPr/>
          <p:nvPr/>
        </p:nvSpPr>
        <p:spPr>
          <a:xfrm>
            <a:off x="118550" y="2721150"/>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cxnSp>
        <p:nvCxnSpPr>
          <p:cNvPr id="179" name="Shape 179"/>
          <p:cNvCxnSpPr/>
          <p:nvPr/>
        </p:nvCxnSpPr>
        <p:spPr>
          <a:xfrm>
            <a:off x="7164300" y="3173550"/>
            <a:ext cx="428400" cy="0"/>
          </a:xfrm>
          <a:prstGeom prst="straightConnector1">
            <a:avLst/>
          </a:prstGeom>
          <a:noFill/>
          <a:ln w="38100" cap="flat" cmpd="sng">
            <a:solidFill>
              <a:srgbClr val="5DA31E"/>
            </a:solidFill>
            <a:prstDash val="solid"/>
            <a:round/>
            <a:headEnd type="none" w="med" len="med"/>
            <a:tailEnd type="triangle" w="lg" len="lg"/>
          </a:ln>
        </p:spPr>
      </p:cxnSp>
      <p:cxnSp>
        <p:nvCxnSpPr>
          <p:cNvPr id="180" name="Shape 180"/>
          <p:cNvCxnSpPr/>
          <p:nvPr/>
        </p:nvCxnSpPr>
        <p:spPr>
          <a:xfrm>
            <a:off x="5266550" y="3173550"/>
            <a:ext cx="428400" cy="0"/>
          </a:xfrm>
          <a:prstGeom prst="straightConnector1">
            <a:avLst/>
          </a:prstGeom>
          <a:noFill/>
          <a:ln w="38100" cap="flat" cmpd="sng">
            <a:solidFill>
              <a:srgbClr val="5DA31E"/>
            </a:solidFill>
            <a:prstDash val="solid"/>
            <a:round/>
            <a:headEnd type="none" w="med" len="med"/>
            <a:tailEnd type="triangle" w="lg" len="lg"/>
          </a:ln>
        </p:spPr>
      </p:cxnSp>
      <p:cxnSp>
        <p:nvCxnSpPr>
          <p:cNvPr id="181" name="Shape 181"/>
          <p:cNvCxnSpPr/>
          <p:nvPr/>
        </p:nvCxnSpPr>
        <p:spPr>
          <a:xfrm>
            <a:off x="3407750" y="3173550"/>
            <a:ext cx="428400" cy="0"/>
          </a:xfrm>
          <a:prstGeom prst="straightConnector1">
            <a:avLst/>
          </a:prstGeom>
          <a:noFill/>
          <a:ln w="38100" cap="flat" cmpd="sng">
            <a:solidFill>
              <a:srgbClr val="5DA31E"/>
            </a:solidFill>
            <a:prstDash val="solid"/>
            <a:round/>
            <a:headEnd type="none" w="med" len="med"/>
            <a:tailEnd type="triangle" w="lg" len="lg"/>
          </a:ln>
        </p:spPr>
      </p:cxn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52400" y="247650"/>
            <a:ext cx="7467600" cy="742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a:latin typeface="Calibri" charset="0"/>
                <a:ea typeface="Calibri" charset="0"/>
                <a:cs typeface="Calibri" charset="0"/>
              </a:rPr>
              <a:t>Identify Functions of Behavior</a:t>
            </a:r>
          </a:p>
        </p:txBody>
      </p:sp>
      <p:pic>
        <p:nvPicPr>
          <p:cNvPr id="197" name="Shape 197"/>
          <p:cNvPicPr preferRelativeResize="0"/>
          <p:nvPr/>
        </p:nvPicPr>
        <p:blipFill rotWithShape="1">
          <a:blip r:embed="rId3">
            <a:alphaModFix/>
          </a:blip>
          <a:srcRect/>
          <a:stretch/>
        </p:blipFill>
        <p:spPr>
          <a:xfrm>
            <a:off x="2064300" y="1078450"/>
            <a:ext cx="5015400" cy="38934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000" b="0" i="0" u="none" strike="noStrike" cap="none">
                <a:solidFill>
                  <a:schemeClr val="lt1"/>
                </a:solidFill>
                <a:latin typeface="Calibri" charset="0"/>
                <a:ea typeface="Calibri" charset="0"/>
                <a:cs typeface="Calibri" charset="0"/>
                <a:sym typeface="Questrial"/>
              </a:rPr>
              <a:t>Competing Behavior Pathway</a:t>
            </a:r>
          </a:p>
        </p:txBody>
      </p:sp>
      <p:grpSp>
        <p:nvGrpSpPr>
          <p:cNvPr id="228" name="Shape 228"/>
          <p:cNvGrpSpPr/>
          <p:nvPr/>
        </p:nvGrpSpPr>
        <p:grpSpPr>
          <a:xfrm>
            <a:off x="118550" y="1184250"/>
            <a:ext cx="8927700" cy="3101850"/>
            <a:chOff x="118550" y="1184250"/>
            <a:chExt cx="8927700" cy="3101850"/>
          </a:xfrm>
        </p:grpSpPr>
        <p:cxnSp>
          <p:nvCxnSpPr>
            <p:cNvPr id="229" name="Shape 229"/>
            <p:cNvCxnSpPr/>
            <p:nvPr/>
          </p:nvCxnSpPr>
          <p:spPr>
            <a:xfrm rot="10800000" flipH="1">
              <a:off x="3334425" y="1561093"/>
              <a:ext cx="466200" cy="528000"/>
            </a:xfrm>
            <a:prstGeom prst="straightConnector1">
              <a:avLst/>
            </a:prstGeom>
            <a:noFill/>
            <a:ln w="57150" cap="flat" cmpd="sng">
              <a:solidFill>
                <a:srgbClr val="FF0000"/>
              </a:solidFill>
              <a:prstDash val="dot"/>
              <a:round/>
              <a:headEnd type="none" w="med" len="med"/>
              <a:tailEnd type="triangle" w="lg" len="lg"/>
            </a:ln>
          </p:spPr>
        </p:cxnSp>
        <p:cxnSp>
          <p:nvCxnSpPr>
            <p:cNvPr id="230" name="Shape 230"/>
            <p:cNvCxnSpPr/>
            <p:nvPr/>
          </p:nvCxnSpPr>
          <p:spPr>
            <a:xfrm rot="10800000" flipH="1">
              <a:off x="5333994" y="3324451"/>
              <a:ext cx="2193900" cy="623100"/>
            </a:xfrm>
            <a:prstGeom prst="straightConnector1">
              <a:avLst/>
            </a:prstGeom>
            <a:noFill/>
            <a:ln w="57150" cap="flat" cmpd="sng">
              <a:solidFill>
                <a:srgbClr val="FF0000"/>
              </a:solidFill>
              <a:prstDash val="dot"/>
              <a:round/>
              <a:headEnd type="none" w="med" len="med"/>
              <a:tailEnd type="triangle" w="lg" len="lg"/>
            </a:ln>
          </p:spPr>
        </p:cxnSp>
        <p:cxnSp>
          <p:nvCxnSpPr>
            <p:cNvPr id="231" name="Shape 231"/>
            <p:cNvCxnSpPr/>
            <p:nvPr/>
          </p:nvCxnSpPr>
          <p:spPr>
            <a:xfrm>
              <a:off x="3264150" y="3309450"/>
              <a:ext cx="429600" cy="597900"/>
            </a:xfrm>
            <a:prstGeom prst="straightConnector1">
              <a:avLst/>
            </a:prstGeom>
            <a:noFill/>
            <a:ln w="57150" cap="flat" cmpd="sng">
              <a:solidFill>
                <a:srgbClr val="FF0000"/>
              </a:solidFill>
              <a:prstDash val="dot"/>
              <a:round/>
              <a:headEnd type="none" w="med" len="med"/>
              <a:tailEnd type="triangle" w="lg" len="lg"/>
            </a:ln>
          </p:spPr>
        </p:cxnSp>
        <p:sp>
          <p:nvSpPr>
            <p:cNvPr id="232" name="Shape 232"/>
            <p:cNvSpPr/>
            <p:nvPr/>
          </p:nvSpPr>
          <p:spPr>
            <a:xfrm>
              <a:off x="3867225" y="1184250"/>
              <a:ext cx="1430400" cy="904799"/>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sp>
          <p:nvSpPr>
            <p:cNvPr id="233" name="Shape 233"/>
            <p:cNvSpPr txBox="1"/>
            <p:nvPr/>
          </p:nvSpPr>
          <p:spPr>
            <a:xfrm>
              <a:off x="3886200" y="1352550"/>
              <a:ext cx="1447800" cy="708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Desired Behavior</a:t>
              </a:r>
            </a:p>
          </p:txBody>
        </p:sp>
        <p:cxnSp>
          <p:nvCxnSpPr>
            <p:cNvPr id="234" name="Shape 234"/>
            <p:cNvCxnSpPr/>
            <p:nvPr/>
          </p:nvCxnSpPr>
          <p:spPr>
            <a:xfrm rot="10800000" flipH="1">
              <a:off x="5266437" y="1635164"/>
              <a:ext cx="265500" cy="8400"/>
            </a:xfrm>
            <a:prstGeom prst="straightConnector1">
              <a:avLst/>
            </a:prstGeom>
            <a:noFill/>
            <a:ln w="38100" cap="flat" cmpd="sng">
              <a:solidFill>
                <a:srgbClr val="FF0000"/>
              </a:solidFill>
              <a:prstDash val="dot"/>
              <a:round/>
              <a:headEnd type="none" w="med" len="med"/>
              <a:tailEnd type="triangle" w="lg" len="lg"/>
            </a:ln>
          </p:spPr>
        </p:cxnSp>
        <p:sp>
          <p:nvSpPr>
            <p:cNvPr id="235" name="Shape 235"/>
            <p:cNvSpPr/>
            <p:nvPr/>
          </p:nvSpPr>
          <p:spPr>
            <a:xfrm>
              <a:off x="2006750" y="2299475"/>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sp>
          <p:nvSpPr>
            <p:cNvPr id="236" name="Shape 236"/>
            <p:cNvSpPr/>
            <p:nvPr/>
          </p:nvSpPr>
          <p:spPr>
            <a:xfrm>
              <a:off x="1930550" y="2394739"/>
              <a:ext cx="15240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Antecedent Trigger</a:t>
              </a:r>
            </a:p>
          </p:txBody>
        </p:sp>
        <p:cxnSp>
          <p:nvCxnSpPr>
            <p:cNvPr id="237" name="Shape 237"/>
            <p:cNvCxnSpPr>
              <a:stCxn id="238" idx="3"/>
            </p:cNvCxnSpPr>
            <p:nvPr/>
          </p:nvCxnSpPr>
          <p:spPr>
            <a:xfrm>
              <a:off x="1548950" y="2735188"/>
              <a:ext cx="428400" cy="0"/>
            </a:xfrm>
            <a:prstGeom prst="straightConnector1">
              <a:avLst/>
            </a:prstGeom>
            <a:noFill/>
            <a:ln w="38100" cap="flat" cmpd="sng">
              <a:solidFill>
                <a:srgbClr val="5DA31E"/>
              </a:solidFill>
              <a:prstDash val="solid"/>
              <a:round/>
              <a:headEnd type="none" w="med" len="med"/>
              <a:tailEnd type="triangle" w="lg" len="lg"/>
            </a:ln>
          </p:spPr>
        </p:cxnSp>
        <p:grpSp>
          <p:nvGrpSpPr>
            <p:cNvPr id="239" name="Shape 239"/>
            <p:cNvGrpSpPr/>
            <p:nvPr/>
          </p:nvGrpSpPr>
          <p:grpSpPr>
            <a:xfrm>
              <a:off x="3867187" y="2282775"/>
              <a:ext cx="1430400" cy="904800"/>
              <a:chOff x="3934587" y="2338675"/>
              <a:chExt cx="1430400" cy="904800"/>
            </a:xfrm>
          </p:grpSpPr>
          <p:sp>
            <p:nvSpPr>
              <p:cNvPr id="240" name="Shape 240"/>
              <p:cNvSpPr/>
              <p:nvPr/>
            </p:nvSpPr>
            <p:spPr>
              <a:xfrm>
                <a:off x="3965576" y="2419364"/>
                <a:ext cx="13683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Problem Behavior</a:t>
                </a:r>
              </a:p>
            </p:txBody>
          </p:sp>
          <p:sp>
            <p:nvSpPr>
              <p:cNvPr id="241" name="Shape 241"/>
              <p:cNvSpPr/>
              <p:nvPr/>
            </p:nvSpPr>
            <p:spPr>
              <a:xfrm>
                <a:off x="3934587" y="2338675"/>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grpSp>
        <p:grpSp>
          <p:nvGrpSpPr>
            <p:cNvPr id="242" name="Shape 242"/>
            <p:cNvGrpSpPr/>
            <p:nvPr/>
          </p:nvGrpSpPr>
          <p:grpSpPr>
            <a:xfrm>
              <a:off x="5592587" y="2282775"/>
              <a:ext cx="1676400" cy="904800"/>
              <a:chOff x="5562600" y="3541775"/>
              <a:chExt cx="1676400" cy="904800"/>
            </a:xfrm>
          </p:grpSpPr>
          <p:sp>
            <p:nvSpPr>
              <p:cNvPr id="243" name="Shape 243"/>
              <p:cNvSpPr/>
              <p:nvPr/>
            </p:nvSpPr>
            <p:spPr>
              <a:xfrm>
                <a:off x="5562600" y="3641514"/>
                <a:ext cx="16764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Maintaining</a:t>
                </a:r>
              </a:p>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Consequence</a:t>
                </a:r>
              </a:p>
            </p:txBody>
          </p:sp>
          <p:sp>
            <p:nvSpPr>
              <p:cNvPr id="244" name="Shape 244"/>
              <p:cNvSpPr/>
              <p:nvPr/>
            </p:nvSpPr>
            <p:spPr>
              <a:xfrm>
                <a:off x="5685600" y="3541775"/>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grpSp>
        <p:grpSp>
          <p:nvGrpSpPr>
            <p:cNvPr id="245" name="Shape 245"/>
            <p:cNvGrpSpPr/>
            <p:nvPr/>
          </p:nvGrpSpPr>
          <p:grpSpPr>
            <a:xfrm>
              <a:off x="7615850" y="2282788"/>
              <a:ext cx="1430400" cy="904800"/>
              <a:chOff x="7408800" y="3541775"/>
              <a:chExt cx="1430400" cy="904800"/>
            </a:xfrm>
          </p:grpSpPr>
          <p:sp>
            <p:nvSpPr>
              <p:cNvPr id="246" name="Shape 246"/>
              <p:cNvSpPr txBox="1"/>
              <p:nvPr/>
            </p:nvSpPr>
            <p:spPr>
              <a:xfrm>
                <a:off x="7514400" y="3794115"/>
                <a:ext cx="1219200" cy="400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Function</a:t>
                </a:r>
              </a:p>
            </p:txBody>
          </p:sp>
          <p:sp>
            <p:nvSpPr>
              <p:cNvPr id="247" name="Shape 247"/>
              <p:cNvSpPr/>
              <p:nvPr/>
            </p:nvSpPr>
            <p:spPr>
              <a:xfrm>
                <a:off x="7408800" y="3541775"/>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grpSp>
        <p:sp>
          <p:nvSpPr>
            <p:cNvPr id="248" name="Shape 248"/>
            <p:cNvSpPr/>
            <p:nvPr/>
          </p:nvSpPr>
          <p:spPr>
            <a:xfrm>
              <a:off x="118550" y="2277987"/>
              <a:ext cx="1368300" cy="9144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Setting Events /</a:t>
              </a:r>
            </a:p>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Conditions</a:t>
              </a:r>
            </a:p>
          </p:txBody>
        </p:sp>
        <p:sp>
          <p:nvSpPr>
            <p:cNvPr id="238" name="Shape 238"/>
            <p:cNvSpPr/>
            <p:nvPr/>
          </p:nvSpPr>
          <p:spPr>
            <a:xfrm>
              <a:off x="118550" y="2282788"/>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Questrial"/>
              </a:endParaRPr>
            </a:p>
          </p:txBody>
        </p:sp>
        <p:cxnSp>
          <p:nvCxnSpPr>
            <p:cNvPr id="249" name="Shape 249"/>
            <p:cNvCxnSpPr/>
            <p:nvPr/>
          </p:nvCxnSpPr>
          <p:spPr>
            <a:xfrm>
              <a:off x="7164300" y="2735188"/>
              <a:ext cx="428400" cy="0"/>
            </a:xfrm>
            <a:prstGeom prst="straightConnector1">
              <a:avLst/>
            </a:prstGeom>
            <a:noFill/>
            <a:ln w="38100" cap="flat" cmpd="sng">
              <a:solidFill>
                <a:srgbClr val="5DA31E"/>
              </a:solidFill>
              <a:prstDash val="solid"/>
              <a:round/>
              <a:headEnd type="none" w="med" len="med"/>
              <a:tailEnd type="triangle" w="lg" len="lg"/>
            </a:ln>
          </p:spPr>
        </p:cxnSp>
        <p:cxnSp>
          <p:nvCxnSpPr>
            <p:cNvPr id="250" name="Shape 250"/>
            <p:cNvCxnSpPr/>
            <p:nvPr/>
          </p:nvCxnSpPr>
          <p:spPr>
            <a:xfrm>
              <a:off x="5266550" y="2735188"/>
              <a:ext cx="428400" cy="0"/>
            </a:xfrm>
            <a:prstGeom prst="straightConnector1">
              <a:avLst/>
            </a:prstGeom>
            <a:noFill/>
            <a:ln w="38100" cap="flat" cmpd="sng">
              <a:solidFill>
                <a:srgbClr val="5DA31E"/>
              </a:solidFill>
              <a:prstDash val="solid"/>
              <a:round/>
              <a:headEnd type="none" w="med" len="med"/>
              <a:tailEnd type="triangle" w="lg" len="lg"/>
            </a:ln>
          </p:spPr>
        </p:cxnSp>
        <p:cxnSp>
          <p:nvCxnSpPr>
            <p:cNvPr id="251" name="Shape 251"/>
            <p:cNvCxnSpPr/>
            <p:nvPr/>
          </p:nvCxnSpPr>
          <p:spPr>
            <a:xfrm>
              <a:off x="3407750" y="2735188"/>
              <a:ext cx="428400" cy="0"/>
            </a:xfrm>
            <a:prstGeom prst="straightConnector1">
              <a:avLst/>
            </a:prstGeom>
            <a:noFill/>
            <a:ln w="38100" cap="flat" cmpd="sng">
              <a:solidFill>
                <a:srgbClr val="5DA31E"/>
              </a:solidFill>
              <a:prstDash val="solid"/>
              <a:round/>
              <a:headEnd type="none" w="med" len="med"/>
              <a:tailEnd type="triangle" w="lg" len="lg"/>
            </a:ln>
          </p:spPr>
        </p:cxnSp>
        <p:grpSp>
          <p:nvGrpSpPr>
            <p:cNvPr id="252" name="Shape 252"/>
            <p:cNvGrpSpPr/>
            <p:nvPr/>
          </p:nvGrpSpPr>
          <p:grpSpPr>
            <a:xfrm>
              <a:off x="3782325" y="3381300"/>
              <a:ext cx="1600200" cy="904800"/>
              <a:chOff x="3810000" y="3381300"/>
              <a:chExt cx="1600200" cy="904800"/>
            </a:xfrm>
          </p:grpSpPr>
          <p:sp>
            <p:nvSpPr>
              <p:cNvPr id="253" name="Shape 253"/>
              <p:cNvSpPr/>
              <p:nvPr/>
            </p:nvSpPr>
            <p:spPr>
              <a:xfrm>
                <a:off x="3810000" y="3514500"/>
                <a:ext cx="16002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Replacement Behavior</a:t>
                </a:r>
              </a:p>
            </p:txBody>
          </p:sp>
          <p:sp>
            <p:nvSpPr>
              <p:cNvPr id="254" name="Shape 254"/>
              <p:cNvSpPr/>
              <p:nvPr/>
            </p:nvSpPr>
            <p:spPr>
              <a:xfrm>
                <a:off x="3894900" y="3381300"/>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grpSp>
        <p:grpSp>
          <p:nvGrpSpPr>
            <p:cNvPr id="255" name="Shape 255"/>
            <p:cNvGrpSpPr/>
            <p:nvPr/>
          </p:nvGrpSpPr>
          <p:grpSpPr>
            <a:xfrm>
              <a:off x="5592587" y="1184288"/>
              <a:ext cx="1676400" cy="904800"/>
              <a:chOff x="5562600" y="3541775"/>
              <a:chExt cx="1676400" cy="904800"/>
            </a:xfrm>
          </p:grpSpPr>
          <p:sp>
            <p:nvSpPr>
              <p:cNvPr id="256" name="Shape 256"/>
              <p:cNvSpPr/>
              <p:nvPr/>
            </p:nvSpPr>
            <p:spPr>
              <a:xfrm>
                <a:off x="5562600" y="3641514"/>
                <a:ext cx="16764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Maintaining</a:t>
                </a:r>
              </a:p>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Calibri" charset="0"/>
                    <a:ea typeface="Calibri" charset="0"/>
                    <a:cs typeface="Calibri" charset="0"/>
                    <a:sym typeface="Questrial"/>
                  </a:rPr>
                  <a:t>Consequence</a:t>
                </a:r>
              </a:p>
            </p:txBody>
          </p:sp>
          <p:sp>
            <p:nvSpPr>
              <p:cNvPr id="257" name="Shape 257"/>
              <p:cNvSpPr/>
              <p:nvPr/>
            </p:nvSpPr>
            <p:spPr>
              <a:xfrm>
                <a:off x="5685600" y="3541775"/>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charset="0"/>
                  <a:ea typeface="Calibri" charset="0"/>
                  <a:cs typeface="Calibri" charset="0"/>
                  <a:sym typeface="Calibri"/>
                </a:endParaRPr>
              </a:p>
            </p:txBody>
          </p:sp>
        </p:grpSp>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152400" y="247650"/>
            <a:ext cx="7467600" cy="742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b="0" i="0" u="none" strike="noStrike" cap="none">
                <a:solidFill>
                  <a:schemeClr val="lt1"/>
                </a:solidFill>
                <a:latin typeface="Calibri" charset="0"/>
                <a:ea typeface="Calibri" charset="0"/>
                <a:cs typeface="Calibri" charset="0"/>
                <a:sym typeface="Questrial"/>
              </a:rPr>
              <a:t>Case Study Pathway: Sarah</a:t>
            </a:r>
          </a:p>
        </p:txBody>
      </p:sp>
      <p:grpSp>
        <p:nvGrpSpPr>
          <p:cNvPr id="396" name="Shape 396"/>
          <p:cNvGrpSpPr/>
          <p:nvPr/>
        </p:nvGrpSpPr>
        <p:grpSpPr>
          <a:xfrm>
            <a:off x="152400" y="2271450"/>
            <a:ext cx="1368300" cy="1266600"/>
            <a:chOff x="178325" y="2109675"/>
            <a:chExt cx="1368300" cy="1266600"/>
          </a:xfrm>
        </p:grpSpPr>
        <p:sp>
          <p:nvSpPr>
            <p:cNvPr id="397" name="Shape 397"/>
            <p:cNvSpPr/>
            <p:nvPr/>
          </p:nvSpPr>
          <p:spPr>
            <a:xfrm>
              <a:off x="191975" y="2109675"/>
              <a:ext cx="1341000" cy="12666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charset="0"/>
                <a:ea typeface="Calibri" charset="0"/>
                <a:cs typeface="Calibri" charset="0"/>
                <a:sym typeface="Calibri"/>
              </a:endParaRPr>
            </a:p>
          </p:txBody>
        </p:sp>
        <p:sp>
          <p:nvSpPr>
            <p:cNvPr id="398" name="Shape 398"/>
            <p:cNvSpPr/>
            <p:nvPr/>
          </p:nvSpPr>
          <p:spPr>
            <a:xfrm>
              <a:off x="178325" y="2116950"/>
              <a:ext cx="1368300" cy="12144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1" i="0" u="none" strike="noStrike" cap="none">
                  <a:solidFill>
                    <a:schemeClr val="dk1"/>
                  </a:solidFill>
                  <a:latin typeface="Calibri" charset="0"/>
                  <a:ea typeface="Calibri" charset="0"/>
                  <a:cs typeface="Calibri" charset="0"/>
                  <a:sym typeface="Questrial"/>
                </a:rPr>
                <a:t>Student didn’t get much sleep last night</a:t>
              </a:r>
            </a:p>
          </p:txBody>
        </p:sp>
      </p:grpSp>
      <p:sp>
        <p:nvSpPr>
          <p:cNvPr id="399" name="Shape 399"/>
          <p:cNvSpPr/>
          <p:nvPr/>
        </p:nvSpPr>
        <p:spPr>
          <a:xfrm>
            <a:off x="3809037" y="2419375"/>
            <a:ext cx="14352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charset="0"/>
              <a:ea typeface="Calibri" charset="0"/>
              <a:cs typeface="Calibri" charset="0"/>
              <a:sym typeface="Calibri"/>
            </a:endParaRPr>
          </a:p>
        </p:txBody>
      </p:sp>
      <p:sp>
        <p:nvSpPr>
          <p:cNvPr id="400" name="Shape 400"/>
          <p:cNvSpPr/>
          <p:nvPr/>
        </p:nvSpPr>
        <p:spPr>
          <a:xfrm>
            <a:off x="3733325" y="2700969"/>
            <a:ext cx="1368300" cy="3690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1" i="0" u="none" strike="noStrike" cap="none">
                <a:solidFill>
                  <a:schemeClr val="dk1"/>
                </a:solidFill>
                <a:latin typeface="Calibri" charset="0"/>
                <a:ea typeface="Calibri" charset="0"/>
                <a:cs typeface="Calibri" charset="0"/>
                <a:sym typeface="Questrial"/>
              </a:rPr>
              <a:t>Sits silently</a:t>
            </a:r>
          </a:p>
        </p:txBody>
      </p:sp>
      <p:sp>
        <p:nvSpPr>
          <p:cNvPr id="401" name="Shape 401"/>
          <p:cNvSpPr/>
          <p:nvPr/>
        </p:nvSpPr>
        <p:spPr>
          <a:xfrm>
            <a:off x="2032912" y="2433063"/>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charset="0"/>
              <a:ea typeface="Calibri" charset="0"/>
              <a:cs typeface="Calibri" charset="0"/>
              <a:sym typeface="Calibri"/>
            </a:endParaRPr>
          </a:p>
        </p:txBody>
      </p:sp>
      <p:sp>
        <p:nvSpPr>
          <p:cNvPr id="402" name="Shape 402"/>
          <p:cNvSpPr/>
          <p:nvPr/>
        </p:nvSpPr>
        <p:spPr>
          <a:xfrm>
            <a:off x="1946437" y="2532826"/>
            <a:ext cx="15240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1" i="0" u="none" strike="noStrike" cap="none">
                <a:solidFill>
                  <a:schemeClr val="dk1"/>
                </a:solidFill>
                <a:latin typeface="Calibri" charset="0"/>
                <a:ea typeface="Calibri" charset="0"/>
                <a:cs typeface="Calibri" charset="0"/>
                <a:sym typeface="Questrial"/>
              </a:rPr>
              <a:t>Asked to do a math task</a:t>
            </a:r>
          </a:p>
        </p:txBody>
      </p:sp>
      <p:grpSp>
        <p:nvGrpSpPr>
          <p:cNvPr id="403" name="Shape 403"/>
          <p:cNvGrpSpPr/>
          <p:nvPr/>
        </p:nvGrpSpPr>
        <p:grpSpPr>
          <a:xfrm>
            <a:off x="5636366" y="2420544"/>
            <a:ext cx="1583527" cy="850026"/>
            <a:chOff x="5562600" y="2324100"/>
            <a:chExt cx="1676399" cy="914400"/>
          </a:xfrm>
        </p:grpSpPr>
        <p:sp>
          <p:nvSpPr>
            <p:cNvPr id="404" name="Shape 404"/>
            <p:cNvSpPr/>
            <p:nvPr/>
          </p:nvSpPr>
          <p:spPr>
            <a:xfrm>
              <a:off x="5638800" y="2324100"/>
              <a:ext cx="1600199" cy="9144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charset="0"/>
                <a:ea typeface="Calibri" charset="0"/>
                <a:cs typeface="Calibri" charset="0"/>
                <a:sym typeface="Calibri"/>
              </a:endParaRPr>
            </a:p>
          </p:txBody>
        </p:sp>
        <p:sp>
          <p:nvSpPr>
            <p:cNvPr id="405" name="Shape 405"/>
            <p:cNvSpPr/>
            <p:nvPr/>
          </p:nvSpPr>
          <p:spPr>
            <a:xfrm>
              <a:off x="5562600" y="2438414"/>
              <a:ext cx="1676399"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1" i="0" u="none" strike="noStrike" cap="none">
                  <a:solidFill>
                    <a:schemeClr val="dk1"/>
                  </a:solidFill>
                  <a:latin typeface="Calibri" charset="0"/>
                  <a:ea typeface="Calibri" charset="0"/>
                  <a:cs typeface="Calibri" charset="0"/>
                  <a:sym typeface="Questrial"/>
                </a:rPr>
                <a:t>Gets sent out of class</a:t>
              </a:r>
            </a:p>
          </p:txBody>
        </p:sp>
      </p:grpSp>
      <p:cxnSp>
        <p:nvCxnSpPr>
          <p:cNvPr id="406" name="Shape 406"/>
          <p:cNvCxnSpPr>
            <a:endCxn id="402" idx="1"/>
          </p:cNvCxnSpPr>
          <p:nvPr/>
        </p:nvCxnSpPr>
        <p:spPr>
          <a:xfrm rot="10800000" flipH="1">
            <a:off x="1514437" y="2885476"/>
            <a:ext cx="432000" cy="16200"/>
          </a:xfrm>
          <a:prstGeom prst="straightConnector1">
            <a:avLst/>
          </a:prstGeom>
          <a:noFill/>
          <a:ln w="38100" cap="flat" cmpd="sng">
            <a:solidFill>
              <a:srgbClr val="5DA31E"/>
            </a:solidFill>
            <a:prstDash val="solid"/>
            <a:round/>
            <a:headEnd type="none" w="med" len="med"/>
            <a:tailEnd type="triangle" w="lg" len="lg"/>
          </a:ln>
        </p:spPr>
      </p:cxnSp>
      <p:cxnSp>
        <p:nvCxnSpPr>
          <p:cNvPr id="407" name="Shape 407"/>
          <p:cNvCxnSpPr/>
          <p:nvPr/>
        </p:nvCxnSpPr>
        <p:spPr>
          <a:xfrm rot="10800000" flipH="1">
            <a:off x="2828800" y="1557525"/>
            <a:ext cx="890700" cy="682200"/>
          </a:xfrm>
          <a:prstGeom prst="straightConnector1">
            <a:avLst/>
          </a:prstGeom>
          <a:noFill/>
          <a:ln w="57150" cap="flat" cmpd="sng">
            <a:solidFill>
              <a:srgbClr val="FF0000"/>
            </a:solidFill>
            <a:prstDash val="dot"/>
            <a:round/>
            <a:headEnd type="none" w="med" len="med"/>
            <a:tailEnd type="triangle" w="lg" len="lg"/>
          </a:ln>
        </p:spPr>
      </p:cxnSp>
      <p:cxnSp>
        <p:nvCxnSpPr>
          <p:cNvPr id="408" name="Shape 408"/>
          <p:cNvCxnSpPr/>
          <p:nvPr/>
        </p:nvCxnSpPr>
        <p:spPr>
          <a:xfrm>
            <a:off x="5186900" y="2839100"/>
            <a:ext cx="597900" cy="12900"/>
          </a:xfrm>
          <a:prstGeom prst="straightConnector1">
            <a:avLst/>
          </a:prstGeom>
          <a:noFill/>
          <a:ln w="38100" cap="flat" cmpd="sng">
            <a:solidFill>
              <a:srgbClr val="5DA31E"/>
            </a:solidFill>
            <a:prstDash val="solid"/>
            <a:round/>
            <a:headEnd type="none" w="med" len="med"/>
            <a:tailEnd type="triangle" w="lg" len="lg"/>
          </a:ln>
        </p:spPr>
      </p:cxnSp>
      <p:grpSp>
        <p:nvGrpSpPr>
          <p:cNvPr id="409" name="Shape 409"/>
          <p:cNvGrpSpPr/>
          <p:nvPr/>
        </p:nvGrpSpPr>
        <p:grpSpPr>
          <a:xfrm>
            <a:off x="3651992" y="3581514"/>
            <a:ext cx="1984374" cy="955186"/>
            <a:chOff x="3733817" y="3409950"/>
            <a:chExt cx="1749300" cy="914400"/>
          </a:xfrm>
        </p:grpSpPr>
        <p:sp>
          <p:nvSpPr>
            <p:cNvPr id="410" name="Shape 410"/>
            <p:cNvSpPr/>
            <p:nvPr/>
          </p:nvSpPr>
          <p:spPr>
            <a:xfrm>
              <a:off x="3886198" y="3409950"/>
              <a:ext cx="1447800" cy="9144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charset="0"/>
                <a:ea typeface="Calibri" charset="0"/>
                <a:cs typeface="Calibri" charset="0"/>
                <a:sym typeface="Calibri"/>
              </a:endParaRPr>
            </a:p>
          </p:txBody>
        </p:sp>
        <p:sp>
          <p:nvSpPr>
            <p:cNvPr id="411" name="Shape 411"/>
            <p:cNvSpPr/>
            <p:nvPr/>
          </p:nvSpPr>
          <p:spPr>
            <a:xfrm>
              <a:off x="3733817" y="3581414"/>
              <a:ext cx="17493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1" i="0" u="none" strike="noStrike" cap="none" dirty="0">
                  <a:solidFill>
                    <a:schemeClr val="dk1"/>
                  </a:solidFill>
                  <a:latin typeface="Calibri" charset="0"/>
                  <a:ea typeface="Calibri" charset="0"/>
                  <a:cs typeface="Calibri" charset="0"/>
                  <a:sym typeface="Questrial"/>
                </a:rPr>
                <a:t>Write name on paper</a:t>
              </a:r>
            </a:p>
          </p:txBody>
        </p:sp>
      </p:grpSp>
      <p:cxnSp>
        <p:nvCxnSpPr>
          <p:cNvPr id="412" name="Shape 412"/>
          <p:cNvCxnSpPr/>
          <p:nvPr/>
        </p:nvCxnSpPr>
        <p:spPr>
          <a:xfrm rot="10800000" flipH="1">
            <a:off x="5483117" y="3367464"/>
            <a:ext cx="2339100" cy="557700"/>
          </a:xfrm>
          <a:prstGeom prst="straightConnector1">
            <a:avLst/>
          </a:prstGeom>
          <a:noFill/>
          <a:ln w="57150" cap="flat" cmpd="sng">
            <a:solidFill>
              <a:srgbClr val="FF0000"/>
            </a:solidFill>
            <a:prstDash val="dot"/>
            <a:round/>
            <a:headEnd type="none" w="med" len="med"/>
            <a:tailEnd type="triangle" w="lg" len="lg"/>
          </a:ln>
        </p:spPr>
      </p:cxnSp>
      <p:cxnSp>
        <p:nvCxnSpPr>
          <p:cNvPr id="413" name="Shape 413"/>
          <p:cNvCxnSpPr/>
          <p:nvPr/>
        </p:nvCxnSpPr>
        <p:spPr>
          <a:xfrm>
            <a:off x="2753792" y="3581514"/>
            <a:ext cx="1040700" cy="655800"/>
          </a:xfrm>
          <a:prstGeom prst="straightConnector1">
            <a:avLst/>
          </a:prstGeom>
          <a:noFill/>
          <a:ln w="57150" cap="flat" cmpd="sng">
            <a:solidFill>
              <a:srgbClr val="FF0000"/>
            </a:solidFill>
            <a:prstDash val="dot"/>
            <a:round/>
            <a:headEnd type="none" w="med" len="med"/>
            <a:tailEnd type="triangle" w="lg" len="lg"/>
          </a:ln>
        </p:spPr>
      </p:cxnSp>
      <p:sp>
        <p:nvSpPr>
          <p:cNvPr id="414" name="Shape 414"/>
          <p:cNvSpPr/>
          <p:nvPr/>
        </p:nvSpPr>
        <p:spPr>
          <a:xfrm>
            <a:off x="3815425" y="1133550"/>
            <a:ext cx="1430400" cy="904799"/>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charset="0"/>
              <a:ea typeface="Calibri" charset="0"/>
              <a:cs typeface="Calibri" charset="0"/>
              <a:sym typeface="Calibri"/>
            </a:endParaRPr>
          </a:p>
        </p:txBody>
      </p:sp>
      <p:sp>
        <p:nvSpPr>
          <p:cNvPr id="415" name="Shape 415"/>
          <p:cNvSpPr/>
          <p:nvPr/>
        </p:nvSpPr>
        <p:spPr>
          <a:xfrm>
            <a:off x="7754650" y="2239725"/>
            <a:ext cx="1143299" cy="1097399"/>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charset="0"/>
              <a:ea typeface="Calibri" charset="0"/>
              <a:cs typeface="Calibri" charset="0"/>
              <a:sym typeface="Calibri"/>
            </a:endParaRPr>
          </a:p>
        </p:txBody>
      </p:sp>
      <p:sp>
        <p:nvSpPr>
          <p:cNvPr id="416" name="Shape 416"/>
          <p:cNvSpPr txBox="1"/>
          <p:nvPr/>
        </p:nvSpPr>
        <p:spPr>
          <a:xfrm>
            <a:off x="7754650" y="2324100"/>
            <a:ext cx="10848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1" i="0" u="none" strike="noStrike" cap="none">
                <a:solidFill>
                  <a:schemeClr val="dk1"/>
                </a:solidFill>
                <a:latin typeface="Calibri" charset="0"/>
                <a:ea typeface="Calibri" charset="0"/>
                <a:cs typeface="Calibri" charset="0"/>
                <a:sym typeface="Questrial"/>
              </a:rPr>
              <a:t>Avoids math task</a:t>
            </a:r>
          </a:p>
        </p:txBody>
      </p:sp>
      <p:cxnSp>
        <p:nvCxnSpPr>
          <p:cNvPr id="417" name="Shape 417"/>
          <p:cNvCxnSpPr/>
          <p:nvPr/>
        </p:nvCxnSpPr>
        <p:spPr>
          <a:xfrm rot="10800000" flipH="1">
            <a:off x="3284087" y="2864876"/>
            <a:ext cx="515100" cy="13800"/>
          </a:xfrm>
          <a:prstGeom prst="straightConnector1">
            <a:avLst/>
          </a:prstGeom>
          <a:noFill/>
          <a:ln w="38100" cap="flat" cmpd="sng">
            <a:solidFill>
              <a:srgbClr val="5DA31E"/>
            </a:solidFill>
            <a:prstDash val="solid"/>
            <a:round/>
            <a:headEnd type="none" w="med" len="med"/>
            <a:tailEnd type="triangle" w="lg" len="lg"/>
          </a:ln>
        </p:spPr>
      </p:cxnSp>
      <p:cxnSp>
        <p:nvCxnSpPr>
          <p:cNvPr id="418" name="Shape 418"/>
          <p:cNvCxnSpPr/>
          <p:nvPr/>
        </p:nvCxnSpPr>
        <p:spPr>
          <a:xfrm>
            <a:off x="7166650" y="2778300"/>
            <a:ext cx="588000" cy="6000"/>
          </a:xfrm>
          <a:prstGeom prst="straightConnector1">
            <a:avLst/>
          </a:prstGeom>
          <a:noFill/>
          <a:ln w="38100" cap="flat" cmpd="sng">
            <a:solidFill>
              <a:srgbClr val="5DA31E"/>
            </a:solidFill>
            <a:prstDash val="solid"/>
            <a:round/>
            <a:headEnd type="none" w="med" len="med"/>
            <a:tailEnd type="triangle" w="lg" len="lg"/>
          </a:ln>
        </p:spPr>
      </p:cxnSp>
      <p:sp>
        <p:nvSpPr>
          <p:cNvPr id="419" name="Shape 419"/>
          <p:cNvSpPr txBox="1"/>
          <p:nvPr/>
        </p:nvSpPr>
        <p:spPr>
          <a:xfrm>
            <a:off x="3802750" y="1235075"/>
            <a:ext cx="1447800" cy="708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1" i="0" u="none" strike="noStrike" cap="none">
                <a:solidFill>
                  <a:schemeClr val="dk1"/>
                </a:solidFill>
                <a:latin typeface="Calibri" charset="0"/>
                <a:ea typeface="Calibri" charset="0"/>
                <a:cs typeface="Calibri" charset="0"/>
                <a:sym typeface="Questrial"/>
              </a:rPr>
              <a:t>Complete math task</a:t>
            </a:r>
          </a:p>
        </p:txBody>
      </p:sp>
      <p:cxnSp>
        <p:nvCxnSpPr>
          <p:cNvPr id="420" name="Shape 420"/>
          <p:cNvCxnSpPr/>
          <p:nvPr/>
        </p:nvCxnSpPr>
        <p:spPr>
          <a:xfrm rot="10800000" flipH="1">
            <a:off x="5163650" y="1650825"/>
            <a:ext cx="644400" cy="12900"/>
          </a:xfrm>
          <a:prstGeom prst="straightConnector1">
            <a:avLst/>
          </a:prstGeom>
          <a:noFill/>
          <a:ln w="38100" cap="flat" cmpd="sng">
            <a:solidFill>
              <a:srgbClr val="FF0000"/>
            </a:solidFill>
            <a:prstDash val="dot"/>
            <a:round/>
            <a:headEnd type="none" w="med" len="med"/>
            <a:tailEnd type="triangle" w="lg" len="lg"/>
          </a:ln>
        </p:spPr>
      </p:cxnSp>
      <p:sp>
        <p:nvSpPr>
          <p:cNvPr id="421" name="Shape 421"/>
          <p:cNvSpPr txBox="1"/>
          <p:nvPr/>
        </p:nvSpPr>
        <p:spPr>
          <a:xfrm>
            <a:off x="128600" y="1369050"/>
            <a:ext cx="3203700" cy="523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2400" b="1" i="0" u="none" strike="noStrike" cap="none">
                <a:solidFill>
                  <a:srgbClr val="000000"/>
                </a:solidFill>
                <a:latin typeface="Calibri" charset="0"/>
                <a:ea typeface="Calibri" charset="0"/>
                <a:cs typeface="Calibri" charset="0"/>
                <a:sym typeface="Questrial"/>
              </a:rPr>
              <a:t>Routine: Math Class</a:t>
            </a:r>
          </a:p>
        </p:txBody>
      </p:sp>
      <p:cxnSp>
        <p:nvCxnSpPr>
          <p:cNvPr id="422" name="Shape 422"/>
          <p:cNvCxnSpPr/>
          <p:nvPr/>
        </p:nvCxnSpPr>
        <p:spPr>
          <a:xfrm rot="10800000" flipH="1">
            <a:off x="7069200" y="1650825"/>
            <a:ext cx="644400" cy="12900"/>
          </a:xfrm>
          <a:prstGeom prst="straightConnector1">
            <a:avLst/>
          </a:prstGeom>
          <a:noFill/>
          <a:ln w="38100" cap="flat" cmpd="sng">
            <a:solidFill>
              <a:srgbClr val="FF0000"/>
            </a:solidFill>
            <a:prstDash val="dot"/>
            <a:round/>
            <a:headEnd type="none" w="med" len="med"/>
            <a:tailEnd type="triangle" w="lg" len="lg"/>
          </a:ln>
        </p:spPr>
      </p:cxnSp>
      <p:grpSp>
        <p:nvGrpSpPr>
          <p:cNvPr id="423" name="Shape 423"/>
          <p:cNvGrpSpPr/>
          <p:nvPr/>
        </p:nvGrpSpPr>
        <p:grpSpPr>
          <a:xfrm>
            <a:off x="5655475" y="1204863"/>
            <a:ext cx="1676400" cy="904800"/>
            <a:chOff x="5562600" y="3541775"/>
            <a:chExt cx="1676400" cy="904800"/>
          </a:xfrm>
        </p:grpSpPr>
        <p:sp>
          <p:nvSpPr>
            <p:cNvPr id="424" name="Shape 424"/>
            <p:cNvSpPr/>
            <p:nvPr/>
          </p:nvSpPr>
          <p:spPr>
            <a:xfrm>
              <a:off x="5562600" y="3641514"/>
              <a:ext cx="1676400" cy="7053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1" i="0" u="none" strike="noStrike" cap="none">
                  <a:solidFill>
                    <a:schemeClr val="dk1"/>
                  </a:solidFill>
                  <a:latin typeface="Calibri" charset="0"/>
                  <a:ea typeface="Calibri" charset="0"/>
                  <a:cs typeface="Calibri" charset="0"/>
                  <a:sym typeface="Questrial"/>
                </a:rPr>
                <a:t>Maintaining</a:t>
              </a:r>
            </a:p>
            <a:p>
              <a:pPr marL="0" marR="0" lvl="0" indent="0" algn="ctr" rtl="0">
                <a:lnSpc>
                  <a:spcPct val="100000"/>
                </a:lnSpc>
                <a:spcBef>
                  <a:spcPts val="0"/>
                </a:spcBef>
                <a:spcAft>
                  <a:spcPts val="0"/>
                </a:spcAft>
                <a:buClr>
                  <a:schemeClr val="dk1"/>
                </a:buClr>
                <a:buSzPct val="25000"/>
                <a:buFont typeface="Times New Roman"/>
                <a:buNone/>
              </a:pPr>
              <a:r>
                <a:rPr lang="en-US" sz="1800" b="1" i="0" u="none" strike="noStrike" cap="none">
                  <a:solidFill>
                    <a:schemeClr val="dk1"/>
                  </a:solidFill>
                  <a:latin typeface="Calibri" charset="0"/>
                  <a:ea typeface="Calibri" charset="0"/>
                  <a:cs typeface="Calibri" charset="0"/>
                  <a:sym typeface="Questrial"/>
                </a:rPr>
                <a:t>Consequence</a:t>
              </a:r>
            </a:p>
          </p:txBody>
        </p:sp>
        <p:sp>
          <p:nvSpPr>
            <p:cNvPr id="425" name="Shape 425"/>
            <p:cNvSpPr/>
            <p:nvPr/>
          </p:nvSpPr>
          <p:spPr>
            <a:xfrm>
              <a:off x="5685600" y="3541775"/>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charset="0"/>
                <a:ea typeface="Calibri" charset="0"/>
                <a:cs typeface="Calibri" charset="0"/>
                <a:sym typeface="Calibri"/>
              </a:endParaRPr>
            </a:p>
          </p:txBody>
        </p:sp>
      </p:grpSp>
      <p:grpSp>
        <p:nvGrpSpPr>
          <p:cNvPr id="426" name="Shape 426"/>
          <p:cNvGrpSpPr/>
          <p:nvPr/>
        </p:nvGrpSpPr>
        <p:grpSpPr>
          <a:xfrm>
            <a:off x="7691450" y="1204863"/>
            <a:ext cx="1430400" cy="904800"/>
            <a:chOff x="7408800" y="3541775"/>
            <a:chExt cx="1430400" cy="904800"/>
          </a:xfrm>
        </p:grpSpPr>
        <p:sp>
          <p:nvSpPr>
            <p:cNvPr id="427" name="Shape 427"/>
            <p:cNvSpPr txBox="1"/>
            <p:nvPr/>
          </p:nvSpPr>
          <p:spPr>
            <a:xfrm>
              <a:off x="7514400" y="3794115"/>
              <a:ext cx="1219200" cy="400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0" u="none" strike="noStrike" cap="none">
                  <a:solidFill>
                    <a:schemeClr val="dk1"/>
                  </a:solidFill>
                  <a:latin typeface="Calibri" charset="0"/>
                  <a:ea typeface="Calibri" charset="0"/>
                  <a:cs typeface="Calibri" charset="0"/>
                  <a:sym typeface="Questrial"/>
                </a:rPr>
                <a:t>Function</a:t>
              </a:r>
            </a:p>
          </p:txBody>
        </p:sp>
        <p:sp>
          <p:nvSpPr>
            <p:cNvPr id="428" name="Shape 428"/>
            <p:cNvSpPr/>
            <p:nvPr/>
          </p:nvSpPr>
          <p:spPr>
            <a:xfrm>
              <a:off x="7408800" y="3541775"/>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charset="0"/>
                <a:ea typeface="Calibri" charset="0"/>
                <a:cs typeface="Calibri" charset="0"/>
                <a:sym typeface="Calibri"/>
              </a:endParaRPr>
            </a:p>
          </p:txBody>
        </p:sp>
      </p:grpSp>
    </p:spTree>
    <p:extLst>
      <p:ext uri="{BB962C8B-B14F-4D97-AF65-F5344CB8AC3E}">
        <p14:creationId xmlns:p14="http://schemas.microsoft.com/office/powerpoint/2010/main" val="2597603568"/>
      </p:ext>
    </p:extLst>
  </p:cSld>
  <p:clrMapOvr>
    <a:masterClrMapping/>
  </p:clrMapOvr>
  <p:transition spd="slow">
    <p:fade/>
  </p:transition>
</p:sld>
</file>

<file path=ppt/theme/theme1.xml><?xml version="1.0" encoding="utf-8"?>
<a:theme xmlns:a="http://schemas.openxmlformats.org/drawingml/2006/main" name="Clarity">
  <a:themeElements>
    <a:clrScheme name="UVM 1">
      <a:dk1>
        <a:srgbClr val="000000"/>
      </a:dk1>
      <a:lt1>
        <a:srgbClr val="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1059</Words>
  <Application>Microsoft Macintosh PowerPoint</Application>
  <PresentationFormat>On-screen Show (16:9)</PresentationFormat>
  <Paragraphs>220</Paragraphs>
  <Slides>24</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Times New Roman</vt:lpstr>
      <vt:lpstr>Cabin</vt:lpstr>
      <vt:lpstr>Questrial</vt:lpstr>
      <vt:lpstr>Calibri Light</vt:lpstr>
      <vt:lpstr>Arial</vt:lpstr>
      <vt:lpstr>Calibri</vt:lpstr>
      <vt:lpstr>ＭＳ Ｐゴシック</vt:lpstr>
      <vt:lpstr>Century Gothic</vt:lpstr>
      <vt:lpstr>Clarity</vt:lpstr>
      <vt:lpstr>Office Theme</vt:lpstr>
      <vt:lpstr>Building Better Behavior Support Plans </vt:lpstr>
      <vt:lpstr> Maximizing Your Session Participation </vt:lpstr>
      <vt:lpstr>BEST Expectations</vt:lpstr>
      <vt:lpstr>Objectives</vt:lpstr>
      <vt:lpstr>Activity</vt:lpstr>
      <vt:lpstr>Behavior Pathway</vt:lpstr>
      <vt:lpstr>Identify Functions of Behavior</vt:lpstr>
      <vt:lpstr>Competing Behavior Pathway</vt:lpstr>
      <vt:lpstr>Case Study Pathway: Sarah</vt:lpstr>
      <vt:lpstr>Checklist of BSP Elements</vt:lpstr>
      <vt:lpstr>How Good Is Your BSP?</vt:lpstr>
      <vt:lpstr>Activity</vt:lpstr>
      <vt:lpstr>Individualized Case Consultation</vt:lpstr>
      <vt:lpstr>Behavior is NOT improving</vt:lpstr>
      <vt:lpstr>Types of Implementation Errors</vt:lpstr>
      <vt:lpstr>Types of Implementation Errors</vt:lpstr>
      <vt:lpstr>Replacement Behaviors</vt:lpstr>
      <vt:lpstr>Whole  Group Discussion</vt:lpstr>
      <vt:lpstr>Training Available</vt:lpstr>
      <vt:lpstr>Explore the PD Calendar</vt:lpstr>
      <vt:lpstr>To get a VTPBIS State-Approved Coach:</vt:lpstr>
      <vt:lpstr> VTPBIS TA’s are a great resource </vt:lpstr>
      <vt:lpstr>Stay Connected</vt:lpstr>
      <vt:lpstr>Wrap-Up</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Behavior Support Plan Isn’t Working!</dc:title>
  <dc:creator>Brooks</dc:creator>
  <cp:lastModifiedBy>Microsoft Office User</cp:lastModifiedBy>
  <cp:revision>12</cp:revision>
  <dcterms:modified xsi:type="dcterms:W3CDTF">2017-10-03T20:28:24Z</dcterms:modified>
</cp:coreProperties>
</file>