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xlsx" ContentType="application/vnd.openxmlformats-officedocument.spreadsheetml.sheet"/>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Override2.xml" ContentType="application/vnd.openxmlformats-officedocument.themeOverrid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ppt/charts/chart1.xml" ContentType="application/vnd.openxmlformats-officedocument.drawingml.chart+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49.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4" r:id="rId1"/>
    <p:sldMasterId id="2147484159" r:id="rId2"/>
    <p:sldMasterId id="2147484171" r:id="rId3"/>
    <p:sldMasterId id="2147484183" r:id="rId4"/>
  </p:sldMasterIdLst>
  <p:notesMasterIdLst>
    <p:notesMasterId r:id="rId69"/>
  </p:notesMasterIdLst>
  <p:handoutMasterIdLst>
    <p:handoutMasterId r:id="rId70"/>
  </p:handoutMasterIdLst>
  <p:sldIdLst>
    <p:sldId id="1539" r:id="rId5"/>
    <p:sldId id="1410" r:id="rId6"/>
    <p:sldId id="1538" r:id="rId7"/>
    <p:sldId id="1502" r:id="rId8"/>
    <p:sldId id="1503" r:id="rId9"/>
    <p:sldId id="1549" r:id="rId10"/>
    <p:sldId id="1542" r:id="rId11"/>
    <p:sldId id="1544" r:id="rId12"/>
    <p:sldId id="1546" r:id="rId13"/>
    <p:sldId id="1547" r:id="rId14"/>
    <p:sldId id="1444" r:id="rId15"/>
    <p:sldId id="1500" r:id="rId16"/>
    <p:sldId id="1443" r:id="rId17"/>
    <p:sldId id="1529" r:id="rId18"/>
    <p:sldId id="1440" r:id="rId19"/>
    <p:sldId id="1436" r:id="rId20"/>
    <p:sldId id="1412" r:id="rId21"/>
    <p:sldId id="1414" r:id="rId22"/>
    <p:sldId id="1415" r:id="rId23"/>
    <p:sldId id="1499" r:id="rId24"/>
    <p:sldId id="1441" r:id="rId25"/>
    <p:sldId id="1418" r:id="rId26"/>
    <p:sldId id="1420" r:id="rId27"/>
    <p:sldId id="1417" r:id="rId28"/>
    <p:sldId id="1421" r:id="rId29"/>
    <p:sldId id="1423" r:id="rId30"/>
    <p:sldId id="1422" r:id="rId31"/>
    <p:sldId id="1550" r:id="rId32"/>
    <p:sldId id="1452" r:id="rId33"/>
    <p:sldId id="1446" r:id="rId34"/>
    <p:sldId id="1494" r:id="rId35"/>
    <p:sldId id="1495" r:id="rId36"/>
    <p:sldId id="1479" r:id="rId37"/>
    <p:sldId id="1480" r:id="rId38"/>
    <p:sldId id="1551" r:id="rId39"/>
    <p:sldId id="1453" r:id="rId40"/>
    <p:sldId id="1554" r:id="rId41"/>
    <p:sldId id="1555" r:id="rId42"/>
    <p:sldId id="1483" r:id="rId43"/>
    <p:sldId id="1504" r:id="rId44"/>
    <p:sldId id="1505" r:id="rId45"/>
    <p:sldId id="1506" r:id="rId46"/>
    <p:sldId id="1507" r:id="rId47"/>
    <p:sldId id="1482" r:id="rId48"/>
    <p:sldId id="1486" r:id="rId49"/>
    <p:sldId id="1485" r:id="rId50"/>
    <p:sldId id="1508" r:id="rId51"/>
    <p:sldId id="1509" r:id="rId52"/>
    <p:sldId id="1510" r:id="rId53"/>
    <p:sldId id="1511" r:id="rId54"/>
    <p:sldId id="1512" r:id="rId55"/>
    <p:sldId id="1513" r:id="rId56"/>
    <p:sldId id="1515" r:id="rId57"/>
    <p:sldId id="1516" r:id="rId58"/>
    <p:sldId id="1517" r:id="rId59"/>
    <p:sldId id="1518" r:id="rId60"/>
    <p:sldId id="1519" r:id="rId61"/>
    <p:sldId id="1520" r:id="rId62"/>
    <p:sldId id="1521" r:id="rId63"/>
    <p:sldId id="1522" r:id="rId64"/>
    <p:sldId id="1523" r:id="rId65"/>
    <p:sldId id="1524" r:id="rId66"/>
    <p:sldId id="1552" r:id="rId67"/>
    <p:sldId id="1553" r:id="rId68"/>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hidden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D95A26"/>
    <a:srgbClr val="008040"/>
    <a:srgbClr val="006600"/>
    <a:srgbClr val="0000FF"/>
    <a:srgbClr val="CC0000"/>
    <a:srgbClr val="FFCC00"/>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408" autoAdjust="0"/>
    <p:restoredTop sz="74773" autoAdjust="0"/>
  </p:normalViewPr>
  <p:slideViewPr>
    <p:cSldViewPr>
      <p:cViewPr varScale="1">
        <p:scale>
          <a:sx n="60" d="100"/>
          <a:sy n="60" d="100"/>
        </p:scale>
        <p:origin x="-104" y="-208"/>
      </p:cViewPr>
      <p:guideLst>
        <p:guide orient="horz" pos="2160"/>
        <p:guide pos="2880"/>
      </p:guideLst>
    </p:cSldViewPr>
  </p:slideViewPr>
  <p:notesTextViewPr>
    <p:cViewPr>
      <p:scale>
        <a:sx n="100" d="100"/>
        <a:sy n="100" d="100"/>
      </p:scale>
      <p:origin x="0" y="0"/>
    </p:cViewPr>
  </p:notesTextViewPr>
  <p:sorterViewPr>
    <p:cViewPr>
      <p:scale>
        <a:sx n="124" d="100"/>
        <a:sy n="124" d="100"/>
      </p:scale>
      <p:origin x="0" y="1512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63" Type="http://schemas.openxmlformats.org/officeDocument/2006/relationships/slide" Target="slides/slide59.xml"/><Relationship Id="rId64" Type="http://schemas.openxmlformats.org/officeDocument/2006/relationships/slide" Target="slides/slide60.xml"/><Relationship Id="rId65" Type="http://schemas.openxmlformats.org/officeDocument/2006/relationships/slide" Target="slides/slide61.xml"/><Relationship Id="rId66" Type="http://schemas.openxmlformats.org/officeDocument/2006/relationships/slide" Target="slides/slide62.xml"/><Relationship Id="rId67" Type="http://schemas.openxmlformats.org/officeDocument/2006/relationships/slide" Target="slides/slide63.xml"/><Relationship Id="rId68" Type="http://schemas.openxmlformats.org/officeDocument/2006/relationships/slide" Target="slides/slide64.xml"/><Relationship Id="rId69" Type="http://schemas.openxmlformats.org/officeDocument/2006/relationships/notesMaster" Target="notesMasters/notesMaster1.xml"/><Relationship Id="rId50" Type="http://schemas.openxmlformats.org/officeDocument/2006/relationships/slide" Target="slides/slide46.xml"/><Relationship Id="rId51" Type="http://schemas.openxmlformats.org/officeDocument/2006/relationships/slide" Target="slides/slide47.xml"/><Relationship Id="rId52" Type="http://schemas.openxmlformats.org/officeDocument/2006/relationships/slide" Target="slides/slide48.xml"/><Relationship Id="rId53" Type="http://schemas.openxmlformats.org/officeDocument/2006/relationships/slide" Target="slides/slide49.xml"/><Relationship Id="rId54" Type="http://schemas.openxmlformats.org/officeDocument/2006/relationships/slide" Target="slides/slide50.xml"/><Relationship Id="rId55" Type="http://schemas.openxmlformats.org/officeDocument/2006/relationships/slide" Target="slides/slide51.xml"/><Relationship Id="rId56" Type="http://schemas.openxmlformats.org/officeDocument/2006/relationships/slide" Target="slides/slide52.xml"/><Relationship Id="rId57" Type="http://schemas.openxmlformats.org/officeDocument/2006/relationships/slide" Target="slides/slide53.xml"/><Relationship Id="rId58" Type="http://schemas.openxmlformats.org/officeDocument/2006/relationships/slide" Target="slides/slide54.xml"/><Relationship Id="rId59" Type="http://schemas.openxmlformats.org/officeDocument/2006/relationships/slide" Target="slides/slide55.xml"/><Relationship Id="rId40" Type="http://schemas.openxmlformats.org/officeDocument/2006/relationships/slide" Target="slides/slide36.xml"/><Relationship Id="rId41" Type="http://schemas.openxmlformats.org/officeDocument/2006/relationships/slide" Target="slides/slide37.xml"/><Relationship Id="rId42" Type="http://schemas.openxmlformats.org/officeDocument/2006/relationships/slide" Target="slides/slide38.xml"/><Relationship Id="rId43" Type="http://schemas.openxmlformats.org/officeDocument/2006/relationships/slide" Target="slides/slide39.xml"/><Relationship Id="rId44" Type="http://schemas.openxmlformats.org/officeDocument/2006/relationships/slide" Target="slides/slide40.xml"/><Relationship Id="rId45" Type="http://schemas.openxmlformats.org/officeDocument/2006/relationships/slide" Target="slides/slide41.xml"/><Relationship Id="rId46" Type="http://schemas.openxmlformats.org/officeDocument/2006/relationships/slide" Target="slides/slide42.xml"/><Relationship Id="rId47" Type="http://schemas.openxmlformats.org/officeDocument/2006/relationships/slide" Target="slides/slide43.xml"/><Relationship Id="rId48" Type="http://schemas.openxmlformats.org/officeDocument/2006/relationships/slide" Target="slides/slide44.xml"/><Relationship Id="rId49" Type="http://schemas.openxmlformats.org/officeDocument/2006/relationships/slide" Target="slides/slide45.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slide" Target="slides/slide32.xml"/><Relationship Id="rId37" Type="http://schemas.openxmlformats.org/officeDocument/2006/relationships/slide" Target="slides/slide33.xml"/><Relationship Id="rId38" Type="http://schemas.openxmlformats.org/officeDocument/2006/relationships/slide" Target="slides/slide34.xml"/><Relationship Id="rId39" Type="http://schemas.openxmlformats.org/officeDocument/2006/relationships/slide" Target="slides/slide35.xml"/><Relationship Id="rId70" Type="http://schemas.openxmlformats.org/officeDocument/2006/relationships/handoutMaster" Target="handoutMasters/handoutMaster1.xml"/><Relationship Id="rId71" Type="http://schemas.openxmlformats.org/officeDocument/2006/relationships/printerSettings" Target="printerSettings/printerSettings1.bin"/><Relationship Id="rId72" Type="http://schemas.openxmlformats.org/officeDocument/2006/relationships/presProps" Target="presProps.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73" Type="http://schemas.openxmlformats.org/officeDocument/2006/relationships/viewProps" Target="viewProps.xml"/><Relationship Id="rId74" Type="http://schemas.openxmlformats.org/officeDocument/2006/relationships/theme" Target="theme/theme1.xml"/><Relationship Id="rId75" Type="http://schemas.openxmlformats.org/officeDocument/2006/relationships/tableStyles" Target="tableStyles.xml"/><Relationship Id="rId60" Type="http://schemas.openxmlformats.org/officeDocument/2006/relationships/slide" Target="slides/slide56.xml"/><Relationship Id="rId61" Type="http://schemas.openxmlformats.org/officeDocument/2006/relationships/slide" Target="slides/slide57.xml"/><Relationship Id="rId62" Type="http://schemas.openxmlformats.org/officeDocument/2006/relationships/slide" Target="slides/slide58.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sz="2800" dirty="0"/>
              <a:t>Receiving </a:t>
            </a:r>
            <a:r>
              <a:rPr lang="en-US" sz="2800" dirty="0" smtClean="0"/>
              <a:t>CICO (</a:t>
            </a:r>
            <a:r>
              <a:rPr lang="en-US" sz="2800" i="1" dirty="0" smtClean="0"/>
              <a:t>from SWIS</a:t>
            </a:r>
            <a:r>
              <a:rPr lang="en-US" sz="2800" dirty="0" smtClean="0"/>
              <a:t>)</a:t>
            </a:r>
            <a:endParaRPr lang="en-US" sz="2800" dirty="0"/>
          </a:p>
        </c:rich>
      </c:tx>
      <c:layout>
        <c:manualLayout>
          <c:xMode val="edge"/>
          <c:yMode val="edge"/>
          <c:x val="0.337203612260332"/>
          <c:y val="0.00625"/>
        </c:manualLayout>
      </c:layout>
      <c:overlay val="0"/>
    </c:title>
    <c:autoTitleDeleted val="0"/>
    <c:plotArea>
      <c:layout>
        <c:manualLayout>
          <c:layoutTarget val="inner"/>
          <c:xMode val="edge"/>
          <c:yMode val="edge"/>
          <c:x val="0.00382740351900457"/>
          <c:y val="0.179999753937008"/>
          <c:w val="0.996172596480995"/>
          <c:h val="0.692906742125984"/>
        </c:manualLayout>
      </c:layout>
      <c:barChart>
        <c:barDir val="col"/>
        <c:grouping val="clustered"/>
        <c:varyColors val="0"/>
        <c:ser>
          <c:idx val="0"/>
          <c:order val="0"/>
          <c:tx>
            <c:strRef>
              <c:f>Sheet1!$B$1</c:f>
              <c:strCache>
                <c:ptCount val="1"/>
                <c:pt idx="0">
                  <c:v>Series 1</c:v>
                </c:pt>
              </c:strCache>
            </c:strRef>
          </c:tx>
          <c:spPr>
            <a:solidFill>
              <a:srgbClr val="FFCC00"/>
            </a:solidFill>
            <a:ln>
              <a:noFill/>
            </a:ln>
            <a:effectLst/>
          </c:spPr>
          <c:invertIfNegative val="0"/>
          <c:dLbls>
            <c:spPr>
              <a:noFill/>
              <a:ln>
                <a:noFill/>
              </a:ln>
              <a:effectLst/>
            </c:spPr>
            <c:txPr>
              <a:bodyPr/>
              <a:lstStyle/>
              <a:p>
                <a:pPr>
                  <a:defRPr sz="24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Sheet1!$A$2:$A$3</c:f>
              <c:strCache>
                <c:ptCount val="2"/>
                <c:pt idx="0">
                  <c:v>Typically Benefit</c:v>
                </c:pt>
                <c:pt idx="1">
                  <c:v>Your Average</c:v>
                </c:pt>
              </c:strCache>
            </c:strRef>
          </c:cat>
          <c:val>
            <c:numRef>
              <c:f>Sheet1!$B$2:$B$3</c:f>
              <c:numCache>
                <c:formatCode>0.0%</c:formatCode>
                <c:ptCount val="2"/>
                <c:pt idx="0">
                  <c:v>0.12</c:v>
                </c:pt>
                <c:pt idx="1">
                  <c:v>0.015</c:v>
                </c:pt>
              </c:numCache>
            </c:numRef>
          </c:val>
        </c:ser>
        <c:dLbls>
          <c:showLegendKey val="0"/>
          <c:showVal val="0"/>
          <c:showCatName val="0"/>
          <c:showSerName val="0"/>
          <c:showPercent val="0"/>
          <c:showBubbleSize val="0"/>
        </c:dLbls>
        <c:gapWidth val="150"/>
        <c:axId val="-2113432168"/>
        <c:axId val="-2113184344"/>
      </c:barChart>
      <c:catAx>
        <c:axId val="-2113432168"/>
        <c:scaling>
          <c:orientation val="minMax"/>
        </c:scaling>
        <c:delete val="0"/>
        <c:axPos val="b"/>
        <c:numFmt formatCode="General" sourceLinked="0"/>
        <c:majorTickMark val="out"/>
        <c:minorTickMark val="none"/>
        <c:tickLblPos val="nextTo"/>
        <c:txPr>
          <a:bodyPr/>
          <a:lstStyle/>
          <a:p>
            <a:pPr>
              <a:defRPr i="1"/>
            </a:pPr>
            <a:endParaRPr lang="en-US"/>
          </a:p>
        </c:txPr>
        <c:crossAx val="-2113184344"/>
        <c:crosses val="autoZero"/>
        <c:auto val="1"/>
        <c:lblAlgn val="ctr"/>
        <c:lblOffset val="100"/>
        <c:noMultiLvlLbl val="0"/>
      </c:catAx>
      <c:valAx>
        <c:axId val="-2113184344"/>
        <c:scaling>
          <c:orientation val="minMax"/>
        </c:scaling>
        <c:delete val="1"/>
        <c:axPos val="l"/>
        <c:numFmt formatCode="0.0%" sourceLinked="1"/>
        <c:majorTickMark val="out"/>
        <c:minorTickMark val="none"/>
        <c:tickLblPos val="nextTo"/>
        <c:crossAx val="-2113432168"/>
        <c:crosses val="autoZero"/>
        <c:crossBetween val="between"/>
      </c:valAx>
    </c:plotArea>
    <c:plotVisOnly val="1"/>
    <c:dispBlanksAs val="gap"/>
    <c:showDLblsOverMax val="0"/>
  </c:chart>
  <c:txPr>
    <a:bodyPr/>
    <a:lstStyle/>
    <a:p>
      <a:pPr>
        <a:defRPr sz="1800">
          <a:latin typeface="Century Gothic"/>
          <a:cs typeface="Century Gothic"/>
        </a:defRPr>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1#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9">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7">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8">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8A1422C-3014-A642-9835-2E1ACE197D96}" type="doc">
      <dgm:prSet loTypeId="urn:microsoft.com/office/officeart/2005/8/layout/default#1" loCatId="" qsTypeId="urn:microsoft.com/office/officeart/2005/8/quickstyle/simple1" qsCatId="simple" csTypeId="urn:microsoft.com/office/officeart/2005/8/colors/colorful1#11" csCatId="colorful" phldr="1"/>
      <dgm:spPr/>
      <dgm:t>
        <a:bodyPr/>
        <a:lstStyle/>
        <a:p>
          <a:endParaRPr lang="en-US"/>
        </a:p>
      </dgm:t>
    </dgm:pt>
    <dgm:pt modelId="{A4D09F77-7C33-9841-BA85-A3145DCF56CB}">
      <dgm:prSet/>
      <dgm:spPr>
        <a:solidFill>
          <a:srgbClr val="D95A26"/>
        </a:solidFill>
      </dgm:spPr>
      <dgm:t>
        <a:bodyPr/>
        <a:lstStyle/>
        <a:p>
          <a:pPr rtl="0"/>
          <a:r>
            <a:rPr lang="en-US" dirty="0" smtClean="0"/>
            <a:t>As a Team, identify 2-3 big strengths your team is bringing to this training</a:t>
          </a:r>
          <a:endParaRPr lang="en-US" dirty="0"/>
        </a:p>
      </dgm:t>
    </dgm:pt>
    <dgm:pt modelId="{1EAD221E-D1F2-B948-BD9F-058B13CF78F6}" type="parTrans" cxnId="{7AC9BD44-EB5E-A144-944F-4646FD4E0E70}">
      <dgm:prSet/>
      <dgm:spPr/>
      <dgm:t>
        <a:bodyPr/>
        <a:lstStyle/>
        <a:p>
          <a:endParaRPr lang="en-US"/>
        </a:p>
      </dgm:t>
    </dgm:pt>
    <dgm:pt modelId="{82E2BCF2-439B-6D4C-A0C3-7D7992FE28C1}" type="sibTrans" cxnId="{7AC9BD44-EB5E-A144-944F-4646FD4E0E70}">
      <dgm:prSet/>
      <dgm:spPr/>
      <dgm:t>
        <a:bodyPr/>
        <a:lstStyle/>
        <a:p>
          <a:endParaRPr lang="en-US"/>
        </a:p>
      </dgm:t>
    </dgm:pt>
    <dgm:pt modelId="{2C4726EE-2FD8-9245-A684-2D95802F18FC}">
      <dgm:prSet/>
      <dgm:spPr>
        <a:solidFill>
          <a:srgbClr val="FFCC00"/>
        </a:solidFill>
      </dgm:spPr>
      <dgm:t>
        <a:bodyPr/>
        <a:lstStyle/>
        <a:p>
          <a:pPr rtl="0"/>
          <a:r>
            <a:rPr lang="en-US" dirty="0" smtClean="0">
              <a:solidFill>
                <a:schemeClr val="tx1"/>
              </a:solidFill>
            </a:rPr>
            <a:t>Select one person from your team to introduce your team members and list your team’s strengths</a:t>
          </a:r>
          <a:endParaRPr lang="en-US" dirty="0">
            <a:solidFill>
              <a:schemeClr val="tx1"/>
            </a:solidFill>
          </a:endParaRPr>
        </a:p>
      </dgm:t>
    </dgm:pt>
    <dgm:pt modelId="{1913DA51-53F5-2A48-A76B-B91A31A3F2EA}" type="parTrans" cxnId="{64D20AA1-D37C-A54F-AFF8-CCBFE30A1601}">
      <dgm:prSet/>
      <dgm:spPr/>
      <dgm:t>
        <a:bodyPr/>
        <a:lstStyle/>
        <a:p>
          <a:endParaRPr lang="en-US"/>
        </a:p>
      </dgm:t>
    </dgm:pt>
    <dgm:pt modelId="{E25CCCAD-0248-0447-909A-8AC5ABBDE261}" type="sibTrans" cxnId="{64D20AA1-D37C-A54F-AFF8-CCBFE30A1601}">
      <dgm:prSet/>
      <dgm:spPr/>
      <dgm:t>
        <a:bodyPr/>
        <a:lstStyle/>
        <a:p>
          <a:endParaRPr lang="en-US"/>
        </a:p>
      </dgm:t>
    </dgm:pt>
    <dgm:pt modelId="{3BE61E6E-4240-C54A-873C-5287B8C3447D}" type="pres">
      <dgm:prSet presAssocID="{E8A1422C-3014-A642-9835-2E1ACE197D96}" presName="diagram" presStyleCnt="0">
        <dgm:presLayoutVars>
          <dgm:dir/>
          <dgm:resizeHandles val="exact"/>
        </dgm:presLayoutVars>
      </dgm:prSet>
      <dgm:spPr/>
      <dgm:t>
        <a:bodyPr/>
        <a:lstStyle/>
        <a:p>
          <a:endParaRPr lang="en-US"/>
        </a:p>
      </dgm:t>
    </dgm:pt>
    <dgm:pt modelId="{D35A937B-EDE2-9443-A4CF-CA87F7AA60BD}" type="pres">
      <dgm:prSet presAssocID="{A4D09F77-7C33-9841-BA85-A3145DCF56CB}" presName="node" presStyleLbl="node1" presStyleIdx="0" presStyleCnt="2">
        <dgm:presLayoutVars>
          <dgm:bulletEnabled val="1"/>
        </dgm:presLayoutVars>
      </dgm:prSet>
      <dgm:spPr/>
      <dgm:t>
        <a:bodyPr/>
        <a:lstStyle/>
        <a:p>
          <a:endParaRPr lang="en-US"/>
        </a:p>
      </dgm:t>
    </dgm:pt>
    <dgm:pt modelId="{4FA4EA89-50B2-9F49-A69D-CFF8BB31250A}" type="pres">
      <dgm:prSet presAssocID="{82E2BCF2-439B-6D4C-A0C3-7D7992FE28C1}" presName="sibTrans" presStyleCnt="0"/>
      <dgm:spPr/>
    </dgm:pt>
    <dgm:pt modelId="{6472131B-9102-2A42-9019-CD03DC28432E}" type="pres">
      <dgm:prSet presAssocID="{2C4726EE-2FD8-9245-A684-2D95802F18FC}" presName="node" presStyleLbl="node1" presStyleIdx="1" presStyleCnt="2">
        <dgm:presLayoutVars>
          <dgm:bulletEnabled val="1"/>
        </dgm:presLayoutVars>
      </dgm:prSet>
      <dgm:spPr/>
      <dgm:t>
        <a:bodyPr/>
        <a:lstStyle/>
        <a:p>
          <a:endParaRPr lang="en-US"/>
        </a:p>
      </dgm:t>
    </dgm:pt>
  </dgm:ptLst>
  <dgm:cxnLst>
    <dgm:cxn modelId="{597466A0-6924-3747-AF66-9C3522FFE1B1}" type="presOf" srcId="{E8A1422C-3014-A642-9835-2E1ACE197D96}" destId="{3BE61E6E-4240-C54A-873C-5287B8C3447D}" srcOrd="0" destOrd="0" presId="urn:microsoft.com/office/officeart/2005/8/layout/default#1"/>
    <dgm:cxn modelId="{64D20AA1-D37C-A54F-AFF8-CCBFE30A1601}" srcId="{E8A1422C-3014-A642-9835-2E1ACE197D96}" destId="{2C4726EE-2FD8-9245-A684-2D95802F18FC}" srcOrd="1" destOrd="0" parTransId="{1913DA51-53F5-2A48-A76B-B91A31A3F2EA}" sibTransId="{E25CCCAD-0248-0447-909A-8AC5ABBDE261}"/>
    <dgm:cxn modelId="{F3D8DF12-DF15-034F-9A1F-4F3786E6EAF1}" type="presOf" srcId="{A4D09F77-7C33-9841-BA85-A3145DCF56CB}" destId="{D35A937B-EDE2-9443-A4CF-CA87F7AA60BD}" srcOrd="0" destOrd="0" presId="urn:microsoft.com/office/officeart/2005/8/layout/default#1"/>
    <dgm:cxn modelId="{7AC9BD44-EB5E-A144-944F-4646FD4E0E70}" srcId="{E8A1422C-3014-A642-9835-2E1ACE197D96}" destId="{A4D09F77-7C33-9841-BA85-A3145DCF56CB}" srcOrd="0" destOrd="0" parTransId="{1EAD221E-D1F2-B948-BD9F-058B13CF78F6}" sibTransId="{82E2BCF2-439B-6D4C-A0C3-7D7992FE28C1}"/>
    <dgm:cxn modelId="{AB7AFC97-BDEE-BE4E-ABB8-428317F9B4BB}" type="presOf" srcId="{2C4726EE-2FD8-9245-A684-2D95802F18FC}" destId="{6472131B-9102-2A42-9019-CD03DC28432E}" srcOrd="0" destOrd="0" presId="urn:microsoft.com/office/officeart/2005/8/layout/default#1"/>
    <dgm:cxn modelId="{4ADE4A7F-906D-D840-9891-F9B6EBA0E59A}" type="presParOf" srcId="{3BE61E6E-4240-C54A-873C-5287B8C3447D}" destId="{D35A937B-EDE2-9443-A4CF-CA87F7AA60BD}" srcOrd="0" destOrd="0" presId="urn:microsoft.com/office/officeart/2005/8/layout/default#1"/>
    <dgm:cxn modelId="{4A0A2636-4B6A-3546-A70A-2804635E0866}" type="presParOf" srcId="{3BE61E6E-4240-C54A-873C-5287B8C3447D}" destId="{4FA4EA89-50B2-9F49-A69D-CFF8BB31250A}" srcOrd="1" destOrd="0" presId="urn:microsoft.com/office/officeart/2005/8/layout/default#1"/>
    <dgm:cxn modelId="{AF7C011A-DB75-E040-BC2F-C9EEE2B4FE54}" type="presParOf" srcId="{3BE61E6E-4240-C54A-873C-5287B8C3447D}" destId="{6472131B-9102-2A42-9019-CD03DC28432E}" srcOrd="2" destOrd="0" presId="urn:microsoft.com/office/officeart/2005/8/layout/defaul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E605651-9733-F948-BDE0-464CA51039A3}" type="doc">
      <dgm:prSet loTypeId="urn:microsoft.com/office/officeart/2005/8/layout/process1" loCatId="" qsTypeId="urn:microsoft.com/office/officeart/2005/8/quickstyle/simple2" qsCatId="simple" csTypeId="urn:microsoft.com/office/officeart/2005/8/colors/colorful1#9" csCatId="colorful" phldr="1"/>
      <dgm:spPr/>
    </dgm:pt>
    <dgm:pt modelId="{AD530443-0471-AD4C-ABE6-CD2EFD607469}">
      <dgm:prSet phldrT="[Text]"/>
      <dgm:spPr/>
      <dgm:t>
        <a:bodyPr/>
        <a:lstStyle/>
        <a:p>
          <a:r>
            <a:rPr lang="en-US" dirty="0" smtClean="0">
              <a:latin typeface="Calibri"/>
              <a:cs typeface="Calibri"/>
            </a:rPr>
            <a:t>Setting</a:t>
          </a:r>
          <a:endParaRPr lang="en-US" dirty="0">
            <a:latin typeface="Calibri"/>
            <a:cs typeface="Calibri"/>
          </a:endParaRPr>
        </a:p>
      </dgm:t>
    </dgm:pt>
    <dgm:pt modelId="{EAFB1586-15C9-234B-9CEB-7A8E10E0C2A5}" type="parTrans" cxnId="{AE28ECCE-F72F-894B-B25A-C8363C297F07}">
      <dgm:prSet/>
      <dgm:spPr/>
      <dgm:t>
        <a:bodyPr/>
        <a:lstStyle/>
        <a:p>
          <a:endParaRPr lang="en-US">
            <a:latin typeface="Calibri"/>
            <a:cs typeface="Calibri"/>
          </a:endParaRPr>
        </a:p>
      </dgm:t>
    </dgm:pt>
    <dgm:pt modelId="{700738C3-42C5-1F46-AE3E-1C1ECC3C01A2}" type="sibTrans" cxnId="{AE28ECCE-F72F-894B-B25A-C8363C297F07}">
      <dgm:prSet/>
      <dgm:spPr/>
      <dgm:t>
        <a:bodyPr/>
        <a:lstStyle/>
        <a:p>
          <a:endParaRPr lang="en-US">
            <a:latin typeface="Calibri"/>
            <a:cs typeface="Calibri"/>
          </a:endParaRPr>
        </a:p>
      </dgm:t>
    </dgm:pt>
    <dgm:pt modelId="{C1A6D792-A979-D74A-804A-173A9B8D3515}">
      <dgm:prSet phldrT="[Text]"/>
      <dgm:spPr/>
      <dgm:t>
        <a:bodyPr/>
        <a:lstStyle/>
        <a:p>
          <a:r>
            <a:rPr lang="en-US" dirty="0" smtClean="0">
              <a:latin typeface="Calibri"/>
              <a:cs typeface="Calibri"/>
            </a:rPr>
            <a:t>Antecedent</a:t>
          </a:r>
          <a:endParaRPr lang="en-US" dirty="0">
            <a:latin typeface="Calibri"/>
            <a:cs typeface="Calibri"/>
          </a:endParaRPr>
        </a:p>
      </dgm:t>
    </dgm:pt>
    <dgm:pt modelId="{742F0A15-2E64-1D49-86D4-28EDF382D405}" type="parTrans" cxnId="{12CFBC90-0915-2449-B3C0-19D169222D2A}">
      <dgm:prSet/>
      <dgm:spPr/>
      <dgm:t>
        <a:bodyPr/>
        <a:lstStyle/>
        <a:p>
          <a:endParaRPr lang="en-US">
            <a:latin typeface="Calibri"/>
            <a:cs typeface="Calibri"/>
          </a:endParaRPr>
        </a:p>
      </dgm:t>
    </dgm:pt>
    <dgm:pt modelId="{03E22461-7409-5942-AC82-FD8892689F47}" type="sibTrans" cxnId="{12CFBC90-0915-2449-B3C0-19D169222D2A}">
      <dgm:prSet/>
      <dgm:spPr/>
      <dgm:t>
        <a:bodyPr/>
        <a:lstStyle/>
        <a:p>
          <a:endParaRPr lang="en-US">
            <a:latin typeface="Calibri"/>
            <a:cs typeface="Calibri"/>
          </a:endParaRPr>
        </a:p>
      </dgm:t>
    </dgm:pt>
    <dgm:pt modelId="{A6914411-AD5A-EC4D-B730-9A396AD2ECFE}">
      <dgm:prSet phldrT="[Text]"/>
      <dgm:spPr/>
      <dgm:t>
        <a:bodyPr/>
        <a:lstStyle/>
        <a:p>
          <a:r>
            <a:rPr lang="en-US" dirty="0" smtClean="0">
              <a:latin typeface="Calibri"/>
              <a:cs typeface="Calibri"/>
            </a:rPr>
            <a:t>Behavior</a:t>
          </a:r>
          <a:endParaRPr lang="en-US" dirty="0">
            <a:latin typeface="Calibri"/>
            <a:cs typeface="Calibri"/>
          </a:endParaRPr>
        </a:p>
      </dgm:t>
    </dgm:pt>
    <dgm:pt modelId="{018E47A8-8215-BE49-B606-33131B209036}" type="parTrans" cxnId="{77BB2D2B-D3B8-DA4C-8352-89F5E97D7A71}">
      <dgm:prSet/>
      <dgm:spPr/>
      <dgm:t>
        <a:bodyPr/>
        <a:lstStyle/>
        <a:p>
          <a:endParaRPr lang="en-US">
            <a:latin typeface="Calibri"/>
            <a:cs typeface="Calibri"/>
          </a:endParaRPr>
        </a:p>
      </dgm:t>
    </dgm:pt>
    <dgm:pt modelId="{7AEC5232-BADA-4A4A-820A-1C65B048A21E}" type="sibTrans" cxnId="{77BB2D2B-D3B8-DA4C-8352-89F5E97D7A71}">
      <dgm:prSet/>
      <dgm:spPr/>
      <dgm:t>
        <a:bodyPr/>
        <a:lstStyle/>
        <a:p>
          <a:endParaRPr lang="en-US">
            <a:latin typeface="Calibri"/>
            <a:cs typeface="Calibri"/>
          </a:endParaRPr>
        </a:p>
      </dgm:t>
    </dgm:pt>
    <dgm:pt modelId="{1D1F11F7-9711-B04E-86BE-39C1E29A3698}">
      <dgm:prSet phldrT="[Text]"/>
      <dgm:spPr/>
      <dgm:t>
        <a:bodyPr/>
        <a:lstStyle/>
        <a:p>
          <a:r>
            <a:rPr lang="en-US" dirty="0" smtClean="0">
              <a:latin typeface="Calibri"/>
              <a:cs typeface="Calibri"/>
            </a:rPr>
            <a:t>Consequence</a:t>
          </a:r>
          <a:endParaRPr lang="en-US" dirty="0">
            <a:latin typeface="Calibri"/>
            <a:cs typeface="Calibri"/>
          </a:endParaRPr>
        </a:p>
      </dgm:t>
    </dgm:pt>
    <dgm:pt modelId="{E83C7287-92A4-2341-AABC-45A4CA9A92D1}" type="parTrans" cxnId="{751B87D3-2009-704C-83A9-733002D92B49}">
      <dgm:prSet/>
      <dgm:spPr/>
      <dgm:t>
        <a:bodyPr/>
        <a:lstStyle/>
        <a:p>
          <a:endParaRPr lang="en-US">
            <a:latin typeface="Calibri"/>
            <a:cs typeface="Calibri"/>
          </a:endParaRPr>
        </a:p>
      </dgm:t>
    </dgm:pt>
    <dgm:pt modelId="{52783D3D-CBE8-E447-BD14-9BA0C5393CDB}" type="sibTrans" cxnId="{751B87D3-2009-704C-83A9-733002D92B49}">
      <dgm:prSet/>
      <dgm:spPr/>
      <dgm:t>
        <a:bodyPr/>
        <a:lstStyle/>
        <a:p>
          <a:endParaRPr lang="en-US">
            <a:latin typeface="Calibri"/>
            <a:cs typeface="Calibri"/>
          </a:endParaRPr>
        </a:p>
      </dgm:t>
    </dgm:pt>
    <dgm:pt modelId="{7206E4FD-5FE8-8144-8C65-9EA8DE956CAD}" type="pres">
      <dgm:prSet presAssocID="{AE605651-9733-F948-BDE0-464CA51039A3}" presName="Name0" presStyleCnt="0">
        <dgm:presLayoutVars>
          <dgm:dir/>
          <dgm:resizeHandles val="exact"/>
        </dgm:presLayoutVars>
      </dgm:prSet>
      <dgm:spPr/>
    </dgm:pt>
    <dgm:pt modelId="{B5F033FD-0D9E-294A-B1B5-46BCFC28E4A4}" type="pres">
      <dgm:prSet presAssocID="{AD530443-0471-AD4C-ABE6-CD2EFD607469}" presName="node" presStyleLbl="node1" presStyleIdx="0" presStyleCnt="4">
        <dgm:presLayoutVars>
          <dgm:bulletEnabled val="1"/>
        </dgm:presLayoutVars>
      </dgm:prSet>
      <dgm:spPr/>
      <dgm:t>
        <a:bodyPr/>
        <a:lstStyle/>
        <a:p>
          <a:endParaRPr lang="en-US"/>
        </a:p>
      </dgm:t>
    </dgm:pt>
    <dgm:pt modelId="{EC1C2ABD-86B5-6048-A5E5-9A0B3C4F818A}" type="pres">
      <dgm:prSet presAssocID="{700738C3-42C5-1F46-AE3E-1C1ECC3C01A2}" presName="sibTrans" presStyleLbl="sibTrans2D1" presStyleIdx="0" presStyleCnt="3"/>
      <dgm:spPr/>
      <dgm:t>
        <a:bodyPr/>
        <a:lstStyle/>
        <a:p>
          <a:endParaRPr lang="en-US"/>
        </a:p>
      </dgm:t>
    </dgm:pt>
    <dgm:pt modelId="{50C3D69B-A636-1940-B866-E405FCD90764}" type="pres">
      <dgm:prSet presAssocID="{700738C3-42C5-1F46-AE3E-1C1ECC3C01A2}" presName="connectorText" presStyleLbl="sibTrans2D1" presStyleIdx="0" presStyleCnt="3"/>
      <dgm:spPr/>
      <dgm:t>
        <a:bodyPr/>
        <a:lstStyle/>
        <a:p>
          <a:endParaRPr lang="en-US"/>
        </a:p>
      </dgm:t>
    </dgm:pt>
    <dgm:pt modelId="{110B7031-56AF-6A43-A35A-BBA4609F1D81}" type="pres">
      <dgm:prSet presAssocID="{C1A6D792-A979-D74A-804A-173A9B8D3515}" presName="node" presStyleLbl="node1" presStyleIdx="1" presStyleCnt="4">
        <dgm:presLayoutVars>
          <dgm:bulletEnabled val="1"/>
        </dgm:presLayoutVars>
      </dgm:prSet>
      <dgm:spPr/>
      <dgm:t>
        <a:bodyPr/>
        <a:lstStyle/>
        <a:p>
          <a:endParaRPr lang="en-US"/>
        </a:p>
      </dgm:t>
    </dgm:pt>
    <dgm:pt modelId="{87705875-C96D-A340-9B2B-571A36D63678}" type="pres">
      <dgm:prSet presAssocID="{03E22461-7409-5942-AC82-FD8892689F47}" presName="sibTrans" presStyleLbl="sibTrans2D1" presStyleIdx="1" presStyleCnt="3"/>
      <dgm:spPr/>
      <dgm:t>
        <a:bodyPr/>
        <a:lstStyle/>
        <a:p>
          <a:endParaRPr lang="en-US"/>
        </a:p>
      </dgm:t>
    </dgm:pt>
    <dgm:pt modelId="{1E7CE618-AF69-5549-BFC0-9DE5ECE17F99}" type="pres">
      <dgm:prSet presAssocID="{03E22461-7409-5942-AC82-FD8892689F47}" presName="connectorText" presStyleLbl="sibTrans2D1" presStyleIdx="1" presStyleCnt="3"/>
      <dgm:spPr/>
      <dgm:t>
        <a:bodyPr/>
        <a:lstStyle/>
        <a:p>
          <a:endParaRPr lang="en-US"/>
        </a:p>
      </dgm:t>
    </dgm:pt>
    <dgm:pt modelId="{EF304864-0BAD-5B44-A82D-BC6C41768781}" type="pres">
      <dgm:prSet presAssocID="{A6914411-AD5A-EC4D-B730-9A396AD2ECFE}" presName="node" presStyleLbl="node1" presStyleIdx="2" presStyleCnt="4">
        <dgm:presLayoutVars>
          <dgm:bulletEnabled val="1"/>
        </dgm:presLayoutVars>
      </dgm:prSet>
      <dgm:spPr/>
      <dgm:t>
        <a:bodyPr/>
        <a:lstStyle/>
        <a:p>
          <a:endParaRPr lang="en-US"/>
        </a:p>
      </dgm:t>
    </dgm:pt>
    <dgm:pt modelId="{EB9CB455-D79D-1B4D-9DF2-18FE9BB061C4}" type="pres">
      <dgm:prSet presAssocID="{7AEC5232-BADA-4A4A-820A-1C65B048A21E}" presName="sibTrans" presStyleLbl="sibTrans2D1" presStyleIdx="2" presStyleCnt="3"/>
      <dgm:spPr/>
      <dgm:t>
        <a:bodyPr/>
        <a:lstStyle/>
        <a:p>
          <a:endParaRPr lang="en-US"/>
        </a:p>
      </dgm:t>
    </dgm:pt>
    <dgm:pt modelId="{08AE1296-D7DF-8348-8930-B91450ECEC40}" type="pres">
      <dgm:prSet presAssocID="{7AEC5232-BADA-4A4A-820A-1C65B048A21E}" presName="connectorText" presStyleLbl="sibTrans2D1" presStyleIdx="2" presStyleCnt="3"/>
      <dgm:spPr/>
      <dgm:t>
        <a:bodyPr/>
        <a:lstStyle/>
        <a:p>
          <a:endParaRPr lang="en-US"/>
        </a:p>
      </dgm:t>
    </dgm:pt>
    <dgm:pt modelId="{B7E0C987-8388-2340-8A15-B4507B193361}" type="pres">
      <dgm:prSet presAssocID="{1D1F11F7-9711-B04E-86BE-39C1E29A3698}" presName="node" presStyleLbl="node1" presStyleIdx="3" presStyleCnt="4">
        <dgm:presLayoutVars>
          <dgm:bulletEnabled val="1"/>
        </dgm:presLayoutVars>
      </dgm:prSet>
      <dgm:spPr/>
      <dgm:t>
        <a:bodyPr/>
        <a:lstStyle/>
        <a:p>
          <a:endParaRPr lang="en-US"/>
        </a:p>
      </dgm:t>
    </dgm:pt>
  </dgm:ptLst>
  <dgm:cxnLst>
    <dgm:cxn modelId="{411AFA0D-3720-7D44-9C20-A18093D0B560}" type="presOf" srcId="{700738C3-42C5-1F46-AE3E-1C1ECC3C01A2}" destId="{EC1C2ABD-86B5-6048-A5E5-9A0B3C4F818A}" srcOrd="0" destOrd="0" presId="urn:microsoft.com/office/officeart/2005/8/layout/process1"/>
    <dgm:cxn modelId="{602D085A-B468-E546-8C42-FA4EC7B7CEDC}" type="presOf" srcId="{AE605651-9733-F948-BDE0-464CA51039A3}" destId="{7206E4FD-5FE8-8144-8C65-9EA8DE956CAD}" srcOrd="0" destOrd="0" presId="urn:microsoft.com/office/officeart/2005/8/layout/process1"/>
    <dgm:cxn modelId="{77BB2D2B-D3B8-DA4C-8352-89F5E97D7A71}" srcId="{AE605651-9733-F948-BDE0-464CA51039A3}" destId="{A6914411-AD5A-EC4D-B730-9A396AD2ECFE}" srcOrd="2" destOrd="0" parTransId="{018E47A8-8215-BE49-B606-33131B209036}" sibTransId="{7AEC5232-BADA-4A4A-820A-1C65B048A21E}"/>
    <dgm:cxn modelId="{AE28ECCE-F72F-894B-B25A-C8363C297F07}" srcId="{AE605651-9733-F948-BDE0-464CA51039A3}" destId="{AD530443-0471-AD4C-ABE6-CD2EFD607469}" srcOrd="0" destOrd="0" parTransId="{EAFB1586-15C9-234B-9CEB-7A8E10E0C2A5}" sibTransId="{700738C3-42C5-1F46-AE3E-1C1ECC3C01A2}"/>
    <dgm:cxn modelId="{9D68E0B2-C858-6743-870B-9B946193ED08}" type="presOf" srcId="{1D1F11F7-9711-B04E-86BE-39C1E29A3698}" destId="{B7E0C987-8388-2340-8A15-B4507B193361}" srcOrd="0" destOrd="0" presId="urn:microsoft.com/office/officeart/2005/8/layout/process1"/>
    <dgm:cxn modelId="{EDFF63B6-2636-D540-A1C5-5ED81C9E5459}" type="presOf" srcId="{7AEC5232-BADA-4A4A-820A-1C65B048A21E}" destId="{EB9CB455-D79D-1B4D-9DF2-18FE9BB061C4}" srcOrd="0" destOrd="0" presId="urn:microsoft.com/office/officeart/2005/8/layout/process1"/>
    <dgm:cxn modelId="{BC6CC160-2B91-F549-9F07-F3F108471E31}" type="presOf" srcId="{03E22461-7409-5942-AC82-FD8892689F47}" destId="{1E7CE618-AF69-5549-BFC0-9DE5ECE17F99}" srcOrd="1" destOrd="0" presId="urn:microsoft.com/office/officeart/2005/8/layout/process1"/>
    <dgm:cxn modelId="{B6D890A4-012E-9D49-B481-1D8776759EFD}" type="presOf" srcId="{AD530443-0471-AD4C-ABE6-CD2EFD607469}" destId="{B5F033FD-0D9E-294A-B1B5-46BCFC28E4A4}" srcOrd="0" destOrd="0" presId="urn:microsoft.com/office/officeart/2005/8/layout/process1"/>
    <dgm:cxn modelId="{751B87D3-2009-704C-83A9-733002D92B49}" srcId="{AE605651-9733-F948-BDE0-464CA51039A3}" destId="{1D1F11F7-9711-B04E-86BE-39C1E29A3698}" srcOrd="3" destOrd="0" parTransId="{E83C7287-92A4-2341-AABC-45A4CA9A92D1}" sibTransId="{52783D3D-CBE8-E447-BD14-9BA0C5393CDB}"/>
    <dgm:cxn modelId="{12CFBC90-0915-2449-B3C0-19D169222D2A}" srcId="{AE605651-9733-F948-BDE0-464CA51039A3}" destId="{C1A6D792-A979-D74A-804A-173A9B8D3515}" srcOrd="1" destOrd="0" parTransId="{742F0A15-2E64-1D49-86D4-28EDF382D405}" sibTransId="{03E22461-7409-5942-AC82-FD8892689F47}"/>
    <dgm:cxn modelId="{3B94A310-29CC-254C-9527-6B2138379534}" type="presOf" srcId="{700738C3-42C5-1F46-AE3E-1C1ECC3C01A2}" destId="{50C3D69B-A636-1940-B866-E405FCD90764}" srcOrd="1" destOrd="0" presId="urn:microsoft.com/office/officeart/2005/8/layout/process1"/>
    <dgm:cxn modelId="{1C5F4E1A-782D-0F4C-8FB2-EE5360A7F739}" type="presOf" srcId="{A6914411-AD5A-EC4D-B730-9A396AD2ECFE}" destId="{EF304864-0BAD-5B44-A82D-BC6C41768781}" srcOrd="0" destOrd="0" presId="urn:microsoft.com/office/officeart/2005/8/layout/process1"/>
    <dgm:cxn modelId="{928E1B54-7528-7D41-B4E2-24A6E3113DF1}" type="presOf" srcId="{03E22461-7409-5942-AC82-FD8892689F47}" destId="{87705875-C96D-A340-9B2B-571A36D63678}" srcOrd="0" destOrd="0" presId="urn:microsoft.com/office/officeart/2005/8/layout/process1"/>
    <dgm:cxn modelId="{731D6534-058D-2E48-95A4-7F382207D6D9}" type="presOf" srcId="{7AEC5232-BADA-4A4A-820A-1C65B048A21E}" destId="{08AE1296-D7DF-8348-8930-B91450ECEC40}" srcOrd="1" destOrd="0" presId="urn:microsoft.com/office/officeart/2005/8/layout/process1"/>
    <dgm:cxn modelId="{80E0C62D-8B15-8E4A-B2D5-72D699F85314}" type="presOf" srcId="{C1A6D792-A979-D74A-804A-173A9B8D3515}" destId="{110B7031-56AF-6A43-A35A-BBA4609F1D81}" srcOrd="0" destOrd="0" presId="urn:microsoft.com/office/officeart/2005/8/layout/process1"/>
    <dgm:cxn modelId="{0AEFF713-ECC4-C64A-BE7E-262B5F3EF07F}" type="presParOf" srcId="{7206E4FD-5FE8-8144-8C65-9EA8DE956CAD}" destId="{B5F033FD-0D9E-294A-B1B5-46BCFC28E4A4}" srcOrd="0" destOrd="0" presId="urn:microsoft.com/office/officeart/2005/8/layout/process1"/>
    <dgm:cxn modelId="{EE9E2C66-2AC1-7F45-A21A-826A6F1AAE10}" type="presParOf" srcId="{7206E4FD-5FE8-8144-8C65-9EA8DE956CAD}" destId="{EC1C2ABD-86B5-6048-A5E5-9A0B3C4F818A}" srcOrd="1" destOrd="0" presId="urn:microsoft.com/office/officeart/2005/8/layout/process1"/>
    <dgm:cxn modelId="{169B123A-2B56-0E47-9C29-A220DB12A596}" type="presParOf" srcId="{EC1C2ABD-86B5-6048-A5E5-9A0B3C4F818A}" destId="{50C3D69B-A636-1940-B866-E405FCD90764}" srcOrd="0" destOrd="0" presId="urn:microsoft.com/office/officeart/2005/8/layout/process1"/>
    <dgm:cxn modelId="{88DF397D-93C2-824C-8569-0AC98EB15DA4}" type="presParOf" srcId="{7206E4FD-5FE8-8144-8C65-9EA8DE956CAD}" destId="{110B7031-56AF-6A43-A35A-BBA4609F1D81}" srcOrd="2" destOrd="0" presId="urn:microsoft.com/office/officeart/2005/8/layout/process1"/>
    <dgm:cxn modelId="{0A9304AC-C0AB-CA40-AE89-3DBD85F65C3D}" type="presParOf" srcId="{7206E4FD-5FE8-8144-8C65-9EA8DE956CAD}" destId="{87705875-C96D-A340-9B2B-571A36D63678}" srcOrd="3" destOrd="0" presId="urn:microsoft.com/office/officeart/2005/8/layout/process1"/>
    <dgm:cxn modelId="{762B11D5-091F-7C4E-AD84-99957C006E39}" type="presParOf" srcId="{87705875-C96D-A340-9B2B-571A36D63678}" destId="{1E7CE618-AF69-5549-BFC0-9DE5ECE17F99}" srcOrd="0" destOrd="0" presId="urn:microsoft.com/office/officeart/2005/8/layout/process1"/>
    <dgm:cxn modelId="{313B741B-F7F6-E942-BE58-7A6FF81245C9}" type="presParOf" srcId="{7206E4FD-5FE8-8144-8C65-9EA8DE956CAD}" destId="{EF304864-0BAD-5B44-A82D-BC6C41768781}" srcOrd="4" destOrd="0" presId="urn:microsoft.com/office/officeart/2005/8/layout/process1"/>
    <dgm:cxn modelId="{BCEDBA51-D281-074D-B1D5-53FE6800F38F}" type="presParOf" srcId="{7206E4FD-5FE8-8144-8C65-9EA8DE956CAD}" destId="{EB9CB455-D79D-1B4D-9DF2-18FE9BB061C4}" srcOrd="5" destOrd="0" presId="urn:microsoft.com/office/officeart/2005/8/layout/process1"/>
    <dgm:cxn modelId="{6D46A21C-9746-E542-ADCC-D750A846C4F5}" type="presParOf" srcId="{EB9CB455-D79D-1B4D-9DF2-18FE9BB061C4}" destId="{08AE1296-D7DF-8348-8930-B91450ECEC40}" srcOrd="0" destOrd="0" presId="urn:microsoft.com/office/officeart/2005/8/layout/process1"/>
    <dgm:cxn modelId="{F5507B09-5826-274A-AF26-3E1DB310875E}" type="presParOf" srcId="{7206E4FD-5FE8-8144-8C65-9EA8DE956CAD}" destId="{B7E0C987-8388-2340-8A15-B4507B193361}"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99EA2C9-22B5-4C46-9CFB-2D9F252C14EF}" type="doc">
      <dgm:prSet loTypeId="urn:microsoft.com/office/officeart/2005/8/layout/default#2" loCatId="" qsTypeId="urn:microsoft.com/office/officeart/2005/8/quickstyle/simple1" qsCatId="simple" csTypeId="urn:microsoft.com/office/officeart/2005/8/colors/colorful1#3" csCatId="colorful" phldr="1"/>
      <dgm:spPr/>
      <dgm:t>
        <a:bodyPr/>
        <a:lstStyle/>
        <a:p>
          <a:endParaRPr lang="en-US"/>
        </a:p>
      </dgm:t>
    </dgm:pt>
    <dgm:pt modelId="{F4239BE7-D81B-A44D-BCF9-D7576141160A}">
      <dgm:prSet/>
      <dgm:spPr/>
      <dgm:t>
        <a:bodyPr/>
        <a:lstStyle/>
        <a:p>
          <a:pPr rtl="0"/>
          <a:r>
            <a:rPr lang="en-US" dirty="0" smtClean="0"/>
            <a:t>a positive caring adult </a:t>
          </a:r>
          <a:endParaRPr lang="en-US" dirty="0"/>
        </a:p>
      </dgm:t>
    </dgm:pt>
    <dgm:pt modelId="{772E3DFD-21A1-1142-8E0E-6BA5D8D658F9}" type="parTrans" cxnId="{D9B46E36-A4B5-CB4A-A7E9-B17AF352820D}">
      <dgm:prSet/>
      <dgm:spPr/>
      <dgm:t>
        <a:bodyPr/>
        <a:lstStyle/>
        <a:p>
          <a:endParaRPr lang="en-US"/>
        </a:p>
      </dgm:t>
    </dgm:pt>
    <dgm:pt modelId="{627E0D99-360B-4A4A-ADCB-E5EF06920552}" type="sibTrans" cxnId="{D9B46E36-A4B5-CB4A-A7E9-B17AF352820D}">
      <dgm:prSet/>
      <dgm:spPr/>
      <dgm:t>
        <a:bodyPr/>
        <a:lstStyle/>
        <a:p>
          <a:endParaRPr lang="en-US"/>
        </a:p>
      </dgm:t>
    </dgm:pt>
    <dgm:pt modelId="{4F2B7277-D033-FD49-B07C-547C256B9150}">
      <dgm:prSet/>
      <dgm:spPr/>
      <dgm:t>
        <a:bodyPr/>
        <a:lstStyle/>
        <a:p>
          <a:pPr rtl="0"/>
          <a:r>
            <a:rPr lang="en-US" dirty="0" smtClean="0">
              <a:solidFill>
                <a:schemeClr val="tx1"/>
              </a:solidFill>
            </a:rPr>
            <a:t>daily positive interactions with teachers &amp; other adults </a:t>
          </a:r>
          <a:endParaRPr lang="en-US" dirty="0">
            <a:solidFill>
              <a:schemeClr val="tx1"/>
            </a:solidFill>
          </a:endParaRPr>
        </a:p>
      </dgm:t>
    </dgm:pt>
    <dgm:pt modelId="{04FB529E-01E9-524F-980B-398E8A6E218B}" type="parTrans" cxnId="{7DF8A36D-EEDB-7E43-B070-4350E4C284D4}">
      <dgm:prSet/>
      <dgm:spPr/>
      <dgm:t>
        <a:bodyPr/>
        <a:lstStyle/>
        <a:p>
          <a:endParaRPr lang="en-US"/>
        </a:p>
      </dgm:t>
    </dgm:pt>
    <dgm:pt modelId="{7E416563-AC43-9D4C-8C43-960B82E7E738}" type="sibTrans" cxnId="{7DF8A36D-EEDB-7E43-B070-4350E4C284D4}">
      <dgm:prSet/>
      <dgm:spPr/>
      <dgm:t>
        <a:bodyPr/>
        <a:lstStyle/>
        <a:p>
          <a:endParaRPr lang="en-US"/>
        </a:p>
      </dgm:t>
    </dgm:pt>
    <dgm:pt modelId="{069240B4-A780-574D-AAC5-FF624C3F0E4C}">
      <dgm:prSet/>
      <dgm:spPr/>
      <dgm:t>
        <a:bodyPr/>
        <a:lstStyle/>
        <a:p>
          <a:pPr rtl="0"/>
          <a:r>
            <a:rPr lang="en-US" smtClean="0"/>
            <a:t>supervision and monitoring of students </a:t>
          </a:r>
          <a:endParaRPr lang="en-US"/>
        </a:p>
      </dgm:t>
    </dgm:pt>
    <dgm:pt modelId="{83CCF3C0-104B-4B4D-B033-4DFB890B7B83}" type="parTrans" cxnId="{66DF5041-78CD-F744-AB63-FF7B8EDA6A79}">
      <dgm:prSet/>
      <dgm:spPr/>
      <dgm:t>
        <a:bodyPr/>
        <a:lstStyle/>
        <a:p>
          <a:endParaRPr lang="en-US"/>
        </a:p>
      </dgm:t>
    </dgm:pt>
    <dgm:pt modelId="{14168F35-7EB7-2644-AAC6-F7689B658207}" type="sibTrans" cxnId="{66DF5041-78CD-F744-AB63-FF7B8EDA6A79}">
      <dgm:prSet/>
      <dgm:spPr/>
      <dgm:t>
        <a:bodyPr/>
        <a:lstStyle/>
        <a:p>
          <a:endParaRPr lang="en-US"/>
        </a:p>
      </dgm:t>
    </dgm:pt>
    <dgm:pt modelId="{29DEF8BB-D4A7-ED42-B0F0-859332B0870C}">
      <dgm:prSet/>
      <dgm:spPr/>
      <dgm:t>
        <a:bodyPr/>
        <a:lstStyle/>
        <a:p>
          <a:pPr rtl="0"/>
          <a:r>
            <a:rPr lang="en-US" dirty="0" smtClean="0"/>
            <a:t>more performance feedback</a:t>
          </a:r>
          <a:endParaRPr lang="en-US" dirty="0"/>
        </a:p>
      </dgm:t>
    </dgm:pt>
    <dgm:pt modelId="{20F2B52D-8254-9145-A2FB-49A933006003}" type="parTrans" cxnId="{F8550538-8850-B048-ABD2-CCE6215E60E8}">
      <dgm:prSet/>
      <dgm:spPr/>
      <dgm:t>
        <a:bodyPr/>
        <a:lstStyle/>
        <a:p>
          <a:endParaRPr lang="en-US"/>
        </a:p>
      </dgm:t>
    </dgm:pt>
    <dgm:pt modelId="{7CA541E4-47E3-4E48-979C-B6303D83B73E}" type="sibTrans" cxnId="{F8550538-8850-B048-ABD2-CCE6215E60E8}">
      <dgm:prSet/>
      <dgm:spPr/>
      <dgm:t>
        <a:bodyPr/>
        <a:lstStyle/>
        <a:p>
          <a:endParaRPr lang="en-US"/>
        </a:p>
      </dgm:t>
    </dgm:pt>
    <dgm:pt modelId="{91F1A592-E659-CA42-9FED-05E2E3A5F0F5}" type="pres">
      <dgm:prSet presAssocID="{399EA2C9-22B5-4C46-9CFB-2D9F252C14EF}" presName="diagram" presStyleCnt="0">
        <dgm:presLayoutVars>
          <dgm:dir/>
          <dgm:resizeHandles val="exact"/>
        </dgm:presLayoutVars>
      </dgm:prSet>
      <dgm:spPr/>
      <dgm:t>
        <a:bodyPr/>
        <a:lstStyle/>
        <a:p>
          <a:endParaRPr lang="en-US"/>
        </a:p>
      </dgm:t>
    </dgm:pt>
    <dgm:pt modelId="{DAADFFAC-B534-E744-89FB-4FE04F07973A}" type="pres">
      <dgm:prSet presAssocID="{F4239BE7-D81B-A44D-BCF9-D7576141160A}" presName="node" presStyleLbl="node1" presStyleIdx="0" presStyleCnt="4">
        <dgm:presLayoutVars>
          <dgm:bulletEnabled val="1"/>
        </dgm:presLayoutVars>
      </dgm:prSet>
      <dgm:spPr/>
      <dgm:t>
        <a:bodyPr/>
        <a:lstStyle/>
        <a:p>
          <a:endParaRPr lang="en-US"/>
        </a:p>
      </dgm:t>
    </dgm:pt>
    <dgm:pt modelId="{9818A6ED-5141-2A4E-A79E-32B7E9EADC72}" type="pres">
      <dgm:prSet presAssocID="{627E0D99-360B-4A4A-ADCB-E5EF06920552}" presName="sibTrans" presStyleCnt="0"/>
      <dgm:spPr/>
    </dgm:pt>
    <dgm:pt modelId="{0AF07A31-0FBE-9047-B485-B9F18B5F1603}" type="pres">
      <dgm:prSet presAssocID="{4F2B7277-D033-FD49-B07C-547C256B9150}" presName="node" presStyleLbl="node1" presStyleIdx="1" presStyleCnt="4">
        <dgm:presLayoutVars>
          <dgm:bulletEnabled val="1"/>
        </dgm:presLayoutVars>
      </dgm:prSet>
      <dgm:spPr/>
      <dgm:t>
        <a:bodyPr/>
        <a:lstStyle/>
        <a:p>
          <a:endParaRPr lang="en-US"/>
        </a:p>
      </dgm:t>
    </dgm:pt>
    <dgm:pt modelId="{DD76D405-AB8B-F84D-ACE1-B3E1543022B4}" type="pres">
      <dgm:prSet presAssocID="{7E416563-AC43-9D4C-8C43-960B82E7E738}" presName="sibTrans" presStyleCnt="0"/>
      <dgm:spPr/>
    </dgm:pt>
    <dgm:pt modelId="{220B8F43-15F3-854D-9280-E2A601501F01}" type="pres">
      <dgm:prSet presAssocID="{069240B4-A780-574D-AAC5-FF624C3F0E4C}" presName="node" presStyleLbl="node1" presStyleIdx="2" presStyleCnt="4">
        <dgm:presLayoutVars>
          <dgm:bulletEnabled val="1"/>
        </dgm:presLayoutVars>
      </dgm:prSet>
      <dgm:spPr/>
      <dgm:t>
        <a:bodyPr/>
        <a:lstStyle/>
        <a:p>
          <a:endParaRPr lang="en-US"/>
        </a:p>
      </dgm:t>
    </dgm:pt>
    <dgm:pt modelId="{32236017-5453-F64E-B80D-8DCE85F84F4C}" type="pres">
      <dgm:prSet presAssocID="{14168F35-7EB7-2644-AAC6-F7689B658207}" presName="sibTrans" presStyleCnt="0"/>
      <dgm:spPr/>
    </dgm:pt>
    <dgm:pt modelId="{9CB0473A-259A-E54F-8345-F22E86466F74}" type="pres">
      <dgm:prSet presAssocID="{29DEF8BB-D4A7-ED42-B0F0-859332B0870C}" presName="node" presStyleLbl="node1" presStyleIdx="3" presStyleCnt="4">
        <dgm:presLayoutVars>
          <dgm:bulletEnabled val="1"/>
        </dgm:presLayoutVars>
      </dgm:prSet>
      <dgm:spPr/>
      <dgm:t>
        <a:bodyPr/>
        <a:lstStyle/>
        <a:p>
          <a:endParaRPr lang="en-US"/>
        </a:p>
      </dgm:t>
    </dgm:pt>
  </dgm:ptLst>
  <dgm:cxnLst>
    <dgm:cxn modelId="{EDCE6DE1-FFE9-1746-BA4C-6F021CD1E16A}" type="presOf" srcId="{399EA2C9-22B5-4C46-9CFB-2D9F252C14EF}" destId="{91F1A592-E659-CA42-9FED-05E2E3A5F0F5}" srcOrd="0" destOrd="0" presId="urn:microsoft.com/office/officeart/2005/8/layout/default#2"/>
    <dgm:cxn modelId="{66DF5041-78CD-F744-AB63-FF7B8EDA6A79}" srcId="{399EA2C9-22B5-4C46-9CFB-2D9F252C14EF}" destId="{069240B4-A780-574D-AAC5-FF624C3F0E4C}" srcOrd="2" destOrd="0" parTransId="{83CCF3C0-104B-4B4D-B033-4DFB890B7B83}" sibTransId="{14168F35-7EB7-2644-AAC6-F7689B658207}"/>
    <dgm:cxn modelId="{8760E5A7-9E55-2145-BD54-FD043F61F2EB}" type="presOf" srcId="{4F2B7277-D033-FD49-B07C-547C256B9150}" destId="{0AF07A31-0FBE-9047-B485-B9F18B5F1603}" srcOrd="0" destOrd="0" presId="urn:microsoft.com/office/officeart/2005/8/layout/default#2"/>
    <dgm:cxn modelId="{FF4F7686-EF4D-2E4E-B64F-6A37E0E1E285}" type="presOf" srcId="{29DEF8BB-D4A7-ED42-B0F0-859332B0870C}" destId="{9CB0473A-259A-E54F-8345-F22E86466F74}" srcOrd="0" destOrd="0" presId="urn:microsoft.com/office/officeart/2005/8/layout/default#2"/>
    <dgm:cxn modelId="{F8550538-8850-B048-ABD2-CCE6215E60E8}" srcId="{399EA2C9-22B5-4C46-9CFB-2D9F252C14EF}" destId="{29DEF8BB-D4A7-ED42-B0F0-859332B0870C}" srcOrd="3" destOrd="0" parTransId="{20F2B52D-8254-9145-A2FB-49A933006003}" sibTransId="{7CA541E4-47E3-4E48-979C-B6303D83B73E}"/>
    <dgm:cxn modelId="{BC088435-6216-5B49-AF17-EBD47A8B41AC}" type="presOf" srcId="{F4239BE7-D81B-A44D-BCF9-D7576141160A}" destId="{DAADFFAC-B534-E744-89FB-4FE04F07973A}" srcOrd="0" destOrd="0" presId="urn:microsoft.com/office/officeart/2005/8/layout/default#2"/>
    <dgm:cxn modelId="{7DF8A36D-EEDB-7E43-B070-4350E4C284D4}" srcId="{399EA2C9-22B5-4C46-9CFB-2D9F252C14EF}" destId="{4F2B7277-D033-FD49-B07C-547C256B9150}" srcOrd="1" destOrd="0" parTransId="{04FB529E-01E9-524F-980B-398E8A6E218B}" sibTransId="{7E416563-AC43-9D4C-8C43-960B82E7E738}"/>
    <dgm:cxn modelId="{D9B46E36-A4B5-CB4A-A7E9-B17AF352820D}" srcId="{399EA2C9-22B5-4C46-9CFB-2D9F252C14EF}" destId="{F4239BE7-D81B-A44D-BCF9-D7576141160A}" srcOrd="0" destOrd="0" parTransId="{772E3DFD-21A1-1142-8E0E-6BA5D8D658F9}" sibTransId="{627E0D99-360B-4A4A-ADCB-E5EF06920552}"/>
    <dgm:cxn modelId="{0B532848-596E-B945-A766-D20A1EEA41C4}" type="presOf" srcId="{069240B4-A780-574D-AAC5-FF624C3F0E4C}" destId="{220B8F43-15F3-854D-9280-E2A601501F01}" srcOrd="0" destOrd="0" presId="urn:microsoft.com/office/officeart/2005/8/layout/default#2"/>
    <dgm:cxn modelId="{9805C507-E6E2-4548-8579-B2E8B2AB0E93}" type="presParOf" srcId="{91F1A592-E659-CA42-9FED-05E2E3A5F0F5}" destId="{DAADFFAC-B534-E744-89FB-4FE04F07973A}" srcOrd="0" destOrd="0" presId="urn:microsoft.com/office/officeart/2005/8/layout/default#2"/>
    <dgm:cxn modelId="{F4B08764-BE16-7F40-B81C-933CA6D8E428}" type="presParOf" srcId="{91F1A592-E659-CA42-9FED-05E2E3A5F0F5}" destId="{9818A6ED-5141-2A4E-A79E-32B7E9EADC72}" srcOrd="1" destOrd="0" presId="urn:microsoft.com/office/officeart/2005/8/layout/default#2"/>
    <dgm:cxn modelId="{B38DA610-799E-5F4A-996C-72C5FACFD5C2}" type="presParOf" srcId="{91F1A592-E659-CA42-9FED-05E2E3A5F0F5}" destId="{0AF07A31-0FBE-9047-B485-B9F18B5F1603}" srcOrd="2" destOrd="0" presId="urn:microsoft.com/office/officeart/2005/8/layout/default#2"/>
    <dgm:cxn modelId="{236F5525-02BD-E542-8314-EDBD23BF5238}" type="presParOf" srcId="{91F1A592-E659-CA42-9FED-05E2E3A5F0F5}" destId="{DD76D405-AB8B-F84D-ACE1-B3E1543022B4}" srcOrd="3" destOrd="0" presId="urn:microsoft.com/office/officeart/2005/8/layout/default#2"/>
    <dgm:cxn modelId="{F5537795-0690-2B4F-B824-921C974B97C2}" type="presParOf" srcId="{91F1A592-E659-CA42-9FED-05E2E3A5F0F5}" destId="{220B8F43-15F3-854D-9280-E2A601501F01}" srcOrd="4" destOrd="0" presId="urn:microsoft.com/office/officeart/2005/8/layout/default#2"/>
    <dgm:cxn modelId="{1E08C964-548C-B940-A8EE-702B3608308A}" type="presParOf" srcId="{91F1A592-E659-CA42-9FED-05E2E3A5F0F5}" destId="{32236017-5453-F64E-B80D-8DCE85F84F4C}" srcOrd="5" destOrd="0" presId="urn:microsoft.com/office/officeart/2005/8/layout/default#2"/>
    <dgm:cxn modelId="{E8989C9D-FB94-7046-BDDF-80230351614A}" type="presParOf" srcId="{91F1A592-E659-CA42-9FED-05E2E3A5F0F5}" destId="{9CB0473A-259A-E54F-8345-F22E86466F74}" srcOrd="6" destOrd="0" presId="urn:microsoft.com/office/officeart/2005/8/layout/defaul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06A1363-B6BA-AF41-BACF-264D6FAE2F2E}" type="doc">
      <dgm:prSet loTypeId="urn:microsoft.com/office/officeart/2005/8/layout/list1" loCatId="" qsTypeId="urn:microsoft.com/office/officeart/2005/8/quickstyle/simple1" qsCatId="simple" csTypeId="urn:microsoft.com/office/officeart/2005/8/colors/colorful1#3" csCatId="colorful"/>
      <dgm:spPr/>
      <dgm:t>
        <a:bodyPr/>
        <a:lstStyle/>
        <a:p>
          <a:endParaRPr lang="en-US"/>
        </a:p>
      </dgm:t>
    </dgm:pt>
    <dgm:pt modelId="{C1194A1B-1A3A-D141-8144-1CAAEAF59774}">
      <dgm:prSet/>
      <dgm:spPr/>
      <dgm:t>
        <a:bodyPr/>
        <a:lstStyle/>
        <a:p>
          <a:pPr rtl="0"/>
          <a:r>
            <a:rPr lang="en-US" dirty="0" smtClean="0">
              <a:latin typeface="Calibri"/>
              <a:cs typeface="Calibri"/>
            </a:rPr>
            <a:t>Access Adult Attention/Support:</a:t>
          </a:r>
          <a:endParaRPr lang="en-US" dirty="0">
            <a:latin typeface="Calibri"/>
            <a:cs typeface="Calibri"/>
          </a:endParaRPr>
        </a:p>
      </dgm:t>
    </dgm:pt>
    <dgm:pt modelId="{8D0AD08C-C307-F847-A750-DCF6F84AAE3B}" type="parTrans" cxnId="{ABD45593-6E5A-DB42-8CF2-62B425C52991}">
      <dgm:prSet/>
      <dgm:spPr/>
      <dgm:t>
        <a:bodyPr/>
        <a:lstStyle/>
        <a:p>
          <a:endParaRPr lang="en-US">
            <a:latin typeface="Calibri"/>
            <a:cs typeface="Calibri"/>
          </a:endParaRPr>
        </a:p>
      </dgm:t>
    </dgm:pt>
    <dgm:pt modelId="{961DE9C8-F8A0-4248-8656-554339764753}" type="sibTrans" cxnId="{ABD45593-6E5A-DB42-8CF2-62B425C52991}">
      <dgm:prSet/>
      <dgm:spPr/>
      <dgm:t>
        <a:bodyPr/>
        <a:lstStyle/>
        <a:p>
          <a:endParaRPr lang="en-US">
            <a:latin typeface="Calibri"/>
            <a:cs typeface="Calibri"/>
          </a:endParaRPr>
        </a:p>
      </dgm:t>
    </dgm:pt>
    <dgm:pt modelId="{46CE29F0-AD91-2F4D-AED5-9012B7979DD5}">
      <dgm:prSet/>
      <dgm:spPr/>
      <dgm:t>
        <a:bodyPr/>
        <a:lstStyle/>
        <a:p>
          <a:pPr rtl="0"/>
          <a:r>
            <a:rPr lang="en-US" dirty="0" smtClean="0">
              <a:latin typeface="Calibri"/>
              <a:cs typeface="Calibri"/>
            </a:rPr>
            <a:t>Check-In/Check-Out</a:t>
          </a:r>
          <a:endParaRPr lang="en-US" dirty="0">
            <a:latin typeface="Calibri"/>
            <a:cs typeface="Calibri"/>
          </a:endParaRPr>
        </a:p>
      </dgm:t>
    </dgm:pt>
    <dgm:pt modelId="{86CF8601-562F-7346-A814-216714B5643D}" type="parTrans" cxnId="{2D6AAB74-42F4-A14D-BE67-C13BF3ECF640}">
      <dgm:prSet/>
      <dgm:spPr/>
      <dgm:t>
        <a:bodyPr/>
        <a:lstStyle/>
        <a:p>
          <a:endParaRPr lang="en-US">
            <a:latin typeface="Calibri"/>
            <a:cs typeface="Calibri"/>
          </a:endParaRPr>
        </a:p>
      </dgm:t>
    </dgm:pt>
    <dgm:pt modelId="{0693A369-5296-4D4C-A4CF-EDB0AC887202}" type="sibTrans" cxnId="{2D6AAB74-42F4-A14D-BE67-C13BF3ECF640}">
      <dgm:prSet/>
      <dgm:spPr/>
      <dgm:t>
        <a:bodyPr/>
        <a:lstStyle/>
        <a:p>
          <a:endParaRPr lang="en-US">
            <a:latin typeface="Calibri"/>
            <a:cs typeface="Calibri"/>
          </a:endParaRPr>
        </a:p>
      </dgm:t>
    </dgm:pt>
    <dgm:pt modelId="{45C776C5-2420-FD4E-93B1-8C2208551E1A}">
      <dgm:prSet/>
      <dgm:spPr/>
      <dgm:t>
        <a:bodyPr/>
        <a:lstStyle/>
        <a:p>
          <a:pPr rtl="0"/>
          <a:r>
            <a:rPr lang="en-US" dirty="0" smtClean="0">
              <a:latin typeface="Calibri"/>
              <a:cs typeface="Calibri"/>
            </a:rPr>
            <a:t>Adult Mentoring Programs  </a:t>
          </a:r>
          <a:endParaRPr lang="en-US" dirty="0">
            <a:latin typeface="Calibri"/>
            <a:cs typeface="Calibri"/>
          </a:endParaRPr>
        </a:p>
      </dgm:t>
    </dgm:pt>
    <dgm:pt modelId="{2F68D29F-01E7-244D-824D-80F50E542FB8}" type="parTrans" cxnId="{A23ED527-1896-FB4F-8E20-06D7ED8F4A8C}">
      <dgm:prSet/>
      <dgm:spPr/>
      <dgm:t>
        <a:bodyPr/>
        <a:lstStyle/>
        <a:p>
          <a:endParaRPr lang="en-US">
            <a:latin typeface="Calibri"/>
            <a:cs typeface="Calibri"/>
          </a:endParaRPr>
        </a:p>
      </dgm:t>
    </dgm:pt>
    <dgm:pt modelId="{D42293A5-29D4-1F4C-90F6-4A905C980EF6}" type="sibTrans" cxnId="{A23ED527-1896-FB4F-8E20-06D7ED8F4A8C}">
      <dgm:prSet/>
      <dgm:spPr/>
      <dgm:t>
        <a:bodyPr/>
        <a:lstStyle/>
        <a:p>
          <a:endParaRPr lang="en-US">
            <a:latin typeface="Calibri"/>
            <a:cs typeface="Calibri"/>
          </a:endParaRPr>
        </a:p>
      </dgm:t>
    </dgm:pt>
    <dgm:pt modelId="{5D6D9881-7952-E345-BACC-15FA58A0F3A1}">
      <dgm:prSet/>
      <dgm:spPr/>
      <dgm:t>
        <a:bodyPr/>
        <a:lstStyle/>
        <a:p>
          <a:pPr rtl="0"/>
          <a:r>
            <a:rPr lang="en-US" dirty="0" smtClean="0">
              <a:solidFill>
                <a:schemeClr val="tx1"/>
              </a:solidFill>
              <a:latin typeface="Calibri"/>
              <a:cs typeface="Calibri"/>
            </a:rPr>
            <a:t>Access Peer Attention/Support:</a:t>
          </a:r>
          <a:endParaRPr lang="en-US" dirty="0">
            <a:solidFill>
              <a:schemeClr val="tx1"/>
            </a:solidFill>
            <a:latin typeface="Calibri"/>
            <a:cs typeface="Calibri"/>
          </a:endParaRPr>
        </a:p>
      </dgm:t>
    </dgm:pt>
    <dgm:pt modelId="{42DAF7EA-35B3-214B-9FA2-25206FC51B0A}" type="parTrans" cxnId="{4FAAE111-FCDB-3540-A687-87400C7466FC}">
      <dgm:prSet/>
      <dgm:spPr/>
      <dgm:t>
        <a:bodyPr/>
        <a:lstStyle/>
        <a:p>
          <a:endParaRPr lang="en-US">
            <a:latin typeface="Calibri"/>
            <a:cs typeface="Calibri"/>
          </a:endParaRPr>
        </a:p>
      </dgm:t>
    </dgm:pt>
    <dgm:pt modelId="{87EF3AC0-CA07-964E-B0A4-73963A1FFA84}" type="sibTrans" cxnId="{4FAAE111-FCDB-3540-A687-87400C7466FC}">
      <dgm:prSet/>
      <dgm:spPr/>
      <dgm:t>
        <a:bodyPr/>
        <a:lstStyle/>
        <a:p>
          <a:endParaRPr lang="en-US">
            <a:latin typeface="Calibri"/>
            <a:cs typeface="Calibri"/>
          </a:endParaRPr>
        </a:p>
      </dgm:t>
    </dgm:pt>
    <dgm:pt modelId="{C5D9E4B2-A192-0E49-9188-91F5C8201298}">
      <dgm:prSet/>
      <dgm:spPr/>
      <dgm:t>
        <a:bodyPr/>
        <a:lstStyle/>
        <a:p>
          <a:pPr rtl="0"/>
          <a:r>
            <a:rPr lang="en-US" dirty="0" smtClean="0">
              <a:latin typeface="Calibri"/>
              <a:cs typeface="Calibri"/>
            </a:rPr>
            <a:t>Social Skills Instruction</a:t>
          </a:r>
          <a:endParaRPr lang="en-US" dirty="0">
            <a:latin typeface="Calibri"/>
            <a:cs typeface="Calibri"/>
          </a:endParaRPr>
        </a:p>
      </dgm:t>
    </dgm:pt>
    <dgm:pt modelId="{4403D87F-9428-C14C-82C1-93B95A654998}" type="parTrans" cxnId="{348C63B8-3551-DC45-96D4-A0BA67382EF1}">
      <dgm:prSet/>
      <dgm:spPr/>
      <dgm:t>
        <a:bodyPr/>
        <a:lstStyle/>
        <a:p>
          <a:endParaRPr lang="en-US">
            <a:latin typeface="Calibri"/>
            <a:cs typeface="Calibri"/>
          </a:endParaRPr>
        </a:p>
      </dgm:t>
    </dgm:pt>
    <dgm:pt modelId="{2DDD1AF6-A49C-B846-95DF-2B30DE81AC17}" type="sibTrans" cxnId="{348C63B8-3551-DC45-96D4-A0BA67382EF1}">
      <dgm:prSet/>
      <dgm:spPr/>
      <dgm:t>
        <a:bodyPr/>
        <a:lstStyle/>
        <a:p>
          <a:endParaRPr lang="en-US">
            <a:latin typeface="Calibri"/>
            <a:cs typeface="Calibri"/>
          </a:endParaRPr>
        </a:p>
      </dgm:t>
    </dgm:pt>
    <dgm:pt modelId="{631CBA2F-BCE8-154A-A67A-D3B077EA42D8}">
      <dgm:prSet/>
      <dgm:spPr/>
      <dgm:t>
        <a:bodyPr/>
        <a:lstStyle/>
        <a:p>
          <a:pPr rtl="0"/>
          <a:r>
            <a:rPr lang="en-US" dirty="0" smtClean="0">
              <a:latin typeface="Calibri"/>
              <a:cs typeface="Calibri"/>
            </a:rPr>
            <a:t>Peer Mentoring</a:t>
          </a:r>
          <a:endParaRPr lang="en-US" dirty="0">
            <a:latin typeface="Calibri"/>
            <a:cs typeface="Calibri"/>
          </a:endParaRPr>
        </a:p>
      </dgm:t>
    </dgm:pt>
    <dgm:pt modelId="{4EF0BC65-8AF4-FA49-BE01-77B59C26022D}" type="parTrans" cxnId="{05CD0551-B99E-A541-A538-CFFD463CD129}">
      <dgm:prSet/>
      <dgm:spPr/>
      <dgm:t>
        <a:bodyPr/>
        <a:lstStyle/>
        <a:p>
          <a:endParaRPr lang="en-US">
            <a:latin typeface="Calibri"/>
            <a:cs typeface="Calibri"/>
          </a:endParaRPr>
        </a:p>
      </dgm:t>
    </dgm:pt>
    <dgm:pt modelId="{83793691-65A9-B14A-B551-8BFAC7CF75D9}" type="sibTrans" cxnId="{05CD0551-B99E-A541-A538-CFFD463CD129}">
      <dgm:prSet/>
      <dgm:spPr/>
      <dgm:t>
        <a:bodyPr/>
        <a:lstStyle/>
        <a:p>
          <a:endParaRPr lang="en-US">
            <a:latin typeface="Calibri"/>
            <a:cs typeface="Calibri"/>
          </a:endParaRPr>
        </a:p>
      </dgm:t>
    </dgm:pt>
    <dgm:pt modelId="{B2A341CF-FD01-5A4C-B509-5FCB186CA07E}">
      <dgm:prSet/>
      <dgm:spPr/>
      <dgm:t>
        <a:bodyPr/>
        <a:lstStyle/>
        <a:p>
          <a:pPr rtl="0"/>
          <a:r>
            <a:rPr lang="en-US" dirty="0" smtClean="0">
              <a:latin typeface="Calibri"/>
              <a:cs typeface="Calibri"/>
            </a:rPr>
            <a:t>Self-Monitoring with Peer Support (function: academic task escape)</a:t>
          </a:r>
          <a:endParaRPr lang="en-US" dirty="0">
            <a:latin typeface="Calibri"/>
            <a:cs typeface="Calibri"/>
          </a:endParaRPr>
        </a:p>
      </dgm:t>
    </dgm:pt>
    <dgm:pt modelId="{E9E7DF88-66D2-2049-A78D-AEB4DFACCC66}" type="parTrans" cxnId="{520664D1-7253-C341-992E-3DFF5DEA1936}">
      <dgm:prSet/>
      <dgm:spPr/>
      <dgm:t>
        <a:bodyPr/>
        <a:lstStyle/>
        <a:p>
          <a:endParaRPr lang="en-US">
            <a:latin typeface="Calibri"/>
            <a:cs typeface="Calibri"/>
          </a:endParaRPr>
        </a:p>
      </dgm:t>
    </dgm:pt>
    <dgm:pt modelId="{EA660811-344E-534F-99C3-A2860CAE13AE}" type="sibTrans" cxnId="{520664D1-7253-C341-992E-3DFF5DEA1936}">
      <dgm:prSet/>
      <dgm:spPr/>
      <dgm:t>
        <a:bodyPr/>
        <a:lstStyle/>
        <a:p>
          <a:endParaRPr lang="en-US">
            <a:latin typeface="Calibri"/>
            <a:cs typeface="Calibri"/>
          </a:endParaRPr>
        </a:p>
      </dgm:t>
    </dgm:pt>
    <dgm:pt modelId="{90505400-2825-D34B-9F06-777BB04BFDF9}">
      <dgm:prSet/>
      <dgm:spPr/>
      <dgm:t>
        <a:bodyPr/>
        <a:lstStyle/>
        <a:p>
          <a:pPr rtl="0"/>
          <a:r>
            <a:rPr lang="en-US" dirty="0" smtClean="0">
              <a:solidFill>
                <a:schemeClr val="tx1"/>
              </a:solidFill>
              <a:latin typeface="Calibri"/>
              <a:cs typeface="Calibri"/>
            </a:rPr>
            <a:t>Academic Skills Support </a:t>
          </a:r>
          <a:endParaRPr lang="en-US" dirty="0">
            <a:solidFill>
              <a:schemeClr val="tx1"/>
            </a:solidFill>
            <a:latin typeface="Calibri"/>
            <a:cs typeface="Calibri"/>
          </a:endParaRPr>
        </a:p>
      </dgm:t>
    </dgm:pt>
    <dgm:pt modelId="{D8012410-404B-6F47-ABD8-141F318BCA8B}" type="parTrans" cxnId="{A83FE644-0363-7847-9432-2FA9504AFBEF}">
      <dgm:prSet/>
      <dgm:spPr/>
      <dgm:t>
        <a:bodyPr/>
        <a:lstStyle/>
        <a:p>
          <a:endParaRPr lang="en-US">
            <a:latin typeface="Calibri"/>
            <a:cs typeface="Calibri"/>
          </a:endParaRPr>
        </a:p>
      </dgm:t>
    </dgm:pt>
    <dgm:pt modelId="{1F28B801-253D-2141-BD27-F4056BE04140}" type="sibTrans" cxnId="{A83FE644-0363-7847-9432-2FA9504AFBEF}">
      <dgm:prSet/>
      <dgm:spPr/>
      <dgm:t>
        <a:bodyPr/>
        <a:lstStyle/>
        <a:p>
          <a:endParaRPr lang="en-US">
            <a:latin typeface="Calibri"/>
            <a:cs typeface="Calibri"/>
          </a:endParaRPr>
        </a:p>
      </dgm:t>
    </dgm:pt>
    <dgm:pt modelId="{657CADFA-34E5-094A-B8E5-919D15046FCF}">
      <dgm:prSet/>
      <dgm:spPr/>
      <dgm:t>
        <a:bodyPr/>
        <a:lstStyle/>
        <a:p>
          <a:pPr rtl="0"/>
          <a:r>
            <a:rPr lang="en-US" dirty="0" smtClean="0">
              <a:latin typeface="Calibri"/>
              <a:cs typeface="Calibri"/>
            </a:rPr>
            <a:t>Organization/Homework planning support</a:t>
          </a:r>
          <a:endParaRPr lang="en-US" dirty="0">
            <a:latin typeface="Calibri"/>
            <a:cs typeface="Calibri"/>
          </a:endParaRPr>
        </a:p>
      </dgm:t>
    </dgm:pt>
    <dgm:pt modelId="{79D4D694-8B9D-6D4C-9BE2-4A950F64610B}" type="parTrans" cxnId="{6853F4A7-6982-574A-8D25-879C628BAC34}">
      <dgm:prSet/>
      <dgm:spPr/>
      <dgm:t>
        <a:bodyPr/>
        <a:lstStyle/>
        <a:p>
          <a:endParaRPr lang="en-US">
            <a:latin typeface="Calibri"/>
            <a:cs typeface="Calibri"/>
          </a:endParaRPr>
        </a:p>
      </dgm:t>
    </dgm:pt>
    <dgm:pt modelId="{1EE57026-C912-2447-8EED-A2B039880247}" type="sibTrans" cxnId="{6853F4A7-6982-574A-8D25-879C628BAC34}">
      <dgm:prSet/>
      <dgm:spPr/>
      <dgm:t>
        <a:bodyPr/>
        <a:lstStyle/>
        <a:p>
          <a:endParaRPr lang="en-US">
            <a:latin typeface="Calibri"/>
            <a:cs typeface="Calibri"/>
          </a:endParaRPr>
        </a:p>
      </dgm:t>
    </dgm:pt>
    <dgm:pt modelId="{CA292148-1A34-6F47-8E04-0373D35128AB}">
      <dgm:prSet/>
      <dgm:spPr/>
      <dgm:t>
        <a:bodyPr/>
        <a:lstStyle/>
        <a:p>
          <a:pPr rtl="0"/>
          <a:r>
            <a:rPr lang="en-US" dirty="0" smtClean="0">
              <a:latin typeface="Calibri"/>
              <a:cs typeface="Calibri"/>
            </a:rPr>
            <a:t>Homework completion club</a:t>
          </a:r>
          <a:endParaRPr lang="en-US" dirty="0">
            <a:latin typeface="Calibri"/>
            <a:cs typeface="Calibri"/>
          </a:endParaRPr>
        </a:p>
      </dgm:t>
    </dgm:pt>
    <dgm:pt modelId="{3EC4E6A2-E816-2242-8597-707439223834}" type="parTrans" cxnId="{3809006A-56D3-6049-8C45-D4D58C6B862E}">
      <dgm:prSet/>
      <dgm:spPr/>
      <dgm:t>
        <a:bodyPr/>
        <a:lstStyle/>
        <a:p>
          <a:endParaRPr lang="en-US">
            <a:latin typeface="Calibri"/>
            <a:cs typeface="Calibri"/>
          </a:endParaRPr>
        </a:p>
      </dgm:t>
    </dgm:pt>
    <dgm:pt modelId="{573101D1-499C-2D41-8DC0-C9D241AA8BAD}" type="sibTrans" cxnId="{3809006A-56D3-6049-8C45-D4D58C6B862E}">
      <dgm:prSet/>
      <dgm:spPr/>
      <dgm:t>
        <a:bodyPr/>
        <a:lstStyle/>
        <a:p>
          <a:endParaRPr lang="en-US">
            <a:latin typeface="Calibri"/>
            <a:cs typeface="Calibri"/>
          </a:endParaRPr>
        </a:p>
      </dgm:t>
    </dgm:pt>
    <dgm:pt modelId="{74BB1317-A11A-C44E-BD19-4E740AB1D5B5}">
      <dgm:prSet/>
      <dgm:spPr/>
      <dgm:t>
        <a:bodyPr/>
        <a:lstStyle/>
        <a:p>
          <a:pPr rtl="0"/>
          <a:r>
            <a:rPr lang="en-US" dirty="0" smtClean="0">
              <a:latin typeface="Calibri"/>
              <a:cs typeface="Calibri"/>
            </a:rPr>
            <a:t>Tutoring</a:t>
          </a:r>
          <a:endParaRPr lang="en-US" dirty="0">
            <a:latin typeface="Calibri"/>
            <a:cs typeface="Calibri"/>
          </a:endParaRPr>
        </a:p>
      </dgm:t>
    </dgm:pt>
    <dgm:pt modelId="{4A1DA514-C2BD-1B42-9F86-A68AFF7C4770}" type="parTrans" cxnId="{4F24043C-0B20-384B-9FE1-3B570253E817}">
      <dgm:prSet/>
      <dgm:spPr/>
      <dgm:t>
        <a:bodyPr/>
        <a:lstStyle/>
        <a:p>
          <a:endParaRPr lang="en-US">
            <a:latin typeface="Calibri"/>
            <a:cs typeface="Calibri"/>
          </a:endParaRPr>
        </a:p>
      </dgm:t>
    </dgm:pt>
    <dgm:pt modelId="{27C58703-1E38-E04A-B3DC-C2AB75ADBAB1}" type="sibTrans" cxnId="{4F24043C-0B20-384B-9FE1-3B570253E817}">
      <dgm:prSet/>
      <dgm:spPr/>
      <dgm:t>
        <a:bodyPr/>
        <a:lstStyle/>
        <a:p>
          <a:endParaRPr lang="en-US">
            <a:latin typeface="Calibri"/>
            <a:cs typeface="Calibri"/>
          </a:endParaRPr>
        </a:p>
      </dgm:t>
    </dgm:pt>
    <dgm:pt modelId="{2CB708EC-E188-5447-964E-40B2FA2F2334}" type="pres">
      <dgm:prSet presAssocID="{606A1363-B6BA-AF41-BACF-264D6FAE2F2E}" presName="linear" presStyleCnt="0">
        <dgm:presLayoutVars>
          <dgm:dir/>
          <dgm:animLvl val="lvl"/>
          <dgm:resizeHandles val="exact"/>
        </dgm:presLayoutVars>
      </dgm:prSet>
      <dgm:spPr/>
      <dgm:t>
        <a:bodyPr/>
        <a:lstStyle/>
        <a:p>
          <a:endParaRPr lang="en-US"/>
        </a:p>
      </dgm:t>
    </dgm:pt>
    <dgm:pt modelId="{398632BB-A666-A140-8056-5556056DAE32}" type="pres">
      <dgm:prSet presAssocID="{C1194A1B-1A3A-D141-8144-1CAAEAF59774}" presName="parentLin" presStyleCnt="0"/>
      <dgm:spPr/>
      <dgm:t>
        <a:bodyPr/>
        <a:lstStyle/>
        <a:p>
          <a:endParaRPr lang="en-US"/>
        </a:p>
      </dgm:t>
    </dgm:pt>
    <dgm:pt modelId="{FE58F101-890B-5643-A2D1-13B29CDC43A0}" type="pres">
      <dgm:prSet presAssocID="{C1194A1B-1A3A-D141-8144-1CAAEAF59774}" presName="parentLeftMargin" presStyleLbl="node1" presStyleIdx="0" presStyleCnt="3"/>
      <dgm:spPr/>
      <dgm:t>
        <a:bodyPr/>
        <a:lstStyle/>
        <a:p>
          <a:endParaRPr lang="en-US"/>
        </a:p>
      </dgm:t>
    </dgm:pt>
    <dgm:pt modelId="{5A1480F1-2662-A840-8BC9-23BE5E02EA76}" type="pres">
      <dgm:prSet presAssocID="{C1194A1B-1A3A-D141-8144-1CAAEAF59774}" presName="parentText" presStyleLbl="node1" presStyleIdx="0" presStyleCnt="3">
        <dgm:presLayoutVars>
          <dgm:chMax val="0"/>
          <dgm:bulletEnabled val="1"/>
        </dgm:presLayoutVars>
      </dgm:prSet>
      <dgm:spPr/>
      <dgm:t>
        <a:bodyPr/>
        <a:lstStyle/>
        <a:p>
          <a:endParaRPr lang="en-US"/>
        </a:p>
      </dgm:t>
    </dgm:pt>
    <dgm:pt modelId="{1EF7F98E-94A5-044A-81AE-46D01D2731CA}" type="pres">
      <dgm:prSet presAssocID="{C1194A1B-1A3A-D141-8144-1CAAEAF59774}" presName="negativeSpace" presStyleCnt="0"/>
      <dgm:spPr/>
      <dgm:t>
        <a:bodyPr/>
        <a:lstStyle/>
        <a:p>
          <a:endParaRPr lang="en-US"/>
        </a:p>
      </dgm:t>
    </dgm:pt>
    <dgm:pt modelId="{F34D5258-58A9-F143-B270-6BA29D98AF8E}" type="pres">
      <dgm:prSet presAssocID="{C1194A1B-1A3A-D141-8144-1CAAEAF59774}" presName="childText" presStyleLbl="conFgAcc1" presStyleIdx="0" presStyleCnt="3">
        <dgm:presLayoutVars>
          <dgm:bulletEnabled val="1"/>
        </dgm:presLayoutVars>
      </dgm:prSet>
      <dgm:spPr/>
      <dgm:t>
        <a:bodyPr/>
        <a:lstStyle/>
        <a:p>
          <a:endParaRPr lang="en-US"/>
        </a:p>
      </dgm:t>
    </dgm:pt>
    <dgm:pt modelId="{0346DDB3-166A-F34F-998C-5BC05168887A}" type="pres">
      <dgm:prSet presAssocID="{961DE9C8-F8A0-4248-8656-554339764753}" presName="spaceBetweenRectangles" presStyleCnt="0"/>
      <dgm:spPr/>
      <dgm:t>
        <a:bodyPr/>
        <a:lstStyle/>
        <a:p>
          <a:endParaRPr lang="en-US"/>
        </a:p>
      </dgm:t>
    </dgm:pt>
    <dgm:pt modelId="{A9EC70D9-FCD4-8D4C-824F-7BD5921690EF}" type="pres">
      <dgm:prSet presAssocID="{5D6D9881-7952-E345-BACC-15FA58A0F3A1}" presName="parentLin" presStyleCnt="0"/>
      <dgm:spPr/>
      <dgm:t>
        <a:bodyPr/>
        <a:lstStyle/>
        <a:p>
          <a:endParaRPr lang="en-US"/>
        </a:p>
      </dgm:t>
    </dgm:pt>
    <dgm:pt modelId="{80F2DF49-3938-334F-A3D2-28DEEB7B8115}" type="pres">
      <dgm:prSet presAssocID="{5D6D9881-7952-E345-BACC-15FA58A0F3A1}" presName="parentLeftMargin" presStyleLbl="node1" presStyleIdx="0" presStyleCnt="3"/>
      <dgm:spPr/>
      <dgm:t>
        <a:bodyPr/>
        <a:lstStyle/>
        <a:p>
          <a:endParaRPr lang="en-US"/>
        </a:p>
      </dgm:t>
    </dgm:pt>
    <dgm:pt modelId="{D018D51C-113A-6640-825F-3DBAEF172076}" type="pres">
      <dgm:prSet presAssocID="{5D6D9881-7952-E345-BACC-15FA58A0F3A1}" presName="parentText" presStyleLbl="node1" presStyleIdx="1" presStyleCnt="3">
        <dgm:presLayoutVars>
          <dgm:chMax val="0"/>
          <dgm:bulletEnabled val="1"/>
        </dgm:presLayoutVars>
      </dgm:prSet>
      <dgm:spPr/>
      <dgm:t>
        <a:bodyPr/>
        <a:lstStyle/>
        <a:p>
          <a:endParaRPr lang="en-US"/>
        </a:p>
      </dgm:t>
    </dgm:pt>
    <dgm:pt modelId="{DFE3290C-EC80-C549-8335-C43290033103}" type="pres">
      <dgm:prSet presAssocID="{5D6D9881-7952-E345-BACC-15FA58A0F3A1}" presName="negativeSpace" presStyleCnt="0"/>
      <dgm:spPr/>
      <dgm:t>
        <a:bodyPr/>
        <a:lstStyle/>
        <a:p>
          <a:endParaRPr lang="en-US"/>
        </a:p>
      </dgm:t>
    </dgm:pt>
    <dgm:pt modelId="{1A56BD32-BE7C-674E-8EDC-99F64E24C8AA}" type="pres">
      <dgm:prSet presAssocID="{5D6D9881-7952-E345-BACC-15FA58A0F3A1}" presName="childText" presStyleLbl="conFgAcc1" presStyleIdx="1" presStyleCnt="3">
        <dgm:presLayoutVars>
          <dgm:bulletEnabled val="1"/>
        </dgm:presLayoutVars>
      </dgm:prSet>
      <dgm:spPr/>
      <dgm:t>
        <a:bodyPr/>
        <a:lstStyle/>
        <a:p>
          <a:endParaRPr lang="en-US"/>
        </a:p>
      </dgm:t>
    </dgm:pt>
    <dgm:pt modelId="{90E80BE0-3D06-1A4E-8E27-4B098112041D}" type="pres">
      <dgm:prSet presAssocID="{87EF3AC0-CA07-964E-B0A4-73963A1FFA84}" presName="spaceBetweenRectangles" presStyleCnt="0"/>
      <dgm:spPr/>
      <dgm:t>
        <a:bodyPr/>
        <a:lstStyle/>
        <a:p>
          <a:endParaRPr lang="en-US"/>
        </a:p>
      </dgm:t>
    </dgm:pt>
    <dgm:pt modelId="{00978D6F-B3F7-5A4F-93B7-A05799567DD4}" type="pres">
      <dgm:prSet presAssocID="{90505400-2825-D34B-9F06-777BB04BFDF9}" presName="parentLin" presStyleCnt="0"/>
      <dgm:spPr/>
      <dgm:t>
        <a:bodyPr/>
        <a:lstStyle/>
        <a:p>
          <a:endParaRPr lang="en-US"/>
        </a:p>
      </dgm:t>
    </dgm:pt>
    <dgm:pt modelId="{6249C92F-DDB5-FC41-8D09-C559CBC433FE}" type="pres">
      <dgm:prSet presAssocID="{90505400-2825-D34B-9F06-777BB04BFDF9}" presName="parentLeftMargin" presStyleLbl="node1" presStyleIdx="1" presStyleCnt="3"/>
      <dgm:spPr/>
      <dgm:t>
        <a:bodyPr/>
        <a:lstStyle/>
        <a:p>
          <a:endParaRPr lang="en-US"/>
        </a:p>
      </dgm:t>
    </dgm:pt>
    <dgm:pt modelId="{3DE29DC4-51D3-A942-9F79-A3A150AF3609}" type="pres">
      <dgm:prSet presAssocID="{90505400-2825-D34B-9F06-777BB04BFDF9}" presName="parentText" presStyleLbl="node1" presStyleIdx="2" presStyleCnt="3">
        <dgm:presLayoutVars>
          <dgm:chMax val="0"/>
          <dgm:bulletEnabled val="1"/>
        </dgm:presLayoutVars>
      </dgm:prSet>
      <dgm:spPr/>
      <dgm:t>
        <a:bodyPr/>
        <a:lstStyle/>
        <a:p>
          <a:endParaRPr lang="en-US"/>
        </a:p>
      </dgm:t>
    </dgm:pt>
    <dgm:pt modelId="{8EBB75D0-2705-F646-A321-18648621A4FD}" type="pres">
      <dgm:prSet presAssocID="{90505400-2825-D34B-9F06-777BB04BFDF9}" presName="negativeSpace" presStyleCnt="0"/>
      <dgm:spPr/>
      <dgm:t>
        <a:bodyPr/>
        <a:lstStyle/>
        <a:p>
          <a:endParaRPr lang="en-US"/>
        </a:p>
      </dgm:t>
    </dgm:pt>
    <dgm:pt modelId="{D69F45BF-AECB-B840-8351-71A65C8B2F03}" type="pres">
      <dgm:prSet presAssocID="{90505400-2825-D34B-9F06-777BB04BFDF9}" presName="childText" presStyleLbl="conFgAcc1" presStyleIdx="2" presStyleCnt="3">
        <dgm:presLayoutVars>
          <dgm:bulletEnabled val="1"/>
        </dgm:presLayoutVars>
      </dgm:prSet>
      <dgm:spPr/>
      <dgm:t>
        <a:bodyPr/>
        <a:lstStyle/>
        <a:p>
          <a:endParaRPr lang="en-US"/>
        </a:p>
      </dgm:t>
    </dgm:pt>
  </dgm:ptLst>
  <dgm:cxnLst>
    <dgm:cxn modelId="{B8717BF3-B7E3-F14C-B14F-0A8D99C6F274}" type="presOf" srcId="{606A1363-B6BA-AF41-BACF-264D6FAE2F2E}" destId="{2CB708EC-E188-5447-964E-40B2FA2F2334}" srcOrd="0" destOrd="0" presId="urn:microsoft.com/office/officeart/2005/8/layout/list1"/>
    <dgm:cxn modelId="{A83FE644-0363-7847-9432-2FA9504AFBEF}" srcId="{606A1363-B6BA-AF41-BACF-264D6FAE2F2E}" destId="{90505400-2825-D34B-9F06-777BB04BFDF9}" srcOrd="2" destOrd="0" parTransId="{D8012410-404B-6F47-ABD8-141F318BCA8B}" sibTransId="{1F28B801-253D-2141-BD27-F4056BE04140}"/>
    <dgm:cxn modelId="{ABD45593-6E5A-DB42-8CF2-62B425C52991}" srcId="{606A1363-B6BA-AF41-BACF-264D6FAE2F2E}" destId="{C1194A1B-1A3A-D141-8144-1CAAEAF59774}" srcOrd="0" destOrd="0" parTransId="{8D0AD08C-C307-F847-A750-DCF6F84AAE3B}" sibTransId="{961DE9C8-F8A0-4248-8656-554339764753}"/>
    <dgm:cxn modelId="{BC33924A-AA65-484D-B328-822DF75F968D}" type="presOf" srcId="{90505400-2825-D34B-9F06-777BB04BFDF9}" destId="{6249C92F-DDB5-FC41-8D09-C559CBC433FE}" srcOrd="0" destOrd="0" presId="urn:microsoft.com/office/officeart/2005/8/layout/list1"/>
    <dgm:cxn modelId="{4FAAE111-FCDB-3540-A687-87400C7466FC}" srcId="{606A1363-B6BA-AF41-BACF-264D6FAE2F2E}" destId="{5D6D9881-7952-E345-BACC-15FA58A0F3A1}" srcOrd="1" destOrd="0" parTransId="{42DAF7EA-35B3-214B-9FA2-25206FC51B0A}" sibTransId="{87EF3AC0-CA07-964E-B0A4-73963A1FFA84}"/>
    <dgm:cxn modelId="{1B24F517-2A7B-A344-BED5-01E5CB7D4604}" type="presOf" srcId="{C1194A1B-1A3A-D141-8144-1CAAEAF59774}" destId="{FE58F101-890B-5643-A2D1-13B29CDC43A0}" srcOrd="0" destOrd="0" presId="urn:microsoft.com/office/officeart/2005/8/layout/list1"/>
    <dgm:cxn modelId="{DC99CD8A-F905-BF4F-97A4-9E18B770D076}" type="presOf" srcId="{90505400-2825-D34B-9F06-777BB04BFDF9}" destId="{3DE29DC4-51D3-A942-9F79-A3A150AF3609}" srcOrd="1" destOrd="0" presId="urn:microsoft.com/office/officeart/2005/8/layout/list1"/>
    <dgm:cxn modelId="{D9F91A7D-B272-CE4D-BBE7-46B0F0EFB71A}" type="presOf" srcId="{74BB1317-A11A-C44E-BD19-4E740AB1D5B5}" destId="{D69F45BF-AECB-B840-8351-71A65C8B2F03}" srcOrd="0" destOrd="2" presId="urn:microsoft.com/office/officeart/2005/8/layout/list1"/>
    <dgm:cxn modelId="{4F24043C-0B20-384B-9FE1-3B570253E817}" srcId="{90505400-2825-D34B-9F06-777BB04BFDF9}" destId="{74BB1317-A11A-C44E-BD19-4E740AB1D5B5}" srcOrd="2" destOrd="0" parTransId="{4A1DA514-C2BD-1B42-9F86-A68AFF7C4770}" sibTransId="{27C58703-1E38-E04A-B3DC-C2AB75ADBAB1}"/>
    <dgm:cxn modelId="{2D6AAB74-42F4-A14D-BE67-C13BF3ECF640}" srcId="{C1194A1B-1A3A-D141-8144-1CAAEAF59774}" destId="{46CE29F0-AD91-2F4D-AED5-9012B7979DD5}" srcOrd="0" destOrd="0" parTransId="{86CF8601-562F-7346-A814-216714B5643D}" sibTransId="{0693A369-5296-4D4C-A4CF-EDB0AC887202}"/>
    <dgm:cxn modelId="{045A2C35-B7A9-B64E-ABB2-B69E1D51E12D}" type="presOf" srcId="{45C776C5-2420-FD4E-93B1-8C2208551E1A}" destId="{F34D5258-58A9-F143-B270-6BA29D98AF8E}" srcOrd="0" destOrd="1" presId="urn:microsoft.com/office/officeart/2005/8/layout/list1"/>
    <dgm:cxn modelId="{A23ED527-1896-FB4F-8E20-06D7ED8F4A8C}" srcId="{C1194A1B-1A3A-D141-8144-1CAAEAF59774}" destId="{45C776C5-2420-FD4E-93B1-8C2208551E1A}" srcOrd="1" destOrd="0" parTransId="{2F68D29F-01E7-244D-824D-80F50E542FB8}" sibTransId="{D42293A5-29D4-1F4C-90F6-4A905C980EF6}"/>
    <dgm:cxn modelId="{CA779981-268E-0243-93B3-27FF5C759AB1}" type="presOf" srcId="{631CBA2F-BCE8-154A-A67A-D3B077EA42D8}" destId="{1A56BD32-BE7C-674E-8EDC-99F64E24C8AA}" srcOrd="0" destOrd="1" presId="urn:microsoft.com/office/officeart/2005/8/layout/list1"/>
    <dgm:cxn modelId="{BB23C92A-2CD5-3B47-9AE4-9DBE92E683BC}" type="presOf" srcId="{5D6D9881-7952-E345-BACC-15FA58A0F3A1}" destId="{D018D51C-113A-6640-825F-3DBAEF172076}" srcOrd="1" destOrd="0" presId="urn:microsoft.com/office/officeart/2005/8/layout/list1"/>
    <dgm:cxn modelId="{72DC31F8-DDBD-7841-B654-72471D792E97}" type="presOf" srcId="{5D6D9881-7952-E345-BACC-15FA58A0F3A1}" destId="{80F2DF49-3938-334F-A3D2-28DEEB7B8115}" srcOrd="0" destOrd="0" presId="urn:microsoft.com/office/officeart/2005/8/layout/list1"/>
    <dgm:cxn modelId="{6853F4A7-6982-574A-8D25-879C628BAC34}" srcId="{90505400-2825-D34B-9F06-777BB04BFDF9}" destId="{657CADFA-34E5-094A-B8E5-919D15046FCF}" srcOrd="0" destOrd="0" parTransId="{79D4D694-8B9D-6D4C-9BE2-4A950F64610B}" sibTransId="{1EE57026-C912-2447-8EED-A2B039880247}"/>
    <dgm:cxn modelId="{0E36FE92-E930-C143-A9C0-2ACACB20653C}" type="presOf" srcId="{B2A341CF-FD01-5A4C-B509-5FCB186CA07E}" destId="{1A56BD32-BE7C-674E-8EDC-99F64E24C8AA}" srcOrd="0" destOrd="2" presId="urn:microsoft.com/office/officeart/2005/8/layout/list1"/>
    <dgm:cxn modelId="{3809006A-56D3-6049-8C45-D4D58C6B862E}" srcId="{90505400-2825-D34B-9F06-777BB04BFDF9}" destId="{CA292148-1A34-6F47-8E04-0373D35128AB}" srcOrd="1" destOrd="0" parTransId="{3EC4E6A2-E816-2242-8597-707439223834}" sibTransId="{573101D1-499C-2D41-8DC0-C9D241AA8BAD}"/>
    <dgm:cxn modelId="{9937CD10-A8DB-4144-8730-0E032F769D41}" type="presOf" srcId="{C1194A1B-1A3A-D141-8144-1CAAEAF59774}" destId="{5A1480F1-2662-A840-8BC9-23BE5E02EA76}" srcOrd="1" destOrd="0" presId="urn:microsoft.com/office/officeart/2005/8/layout/list1"/>
    <dgm:cxn modelId="{520664D1-7253-C341-992E-3DFF5DEA1936}" srcId="{5D6D9881-7952-E345-BACC-15FA58A0F3A1}" destId="{B2A341CF-FD01-5A4C-B509-5FCB186CA07E}" srcOrd="2" destOrd="0" parTransId="{E9E7DF88-66D2-2049-A78D-AEB4DFACCC66}" sibTransId="{EA660811-344E-534F-99C3-A2860CAE13AE}"/>
    <dgm:cxn modelId="{C4616AEF-5DB1-734C-B6A2-3C4AB3B91C31}" type="presOf" srcId="{CA292148-1A34-6F47-8E04-0373D35128AB}" destId="{D69F45BF-AECB-B840-8351-71A65C8B2F03}" srcOrd="0" destOrd="1" presId="urn:microsoft.com/office/officeart/2005/8/layout/list1"/>
    <dgm:cxn modelId="{7FB9BC66-7B48-694C-9513-38563AC5C5A0}" type="presOf" srcId="{46CE29F0-AD91-2F4D-AED5-9012B7979DD5}" destId="{F34D5258-58A9-F143-B270-6BA29D98AF8E}" srcOrd="0" destOrd="0" presId="urn:microsoft.com/office/officeart/2005/8/layout/list1"/>
    <dgm:cxn modelId="{E4BD2FE1-7A4B-E642-8825-D10E2AA01AB0}" type="presOf" srcId="{657CADFA-34E5-094A-B8E5-919D15046FCF}" destId="{D69F45BF-AECB-B840-8351-71A65C8B2F03}" srcOrd="0" destOrd="0" presId="urn:microsoft.com/office/officeart/2005/8/layout/list1"/>
    <dgm:cxn modelId="{05CD0551-B99E-A541-A538-CFFD463CD129}" srcId="{5D6D9881-7952-E345-BACC-15FA58A0F3A1}" destId="{631CBA2F-BCE8-154A-A67A-D3B077EA42D8}" srcOrd="1" destOrd="0" parTransId="{4EF0BC65-8AF4-FA49-BE01-77B59C26022D}" sibTransId="{83793691-65A9-B14A-B551-8BFAC7CF75D9}"/>
    <dgm:cxn modelId="{348C63B8-3551-DC45-96D4-A0BA67382EF1}" srcId="{5D6D9881-7952-E345-BACC-15FA58A0F3A1}" destId="{C5D9E4B2-A192-0E49-9188-91F5C8201298}" srcOrd="0" destOrd="0" parTransId="{4403D87F-9428-C14C-82C1-93B95A654998}" sibTransId="{2DDD1AF6-A49C-B846-95DF-2B30DE81AC17}"/>
    <dgm:cxn modelId="{38E3A26C-88E2-0F4F-A83D-E2B42943ED38}" type="presOf" srcId="{C5D9E4B2-A192-0E49-9188-91F5C8201298}" destId="{1A56BD32-BE7C-674E-8EDC-99F64E24C8AA}" srcOrd="0" destOrd="0" presId="urn:microsoft.com/office/officeart/2005/8/layout/list1"/>
    <dgm:cxn modelId="{009AABCF-7C39-104B-A2D8-35119904D462}" type="presParOf" srcId="{2CB708EC-E188-5447-964E-40B2FA2F2334}" destId="{398632BB-A666-A140-8056-5556056DAE32}" srcOrd="0" destOrd="0" presId="urn:microsoft.com/office/officeart/2005/8/layout/list1"/>
    <dgm:cxn modelId="{B7E05AF5-89EC-1A44-8C83-3F12FA0F5026}" type="presParOf" srcId="{398632BB-A666-A140-8056-5556056DAE32}" destId="{FE58F101-890B-5643-A2D1-13B29CDC43A0}" srcOrd="0" destOrd="0" presId="urn:microsoft.com/office/officeart/2005/8/layout/list1"/>
    <dgm:cxn modelId="{EC0BBFE7-425A-BA4B-B159-47F0035C6652}" type="presParOf" srcId="{398632BB-A666-A140-8056-5556056DAE32}" destId="{5A1480F1-2662-A840-8BC9-23BE5E02EA76}" srcOrd="1" destOrd="0" presId="urn:microsoft.com/office/officeart/2005/8/layout/list1"/>
    <dgm:cxn modelId="{202AEA0D-DBBD-CD49-9C4E-EC8285BFC876}" type="presParOf" srcId="{2CB708EC-E188-5447-964E-40B2FA2F2334}" destId="{1EF7F98E-94A5-044A-81AE-46D01D2731CA}" srcOrd="1" destOrd="0" presId="urn:microsoft.com/office/officeart/2005/8/layout/list1"/>
    <dgm:cxn modelId="{432C7EA6-3B7D-BF4E-BE46-538A3448C59D}" type="presParOf" srcId="{2CB708EC-E188-5447-964E-40B2FA2F2334}" destId="{F34D5258-58A9-F143-B270-6BA29D98AF8E}" srcOrd="2" destOrd="0" presId="urn:microsoft.com/office/officeart/2005/8/layout/list1"/>
    <dgm:cxn modelId="{9807E4AE-9A4D-604B-A801-0DB2783ED68A}" type="presParOf" srcId="{2CB708EC-E188-5447-964E-40B2FA2F2334}" destId="{0346DDB3-166A-F34F-998C-5BC05168887A}" srcOrd="3" destOrd="0" presId="urn:microsoft.com/office/officeart/2005/8/layout/list1"/>
    <dgm:cxn modelId="{B78436AA-F130-0A44-BA81-952EC62D8379}" type="presParOf" srcId="{2CB708EC-E188-5447-964E-40B2FA2F2334}" destId="{A9EC70D9-FCD4-8D4C-824F-7BD5921690EF}" srcOrd="4" destOrd="0" presId="urn:microsoft.com/office/officeart/2005/8/layout/list1"/>
    <dgm:cxn modelId="{8FBFFDF5-DB04-6F4A-B9DA-53EA1DC19429}" type="presParOf" srcId="{A9EC70D9-FCD4-8D4C-824F-7BD5921690EF}" destId="{80F2DF49-3938-334F-A3D2-28DEEB7B8115}" srcOrd="0" destOrd="0" presId="urn:microsoft.com/office/officeart/2005/8/layout/list1"/>
    <dgm:cxn modelId="{17847602-B1F3-564D-8804-7536C09B6BA1}" type="presParOf" srcId="{A9EC70D9-FCD4-8D4C-824F-7BD5921690EF}" destId="{D018D51C-113A-6640-825F-3DBAEF172076}" srcOrd="1" destOrd="0" presId="urn:microsoft.com/office/officeart/2005/8/layout/list1"/>
    <dgm:cxn modelId="{9FB0F4F3-C5A2-D64D-8899-3D1B0C90DF37}" type="presParOf" srcId="{2CB708EC-E188-5447-964E-40B2FA2F2334}" destId="{DFE3290C-EC80-C549-8335-C43290033103}" srcOrd="5" destOrd="0" presId="urn:microsoft.com/office/officeart/2005/8/layout/list1"/>
    <dgm:cxn modelId="{F11286FF-3CA3-1547-9597-83588B59EDE0}" type="presParOf" srcId="{2CB708EC-E188-5447-964E-40B2FA2F2334}" destId="{1A56BD32-BE7C-674E-8EDC-99F64E24C8AA}" srcOrd="6" destOrd="0" presId="urn:microsoft.com/office/officeart/2005/8/layout/list1"/>
    <dgm:cxn modelId="{C531CB01-949A-6540-82C8-D902FAA721CF}" type="presParOf" srcId="{2CB708EC-E188-5447-964E-40B2FA2F2334}" destId="{90E80BE0-3D06-1A4E-8E27-4B098112041D}" srcOrd="7" destOrd="0" presId="urn:microsoft.com/office/officeart/2005/8/layout/list1"/>
    <dgm:cxn modelId="{2B170800-4172-1641-9E1C-87A4718F56ED}" type="presParOf" srcId="{2CB708EC-E188-5447-964E-40B2FA2F2334}" destId="{00978D6F-B3F7-5A4F-93B7-A05799567DD4}" srcOrd="8" destOrd="0" presId="urn:microsoft.com/office/officeart/2005/8/layout/list1"/>
    <dgm:cxn modelId="{7ED18BF3-994C-B449-928A-8F9BD63D06C9}" type="presParOf" srcId="{00978D6F-B3F7-5A4F-93B7-A05799567DD4}" destId="{6249C92F-DDB5-FC41-8D09-C559CBC433FE}" srcOrd="0" destOrd="0" presId="urn:microsoft.com/office/officeart/2005/8/layout/list1"/>
    <dgm:cxn modelId="{F912D278-5258-2D4B-BBA2-E91F8C67B750}" type="presParOf" srcId="{00978D6F-B3F7-5A4F-93B7-A05799567DD4}" destId="{3DE29DC4-51D3-A942-9F79-A3A150AF3609}" srcOrd="1" destOrd="0" presId="urn:microsoft.com/office/officeart/2005/8/layout/list1"/>
    <dgm:cxn modelId="{6D69FCE1-6740-4748-8114-832672CB9B61}" type="presParOf" srcId="{2CB708EC-E188-5447-964E-40B2FA2F2334}" destId="{8EBB75D0-2705-F646-A321-18648621A4FD}" srcOrd="9" destOrd="0" presId="urn:microsoft.com/office/officeart/2005/8/layout/list1"/>
    <dgm:cxn modelId="{D4B84447-22FB-094A-BCCB-10FC51724D4A}" type="presParOf" srcId="{2CB708EC-E188-5447-964E-40B2FA2F2334}" destId="{D69F45BF-AECB-B840-8351-71A65C8B2F03}"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9134C63-D848-A044-8418-6DBBF6BF663D}" type="doc">
      <dgm:prSet loTypeId="urn:microsoft.com/office/officeart/2005/8/layout/cycle2" loCatId="" qsTypeId="urn:microsoft.com/office/officeart/2005/8/quickstyle/simple1" qsCatId="simple" csTypeId="urn:microsoft.com/office/officeart/2005/8/colors/colorful1#4" csCatId="colorful" phldr="1"/>
      <dgm:spPr/>
      <dgm:t>
        <a:bodyPr/>
        <a:lstStyle/>
        <a:p>
          <a:endParaRPr lang="en-US"/>
        </a:p>
      </dgm:t>
    </dgm:pt>
    <dgm:pt modelId="{31FC6D81-70E0-2343-86B9-088B4D0071AC}">
      <dgm:prSet phldrT="[Text]" custT="1"/>
      <dgm:spPr/>
      <dgm:t>
        <a:bodyPr/>
        <a:lstStyle/>
        <a:p>
          <a:r>
            <a:rPr lang="en-US" sz="2000" dirty="0" smtClean="0"/>
            <a:t>1 Teaming</a:t>
          </a:r>
          <a:endParaRPr lang="en-US" sz="2000" dirty="0"/>
        </a:p>
      </dgm:t>
    </dgm:pt>
    <dgm:pt modelId="{7DE89E21-1908-A84A-A233-D622A1621D79}" type="parTrans" cxnId="{2A86BE0D-4945-7343-B242-FCEE91E105F8}">
      <dgm:prSet/>
      <dgm:spPr/>
      <dgm:t>
        <a:bodyPr/>
        <a:lstStyle/>
        <a:p>
          <a:endParaRPr lang="en-US" sz="1800"/>
        </a:p>
      </dgm:t>
    </dgm:pt>
    <dgm:pt modelId="{F225DDC2-6AB1-7049-BB6C-A99BB5ED76D5}" type="sibTrans" cxnId="{2A86BE0D-4945-7343-B242-FCEE91E105F8}">
      <dgm:prSet custT="1"/>
      <dgm:spPr/>
      <dgm:t>
        <a:bodyPr/>
        <a:lstStyle/>
        <a:p>
          <a:endParaRPr lang="en-US" sz="1100"/>
        </a:p>
      </dgm:t>
    </dgm:pt>
    <dgm:pt modelId="{0A0B5E5B-2932-764E-AE4C-906BAF234D2F}">
      <dgm:prSet phldrT="[Text]" custT="1"/>
      <dgm:spPr/>
      <dgm:t>
        <a:bodyPr/>
        <a:lstStyle/>
        <a:p>
          <a:r>
            <a:rPr lang="en-US" sz="2000" dirty="0" smtClean="0"/>
            <a:t>2 Goals</a:t>
          </a:r>
          <a:endParaRPr lang="en-US" sz="2000" dirty="0"/>
        </a:p>
      </dgm:t>
    </dgm:pt>
    <dgm:pt modelId="{77D3A009-CCB4-A345-A9D1-B194EF3F7062}" type="parTrans" cxnId="{882511CF-0789-294E-A08B-D37BA458A21A}">
      <dgm:prSet/>
      <dgm:spPr/>
      <dgm:t>
        <a:bodyPr/>
        <a:lstStyle/>
        <a:p>
          <a:endParaRPr lang="en-US" sz="1800"/>
        </a:p>
      </dgm:t>
    </dgm:pt>
    <dgm:pt modelId="{B5096505-7EAF-2F41-95AE-25ECC9457B38}" type="sibTrans" cxnId="{882511CF-0789-294E-A08B-D37BA458A21A}">
      <dgm:prSet custT="1"/>
      <dgm:spPr/>
      <dgm:t>
        <a:bodyPr/>
        <a:lstStyle/>
        <a:p>
          <a:endParaRPr lang="en-US" sz="1100"/>
        </a:p>
      </dgm:t>
    </dgm:pt>
    <dgm:pt modelId="{1AC0F6C6-F176-7C4F-A69B-F19F424AA732}">
      <dgm:prSet phldrT="[Text]" custT="1"/>
      <dgm:spPr/>
      <dgm:t>
        <a:bodyPr/>
        <a:lstStyle/>
        <a:p>
          <a:r>
            <a:rPr lang="en-US" sz="2000" dirty="0" smtClean="0"/>
            <a:t>3 Assessment (FBA)</a:t>
          </a:r>
          <a:endParaRPr lang="en-US" sz="2000" dirty="0"/>
        </a:p>
      </dgm:t>
    </dgm:pt>
    <dgm:pt modelId="{E958BB26-EA35-814F-9F0F-AE21BDB3BC91}" type="parTrans" cxnId="{A578C5DB-173B-2C41-81B9-71AFB51D0560}">
      <dgm:prSet/>
      <dgm:spPr/>
      <dgm:t>
        <a:bodyPr/>
        <a:lstStyle/>
        <a:p>
          <a:endParaRPr lang="en-US" sz="1800"/>
        </a:p>
      </dgm:t>
    </dgm:pt>
    <dgm:pt modelId="{ABE24B52-C314-AE40-837F-2A3845F26899}" type="sibTrans" cxnId="{A578C5DB-173B-2C41-81B9-71AFB51D0560}">
      <dgm:prSet custT="1"/>
      <dgm:spPr/>
      <dgm:t>
        <a:bodyPr/>
        <a:lstStyle/>
        <a:p>
          <a:endParaRPr lang="en-US" sz="1100"/>
        </a:p>
      </dgm:t>
    </dgm:pt>
    <dgm:pt modelId="{BDF05EAA-B0EA-5849-AE1B-0C210E6163FE}">
      <dgm:prSet phldrT="[Text]" custT="1"/>
      <dgm:spPr/>
      <dgm:t>
        <a:bodyPr/>
        <a:lstStyle/>
        <a:p>
          <a:r>
            <a:rPr lang="en-US" sz="1800" dirty="0" smtClean="0"/>
            <a:t>4 Intervention (BSP)</a:t>
          </a:r>
          <a:endParaRPr lang="en-US" sz="1800" dirty="0"/>
        </a:p>
      </dgm:t>
    </dgm:pt>
    <dgm:pt modelId="{4BD3EF17-00DE-A241-A65B-0527AA020864}" type="parTrans" cxnId="{5DBFCD85-57AB-9848-98C5-39D633AA3190}">
      <dgm:prSet/>
      <dgm:spPr/>
      <dgm:t>
        <a:bodyPr/>
        <a:lstStyle/>
        <a:p>
          <a:endParaRPr lang="en-US" sz="1800"/>
        </a:p>
      </dgm:t>
    </dgm:pt>
    <dgm:pt modelId="{FDF55ACC-5FC3-D248-91A9-C91A3004765F}" type="sibTrans" cxnId="{5DBFCD85-57AB-9848-98C5-39D633AA3190}">
      <dgm:prSet custT="1"/>
      <dgm:spPr/>
      <dgm:t>
        <a:bodyPr/>
        <a:lstStyle/>
        <a:p>
          <a:endParaRPr lang="en-US" sz="1100"/>
        </a:p>
      </dgm:t>
    </dgm:pt>
    <dgm:pt modelId="{347EBF31-170F-2A4A-8F89-723C966C966A}">
      <dgm:prSet phldrT="[Text]" custT="1"/>
      <dgm:spPr/>
      <dgm:t>
        <a:bodyPr/>
        <a:lstStyle/>
        <a:p>
          <a:r>
            <a:rPr lang="en-US" sz="2000" dirty="0" smtClean="0"/>
            <a:t>5 Evaluation (BSP)</a:t>
          </a:r>
          <a:endParaRPr lang="en-US" sz="2000" dirty="0"/>
        </a:p>
      </dgm:t>
    </dgm:pt>
    <dgm:pt modelId="{E77B773B-5FEF-F641-902D-DFCD91C9E56D}" type="parTrans" cxnId="{828E5C09-1EB5-D34F-9917-DE4296932A28}">
      <dgm:prSet/>
      <dgm:spPr/>
      <dgm:t>
        <a:bodyPr/>
        <a:lstStyle/>
        <a:p>
          <a:endParaRPr lang="en-US" sz="1800"/>
        </a:p>
      </dgm:t>
    </dgm:pt>
    <dgm:pt modelId="{5038B7BD-8EFB-EE43-B193-7424EAFB6113}" type="sibTrans" cxnId="{828E5C09-1EB5-D34F-9917-DE4296932A28}">
      <dgm:prSet custT="1"/>
      <dgm:spPr/>
      <dgm:t>
        <a:bodyPr/>
        <a:lstStyle/>
        <a:p>
          <a:endParaRPr lang="en-US" sz="1100"/>
        </a:p>
      </dgm:t>
    </dgm:pt>
    <dgm:pt modelId="{C2043448-EBEC-4849-B221-2BFF37C4A0FA}" type="pres">
      <dgm:prSet presAssocID="{C9134C63-D848-A044-8418-6DBBF6BF663D}" presName="cycle" presStyleCnt="0">
        <dgm:presLayoutVars>
          <dgm:dir/>
          <dgm:resizeHandles val="exact"/>
        </dgm:presLayoutVars>
      </dgm:prSet>
      <dgm:spPr/>
      <dgm:t>
        <a:bodyPr/>
        <a:lstStyle/>
        <a:p>
          <a:endParaRPr lang="en-US"/>
        </a:p>
      </dgm:t>
    </dgm:pt>
    <dgm:pt modelId="{17DE8D63-6B0A-054E-9EDE-D12C8825CCAD}" type="pres">
      <dgm:prSet presAssocID="{31FC6D81-70E0-2343-86B9-088B4D0071AC}" presName="node" presStyleLbl="node1" presStyleIdx="0" presStyleCnt="5">
        <dgm:presLayoutVars>
          <dgm:bulletEnabled val="1"/>
        </dgm:presLayoutVars>
      </dgm:prSet>
      <dgm:spPr/>
      <dgm:t>
        <a:bodyPr/>
        <a:lstStyle/>
        <a:p>
          <a:endParaRPr lang="en-US"/>
        </a:p>
      </dgm:t>
    </dgm:pt>
    <dgm:pt modelId="{3D1F2DC8-3071-3948-A3B6-4B5DF1D05757}" type="pres">
      <dgm:prSet presAssocID="{F225DDC2-6AB1-7049-BB6C-A99BB5ED76D5}" presName="sibTrans" presStyleLbl="sibTrans2D1" presStyleIdx="0" presStyleCnt="5"/>
      <dgm:spPr/>
      <dgm:t>
        <a:bodyPr/>
        <a:lstStyle/>
        <a:p>
          <a:endParaRPr lang="en-US"/>
        </a:p>
      </dgm:t>
    </dgm:pt>
    <dgm:pt modelId="{8973BC1F-40F1-794B-9A38-0E1298B02A4C}" type="pres">
      <dgm:prSet presAssocID="{F225DDC2-6AB1-7049-BB6C-A99BB5ED76D5}" presName="connectorText" presStyleLbl="sibTrans2D1" presStyleIdx="0" presStyleCnt="5"/>
      <dgm:spPr/>
      <dgm:t>
        <a:bodyPr/>
        <a:lstStyle/>
        <a:p>
          <a:endParaRPr lang="en-US"/>
        </a:p>
      </dgm:t>
    </dgm:pt>
    <dgm:pt modelId="{B714E91A-C160-194D-8B67-B94DB17B0E43}" type="pres">
      <dgm:prSet presAssocID="{0A0B5E5B-2932-764E-AE4C-906BAF234D2F}" presName="node" presStyleLbl="node1" presStyleIdx="1" presStyleCnt="5">
        <dgm:presLayoutVars>
          <dgm:bulletEnabled val="1"/>
        </dgm:presLayoutVars>
      </dgm:prSet>
      <dgm:spPr/>
      <dgm:t>
        <a:bodyPr/>
        <a:lstStyle/>
        <a:p>
          <a:endParaRPr lang="en-US"/>
        </a:p>
      </dgm:t>
    </dgm:pt>
    <dgm:pt modelId="{6D832F3D-176A-DA4E-B8B0-AEA4786E9D37}" type="pres">
      <dgm:prSet presAssocID="{B5096505-7EAF-2F41-95AE-25ECC9457B38}" presName="sibTrans" presStyleLbl="sibTrans2D1" presStyleIdx="1" presStyleCnt="5"/>
      <dgm:spPr/>
      <dgm:t>
        <a:bodyPr/>
        <a:lstStyle/>
        <a:p>
          <a:endParaRPr lang="en-US"/>
        </a:p>
      </dgm:t>
    </dgm:pt>
    <dgm:pt modelId="{F165D642-19F8-8147-BC9E-DCE087A3063E}" type="pres">
      <dgm:prSet presAssocID="{B5096505-7EAF-2F41-95AE-25ECC9457B38}" presName="connectorText" presStyleLbl="sibTrans2D1" presStyleIdx="1" presStyleCnt="5"/>
      <dgm:spPr/>
      <dgm:t>
        <a:bodyPr/>
        <a:lstStyle/>
        <a:p>
          <a:endParaRPr lang="en-US"/>
        </a:p>
      </dgm:t>
    </dgm:pt>
    <dgm:pt modelId="{B69FD425-294C-1046-84B7-634DDC3FCABF}" type="pres">
      <dgm:prSet presAssocID="{1AC0F6C6-F176-7C4F-A69B-F19F424AA732}" presName="node" presStyleLbl="node1" presStyleIdx="2" presStyleCnt="5" custScaleX="105754">
        <dgm:presLayoutVars>
          <dgm:bulletEnabled val="1"/>
        </dgm:presLayoutVars>
      </dgm:prSet>
      <dgm:spPr/>
      <dgm:t>
        <a:bodyPr/>
        <a:lstStyle/>
        <a:p>
          <a:endParaRPr lang="en-US"/>
        </a:p>
      </dgm:t>
    </dgm:pt>
    <dgm:pt modelId="{2EE71718-80D7-3748-A55B-759900103859}" type="pres">
      <dgm:prSet presAssocID="{ABE24B52-C314-AE40-837F-2A3845F26899}" presName="sibTrans" presStyleLbl="sibTrans2D1" presStyleIdx="2" presStyleCnt="5"/>
      <dgm:spPr/>
      <dgm:t>
        <a:bodyPr/>
        <a:lstStyle/>
        <a:p>
          <a:endParaRPr lang="en-US"/>
        </a:p>
      </dgm:t>
    </dgm:pt>
    <dgm:pt modelId="{7C36B6C4-0A6F-E84D-BE93-961C2FA2A85E}" type="pres">
      <dgm:prSet presAssocID="{ABE24B52-C314-AE40-837F-2A3845F26899}" presName="connectorText" presStyleLbl="sibTrans2D1" presStyleIdx="2" presStyleCnt="5"/>
      <dgm:spPr/>
      <dgm:t>
        <a:bodyPr/>
        <a:lstStyle/>
        <a:p>
          <a:endParaRPr lang="en-US"/>
        </a:p>
      </dgm:t>
    </dgm:pt>
    <dgm:pt modelId="{8B6B9EE8-0D21-2940-A616-F3CF2E364D24}" type="pres">
      <dgm:prSet presAssocID="{BDF05EAA-B0EA-5849-AE1B-0C210E6163FE}" presName="node" presStyleLbl="node1" presStyleIdx="3" presStyleCnt="5" custScaleX="105753">
        <dgm:presLayoutVars>
          <dgm:bulletEnabled val="1"/>
        </dgm:presLayoutVars>
      </dgm:prSet>
      <dgm:spPr/>
      <dgm:t>
        <a:bodyPr/>
        <a:lstStyle/>
        <a:p>
          <a:endParaRPr lang="en-US"/>
        </a:p>
      </dgm:t>
    </dgm:pt>
    <dgm:pt modelId="{227F59A3-CD55-AC49-A8EC-537072C3CADC}" type="pres">
      <dgm:prSet presAssocID="{FDF55ACC-5FC3-D248-91A9-C91A3004765F}" presName="sibTrans" presStyleLbl="sibTrans2D1" presStyleIdx="3" presStyleCnt="5"/>
      <dgm:spPr/>
      <dgm:t>
        <a:bodyPr/>
        <a:lstStyle/>
        <a:p>
          <a:endParaRPr lang="en-US"/>
        </a:p>
      </dgm:t>
    </dgm:pt>
    <dgm:pt modelId="{F1A7B74C-5D0F-B84C-A31B-26208E88E11C}" type="pres">
      <dgm:prSet presAssocID="{FDF55ACC-5FC3-D248-91A9-C91A3004765F}" presName="connectorText" presStyleLbl="sibTrans2D1" presStyleIdx="3" presStyleCnt="5"/>
      <dgm:spPr/>
      <dgm:t>
        <a:bodyPr/>
        <a:lstStyle/>
        <a:p>
          <a:endParaRPr lang="en-US"/>
        </a:p>
      </dgm:t>
    </dgm:pt>
    <dgm:pt modelId="{055A228B-730B-E548-B01D-38059EFC69F8}" type="pres">
      <dgm:prSet presAssocID="{347EBF31-170F-2A4A-8F89-723C966C966A}" presName="node" presStyleLbl="node1" presStyleIdx="4" presStyleCnt="5">
        <dgm:presLayoutVars>
          <dgm:bulletEnabled val="1"/>
        </dgm:presLayoutVars>
      </dgm:prSet>
      <dgm:spPr/>
      <dgm:t>
        <a:bodyPr/>
        <a:lstStyle/>
        <a:p>
          <a:endParaRPr lang="en-US"/>
        </a:p>
      </dgm:t>
    </dgm:pt>
    <dgm:pt modelId="{6035C700-9C39-114E-92F4-BC4585231EDA}" type="pres">
      <dgm:prSet presAssocID="{5038B7BD-8EFB-EE43-B193-7424EAFB6113}" presName="sibTrans" presStyleLbl="sibTrans2D1" presStyleIdx="4" presStyleCnt="5"/>
      <dgm:spPr/>
      <dgm:t>
        <a:bodyPr/>
        <a:lstStyle/>
        <a:p>
          <a:endParaRPr lang="en-US"/>
        </a:p>
      </dgm:t>
    </dgm:pt>
    <dgm:pt modelId="{8DFC3654-657B-B045-8BEB-2DD5767D2D1F}" type="pres">
      <dgm:prSet presAssocID="{5038B7BD-8EFB-EE43-B193-7424EAFB6113}" presName="connectorText" presStyleLbl="sibTrans2D1" presStyleIdx="4" presStyleCnt="5"/>
      <dgm:spPr/>
      <dgm:t>
        <a:bodyPr/>
        <a:lstStyle/>
        <a:p>
          <a:endParaRPr lang="en-US"/>
        </a:p>
      </dgm:t>
    </dgm:pt>
  </dgm:ptLst>
  <dgm:cxnLst>
    <dgm:cxn modelId="{5DBFCD85-57AB-9848-98C5-39D633AA3190}" srcId="{C9134C63-D848-A044-8418-6DBBF6BF663D}" destId="{BDF05EAA-B0EA-5849-AE1B-0C210E6163FE}" srcOrd="3" destOrd="0" parTransId="{4BD3EF17-00DE-A241-A65B-0527AA020864}" sibTransId="{FDF55ACC-5FC3-D248-91A9-C91A3004765F}"/>
    <dgm:cxn modelId="{B7980C6F-38C5-E84C-BEE3-7910718D1A75}" type="presOf" srcId="{5038B7BD-8EFB-EE43-B193-7424EAFB6113}" destId="{6035C700-9C39-114E-92F4-BC4585231EDA}" srcOrd="0" destOrd="0" presId="urn:microsoft.com/office/officeart/2005/8/layout/cycle2"/>
    <dgm:cxn modelId="{2A86BE0D-4945-7343-B242-FCEE91E105F8}" srcId="{C9134C63-D848-A044-8418-6DBBF6BF663D}" destId="{31FC6D81-70E0-2343-86B9-088B4D0071AC}" srcOrd="0" destOrd="0" parTransId="{7DE89E21-1908-A84A-A233-D622A1621D79}" sibTransId="{F225DDC2-6AB1-7049-BB6C-A99BB5ED76D5}"/>
    <dgm:cxn modelId="{882511CF-0789-294E-A08B-D37BA458A21A}" srcId="{C9134C63-D848-A044-8418-6DBBF6BF663D}" destId="{0A0B5E5B-2932-764E-AE4C-906BAF234D2F}" srcOrd="1" destOrd="0" parTransId="{77D3A009-CCB4-A345-A9D1-B194EF3F7062}" sibTransId="{B5096505-7EAF-2F41-95AE-25ECC9457B38}"/>
    <dgm:cxn modelId="{E2B42EF3-B347-0343-8A90-D95CF1483968}" type="presOf" srcId="{1AC0F6C6-F176-7C4F-A69B-F19F424AA732}" destId="{B69FD425-294C-1046-84B7-634DDC3FCABF}" srcOrd="0" destOrd="0" presId="urn:microsoft.com/office/officeart/2005/8/layout/cycle2"/>
    <dgm:cxn modelId="{B5AD62BD-CA50-BD40-8EAC-85C3FD4D386D}" type="presOf" srcId="{BDF05EAA-B0EA-5849-AE1B-0C210E6163FE}" destId="{8B6B9EE8-0D21-2940-A616-F3CF2E364D24}" srcOrd="0" destOrd="0" presId="urn:microsoft.com/office/officeart/2005/8/layout/cycle2"/>
    <dgm:cxn modelId="{424BAD74-5727-C84F-961B-E53E790FE461}" type="presOf" srcId="{ABE24B52-C314-AE40-837F-2A3845F26899}" destId="{2EE71718-80D7-3748-A55B-759900103859}" srcOrd="0" destOrd="0" presId="urn:microsoft.com/office/officeart/2005/8/layout/cycle2"/>
    <dgm:cxn modelId="{73D510CA-7C01-D34A-9D34-93B04AA3B44A}" type="presOf" srcId="{31FC6D81-70E0-2343-86B9-088B4D0071AC}" destId="{17DE8D63-6B0A-054E-9EDE-D12C8825CCAD}" srcOrd="0" destOrd="0" presId="urn:microsoft.com/office/officeart/2005/8/layout/cycle2"/>
    <dgm:cxn modelId="{FDAD1A99-5E0D-884A-A680-ECAEC9D9FC6E}" type="presOf" srcId="{F225DDC2-6AB1-7049-BB6C-A99BB5ED76D5}" destId="{3D1F2DC8-3071-3948-A3B6-4B5DF1D05757}" srcOrd="0" destOrd="0" presId="urn:microsoft.com/office/officeart/2005/8/layout/cycle2"/>
    <dgm:cxn modelId="{A578C5DB-173B-2C41-81B9-71AFB51D0560}" srcId="{C9134C63-D848-A044-8418-6DBBF6BF663D}" destId="{1AC0F6C6-F176-7C4F-A69B-F19F424AA732}" srcOrd="2" destOrd="0" parTransId="{E958BB26-EA35-814F-9F0F-AE21BDB3BC91}" sibTransId="{ABE24B52-C314-AE40-837F-2A3845F26899}"/>
    <dgm:cxn modelId="{E2520301-F9F2-6144-B298-840F9A879B9E}" type="presOf" srcId="{C9134C63-D848-A044-8418-6DBBF6BF663D}" destId="{C2043448-EBEC-4849-B221-2BFF37C4A0FA}" srcOrd="0" destOrd="0" presId="urn:microsoft.com/office/officeart/2005/8/layout/cycle2"/>
    <dgm:cxn modelId="{E56B7A50-93CA-7941-9053-195BE405AE3E}" type="presOf" srcId="{B5096505-7EAF-2F41-95AE-25ECC9457B38}" destId="{F165D642-19F8-8147-BC9E-DCE087A3063E}" srcOrd="1" destOrd="0" presId="urn:microsoft.com/office/officeart/2005/8/layout/cycle2"/>
    <dgm:cxn modelId="{D88FC549-2F20-4443-9EBB-02F1099F6510}" type="presOf" srcId="{FDF55ACC-5FC3-D248-91A9-C91A3004765F}" destId="{F1A7B74C-5D0F-B84C-A31B-26208E88E11C}" srcOrd="1" destOrd="0" presId="urn:microsoft.com/office/officeart/2005/8/layout/cycle2"/>
    <dgm:cxn modelId="{3AD07AA7-36B4-6B4B-81AE-359D2F11BA35}" type="presOf" srcId="{5038B7BD-8EFB-EE43-B193-7424EAFB6113}" destId="{8DFC3654-657B-B045-8BEB-2DD5767D2D1F}" srcOrd="1" destOrd="0" presId="urn:microsoft.com/office/officeart/2005/8/layout/cycle2"/>
    <dgm:cxn modelId="{B077FE0D-75F6-BB43-B262-AD00E4D6A1DF}" type="presOf" srcId="{F225DDC2-6AB1-7049-BB6C-A99BB5ED76D5}" destId="{8973BC1F-40F1-794B-9A38-0E1298B02A4C}" srcOrd="1" destOrd="0" presId="urn:microsoft.com/office/officeart/2005/8/layout/cycle2"/>
    <dgm:cxn modelId="{35B02F15-8D6E-C946-91EE-0257B8D6EB5C}" type="presOf" srcId="{347EBF31-170F-2A4A-8F89-723C966C966A}" destId="{055A228B-730B-E548-B01D-38059EFC69F8}" srcOrd="0" destOrd="0" presId="urn:microsoft.com/office/officeart/2005/8/layout/cycle2"/>
    <dgm:cxn modelId="{6704778A-2069-A544-85D3-71115AC9A5FA}" type="presOf" srcId="{0A0B5E5B-2932-764E-AE4C-906BAF234D2F}" destId="{B714E91A-C160-194D-8B67-B94DB17B0E43}" srcOrd="0" destOrd="0" presId="urn:microsoft.com/office/officeart/2005/8/layout/cycle2"/>
    <dgm:cxn modelId="{677A17A2-4B4A-B640-BD62-CE086B76FC5C}" type="presOf" srcId="{ABE24B52-C314-AE40-837F-2A3845F26899}" destId="{7C36B6C4-0A6F-E84D-BE93-961C2FA2A85E}" srcOrd="1" destOrd="0" presId="urn:microsoft.com/office/officeart/2005/8/layout/cycle2"/>
    <dgm:cxn modelId="{9164C6CF-4227-3040-BDC1-00EC344EC6EC}" type="presOf" srcId="{FDF55ACC-5FC3-D248-91A9-C91A3004765F}" destId="{227F59A3-CD55-AC49-A8EC-537072C3CADC}" srcOrd="0" destOrd="0" presId="urn:microsoft.com/office/officeart/2005/8/layout/cycle2"/>
    <dgm:cxn modelId="{828E5C09-1EB5-D34F-9917-DE4296932A28}" srcId="{C9134C63-D848-A044-8418-6DBBF6BF663D}" destId="{347EBF31-170F-2A4A-8F89-723C966C966A}" srcOrd="4" destOrd="0" parTransId="{E77B773B-5FEF-F641-902D-DFCD91C9E56D}" sibTransId="{5038B7BD-8EFB-EE43-B193-7424EAFB6113}"/>
    <dgm:cxn modelId="{0BDD8AD2-80CE-FE4D-BE1B-9D01F02A8716}" type="presOf" srcId="{B5096505-7EAF-2F41-95AE-25ECC9457B38}" destId="{6D832F3D-176A-DA4E-B8B0-AEA4786E9D37}" srcOrd="0" destOrd="0" presId="urn:microsoft.com/office/officeart/2005/8/layout/cycle2"/>
    <dgm:cxn modelId="{D598B2D8-C597-EB43-BB3C-3DB0AF1E646E}" type="presParOf" srcId="{C2043448-EBEC-4849-B221-2BFF37C4A0FA}" destId="{17DE8D63-6B0A-054E-9EDE-D12C8825CCAD}" srcOrd="0" destOrd="0" presId="urn:microsoft.com/office/officeart/2005/8/layout/cycle2"/>
    <dgm:cxn modelId="{68A4E592-28A4-3D4A-A75E-CA482F96ACEC}" type="presParOf" srcId="{C2043448-EBEC-4849-B221-2BFF37C4A0FA}" destId="{3D1F2DC8-3071-3948-A3B6-4B5DF1D05757}" srcOrd="1" destOrd="0" presId="urn:microsoft.com/office/officeart/2005/8/layout/cycle2"/>
    <dgm:cxn modelId="{42AE6563-568E-9B44-9E10-A0C0A1BCE20D}" type="presParOf" srcId="{3D1F2DC8-3071-3948-A3B6-4B5DF1D05757}" destId="{8973BC1F-40F1-794B-9A38-0E1298B02A4C}" srcOrd="0" destOrd="0" presId="urn:microsoft.com/office/officeart/2005/8/layout/cycle2"/>
    <dgm:cxn modelId="{0960B877-89B9-BF4C-9BCA-0E0EE2D5BA52}" type="presParOf" srcId="{C2043448-EBEC-4849-B221-2BFF37C4A0FA}" destId="{B714E91A-C160-194D-8B67-B94DB17B0E43}" srcOrd="2" destOrd="0" presId="urn:microsoft.com/office/officeart/2005/8/layout/cycle2"/>
    <dgm:cxn modelId="{8C48985B-211D-6C43-A925-3727FD357279}" type="presParOf" srcId="{C2043448-EBEC-4849-B221-2BFF37C4A0FA}" destId="{6D832F3D-176A-DA4E-B8B0-AEA4786E9D37}" srcOrd="3" destOrd="0" presId="urn:microsoft.com/office/officeart/2005/8/layout/cycle2"/>
    <dgm:cxn modelId="{DD771A54-5C76-F44A-A242-C4FA38751427}" type="presParOf" srcId="{6D832F3D-176A-DA4E-B8B0-AEA4786E9D37}" destId="{F165D642-19F8-8147-BC9E-DCE087A3063E}" srcOrd="0" destOrd="0" presId="urn:microsoft.com/office/officeart/2005/8/layout/cycle2"/>
    <dgm:cxn modelId="{46296E87-FF8F-614C-AE63-CBF59B95FB49}" type="presParOf" srcId="{C2043448-EBEC-4849-B221-2BFF37C4A0FA}" destId="{B69FD425-294C-1046-84B7-634DDC3FCABF}" srcOrd="4" destOrd="0" presId="urn:microsoft.com/office/officeart/2005/8/layout/cycle2"/>
    <dgm:cxn modelId="{A5A65314-CD0F-474F-BC81-639FF65E4046}" type="presParOf" srcId="{C2043448-EBEC-4849-B221-2BFF37C4A0FA}" destId="{2EE71718-80D7-3748-A55B-759900103859}" srcOrd="5" destOrd="0" presId="urn:microsoft.com/office/officeart/2005/8/layout/cycle2"/>
    <dgm:cxn modelId="{8A61B946-1F17-4041-834B-2350368A5887}" type="presParOf" srcId="{2EE71718-80D7-3748-A55B-759900103859}" destId="{7C36B6C4-0A6F-E84D-BE93-961C2FA2A85E}" srcOrd="0" destOrd="0" presId="urn:microsoft.com/office/officeart/2005/8/layout/cycle2"/>
    <dgm:cxn modelId="{EBE6D567-39B5-494B-BE87-51DCE34DA600}" type="presParOf" srcId="{C2043448-EBEC-4849-B221-2BFF37C4A0FA}" destId="{8B6B9EE8-0D21-2940-A616-F3CF2E364D24}" srcOrd="6" destOrd="0" presId="urn:microsoft.com/office/officeart/2005/8/layout/cycle2"/>
    <dgm:cxn modelId="{B181F34D-A031-7F48-93A4-A727184A6303}" type="presParOf" srcId="{C2043448-EBEC-4849-B221-2BFF37C4A0FA}" destId="{227F59A3-CD55-AC49-A8EC-537072C3CADC}" srcOrd="7" destOrd="0" presId="urn:microsoft.com/office/officeart/2005/8/layout/cycle2"/>
    <dgm:cxn modelId="{5093B688-0B71-1F44-A6F7-94169EC56AF8}" type="presParOf" srcId="{227F59A3-CD55-AC49-A8EC-537072C3CADC}" destId="{F1A7B74C-5D0F-B84C-A31B-26208E88E11C}" srcOrd="0" destOrd="0" presId="urn:microsoft.com/office/officeart/2005/8/layout/cycle2"/>
    <dgm:cxn modelId="{4CABAE8E-8621-4842-94C8-92149281DBF4}" type="presParOf" srcId="{C2043448-EBEC-4849-B221-2BFF37C4A0FA}" destId="{055A228B-730B-E548-B01D-38059EFC69F8}" srcOrd="8" destOrd="0" presId="urn:microsoft.com/office/officeart/2005/8/layout/cycle2"/>
    <dgm:cxn modelId="{E3BF8D9A-741D-0146-BAB2-64536FB4A220}" type="presParOf" srcId="{C2043448-EBEC-4849-B221-2BFF37C4A0FA}" destId="{6035C700-9C39-114E-92F4-BC4585231EDA}" srcOrd="9" destOrd="0" presId="urn:microsoft.com/office/officeart/2005/8/layout/cycle2"/>
    <dgm:cxn modelId="{51A1E2DF-A8C2-B94F-B49B-A0ED6AF9B1CB}" type="presParOf" srcId="{6035C700-9C39-114E-92F4-BC4585231EDA}" destId="{8DFC3654-657B-B045-8BEB-2DD5767D2D1F}" srcOrd="0" destOrd="0" presId="urn:microsoft.com/office/officeart/2005/8/layout/cycle2"/>
  </dgm:cxnLst>
  <dgm:bg>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32020C0-D1A6-0644-820E-176C237E4455}" type="doc">
      <dgm:prSet loTypeId="urn:microsoft.com/office/officeart/2005/8/layout/default#1" loCatId="" qsTypeId="urn:microsoft.com/office/officeart/2005/8/quickstyle/simple4" qsCatId="simple" csTypeId="urn:microsoft.com/office/officeart/2005/8/colors/accent1_2" csCatId="accent1" phldr="1"/>
      <dgm:spPr/>
      <dgm:t>
        <a:bodyPr/>
        <a:lstStyle/>
        <a:p>
          <a:endParaRPr lang="en-US"/>
        </a:p>
      </dgm:t>
    </dgm:pt>
    <dgm:pt modelId="{D52052D2-AA62-764C-8C0B-712C09E929DB}" type="pres">
      <dgm:prSet presAssocID="{D32020C0-D1A6-0644-820E-176C237E4455}" presName="diagram" presStyleCnt="0">
        <dgm:presLayoutVars>
          <dgm:dir/>
          <dgm:resizeHandles val="exact"/>
        </dgm:presLayoutVars>
      </dgm:prSet>
      <dgm:spPr/>
      <dgm:t>
        <a:bodyPr/>
        <a:lstStyle/>
        <a:p>
          <a:endParaRPr lang="en-US"/>
        </a:p>
      </dgm:t>
    </dgm:pt>
  </dgm:ptLst>
  <dgm:cxnLst>
    <dgm:cxn modelId="{816FCFBE-06A3-054A-BD02-AA212860E0D5}" type="presOf" srcId="{D32020C0-D1A6-0644-820E-176C237E4455}" destId="{D52052D2-AA62-764C-8C0B-712C09E929DB}" srcOrd="0" destOrd="0" presId="urn:microsoft.com/office/officeart/2005/8/layout/defaul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46BA647-9CBE-2D44-B1C5-46BECFD4A8A4}" type="doc">
      <dgm:prSet loTypeId="urn:microsoft.com/office/officeart/2005/8/layout/radial6" loCatId="" qsTypeId="urn:microsoft.com/office/officeart/2005/8/quickstyle/simple1" qsCatId="simple" csTypeId="urn:microsoft.com/office/officeart/2005/8/colors/colorful1#7" csCatId="colorful" phldr="1"/>
      <dgm:spPr/>
      <dgm:t>
        <a:bodyPr/>
        <a:lstStyle/>
        <a:p>
          <a:endParaRPr lang="en-US"/>
        </a:p>
      </dgm:t>
    </dgm:pt>
    <dgm:pt modelId="{BB570EC1-C874-5241-83DF-92061D7310B5}">
      <dgm:prSet/>
      <dgm:spPr/>
      <dgm:t>
        <a:bodyPr/>
        <a:lstStyle/>
        <a:p>
          <a:pPr rtl="0"/>
          <a:r>
            <a:rPr lang="en-US" dirty="0" smtClean="0"/>
            <a:t>Teacher</a:t>
          </a:r>
          <a:endParaRPr lang="en-US" dirty="0"/>
        </a:p>
      </dgm:t>
    </dgm:pt>
    <dgm:pt modelId="{5BA2C9AA-8AAF-1641-9719-71FEAD8601EE}" type="parTrans" cxnId="{F9D7A781-7C9C-014D-AE2B-ADD6B6EEC271}">
      <dgm:prSet/>
      <dgm:spPr/>
      <dgm:t>
        <a:bodyPr/>
        <a:lstStyle/>
        <a:p>
          <a:endParaRPr lang="en-US"/>
        </a:p>
      </dgm:t>
    </dgm:pt>
    <dgm:pt modelId="{3A6F68AB-7E4F-E947-B88F-D5F778ED5609}" type="sibTrans" cxnId="{F9D7A781-7C9C-014D-AE2B-ADD6B6EEC271}">
      <dgm:prSet/>
      <dgm:spPr/>
      <dgm:t>
        <a:bodyPr/>
        <a:lstStyle/>
        <a:p>
          <a:endParaRPr lang="en-US"/>
        </a:p>
      </dgm:t>
    </dgm:pt>
    <dgm:pt modelId="{03D2F64B-AFD8-9A48-A5EA-E16F7A6344DA}">
      <dgm:prSet/>
      <dgm:spPr/>
      <dgm:t>
        <a:bodyPr/>
        <a:lstStyle/>
        <a:p>
          <a:pPr rtl="0"/>
          <a:r>
            <a:rPr lang="en-US" dirty="0" smtClean="0"/>
            <a:t>Parent</a:t>
          </a:r>
          <a:endParaRPr lang="en-US" dirty="0"/>
        </a:p>
      </dgm:t>
    </dgm:pt>
    <dgm:pt modelId="{C170E46E-E58E-9B4A-97D1-7F29AD04AFF5}" type="parTrans" cxnId="{4FA9E0E9-ABD4-5E4A-B9FA-842395EBCCD3}">
      <dgm:prSet/>
      <dgm:spPr/>
      <dgm:t>
        <a:bodyPr/>
        <a:lstStyle/>
        <a:p>
          <a:endParaRPr lang="en-US"/>
        </a:p>
      </dgm:t>
    </dgm:pt>
    <dgm:pt modelId="{8DEA9405-6188-9A41-BB73-01C291748D7D}" type="sibTrans" cxnId="{4FA9E0E9-ABD4-5E4A-B9FA-842395EBCCD3}">
      <dgm:prSet/>
      <dgm:spPr/>
      <dgm:t>
        <a:bodyPr/>
        <a:lstStyle/>
        <a:p>
          <a:endParaRPr lang="en-US"/>
        </a:p>
      </dgm:t>
    </dgm:pt>
    <dgm:pt modelId="{744B1550-F1BA-554E-BAEE-99CE328ED5A2}">
      <dgm:prSet/>
      <dgm:spPr/>
      <dgm:t>
        <a:bodyPr/>
        <a:lstStyle/>
        <a:p>
          <a:pPr rtl="0"/>
          <a:r>
            <a:rPr lang="en-US" dirty="0" smtClean="0"/>
            <a:t>Behavior expert</a:t>
          </a:r>
          <a:endParaRPr lang="en-US" dirty="0"/>
        </a:p>
      </dgm:t>
    </dgm:pt>
    <dgm:pt modelId="{59418ECB-163C-2A44-A54E-9D8347C68F42}" type="parTrans" cxnId="{6D6644AD-CFA0-7A45-8BF0-139905F0A78D}">
      <dgm:prSet/>
      <dgm:spPr/>
      <dgm:t>
        <a:bodyPr/>
        <a:lstStyle/>
        <a:p>
          <a:endParaRPr lang="en-US"/>
        </a:p>
      </dgm:t>
    </dgm:pt>
    <dgm:pt modelId="{9C6849F8-ABF9-D347-A83C-7D991A34278D}" type="sibTrans" cxnId="{6D6644AD-CFA0-7A45-8BF0-139905F0A78D}">
      <dgm:prSet/>
      <dgm:spPr/>
      <dgm:t>
        <a:bodyPr/>
        <a:lstStyle/>
        <a:p>
          <a:endParaRPr lang="en-US"/>
        </a:p>
      </dgm:t>
    </dgm:pt>
    <dgm:pt modelId="{63F5E6CC-8C9D-A04E-9279-EF429907E435}">
      <dgm:prSet/>
      <dgm:spPr/>
      <dgm:t>
        <a:bodyPr/>
        <a:lstStyle/>
        <a:p>
          <a:pPr rtl="0"/>
          <a:r>
            <a:rPr lang="en-US" dirty="0" smtClean="0"/>
            <a:t>Resource expert</a:t>
          </a:r>
        </a:p>
      </dgm:t>
    </dgm:pt>
    <dgm:pt modelId="{7BFF05AB-ADBF-0243-B78D-1CE19866E929}" type="parTrans" cxnId="{8E1BC1E4-D4C0-8344-8C9B-E2591BBA47F4}">
      <dgm:prSet/>
      <dgm:spPr/>
      <dgm:t>
        <a:bodyPr/>
        <a:lstStyle/>
        <a:p>
          <a:endParaRPr lang="en-US"/>
        </a:p>
      </dgm:t>
    </dgm:pt>
    <dgm:pt modelId="{94110691-9393-464A-A8EA-87B90B03C89E}" type="sibTrans" cxnId="{8E1BC1E4-D4C0-8344-8C9B-E2591BBA47F4}">
      <dgm:prSet/>
      <dgm:spPr/>
      <dgm:t>
        <a:bodyPr/>
        <a:lstStyle/>
        <a:p>
          <a:endParaRPr lang="en-US"/>
        </a:p>
      </dgm:t>
    </dgm:pt>
    <dgm:pt modelId="{9D090E19-2A7C-3540-B4DC-B20C8BEC0B10}">
      <dgm:prSet/>
      <dgm:spPr/>
      <dgm:t>
        <a:bodyPr/>
        <a:lstStyle/>
        <a:p>
          <a:pPr rtl="0"/>
          <a:r>
            <a:rPr lang="en-US" dirty="0" smtClean="0"/>
            <a:t>Student</a:t>
          </a:r>
          <a:endParaRPr lang="en-US" dirty="0"/>
        </a:p>
      </dgm:t>
    </dgm:pt>
    <dgm:pt modelId="{5EAAEB03-A029-174A-9E66-C60E447E52D6}" type="parTrans" cxnId="{CB51AF58-4440-EE45-957F-1E09DC699B74}">
      <dgm:prSet/>
      <dgm:spPr/>
      <dgm:t>
        <a:bodyPr/>
        <a:lstStyle/>
        <a:p>
          <a:endParaRPr lang="en-US"/>
        </a:p>
      </dgm:t>
    </dgm:pt>
    <dgm:pt modelId="{CC7DA8FE-7DA0-2C4A-9527-E22293066FA5}" type="sibTrans" cxnId="{CB51AF58-4440-EE45-957F-1E09DC699B74}">
      <dgm:prSet/>
      <dgm:spPr/>
      <dgm:t>
        <a:bodyPr/>
        <a:lstStyle/>
        <a:p>
          <a:endParaRPr lang="en-US"/>
        </a:p>
      </dgm:t>
    </dgm:pt>
    <dgm:pt modelId="{BDEEC2AF-3A02-3D47-8267-EF1BA3B0A82E}">
      <dgm:prSet/>
      <dgm:spPr/>
      <dgm:t>
        <a:bodyPr/>
        <a:lstStyle/>
        <a:p>
          <a:pPr rtl="0"/>
          <a:r>
            <a:rPr lang="en-US" dirty="0" smtClean="0"/>
            <a:t>Others?</a:t>
          </a:r>
        </a:p>
      </dgm:t>
    </dgm:pt>
    <dgm:pt modelId="{675CC7DA-B9AD-5642-AC1A-CC0287C503D5}" type="parTrans" cxnId="{48FC1E6D-5C3A-D046-9E96-8B387BAAC481}">
      <dgm:prSet/>
      <dgm:spPr/>
      <dgm:t>
        <a:bodyPr/>
        <a:lstStyle/>
        <a:p>
          <a:endParaRPr lang="en-US"/>
        </a:p>
      </dgm:t>
    </dgm:pt>
    <dgm:pt modelId="{5D34F424-6F11-104B-84DA-9FC19943CCE4}" type="sibTrans" cxnId="{48FC1E6D-5C3A-D046-9E96-8B387BAAC481}">
      <dgm:prSet/>
      <dgm:spPr/>
      <dgm:t>
        <a:bodyPr/>
        <a:lstStyle/>
        <a:p>
          <a:endParaRPr lang="en-US"/>
        </a:p>
      </dgm:t>
    </dgm:pt>
    <dgm:pt modelId="{8796F3B1-FD37-2F43-B3E4-2CA24B50EE51}" type="pres">
      <dgm:prSet presAssocID="{D46BA647-9CBE-2D44-B1C5-46BECFD4A8A4}" presName="Name0" presStyleCnt="0">
        <dgm:presLayoutVars>
          <dgm:chMax val="1"/>
          <dgm:dir/>
          <dgm:animLvl val="ctr"/>
          <dgm:resizeHandles val="exact"/>
        </dgm:presLayoutVars>
      </dgm:prSet>
      <dgm:spPr/>
      <dgm:t>
        <a:bodyPr/>
        <a:lstStyle/>
        <a:p>
          <a:endParaRPr lang="en-US"/>
        </a:p>
      </dgm:t>
    </dgm:pt>
    <dgm:pt modelId="{AEDC2539-FF0C-5A42-A07C-BA22429BF1C6}" type="pres">
      <dgm:prSet presAssocID="{9D090E19-2A7C-3540-B4DC-B20C8BEC0B10}" presName="centerShape" presStyleLbl="node0" presStyleIdx="0" presStyleCnt="1"/>
      <dgm:spPr/>
      <dgm:t>
        <a:bodyPr/>
        <a:lstStyle/>
        <a:p>
          <a:endParaRPr lang="en-US"/>
        </a:p>
      </dgm:t>
    </dgm:pt>
    <dgm:pt modelId="{2177D60C-9C37-694C-9BB9-95241DDE9269}" type="pres">
      <dgm:prSet presAssocID="{BB570EC1-C874-5241-83DF-92061D7310B5}" presName="node" presStyleLbl="node1" presStyleIdx="0" presStyleCnt="5">
        <dgm:presLayoutVars>
          <dgm:bulletEnabled val="1"/>
        </dgm:presLayoutVars>
      </dgm:prSet>
      <dgm:spPr/>
      <dgm:t>
        <a:bodyPr/>
        <a:lstStyle/>
        <a:p>
          <a:endParaRPr lang="en-US"/>
        </a:p>
      </dgm:t>
    </dgm:pt>
    <dgm:pt modelId="{F13032B1-287F-384F-B040-DD050094B46C}" type="pres">
      <dgm:prSet presAssocID="{BB570EC1-C874-5241-83DF-92061D7310B5}" presName="dummy" presStyleCnt="0"/>
      <dgm:spPr/>
    </dgm:pt>
    <dgm:pt modelId="{177D43C4-F201-2541-8B5D-848E6A64D52A}" type="pres">
      <dgm:prSet presAssocID="{3A6F68AB-7E4F-E947-B88F-D5F778ED5609}" presName="sibTrans" presStyleLbl="sibTrans2D1" presStyleIdx="0" presStyleCnt="5"/>
      <dgm:spPr/>
      <dgm:t>
        <a:bodyPr/>
        <a:lstStyle/>
        <a:p>
          <a:endParaRPr lang="en-US"/>
        </a:p>
      </dgm:t>
    </dgm:pt>
    <dgm:pt modelId="{39F05796-0D92-804B-87F5-CA61C0D520AA}" type="pres">
      <dgm:prSet presAssocID="{03D2F64B-AFD8-9A48-A5EA-E16F7A6344DA}" presName="node" presStyleLbl="node1" presStyleIdx="1" presStyleCnt="5">
        <dgm:presLayoutVars>
          <dgm:bulletEnabled val="1"/>
        </dgm:presLayoutVars>
      </dgm:prSet>
      <dgm:spPr/>
      <dgm:t>
        <a:bodyPr/>
        <a:lstStyle/>
        <a:p>
          <a:endParaRPr lang="en-US"/>
        </a:p>
      </dgm:t>
    </dgm:pt>
    <dgm:pt modelId="{0163DD1E-0D0F-9C48-A5BD-BC90CEAD9E20}" type="pres">
      <dgm:prSet presAssocID="{03D2F64B-AFD8-9A48-A5EA-E16F7A6344DA}" presName="dummy" presStyleCnt="0"/>
      <dgm:spPr/>
    </dgm:pt>
    <dgm:pt modelId="{C246D128-B87C-A545-8ED3-775D3398EC18}" type="pres">
      <dgm:prSet presAssocID="{8DEA9405-6188-9A41-BB73-01C291748D7D}" presName="sibTrans" presStyleLbl="sibTrans2D1" presStyleIdx="1" presStyleCnt="5"/>
      <dgm:spPr/>
      <dgm:t>
        <a:bodyPr/>
        <a:lstStyle/>
        <a:p>
          <a:endParaRPr lang="en-US"/>
        </a:p>
      </dgm:t>
    </dgm:pt>
    <dgm:pt modelId="{EB00333B-149C-894E-AA13-47A7960C89A3}" type="pres">
      <dgm:prSet presAssocID="{744B1550-F1BA-554E-BAEE-99CE328ED5A2}" presName="node" presStyleLbl="node1" presStyleIdx="2" presStyleCnt="5">
        <dgm:presLayoutVars>
          <dgm:bulletEnabled val="1"/>
        </dgm:presLayoutVars>
      </dgm:prSet>
      <dgm:spPr/>
      <dgm:t>
        <a:bodyPr/>
        <a:lstStyle/>
        <a:p>
          <a:endParaRPr lang="en-US"/>
        </a:p>
      </dgm:t>
    </dgm:pt>
    <dgm:pt modelId="{D9D5D1F5-F0B9-5F44-8042-D1BFE57C7416}" type="pres">
      <dgm:prSet presAssocID="{744B1550-F1BA-554E-BAEE-99CE328ED5A2}" presName="dummy" presStyleCnt="0"/>
      <dgm:spPr/>
    </dgm:pt>
    <dgm:pt modelId="{F60B39FC-9ED5-1242-AC3A-3D8AD00256B2}" type="pres">
      <dgm:prSet presAssocID="{9C6849F8-ABF9-D347-A83C-7D991A34278D}" presName="sibTrans" presStyleLbl="sibTrans2D1" presStyleIdx="2" presStyleCnt="5"/>
      <dgm:spPr/>
      <dgm:t>
        <a:bodyPr/>
        <a:lstStyle/>
        <a:p>
          <a:endParaRPr lang="en-US"/>
        </a:p>
      </dgm:t>
    </dgm:pt>
    <dgm:pt modelId="{3A1F5500-724A-2E46-BC43-DF8C071D61ED}" type="pres">
      <dgm:prSet presAssocID="{63F5E6CC-8C9D-A04E-9279-EF429907E435}" presName="node" presStyleLbl="node1" presStyleIdx="3" presStyleCnt="5">
        <dgm:presLayoutVars>
          <dgm:bulletEnabled val="1"/>
        </dgm:presLayoutVars>
      </dgm:prSet>
      <dgm:spPr/>
      <dgm:t>
        <a:bodyPr/>
        <a:lstStyle/>
        <a:p>
          <a:endParaRPr lang="en-US"/>
        </a:p>
      </dgm:t>
    </dgm:pt>
    <dgm:pt modelId="{EC5861FB-C7C6-AA4B-9C9C-A054D7805D04}" type="pres">
      <dgm:prSet presAssocID="{63F5E6CC-8C9D-A04E-9279-EF429907E435}" presName="dummy" presStyleCnt="0"/>
      <dgm:spPr/>
    </dgm:pt>
    <dgm:pt modelId="{D04B705B-004D-FA43-A4DB-53A52333A1AC}" type="pres">
      <dgm:prSet presAssocID="{94110691-9393-464A-A8EA-87B90B03C89E}" presName="sibTrans" presStyleLbl="sibTrans2D1" presStyleIdx="3" presStyleCnt="5"/>
      <dgm:spPr/>
      <dgm:t>
        <a:bodyPr/>
        <a:lstStyle/>
        <a:p>
          <a:endParaRPr lang="en-US"/>
        </a:p>
      </dgm:t>
    </dgm:pt>
    <dgm:pt modelId="{01DF97E2-7EC3-9E40-8737-FC9EFD0EF1AB}" type="pres">
      <dgm:prSet presAssocID="{BDEEC2AF-3A02-3D47-8267-EF1BA3B0A82E}" presName="node" presStyleLbl="node1" presStyleIdx="4" presStyleCnt="5">
        <dgm:presLayoutVars>
          <dgm:bulletEnabled val="1"/>
        </dgm:presLayoutVars>
      </dgm:prSet>
      <dgm:spPr/>
      <dgm:t>
        <a:bodyPr/>
        <a:lstStyle/>
        <a:p>
          <a:endParaRPr lang="en-US"/>
        </a:p>
      </dgm:t>
    </dgm:pt>
    <dgm:pt modelId="{6405542E-4A19-CF4A-A8FE-A648F44986B5}" type="pres">
      <dgm:prSet presAssocID="{BDEEC2AF-3A02-3D47-8267-EF1BA3B0A82E}" presName="dummy" presStyleCnt="0"/>
      <dgm:spPr/>
    </dgm:pt>
    <dgm:pt modelId="{CC352F70-19E5-CE41-ACB9-DDA6ACE001D7}" type="pres">
      <dgm:prSet presAssocID="{5D34F424-6F11-104B-84DA-9FC19943CCE4}" presName="sibTrans" presStyleLbl="sibTrans2D1" presStyleIdx="4" presStyleCnt="5"/>
      <dgm:spPr/>
      <dgm:t>
        <a:bodyPr/>
        <a:lstStyle/>
        <a:p>
          <a:endParaRPr lang="en-US"/>
        </a:p>
      </dgm:t>
    </dgm:pt>
  </dgm:ptLst>
  <dgm:cxnLst>
    <dgm:cxn modelId="{4FA9E0E9-ABD4-5E4A-B9FA-842395EBCCD3}" srcId="{9D090E19-2A7C-3540-B4DC-B20C8BEC0B10}" destId="{03D2F64B-AFD8-9A48-A5EA-E16F7A6344DA}" srcOrd="1" destOrd="0" parTransId="{C170E46E-E58E-9B4A-97D1-7F29AD04AFF5}" sibTransId="{8DEA9405-6188-9A41-BB73-01C291748D7D}"/>
    <dgm:cxn modelId="{E1C7C1E7-72C2-9F41-AEC2-310A3B696D11}" type="presOf" srcId="{BB570EC1-C874-5241-83DF-92061D7310B5}" destId="{2177D60C-9C37-694C-9BB9-95241DDE9269}" srcOrd="0" destOrd="0" presId="urn:microsoft.com/office/officeart/2005/8/layout/radial6"/>
    <dgm:cxn modelId="{4F6D625D-1C31-8943-B75F-5289ED0CB441}" type="presOf" srcId="{5D34F424-6F11-104B-84DA-9FC19943CCE4}" destId="{CC352F70-19E5-CE41-ACB9-DDA6ACE001D7}" srcOrd="0" destOrd="0" presId="urn:microsoft.com/office/officeart/2005/8/layout/radial6"/>
    <dgm:cxn modelId="{6D6644AD-CFA0-7A45-8BF0-139905F0A78D}" srcId="{9D090E19-2A7C-3540-B4DC-B20C8BEC0B10}" destId="{744B1550-F1BA-554E-BAEE-99CE328ED5A2}" srcOrd="2" destOrd="0" parTransId="{59418ECB-163C-2A44-A54E-9D8347C68F42}" sibTransId="{9C6849F8-ABF9-D347-A83C-7D991A34278D}"/>
    <dgm:cxn modelId="{187266A0-B965-AB4A-9655-CC64715879CB}" type="presOf" srcId="{BDEEC2AF-3A02-3D47-8267-EF1BA3B0A82E}" destId="{01DF97E2-7EC3-9E40-8737-FC9EFD0EF1AB}" srcOrd="0" destOrd="0" presId="urn:microsoft.com/office/officeart/2005/8/layout/radial6"/>
    <dgm:cxn modelId="{4A822AA2-DCC9-0E44-A673-C514D387C033}" type="presOf" srcId="{744B1550-F1BA-554E-BAEE-99CE328ED5A2}" destId="{EB00333B-149C-894E-AA13-47A7960C89A3}" srcOrd="0" destOrd="0" presId="urn:microsoft.com/office/officeart/2005/8/layout/radial6"/>
    <dgm:cxn modelId="{A03EAB85-B362-9F44-AAC6-8BF3605F30B1}" type="presOf" srcId="{9D090E19-2A7C-3540-B4DC-B20C8BEC0B10}" destId="{AEDC2539-FF0C-5A42-A07C-BA22429BF1C6}" srcOrd="0" destOrd="0" presId="urn:microsoft.com/office/officeart/2005/8/layout/radial6"/>
    <dgm:cxn modelId="{48FC1E6D-5C3A-D046-9E96-8B387BAAC481}" srcId="{9D090E19-2A7C-3540-B4DC-B20C8BEC0B10}" destId="{BDEEC2AF-3A02-3D47-8267-EF1BA3B0A82E}" srcOrd="4" destOrd="0" parTransId="{675CC7DA-B9AD-5642-AC1A-CC0287C503D5}" sibTransId="{5D34F424-6F11-104B-84DA-9FC19943CCE4}"/>
    <dgm:cxn modelId="{872CD7B7-B310-7540-AC4A-16CD993E9382}" type="presOf" srcId="{94110691-9393-464A-A8EA-87B90B03C89E}" destId="{D04B705B-004D-FA43-A4DB-53A52333A1AC}" srcOrd="0" destOrd="0" presId="urn:microsoft.com/office/officeart/2005/8/layout/radial6"/>
    <dgm:cxn modelId="{7010FD90-289F-514A-B226-FC6ABB301526}" type="presOf" srcId="{9C6849F8-ABF9-D347-A83C-7D991A34278D}" destId="{F60B39FC-9ED5-1242-AC3A-3D8AD00256B2}" srcOrd="0" destOrd="0" presId="urn:microsoft.com/office/officeart/2005/8/layout/radial6"/>
    <dgm:cxn modelId="{C9D784D2-A5CD-FA44-BE14-E9E69EC4C900}" type="presOf" srcId="{3A6F68AB-7E4F-E947-B88F-D5F778ED5609}" destId="{177D43C4-F201-2541-8B5D-848E6A64D52A}" srcOrd="0" destOrd="0" presId="urn:microsoft.com/office/officeart/2005/8/layout/radial6"/>
    <dgm:cxn modelId="{8E1BC1E4-D4C0-8344-8C9B-E2591BBA47F4}" srcId="{9D090E19-2A7C-3540-B4DC-B20C8BEC0B10}" destId="{63F5E6CC-8C9D-A04E-9279-EF429907E435}" srcOrd="3" destOrd="0" parTransId="{7BFF05AB-ADBF-0243-B78D-1CE19866E929}" sibTransId="{94110691-9393-464A-A8EA-87B90B03C89E}"/>
    <dgm:cxn modelId="{2B24873C-4091-E144-BE24-FF4F031C0047}" type="presOf" srcId="{63F5E6CC-8C9D-A04E-9279-EF429907E435}" destId="{3A1F5500-724A-2E46-BC43-DF8C071D61ED}" srcOrd="0" destOrd="0" presId="urn:microsoft.com/office/officeart/2005/8/layout/radial6"/>
    <dgm:cxn modelId="{30B47767-2A90-424E-B1EA-6414176F0838}" type="presOf" srcId="{8DEA9405-6188-9A41-BB73-01C291748D7D}" destId="{C246D128-B87C-A545-8ED3-775D3398EC18}" srcOrd="0" destOrd="0" presId="urn:microsoft.com/office/officeart/2005/8/layout/radial6"/>
    <dgm:cxn modelId="{CB51AF58-4440-EE45-957F-1E09DC699B74}" srcId="{D46BA647-9CBE-2D44-B1C5-46BECFD4A8A4}" destId="{9D090E19-2A7C-3540-B4DC-B20C8BEC0B10}" srcOrd="0" destOrd="0" parTransId="{5EAAEB03-A029-174A-9E66-C60E447E52D6}" sibTransId="{CC7DA8FE-7DA0-2C4A-9527-E22293066FA5}"/>
    <dgm:cxn modelId="{40E9107C-11EA-2844-8C81-3461F450D3ED}" type="presOf" srcId="{D46BA647-9CBE-2D44-B1C5-46BECFD4A8A4}" destId="{8796F3B1-FD37-2F43-B3E4-2CA24B50EE51}" srcOrd="0" destOrd="0" presId="urn:microsoft.com/office/officeart/2005/8/layout/radial6"/>
    <dgm:cxn modelId="{F9D7A781-7C9C-014D-AE2B-ADD6B6EEC271}" srcId="{9D090E19-2A7C-3540-B4DC-B20C8BEC0B10}" destId="{BB570EC1-C874-5241-83DF-92061D7310B5}" srcOrd="0" destOrd="0" parTransId="{5BA2C9AA-8AAF-1641-9719-71FEAD8601EE}" sibTransId="{3A6F68AB-7E4F-E947-B88F-D5F778ED5609}"/>
    <dgm:cxn modelId="{1D719F36-A6B7-FD49-B73F-5A7AB9BD33B9}" type="presOf" srcId="{03D2F64B-AFD8-9A48-A5EA-E16F7A6344DA}" destId="{39F05796-0D92-804B-87F5-CA61C0D520AA}" srcOrd="0" destOrd="0" presId="urn:microsoft.com/office/officeart/2005/8/layout/radial6"/>
    <dgm:cxn modelId="{E3EB1868-0875-1645-A36B-BCBEE8AEF098}" type="presParOf" srcId="{8796F3B1-FD37-2F43-B3E4-2CA24B50EE51}" destId="{AEDC2539-FF0C-5A42-A07C-BA22429BF1C6}" srcOrd="0" destOrd="0" presId="urn:microsoft.com/office/officeart/2005/8/layout/radial6"/>
    <dgm:cxn modelId="{011B80FF-A647-1047-B402-E48BD5821D64}" type="presParOf" srcId="{8796F3B1-FD37-2F43-B3E4-2CA24B50EE51}" destId="{2177D60C-9C37-694C-9BB9-95241DDE9269}" srcOrd="1" destOrd="0" presId="urn:microsoft.com/office/officeart/2005/8/layout/radial6"/>
    <dgm:cxn modelId="{F46F1065-B47B-D44A-A0AA-6C11DBACD92B}" type="presParOf" srcId="{8796F3B1-FD37-2F43-B3E4-2CA24B50EE51}" destId="{F13032B1-287F-384F-B040-DD050094B46C}" srcOrd="2" destOrd="0" presId="urn:microsoft.com/office/officeart/2005/8/layout/radial6"/>
    <dgm:cxn modelId="{EB101DC3-BA0F-EB46-A294-4052D3B50408}" type="presParOf" srcId="{8796F3B1-FD37-2F43-B3E4-2CA24B50EE51}" destId="{177D43C4-F201-2541-8B5D-848E6A64D52A}" srcOrd="3" destOrd="0" presId="urn:microsoft.com/office/officeart/2005/8/layout/radial6"/>
    <dgm:cxn modelId="{FC49AD9D-864E-8B4A-B46F-BC9DA7436719}" type="presParOf" srcId="{8796F3B1-FD37-2F43-B3E4-2CA24B50EE51}" destId="{39F05796-0D92-804B-87F5-CA61C0D520AA}" srcOrd="4" destOrd="0" presId="urn:microsoft.com/office/officeart/2005/8/layout/radial6"/>
    <dgm:cxn modelId="{66D1A83C-451D-3E47-8622-89C05E36CAAA}" type="presParOf" srcId="{8796F3B1-FD37-2F43-B3E4-2CA24B50EE51}" destId="{0163DD1E-0D0F-9C48-A5BD-BC90CEAD9E20}" srcOrd="5" destOrd="0" presId="urn:microsoft.com/office/officeart/2005/8/layout/radial6"/>
    <dgm:cxn modelId="{894CF22E-FFF5-8341-B5A6-72AAEB15C4F7}" type="presParOf" srcId="{8796F3B1-FD37-2F43-B3E4-2CA24B50EE51}" destId="{C246D128-B87C-A545-8ED3-775D3398EC18}" srcOrd="6" destOrd="0" presId="urn:microsoft.com/office/officeart/2005/8/layout/radial6"/>
    <dgm:cxn modelId="{78BE0133-774E-F14B-9022-DD7A2418BDA8}" type="presParOf" srcId="{8796F3B1-FD37-2F43-B3E4-2CA24B50EE51}" destId="{EB00333B-149C-894E-AA13-47A7960C89A3}" srcOrd="7" destOrd="0" presId="urn:microsoft.com/office/officeart/2005/8/layout/radial6"/>
    <dgm:cxn modelId="{052B326E-A460-4645-8B05-31166B34C222}" type="presParOf" srcId="{8796F3B1-FD37-2F43-B3E4-2CA24B50EE51}" destId="{D9D5D1F5-F0B9-5F44-8042-D1BFE57C7416}" srcOrd="8" destOrd="0" presId="urn:microsoft.com/office/officeart/2005/8/layout/radial6"/>
    <dgm:cxn modelId="{C414D4C8-4F70-DB49-B8CC-1C5EAA51E431}" type="presParOf" srcId="{8796F3B1-FD37-2F43-B3E4-2CA24B50EE51}" destId="{F60B39FC-9ED5-1242-AC3A-3D8AD00256B2}" srcOrd="9" destOrd="0" presId="urn:microsoft.com/office/officeart/2005/8/layout/radial6"/>
    <dgm:cxn modelId="{698E7796-5176-7240-885D-E92F5B9494CE}" type="presParOf" srcId="{8796F3B1-FD37-2F43-B3E4-2CA24B50EE51}" destId="{3A1F5500-724A-2E46-BC43-DF8C071D61ED}" srcOrd="10" destOrd="0" presId="urn:microsoft.com/office/officeart/2005/8/layout/radial6"/>
    <dgm:cxn modelId="{B7D3A4B2-9072-7943-8666-BC998A868BA4}" type="presParOf" srcId="{8796F3B1-FD37-2F43-B3E4-2CA24B50EE51}" destId="{EC5861FB-C7C6-AA4B-9C9C-A054D7805D04}" srcOrd="11" destOrd="0" presId="urn:microsoft.com/office/officeart/2005/8/layout/radial6"/>
    <dgm:cxn modelId="{32ABF853-AD00-F344-88A4-9E6B79049CA9}" type="presParOf" srcId="{8796F3B1-FD37-2F43-B3E4-2CA24B50EE51}" destId="{D04B705B-004D-FA43-A4DB-53A52333A1AC}" srcOrd="12" destOrd="0" presId="urn:microsoft.com/office/officeart/2005/8/layout/radial6"/>
    <dgm:cxn modelId="{3AF33950-B4ED-E044-81ED-DD3BDA7436E1}" type="presParOf" srcId="{8796F3B1-FD37-2F43-B3E4-2CA24B50EE51}" destId="{01DF97E2-7EC3-9E40-8737-FC9EFD0EF1AB}" srcOrd="13" destOrd="0" presId="urn:microsoft.com/office/officeart/2005/8/layout/radial6"/>
    <dgm:cxn modelId="{20FFBBA1-89BC-404F-9FBA-CC8E1F4C3C6F}" type="presParOf" srcId="{8796F3B1-FD37-2F43-B3E4-2CA24B50EE51}" destId="{6405542E-4A19-CF4A-A8FE-A648F44986B5}" srcOrd="14" destOrd="0" presId="urn:microsoft.com/office/officeart/2005/8/layout/radial6"/>
    <dgm:cxn modelId="{DC203AAA-0E91-F842-A0A8-AF971E5F80B8}" type="presParOf" srcId="{8796F3B1-FD37-2F43-B3E4-2CA24B50EE51}" destId="{CC352F70-19E5-CE41-ACB9-DDA6ACE001D7}" srcOrd="15"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A09255B-CA7E-2B4B-936C-807EC7A4AFAB}" type="doc">
      <dgm:prSet loTypeId="urn:microsoft.com/office/officeart/2005/8/layout/default#3" loCatId="" qsTypeId="urn:microsoft.com/office/officeart/2005/8/quickstyle/simple2" qsCatId="simple" csTypeId="urn:microsoft.com/office/officeart/2005/8/colors/colorful1#8" csCatId="colorful" phldr="1"/>
      <dgm:spPr/>
      <dgm:t>
        <a:bodyPr/>
        <a:lstStyle/>
        <a:p>
          <a:endParaRPr lang="en-US"/>
        </a:p>
      </dgm:t>
    </dgm:pt>
    <dgm:pt modelId="{9BB4BAB0-7155-394D-A853-210B06441235}">
      <dgm:prSet/>
      <dgm:spPr/>
      <dgm:t>
        <a:bodyPr/>
        <a:lstStyle/>
        <a:p>
          <a:pPr rtl="0"/>
          <a:r>
            <a:rPr lang="en-US" dirty="0" smtClean="0">
              <a:latin typeface="Calibri"/>
              <a:cs typeface="Calibri"/>
            </a:rPr>
            <a:t>Dedicated time</a:t>
          </a:r>
          <a:endParaRPr lang="en-US" dirty="0">
            <a:latin typeface="Calibri"/>
            <a:cs typeface="Calibri"/>
          </a:endParaRPr>
        </a:p>
      </dgm:t>
    </dgm:pt>
    <dgm:pt modelId="{D6600059-9909-0F45-855A-A2DADC340642}" type="parTrans" cxnId="{F0134DCE-B8A3-9D42-BBD3-1CA140123047}">
      <dgm:prSet/>
      <dgm:spPr/>
      <dgm:t>
        <a:bodyPr/>
        <a:lstStyle/>
        <a:p>
          <a:endParaRPr lang="en-US">
            <a:latin typeface="Calibri"/>
            <a:cs typeface="Calibri"/>
          </a:endParaRPr>
        </a:p>
      </dgm:t>
    </dgm:pt>
    <dgm:pt modelId="{2330C44C-8683-1A4E-B7BD-50C33091B663}" type="sibTrans" cxnId="{F0134DCE-B8A3-9D42-BBD3-1CA140123047}">
      <dgm:prSet/>
      <dgm:spPr/>
      <dgm:t>
        <a:bodyPr/>
        <a:lstStyle/>
        <a:p>
          <a:endParaRPr lang="en-US">
            <a:latin typeface="Calibri"/>
            <a:cs typeface="Calibri"/>
          </a:endParaRPr>
        </a:p>
      </dgm:t>
    </dgm:pt>
    <dgm:pt modelId="{12622C34-C279-E444-9189-E89994C4D95A}">
      <dgm:prSet/>
      <dgm:spPr/>
      <dgm:t>
        <a:bodyPr/>
        <a:lstStyle/>
        <a:p>
          <a:pPr rtl="0"/>
          <a:r>
            <a:rPr lang="en-US" dirty="0" smtClean="0">
              <a:latin typeface="Calibri"/>
              <a:cs typeface="Calibri"/>
            </a:rPr>
            <a:t>Creative problem solving</a:t>
          </a:r>
          <a:endParaRPr lang="en-US" dirty="0">
            <a:latin typeface="Calibri"/>
            <a:cs typeface="Calibri"/>
          </a:endParaRPr>
        </a:p>
      </dgm:t>
    </dgm:pt>
    <dgm:pt modelId="{ED6A01FB-3E11-E34C-9248-A02CBC621C73}" type="parTrans" cxnId="{BE871175-2507-0C41-B39E-0042731027E9}">
      <dgm:prSet/>
      <dgm:spPr/>
      <dgm:t>
        <a:bodyPr/>
        <a:lstStyle/>
        <a:p>
          <a:endParaRPr lang="en-US">
            <a:latin typeface="Calibri"/>
            <a:cs typeface="Calibri"/>
          </a:endParaRPr>
        </a:p>
      </dgm:t>
    </dgm:pt>
    <dgm:pt modelId="{26118C89-6E31-CA48-9A63-E0C0CE90092D}" type="sibTrans" cxnId="{BE871175-2507-0C41-B39E-0042731027E9}">
      <dgm:prSet/>
      <dgm:spPr/>
      <dgm:t>
        <a:bodyPr/>
        <a:lstStyle/>
        <a:p>
          <a:endParaRPr lang="en-US">
            <a:latin typeface="Calibri"/>
            <a:cs typeface="Calibri"/>
          </a:endParaRPr>
        </a:p>
      </dgm:t>
    </dgm:pt>
    <dgm:pt modelId="{1E0C49E2-EE28-E546-B0F1-8B3319E8CD4C}">
      <dgm:prSet/>
      <dgm:spPr/>
      <dgm:t>
        <a:bodyPr/>
        <a:lstStyle/>
        <a:p>
          <a:pPr rtl="0"/>
          <a:r>
            <a:rPr lang="en-US" dirty="0" smtClean="0">
              <a:latin typeface="Calibri"/>
              <a:cs typeface="Calibri"/>
            </a:rPr>
            <a:t>Organized team process</a:t>
          </a:r>
          <a:endParaRPr lang="en-US" dirty="0">
            <a:latin typeface="Calibri"/>
            <a:cs typeface="Calibri"/>
          </a:endParaRPr>
        </a:p>
      </dgm:t>
    </dgm:pt>
    <dgm:pt modelId="{ADC39E23-A96E-634D-BF7B-8842535FD2F3}" type="parTrans" cxnId="{570666E0-361D-4C42-9437-08D03D70F815}">
      <dgm:prSet/>
      <dgm:spPr/>
      <dgm:t>
        <a:bodyPr/>
        <a:lstStyle/>
        <a:p>
          <a:endParaRPr lang="en-US">
            <a:latin typeface="Calibri"/>
            <a:cs typeface="Calibri"/>
          </a:endParaRPr>
        </a:p>
      </dgm:t>
    </dgm:pt>
    <dgm:pt modelId="{0DE8798E-7E04-6B47-A340-A254A5D5F6F1}" type="sibTrans" cxnId="{570666E0-361D-4C42-9437-08D03D70F815}">
      <dgm:prSet/>
      <dgm:spPr/>
      <dgm:t>
        <a:bodyPr/>
        <a:lstStyle/>
        <a:p>
          <a:endParaRPr lang="en-US">
            <a:latin typeface="Calibri"/>
            <a:cs typeface="Calibri"/>
          </a:endParaRPr>
        </a:p>
      </dgm:t>
    </dgm:pt>
    <dgm:pt modelId="{6FA057C2-D9C6-3A4C-9F4B-65B7511ACEF9}">
      <dgm:prSet/>
      <dgm:spPr/>
      <dgm:t>
        <a:bodyPr/>
        <a:lstStyle/>
        <a:p>
          <a:pPr rtl="0"/>
          <a:r>
            <a:rPr lang="en-US" dirty="0" smtClean="0">
              <a:latin typeface="Calibri"/>
              <a:cs typeface="Calibri"/>
            </a:rPr>
            <a:t>Handling conflict</a:t>
          </a:r>
          <a:endParaRPr lang="en-US" dirty="0">
            <a:latin typeface="Calibri"/>
            <a:cs typeface="Calibri"/>
          </a:endParaRPr>
        </a:p>
      </dgm:t>
    </dgm:pt>
    <dgm:pt modelId="{A6B4A302-FF36-C542-9891-636C804AD833}" type="parTrans" cxnId="{5E256C4B-4947-0046-BD36-1C8660485124}">
      <dgm:prSet/>
      <dgm:spPr/>
      <dgm:t>
        <a:bodyPr/>
        <a:lstStyle/>
        <a:p>
          <a:endParaRPr lang="en-US">
            <a:latin typeface="Calibri"/>
            <a:cs typeface="Calibri"/>
          </a:endParaRPr>
        </a:p>
      </dgm:t>
    </dgm:pt>
    <dgm:pt modelId="{CC78EDDF-E315-1142-8EE3-95A2897F502A}" type="sibTrans" cxnId="{5E256C4B-4947-0046-BD36-1C8660485124}">
      <dgm:prSet/>
      <dgm:spPr/>
      <dgm:t>
        <a:bodyPr/>
        <a:lstStyle/>
        <a:p>
          <a:endParaRPr lang="en-US">
            <a:latin typeface="Calibri"/>
            <a:cs typeface="Calibri"/>
          </a:endParaRPr>
        </a:p>
      </dgm:t>
    </dgm:pt>
    <dgm:pt modelId="{38853AC3-9ED8-D548-A57E-594A6F4FB5B5}" type="pres">
      <dgm:prSet presAssocID="{0A09255B-CA7E-2B4B-936C-807EC7A4AFAB}" presName="diagram" presStyleCnt="0">
        <dgm:presLayoutVars>
          <dgm:dir/>
          <dgm:resizeHandles val="exact"/>
        </dgm:presLayoutVars>
      </dgm:prSet>
      <dgm:spPr/>
      <dgm:t>
        <a:bodyPr/>
        <a:lstStyle/>
        <a:p>
          <a:endParaRPr lang="en-US"/>
        </a:p>
      </dgm:t>
    </dgm:pt>
    <dgm:pt modelId="{40F49B64-1E20-3748-BA9B-E7B93C15B80F}" type="pres">
      <dgm:prSet presAssocID="{1E0C49E2-EE28-E546-B0F1-8B3319E8CD4C}" presName="node" presStyleLbl="node1" presStyleIdx="0" presStyleCnt="4">
        <dgm:presLayoutVars>
          <dgm:bulletEnabled val="1"/>
        </dgm:presLayoutVars>
      </dgm:prSet>
      <dgm:spPr/>
      <dgm:t>
        <a:bodyPr/>
        <a:lstStyle/>
        <a:p>
          <a:endParaRPr lang="en-US"/>
        </a:p>
      </dgm:t>
    </dgm:pt>
    <dgm:pt modelId="{B0E99A4B-64AC-BF4C-AF11-A2295EFAD64F}" type="pres">
      <dgm:prSet presAssocID="{0DE8798E-7E04-6B47-A340-A254A5D5F6F1}" presName="sibTrans" presStyleCnt="0"/>
      <dgm:spPr/>
    </dgm:pt>
    <dgm:pt modelId="{D529DCA9-D9E7-524C-901B-F46DCB677569}" type="pres">
      <dgm:prSet presAssocID="{9BB4BAB0-7155-394D-A853-210B06441235}" presName="node" presStyleLbl="node1" presStyleIdx="1" presStyleCnt="4">
        <dgm:presLayoutVars>
          <dgm:bulletEnabled val="1"/>
        </dgm:presLayoutVars>
      </dgm:prSet>
      <dgm:spPr/>
      <dgm:t>
        <a:bodyPr/>
        <a:lstStyle/>
        <a:p>
          <a:endParaRPr lang="en-US"/>
        </a:p>
      </dgm:t>
    </dgm:pt>
    <dgm:pt modelId="{C2DD5833-F8DC-D24A-B5D7-D8130928AFF2}" type="pres">
      <dgm:prSet presAssocID="{2330C44C-8683-1A4E-B7BD-50C33091B663}" presName="sibTrans" presStyleCnt="0"/>
      <dgm:spPr/>
    </dgm:pt>
    <dgm:pt modelId="{75F440B8-AC94-564B-B688-9E7EBA571652}" type="pres">
      <dgm:prSet presAssocID="{12622C34-C279-E444-9189-E89994C4D95A}" presName="node" presStyleLbl="node1" presStyleIdx="2" presStyleCnt="4">
        <dgm:presLayoutVars>
          <dgm:bulletEnabled val="1"/>
        </dgm:presLayoutVars>
      </dgm:prSet>
      <dgm:spPr/>
      <dgm:t>
        <a:bodyPr/>
        <a:lstStyle/>
        <a:p>
          <a:endParaRPr lang="en-US"/>
        </a:p>
      </dgm:t>
    </dgm:pt>
    <dgm:pt modelId="{D55EE92C-8FA7-284C-B8DE-37D68B64EABD}" type="pres">
      <dgm:prSet presAssocID="{26118C89-6E31-CA48-9A63-E0C0CE90092D}" presName="sibTrans" presStyleCnt="0"/>
      <dgm:spPr/>
    </dgm:pt>
    <dgm:pt modelId="{CE95AAAC-95E3-654F-AB66-0805216C9CB2}" type="pres">
      <dgm:prSet presAssocID="{6FA057C2-D9C6-3A4C-9F4B-65B7511ACEF9}" presName="node" presStyleLbl="node1" presStyleIdx="3" presStyleCnt="4">
        <dgm:presLayoutVars>
          <dgm:bulletEnabled val="1"/>
        </dgm:presLayoutVars>
      </dgm:prSet>
      <dgm:spPr/>
      <dgm:t>
        <a:bodyPr/>
        <a:lstStyle/>
        <a:p>
          <a:endParaRPr lang="en-US"/>
        </a:p>
      </dgm:t>
    </dgm:pt>
  </dgm:ptLst>
  <dgm:cxnLst>
    <dgm:cxn modelId="{1A8C5044-63D6-0947-8A35-FFCED6A3D470}" type="presOf" srcId="{6FA057C2-D9C6-3A4C-9F4B-65B7511ACEF9}" destId="{CE95AAAC-95E3-654F-AB66-0805216C9CB2}" srcOrd="0" destOrd="0" presId="urn:microsoft.com/office/officeart/2005/8/layout/default#3"/>
    <dgm:cxn modelId="{570666E0-361D-4C42-9437-08D03D70F815}" srcId="{0A09255B-CA7E-2B4B-936C-807EC7A4AFAB}" destId="{1E0C49E2-EE28-E546-B0F1-8B3319E8CD4C}" srcOrd="0" destOrd="0" parTransId="{ADC39E23-A96E-634D-BF7B-8842535FD2F3}" sibTransId="{0DE8798E-7E04-6B47-A340-A254A5D5F6F1}"/>
    <dgm:cxn modelId="{BE871175-2507-0C41-B39E-0042731027E9}" srcId="{0A09255B-CA7E-2B4B-936C-807EC7A4AFAB}" destId="{12622C34-C279-E444-9189-E89994C4D95A}" srcOrd="2" destOrd="0" parTransId="{ED6A01FB-3E11-E34C-9248-A02CBC621C73}" sibTransId="{26118C89-6E31-CA48-9A63-E0C0CE90092D}"/>
    <dgm:cxn modelId="{FC5F10DE-5722-B84A-A474-0257656AF27C}" type="presOf" srcId="{0A09255B-CA7E-2B4B-936C-807EC7A4AFAB}" destId="{38853AC3-9ED8-D548-A57E-594A6F4FB5B5}" srcOrd="0" destOrd="0" presId="urn:microsoft.com/office/officeart/2005/8/layout/default#3"/>
    <dgm:cxn modelId="{5E256C4B-4947-0046-BD36-1C8660485124}" srcId="{0A09255B-CA7E-2B4B-936C-807EC7A4AFAB}" destId="{6FA057C2-D9C6-3A4C-9F4B-65B7511ACEF9}" srcOrd="3" destOrd="0" parTransId="{A6B4A302-FF36-C542-9891-636C804AD833}" sibTransId="{CC78EDDF-E315-1142-8EE3-95A2897F502A}"/>
    <dgm:cxn modelId="{1126211A-77A0-824D-96DA-987B7D9D5F11}" type="presOf" srcId="{1E0C49E2-EE28-E546-B0F1-8B3319E8CD4C}" destId="{40F49B64-1E20-3748-BA9B-E7B93C15B80F}" srcOrd="0" destOrd="0" presId="urn:microsoft.com/office/officeart/2005/8/layout/default#3"/>
    <dgm:cxn modelId="{F0134DCE-B8A3-9D42-BBD3-1CA140123047}" srcId="{0A09255B-CA7E-2B4B-936C-807EC7A4AFAB}" destId="{9BB4BAB0-7155-394D-A853-210B06441235}" srcOrd="1" destOrd="0" parTransId="{D6600059-9909-0F45-855A-A2DADC340642}" sibTransId="{2330C44C-8683-1A4E-B7BD-50C33091B663}"/>
    <dgm:cxn modelId="{D8C54C76-1FCF-DE49-85D0-EF05427849BD}" type="presOf" srcId="{12622C34-C279-E444-9189-E89994C4D95A}" destId="{75F440B8-AC94-564B-B688-9E7EBA571652}" srcOrd="0" destOrd="0" presId="urn:microsoft.com/office/officeart/2005/8/layout/default#3"/>
    <dgm:cxn modelId="{A1B08764-B3C7-8E45-B240-1D4453AE131A}" type="presOf" srcId="{9BB4BAB0-7155-394D-A853-210B06441235}" destId="{D529DCA9-D9E7-524C-901B-F46DCB677569}" srcOrd="0" destOrd="0" presId="urn:microsoft.com/office/officeart/2005/8/layout/default#3"/>
    <dgm:cxn modelId="{F0AE2747-3AD7-574E-A941-FA8FC06AC2D7}" type="presParOf" srcId="{38853AC3-9ED8-D548-A57E-594A6F4FB5B5}" destId="{40F49B64-1E20-3748-BA9B-E7B93C15B80F}" srcOrd="0" destOrd="0" presId="urn:microsoft.com/office/officeart/2005/8/layout/default#3"/>
    <dgm:cxn modelId="{BAEDCD78-9A8D-4646-81A5-130C90E5806C}" type="presParOf" srcId="{38853AC3-9ED8-D548-A57E-594A6F4FB5B5}" destId="{B0E99A4B-64AC-BF4C-AF11-A2295EFAD64F}" srcOrd="1" destOrd="0" presId="urn:microsoft.com/office/officeart/2005/8/layout/default#3"/>
    <dgm:cxn modelId="{3CD1D5D7-101D-2749-98B1-FE4958CD2AA8}" type="presParOf" srcId="{38853AC3-9ED8-D548-A57E-594A6F4FB5B5}" destId="{D529DCA9-D9E7-524C-901B-F46DCB677569}" srcOrd="2" destOrd="0" presId="urn:microsoft.com/office/officeart/2005/8/layout/default#3"/>
    <dgm:cxn modelId="{78051564-1C6A-ED4D-B424-F001E69D9036}" type="presParOf" srcId="{38853AC3-9ED8-D548-A57E-594A6F4FB5B5}" destId="{C2DD5833-F8DC-D24A-B5D7-D8130928AFF2}" srcOrd="3" destOrd="0" presId="urn:microsoft.com/office/officeart/2005/8/layout/default#3"/>
    <dgm:cxn modelId="{59DEF85A-3236-B641-8BCD-FFBE6294F7EF}" type="presParOf" srcId="{38853AC3-9ED8-D548-A57E-594A6F4FB5B5}" destId="{75F440B8-AC94-564B-B688-9E7EBA571652}" srcOrd="4" destOrd="0" presId="urn:microsoft.com/office/officeart/2005/8/layout/default#3"/>
    <dgm:cxn modelId="{D1F4F336-8790-BC45-8ED4-41CA5B0659CC}" type="presParOf" srcId="{38853AC3-9ED8-D548-A57E-594A6F4FB5B5}" destId="{D55EE92C-8FA7-284C-B8DE-37D68B64EABD}" srcOrd="5" destOrd="0" presId="urn:microsoft.com/office/officeart/2005/8/layout/default#3"/>
    <dgm:cxn modelId="{AEDAA0D0-8FC1-074E-8632-226D702DBE02}" type="presParOf" srcId="{38853AC3-9ED8-D548-A57E-594A6F4FB5B5}" destId="{CE95AAAC-95E3-654F-AB66-0805216C9CB2}" srcOrd="6" destOrd="0" presId="urn:microsoft.com/office/officeart/2005/8/layout/defaul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1928274-2B4D-E44E-BB3B-718AADA05079}" type="doc">
      <dgm:prSet loTypeId="urn:microsoft.com/office/officeart/2005/8/layout/arrow4" loCatId="" qsTypeId="urn:microsoft.com/office/officeart/2005/8/quickstyle/simple1" qsCatId="simple" csTypeId="urn:microsoft.com/office/officeart/2005/8/colors/accent1_2" csCatId="accent1" phldr="1"/>
      <dgm:spPr/>
      <dgm:t>
        <a:bodyPr/>
        <a:lstStyle/>
        <a:p>
          <a:endParaRPr lang="en-US"/>
        </a:p>
      </dgm:t>
    </dgm:pt>
    <dgm:pt modelId="{91CBF230-05B6-5E49-95A1-EC879563FF54}">
      <dgm:prSet phldrT="[Text]"/>
      <dgm:spPr/>
      <dgm:t>
        <a:bodyPr/>
        <a:lstStyle/>
        <a:p>
          <a:r>
            <a:rPr lang="en-US" dirty="0" smtClean="0">
              <a:latin typeface="Calibri"/>
              <a:cs typeface="Calibri"/>
            </a:rPr>
            <a:t>Increase the number of times he responds appropriately by responding to adult requests quickly and respectfully</a:t>
          </a:r>
          <a:endParaRPr lang="en-US" dirty="0">
            <a:latin typeface="Calibri"/>
            <a:cs typeface="Calibri"/>
          </a:endParaRPr>
        </a:p>
      </dgm:t>
    </dgm:pt>
    <dgm:pt modelId="{90787B7F-FF11-5845-A069-9A9E63EE09EA}" type="parTrans" cxnId="{F22BA055-A5ED-EF4A-8B39-D8EBB3C18121}">
      <dgm:prSet/>
      <dgm:spPr/>
      <dgm:t>
        <a:bodyPr/>
        <a:lstStyle/>
        <a:p>
          <a:endParaRPr lang="en-US">
            <a:latin typeface="Calibri"/>
            <a:cs typeface="Calibri"/>
          </a:endParaRPr>
        </a:p>
      </dgm:t>
    </dgm:pt>
    <dgm:pt modelId="{7436585E-701F-C441-B8E0-4C9BC748C785}" type="sibTrans" cxnId="{F22BA055-A5ED-EF4A-8B39-D8EBB3C18121}">
      <dgm:prSet/>
      <dgm:spPr/>
      <dgm:t>
        <a:bodyPr/>
        <a:lstStyle/>
        <a:p>
          <a:endParaRPr lang="en-US">
            <a:latin typeface="Calibri"/>
            <a:cs typeface="Calibri"/>
          </a:endParaRPr>
        </a:p>
      </dgm:t>
    </dgm:pt>
    <dgm:pt modelId="{96104448-133A-A245-8286-920291BC5942}">
      <dgm:prSet phldrT="[Text]"/>
      <dgm:spPr>
        <a:solidFill>
          <a:schemeClr val="bg1"/>
        </a:solidFill>
      </dgm:spPr>
      <dgm:t>
        <a:bodyPr/>
        <a:lstStyle/>
        <a:p>
          <a:r>
            <a:rPr lang="en-US" dirty="0" smtClean="0">
              <a:latin typeface="Calibri"/>
              <a:cs typeface="Calibri"/>
            </a:rPr>
            <a:t>Decrease number of times he runs away from adults following adult requests.</a:t>
          </a:r>
        </a:p>
      </dgm:t>
    </dgm:pt>
    <dgm:pt modelId="{645766FF-CED1-F347-946F-10ECFCD47575}" type="parTrans" cxnId="{589DDBE9-B64B-8B48-A817-2F6C8CA5F0A8}">
      <dgm:prSet/>
      <dgm:spPr/>
      <dgm:t>
        <a:bodyPr/>
        <a:lstStyle/>
        <a:p>
          <a:endParaRPr lang="en-US">
            <a:latin typeface="Calibri"/>
            <a:cs typeface="Calibri"/>
          </a:endParaRPr>
        </a:p>
      </dgm:t>
    </dgm:pt>
    <dgm:pt modelId="{556DF35F-0CA7-3E44-B15A-5C15C67D3517}" type="sibTrans" cxnId="{589DDBE9-B64B-8B48-A817-2F6C8CA5F0A8}">
      <dgm:prSet/>
      <dgm:spPr/>
      <dgm:t>
        <a:bodyPr/>
        <a:lstStyle/>
        <a:p>
          <a:endParaRPr lang="en-US">
            <a:latin typeface="Calibri"/>
            <a:cs typeface="Calibri"/>
          </a:endParaRPr>
        </a:p>
      </dgm:t>
    </dgm:pt>
    <dgm:pt modelId="{41934C0F-8A36-764D-96D1-39ECE36C1079}" type="pres">
      <dgm:prSet presAssocID="{51928274-2B4D-E44E-BB3B-718AADA05079}" presName="compositeShape" presStyleCnt="0">
        <dgm:presLayoutVars>
          <dgm:chMax val="2"/>
          <dgm:dir/>
          <dgm:resizeHandles val="exact"/>
        </dgm:presLayoutVars>
      </dgm:prSet>
      <dgm:spPr/>
      <dgm:t>
        <a:bodyPr/>
        <a:lstStyle/>
        <a:p>
          <a:endParaRPr lang="en-US"/>
        </a:p>
      </dgm:t>
    </dgm:pt>
    <dgm:pt modelId="{5963605B-6F29-1745-8ECE-D21BC2E95787}" type="pres">
      <dgm:prSet presAssocID="{91CBF230-05B6-5E49-95A1-EC879563FF54}" presName="upArrow" presStyleLbl="node1" presStyleIdx="0" presStyleCnt="2"/>
      <dgm:spPr/>
    </dgm:pt>
    <dgm:pt modelId="{2E7C8586-F769-BE4B-A13B-E350BD2548A1}" type="pres">
      <dgm:prSet presAssocID="{91CBF230-05B6-5E49-95A1-EC879563FF54}" presName="upArrowText" presStyleLbl="revTx" presStyleIdx="0" presStyleCnt="2">
        <dgm:presLayoutVars>
          <dgm:chMax val="0"/>
          <dgm:bulletEnabled val="1"/>
        </dgm:presLayoutVars>
      </dgm:prSet>
      <dgm:spPr/>
      <dgm:t>
        <a:bodyPr/>
        <a:lstStyle/>
        <a:p>
          <a:endParaRPr lang="en-US"/>
        </a:p>
      </dgm:t>
    </dgm:pt>
    <dgm:pt modelId="{C5C7DFFF-2035-2948-915B-029A896C9325}" type="pres">
      <dgm:prSet presAssocID="{96104448-133A-A245-8286-920291BC5942}" presName="downArrow" presStyleLbl="node1" presStyleIdx="1" presStyleCnt="2"/>
      <dgm:spPr>
        <a:solidFill>
          <a:srgbClr val="FF0000"/>
        </a:solidFill>
      </dgm:spPr>
    </dgm:pt>
    <dgm:pt modelId="{F6A032FD-48CA-7F4F-A9B9-2681160A1921}" type="pres">
      <dgm:prSet presAssocID="{96104448-133A-A245-8286-920291BC5942}" presName="downArrowText" presStyleLbl="revTx" presStyleIdx="1" presStyleCnt="2">
        <dgm:presLayoutVars>
          <dgm:chMax val="0"/>
          <dgm:bulletEnabled val="1"/>
        </dgm:presLayoutVars>
      </dgm:prSet>
      <dgm:spPr/>
      <dgm:t>
        <a:bodyPr/>
        <a:lstStyle/>
        <a:p>
          <a:endParaRPr lang="en-US"/>
        </a:p>
      </dgm:t>
    </dgm:pt>
  </dgm:ptLst>
  <dgm:cxnLst>
    <dgm:cxn modelId="{C7DD8D30-07F7-DB41-ADAB-1D1F490F3A0F}" type="presOf" srcId="{96104448-133A-A245-8286-920291BC5942}" destId="{F6A032FD-48CA-7F4F-A9B9-2681160A1921}" srcOrd="0" destOrd="0" presId="urn:microsoft.com/office/officeart/2005/8/layout/arrow4"/>
    <dgm:cxn modelId="{68E14D33-8AD0-A347-A3B0-C968CA633A01}" type="presOf" srcId="{51928274-2B4D-E44E-BB3B-718AADA05079}" destId="{41934C0F-8A36-764D-96D1-39ECE36C1079}" srcOrd="0" destOrd="0" presId="urn:microsoft.com/office/officeart/2005/8/layout/arrow4"/>
    <dgm:cxn modelId="{F22BA055-A5ED-EF4A-8B39-D8EBB3C18121}" srcId="{51928274-2B4D-E44E-BB3B-718AADA05079}" destId="{91CBF230-05B6-5E49-95A1-EC879563FF54}" srcOrd="0" destOrd="0" parTransId="{90787B7F-FF11-5845-A069-9A9E63EE09EA}" sibTransId="{7436585E-701F-C441-B8E0-4C9BC748C785}"/>
    <dgm:cxn modelId="{97C993DE-2E6B-D444-A8A5-E14788FE6162}" type="presOf" srcId="{91CBF230-05B6-5E49-95A1-EC879563FF54}" destId="{2E7C8586-F769-BE4B-A13B-E350BD2548A1}" srcOrd="0" destOrd="0" presId="urn:microsoft.com/office/officeart/2005/8/layout/arrow4"/>
    <dgm:cxn modelId="{589DDBE9-B64B-8B48-A817-2F6C8CA5F0A8}" srcId="{51928274-2B4D-E44E-BB3B-718AADA05079}" destId="{96104448-133A-A245-8286-920291BC5942}" srcOrd="1" destOrd="0" parTransId="{645766FF-CED1-F347-946F-10ECFCD47575}" sibTransId="{556DF35F-0CA7-3E44-B15A-5C15C67D3517}"/>
    <dgm:cxn modelId="{40B2710E-3CF8-C349-AE82-F12B9DE2174F}" type="presParOf" srcId="{41934C0F-8A36-764D-96D1-39ECE36C1079}" destId="{5963605B-6F29-1745-8ECE-D21BC2E95787}" srcOrd="0" destOrd="0" presId="urn:microsoft.com/office/officeart/2005/8/layout/arrow4"/>
    <dgm:cxn modelId="{E5D0C55D-6F95-3243-8C2C-9CF82E40946D}" type="presParOf" srcId="{41934C0F-8A36-764D-96D1-39ECE36C1079}" destId="{2E7C8586-F769-BE4B-A13B-E350BD2548A1}" srcOrd="1" destOrd="0" presId="urn:microsoft.com/office/officeart/2005/8/layout/arrow4"/>
    <dgm:cxn modelId="{85E62C8B-7529-BA49-B5F6-67272A3DBE26}" type="presParOf" srcId="{41934C0F-8A36-764D-96D1-39ECE36C1079}" destId="{C5C7DFFF-2035-2948-915B-029A896C9325}" srcOrd="2" destOrd="0" presId="urn:microsoft.com/office/officeart/2005/8/layout/arrow4"/>
    <dgm:cxn modelId="{3D32B6F7-EC2A-AE49-BD23-010CF6D6A7A8}" type="presParOf" srcId="{41934C0F-8A36-764D-96D1-39ECE36C1079}" destId="{F6A032FD-48CA-7F4F-A9B9-2681160A1921}" srcOrd="3" destOrd="0" presId="urn:microsoft.com/office/officeart/2005/8/layout/arrow4"/>
  </dgm:cxnLst>
  <dgm:bg>
    <a:solidFill>
      <a:srgbClr val="FFFFFF"/>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9BBB062-030D-8447-99BE-1ABA1346B2DD}" type="doc">
      <dgm:prSet loTypeId="urn:microsoft.com/office/officeart/2005/8/layout/equation1" loCatId="" qsTypeId="urn:microsoft.com/office/officeart/2005/8/quickstyle/simple4" qsCatId="simple" csTypeId="urn:microsoft.com/office/officeart/2005/8/colors/accent1_2" csCatId="accent1" phldr="1"/>
      <dgm:spPr/>
    </dgm:pt>
    <dgm:pt modelId="{F3142D69-4FD9-894D-AC14-228EB3F88727}">
      <dgm:prSet phldrT="[Text]" custT="1"/>
      <dgm:spPr>
        <a:effectLst/>
      </dgm:spPr>
      <dgm:t>
        <a:bodyPr/>
        <a:lstStyle/>
        <a:p>
          <a:r>
            <a:rPr lang="en-US" sz="1800" i="1" dirty="0" smtClean="0">
              <a:solidFill>
                <a:srgbClr val="000000"/>
              </a:solidFill>
              <a:latin typeface="Calibri"/>
              <a:cs typeface="Calibri"/>
            </a:rPr>
            <a:t>Trigger</a:t>
          </a:r>
          <a:endParaRPr lang="en-US" sz="1800" i="1" dirty="0">
            <a:solidFill>
              <a:srgbClr val="000000"/>
            </a:solidFill>
            <a:latin typeface="Calibri"/>
            <a:cs typeface="Calibri"/>
          </a:endParaRPr>
        </a:p>
      </dgm:t>
    </dgm:pt>
    <dgm:pt modelId="{B0E4B042-807B-7F4D-8514-8CC7BAD291EA}" type="parTrans" cxnId="{681A3A8A-D205-BE42-A040-2721CE179772}">
      <dgm:prSet/>
      <dgm:spPr/>
      <dgm:t>
        <a:bodyPr/>
        <a:lstStyle/>
        <a:p>
          <a:endParaRPr lang="en-US" sz="1800">
            <a:solidFill>
              <a:srgbClr val="000000"/>
            </a:solidFill>
            <a:latin typeface="Calibri"/>
            <a:cs typeface="Calibri"/>
          </a:endParaRPr>
        </a:p>
      </dgm:t>
    </dgm:pt>
    <dgm:pt modelId="{ECE7D556-DDFF-CC44-AEB6-C9D1FBEC64D1}" type="sibTrans" cxnId="{681A3A8A-D205-BE42-A040-2721CE179772}">
      <dgm:prSet custT="1"/>
      <dgm:spPr>
        <a:effectLst/>
      </dgm:spPr>
      <dgm:t>
        <a:bodyPr/>
        <a:lstStyle/>
        <a:p>
          <a:endParaRPr lang="en-US" sz="1800">
            <a:solidFill>
              <a:srgbClr val="000000"/>
            </a:solidFill>
            <a:latin typeface="Calibri"/>
            <a:cs typeface="Calibri"/>
          </a:endParaRPr>
        </a:p>
      </dgm:t>
    </dgm:pt>
    <dgm:pt modelId="{E9417845-5DEB-AE4D-979E-22935B22E5D6}">
      <dgm:prSet phldrT="[Text]" custT="1"/>
      <dgm:spPr>
        <a:effectLst/>
      </dgm:spPr>
      <dgm:t>
        <a:bodyPr/>
        <a:lstStyle/>
        <a:p>
          <a:r>
            <a:rPr lang="en-US" sz="1800" i="1" dirty="0" smtClean="0">
              <a:solidFill>
                <a:srgbClr val="000000"/>
              </a:solidFill>
              <a:latin typeface="Calibri"/>
              <a:cs typeface="Calibri"/>
            </a:rPr>
            <a:t>Behavior</a:t>
          </a:r>
          <a:endParaRPr lang="en-US" sz="1800" i="1" dirty="0">
            <a:solidFill>
              <a:srgbClr val="000000"/>
            </a:solidFill>
            <a:latin typeface="Calibri"/>
            <a:cs typeface="Calibri"/>
          </a:endParaRPr>
        </a:p>
      </dgm:t>
    </dgm:pt>
    <dgm:pt modelId="{8330BF03-2585-3942-9F17-86FC71660442}" type="parTrans" cxnId="{AD3C3A9A-A275-6D46-895B-BD2B47900F7E}">
      <dgm:prSet/>
      <dgm:spPr/>
      <dgm:t>
        <a:bodyPr/>
        <a:lstStyle/>
        <a:p>
          <a:endParaRPr lang="en-US" sz="1800">
            <a:solidFill>
              <a:srgbClr val="000000"/>
            </a:solidFill>
            <a:latin typeface="Calibri"/>
            <a:cs typeface="Calibri"/>
          </a:endParaRPr>
        </a:p>
      </dgm:t>
    </dgm:pt>
    <dgm:pt modelId="{8F23BFF0-5485-1140-ADF3-12F70EA2E987}" type="sibTrans" cxnId="{AD3C3A9A-A275-6D46-895B-BD2B47900F7E}">
      <dgm:prSet custT="1"/>
      <dgm:spPr>
        <a:effectLst/>
      </dgm:spPr>
      <dgm:t>
        <a:bodyPr/>
        <a:lstStyle/>
        <a:p>
          <a:endParaRPr lang="en-US" sz="1800">
            <a:solidFill>
              <a:srgbClr val="000000"/>
            </a:solidFill>
            <a:latin typeface="Calibri"/>
            <a:cs typeface="Calibri"/>
          </a:endParaRPr>
        </a:p>
      </dgm:t>
    </dgm:pt>
    <dgm:pt modelId="{80261CE1-D5C1-4941-9182-E3B4F0C43F61}">
      <dgm:prSet phldrT="[Text]" custT="1"/>
      <dgm:spPr>
        <a:effectLst/>
      </dgm:spPr>
      <dgm:t>
        <a:bodyPr/>
        <a:lstStyle/>
        <a:p>
          <a:r>
            <a:rPr lang="en-US" sz="1800" i="1" dirty="0" smtClean="0">
              <a:solidFill>
                <a:srgbClr val="000000"/>
              </a:solidFill>
              <a:latin typeface="Calibri"/>
              <a:cs typeface="Calibri"/>
            </a:rPr>
            <a:t>Consequence</a:t>
          </a:r>
          <a:endParaRPr lang="en-US" sz="1800" i="1" dirty="0">
            <a:solidFill>
              <a:srgbClr val="000000"/>
            </a:solidFill>
            <a:latin typeface="Calibri"/>
            <a:cs typeface="Calibri"/>
          </a:endParaRPr>
        </a:p>
      </dgm:t>
    </dgm:pt>
    <dgm:pt modelId="{B11D13CA-19BE-494E-BE73-AB0658618ED2}" type="parTrans" cxnId="{CD2CB150-7EF4-2447-8219-FCEC4B61F6F4}">
      <dgm:prSet/>
      <dgm:spPr/>
      <dgm:t>
        <a:bodyPr/>
        <a:lstStyle/>
        <a:p>
          <a:endParaRPr lang="en-US" sz="1800">
            <a:solidFill>
              <a:srgbClr val="000000"/>
            </a:solidFill>
            <a:latin typeface="Calibri"/>
            <a:cs typeface="Calibri"/>
          </a:endParaRPr>
        </a:p>
      </dgm:t>
    </dgm:pt>
    <dgm:pt modelId="{57ED5B0C-AD51-2F4C-B154-DA78F2887DBA}" type="sibTrans" cxnId="{CD2CB150-7EF4-2447-8219-FCEC4B61F6F4}">
      <dgm:prSet custT="1"/>
      <dgm:spPr>
        <a:effectLst/>
      </dgm:spPr>
      <dgm:t>
        <a:bodyPr/>
        <a:lstStyle/>
        <a:p>
          <a:endParaRPr lang="en-US" sz="1800">
            <a:solidFill>
              <a:srgbClr val="000000"/>
            </a:solidFill>
            <a:latin typeface="Calibri"/>
            <a:cs typeface="Calibri"/>
          </a:endParaRPr>
        </a:p>
      </dgm:t>
    </dgm:pt>
    <dgm:pt modelId="{F5A5BD48-504F-7E4E-AE68-085648406C13}">
      <dgm:prSet phldrT="[Text]" custT="1"/>
      <dgm:spPr>
        <a:effectLst/>
      </dgm:spPr>
      <dgm:t>
        <a:bodyPr/>
        <a:lstStyle/>
        <a:p>
          <a:r>
            <a:rPr lang="en-US" sz="1800" i="1" dirty="0" smtClean="0">
              <a:solidFill>
                <a:srgbClr val="000000"/>
              </a:solidFill>
              <a:latin typeface="Calibri"/>
              <a:cs typeface="Calibri"/>
            </a:rPr>
            <a:t>Function</a:t>
          </a:r>
          <a:endParaRPr lang="en-US" sz="1800" i="1" dirty="0">
            <a:solidFill>
              <a:srgbClr val="000000"/>
            </a:solidFill>
            <a:latin typeface="Calibri"/>
            <a:cs typeface="Calibri"/>
          </a:endParaRPr>
        </a:p>
      </dgm:t>
    </dgm:pt>
    <dgm:pt modelId="{CC6A3E4E-0883-884B-882B-3A93F67489C9}" type="parTrans" cxnId="{5DCB086E-9FB3-A947-A9DC-6D107B68F233}">
      <dgm:prSet/>
      <dgm:spPr/>
      <dgm:t>
        <a:bodyPr/>
        <a:lstStyle/>
        <a:p>
          <a:endParaRPr lang="en-US" sz="1800">
            <a:solidFill>
              <a:srgbClr val="000000"/>
            </a:solidFill>
            <a:latin typeface="Calibri"/>
            <a:cs typeface="Calibri"/>
          </a:endParaRPr>
        </a:p>
      </dgm:t>
    </dgm:pt>
    <dgm:pt modelId="{A855573F-824A-CA43-8276-37BDCE4ACAF1}" type="sibTrans" cxnId="{5DCB086E-9FB3-A947-A9DC-6D107B68F233}">
      <dgm:prSet/>
      <dgm:spPr/>
      <dgm:t>
        <a:bodyPr/>
        <a:lstStyle/>
        <a:p>
          <a:endParaRPr lang="en-US" sz="1800">
            <a:solidFill>
              <a:srgbClr val="000000"/>
            </a:solidFill>
            <a:latin typeface="Calibri"/>
            <a:cs typeface="Calibri"/>
          </a:endParaRPr>
        </a:p>
      </dgm:t>
    </dgm:pt>
    <dgm:pt modelId="{543C31C9-8E16-9D4E-A236-A3A6711030CE}" type="pres">
      <dgm:prSet presAssocID="{39BBB062-030D-8447-99BE-1ABA1346B2DD}" presName="linearFlow" presStyleCnt="0">
        <dgm:presLayoutVars>
          <dgm:dir/>
          <dgm:resizeHandles val="exact"/>
        </dgm:presLayoutVars>
      </dgm:prSet>
      <dgm:spPr/>
    </dgm:pt>
    <dgm:pt modelId="{EF433C10-64B4-974B-981C-B54032668A2C}" type="pres">
      <dgm:prSet presAssocID="{F3142D69-4FD9-894D-AC14-228EB3F88727}" presName="node" presStyleLbl="node1" presStyleIdx="0" presStyleCnt="4">
        <dgm:presLayoutVars>
          <dgm:bulletEnabled val="1"/>
        </dgm:presLayoutVars>
      </dgm:prSet>
      <dgm:spPr/>
      <dgm:t>
        <a:bodyPr/>
        <a:lstStyle/>
        <a:p>
          <a:endParaRPr lang="en-US"/>
        </a:p>
      </dgm:t>
    </dgm:pt>
    <dgm:pt modelId="{A5A4297F-F500-4F49-B67E-612892E85B4F}" type="pres">
      <dgm:prSet presAssocID="{ECE7D556-DDFF-CC44-AEB6-C9D1FBEC64D1}" presName="spacerL" presStyleCnt="0"/>
      <dgm:spPr/>
    </dgm:pt>
    <dgm:pt modelId="{C8433DAB-69A9-E44E-A7FE-CEC6C409BD10}" type="pres">
      <dgm:prSet presAssocID="{ECE7D556-DDFF-CC44-AEB6-C9D1FBEC64D1}" presName="sibTrans" presStyleLbl="sibTrans2D1" presStyleIdx="0" presStyleCnt="3"/>
      <dgm:spPr/>
      <dgm:t>
        <a:bodyPr/>
        <a:lstStyle/>
        <a:p>
          <a:endParaRPr lang="en-US"/>
        </a:p>
      </dgm:t>
    </dgm:pt>
    <dgm:pt modelId="{4A99481B-F750-9C45-96DB-5B2FCA711662}" type="pres">
      <dgm:prSet presAssocID="{ECE7D556-DDFF-CC44-AEB6-C9D1FBEC64D1}" presName="spacerR" presStyleCnt="0"/>
      <dgm:spPr/>
    </dgm:pt>
    <dgm:pt modelId="{5782998B-E8F5-C749-8EF6-4E3DA0E3CA5C}" type="pres">
      <dgm:prSet presAssocID="{E9417845-5DEB-AE4D-979E-22935B22E5D6}" presName="node" presStyleLbl="node1" presStyleIdx="1" presStyleCnt="4">
        <dgm:presLayoutVars>
          <dgm:bulletEnabled val="1"/>
        </dgm:presLayoutVars>
      </dgm:prSet>
      <dgm:spPr/>
      <dgm:t>
        <a:bodyPr/>
        <a:lstStyle/>
        <a:p>
          <a:endParaRPr lang="en-US"/>
        </a:p>
      </dgm:t>
    </dgm:pt>
    <dgm:pt modelId="{83D2D4ED-CFFA-B94E-AF2D-9FDFEE264B14}" type="pres">
      <dgm:prSet presAssocID="{8F23BFF0-5485-1140-ADF3-12F70EA2E987}" presName="spacerL" presStyleCnt="0"/>
      <dgm:spPr/>
    </dgm:pt>
    <dgm:pt modelId="{669B9420-A634-904B-A5E5-18BD8C5650E2}" type="pres">
      <dgm:prSet presAssocID="{8F23BFF0-5485-1140-ADF3-12F70EA2E987}" presName="sibTrans" presStyleLbl="sibTrans2D1" presStyleIdx="1" presStyleCnt="3"/>
      <dgm:spPr/>
      <dgm:t>
        <a:bodyPr/>
        <a:lstStyle/>
        <a:p>
          <a:endParaRPr lang="en-US"/>
        </a:p>
      </dgm:t>
    </dgm:pt>
    <dgm:pt modelId="{3F4E9F47-EB16-C94B-B120-3BB413278A85}" type="pres">
      <dgm:prSet presAssocID="{8F23BFF0-5485-1140-ADF3-12F70EA2E987}" presName="spacerR" presStyleCnt="0"/>
      <dgm:spPr/>
    </dgm:pt>
    <dgm:pt modelId="{DE6C001F-6D4C-5646-899B-FFDDF656D8C8}" type="pres">
      <dgm:prSet presAssocID="{80261CE1-D5C1-4941-9182-E3B4F0C43F61}" presName="node" presStyleLbl="node1" presStyleIdx="2" presStyleCnt="4" custScaleX="138774">
        <dgm:presLayoutVars>
          <dgm:bulletEnabled val="1"/>
        </dgm:presLayoutVars>
      </dgm:prSet>
      <dgm:spPr/>
      <dgm:t>
        <a:bodyPr/>
        <a:lstStyle/>
        <a:p>
          <a:endParaRPr lang="en-US"/>
        </a:p>
      </dgm:t>
    </dgm:pt>
    <dgm:pt modelId="{5A38DEDA-B93C-8E4F-88D5-E8F7D8C35373}" type="pres">
      <dgm:prSet presAssocID="{57ED5B0C-AD51-2F4C-B154-DA78F2887DBA}" presName="spacerL" presStyleCnt="0"/>
      <dgm:spPr/>
    </dgm:pt>
    <dgm:pt modelId="{6E0A3781-BDE4-3C45-9A7E-3587388F5AD4}" type="pres">
      <dgm:prSet presAssocID="{57ED5B0C-AD51-2F4C-B154-DA78F2887DBA}" presName="sibTrans" presStyleLbl="sibTrans2D1" presStyleIdx="2" presStyleCnt="3"/>
      <dgm:spPr/>
      <dgm:t>
        <a:bodyPr/>
        <a:lstStyle/>
        <a:p>
          <a:endParaRPr lang="en-US"/>
        </a:p>
      </dgm:t>
    </dgm:pt>
    <dgm:pt modelId="{38B09377-BD37-0542-BEC5-5779AA5E73E3}" type="pres">
      <dgm:prSet presAssocID="{57ED5B0C-AD51-2F4C-B154-DA78F2887DBA}" presName="spacerR" presStyleCnt="0"/>
      <dgm:spPr/>
    </dgm:pt>
    <dgm:pt modelId="{24A4441F-FE8D-DA42-9D2C-D6FBA8F23BC5}" type="pres">
      <dgm:prSet presAssocID="{F5A5BD48-504F-7E4E-AE68-085648406C13}" presName="node" presStyleLbl="node1" presStyleIdx="3" presStyleCnt="4">
        <dgm:presLayoutVars>
          <dgm:bulletEnabled val="1"/>
        </dgm:presLayoutVars>
      </dgm:prSet>
      <dgm:spPr/>
      <dgm:t>
        <a:bodyPr/>
        <a:lstStyle/>
        <a:p>
          <a:endParaRPr lang="en-US"/>
        </a:p>
      </dgm:t>
    </dgm:pt>
  </dgm:ptLst>
  <dgm:cxnLst>
    <dgm:cxn modelId="{681A3A8A-D205-BE42-A040-2721CE179772}" srcId="{39BBB062-030D-8447-99BE-1ABA1346B2DD}" destId="{F3142D69-4FD9-894D-AC14-228EB3F88727}" srcOrd="0" destOrd="0" parTransId="{B0E4B042-807B-7F4D-8514-8CC7BAD291EA}" sibTransId="{ECE7D556-DDFF-CC44-AEB6-C9D1FBEC64D1}"/>
    <dgm:cxn modelId="{DE6B1767-AE34-4F4F-A451-D2C6AB1D8F03}" type="presOf" srcId="{ECE7D556-DDFF-CC44-AEB6-C9D1FBEC64D1}" destId="{C8433DAB-69A9-E44E-A7FE-CEC6C409BD10}" srcOrd="0" destOrd="0" presId="urn:microsoft.com/office/officeart/2005/8/layout/equation1"/>
    <dgm:cxn modelId="{AD3C3A9A-A275-6D46-895B-BD2B47900F7E}" srcId="{39BBB062-030D-8447-99BE-1ABA1346B2DD}" destId="{E9417845-5DEB-AE4D-979E-22935B22E5D6}" srcOrd="1" destOrd="0" parTransId="{8330BF03-2585-3942-9F17-86FC71660442}" sibTransId="{8F23BFF0-5485-1140-ADF3-12F70EA2E987}"/>
    <dgm:cxn modelId="{9FA5BC80-4F45-DB48-A3D1-A1080BC5D23E}" type="presOf" srcId="{F5A5BD48-504F-7E4E-AE68-085648406C13}" destId="{24A4441F-FE8D-DA42-9D2C-D6FBA8F23BC5}" srcOrd="0" destOrd="0" presId="urn:microsoft.com/office/officeart/2005/8/layout/equation1"/>
    <dgm:cxn modelId="{392AD7D5-6832-5548-989A-3A01891605CC}" type="presOf" srcId="{39BBB062-030D-8447-99BE-1ABA1346B2DD}" destId="{543C31C9-8E16-9D4E-A236-A3A6711030CE}" srcOrd="0" destOrd="0" presId="urn:microsoft.com/office/officeart/2005/8/layout/equation1"/>
    <dgm:cxn modelId="{027A6880-F419-1E4B-BD80-36C2D58584D1}" type="presOf" srcId="{57ED5B0C-AD51-2F4C-B154-DA78F2887DBA}" destId="{6E0A3781-BDE4-3C45-9A7E-3587388F5AD4}" srcOrd="0" destOrd="0" presId="urn:microsoft.com/office/officeart/2005/8/layout/equation1"/>
    <dgm:cxn modelId="{D8CBA024-018B-2645-B9DF-DA05B6779EF9}" type="presOf" srcId="{E9417845-5DEB-AE4D-979E-22935B22E5D6}" destId="{5782998B-E8F5-C749-8EF6-4E3DA0E3CA5C}" srcOrd="0" destOrd="0" presId="urn:microsoft.com/office/officeart/2005/8/layout/equation1"/>
    <dgm:cxn modelId="{5DCB086E-9FB3-A947-A9DC-6D107B68F233}" srcId="{39BBB062-030D-8447-99BE-1ABA1346B2DD}" destId="{F5A5BD48-504F-7E4E-AE68-085648406C13}" srcOrd="3" destOrd="0" parTransId="{CC6A3E4E-0883-884B-882B-3A93F67489C9}" sibTransId="{A855573F-824A-CA43-8276-37BDCE4ACAF1}"/>
    <dgm:cxn modelId="{AE36D3B7-931A-7D4B-A2B1-2197D1F9806D}" type="presOf" srcId="{80261CE1-D5C1-4941-9182-E3B4F0C43F61}" destId="{DE6C001F-6D4C-5646-899B-FFDDF656D8C8}" srcOrd="0" destOrd="0" presId="urn:microsoft.com/office/officeart/2005/8/layout/equation1"/>
    <dgm:cxn modelId="{915FDADD-080B-3747-B9D7-C8A4601876F5}" type="presOf" srcId="{8F23BFF0-5485-1140-ADF3-12F70EA2E987}" destId="{669B9420-A634-904B-A5E5-18BD8C5650E2}" srcOrd="0" destOrd="0" presId="urn:microsoft.com/office/officeart/2005/8/layout/equation1"/>
    <dgm:cxn modelId="{CD2CB150-7EF4-2447-8219-FCEC4B61F6F4}" srcId="{39BBB062-030D-8447-99BE-1ABA1346B2DD}" destId="{80261CE1-D5C1-4941-9182-E3B4F0C43F61}" srcOrd="2" destOrd="0" parTransId="{B11D13CA-19BE-494E-BE73-AB0658618ED2}" sibTransId="{57ED5B0C-AD51-2F4C-B154-DA78F2887DBA}"/>
    <dgm:cxn modelId="{2E6750CD-FF56-DC48-A879-4A502662EAF7}" type="presOf" srcId="{F3142D69-4FD9-894D-AC14-228EB3F88727}" destId="{EF433C10-64B4-974B-981C-B54032668A2C}" srcOrd="0" destOrd="0" presId="urn:microsoft.com/office/officeart/2005/8/layout/equation1"/>
    <dgm:cxn modelId="{1009EC02-B97B-7145-9256-7413D71E2647}" type="presParOf" srcId="{543C31C9-8E16-9D4E-A236-A3A6711030CE}" destId="{EF433C10-64B4-974B-981C-B54032668A2C}" srcOrd="0" destOrd="0" presId="urn:microsoft.com/office/officeart/2005/8/layout/equation1"/>
    <dgm:cxn modelId="{C18E7DEC-6934-714E-9235-A1E7C35E2C7B}" type="presParOf" srcId="{543C31C9-8E16-9D4E-A236-A3A6711030CE}" destId="{A5A4297F-F500-4F49-B67E-612892E85B4F}" srcOrd="1" destOrd="0" presId="urn:microsoft.com/office/officeart/2005/8/layout/equation1"/>
    <dgm:cxn modelId="{7299D3A3-0535-6141-B289-5B3E3F60327D}" type="presParOf" srcId="{543C31C9-8E16-9D4E-A236-A3A6711030CE}" destId="{C8433DAB-69A9-E44E-A7FE-CEC6C409BD10}" srcOrd="2" destOrd="0" presId="urn:microsoft.com/office/officeart/2005/8/layout/equation1"/>
    <dgm:cxn modelId="{88C2979F-AD5C-BA44-A879-D496E6F2F5AB}" type="presParOf" srcId="{543C31C9-8E16-9D4E-A236-A3A6711030CE}" destId="{4A99481B-F750-9C45-96DB-5B2FCA711662}" srcOrd="3" destOrd="0" presId="urn:microsoft.com/office/officeart/2005/8/layout/equation1"/>
    <dgm:cxn modelId="{63A015AA-F38B-7A47-867B-3A65FD9E5002}" type="presParOf" srcId="{543C31C9-8E16-9D4E-A236-A3A6711030CE}" destId="{5782998B-E8F5-C749-8EF6-4E3DA0E3CA5C}" srcOrd="4" destOrd="0" presId="urn:microsoft.com/office/officeart/2005/8/layout/equation1"/>
    <dgm:cxn modelId="{B18B3D68-4330-724C-9F9F-7EE6CE359466}" type="presParOf" srcId="{543C31C9-8E16-9D4E-A236-A3A6711030CE}" destId="{83D2D4ED-CFFA-B94E-AF2D-9FDFEE264B14}" srcOrd="5" destOrd="0" presId="urn:microsoft.com/office/officeart/2005/8/layout/equation1"/>
    <dgm:cxn modelId="{EF7860FE-311C-F742-BCAC-2A40712B2F84}" type="presParOf" srcId="{543C31C9-8E16-9D4E-A236-A3A6711030CE}" destId="{669B9420-A634-904B-A5E5-18BD8C5650E2}" srcOrd="6" destOrd="0" presId="urn:microsoft.com/office/officeart/2005/8/layout/equation1"/>
    <dgm:cxn modelId="{CCDD39EB-9D56-034B-98A8-005239760744}" type="presParOf" srcId="{543C31C9-8E16-9D4E-A236-A3A6711030CE}" destId="{3F4E9F47-EB16-C94B-B120-3BB413278A85}" srcOrd="7" destOrd="0" presId="urn:microsoft.com/office/officeart/2005/8/layout/equation1"/>
    <dgm:cxn modelId="{CACAA877-D458-1B45-82D3-A6E3ED05791E}" type="presParOf" srcId="{543C31C9-8E16-9D4E-A236-A3A6711030CE}" destId="{DE6C001F-6D4C-5646-899B-FFDDF656D8C8}" srcOrd="8" destOrd="0" presId="urn:microsoft.com/office/officeart/2005/8/layout/equation1"/>
    <dgm:cxn modelId="{814D2227-AF73-4D41-95FA-CC6D15F05224}" type="presParOf" srcId="{543C31C9-8E16-9D4E-A236-A3A6711030CE}" destId="{5A38DEDA-B93C-8E4F-88D5-E8F7D8C35373}" srcOrd="9" destOrd="0" presId="urn:microsoft.com/office/officeart/2005/8/layout/equation1"/>
    <dgm:cxn modelId="{E2ED5B38-3673-A44B-B2A0-42AD1FC9580E}" type="presParOf" srcId="{543C31C9-8E16-9D4E-A236-A3A6711030CE}" destId="{6E0A3781-BDE4-3C45-9A7E-3587388F5AD4}" srcOrd="10" destOrd="0" presId="urn:microsoft.com/office/officeart/2005/8/layout/equation1"/>
    <dgm:cxn modelId="{ED8DB6F5-C7F3-0146-A981-111CB42671AF}" type="presParOf" srcId="{543C31C9-8E16-9D4E-A236-A3A6711030CE}" destId="{38B09377-BD37-0542-BEC5-5779AA5E73E3}" srcOrd="11" destOrd="0" presId="urn:microsoft.com/office/officeart/2005/8/layout/equation1"/>
    <dgm:cxn modelId="{42DE2F3B-10E2-F441-BBF3-46957F6C9D91}" type="presParOf" srcId="{543C31C9-8E16-9D4E-A236-A3A6711030CE}" destId="{24A4441F-FE8D-DA42-9D2C-D6FBA8F23BC5}" srcOrd="12"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5A937B-EDE2-9443-A4CF-CA87F7AA60BD}">
      <dsp:nvSpPr>
        <dsp:cNvPr id="0" name=""/>
        <dsp:cNvSpPr/>
      </dsp:nvSpPr>
      <dsp:spPr>
        <a:xfrm>
          <a:off x="1004" y="1047923"/>
          <a:ext cx="3917900" cy="2350740"/>
        </a:xfrm>
        <a:prstGeom prst="rect">
          <a:avLst/>
        </a:prstGeom>
        <a:solidFill>
          <a:srgbClr val="D95A2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rtl="0">
            <a:lnSpc>
              <a:spcPct val="90000"/>
            </a:lnSpc>
            <a:spcBef>
              <a:spcPct val="0"/>
            </a:spcBef>
            <a:spcAft>
              <a:spcPct val="35000"/>
            </a:spcAft>
          </a:pPr>
          <a:r>
            <a:rPr lang="en-US" sz="3000" kern="1200" dirty="0" smtClean="0"/>
            <a:t>As a Team, identify 2-3 big strengths your team is bringing to this training</a:t>
          </a:r>
          <a:endParaRPr lang="en-US" sz="3000" kern="1200" dirty="0"/>
        </a:p>
      </dsp:txBody>
      <dsp:txXfrm>
        <a:off x="1004" y="1047923"/>
        <a:ext cx="3917900" cy="2350740"/>
      </dsp:txXfrm>
    </dsp:sp>
    <dsp:sp modelId="{6472131B-9102-2A42-9019-CD03DC28432E}">
      <dsp:nvSpPr>
        <dsp:cNvPr id="0" name=""/>
        <dsp:cNvSpPr/>
      </dsp:nvSpPr>
      <dsp:spPr>
        <a:xfrm>
          <a:off x="4310695" y="1047923"/>
          <a:ext cx="3917900" cy="2350740"/>
        </a:xfrm>
        <a:prstGeom prst="rect">
          <a:avLst/>
        </a:prstGeom>
        <a:solidFill>
          <a:srgbClr val="FFCC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rtl="0">
            <a:lnSpc>
              <a:spcPct val="90000"/>
            </a:lnSpc>
            <a:spcBef>
              <a:spcPct val="0"/>
            </a:spcBef>
            <a:spcAft>
              <a:spcPct val="35000"/>
            </a:spcAft>
          </a:pPr>
          <a:r>
            <a:rPr lang="en-US" sz="3000" kern="1200" dirty="0" smtClean="0">
              <a:solidFill>
                <a:schemeClr val="tx1"/>
              </a:solidFill>
            </a:rPr>
            <a:t>Select one person from your team to introduce your team members and list your team’s strengths</a:t>
          </a:r>
          <a:endParaRPr lang="en-US" sz="3000" kern="1200" dirty="0">
            <a:solidFill>
              <a:schemeClr val="tx1"/>
            </a:solidFill>
          </a:endParaRPr>
        </a:p>
      </dsp:txBody>
      <dsp:txXfrm>
        <a:off x="4310695" y="1047923"/>
        <a:ext cx="3917900" cy="235074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F033FD-0D9E-294A-B1B5-46BCFC28E4A4}">
      <dsp:nvSpPr>
        <dsp:cNvPr id="0" name=""/>
        <dsp:cNvSpPr/>
      </dsp:nvSpPr>
      <dsp:spPr>
        <a:xfrm>
          <a:off x="3850" y="2123786"/>
          <a:ext cx="1683711" cy="1010226"/>
        </a:xfrm>
        <a:prstGeom prst="roundRect">
          <a:avLst>
            <a:gd name="adj" fmla="val 10000"/>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latin typeface="Calibri"/>
              <a:cs typeface="Calibri"/>
            </a:rPr>
            <a:t>Setting</a:t>
          </a:r>
          <a:endParaRPr lang="en-US" sz="2100" kern="1200" dirty="0">
            <a:latin typeface="Calibri"/>
            <a:cs typeface="Calibri"/>
          </a:endParaRPr>
        </a:p>
      </dsp:txBody>
      <dsp:txXfrm>
        <a:off x="33439" y="2153375"/>
        <a:ext cx="1624533" cy="951048"/>
      </dsp:txXfrm>
    </dsp:sp>
    <dsp:sp modelId="{EC1C2ABD-86B5-6048-A5E5-9A0B3C4F818A}">
      <dsp:nvSpPr>
        <dsp:cNvPr id="0" name=""/>
        <dsp:cNvSpPr/>
      </dsp:nvSpPr>
      <dsp:spPr>
        <a:xfrm>
          <a:off x="1855933" y="2420119"/>
          <a:ext cx="356946" cy="417560"/>
        </a:xfrm>
        <a:prstGeom prst="rightArrow">
          <a:avLst>
            <a:gd name="adj1" fmla="val 60000"/>
            <a:gd name="adj2" fmla="val 50000"/>
          </a:avLst>
        </a:prstGeom>
        <a:solidFill>
          <a:schemeClr val="accent2">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latin typeface="Calibri"/>
            <a:cs typeface="Calibri"/>
          </a:endParaRPr>
        </a:p>
      </dsp:txBody>
      <dsp:txXfrm>
        <a:off x="1855933" y="2503631"/>
        <a:ext cx="249862" cy="250536"/>
      </dsp:txXfrm>
    </dsp:sp>
    <dsp:sp modelId="{110B7031-56AF-6A43-A35A-BBA4609F1D81}">
      <dsp:nvSpPr>
        <dsp:cNvPr id="0" name=""/>
        <dsp:cNvSpPr/>
      </dsp:nvSpPr>
      <dsp:spPr>
        <a:xfrm>
          <a:off x="2361046" y="2123786"/>
          <a:ext cx="1683711" cy="1010226"/>
        </a:xfrm>
        <a:prstGeom prst="roundRect">
          <a:avLst>
            <a:gd name="adj" fmla="val 10000"/>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latin typeface="Calibri"/>
              <a:cs typeface="Calibri"/>
            </a:rPr>
            <a:t>Antecedent</a:t>
          </a:r>
          <a:endParaRPr lang="en-US" sz="2100" kern="1200" dirty="0">
            <a:latin typeface="Calibri"/>
            <a:cs typeface="Calibri"/>
          </a:endParaRPr>
        </a:p>
      </dsp:txBody>
      <dsp:txXfrm>
        <a:off x="2390635" y="2153375"/>
        <a:ext cx="1624533" cy="951048"/>
      </dsp:txXfrm>
    </dsp:sp>
    <dsp:sp modelId="{87705875-C96D-A340-9B2B-571A36D63678}">
      <dsp:nvSpPr>
        <dsp:cNvPr id="0" name=""/>
        <dsp:cNvSpPr/>
      </dsp:nvSpPr>
      <dsp:spPr>
        <a:xfrm>
          <a:off x="4213128" y="2420119"/>
          <a:ext cx="356946" cy="417560"/>
        </a:xfrm>
        <a:prstGeom prst="rightArrow">
          <a:avLst>
            <a:gd name="adj1" fmla="val 60000"/>
            <a:gd name="adj2" fmla="val 50000"/>
          </a:avLst>
        </a:prstGeom>
        <a:solidFill>
          <a:schemeClr val="accent3">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latin typeface="Calibri"/>
            <a:cs typeface="Calibri"/>
          </a:endParaRPr>
        </a:p>
      </dsp:txBody>
      <dsp:txXfrm>
        <a:off x="4213128" y="2503631"/>
        <a:ext cx="249862" cy="250536"/>
      </dsp:txXfrm>
    </dsp:sp>
    <dsp:sp modelId="{EF304864-0BAD-5B44-A82D-BC6C41768781}">
      <dsp:nvSpPr>
        <dsp:cNvPr id="0" name=""/>
        <dsp:cNvSpPr/>
      </dsp:nvSpPr>
      <dsp:spPr>
        <a:xfrm>
          <a:off x="4718242" y="2123786"/>
          <a:ext cx="1683711" cy="1010226"/>
        </a:xfrm>
        <a:prstGeom prst="roundRect">
          <a:avLst>
            <a:gd name="adj" fmla="val 10000"/>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latin typeface="Calibri"/>
              <a:cs typeface="Calibri"/>
            </a:rPr>
            <a:t>Behavior</a:t>
          </a:r>
          <a:endParaRPr lang="en-US" sz="2100" kern="1200" dirty="0">
            <a:latin typeface="Calibri"/>
            <a:cs typeface="Calibri"/>
          </a:endParaRPr>
        </a:p>
      </dsp:txBody>
      <dsp:txXfrm>
        <a:off x="4747831" y="2153375"/>
        <a:ext cx="1624533" cy="951048"/>
      </dsp:txXfrm>
    </dsp:sp>
    <dsp:sp modelId="{EB9CB455-D79D-1B4D-9DF2-18FE9BB061C4}">
      <dsp:nvSpPr>
        <dsp:cNvPr id="0" name=""/>
        <dsp:cNvSpPr/>
      </dsp:nvSpPr>
      <dsp:spPr>
        <a:xfrm>
          <a:off x="6570324" y="2420119"/>
          <a:ext cx="356946" cy="417560"/>
        </a:xfrm>
        <a:prstGeom prst="rightArrow">
          <a:avLst>
            <a:gd name="adj1" fmla="val 60000"/>
            <a:gd name="adj2" fmla="val 50000"/>
          </a:avLst>
        </a:prstGeom>
        <a:solidFill>
          <a:schemeClr val="accent4">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latin typeface="Calibri"/>
            <a:cs typeface="Calibri"/>
          </a:endParaRPr>
        </a:p>
      </dsp:txBody>
      <dsp:txXfrm>
        <a:off x="6570324" y="2503631"/>
        <a:ext cx="249862" cy="250536"/>
      </dsp:txXfrm>
    </dsp:sp>
    <dsp:sp modelId="{B7E0C987-8388-2340-8A15-B4507B193361}">
      <dsp:nvSpPr>
        <dsp:cNvPr id="0" name=""/>
        <dsp:cNvSpPr/>
      </dsp:nvSpPr>
      <dsp:spPr>
        <a:xfrm>
          <a:off x="7075437" y="2123786"/>
          <a:ext cx="1683711" cy="1010226"/>
        </a:xfrm>
        <a:prstGeom prst="roundRect">
          <a:avLst>
            <a:gd name="adj" fmla="val 10000"/>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latin typeface="Calibri"/>
              <a:cs typeface="Calibri"/>
            </a:rPr>
            <a:t>Consequence</a:t>
          </a:r>
          <a:endParaRPr lang="en-US" sz="2100" kern="1200" dirty="0">
            <a:latin typeface="Calibri"/>
            <a:cs typeface="Calibri"/>
          </a:endParaRPr>
        </a:p>
      </dsp:txBody>
      <dsp:txXfrm>
        <a:off x="7105026" y="2153375"/>
        <a:ext cx="1624533" cy="9510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ADFFAC-B534-E744-89FB-4FE04F07973A}">
      <dsp:nvSpPr>
        <dsp:cNvPr id="0" name=""/>
        <dsp:cNvSpPr/>
      </dsp:nvSpPr>
      <dsp:spPr>
        <a:xfrm>
          <a:off x="524194" y="538"/>
          <a:ext cx="3419623" cy="2051774"/>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en-US" sz="3200" kern="1200" dirty="0" smtClean="0"/>
            <a:t>a positive caring adult </a:t>
          </a:r>
          <a:endParaRPr lang="en-US" sz="3200" kern="1200" dirty="0"/>
        </a:p>
      </dsp:txBody>
      <dsp:txXfrm>
        <a:off x="524194" y="538"/>
        <a:ext cx="3419623" cy="2051774"/>
      </dsp:txXfrm>
    </dsp:sp>
    <dsp:sp modelId="{0AF07A31-0FBE-9047-B485-B9F18B5F1603}">
      <dsp:nvSpPr>
        <dsp:cNvPr id="0" name=""/>
        <dsp:cNvSpPr/>
      </dsp:nvSpPr>
      <dsp:spPr>
        <a:xfrm>
          <a:off x="4285781" y="538"/>
          <a:ext cx="3419623" cy="2051774"/>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en-US" sz="3200" kern="1200" dirty="0" smtClean="0">
              <a:solidFill>
                <a:schemeClr val="tx1"/>
              </a:solidFill>
            </a:rPr>
            <a:t>daily positive interactions with teachers &amp; other adults </a:t>
          </a:r>
          <a:endParaRPr lang="en-US" sz="3200" kern="1200" dirty="0">
            <a:solidFill>
              <a:schemeClr val="tx1"/>
            </a:solidFill>
          </a:endParaRPr>
        </a:p>
      </dsp:txBody>
      <dsp:txXfrm>
        <a:off x="4285781" y="538"/>
        <a:ext cx="3419623" cy="2051774"/>
      </dsp:txXfrm>
    </dsp:sp>
    <dsp:sp modelId="{220B8F43-15F3-854D-9280-E2A601501F01}">
      <dsp:nvSpPr>
        <dsp:cNvPr id="0" name=""/>
        <dsp:cNvSpPr/>
      </dsp:nvSpPr>
      <dsp:spPr>
        <a:xfrm>
          <a:off x="524194" y="2394275"/>
          <a:ext cx="3419623" cy="2051774"/>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en-US" sz="3200" kern="1200" smtClean="0"/>
            <a:t>supervision and monitoring of students </a:t>
          </a:r>
          <a:endParaRPr lang="en-US" sz="3200" kern="1200"/>
        </a:p>
      </dsp:txBody>
      <dsp:txXfrm>
        <a:off x="524194" y="2394275"/>
        <a:ext cx="3419623" cy="2051774"/>
      </dsp:txXfrm>
    </dsp:sp>
    <dsp:sp modelId="{9CB0473A-259A-E54F-8345-F22E86466F74}">
      <dsp:nvSpPr>
        <dsp:cNvPr id="0" name=""/>
        <dsp:cNvSpPr/>
      </dsp:nvSpPr>
      <dsp:spPr>
        <a:xfrm>
          <a:off x="4285781" y="2394275"/>
          <a:ext cx="3419623" cy="2051774"/>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en-US" sz="3200" kern="1200" dirty="0" smtClean="0"/>
            <a:t>more performance feedback</a:t>
          </a:r>
          <a:endParaRPr lang="en-US" sz="3200" kern="1200" dirty="0"/>
        </a:p>
      </dsp:txBody>
      <dsp:txXfrm>
        <a:off x="4285781" y="2394275"/>
        <a:ext cx="3419623" cy="205177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4D5258-58A9-F143-B270-6BA29D98AF8E}">
      <dsp:nvSpPr>
        <dsp:cNvPr id="0" name=""/>
        <dsp:cNvSpPr/>
      </dsp:nvSpPr>
      <dsp:spPr>
        <a:xfrm>
          <a:off x="0" y="252271"/>
          <a:ext cx="8229600" cy="990675"/>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8708" tIns="354076" rIns="638708" bIns="120904" numCol="1" spcCol="1270" anchor="t" anchorCtr="0">
          <a:noAutofit/>
        </a:bodyPr>
        <a:lstStyle/>
        <a:p>
          <a:pPr marL="171450" lvl="1" indent="-171450" algn="l" defTabSz="755650" rtl="0">
            <a:lnSpc>
              <a:spcPct val="90000"/>
            </a:lnSpc>
            <a:spcBef>
              <a:spcPct val="0"/>
            </a:spcBef>
            <a:spcAft>
              <a:spcPct val="15000"/>
            </a:spcAft>
            <a:buChar char="••"/>
          </a:pPr>
          <a:r>
            <a:rPr lang="en-US" sz="1700" kern="1200" dirty="0" smtClean="0">
              <a:latin typeface="Calibri"/>
              <a:cs typeface="Calibri"/>
            </a:rPr>
            <a:t>Check-In/Check-Out</a:t>
          </a:r>
          <a:endParaRPr lang="en-US" sz="1700" kern="1200" dirty="0">
            <a:latin typeface="Calibri"/>
            <a:cs typeface="Calibri"/>
          </a:endParaRPr>
        </a:p>
        <a:p>
          <a:pPr marL="171450" lvl="1" indent="-171450" algn="l" defTabSz="755650" rtl="0">
            <a:lnSpc>
              <a:spcPct val="90000"/>
            </a:lnSpc>
            <a:spcBef>
              <a:spcPct val="0"/>
            </a:spcBef>
            <a:spcAft>
              <a:spcPct val="15000"/>
            </a:spcAft>
            <a:buChar char="••"/>
          </a:pPr>
          <a:r>
            <a:rPr lang="en-US" sz="1700" kern="1200" dirty="0" smtClean="0">
              <a:latin typeface="Calibri"/>
              <a:cs typeface="Calibri"/>
            </a:rPr>
            <a:t>Adult Mentoring Programs  </a:t>
          </a:r>
          <a:endParaRPr lang="en-US" sz="1700" kern="1200" dirty="0">
            <a:latin typeface="Calibri"/>
            <a:cs typeface="Calibri"/>
          </a:endParaRPr>
        </a:p>
      </dsp:txBody>
      <dsp:txXfrm>
        <a:off x="0" y="252271"/>
        <a:ext cx="8229600" cy="990675"/>
      </dsp:txXfrm>
    </dsp:sp>
    <dsp:sp modelId="{5A1480F1-2662-A840-8BC9-23BE5E02EA76}">
      <dsp:nvSpPr>
        <dsp:cNvPr id="0" name=""/>
        <dsp:cNvSpPr/>
      </dsp:nvSpPr>
      <dsp:spPr>
        <a:xfrm>
          <a:off x="411480" y="1351"/>
          <a:ext cx="5760720" cy="50184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755650" rtl="0">
            <a:lnSpc>
              <a:spcPct val="90000"/>
            </a:lnSpc>
            <a:spcBef>
              <a:spcPct val="0"/>
            </a:spcBef>
            <a:spcAft>
              <a:spcPct val="35000"/>
            </a:spcAft>
          </a:pPr>
          <a:r>
            <a:rPr lang="en-US" sz="1700" kern="1200" dirty="0" smtClean="0">
              <a:latin typeface="Calibri"/>
              <a:cs typeface="Calibri"/>
            </a:rPr>
            <a:t>Access Adult Attention/Support:</a:t>
          </a:r>
          <a:endParaRPr lang="en-US" sz="1700" kern="1200" dirty="0">
            <a:latin typeface="Calibri"/>
            <a:cs typeface="Calibri"/>
          </a:endParaRPr>
        </a:p>
      </dsp:txBody>
      <dsp:txXfrm>
        <a:off x="435978" y="25849"/>
        <a:ext cx="5711724" cy="452844"/>
      </dsp:txXfrm>
    </dsp:sp>
    <dsp:sp modelId="{1A56BD32-BE7C-674E-8EDC-99F64E24C8AA}">
      <dsp:nvSpPr>
        <dsp:cNvPr id="0" name=""/>
        <dsp:cNvSpPr/>
      </dsp:nvSpPr>
      <dsp:spPr>
        <a:xfrm>
          <a:off x="0" y="1585666"/>
          <a:ext cx="8229600" cy="1258424"/>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8708" tIns="354076" rIns="638708" bIns="120904" numCol="1" spcCol="1270" anchor="t" anchorCtr="0">
          <a:noAutofit/>
        </a:bodyPr>
        <a:lstStyle/>
        <a:p>
          <a:pPr marL="171450" lvl="1" indent="-171450" algn="l" defTabSz="755650" rtl="0">
            <a:lnSpc>
              <a:spcPct val="90000"/>
            </a:lnSpc>
            <a:spcBef>
              <a:spcPct val="0"/>
            </a:spcBef>
            <a:spcAft>
              <a:spcPct val="15000"/>
            </a:spcAft>
            <a:buChar char="••"/>
          </a:pPr>
          <a:r>
            <a:rPr lang="en-US" sz="1700" kern="1200" dirty="0" smtClean="0">
              <a:latin typeface="Calibri"/>
              <a:cs typeface="Calibri"/>
            </a:rPr>
            <a:t>Social Skills Instruction</a:t>
          </a:r>
          <a:endParaRPr lang="en-US" sz="1700" kern="1200" dirty="0">
            <a:latin typeface="Calibri"/>
            <a:cs typeface="Calibri"/>
          </a:endParaRPr>
        </a:p>
        <a:p>
          <a:pPr marL="171450" lvl="1" indent="-171450" algn="l" defTabSz="755650" rtl="0">
            <a:lnSpc>
              <a:spcPct val="90000"/>
            </a:lnSpc>
            <a:spcBef>
              <a:spcPct val="0"/>
            </a:spcBef>
            <a:spcAft>
              <a:spcPct val="15000"/>
            </a:spcAft>
            <a:buChar char="••"/>
          </a:pPr>
          <a:r>
            <a:rPr lang="en-US" sz="1700" kern="1200" dirty="0" smtClean="0">
              <a:latin typeface="Calibri"/>
              <a:cs typeface="Calibri"/>
            </a:rPr>
            <a:t>Peer Mentoring</a:t>
          </a:r>
          <a:endParaRPr lang="en-US" sz="1700" kern="1200" dirty="0">
            <a:latin typeface="Calibri"/>
            <a:cs typeface="Calibri"/>
          </a:endParaRPr>
        </a:p>
        <a:p>
          <a:pPr marL="171450" lvl="1" indent="-171450" algn="l" defTabSz="755650" rtl="0">
            <a:lnSpc>
              <a:spcPct val="90000"/>
            </a:lnSpc>
            <a:spcBef>
              <a:spcPct val="0"/>
            </a:spcBef>
            <a:spcAft>
              <a:spcPct val="15000"/>
            </a:spcAft>
            <a:buChar char="••"/>
          </a:pPr>
          <a:r>
            <a:rPr lang="en-US" sz="1700" kern="1200" dirty="0" smtClean="0">
              <a:latin typeface="Calibri"/>
              <a:cs typeface="Calibri"/>
            </a:rPr>
            <a:t>Self-Monitoring with Peer Support (function: academic task escape)</a:t>
          </a:r>
          <a:endParaRPr lang="en-US" sz="1700" kern="1200" dirty="0">
            <a:latin typeface="Calibri"/>
            <a:cs typeface="Calibri"/>
          </a:endParaRPr>
        </a:p>
      </dsp:txBody>
      <dsp:txXfrm>
        <a:off x="0" y="1585666"/>
        <a:ext cx="8229600" cy="1258424"/>
      </dsp:txXfrm>
    </dsp:sp>
    <dsp:sp modelId="{D018D51C-113A-6640-825F-3DBAEF172076}">
      <dsp:nvSpPr>
        <dsp:cNvPr id="0" name=""/>
        <dsp:cNvSpPr/>
      </dsp:nvSpPr>
      <dsp:spPr>
        <a:xfrm>
          <a:off x="411480" y="1334746"/>
          <a:ext cx="5760720" cy="50184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755650" rtl="0">
            <a:lnSpc>
              <a:spcPct val="90000"/>
            </a:lnSpc>
            <a:spcBef>
              <a:spcPct val="0"/>
            </a:spcBef>
            <a:spcAft>
              <a:spcPct val="35000"/>
            </a:spcAft>
          </a:pPr>
          <a:r>
            <a:rPr lang="en-US" sz="1700" kern="1200" dirty="0" smtClean="0">
              <a:solidFill>
                <a:schemeClr val="tx1"/>
              </a:solidFill>
              <a:latin typeface="Calibri"/>
              <a:cs typeface="Calibri"/>
            </a:rPr>
            <a:t>Access Peer Attention/Support:</a:t>
          </a:r>
          <a:endParaRPr lang="en-US" sz="1700" kern="1200" dirty="0">
            <a:solidFill>
              <a:schemeClr val="tx1"/>
            </a:solidFill>
            <a:latin typeface="Calibri"/>
            <a:cs typeface="Calibri"/>
          </a:endParaRPr>
        </a:p>
      </dsp:txBody>
      <dsp:txXfrm>
        <a:off x="435978" y="1359244"/>
        <a:ext cx="5711724" cy="452844"/>
      </dsp:txXfrm>
    </dsp:sp>
    <dsp:sp modelId="{D69F45BF-AECB-B840-8351-71A65C8B2F03}">
      <dsp:nvSpPr>
        <dsp:cNvPr id="0" name=""/>
        <dsp:cNvSpPr/>
      </dsp:nvSpPr>
      <dsp:spPr>
        <a:xfrm>
          <a:off x="0" y="3186811"/>
          <a:ext cx="8229600" cy="1258424"/>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8708" tIns="354076" rIns="638708" bIns="120904" numCol="1" spcCol="1270" anchor="t" anchorCtr="0">
          <a:noAutofit/>
        </a:bodyPr>
        <a:lstStyle/>
        <a:p>
          <a:pPr marL="171450" lvl="1" indent="-171450" algn="l" defTabSz="755650" rtl="0">
            <a:lnSpc>
              <a:spcPct val="90000"/>
            </a:lnSpc>
            <a:spcBef>
              <a:spcPct val="0"/>
            </a:spcBef>
            <a:spcAft>
              <a:spcPct val="15000"/>
            </a:spcAft>
            <a:buChar char="••"/>
          </a:pPr>
          <a:r>
            <a:rPr lang="en-US" sz="1700" kern="1200" dirty="0" smtClean="0">
              <a:latin typeface="Calibri"/>
              <a:cs typeface="Calibri"/>
            </a:rPr>
            <a:t>Organization/Homework planning support</a:t>
          </a:r>
          <a:endParaRPr lang="en-US" sz="1700" kern="1200" dirty="0">
            <a:latin typeface="Calibri"/>
            <a:cs typeface="Calibri"/>
          </a:endParaRPr>
        </a:p>
        <a:p>
          <a:pPr marL="171450" lvl="1" indent="-171450" algn="l" defTabSz="755650" rtl="0">
            <a:lnSpc>
              <a:spcPct val="90000"/>
            </a:lnSpc>
            <a:spcBef>
              <a:spcPct val="0"/>
            </a:spcBef>
            <a:spcAft>
              <a:spcPct val="15000"/>
            </a:spcAft>
            <a:buChar char="••"/>
          </a:pPr>
          <a:r>
            <a:rPr lang="en-US" sz="1700" kern="1200" dirty="0" smtClean="0">
              <a:latin typeface="Calibri"/>
              <a:cs typeface="Calibri"/>
            </a:rPr>
            <a:t>Homework completion club</a:t>
          </a:r>
          <a:endParaRPr lang="en-US" sz="1700" kern="1200" dirty="0">
            <a:latin typeface="Calibri"/>
            <a:cs typeface="Calibri"/>
          </a:endParaRPr>
        </a:p>
        <a:p>
          <a:pPr marL="171450" lvl="1" indent="-171450" algn="l" defTabSz="755650" rtl="0">
            <a:lnSpc>
              <a:spcPct val="90000"/>
            </a:lnSpc>
            <a:spcBef>
              <a:spcPct val="0"/>
            </a:spcBef>
            <a:spcAft>
              <a:spcPct val="15000"/>
            </a:spcAft>
            <a:buChar char="••"/>
          </a:pPr>
          <a:r>
            <a:rPr lang="en-US" sz="1700" kern="1200" dirty="0" smtClean="0">
              <a:latin typeface="Calibri"/>
              <a:cs typeface="Calibri"/>
            </a:rPr>
            <a:t>Tutoring</a:t>
          </a:r>
          <a:endParaRPr lang="en-US" sz="1700" kern="1200" dirty="0">
            <a:latin typeface="Calibri"/>
            <a:cs typeface="Calibri"/>
          </a:endParaRPr>
        </a:p>
      </dsp:txBody>
      <dsp:txXfrm>
        <a:off x="0" y="3186811"/>
        <a:ext cx="8229600" cy="1258424"/>
      </dsp:txXfrm>
    </dsp:sp>
    <dsp:sp modelId="{3DE29DC4-51D3-A942-9F79-A3A150AF3609}">
      <dsp:nvSpPr>
        <dsp:cNvPr id="0" name=""/>
        <dsp:cNvSpPr/>
      </dsp:nvSpPr>
      <dsp:spPr>
        <a:xfrm>
          <a:off x="411480" y="2935891"/>
          <a:ext cx="5760720" cy="50184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755650" rtl="0">
            <a:lnSpc>
              <a:spcPct val="90000"/>
            </a:lnSpc>
            <a:spcBef>
              <a:spcPct val="0"/>
            </a:spcBef>
            <a:spcAft>
              <a:spcPct val="35000"/>
            </a:spcAft>
          </a:pPr>
          <a:r>
            <a:rPr lang="en-US" sz="1700" kern="1200" dirty="0" smtClean="0">
              <a:solidFill>
                <a:schemeClr val="tx1"/>
              </a:solidFill>
              <a:latin typeface="Calibri"/>
              <a:cs typeface="Calibri"/>
            </a:rPr>
            <a:t>Academic Skills Support </a:t>
          </a:r>
          <a:endParaRPr lang="en-US" sz="1700" kern="1200" dirty="0">
            <a:solidFill>
              <a:schemeClr val="tx1"/>
            </a:solidFill>
            <a:latin typeface="Calibri"/>
            <a:cs typeface="Calibri"/>
          </a:endParaRPr>
        </a:p>
      </dsp:txBody>
      <dsp:txXfrm>
        <a:off x="435978" y="2960389"/>
        <a:ext cx="5711724" cy="45284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DE8D63-6B0A-054E-9EDE-D12C8825CCAD}">
      <dsp:nvSpPr>
        <dsp:cNvPr id="0" name=""/>
        <dsp:cNvSpPr/>
      </dsp:nvSpPr>
      <dsp:spPr>
        <a:xfrm>
          <a:off x="3072333" y="2060"/>
          <a:ext cx="1932533" cy="1932533"/>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1 Teaming</a:t>
          </a:r>
          <a:endParaRPr lang="en-US" sz="2000" kern="1200" dirty="0"/>
        </a:p>
      </dsp:txBody>
      <dsp:txXfrm>
        <a:off x="3355346" y="285073"/>
        <a:ext cx="1366507" cy="1366507"/>
      </dsp:txXfrm>
    </dsp:sp>
    <dsp:sp modelId="{3D1F2DC8-3071-3948-A3B6-4B5DF1D05757}">
      <dsp:nvSpPr>
        <dsp:cNvPr id="0" name=""/>
        <dsp:cNvSpPr/>
      </dsp:nvSpPr>
      <dsp:spPr>
        <a:xfrm rot="2160000">
          <a:off x="4943680" y="1486249"/>
          <a:ext cx="513275" cy="652229"/>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a:off x="4958384" y="1571441"/>
        <a:ext cx="359293" cy="391337"/>
      </dsp:txXfrm>
    </dsp:sp>
    <dsp:sp modelId="{B714E91A-C160-194D-8B67-B94DB17B0E43}">
      <dsp:nvSpPr>
        <dsp:cNvPr id="0" name=""/>
        <dsp:cNvSpPr/>
      </dsp:nvSpPr>
      <dsp:spPr>
        <a:xfrm>
          <a:off x="5419274" y="1707212"/>
          <a:ext cx="1932533" cy="1932533"/>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2 Goals</a:t>
          </a:r>
          <a:endParaRPr lang="en-US" sz="2000" kern="1200" dirty="0"/>
        </a:p>
      </dsp:txBody>
      <dsp:txXfrm>
        <a:off x="5702287" y="1990225"/>
        <a:ext cx="1366507" cy="1366507"/>
      </dsp:txXfrm>
    </dsp:sp>
    <dsp:sp modelId="{6D832F3D-176A-DA4E-B8B0-AEA4786E9D37}">
      <dsp:nvSpPr>
        <dsp:cNvPr id="0" name=""/>
        <dsp:cNvSpPr/>
      </dsp:nvSpPr>
      <dsp:spPr>
        <a:xfrm rot="6480000">
          <a:off x="5687207" y="3710775"/>
          <a:ext cx="510667" cy="652229"/>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rot="10800000">
        <a:off x="5787478" y="3768370"/>
        <a:ext cx="357467" cy="391337"/>
      </dsp:txXfrm>
    </dsp:sp>
    <dsp:sp modelId="{B69FD425-294C-1046-84B7-634DDC3FCABF}">
      <dsp:nvSpPr>
        <dsp:cNvPr id="0" name=""/>
        <dsp:cNvSpPr/>
      </dsp:nvSpPr>
      <dsp:spPr>
        <a:xfrm>
          <a:off x="4467223" y="4466206"/>
          <a:ext cx="2043731" cy="1932533"/>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3 Assessment (FBA)</a:t>
          </a:r>
          <a:endParaRPr lang="en-US" sz="2000" kern="1200" dirty="0"/>
        </a:p>
      </dsp:txBody>
      <dsp:txXfrm>
        <a:off x="4766520" y="4749219"/>
        <a:ext cx="1445137" cy="1366507"/>
      </dsp:txXfrm>
    </dsp:sp>
    <dsp:sp modelId="{2EE71718-80D7-3748-A55B-759900103859}">
      <dsp:nvSpPr>
        <dsp:cNvPr id="0" name=""/>
        <dsp:cNvSpPr/>
      </dsp:nvSpPr>
      <dsp:spPr>
        <a:xfrm rot="10800000">
          <a:off x="3824280" y="5106358"/>
          <a:ext cx="454346" cy="652229"/>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rot="10800000">
        <a:off x="3960584" y="5236804"/>
        <a:ext cx="318042" cy="391337"/>
      </dsp:txXfrm>
    </dsp:sp>
    <dsp:sp modelId="{8B6B9EE8-0D21-2940-A616-F3CF2E364D24}">
      <dsp:nvSpPr>
        <dsp:cNvPr id="0" name=""/>
        <dsp:cNvSpPr/>
      </dsp:nvSpPr>
      <dsp:spPr>
        <a:xfrm>
          <a:off x="1566254" y="4466206"/>
          <a:ext cx="2043711" cy="1932533"/>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4 Intervention (BSP)</a:t>
          </a:r>
          <a:endParaRPr lang="en-US" sz="1800" kern="1200" dirty="0"/>
        </a:p>
      </dsp:txBody>
      <dsp:txXfrm>
        <a:off x="1865549" y="4749219"/>
        <a:ext cx="1445121" cy="1366507"/>
      </dsp:txXfrm>
    </dsp:sp>
    <dsp:sp modelId="{227F59A3-CD55-AC49-A8EC-537072C3CADC}">
      <dsp:nvSpPr>
        <dsp:cNvPr id="0" name=""/>
        <dsp:cNvSpPr/>
      </dsp:nvSpPr>
      <dsp:spPr>
        <a:xfrm rot="15120000">
          <a:off x="1888256" y="3738266"/>
          <a:ext cx="510668" cy="652229"/>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rot="10800000">
        <a:off x="1988527" y="3941563"/>
        <a:ext cx="357468" cy="391337"/>
      </dsp:txXfrm>
    </dsp:sp>
    <dsp:sp modelId="{055A228B-730B-E548-B01D-38059EFC69F8}">
      <dsp:nvSpPr>
        <dsp:cNvPr id="0" name=""/>
        <dsp:cNvSpPr/>
      </dsp:nvSpPr>
      <dsp:spPr>
        <a:xfrm>
          <a:off x="725392" y="1707212"/>
          <a:ext cx="1932533" cy="1932533"/>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5 Evaluation (BSP)</a:t>
          </a:r>
          <a:endParaRPr lang="en-US" sz="2000" kern="1200" dirty="0"/>
        </a:p>
      </dsp:txBody>
      <dsp:txXfrm>
        <a:off x="1008405" y="1990225"/>
        <a:ext cx="1366507" cy="1366507"/>
      </dsp:txXfrm>
    </dsp:sp>
    <dsp:sp modelId="{6035C700-9C39-114E-92F4-BC4585231EDA}">
      <dsp:nvSpPr>
        <dsp:cNvPr id="0" name=""/>
        <dsp:cNvSpPr/>
      </dsp:nvSpPr>
      <dsp:spPr>
        <a:xfrm rot="19440000">
          <a:off x="2596739" y="1503326"/>
          <a:ext cx="513275" cy="652229"/>
        </a:xfrm>
        <a:prstGeom prst="righ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a:off x="2611443" y="1679026"/>
        <a:ext cx="359293" cy="39133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352F70-19E5-CE41-ACB9-DDA6ACE001D7}">
      <dsp:nvSpPr>
        <dsp:cNvPr id="0" name=""/>
        <dsp:cNvSpPr/>
      </dsp:nvSpPr>
      <dsp:spPr>
        <a:xfrm>
          <a:off x="1519242" y="630790"/>
          <a:ext cx="4200515" cy="4200515"/>
        </a:xfrm>
        <a:prstGeom prst="blockArc">
          <a:avLst>
            <a:gd name="adj1" fmla="val 11880000"/>
            <a:gd name="adj2" fmla="val 16200000"/>
            <a:gd name="adj3" fmla="val 464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04B705B-004D-FA43-A4DB-53A52333A1AC}">
      <dsp:nvSpPr>
        <dsp:cNvPr id="0" name=""/>
        <dsp:cNvSpPr/>
      </dsp:nvSpPr>
      <dsp:spPr>
        <a:xfrm>
          <a:off x="1519242" y="630790"/>
          <a:ext cx="4200515" cy="4200515"/>
        </a:xfrm>
        <a:prstGeom prst="blockArc">
          <a:avLst>
            <a:gd name="adj1" fmla="val 7560000"/>
            <a:gd name="adj2" fmla="val 11880000"/>
            <a:gd name="adj3" fmla="val 464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60B39FC-9ED5-1242-AC3A-3D8AD00256B2}">
      <dsp:nvSpPr>
        <dsp:cNvPr id="0" name=""/>
        <dsp:cNvSpPr/>
      </dsp:nvSpPr>
      <dsp:spPr>
        <a:xfrm>
          <a:off x="1519242" y="630790"/>
          <a:ext cx="4200515" cy="4200515"/>
        </a:xfrm>
        <a:prstGeom prst="blockArc">
          <a:avLst>
            <a:gd name="adj1" fmla="val 3240000"/>
            <a:gd name="adj2" fmla="val 7560000"/>
            <a:gd name="adj3" fmla="val 464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246D128-B87C-A545-8ED3-775D3398EC18}">
      <dsp:nvSpPr>
        <dsp:cNvPr id="0" name=""/>
        <dsp:cNvSpPr/>
      </dsp:nvSpPr>
      <dsp:spPr>
        <a:xfrm>
          <a:off x="1519242" y="630790"/>
          <a:ext cx="4200515" cy="4200515"/>
        </a:xfrm>
        <a:prstGeom prst="blockArc">
          <a:avLst>
            <a:gd name="adj1" fmla="val 20520000"/>
            <a:gd name="adj2" fmla="val 3240000"/>
            <a:gd name="adj3" fmla="val 464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77D43C4-F201-2541-8B5D-848E6A64D52A}">
      <dsp:nvSpPr>
        <dsp:cNvPr id="0" name=""/>
        <dsp:cNvSpPr/>
      </dsp:nvSpPr>
      <dsp:spPr>
        <a:xfrm>
          <a:off x="1519242" y="630790"/>
          <a:ext cx="4200515" cy="4200515"/>
        </a:xfrm>
        <a:prstGeom prst="blockArc">
          <a:avLst>
            <a:gd name="adj1" fmla="val 16200000"/>
            <a:gd name="adj2" fmla="val 20520000"/>
            <a:gd name="adj3" fmla="val 464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EDC2539-FF0C-5A42-A07C-BA22429BF1C6}">
      <dsp:nvSpPr>
        <dsp:cNvPr id="0" name=""/>
        <dsp:cNvSpPr/>
      </dsp:nvSpPr>
      <dsp:spPr>
        <a:xfrm>
          <a:off x="2652768" y="1764317"/>
          <a:ext cx="1933463" cy="193346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370" tIns="39370" rIns="39370" bIns="39370" numCol="1" spcCol="1270" anchor="ctr" anchorCtr="0">
          <a:noAutofit/>
        </a:bodyPr>
        <a:lstStyle/>
        <a:p>
          <a:pPr lvl="0" algn="ctr" defTabSz="1377950" rtl="0">
            <a:lnSpc>
              <a:spcPct val="90000"/>
            </a:lnSpc>
            <a:spcBef>
              <a:spcPct val="0"/>
            </a:spcBef>
            <a:spcAft>
              <a:spcPct val="35000"/>
            </a:spcAft>
          </a:pPr>
          <a:r>
            <a:rPr lang="en-US" sz="3100" kern="1200" dirty="0" smtClean="0"/>
            <a:t>Student</a:t>
          </a:r>
          <a:endParaRPr lang="en-US" sz="3100" kern="1200" dirty="0"/>
        </a:p>
      </dsp:txBody>
      <dsp:txXfrm>
        <a:off x="2935917" y="2047466"/>
        <a:ext cx="1367165" cy="1367165"/>
      </dsp:txXfrm>
    </dsp:sp>
    <dsp:sp modelId="{2177D60C-9C37-694C-9BB9-95241DDE9269}">
      <dsp:nvSpPr>
        <dsp:cNvPr id="0" name=""/>
        <dsp:cNvSpPr/>
      </dsp:nvSpPr>
      <dsp:spPr>
        <a:xfrm>
          <a:off x="2942787" y="2802"/>
          <a:ext cx="1353424" cy="1353424"/>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rtl="0">
            <a:lnSpc>
              <a:spcPct val="90000"/>
            </a:lnSpc>
            <a:spcBef>
              <a:spcPct val="0"/>
            </a:spcBef>
            <a:spcAft>
              <a:spcPct val="35000"/>
            </a:spcAft>
          </a:pPr>
          <a:r>
            <a:rPr lang="en-US" sz="1900" kern="1200" dirty="0" smtClean="0"/>
            <a:t>Teacher</a:t>
          </a:r>
          <a:endParaRPr lang="en-US" sz="1900" kern="1200" dirty="0"/>
        </a:p>
      </dsp:txBody>
      <dsp:txXfrm>
        <a:off x="3140991" y="201006"/>
        <a:ext cx="957016" cy="957016"/>
      </dsp:txXfrm>
    </dsp:sp>
    <dsp:sp modelId="{39F05796-0D92-804B-87F5-CA61C0D520AA}">
      <dsp:nvSpPr>
        <dsp:cNvPr id="0" name=""/>
        <dsp:cNvSpPr/>
      </dsp:nvSpPr>
      <dsp:spPr>
        <a:xfrm>
          <a:off x="4893913" y="1420377"/>
          <a:ext cx="1353424" cy="1353424"/>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rtl="0">
            <a:lnSpc>
              <a:spcPct val="90000"/>
            </a:lnSpc>
            <a:spcBef>
              <a:spcPct val="0"/>
            </a:spcBef>
            <a:spcAft>
              <a:spcPct val="35000"/>
            </a:spcAft>
          </a:pPr>
          <a:r>
            <a:rPr lang="en-US" sz="1900" kern="1200" dirty="0" smtClean="0"/>
            <a:t>Parent</a:t>
          </a:r>
          <a:endParaRPr lang="en-US" sz="1900" kern="1200" dirty="0"/>
        </a:p>
      </dsp:txBody>
      <dsp:txXfrm>
        <a:off x="5092117" y="1618581"/>
        <a:ext cx="957016" cy="957016"/>
      </dsp:txXfrm>
    </dsp:sp>
    <dsp:sp modelId="{EB00333B-149C-894E-AA13-47A7960C89A3}">
      <dsp:nvSpPr>
        <dsp:cNvPr id="0" name=""/>
        <dsp:cNvSpPr/>
      </dsp:nvSpPr>
      <dsp:spPr>
        <a:xfrm>
          <a:off x="4148649" y="3714063"/>
          <a:ext cx="1353424" cy="1353424"/>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rtl="0">
            <a:lnSpc>
              <a:spcPct val="90000"/>
            </a:lnSpc>
            <a:spcBef>
              <a:spcPct val="0"/>
            </a:spcBef>
            <a:spcAft>
              <a:spcPct val="35000"/>
            </a:spcAft>
          </a:pPr>
          <a:r>
            <a:rPr lang="en-US" sz="1900" kern="1200" dirty="0" smtClean="0"/>
            <a:t>Behavior expert</a:t>
          </a:r>
          <a:endParaRPr lang="en-US" sz="1900" kern="1200" dirty="0"/>
        </a:p>
      </dsp:txBody>
      <dsp:txXfrm>
        <a:off x="4346853" y="3912267"/>
        <a:ext cx="957016" cy="957016"/>
      </dsp:txXfrm>
    </dsp:sp>
    <dsp:sp modelId="{3A1F5500-724A-2E46-BC43-DF8C071D61ED}">
      <dsp:nvSpPr>
        <dsp:cNvPr id="0" name=""/>
        <dsp:cNvSpPr/>
      </dsp:nvSpPr>
      <dsp:spPr>
        <a:xfrm>
          <a:off x="1736925" y="3714063"/>
          <a:ext cx="1353424" cy="1353424"/>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rtl="0">
            <a:lnSpc>
              <a:spcPct val="90000"/>
            </a:lnSpc>
            <a:spcBef>
              <a:spcPct val="0"/>
            </a:spcBef>
            <a:spcAft>
              <a:spcPct val="35000"/>
            </a:spcAft>
          </a:pPr>
          <a:r>
            <a:rPr lang="en-US" sz="1900" kern="1200" dirty="0" smtClean="0"/>
            <a:t>Resource expert</a:t>
          </a:r>
        </a:p>
      </dsp:txBody>
      <dsp:txXfrm>
        <a:off x="1935129" y="3912267"/>
        <a:ext cx="957016" cy="957016"/>
      </dsp:txXfrm>
    </dsp:sp>
    <dsp:sp modelId="{01DF97E2-7EC3-9E40-8737-FC9EFD0EF1AB}">
      <dsp:nvSpPr>
        <dsp:cNvPr id="0" name=""/>
        <dsp:cNvSpPr/>
      </dsp:nvSpPr>
      <dsp:spPr>
        <a:xfrm>
          <a:off x="991662" y="1420377"/>
          <a:ext cx="1353424" cy="1353424"/>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rtl="0">
            <a:lnSpc>
              <a:spcPct val="90000"/>
            </a:lnSpc>
            <a:spcBef>
              <a:spcPct val="0"/>
            </a:spcBef>
            <a:spcAft>
              <a:spcPct val="35000"/>
            </a:spcAft>
          </a:pPr>
          <a:r>
            <a:rPr lang="en-US" sz="1900" kern="1200" dirty="0" smtClean="0"/>
            <a:t>Others?</a:t>
          </a:r>
        </a:p>
      </dsp:txBody>
      <dsp:txXfrm>
        <a:off x="1189866" y="1618581"/>
        <a:ext cx="957016" cy="95701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F49B64-1E20-3748-BA9B-E7B93C15B80F}">
      <dsp:nvSpPr>
        <dsp:cNvPr id="0" name=""/>
        <dsp:cNvSpPr/>
      </dsp:nvSpPr>
      <dsp:spPr>
        <a:xfrm>
          <a:off x="524194" y="538"/>
          <a:ext cx="3419623" cy="2051774"/>
        </a:xfrm>
        <a:prstGeom prst="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6210" tIns="156210" rIns="156210" bIns="156210" numCol="1" spcCol="1270" anchor="ctr" anchorCtr="0">
          <a:noAutofit/>
        </a:bodyPr>
        <a:lstStyle/>
        <a:p>
          <a:pPr lvl="0" algn="ctr" defTabSz="1822450" rtl="0">
            <a:lnSpc>
              <a:spcPct val="90000"/>
            </a:lnSpc>
            <a:spcBef>
              <a:spcPct val="0"/>
            </a:spcBef>
            <a:spcAft>
              <a:spcPct val="35000"/>
            </a:spcAft>
          </a:pPr>
          <a:r>
            <a:rPr lang="en-US" sz="4100" kern="1200" dirty="0" smtClean="0">
              <a:latin typeface="Calibri"/>
              <a:cs typeface="Calibri"/>
            </a:rPr>
            <a:t>Organized team process</a:t>
          </a:r>
          <a:endParaRPr lang="en-US" sz="4100" kern="1200" dirty="0">
            <a:latin typeface="Calibri"/>
            <a:cs typeface="Calibri"/>
          </a:endParaRPr>
        </a:p>
      </dsp:txBody>
      <dsp:txXfrm>
        <a:off x="524194" y="538"/>
        <a:ext cx="3419623" cy="2051774"/>
      </dsp:txXfrm>
    </dsp:sp>
    <dsp:sp modelId="{D529DCA9-D9E7-524C-901B-F46DCB677569}">
      <dsp:nvSpPr>
        <dsp:cNvPr id="0" name=""/>
        <dsp:cNvSpPr/>
      </dsp:nvSpPr>
      <dsp:spPr>
        <a:xfrm>
          <a:off x="4285781" y="538"/>
          <a:ext cx="3419623" cy="2051774"/>
        </a:xfrm>
        <a:prstGeom prst="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6210" tIns="156210" rIns="156210" bIns="156210" numCol="1" spcCol="1270" anchor="ctr" anchorCtr="0">
          <a:noAutofit/>
        </a:bodyPr>
        <a:lstStyle/>
        <a:p>
          <a:pPr lvl="0" algn="ctr" defTabSz="1822450" rtl="0">
            <a:lnSpc>
              <a:spcPct val="90000"/>
            </a:lnSpc>
            <a:spcBef>
              <a:spcPct val="0"/>
            </a:spcBef>
            <a:spcAft>
              <a:spcPct val="35000"/>
            </a:spcAft>
          </a:pPr>
          <a:r>
            <a:rPr lang="en-US" sz="4100" kern="1200" dirty="0" smtClean="0">
              <a:latin typeface="Calibri"/>
              <a:cs typeface="Calibri"/>
            </a:rPr>
            <a:t>Dedicated time</a:t>
          </a:r>
          <a:endParaRPr lang="en-US" sz="4100" kern="1200" dirty="0">
            <a:latin typeface="Calibri"/>
            <a:cs typeface="Calibri"/>
          </a:endParaRPr>
        </a:p>
      </dsp:txBody>
      <dsp:txXfrm>
        <a:off x="4285781" y="538"/>
        <a:ext cx="3419623" cy="2051774"/>
      </dsp:txXfrm>
    </dsp:sp>
    <dsp:sp modelId="{75F440B8-AC94-564B-B688-9E7EBA571652}">
      <dsp:nvSpPr>
        <dsp:cNvPr id="0" name=""/>
        <dsp:cNvSpPr/>
      </dsp:nvSpPr>
      <dsp:spPr>
        <a:xfrm>
          <a:off x="524194" y="2394275"/>
          <a:ext cx="3419623" cy="2051774"/>
        </a:xfrm>
        <a:prstGeom prst="rect">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6210" tIns="156210" rIns="156210" bIns="156210" numCol="1" spcCol="1270" anchor="ctr" anchorCtr="0">
          <a:noAutofit/>
        </a:bodyPr>
        <a:lstStyle/>
        <a:p>
          <a:pPr lvl="0" algn="ctr" defTabSz="1822450" rtl="0">
            <a:lnSpc>
              <a:spcPct val="90000"/>
            </a:lnSpc>
            <a:spcBef>
              <a:spcPct val="0"/>
            </a:spcBef>
            <a:spcAft>
              <a:spcPct val="35000"/>
            </a:spcAft>
          </a:pPr>
          <a:r>
            <a:rPr lang="en-US" sz="4100" kern="1200" dirty="0" smtClean="0">
              <a:latin typeface="Calibri"/>
              <a:cs typeface="Calibri"/>
            </a:rPr>
            <a:t>Creative problem solving</a:t>
          </a:r>
          <a:endParaRPr lang="en-US" sz="4100" kern="1200" dirty="0">
            <a:latin typeface="Calibri"/>
            <a:cs typeface="Calibri"/>
          </a:endParaRPr>
        </a:p>
      </dsp:txBody>
      <dsp:txXfrm>
        <a:off x="524194" y="2394275"/>
        <a:ext cx="3419623" cy="2051774"/>
      </dsp:txXfrm>
    </dsp:sp>
    <dsp:sp modelId="{CE95AAAC-95E3-654F-AB66-0805216C9CB2}">
      <dsp:nvSpPr>
        <dsp:cNvPr id="0" name=""/>
        <dsp:cNvSpPr/>
      </dsp:nvSpPr>
      <dsp:spPr>
        <a:xfrm>
          <a:off x="4285781" y="2394275"/>
          <a:ext cx="3419623" cy="2051774"/>
        </a:xfrm>
        <a:prstGeom prst="rect">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6210" tIns="156210" rIns="156210" bIns="156210" numCol="1" spcCol="1270" anchor="ctr" anchorCtr="0">
          <a:noAutofit/>
        </a:bodyPr>
        <a:lstStyle/>
        <a:p>
          <a:pPr lvl="0" algn="ctr" defTabSz="1822450" rtl="0">
            <a:lnSpc>
              <a:spcPct val="90000"/>
            </a:lnSpc>
            <a:spcBef>
              <a:spcPct val="0"/>
            </a:spcBef>
            <a:spcAft>
              <a:spcPct val="35000"/>
            </a:spcAft>
          </a:pPr>
          <a:r>
            <a:rPr lang="en-US" sz="4100" kern="1200" dirty="0" smtClean="0">
              <a:latin typeface="Calibri"/>
              <a:cs typeface="Calibri"/>
            </a:rPr>
            <a:t>Handling conflict</a:t>
          </a:r>
          <a:endParaRPr lang="en-US" sz="4100" kern="1200" dirty="0">
            <a:latin typeface="Calibri"/>
            <a:cs typeface="Calibri"/>
          </a:endParaRPr>
        </a:p>
      </dsp:txBody>
      <dsp:txXfrm>
        <a:off x="4285781" y="2394275"/>
        <a:ext cx="3419623" cy="205177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63605B-6F29-1745-8ECE-D21BC2E95787}">
      <dsp:nvSpPr>
        <dsp:cNvPr id="0" name=""/>
        <dsp:cNvSpPr/>
      </dsp:nvSpPr>
      <dsp:spPr>
        <a:xfrm>
          <a:off x="4526" y="0"/>
          <a:ext cx="2715768" cy="2134362"/>
        </a:xfrm>
        <a:prstGeom prst="upArrow">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E7C8586-F769-BE4B-A13B-E350BD2548A1}">
      <dsp:nvSpPr>
        <dsp:cNvPr id="0" name=""/>
        <dsp:cNvSpPr/>
      </dsp:nvSpPr>
      <dsp:spPr>
        <a:xfrm>
          <a:off x="2801767" y="0"/>
          <a:ext cx="4608576" cy="21343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0" rIns="199136" bIns="199136" numCol="1" spcCol="1270" anchor="ctr" anchorCtr="0">
          <a:noAutofit/>
        </a:bodyPr>
        <a:lstStyle/>
        <a:p>
          <a:pPr lvl="0" algn="l" defTabSz="1244600">
            <a:lnSpc>
              <a:spcPct val="90000"/>
            </a:lnSpc>
            <a:spcBef>
              <a:spcPct val="0"/>
            </a:spcBef>
            <a:spcAft>
              <a:spcPct val="35000"/>
            </a:spcAft>
          </a:pPr>
          <a:r>
            <a:rPr lang="en-US" sz="2800" kern="1200" dirty="0" smtClean="0">
              <a:latin typeface="Calibri"/>
              <a:cs typeface="Calibri"/>
            </a:rPr>
            <a:t>Increase the number of times he responds appropriately by responding to adult requests quickly and respectfully</a:t>
          </a:r>
          <a:endParaRPr lang="en-US" sz="2800" kern="1200" dirty="0">
            <a:latin typeface="Calibri"/>
            <a:cs typeface="Calibri"/>
          </a:endParaRPr>
        </a:p>
      </dsp:txBody>
      <dsp:txXfrm>
        <a:off x="2801767" y="0"/>
        <a:ext cx="4608576" cy="2134362"/>
      </dsp:txXfrm>
    </dsp:sp>
    <dsp:sp modelId="{C5C7DFFF-2035-2948-915B-029A896C9325}">
      <dsp:nvSpPr>
        <dsp:cNvPr id="0" name=""/>
        <dsp:cNvSpPr/>
      </dsp:nvSpPr>
      <dsp:spPr>
        <a:xfrm>
          <a:off x="819256" y="2312225"/>
          <a:ext cx="2715768" cy="2134362"/>
        </a:xfrm>
        <a:prstGeom prst="downArrow">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6A032FD-48CA-7F4F-A9B9-2681160A1921}">
      <dsp:nvSpPr>
        <dsp:cNvPr id="0" name=""/>
        <dsp:cNvSpPr/>
      </dsp:nvSpPr>
      <dsp:spPr>
        <a:xfrm>
          <a:off x="3616497" y="2312225"/>
          <a:ext cx="4608576" cy="2134362"/>
        </a:xfrm>
        <a:prstGeom prst="rect">
          <a:avLst/>
        </a:prstGeom>
        <a:solidFill>
          <a:schemeClr val="bg1"/>
        </a:solidFill>
        <a:ln>
          <a:noFill/>
        </a:ln>
        <a:effectLst/>
      </dsp:spPr>
      <dsp:style>
        <a:lnRef idx="0">
          <a:scrgbClr r="0" g="0" b="0"/>
        </a:lnRef>
        <a:fillRef idx="0">
          <a:scrgbClr r="0" g="0" b="0"/>
        </a:fillRef>
        <a:effectRef idx="0">
          <a:scrgbClr r="0" g="0" b="0"/>
        </a:effectRef>
        <a:fontRef idx="minor"/>
      </dsp:style>
      <dsp:txBody>
        <a:bodyPr spcFirstLastPara="0" vert="horz" wrap="square" lIns="199136" tIns="0" rIns="199136" bIns="199136" numCol="1" spcCol="1270" anchor="ctr" anchorCtr="0">
          <a:noAutofit/>
        </a:bodyPr>
        <a:lstStyle/>
        <a:p>
          <a:pPr lvl="0" algn="l" defTabSz="1244600">
            <a:lnSpc>
              <a:spcPct val="90000"/>
            </a:lnSpc>
            <a:spcBef>
              <a:spcPct val="0"/>
            </a:spcBef>
            <a:spcAft>
              <a:spcPct val="35000"/>
            </a:spcAft>
          </a:pPr>
          <a:r>
            <a:rPr lang="en-US" sz="2800" kern="1200" dirty="0" smtClean="0">
              <a:latin typeface="Calibri"/>
              <a:cs typeface="Calibri"/>
            </a:rPr>
            <a:t>Decrease number of times he runs away from adults following adult requests.</a:t>
          </a:r>
        </a:p>
      </dsp:txBody>
      <dsp:txXfrm>
        <a:off x="3616497" y="2312225"/>
        <a:ext cx="4608576" cy="213436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433C10-64B4-974B-981C-B54032668A2C}">
      <dsp:nvSpPr>
        <dsp:cNvPr id="0" name=""/>
        <dsp:cNvSpPr/>
      </dsp:nvSpPr>
      <dsp:spPr>
        <a:xfrm>
          <a:off x="1496" y="534023"/>
          <a:ext cx="1370353" cy="1370353"/>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i="1" kern="1200" dirty="0" smtClean="0">
              <a:solidFill>
                <a:srgbClr val="000000"/>
              </a:solidFill>
              <a:latin typeface="Calibri"/>
              <a:cs typeface="Calibri"/>
            </a:rPr>
            <a:t>Trigger</a:t>
          </a:r>
          <a:endParaRPr lang="en-US" sz="1800" i="1" kern="1200" dirty="0">
            <a:solidFill>
              <a:srgbClr val="000000"/>
            </a:solidFill>
            <a:latin typeface="Calibri"/>
            <a:cs typeface="Calibri"/>
          </a:endParaRPr>
        </a:p>
      </dsp:txBody>
      <dsp:txXfrm>
        <a:off x="202180" y="734707"/>
        <a:ext cx="968985" cy="968985"/>
      </dsp:txXfrm>
    </dsp:sp>
    <dsp:sp modelId="{C8433DAB-69A9-E44E-A7FE-CEC6C409BD10}">
      <dsp:nvSpPr>
        <dsp:cNvPr id="0" name=""/>
        <dsp:cNvSpPr/>
      </dsp:nvSpPr>
      <dsp:spPr>
        <a:xfrm>
          <a:off x="1483122" y="821797"/>
          <a:ext cx="794805" cy="794805"/>
        </a:xfrm>
        <a:prstGeom prst="mathPlus">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solidFill>
              <a:srgbClr val="000000"/>
            </a:solidFill>
            <a:latin typeface="Calibri"/>
            <a:cs typeface="Calibri"/>
          </a:endParaRPr>
        </a:p>
      </dsp:txBody>
      <dsp:txXfrm>
        <a:off x="1588473" y="1125730"/>
        <a:ext cx="584103" cy="186939"/>
      </dsp:txXfrm>
    </dsp:sp>
    <dsp:sp modelId="{5782998B-E8F5-C749-8EF6-4E3DA0E3CA5C}">
      <dsp:nvSpPr>
        <dsp:cNvPr id="0" name=""/>
        <dsp:cNvSpPr/>
      </dsp:nvSpPr>
      <dsp:spPr>
        <a:xfrm>
          <a:off x="2389200" y="534023"/>
          <a:ext cx="1370353" cy="1370353"/>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i="1" kern="1200" dirty="0" smtClean="0">
              <a:solidFill>
                <a:srgbClr val="000000"/>
              </a:solidFill>
              <a:latin typeface="Calibri"/>
              <a:cs typeface="Calibri"/>
            </a:rPr>
            <a:t>Behavior</a:t>
          </a:r>
          <a:endParaRPr lang="en-US" sz="1800" i="1" kern="1200" dirty="0">
            <a:solidFill>
              <a:srgbClr val="000000"/>
            </a:solidFill>
            <a:latin typeface="Calibri"/>
            <a:cs typeface="Calibri"/>
          </a:endParaRPr>
        </a:p>
      </dsp:txBody>
      <dsp:txXfrm>
        <a:off x="2589884" y="734707"/>
        <a:ext cx="968985" cy="968985"/>
      </dsp:txXfrm>
    </dsp:sp>
    <dsp:sp modelId="{669B9420-A634-904B-A5E5-18BD8C5650E2}">
      <dsp:nvSpPr>
        <dsp:cNvPr id="0" name=""/>
        <dsp:cNvSpPr/>
      </dsp:nvSpPr>
      <dsp:spPr>
        <a:xfrm>
          <a:off x="3870827" y="821797"/>
          <a:ext cx="794805" cy="794805"/>
        </a:xfrm>
        <a:prstGeom prst="mathPlus">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solidFill>
              <a:srgbClr val="000000"/>
            </a:solidFill>
            <a:latin typeface="Calibri"/>
            <a:cs typeface="Calibri"/>
          </a:endParaRPr>
        </a:p>
      </dsp:txBody>
      <dsp:txXfrm>
        <a:off x="3976178" y="1125730"/>
        <a:ext cx="584103" cy="186939"/>
      </dsp:txXfrm>
    </dsp:sp>
    <dsp:sp modelId="{DE6C001F-6D4C-5646-899B-FFDDF656D8C8}">
      <dsp:nvSpPr>
        <dsp:cNvPr id="0" name=""/>
        <dsp:cNvSpPr/>
      </dsp:nvSpPr>
      <dsp:spPr>
        <a:xfrm>
          <a:off x="4776904" y="534023"/>
          <a:ext cx="1901694" cy="1370353"/>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i="1" kern="1200" dirty="0" smtClean="0">
              <a:solidFill>
                <a:srgbClr val="000000"/>
              </a:solidFill>
              <a:latin typeface="Calibri"/>
              <a:cs typeface="Calibri"/>
            </a:rPr>
            <a:t>Consequence</a:t>
          </a:r>
          <a:endParaRPr lang="en-US" sz="1800" i="1" kern="1200" dirty="0">
            <a:solidFill>
              <a:srgbClr val="000000"/>
            </a:solidFill>
            <a:latin typeface="Calibri"/>
            <a:cs typeface="Calibri"/>
          </a:endParaRPr>
        </a:p>
      </dsp:txBody>
      <dsp:txXfrm>
        <a:off x="5055401" y="734707"/>
        <a:ext cx="1344700" cy="968985"/>
      </dsp:txXfrm>
    </dsp:sp>
    <dsp:sp modelId="{6E0A3781-BDE4-3C45-9A7E-3587388F5AD4}">
      <dsp:nvSpPr>
        <dsp:cNvPr id="0" name=""/>
        <dsp:cNvSpPr/>
      </dsp:nvSpPr>
      <dsp:spPr>
        <a:xfrm>
          <a:off x="6789871" y="821797"/>
          <a:ext cx="794805" cy="794805"/>
        </a:xfrm>
        <a:prstGeom prst="mathEqual">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solidFill>
              <a:srgbClr val="000000"/>
            </a:solidFill>
            <a:latin typeface="Calibri"/>
            <a:cs typeface="Calibri"/>
          </a:endParaRPr>
        </a:p>
      </dsp:txBody>
      <dsp:txXfrm>
        <a:off x="6895222" y="985527"/>
        <a:ext cx="584103" cy="467345"/>
      </dsp:txXfrm>
    </dsp:sp>
    <dsp:sp modelId="{24A4441F-FE8D-DA42-9D2C-D6FBA8F23BC5}">
      <dsp:nvSpPr>
        <dsp:cNvPr id="0" name=""/>
        <dsp:cNvSpPr/>
      </dsp:nvSpPr>
      <dsp:spPr>
        <a:xfrm>
          <a:off x="7695949" y="534023"/>
          <a:ext cx="1370353" cy="1370353"/>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i="1" kern="1200" dirty="0" smtClean="0">
              <a:solidFill>
                <a:srgbClr val="000000"/>
              </a:solidFill>
              <a:latin typeface="Calibri"/>
              <a:cs typeface="Calibri"/>
            </a:rPr>
            <a:t>Function</a:t>
          </a:r>
          <a:endParaRPr lang="en-US" sz="1800" i="1" kern="1200" dirty="0">
            <a:solidFill>
              <a:srgbClr val="000000"/>
            </a:solidFill>
            <a:latin typeface="Calibri"/>
            <a:cs typeface="Calibri"/>
          </a:endParaRPr>
        </a:p>
      </dsp:txBody>
      <dsp:txXfrm>
        <a:off x="7896633" y="734707"/>
        <a:ext cx="968985" cy="968985"/>
      </dsp:txXfrm>
    </dsp:sp>
  </dsp:spTree>
</dsp:drawing>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2">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3">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5.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1362" name="Rectangle 2"/>
          <p:cNvSpPr>
            <a:spLocks noGrp="1" noChangeArrowheads="1"/>
          </p:cNvSpPr>
          <p:nvPr>
            <p:ph type="hdr" sz="quarter"/>
          </p:nvPr>
        </p:nvSpPr>
        <p:spPr bwMode="auto">
          <a:xfrm>
            <a:off x="0" y="0"/>
            <a:ext cx="3170238" cy="481013"/>
          </a:xfrm>
          <a:prstGeom prst="rect">
            <a:avLst/>
          </a:prstGeom>
          <a:noFill/>
          <a:ln w="9525">
            <a:noFill/>
            <a:miter lim="800000"/>
            <a:headEnd/>
            <a:tailEnd/>
          </a:ln>
          <a:effectLst/>
        </p:spPr>
        <p:txBody>
          <a:bodyPr vert="horz" wrap="square" lIns="96653" tIns="48327" rIns="96653" bIns="48327" numCol="1" anchor="t" anchorCtr="0" compatLnSpc="1">
            <a:prstTxWarp prst="textNoShape">
              <a:avLst/>
            </a:prstTxWarp>
          </a:bodyPr>
          <a:lstStyle>
            <a:lvl1pPr defTabSz="966788">
              <a:defRPr sz="1200">
                <a:ea typeface="+mn-ea"/>
                <a:cs typeface="+mn-cs"/>
              </a:defRPr>
            </a:lvl1pPr>
          </a:lstStyle>
          <a:p>
            <a:pPr>
              <a:defRPr/>
            </a:pPr>
            <a:endParaRPr lang="en-US"/>
          </a:p>
        </p:txBody>
      </p:sp>
      <p:sp>
        <p:nvSpPr>
          <p:cNvPr id="271363" name="Rectangle 3"/>
          <p:cNvSpPr>
            <a:spLocks noGrp="1" noChangeArrowheads="1"/>
          </p:cNvSpPr>
          <p:nvPr>
            <p:ph type="dt" sz="quarter" idx="1"/>
          </p:nvPr>
        </p:nvSpPr>
        <p:spPr bwMode="auto">
          <a:xfrm>
            <a:off x="4143375" y="0"/>
            <a:ext cx="3170238" cy="481013"/>
          </a:xfrm>
          <a:prstGeom prst="rect">
            <a:avLst/>
          </a:prstGeom>
          <a:noFill/>
          <a:ln w="9525">
            <a:noFill/>
            <a:miter lim="800000"/>
            <a:headEnd/>
            <a:tailEnd/>
          </a:ln>
          <a:effectLst/>
        </p:spPr>
        <p:txBody>
          <a:bodyPr vert="horz" wrap="square" lIns="96653" tIns="48327" rIns="96653" bIns="48327" numCol="1" anchor="t" anchorCtr="0" compatLnSpc="1">
            <a:prstTxWarp prst="textNoShape">
              <a:avLst/>
            </a:prstTxWarp>
          </a:bodyPr>
          <a:lstStyle>
            <a:lvl1pPr algn="r" defTabSz="966788">
              <a:defRPr sz="1200">
                <a:ea typeface="+mn-ea"/>
                <a:cs typeface="+mn-cs"/>
              </a:defRPr>
            </a:lvl1pPr>
          </a:lstStyle>
          <a:p>
            <a:pPr>
              <a:defRPr/>
            </a:pPr>
            <a:endParaRPr lang="en-US"/>
          </a:p>
        </p:txBody>
      </p:sp>
      <p:sp>
        <p:nvSpPr>
          <p:cNvPr id="271364" name="Rectangle 4"/>
          <p:cNvSpPr>
            <a:spLocks noGrp="1" noChangeArrowheads="1"/>
          </p:cNvSpPr>
          <p:nvPr>
            <p:ph type="ftr" sz="quarter" idx="2"/>
          </p:nvPr>
        </p:nvSpPr>
        <p:spPr bwMode="auto">
          <a:xfrm>
            <a:off x="0" y="9118600"/>
            <a:ext cx="3170238" cy="481013"/>
          </a:xfrm>
          <a:prstGeom prst="rect">
            <a:avLst/>
          </a:prstGeom>
          <a:noFill/>
          <a:ln w="9525">
            <a:noFill/>
            <a:miter lim="800000"/>
            <a:headEnd/>
            <a:tailEnd/>
          </a:ln>
          <a:effectLst/>
        </p:spPr>
        <p:txBody>
          <a:bodyPr vert="horz" wrap="square" lIns="96653" tIns="48327" rIns="96653" bIns="48327" numCol="1" anchor="b" anchorCtr="0" compatLnSpc="1">
            <a:prstTxWarp prst="textNoShape">
              <a:avLst/>
            </a:prstTxWarp>
          </a:bodyPr>
          <a:lstStyle>
            <a:lvl1pPr defTabSz="966788">
              <a:defRPr sz="1200">
                <a:ea typeface="+mn-ea"/>
                <a:cs typeface="+mn-cs"/>
              </a:defRPr>
            </a:lvl1pPr>
          </a:lstStyle>
          <a:p>
            <a:pPr>
              <a:defRPr/>
            </a:pPr>
            <a:endParaRPr lang="en-US"/>
          </a:p>
        </p:txBody>
      </p:sp>
      <p:sp>
        <p:nvSpPr>
          <p:cNvPr id="271365" name="Rectangle 5"/>
          <p:cNvSpPr>
            <a:spLocks noGrp="1" noChangeArrowheads="1"/>
          </p:cNvSpPr>
          <p:nvPr>
            <p:ph type="sldNum" sz="quarter" idx="3"/>
          </p:nvPr>
        </p:nvSpPr>
        <p:spPr bwMode="auto">
          <a:xfrm>
            <a:off x="4143375" y="9118600"/>
            <a:ext cx="3170238" cy="481013"/>
          </a:xfrm>
          <a:prstGeom prst="rect">
            <a:avLst/>
          </a:prstGeom>
          <a:noFill/>
          <a:ln w="9525">
            <a:noFill/>
            <a:miter lim="800000"/>
            <a:headEnd/>
            <a:tailEnd/>
          </a:ln>
          <a:effectLst/>
        </p:spPr>
        <p:txBody>
          <a:bodyPr vert="horz" wrap="square" lIns="96653" tIns="48327" rIns="96653" bIns="48327" numCol="1" anchor="b" anchorCtr="0" compatLnSpc="1">
            <a:prstTxWarp prst="textNoShape">
              <a:avLst/>
            </a:prstTxWarp>
          </a:bodyPr>
          <a:lstStyle>
            <a:lvl1pPr algn="r" defTabSz="966788">
              <a:defRPr sz="1200"/>
            </a:lvl1pPr>
          </a:lstStyle>
          <a:p>
            <a:pPr>
              <a:defRPr/>
            </a:pPr>
            <a:fld id="{03A9611E-0D3A-6047-9D3B-5A066CDF7900}" type="slidenum">
              <a:rPr lang="en-US"/>
              <a:pPr>
                <a:defRPr/>
              </a:pPr>
              <a:t>‹#›</a:t>
            </a:fld>
            <a:endParaRPr lang="en-US"/>
          </a:p>
        </p:txBody>
      </p:sp>
    </p:spTree>
    <p:extLst>
      <p:ext uri="{BB962C8B-B14F-4D97-AF65-F5344CB8AC3E}">
        <p14:creationId xmlns:p14="http://schemas.microsoft.com/office/powerpoint/2010/main" val="38742463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170238" cy="481013"/>
          </a:xfrm>
          <a:prstGeom prst="rect">
            <a:avLst/>
          </a:prstGeom>
          <a:noFill/>
          <a:ln w="9525">
            <a:noFill/>
            <a:miter lim="800000"/>
            <a:headEnd/>
            <a:tailEnd/>
          </a:ln>
          <a:effectLst/>
        </p:spPr>
        <p:txBody>
          <a:bodyPr vert="horz" wrap="square" lIns="96653" tIns="48327" rIns="96653" bIns="48327" numCol="1" anchor="t" anchorCtr="0" compatLnSpc="1">
            <a:prstTxWarp prst="textNoShape">
              <a:avLst/>
            </a:prstTxWarp>
          </a:bodyPr>
          <a:lstStyle>
            <a:lvl1pPr defTabSz="966788">
              <a:defRPr sz="1200">
                <a:ea typeface="+mn-ea"/>
                <a:cs typeface="+mn-cs"/>
              </a:defRPr>
            </a:lvl1pPr>
          </a:lstStyle>
          <a:p>
            <a:pPr>
              <a:defRPr/>
            </a:pPr>
            <a:endParaRPr lang="en-US"/>
          </a:p>
        </p:txBody>
      </p:sp>
      <p:sp>
        <p:nvSpPr>
          <p:cNvPr id="4099" name="Rectangle 3"/>
          <p:cNvSpPr>
            <a:spLocks noGrp="1" noChangeArrowheads="1"/>
          </p:cNvSpPr>
          <p:nvPr>
            <p:ph type="dt" idx="1"/>
          </p:nvPr>
        </p:nvSpPr>
        <p:spPr bwMode="auto">
          <a:xfrm>
            <a:off x="4143375" y="0"/>
            <a:ext cx="3170238" cy="481013"/>
          </a:xfrm>
          <a:prstGeom prst="rect">
            <a:avLst/>
          </a:prstGeom>
          <a:noFill/>
          <a:ln w="9525">
            <a:noFill/>
            <a:miter lim="800000"/>
            <a:headEnd/>
            <a:tailEnd/>
          </a:ln>
          <a:effectLst/>
        </p:spPr>
        <p:txBody>
          <a:bodyPr vert="horz" wrap="square" lIns="96653" tIns="48327" rIns="96653" bIns="48327" numCol="1" anchor="t" anchorCtr="0" compatLnSpc="1">
            <a:prstTxWarp prst="textNoShape">
              <a:avLst/>
            </a:prstTxWarp>
          </a:bodyPr>
          <a:lstStyle>
            <a:lvl1pPr algn="r" defTabSz="966788">
              <a:defRPr sz="1200">
                <a:ea typeface="+mn-ea"/>
                <a:cs typeface="+mn-cs"/>
              </a:defRPr>
            </a:lvl1pPr>
          </a:lstStyle>
          <a:p>
            <a:pPr>
              <a:defRPr/>
            </a:pPr>
            <a:endParaRPr lang="en-US"/>
          </a:p>
        </p:txBody>
      </p:sp>
      <p:sp>
        <p:nvSpPr>
          <p:cNvPr id="14340" name="Rectangle 4"/>
          <p:cNvSpPr>
            <a:spLocks noGrp="1" noRot="1" noChangeAspect="1" noChangeArrowheads="1" noTextEdit="1"/>
          </p:cNvSpPr>
          <p:nvPr>
            <p:ph type="sldImg" idx="2"/>
          </p:nvPr>
        </p:nvSpPr>
        <p:spPr bwMode="auto">
          <a:xfrm>
            <a:off x="1257300" y="719138"/>
            <a:ext cx="4800600"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101" name="Rectangle 5"/>
          <p:cNvSpPr>
            <a:spLocks noGrp="1" noChangeArrowheads="1"/>
          </p:cNvSpPr>
          <p:nvPr>
            <p:ph type="body" sz="quarter" idx="3"/>
          </p:nvPr>
        </p:nvSpPr>
        <p:spPr bwMode="auto">
          <a:xfrm>
            <a:off x="731838" y="4560888"/>
            <a:ext cx="5851525" cy="4321175"/>
          </a:xfrm>
          <a:prstGeom prst="rect">
            <a:avLst/>
          </a:prstGeom>
          <a:noFill/>
          <a:ln w="9525">
            <a:noFill/>
            <a:miter lim="800000"/>
            <a:headEnd/>
            <a:tailEnd/>
          </a:ln>
          <a:effectLst/>
        </p:spPr>
        <p:txBody>
          <a:bodyPr vert="horz" wrap="square" lIns="96653" tIns="48327" rIns="96653" bIns="4832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9118600"/>
            <a:ext cx="3170238" cy="481013"/>
          </a:xfrm>
          <a:prstGeom prst="rect">
            <a:avLst/>
          </a:prstGeom>
          <a:noFill/>
          <a:ln w="9525">
            <a:noFill/>
            <a:miter lim="800000"/>
            <a:headEnd/>
            <a:tailEnd/>
          </a:ln>
          <a:effectLst/>
        </p:spPr>
        <p:txBody>
          <a:bodyPr vert="horz" wrap="square" lIns="96653" tIns="48327" rIns="96653" bIns="48327" numCol="1" anchor="b" anchorCtr="0" compatLnSpc="1">
            <a:prstTxWarp prst="textNoShape">
              <a:avLst/>
            </a:prstTxWarp>
          </a:bodyPr>
          <a:lstStyle>
            <a:lvl1pPr defTabSz="966788">
              <a:defRPr sz="1200">
                <a:ea typeface="+mn-ea"/>
                <a:cs typeface="+mn-cs"/>
              </a:defRPr>
            </a:lvl1pPr>
          </a:lstStyle>
          <a:p>
            <a:pPr>
              <a:defRPr/>
            </a:pPr>
            <a:endParaRPr lang="en-US"/>
          </a:p>
        </p:txBody>
      </p:sp>
      <p:sp>
        <p:nvSpPr>
          <p:cNvPr id="4103" name="Rectangle 7"/>
          <p:cNvSpPr>
            <a:spLocks noGrp="1" noChangeArrowheads="1"/>
          </p:cNvSpPr>
          <p:nvPr>
            <p:ph type="sldNum" sz="quarter" idx="5"/>
          </p:nvPr>
        </p:nvSpPr>
        <p:spPr bwMode="auto">
          <a:xfrm>
            <a:off x="4143375" y="9118600"/>
            <a:ext cx="3170238" cy="481013"/>
          </a:xfrm>
          <a:prstGeom prst="rect">
            <a:avLst/>
          </a:prstGeom>
          <a:noFill/>
          <a:ln w="9525">
            <a:noFill/>
            <a:miter lim="800000"/>
            <a:headEnd/>
            <a:tailEnd/>
          </a:ln>
          <a:effectLst/>
        </p:spPr>
        <p:txBody>
          <a:bodyPr vert="horz" wrap="square" lIns="96653" tIns="48327" rIns="96653" bIns="48327" numCol="1" anchor="b" anchorCtr="0" compatLnSpc="1">
            <a:prstTxWarp prst="textNoShape">
              <a:avLst/>
            </a:prstTxWarp>
          </a:bodyPr>
          <a:lstStyle>
            <a:lvl1pPr algn="r" defTabSz="966788">
              <a:defRPr sz="1200"/>
            </a:lvl1pPr>
          </a:lstStyle>
          <a:p>
            <a:pPr>
              <a:defRPr/>
            </a:pPr>
            <a:fld id="{9CBC7803-9206-5142-A705-44EDD7185A02}" type="slidenum">
              <a:rPr lang="en-US"/>
              <a:pPr>
                <a:defRPr/>
              </a:pPr>
              <a:t>‹#›</a:t>
            </a:fld>
            <a:endParaRPr lang="en-US"/>
          </a:p>
        </p:txBody>
      </p:sp>
    </p:spTree>
    <p:extLst>
      <p:ext uri="{BB962C8B-B14F-4D97-AF65-F5344CB8AC3E}">
        <p14:creationId xmlns:p14="http://schemas.microsoft.com/office/powerpoint/2010/main" val="351503640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CBC7803-9206-5142-A705-44EDD7185A02}" type="slidenum">
              <a:rPr lang="en-US" smtClean="0"/>
              <a:pPr>
                <a:defRPr/>
              </a:pPr>
              <a:t>2</a:t>
            </a:fld>
            <a:endParaRPr lang="en-US"/>
          </a:p>
        </p:txBody>
      </p:sp>
    </p:spTree>
    <p:extLst>
      <p:ext uri="{BB962C8B-B14F-4D97-AF65-F5344CB8AC3E}">
        <p14:creationId xmlns:p14="http://schemas.microsoft.com/office/powerpoint/2010/main" val="13839322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CBC7803-9206-5142-A705-44EDD7185A02}" type="slidenum">
              <a:rPr lang="en-US" smtClean="0"/>
              <a:pPr>
                <a:defRPr/>
              </a:pPr>
              <a:t>13</a:t>
            </a:fld>
            <a:endParaRPr lang="en-US"/>
          </a:p>
        </p:txBody>
      </p:sp>
    </p:spTree>
    <p:extLst>
      <p:ext uri="{BB962C8B-B14F-4D97-AF65-F5344CB8AC3E}">
        <p14:creationId xmlns:p14="http://schemas.microsoft.com/office/powerpoint/2010/main" val="28157730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Focus</a:t>
            </a:r>
            <a:r>
              <a:rPr lang="en-US" baseline="0" dirty="0" smtClean="0"/>
              <a:t> on this student’s strengths</a:t>
            </a:r>
            <a:endParaRPr lang="en-US" dirty="0"/>
          </a:p>
        </p:txBody>
      </p:sp>
      <p:sp>
        <p:nvSpPr>
          <p:cNvPr id="4" name="Slide Number Placeholder 3"/>
          <p:cNvSpPr>
            <a:spLocks noGrp="1"/>
          </p:cNvSpPr>
          <p:nvPr>
            <p:ph type="sldNum" sz="quarter" idx="10"/>
          </p:nvPr>
        </p:nvSpPr>
        <p:spPr/>
        <p:txBody>
          <a:bodyPr/>
          <a:lstStyle/>
          <a:p>
            <a:pPr>
              <a:defRPr/>
            </a:pPr>
            <a:fld id="{9CBC7803-9206-5142-A705-44EDD7185A02}" type="slidenum">
              <a:rPr lang="en-US" smtClean="0"/>
              <a:pPr>
                <a:defRPr/>
              </a:pPr>
              <a:t>14</a:t>
            </a:fld>
            <a:endParaRPr lang="en-US"/>
          </a:p>
        </p:txBody>
      </p:sp>
    </p:spTree>
    <p:extLst>
      <p:ext uri="{BB962C8B-B14F-4D97-AF65-F5344CB8AC3E}">
        <p14:creationId xmlns:p14="http://schemas.microsoft.com/office/powerpoint/2010/main" val="17562886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3" name="Notes Placeholder 2"/>
          <p:cNvSpPr>
            <a:spLocks noGrp="1"/>
          </p:cNvSpPr>
          <p:nvPr>
            <p:ph type="body" idx="1"/>
          </p:nvPr>
        </p:nvSpPr>
        <p:spPr/>
        <p:txBody>
          <a:bodyPr/>
          <a:lstStyle/>
          <a:p>
            <a:r>
              <a:rPr lang="en-US" dirty="0" smtClean="0"/>
              <a:t>Not in workbook</a:t>
            </a:r>
            <a:endParaRPr lang="en-US" dirty="0"/>
          </a:p>
        </p:txBody>
      </p:sp>
      <p:sp>
        <p:nvSpPr>
          <p:cNvPr id="4" name="Slide Number Placeholder 3"/>
          <p:cNvSpPr>
            <a:spLocks noGrp="1"/>
          </p:cNvSpPr>
          <p:nvPr>
            <p:ph type="sldNum" sz="quarter" idx="10"/>
          </p:nvPr>
        </p:nvSpPr>
        <p:spPr/>
        <p:txBody>
          <a:bodyPr/>
          <a:lstStyle/>
          <a:p>
            <a:pPr>
              <a:defRPr/>
            </a:pPr>
            <a:fld id="{9CBC7803-9206-5142-A705-44EDD7185A02}" type="slidenum">
              <a:rPr lang="en-US" smtClean="0"/>
              <a:pPr>
                <a:defRPr/>
              </a:pPr>
              <a:t>15</a:t>
            </a:fld>
            <a:endParaRPr lang="en-US"/>
          </a:p>
        </p:txBody>
      </p:sp>
    </p:spTree>
    <p:extLst>
      <p:ext uri="{BB962C8B-B14F-4D97-AF65-F5344CB8AC3E}">
        <p14:creationId xmlns:p14="http://schemas.microsoft.com/office/powerpoint/2010/main" val="26912247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3" name="Notes Placeholder 2"/>
          <p:cNvSpPr>
            <a:spLocks noGrp="1"/>
          </p:cNvSpPr>
          <p:nvPr>
            <p:ph type="body" idx="1"/>
          </p:nvPr>
        </p:nvSpPr>
        <p:spPr/>
        <p:txBody>
          <a:bodyPr/>
          <a:lstStyle/>
          <a:p>
            <a:pPr lvl="2"/>
            <a:r>
              <a:rPr lang="en-US" sz="1200" kern="1200" dirty="0" smtClean="0">
                <a:solidFill>
                  <a:schemeClr val="tx1"/>
                </a:solidFill>
                <a:effectLst/>
                <a:latin typeface="Arial" charset="0"/>
                <a:ea typeface="ＭＳ Ｐゴシック" charset="-128"/>
                <a:cs typeface="+mn-cs"/>
              </a:rPr>
              <a:t>Systems, Practices, Data</a:t>
            </a:r>
          </a:p>
          <a:p>
            <a:pPr lvl="2"/>
            <a:r>
              <a:rPr lang="en-US" sz="1200" kern="1200" dirty="0" smtClean="0">
                <a:solidFill>
                  <a:schemeClr val="tx1"/>
                </a:solidFill>
                <a:effectLst/>
                <a:latin typeface="Arial" charset="0"/>
                <a:ea typeface="ＭＳ Ｐゴシック" charset="-128"/>
                <a:cs typeface="+mn-cs"/>
              </a:rPr>
              <a:t>Start with systems</a:t>
            </a:r>
          </a:p>
        </p:txBody>
      </p:sp>
      <p:sp>
        <p:nvSpPr>
          <p:cNvPr id="4" name="Slide Number Placeholder 3"/>
          <p:cNvSpPr>
            <a:spLocks noGrp="1"/>
          </p:cNvSpPr>
          <p:nvPr>
            <p:ph type="sldNum" sz="quarter" idx="10"/>
          </p:nvPr>
        </p:nvSpPr>
        <p:spPr/>
        <p:txBody>
          <a:bodyPr/>
          <a:lstStyle/>
          <a:p>
            <a:pPr>
              <a:defRPr/>
            </a:pPr>
            <a:fld id="{9CBC7803-9206-5142-A705-44EDD7185A02}" type="slidenum">
              <a:rPr lang="en-US" smtClean="0"/>
              <a:pPr>
                <a:defRPr/>
              </a:pPr>
              <a:t>16</a:t>
            </a:fld>
            <a:endParaRPr lang="en-US"/>
          </a:p>
        </p:txBody>
      </p:sp>
    </p:spTree>
    <p:extLst>
      <p:ext uri="{BB962C8B-B14F-4D97-AF65-F5344CB8AC3E}">
        <p14:creationId xmlns:p14="http://schemas.microsoft.com/office/powerpoint/2010/main" val="24506238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noTextEdit="1"/>
          </p:cNvSpPr>
          <p:nvPr>
            <p:ph type="sldImg"/>
          </p:nvPr>
        </p:nvSpPr>
        <p:spPr bwMode="auto">
          <a:xfrm>
            <a:off x="1257300" y="719138"/>
            <a:ext cx="48006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04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latin typeface="Calibri" charset="0"/>
                <a:ea typeface="ＭＳ Ｐゴシック" charset="0"/>
                <a:cs typeface="ＭＳ Ｐゴシック" charset="0"/>
              </a:rPr>
              <a:t>Need to have a system that builds from the base…</a:t>
            </a:r>
          </a:p>
          <a:p>
            <a:pPr eaLnBrk="1" hangingPunct="1">
              <a:spcBef>
                <a:spcPct val="0"/>
              </a:spcBef>
            </a:pPr>
            <a:r>
              <a:rPr lang="en-US" dirty="0">
                <a:latin typeface="Calibri" charset="0"/>
                <a:ea typeface="ＭＳ Ｐゴシック" charset="0"/>
                <a:cs typeface="ＭＳ Ｐゴシック" charset="0"/>
              </a:rPr>
              <a:t>VT had schools with really good individualized systems and schools that do a great job with Universal supports.  It</a:t>
            </a:r>
            <a:r>
              <a:rPr lang="ja-JP" altLang="en-US" dirty="0">
                <a:latin typeface="Calibri" charset="0"/>
                <a:ea typeface="ＭＳ Ｐゴシック" charset="0"/>
                <a:cs typeface="ＭＳ Ｐゴシック" charset="0"/>
              </a:rPr>
              <a:t>’</a:t>
            </a:r>
            <a:r>
              <a:rPr lang="en-US" altLang="ja-JP" dirty="0">
                <a:latin typeface="Calibri" charset="0"/>
                <a:ea typeface="ＭＳ Ｐゴシック" charset="0"/>
                <a:cs typeface="ＭＳ Ｐゴシック" charset="0"/>
              </a:rPr>
              <a:t>s building the supports in between that has been the challenge.  It </a:t>
            </a:r>
            <a:r>
              <a:rPr lang="en-US" altLang="ja-JP" dirty="0" err="1">
                <a:latin typeface="Calibri" charset="0"/>
                <a:ea typeface="ＭＳ Ｐゴシック" charset="0"/>
                <a:cs typeface="ＭＳ Ｐゴシック" charset="0"/>
              </a:rPr>
              <a:t>doesn</a:t>
            </a:r>
            <a:r>
              <a:rPr lang="ja-JP" altLang="en-US" dirty="0">
                <a:latin typeface="Calibri" charset="0"/>
                <a:ea typeface="ＭＳ Ｐゴシック" charset="0"/>
                <a:cs typeface="ＭＳ Ｐゴシック" charset="0"/>
              </a:rPr>
              <a:t>’</a:t>
            </a:r>
            <a:r>
              <a:rPr lang="en-US" altLang="ja-JP" dirty="0">
                <a:latin typeface="Calibri" charset="0"/>
                <a:ea typeface="ＭＳ Ｐゴシック" charset="0"/>
                <a:cs typeface="ＭＳ Ｐゴシック" charset="0"/>
              </a:rPr>
              <a:t>t come naturally</a:t>
            </a:r>
            <a:r>
              <a:rPr lang="en-US" altLang="ja-JP" dirty="0" smtClean="0">
                <a:latin typeface="Calibri" charset="0"/>
                <a:ea typeface="ＭＳ Ｐゴシック" charset="0"/>
                <a:cs typeface="ＭＳ Ｐゴシック" charset="0"/>
              </a:rPr>
              <a:t>.</a:t>
            </a:r>
          </a:p>
          <a:p>
            <a:pPr eaLnBrk="1" hangingPunct="1">
              <a:spcBef>
                <a:spcPct val="0"/>
              </a:spcBef>
            </a:pPr>
            <a:endParaRPr lang="en-US" dirty="0" smtClean="0">
              <a:latin typeface="Calibri" charset="0"/>
              <a:ea typeface="ＭＳ Ｐゴシック" charset="0"/>
              <a:cs typeface="ＭＳ Ｐゴシック" charset="0"/>
            </a:endParaRPr>
          </a:p>
          <a:p>
            <a:pPr eaLnBrk="1" hangingPunct="1">
              <a:spcBef>
                <a:spcPct val="0"/>
              </a:spcBef>
            </a:pPr>
            <a:r>
              <a:rPr lang="en-US" dirty="0" smtClean="0">
                <a:latin typeface="Calibri" charset="0"/>
                <a:ea typeface="ＭＳ Ｐゴシック" charset="0"/>
                <a:cs typeface="ＭＳ Ｐゴシック" charset="0"/>
              </a:rPr>
              <a:t>Ken</a:t>
            </a:r>
            <a:endParaRPr lang="en-US" dirty="0">
              <a:latin typeface="Calibri" charset="0"/>
              <a:ea typeface="ＭＳ Ｐゴシック" charset="0"/>
              <a:cs typeface="ＭＳ Ｐゴシック" charset="0"/>
            </a:endParaRPr>
          </a:p>
        </p:txBody>
      </p:sp>
      <p:sp>
        <p:nvSpPr>
          <p:cNvPr id="2048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Arial" charset="0"/>
                <a:ea typeface="ＭＳ Ｐゴシック" charset="0"/>
                <a:cs typeface="ＭＳ Ｐゴシック" charset="0"/>
              </a:defRPr>
            </a:lvl1pPr>
            <a:lvl2pPr marL="785372" indent="-302066" eaLnBrk="0" hangingPunct="0">
              <a:defRPr sz="2500">
                <a:solidFill>
                  <a:schemeClr val="tx1"/>
                </a:solidFill>
                <a:latin typeface="Arial" charset="0"/>
                <a:ea typeface="ＭＳ Ｐゴシック" charset="0"/>
              </a:defRPr>
            </a:lvl2pPr>
            <a:lvl3pPr marL="1208265" indent="-241653" eaLnBrk="0" hangingPunct="0">
              <a:defRPr sz="2500">
                <a:solidFill>
                  <a:schemeClr val="tx1"/>
                </a:solidFill>
                <a:latin typeface="Arial" charset="0"/>
                <a:ea typeface="ＭＳ Ｐゴシック" charset="0"/>
              </a:defRPr>
            </a:lvl3pPr>
            <a:lvl4pPr marL="1691571" indent="-241653" eaLnBrk="0" hangingPunct="0">
              <a:defRPr sz="2500">
                <a:solidFill>
                  <a:schemeClr val="tx1"/>
                </a:solidFill>
                <a:latin typeface="Arial" charset="0"/>
                <a:ea typeface="ＭＳ Ｐゴシック" charset="0"/>
              </a:defRPr>
            </a:lvl4pPr>
            <a:lvl5pPr marL="2174878" indent="-241653" eaLnBrk="0" hangingPunct="0">
              <a:defRPr sz="2500">
                <a:solidFill>
                  <a:schemeClr val="tx1"/>
                </a:solidFill>
                <a:latin typeface="Arial" charset="0"/>
                <a:ea typeface="ＭＳ Ｐゴシック" charset="0"/>
              </a:defRPr>
            </a:lvl5pPr>
            <a:lvl6pPr marL="2658184" indent="-241653" eaLnBrk="0" fontAlgn="base" hangingPunct="0">
              <a:spcBef>
                <a:spcPct val="0"/>
              </a:spcBef>
              <a:spcAft>
                <a:spcPct val="0"/>
              </a:spcAft>
              <a:defRPr sz="2500">
                <a:solidFill>
                  <a:schemeClr val="tx1"/>
                </a:solidFill>
                <a:latin typeface="Arial" charset="0"/>
                <a:ea typeface="ＭＳ Ｐゴシック" charset="0"/>
              </a:defRPr>
            </a:lvl6pPr>
            <a:lvl7pPr marL="3141490" indent="-241653" eaLnBrk="0" fontAlgn="base" hangingPunct="0">
              <a:spcBef>
                <a:spcPct val="0"/>
              </a:spcBef>
              <a:spcAft>
                <a:spcPct val="0"/>
              </a:spcAft>
              <a:defRPr sz="2500">
                <a:solidFill>
                  <a:schemeClr val="tx1"/>
                </a:solidFill>
                <a:latin typeface="Arial" charset="0"/>
                <a:ea typeface="ＭＳ Ｐゴシック" charset="0"/>
              </a:defRPr>
            </a:lvl7pPr>
            <a:lvl8pPr marL="3624796" indent="-241653" eaLnBrk="0" fontAlgn="base" hangingPunct="0">
              <a:spcBef>
                <a:spcPct val="0"/>
              </a:spcBef>
              <a:spcAft>
                <a:spcPct val="0"/>
              </a:spcAft>
              <a:defRPr sz="2500">
                <a:solidFill>
                  <a:schemeClr val="tx1"/>
                </a:solidFill>
                <a:latin typeface="Arial" charset="0"/>
                <a:ea typeface="ＭＳ Ｐゴシック" charset="0"/>
              </a:defRPr>
            </a:lvl8pPr>
            <a:lvl9pPr marL="4108102" indent="-241653" eaLnBrk="0" fontAlgn="base" hangingPunct="0">
              <a:spcBef>
                <a:spcPct val="0"/>
              </a:spcBef>
              <a:spcAft>
                <a:spcPct val="0"/>
              </a:spcAft>
              <a:defRPr sz="2500">
                <a:solidFill>
                  <a:schemeClr val="tx1"/>
                </a:solidFill>
                <a:latin typeface="Arial" charset="0"/>
                <a:ea typeface="ＭＳ Ｐゴシック" charset="0"/>
              </a:defRPr>
            </a:lvl9pPr>
          </a:lstStyle>
          <a:p>
            <a:pPr eaLnBrk="1" hangingPunct="1"/>
            <a:fld id="{BEFC5A2E-1FC8-8D41-9189-CE2A54BD582D}" type="slidenum">
              <a:rPr lang="en-US" sz="1300">
                <a:latin typeface="Calibri" charset="0"/>
              </a:rPr>
              <a:pPr eaLnBrk="1" hangingPunct="1"/>
              <a:t>17</a:t>
            </a:fld>
            <a:endParaRPr lang="en-US" sz="1300">
              <a:latin typeface="Calibri" charset="0"/>
            </a:endParaRPr>
          </a:p>
        </p:txBody>
      </p:sp>
    </p:spTree>
    <p:extLst>
      <p:ext uri="{BB962C8B-B14F-4D97-AF65-F5344CB8AC3E}">
        <p14:creationId xmlns:p14="http://schemas.microsoft.com/office/powerpoint/2010/main" val="42351277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3" name="Notes Placeholder 2"/>
          <p:cNvSpPr>
            <a:spLocks noGrp="1"/>
          </p:cNvSpPr>
          <p:nvPr>
            <p:ph type="body" idx="1"/>
          </p:nvPr>
        </p:nvSpPr>
        <p:spPr/>
        <p:txBody>
          <a:bodyPr/>
          <a:lstStyle/>
          <a:p>
            <a:r>
              <a:rPr lang="en-US" dirty="0" smtClean="0"/>
              <a:t>Jean</a:t>
            </a:r>
            <a:endParaRPr lang="en-US" dirty="0"/>
          </a:p>
        </p:txBody>
      </p:sp>
      <p:sp>
        <p:nvSpPr>
          <p:cNvPr id="4" name="Slide Number Placeholder 3"/>
          <p:cNvSpPr>
            <a:spLocks noGrp="1"/>
          </p:cNvSpPr>
          <p:nvPr>
            <p:ph type="sldNum" sz="quarter" idx="10"/>
          </p:nvPr>
        </p:nvSpPr>
        <p:spPr/>
        <p:txBody>
          <a:bodyPr/>
          <a:lstStyle/>
          <a:p>
            <a:pPr>
              <a:defRPr/>
            </a:pPr>
            <a:fld id="{9CBC7803-9206-5142-A705-44EDD7185A02}" type="slidenum">
              <a:rPr lang="en-US" smtClean="0"/>
              <a:pPr>
                <a:defRPr/>
              </a:pPr>
              <a:t>18</a:t>
            </a:fld>
            <a:endParaRPr lang="en-US"/>
          </a:p>
        </p:txBody>
      </p:sp>
    </p:spTree>
    <p:extLst>
      <p:ext uri="{BB962C8B-B14F-4D97-AF65-F5344CB8AC3E}">
        <p14:creationId xmlns:p14="http://schemas.microsoft.com/office/powerpoint/2010/main" val="2514096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3" name="Notes Placeholder 2"/>
          <p:cNvSpPr>
            <a:spLocks noGrp="1"/>
          </p:cNvSpPr>
          <p:nvPr>
            <p:ph type="body" idx="1"/>
          </p:nvPr>
        </p:nvSpPr>
        <p:spPr/>
        <p:txBody>
          <a:bodyPr/>
          <a:lstStyle/>
          <a:p>
            <a:r>
              <a:rPr lang="en-US" dirty="0" smtClean="0"/>
              <a:t>Jean</a:t>
            </a:r>
            <a:endParaRPr lang="en-US" dirty="0"/>
          </a:p>
        </p:txBody>
      </p:sp>
      <p:sp>
        <p:nvSpPr>
          <p:cNvPr id="4" name="Slide Number Placeholder 3"/>
          <p:cNvSpPr>
            <a:spLocks noGrp="1"/>
          </p:cNvSpPr>
          <p:nvPr>
            <p:ph type="sldNum" sz="quarter" idx="10"/>
          </p:nvPr>
        </p:nvSpPr>
        <p:spPr/>
        <p:txBody>
          <a:bodyPr/>
          <a:lstStyle/>
          <a:p>
            <a:pPr>
              <a:defRPr/>
            </a:pPr>
            <a:fld id="{9CBC7803-9206-5142-A705-44EDD7185A02}" type="slidenum">
              <a:rPr lang="en-US" smtClean="0"/>
              <a:pPr>
                <a:defRPr/>
              </a:pPr>
              <a:t>19</a:t>
            </a:fld>
            <a:endParaRPr lang="en-US"/>
          </a:p>
        </p:txBody>
      </p:sp>
    </p:spTree>
    <p:extLst>
      <p:ext uri="{BB962C8B-B14F-4D97-AF65-F5344CB8AC3E}">
        <p14:creationId xmlns:p14="http://schemas.microsoft.com/office/powerpoint/2010/main" val="16944003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3" name="Notes Placeholder 2"/>
          <p:cNvSpPr>
            <a:spLocks noGrp="1"/>
          </p:cNvSpPr>
          <p:nvPr>
            <p:ph type="body" idx="1"/>
          </p:nvPr>
        </p:nvSpPr>
        <p:spPr/>
        <p:txBody>
          <a:bodyPr/>
          <a:lstStyle/>
          <a:p>
            <a:r>
              <a:rPr lang="en-US" dirty="0" smtClean="0"/>
              <a:t>0</a:t>
            </a:r>
            <a:r>
              <a:rPr lang="en-US" baseline="0" dirty="0" smtClean="0"/>
              <a:t> TO 4%</a:t>
            </a:r>
            <a:endParaRPr lang="en-US" dirty="0" smtClean="0"/>
          </a:p>
        </p:txBody>
      </p:sp>
      <p:sp>
        <p:nvSpPr>
          <p:cNvPr id="4" name="Slide Number Placeholder 3"/>
          <p:cNvSpPr>
            <a:spLocks noGrp="1"/>
          </p:cNvSpPr>
          <p:nvPr>
            <p:ph type="sldNum" sz="quarter" idx="10"/>
          </p:nvPr>
        </p:nvSpPr>
        <p:spPr/>
        <p:txBody>
          <a:bodyPr/>
          <a:lstStyle/>
          <a:p>
            <a:pPr>
              <a:defRPr/>
            </a:pPr>
            <a:fld id="{9CBC7803-9206-5142-A705-44EDD7185A02}" type="slidenum">
              <a:rPr lang="en-US" smtClean="0"/>
              <a:pPr>
                <a:defRPr/>
              </a:pPr>
              <a:t>20</a:t>
            </a:fld>
            <a:endParaRPr lang="en-US"/>
          </a:p>
        </p:txBody>
      </p:sp>
    </p:spTree>
    <p:extLst>
      <p:ext uri="{BB962C8B-B14F-4D97-AF65-F5344CB8AC3E}">
        <p14:creationId xmlns:p14="http://schemas.microsoft.com/office/powerpoint/2010/main" val="915414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a:t>
            </a:r>
            <a:r>
              <a:rPr lang="en-US" baseline="0" dirty="0" smtClean="0"/>
              <a:t> item in</a:t>
            </a:r>
            <a:r>
              <a:rPr lang="en-US" dirty="0" smtClean="0"/>
              <a:t> workbooks</a:t>
            </a:r>
            <a:endParaRPr lang="en-US" dirty="0"/>
          </a:p>
        </p:txBody>
      </p:sp>
      <p:sp>
        <p:nvSpPr>
          <p:cNvPr id="4" name="Slide Number Placeholder 3"/>
          <p:cNvSpPr>
            <a:spLocks noGrp="1"/>
          </p:cNvSpPr>
          <p:nvPr>
            <p:ph type="sldNum" sz="quarter" idx="10"/>
          </p:nvPr>
        </p:nvSpPr>
        <p:spPr/>
        <p:txBody>
          <a:bodyPr/>
          <a:lstStyle/>
          <a:p>
            <a:pPr>
              <a:defRPr/>
            </a:pPr>
            <a:fld id="{9CBC7803-9206-5142-A705-44EDD7185A02}" type="slidenum">
              <a:rPr lang="en-US" smtClean="0"/>
              <a:pPr>
                <a:defRPr/>
              </a:pPr>
              <a:t>21</a:t>
            </a:fld>
            <a:endParaRPr lang="en-US"/>
          </a:p>
        </p:txBody>
      </p:sp>
    </p:spTree>
    <p:extLst>
      <p:ext uri="{BB962C8B-B14F-4D97-AF65-F5344CB8AC3E}">
        <p14:creationId xmlns:p14="http://schemas.microsoft.com/office/powerpoint/2010/main" val="26910291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txBox="1">
            <a:spLocks noGrp="1" noChangeArrowheads="1"/>
          </p:cNvSpPr>
          <p:nvPr/>
        </p:nvSpPr>
        <p:spPr bwMode="auto">
          <a:xfrm>
            <a:off x="4145280" y="9121140"/>
            <a:ext cx="3169920" cy="480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C8206C6A-C8AF-8148-9611-C2D3CE41DA46}" type="slidenum">
              <a:rPr lang="en-US" sz="1300"/>
              <a:pPr algn="r" eaLnBrk="1" hangingPunct="1"/>
              <a:t>22</a:t>
            </a:fld>
            <a:endParaRPr lang="en-US" sz="1300"/>
          </a:p>
        </p:txBody>
      </p:sp>
      <p:sp>
        <p:nvSpPr>
          <p:cNvPr id="27650" name="Rectangle 2"/>
          <p:cNvSpPr>
            <a:spLocks noGrp="1" noRot="1" noChangeAspect="1" noChangeArrowheads="1" noTextEdit="1"/>
          </p:cNvSpPr>
          <p:nvPr>
            <p:ph type="sldImg"/>
          </p:nvPr>
        </p:nvSpPr>
        <p:spPr bwMode="auto">
          <a:xfrm>
            <a:off x="1257300" y="719138"/>
            <a:ext cx="4800600" cy="3600450"/>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27651"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r>
              <a:rPr lang="en-US" dirty="0" smtClean="0">
                <a:latin typeface="Arial" charset="0"/>
                <a:ea typeface="ＭＳ Ｐゴシック" charset="0"/>
                <a:cs typeface="ＭＳ Ｐゴシック" charset="0"/>
              </a:rPr>
              <a:t>What successes have you found at targeted level?  </a:t>
            </a:r>
          </a:p>
          <a:p>
            <a:r>
              <a:rPr lang="en-US" dirty="0" smtClean="0">
                <a:latin typeface="Arial" charset="0"/>
                <a:ea typeface="ＭＳ Ｐゴシック" charset="0"/>
                <a:cs typeface="ＭＳ Ｐゴシック" charset="0"/>
              </a:rPr>
              <a:t>Share</a:t>
            </a:r>
            <a:r>
              <a:rPr lang="en-US" baseline="0" dirty="0" smtClean="0">
                <a:latin typeface="Arial" charset="0"/>
                <a:ea typeface="ＭＳ Ｐゴシック" charset="0"/>
                <a:cs typeface="ＭＳ Ｐゴシック" charset="0"/>
              </a:rPr>
              <a:t> with each other</a:t>
            </a:r>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12341305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Connect Expectations with our goal of providing a training</a:t>
            </a:r>
            <a:r>
              <a:rPr lang="en-US" baseline="0" dirty="0" smtClean="0"/>
              <a:t> that takes into account the 6 principles of Adult Education……..As trainers we will be focusing on these principles so please let us know how this is working for you……….</a:t>
            </a:r>
          </a:p>
          <a:p>
            <a:endParaRPr lang="en-US" b="1" u="sng" dirty="0" smtClean="0"/>
          </a:p>
          <a:p>
            <a:r>
              <a:rPr lang="en-US" b="1" u="sng" dirty="0" smtClean="0"/>
              <a:t>6 Core Principles of Adult Learning:</a:t>
            </a:r>
          </a:p>
          <a:p>
            <a:endParaRPr lang="en-US" sz="800" b="1" u="sng" dirty="0" smtClean="0"/>
          </a:p>
          <a:p>
            <a:pPr marL="538576" indent="-538576">
              <a:buFont typeface="+mj-lt"/>
              <a:buAutoNum type="arabicPeriod"/>
            </a:pPr>
            <a:r>
              <a:rPr lang="en-US" b="1" dirty="0" smtClean="0"/>
              <a:t>Immediacy </a:t>
            </a:r>
            <a:r>
              <a:rPr lang="en-US" dirty="0" smtClean="0"/>
              <a:t>– Show usefulness of content</a:t>
            </a:r>
          </a:p>
          <a:p>
            <a:pPr marL="538576" indent="-538576">
              <a:buFont typeface="+mj-lt"/>
              <a:buAutoNum type="arabicPeriod"/>
            </a:pPr>
            <a:r>
              <a:rPr lang="en-US" b="1" dirty="0" smtClean="0"/>
              <a:t>Respect</a:t>
            </a:r>
            <a:r>
              <a:rPr lang="en-US" dirty="0" smtClean="0"/>
              <a:t> – Invite participants to share</a:t>
            </a:r>
          </a:p>
          <a:p>
            <a:pPr marL="538576" indent="-538576">
              <a:buFont typeface="+mj-lt"/>
              <a:buAutoNum type="arabicPeriod"/>
            </a:pPr>
            <a:r>
              <a:rPr lang="en-US" b="1" dirty="0" smtClean="0"/>
              <a:t>Relevant</a:t>
            </a:r>
            <a:r>
              <a:rPr lang="en-US" dirty="0" smtClean="0"/>
              <a:t> – Connect content to context</a:t>
            </a:r>
          </a:p>
          <a:p>
            <a:pPr marL="538576" indent="-538576">
              <a:buFont typeface="+mj-lt"/>
              <a:buAutoNum type="arabicPeriod"/>
            </a:pPr>
            <a:r>
              <a:rPr lang="en-US" b="1" dirty="0" smtClean="0"/>
              <a:t>Safety</a:t>
            </a:r>
            <a:r>
              <a:rPr lang="en-US" dirty="0" smtClean="0"/>
              <a:t> – Ensure all feel comfortable</a:t>
            </a:r>
          </a:p>
          <a:p>
            <a:pPr marL="538576" indent="-538576">
              <a:buFont typeface="+mj-lt"/>
              <a:buAutoNum type="arabicPeriod"/>
            </a:pPr>
            <a:r>
              <a:rPr lang="en-US" b="1" dirty="0" smtClean="0"/>
              <a:t>Engagement </a:t>
            </a:r>
            <a:r>
              <a:rPr lang="en-US" dirty="0" smtClean="0"/>
              <a:t>– Variety of activities</a:t>
            </a:r>
          </a:p>
          <a:p>
            <a:pPr marL="538576" indent="-538576">
              <a:buFont typeface="+mj-lt"/>
              <a:buAutoNum type="arabicPeriod"/>
            </a:pPr>
            <a:r>
              <a:rPr lang="en-US" b="1" dirty="0" smtClean="0"/>
              <a:t>Inclusion</a:t>
            </a:r>
            <a:r>
              <a:rPr lang="en-US" dirty="0" smtClean="0"/>
              <a:t> – Be mindful of power dynamics</a:t>
            </a:r>
          </a:p>
          <a:p>
            <a:endParaRPr lang="en-US" dirty="0"/>
          </a:p>
        </p:txBody>
      </p:sp>
      <p:sp>
        <p:nvSpPr>
          <p:cNvPr id="4" name="Slide Number Placeholder 3"/>
          <p:cNvSpPr>
            <a:spLocks noGrp="1"/>
          </p:cNvSpPr>
          <p:nvPr>
            <p:ph type="sldNum" sz="quarter" idx="10"/>
          </p:nvPr>
        </p:nvSpPr>
        <p:spPr/>
        <p:txBody>
          <a:bodyPr/>
          <a:lstStyle/>
          <a:p>
            <a:fld id="{4B2EA1D1-A262-504B-B868-61BD88DB7544}" type="slidenum">
              <a:rPr lang="en-US" smtClean="0"/>
              <a:pPr/>
              <a:t>4</a:t>
            </a:fld>
            <a:endParaRPr lang="en-US"/>
          </a:p>
        </p:txBody>
      </p:sp>
    </p:spTree>
    <p:extLst>
      <p:ext uri="{BB962C8B-B14F-4D97-AF65-F5344CB8AC3E}">
        <p14:creationId xmlns:p14="http://schemas.microsoft.com/office/powerpoint/2010/main" val="10611149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Rot="1" noChangeAspect="1" noChangeArrowheads="1" noTextEdit="1"/>
          </p:cNvSpPr>
          <p:nvPr>
            <p:ph type="sldImg"/>
          </p:nvPr>
        </p:nvSpPr>
        <p:spPr bwMode="auto">
          <a:xfrm>
            <a:off x="1257300" y="719138"/>
            <a:ext cx="48006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174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r>
              <a:rPr lang="en-US" b="1" dirty="0" smtClean="0">
                <a:latin typeface="Arial" charset="0"/>
                <a:ea typeface="ＭＳ Ｐゴシック" charset="0"/>
                <a:cs typeface="ＭＳ Ｐゴシック" charset="0"/>
              </a:rPr>
              <a:t>In Handbook</a:t>
            </a:r>
            <a:endParaRPr lang="en-US" b="1"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42258158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spect="1" noChangeArrowheads="1" noTextEdit="1"/>
          </p:cNvSpPr>
          <p:nvPr>
            <p:ph type="sldImg"/>
          </p:nvPr>
        </p:nvSpPr>
        <p:spPr bwMode="auto">
          <a:xfrm>
            <a:off x="1257300" y="719138"/>
            <a:ext cx="48006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560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r>
              <a:rPr lang="en-US" dirty="0" smtClean="0">
                <a:latin typeface="Arial" charset="0"/>
                <a:ea typeface="ＭＳ Ｐゴシック" charset="0"/>
                <a:cs typeface="ＭＳ Ｐゴシック" charset="0"/>
              </a:rPr>
              <a:t>Action Plan for Completion of</a:t>
            </a:r>
            <a:r>
              <a:rPr lang="en-US" baseline="0" dirty="0" smtClean="0">
                <a:latin typeface="Arial" charset="0"/>
                <a:ea typeface="ＭＳ Ｐゴシック" charset="0"/>
                <a:cs typeface="ＭＳ Ｐゴシック" charset="0"/>
              </a:rPr>
              <a:t> Start-Up Activities appears here in workbook – is there an activity around this?</a:t>
            </a:r>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395185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Arial" charset="0"/>
                <a:ea typeface="ＭＳ Ｐゴシック" charset="0"/>
                <a:cs typeface="ＭＳ Ｐゴシック" charset="0"/>
              </a:defRPr>
            </a:lvl1pPr>
            <a:lvl2pPr marL="785372" indent="-302066" eaLnBrk="0" hangingPunct="0">
              <a:defRPr sz="2500">
                <a:solidFill>
                  <a:schemeClr val="tx1"/>
                </a:solidFill>
                <a:latin typeface="Arial" charset="0"/>
                <a:ea typeface="ＭＳ Ｐゴシック" charset="0"/>
              </a:defRPr>
            </a:lvl2pPr>
            <a:lvl3pPr marL="1208265" indent="-241653" eaLnBrk="0" hangingPunct="0">
              <a:defRPr sz="2500">
                <a:solidFill>
                  <a:schemeClr val="tx1"/>
                </a:solidFill>
                <a:latin typeface="Arial" charset="0"/>
                <a:ea typeface="ＭＳ Ｐゴシック" charset="0"/>
              </a:defRPr>
            </a:lvl3pPr>
            <a:lvl4pPr marL="1691571" indent="-241653" eaLnBrk="0" hangingPunct="0">
              <a:defRPr sz="2500">
                <a:solidFill>
                  <a:schemeClr val="tx1"/>
                </a:solidFill>
                <a:latin typeface="Arial" charset="0"/>
                <a:ea typeface="ＭＳ Ｐゴシック" charset="0"/>
              </a:defRPr>
            </a:lvl4pPr>
            <a:lvl5pPr marL="2174878" indent="-241653" eaLnBrk="0" hangingPunct="0">
              <a:defRPr sz="2500">
                <a:solidFill>
                  <a:schemeClr val="tx1"/>
                </a:solidFill>
                <a:latin typeface="Arial" charset="0"/>
                <a:ea typeface="ＭＳ Ｐゴシック" charset="0"/>
              </a:defRPr>
            </a:lvl5pPr>
            <a:lvl6pPr marL="2658184" indent="-241653" eaLnBrk="0" fontAlgn="base" hangingPunct="0">
              <a:spcBef>
                <a:spcPct val="0"/>
              </a:spcBef>
              <a:spcAft>
                <a:spcPct val="0"/>
              </a:spcAft>
              <a:defRPr sz="2500">
                <a:solidFill>
                  <a:schemeClr val="tx1"/>
                </a:solidFill>
                <a:latin typeface="Arial" charset="0"/>
                <a:ea typeface="ＭＳ Ｐゴシック" charset="0"/>
              </a:defRPr>
            </a:lvl6pPr>
            <a:lvl7pPr marL="3141490" indent="-241653" eaLnBrk="0" fontAlgn="base" hangingPunct="0">
              <a:spcBef>
                <a:spcPct val="0"/>
              </a:spcBef>
              <a:spcAft>
                <a:spcPct val="0"/>
              </a:spcAft>
              <a:defRPr sz="2500">
                <a:solidFill>
                  <a:schemeClr val="tx1"/>
                </a:solidFill>
                <a:latin typeface="Arial" charset="0"/>
                <a:ea typeface="ＭＳ Ｐゴシック" charset="0"/>
              </a:defRPr>
            </a:lvl7pPr>
            <a:lvl8pPr marL="3624796" indent="-241653" eaLnBrk="0" fontAlgn="base" hangingPunct="0">
              <a:spcBef>
                <a:spcPct val="0"/>
              </a:spcBef>
              <a:spcAft>
                <a:spcPct val="0"/>
              </a:spcAft>
              <a:defRPr sz="2500">
                <a:solidFill>
                  <a:schemeClr val="tx1"/>
                </a:solidFill>
                <a:latin typeface="Arial" charset="0"/>
                <a:ea typeface="ＭＳ Ｐゴシック" charset="0"/>
              </a:defRPr>
            </a:lvl8pPr>
            <a:lvl9pPr marL="4108102" indent="-241653" eaLnBrk="0" fontAlgn="base" hangingPunct="0">
              <a:spcBef>
                <a:spcPct val="0"/>
              </a:spcBef>
              <a:spcAft>
                <a:spcPct val="0"/>
              </a:spcAft>
              <a:defRPr sz="2500">
                <a:solidFill>
                  <a:schemeClr val="tx1"/>
                </a:solidFill>
                <a:latin typeface="Arial" charset="0"/>
                <a:ea typeface="ＭＳ Ｐゴシック" charset="0"/>
              </a:defRPr>
            </a:lvl9pPr>
          </a:lstStyle>
          <a:p>
            <a:pPr eaLnBrk="1" hangingPunct="1"/>
            <a:fld id="{33EEA7A8-686D-9746-9D81-E2FE1F3750D9}" type="slidenum">
              <a:rPr lang="en-US" sz="1300">
                <a:latin typeface="Calibri" charset="0"/>
              </a:rPr>
              <a:pPr eaLnBrk="1" hangingPunct="1"/>
              <a:t>25</a:t>
            </a:fld>
            <a:endParaRPr lang="en-US" sz="1300">
              <a:latin typeface="Calibri" charset="0"/>
            </a:endParaRPr>
          </a:p>
        </p:txBody>
      </p:sp>
      <p:sp>
        <p:nvSpPr>
          <p:cNvPr id="33794" name="Rectangle 2"/>
          <p:cNvSpPr>
            <a:spLocks noGrp="1" noRot="1" noChangeAspect="1" noChangeArrowheads="1" noTextEdit="1"/>
          </p:cNvSpPr>
          <p:nvPr>
            <p:ph type="sldImg"/>
          </p:nvPr>
        </p:nvSpPr>
        <p:spPr bwMode="auto">
          <a:xfrm>
            <a:off x="1257300" y="719138"/>
            <a:ext cx="48006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3795" name="Rectangle 3"/>
          <p:cNvSpPr>
            <a:spLocks noGrp="1" noChangeArrowheads="1"/>
          </p:cNvSpPr>
          <p:nvPr>
            <p:ph type="body" idx="1"/>
          </p:nvPr>
        </p:nvSpPr>
        <p:spPr bwMode="auto">
          <a:xfrm>
            <a:off x="975360" y="4560570"/>
            <a:ext cx="5364480" cy="432054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atin typeface="Gill Sans MT" charset="0"/>
                <a:ea typeface="ＭＳ Ｐゴシック" charset="0"/>
                <a:cs typeface="ＭＳ Ｐゴシック" charset="0"/>
              </a:rPr>
              <a:t>Intervention is </a:t>
            </a:r>
            <a:r>
              <a:rPr lang="en-US">
                <a:solidFill>
                  <a:srgbClr val="FF0000"/>
                </a:solidFill>
                <a:latin typeface="Gill Sans MT" charset="0"/>
                <a:ea typeface="ＭＳ Ｐゴシック" charset="0"/>
                <a:cs typeface="ＭＳ Ｐゴシック" charset="0"/>
              </a:rPr>
              <a:t>continuously</a:t>
            </a:r>
            <a:r>
              <a:rPr lang="en-US">
                <a:latin typeface="Gill Sans MT" charset="0"/>
                <a:ea typeface="ＭＳ Ｐゴシック" charset="0"/>
                <a:cs typeface="ＭＳ Ｐゴシック" charset="0"/>
              </a:rPr>
              <a:t> available</a:t>
            </a:r>
          </a:p>
          <a:p>
            <a:pPr eaLnBrk="1" hangingPunct="1"/>
            <a:r>
              <a:rPr lang="en-US">
                <a:latin typeface="Gill Sans MT" charset="0"/>
                <a:ea typeface="ＭＳ Ｐゴシック" charset="0"/>
                <a:cs typeface="ＭＳ Ｐゴシック" charset="0"/>
              </a:rPr>
              <a:t>Rapid access to intervention (72 hr.)</a:t>
            </a:r>
          </a:p>
          <a:p>
            <a:pPr eaLnBrk="1" hangingPunct="1"/>
            <a:r>
              <a:rPr lang="en-US">
                <a:latin typeface="Gill Sans MT" charset="0"/>
                <a:ea typeface="ＭＳ Ｐゴシック" charset="0"/>
                <a:cs typeface="ＭＳ Ｐゴシック" charset="0"/>
              </a:rPr>
              <a:t>Very </a:t>
            </a:r>
            <a:r>
              <a:rPr lang="en-US">
                <a:solidFill>
                  <a:srgbClr val="FF0000"/>
                </a:solidFill>
                <a:latin typeface="Gill Sans MT" charset="0"/>
                <a:ea typeface="ＭＳ Ｐゴシック" charset="0"/>
                <a:cs typeface="ＭＳ Ｐゴシック" charset="0"/>
              </a:rPr>
              <a:t>low effort </a:t>
            </a:r>
            <a:r>
              <a:rPr lang="en-US">
                <a:latin typeface="Gill Sans MT" charset="0"/>
                <a:ea typeface="ＭＳ Ｐゴシック" charset="0"/>
                <a:cs typeface="ＭＳ Ｐゴシック" charset="0"/>
              </a:rPr>
              <a:t>by teachers</a:t>
            </a:r>
          </a:p>
          <a:p>
            <a:pPr eaLnBrk="1" hangingPunct="1"/>
            <a:r>
              <a:rPr lang="en-US">
                <a:latin typeface="Gill Sans MT" charset="0"/>
                <a:ea typeface="ＭＳ Ｐゴシック" charset="0"/>
                <a:cs typeface="ＭＳ Ｐゴシック" charset="0"/>
              </a:rPr>
              <a:t>Consistent with </a:t>
            </a:r>
            <a:r>
              <a:rPr lang="en-US">
                <a:solidFill>
                  <a:srgbClr val="FF0000"/>
                </a:solidFill>
                <a:latin typeface="Gill Sans MT" charset="0"/>
                <a:ea typeface="ＭＳ Ｐゴシック" charset="0"/>
                <a:cs typeface="ＭＳ Ｐゴシック" charset="0"/>
              </a:rPr>
              <a:t>school-wide </a:t>
            </a:r>
            <a:r>
              <a:rPr lang="en-US">
                <a:latin typeface="Gill Sans MT" charset="0"/>
                <a:ea typeface="ＭＳ Ｐゴシック" charset="0"/>
                <a:cs typeface="ＭＳ Ｐゴシック" charset="0"/>
              </a:rPr>
              <a:t>expectations</a:t>
            </a:r>
          </a:p>
          <a:p>
            <a:pPr eaLnBrk="1" hangingPunct="1"/>
            <a:r>
              <a:rPr lang="en-US">
                <a:solidFill>
                  <a:srgbClr val="FF0000"/>
                </a:solidFill>
                <a:latin typeface="Gill Sans MT" charset="0"/>
                <a:ea typeface="ＭＳ Ｐゴシック" charset="0"/>
                <a:cs typeface="ＭＳ Ｐゴシック" charset="0"/>
              </a:rPr>
              <a:t>All</a:t>
            </a:r>
            <a:r>
              <a:rPr lang="en-US">
                <a:latin typeface="Gill Sans MT" charset="0"/>
                <a:ea typeface="ＭＳ Ｐゴシック" charset="0"/>
                <a:cs typeface="ＭＳ Ｐゴシック" charset="0"/>
              </a:rPr>
              <a:t> staff/faculty in school are involved/have access</a:t>
            </a:r>
          </a:p>
          <a:p>
            <a:pPr eaLnBrk="1" hangingPunct="1"/>
            <a:r>
              <a:rPr lang="en-US">
                <a:solidFill>
                  <a:srgbClr val="FF0000"/>
                </a:solidFill>
                <a:latin typeface="Gill Sans MT" charset="0"/>
                <a:ea typeface="ＭＳ Ｐゴシック" charset="0"/>
                <a:cs typeface="ＭＳ Ｐゴシック" charset="0"/>
              </a:rPr>
              <a:t>Flexible</a:t>
            </a:r>
            <a:r>
              <a:rPr lang="en-US">
                <a:latin typeface="Gill Sans MT" charset="0"/>
                <a:ea typeface="ＭＳ Ｐゴシック" charset="0"/>
                <a:cs typeface="ＭＳ Ｐゴシック" charset="0"/>
              </a:rPr>
              <a:t> intervention based on descriptive functional assessment</a:t>
            </a:r>
          </a:p>
          <a:p>
            <a:pPr eaLnBrk="1" hangingPunct="1"/>
            <a:r>
              <a:rPr lang="en-US">
                <a:latin typeface="Gill Sans MT" charset="0"/>
                <a:ea typeface="ＭＳ Ｐゴシック" charset="0"/>
                <a:cs typeface="ＭＳ Ｐゴシック" charset="0"/>
              </a:rPr>
              <a:t>Adequate resources (admin., team)</a:t>
            </a:r>
          </a:p>
          <a:p>
            <a:pPr eaLnBrk="1" hangingPunct="1"/>
            <a:r>
              <a:rPr lang="en-US">
                <a:latin typeface="Gill Sans MT" charset="0"/>
                <a:ea typeface="ＭＳ Ｐゴシック" charset="0"/>
                <a:cs typeface="ＭＳ Ｐゴシック" charset="0"/>
              </a:rPr>
              <a:t>Continuous </a:t>
            </a:r>
            <a:r>
              <a:rPr lang="en-US">
                <a:solidFill>
                  <a:srgbClr val="FF0000"/>
                </a:solidFill>
                <a:latin typeface="Gill Sans MT" charset="0"/>
                <a:ea typeface="ＭＳ Ｐゴシック" charset="0"/>
                <a:cs typeface="ＭＳ Ｐゴシック" charset="0"/>
              </a:rPr>
              <a:t>monitoring</a:t>
            </a:r>
            <a:r>
              <a:rPr lang="en-US">
                <a:latin typeface="Gill Sans MT" charset="0"/>
                <a:ea typeface="ＭＳ Ｐゴシック" charset="0"/>
                <a:cs typeface="ＭＳ Ｐゴシック" charset="0"/>
              </a:rPr>
              <a:t> for decision-making</a:t>
            </a:r>
          </a:p>
        </p:txBody>
      </p:sp>
    </p:spTree>
    <p:extLst>
      <p:ext uri="{BB962C8B-B14F-4D97-AF65-F5344CB8AC3E}">
        <p14:creationId xmlns:p14="http://schemas.microsoft.com/office/powerpoint/2010/main" val="34917051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Direct</a:t>
            </a:r>
            <a:r>
              <a:rPr lang="en-US" b="1" baseline="0" dirty="0" smtClean="0"/>
              <a:t> them to Handbook for this activity, go to next slide</a:t>
            </a:r>
            <a:endParaRPr lang="en-US" b="1" dirty="0"/>
          </a:p>
        </p:txBody>
      </p:sp>
      <p:sp>
        <p:nvSpPr>
          <p:cNvPr id="4" name="Slide Number Placeholder 3"/>
          <p:cNvSpPr>
            <a:spLocks noGrp="1"/>
          </p:cNvSpPr>
          <p:nvPr>
            <p:ph type="sldNum" sz="quarter" idx="10"/>
          </p:nvPr>
        </p:nvSpPr>
        <p:spPr/>
        <p:txBody>
          <a:bodyPr/>
          <a:lstStyle/>
          <a:p>
            <a:pPr>
              <a:defRPr/>
            </a:pPr>
            <a:fld id="{9CBC7803-9206-5142-A705-44EDD7185A02}" type="slidenum">
              <a:rPr lang="en-US" smtClean="0"/>
              <a:pPr>
                <a:defRPr/>
              </a:pPr>
              <a:t>26</a:t>
            </a:fld>
            <a:endParaRPr lang="en-US"/>
          </a:p>
        </p:txBody>
      </p:sp>
    </p:spTree>
    <p:extLst>
      <p:ext uri="{BB962C8B-B14F-4D97-AF65-F5344CB8AC3E}">
        <p14:creationId xmlns:p14="http://schemas.microsoft.com/office/powerpoint/2010/main" val="13651335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bwMode="auto">
          <a:xfrm>
            <a:off x="1257300" y="719138"/>
            <a:ext cx="48006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58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dirty="0" smtClean="0">
                <a:latin typeface="Arial" charset="0"/>
                <a:ea typeface="ＭＳ Ｐゴシック" charset="0"/>
                <a:cs typeface="ＭＳ Ｐゴシック" charset="0"/>
              </a:rPr>
              <a:t>In Handbook</a:t>
            </a:r>
          </a:p>
          <a:p>
            <a:r>
              <a:rPr lang="en-US" b="1" dirty="0" smtClean="0">
                <a:latin typeface="Arial" charset="0"/>
                <a:ea typeface="ＭＳ Ｐゴシック" charset="0"/>
                <a:cs typeface="ＭＳ Ｐゴシック" charset="0"/>
              </a:rPr>
              <a:t>Each team shares two most successful practices with large group</a:t>
            </a:r>
          </a:p>
        </p:txBody>
      </p:sp>
      <p:sp>
        <p:nvSpPr>
          <p:cNvPr id="3584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Arial" charset="0"/>
                <a:ea typeface="ＭＳ Ｐゴシック" charset="0"/>
                <a:cs typeface="ＭＳ Ｐゴシック" charset="0"/>
              </a:defRPr>
            </a:lvl1pPr>
            <a:lvl2pPr marL="785372" indent="-302066" eaLnBrk="0" hangingPunct="0">
              <a:defRPr sz="2500">
                <a:solidFill>
                  <a:schemeClr val="tx1"/>
                </a:solidFill>
                <a:latin typeface="Arial" charset="0"/>
                <a:ea typeface="ＭＳ Ｐゴシック" charset="0"/>
              </a:defRPr>
            </a:lvl2pPr>
            <a:lvl3pPr marL="1208265" indent="-241653" eaLnBrk="0" hangingPunct="0">
              <a:defRPr sz="2500">
                <a:solidFill>
                  <a:schemeClr val="tx1"/>
                </a:solidFill>
                <a:latin typeface="Arial" charset="0"/>
                <a:ea typeface="ＭＳ Ｐゴシック" charset="0"/>
              </a:defRPr>
            </a:lvl3pPr>
            <a:lvl4pPr marL="1691571" indent="-241653" eaLnBrk="0" hangingPunct="0">
              <a:defRPr sz="2500">
                <a:solidFill>
                  <a:schemeClr val="tx1"/>
                </a:solidFill>
                <a:latin typeface="Arial" charset="0"/>
                <a:ea typeface="ＭＳ Ｐゴシック" charset="0"/>
              </a:defRPr>
            </a:lvl4pPr>
            <a:lvl5pPr marL="2174878" indent="-241653" eaLnBrk="0" hangingPunct="0">
              <a:defRPr sz="2500">
                <a:solidFill>
                  <a:schemeClr val="tx1"/>
                </a:solidFill>
                <a:latin typeface="Arial" charset="0"/>
                <a:ea typeface="ＭＳ Ｐゴシック" charset="0"/>
              </a:defRPr>
            </a:lvl5pPr>
            <a:lvl6pPr marL="2658184" indent="-241653" eaLnBrk="0" fontAlgn="base" hangingPunct="0">
              <a:spcBef>
                <a:spcPct val="0"/>
              </a:spcBef>
              <a:spcAft>
                <a:spcPct val="0"/>
              </a:spcAft>
              <a:defRPr sz="2500">
                <a:solidFill>
                  <a:schemeClr val="tx1"/>
                </a:solidFill>
                <a:latin typeface="Arial" charset="0"/>
                <a:ea typeface="ＭＳ Ｐゴシック" charset="0"/>
              </a:defRPr>
            </a:lvl6pPr>
            <a:lvl7pPr marL="3141490" indent="-241653" eaLnBrk="0" fontAlgn="base" hangingPunct="0">
              <a:spcBef>
                <a:spcPct val="0"/>
              </a:spcBef>
              <a:spcAft>
                <a:spcPct val="0"/>
              </a:spcAft>
              <a:defRPr sz="2500">
                <a:solidFill>
                  <a:schemeClr val="tx1"/>
                </a:solidFill>
                <a:latin typeface="Arial" charset="0"/>
                <a:ea typeface="ＭＳ Ｐゴシック" charset="0"/>
              </a:defRPr>
            </a:lvl7pPr>
            <a:lvl8pPr marL="3624796" indent="-241653" eaLnBrk="0" fontAlgn="base" hangingPunct="0">
              <a:spcBef>
                <a:spcPct val="0"/>
              </a:spcBef>
              <a:spcAft>
                <a:spcPct val="0"/>
              </a:spcAft>
              <a:defRPr sz="2500">
                <a:solidFill>
                  <a:schemeClr val="tx1"/>
                </a:solidFill>
                <a:latin typeface="Arial" charset="0"/>
                <a:ea typeface="ＭＳ Ｐゴシック" charset="0"/>
              </a:defRPr>
            </a:lvl8pPr>
            <a:lvl9pPr marL="4108102" indent="-241653" eaLnBrk="0" fontAlgn="base" hangingPunct="0">
              <a:spcBef>
                <a:spcPct val="0"/>
              </a:spcBef>
              <a:spcAft>
                <a:spcPct val="0"/>
              </a:spcAft>
              <a:defRPr sz="2500">
                <a:solidFill>
                  <a:schemeClr val="tx1"/>
                </a:solidFill>
                <a:latin typeface="Arial" charset="0"/>
                <a:ea typeface="ＭＳ Ｐゴシック" charset="0"/>
              </a:defRPr>
            </a:lvl9pPr>
          </a:lstStyle>
          <a:p>
            <a:pPr eaLnBrk="1" hangingPunct="1"/>
            <a:fld id="{FA229069-4DFD-2643-9D72-101A7139054A}" type="slidenum">
              <a:rPr lang="en-US" sz="1300">
                <a:latin typeface="Calibri" charset="0"/>
              </a:rPr>
              <a:pPr eaLnBrk="1" hangingPunct="1"/>
              <a:t>27</a:t>
            </a:fld>
            <a:endParaRPr lang="en-US" sz="1300">
              <a:latin typeface="Calibri" charset="0"/>
            </a:endParaRPr>
          </a:p>
        </p:txBody>
      </p:sp>
    </p:spTree>
    <p:extLst>
      <p:ext uri="{BB962C8B-B14F-4D97-AF65-F5344CB8AC3E}">
        <p14:creationId xmlns:p14="http://schemas.microsoft.com/office/powerpoint/2010/main" val="13526883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If not everyone present was part of webinar</a:t>
            </a:r>
            <a:r>
              <a:rPr lang="en-US" b="1" baseline="0" dirty="0" smtClean="0"/>
              <a:t>, readiness, or BAT then bring each other up to date and get additional input from one another in next activity</a:t>
            </a:r>
            <a:endParaRPr lang="en-US" b="1" dirty="0"/>
          </a:p>
        </p:txBody>
      </p:sp>
      <p:sp>
        <p:nvSpPr>
          <p:cNvPr id="4" name="Slide Number Placeholder 3"/>
          <p:cNvSpPr>
            <a:spLocks noGrp="1"/>
          </p:cNvSpPr>
          <p:nvPr>
            <p:ph type="sldNum" sz="quarter" idx="10"/>
          </p:nvPr>
        </p:nvSpPr>
        <p:spPr/>
        <p:txBody>
          <a:bodyPr/>
          <a:lstStyle/>
          <a:p>
            <a:pPr>
              <a:defRPr/>
            </a:pPr>
            <a:fld id="{9CBC7803-9206-5142-A705-44EDD7185A02}" type="slidenum">
              <a:rPr lang="en-US" smtClean="0"/>
              <a:pPr>
                <a:defRPr/>
              </a:pPr>
              <a:t>29</a:t>
            </a:fld>
            <a:endParaRPr lang="en-US"/>
          </a:p>
        </p:txBody>
      </p:sp>
    </p:spTree>
    <p:extLst>
      <p:ext uri="{BB962C8B-B14F-4D97-AF65-F5344CB8AC3E}">
        <p14:creationId xmlns:p14="http://schemas.microsoft.com/office/powerpoint/2010/main" val="7819747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You need to figure out where you as the intensive team fit in</a:t>
            </a:r>
            <a:endParaRPr lang="en-US" b="1" dirty="0"/>
          </a:p>
        </p:txBody>
      </p:sp>
      <p:sp>
        <p:nvSpPr>
          <p:cNvPr id="4" name="Slide Number Placeholder 3"/>
          <p:cNvSpPr>
            <a:spLocks noGrp="1"/>
          </p:cNvSpPr>
          <p:nvPr>
            <p:ph type="sldNum" sz="quarter" idx="10"/>
          </p:nvPr>
        </p:nvSpPr>
        <p:spPr/>
        <p:txBody>
          <a:bodyPr/>
          <a:lstStyle/>
          <a:p>
            <a:pPr>
              <a:defRPr/>
            </a:pPr>
            <a:fld id="{9CBC7803-9206-5142-A705-44EDD7185A02}" type="slidenum">
              <a:rPr lang="en-US" smtClean="0"/>
              <a:pPr>
                <a:defRPr/>
              </a:pPr>
              <a:t>30</a:t>
            </a:fld>
            <a:endParaRPr lang="en-US"/>
          </a:p>
        </p:txBody>
      </p:sp>
    </p:spTree>
    <p:extLst>
      <p:ext uri="{BB962C8B-B14F-4D97-AF65-F5344CB8AC3E}">
        <p14:creationId xmlns:p14="http://schemas.microsoft.com/office/powerpoint/2010/main" val="25759554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hdr" sz="quarter"/>
          </p:nvPr>
        </p:nvSpPr>
        <p:spPr>
          <a:noFill/>
        </p:spPr>
        <p:txBody>
          <a:bodyPr/>
          <a:lstStyle>
            <a:lvl1pPr defTabSz="960065">
              <a:defRPr sz="3700" b="1">
                <a:solidFill>
                  <a:schemeClr val="tx1"/>
                </a:solidFill>
                <a:latin typeface="Times New Roman" pitchFamily="18" charset="0"/>
              </a:defRPr>
            </a:lvl1pPr>
            <a:lvl2pPr marL="770686" indent="-296417" defTabSz="960065">
              <a:defRPr sz="3700" b="1">
                <a:solidFill>
                  <a:schemeClr val="tx1"/>
                </a:solidFill>
                <a:latin typeface="Times New Roman" pitchFamily="18" charset="0"/>
              </a:defRPr>
            </a:lvl2pPr>
            <a:lvl3pPr marL="1185671" indent="-237134" defTabSz="960065">
              <a:defRPr sz="3700" b="1">
                <a:solidFill>
                  <a:schemeClr val="tx1"/>
                </a:solidFill>
                <a:latin typeface="Times New Roman" pitchFamily="18" charset="0"/>
              </a:defRPr>
            </a:lvl3pPr>
            <a:lvl4pPr marL="1659939" indent="-237134" defTabSz="960065">
              <a:defRPr sz="3700" b="1">
                <a:solidFill>
                  <a:schemeClr val="tx1"/>
                </a:solidFill>
                <a:latin typeface="Times New Roman" pitchFamily="18" charset="0"/>
              </a:defRPr>
            </a:lvl4pPr>
            <a:lvl5pPr marL="2134208" indent="-237134" defTabSz="960065">
              <a:defRPr sz="3700" b="1">
                <a:solidFill>
                  <a:schemeClr val="tx1"/>
                </a:solidFill>
                <a:latin typeface="Times New Roman" pitchFamily="18" charset="0"/>
              </a:defRPr>
            </a:lvl5pPr>
            <a:lvl6pPr marL="2608476" indent="-237134" defTabSz="960065" eaLnBrk="0" fontAlgn="base" hangingPunct="0">
              <a:spcBef>
                <a:spcPct val="0"/>
              </a:spcBef>
              <a:spcAft>
                <a:spcPct val="0"/>
              </a:spcAft>
              <a:defRPr sz="3700" b="1">
                <a:solidFill>
                  <a:schemeClr val="tx1"/>
                </a:solidFill>
                <a:latin typeface="Times New Roman" pitchFamily="18" charset="0"/>
              </a:defRPr>
            </a:lvl6pPr>
            <a:lvl7pPr marL="3082744" indent="-237134" defTabSz="960065" eaLnBrk="0" fontAlgn="base" hangingPunct="0">
              <a:spcBef>
                <a:spcPct val="0"/>
              </a:spcBef>
              <a:spcAft>
                <a:spcPct val="0"/>
              </a:spcAft>
              <a:defRPr sz="3700" b="1">
                <a:solidFill>
                  <a:schemeClr val="tx1"/>
                </a:solidFill>
                <a:latin typeface="Times New Roman" pitchFamily="18" charset="0"/>
              </a:defRPr>
            </a:lvl7pPr>
            <a:lvl8pPr marL="3557013" indent="-237134" defTabSz="960065" eaLnBrk="0" fontAlgn="base" hangingPunct="0">
              <a:spcBef>
                <a:spcPct val="0"/>
              </a:spcBef>
              <a:spcAft>
                <a:spcPct val="0"/>
              </a:spcAft>
              <a:defRPr sz="3700" b="1">
                <a:solidFill>
                  <a:schemeClr val="tx1"/>
                </a:solidFill>
                <a:latin typeface="Times New Roman" pitchFamily="18" charset="0"/>
              </a:defRPr>
            </a:lvl8pPr>
            <a:lvl9pPr marL="4031280" indent="-237134" defTabSz="960065" eaLnBrk="0" fontAlgn="base" hangingPunct="0">
              <a:spcBef>
                <a:spcPct val="0"/>
              </a:spcBef>
              <a:spcAft>
                <a:spcPct val="0"/>
              </a:spcAft>
              <a:defRPr sz="3700" b="1">
                <a:solidFill>
                  <a:schemeClr val="tx1"/>
                </a:solidFill>
                <a:latin typeface="Times New Roman" pitchFamily="18" charset="0"/>
              </a:defRPr>
            </a:lvl9pPr>
          </a:lstStyle>
          <a:p>
            <a:r>
              <a:rPr lang="en-US" altLang="en-US" sz="1300" b="0"/>
              <a:t>PBS Intensive Interventions SERC </a:t>
            </a:r>
          </a:p>
        </p:txBody>
      </p:sp>
      <p:sp>
        <p:nvSpPr>
          <p:cNvPr id="141315" name="Rectangle 7"/>
          <p:cNvSpPr>
            <a:spLocks noGrp="1" noChangeArrowheads="1"/>
          </p:cNvSpPr>
          <p:nvPr>
            <p:ph type="sldNum" sz="quarter" idx="5"/>
          </p:nvPr>
        </p:nvSpPr>
        <p:spPr>
          <a:noFill/>
        </p:spPr>
        <p:txBody>
          <a:bodyPr/>
          <a:lstStyle>
            <a:lvl1pPr defTabSz="960065">
              <a:defRPr sz="3700" b="1">
                <a:solidFill>
                  <a:schemeClr val="tx1"/>
                </a:solidFill>
                <a:latin typeface="Times New Roman" pitchFamily="18" charset="0"/>
              </a:defRPr>
            </a:lvl1pPr>
            <a:lvl2pPr marL="770686" indent="-296417" defTabSz="960065">
              <a:defRPr sz="3700" b="1">
                <a:solidFill>
                  <a:schemeClr val="tx1"/>
                </a:solidFill>
                <a:latin typeface="Times New Roman" pitchFamily="18" charset="0"/>
              </a:defRPr>
            </a:lvl2pPr>
            <a:lvl3pPr marL="1185671" indent="-237134" defTabSz="960065">
              <a:defRPr sz="3700" b="1">
                <a:solidFill>
                  <a:schemeClr val="tx1"/>
                </a:solidFill>
                <a:latin typeface="Times New Roman" pitchFamily="18" charset="0"/>
              </a:defRPr>
            </a:lvl3pPr>
            <a:lvl4pPr marL="1659939" indent="-237134" defTabSz="960065">
              <a:defRPr sz="3700" b="1">
                <a:solidFill>
                  <a:schemeClr val="tx1"/>
                </a:solidFill>
                <a:latin typeface="Times New Roman" pitchFamily="18" charset="0"/>
              </a:defRPr>
            </a:lvl4pPr>
            <a:lvl5pPr marL="2134208" indent="-237134" defTabSz="960065">
              <a:defRPr sz="3700" b="1">
                <a:solidFill>
                  <a:schemeClr val="tx1"/>
                </a:solidFill>
                <a:latin typeface="Times New Roman" pitchFamily="18" charset="0"/>
              </a:defRPr>
            </a:lvl5pPr>
            <a:lvl6pPr marL="2608476" indent="-237134" defTabSz="960065" eaLnBrk="0" fontAlgn="base" hangingPunct="0">
              <a:spcBef>
                <a:spcPct val="0"/>
              </a:spcBef>
              <a:spcAft>
                <a:spcPct val="0"/>
              </a:spcAft>
              <a:defRPr sz="3700" b="1">
                <a:solidFill>
                  <a:schemeClr val="tx1"/>
                </a:solidFill>
                <a:latin typeface="Times New Roman" pitchFamily="18" charset="0"/>
              </a:defRPr>
            </a:lvl6pPr>
            <a:lvl7pPr marL="3082744" indent="-237134" defTabSz="960065" eaLnBrk="0" fontAlgn="base" hangingPunct="0">
              <a:spcBef>
                <a:spcPct val="0"/>
              </a:spcBef>
              <a:spcAft>
                <a:spcPct val="0"/>
              </a:spcAft>
              <a:defRPr sz="3700" b="1">
                <a:solidFill>
                  <a:schemeClr val="tx1"/>
                </a:solidFill>
                <a:latin typeface="Times New Roman" pitchFamily="18" charset="0"/>
              </a:defRPr>
            </a:lvl7pPr>
            <a:lvl8pPr marL="3557013" indent="-237134" defTabSz="960065" eaLnBrk="0" fontAlgn="base" hangingPunct="0">
              <a:spcBef>
                <a:spcPct val="0"/>
              </a:spcBef>
              <a:spcAft>
                <a:spcPct val="0"/>
              </a:spcAft>
              <a:defRPr sz="3700" b="1">
                <a:solidFill>
                  <a:schemeClr val="tx1"/>
                </a:solidFill>
                <a:latin typeface="Times New Roman" pitchFamily="18" charset="0"/>
              </a:defRPr>
            </a:lvl8pPr>
            <a:lvl9pPr marL="4031280" indent="-237134" defTabSz="960065" eaLnBrk="0" fontAlgn="base" hangingPunct="0">
              <a:spcBef>
                <a:spcPct val="0"/>
              </a:spcBef>
              <a:spcAft>
                <a:spcPct val="0"/>
              </a:spcAft>
              <a:defRPr sz="3700" b="1">
                <a:solidFill>
                  <a:schemeClr val="tx1"/>
                </a:solidFill>
                <a:latin typeface="Times New Roman" pitchFamily="18" charset="0"/>
              </a:defRPr>
            </a:lvl9pPr>
          </a:lstStyle>
          <a:p>
            <a:fld id="{3BFD9CF3-480E-48E8-91B9-3D11162D14EA}" type="slidenum">
              <a:rPr lang="en-US" altLang="en-US" sz="1300" b="0"/>
              <a:pPr/>
              <a:t>31</a:t>
            </a:fld>
            <a:endParaRPr lang="en-US" altLang="en-US" sz="1300" b="0"/>
          </a:p>
        </p:txBody>
      </p:sp>
      <p:sp>
        <p:nvSpPr>
          <p:cNvPr id="141316" name="Rectangle 2"/>
          <p:cNvSpPr>
            <a:spLocks noGrp="1" noRot="1" noChangeAspect="1" noChangeArrowheads="1" noTextEdit="1"/>
          </p:cNvSpPr>
          <p:nvPr>
            <p:ph type="sldImg"/>
          </p:nvPr>
        </p:nvSpPr>
        <p:spPr>
          <a:ln/>
        </p:spPr>
      </p:sp>
      <p:sp>
        <p:nvSpPr>
          <p:cNvPr id="141317"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16589660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hdr" sz="quarter"/>
          </p:nvPr>
        </p:nvSpPr>
        <p:spPr>
          <a:noFill/>
        </p:spPr>
        <p:txBody>
          <a:bodyPr/>
          <a:lstStyle>
            <a:lvl1pPr defTabSz="960065">
              <a:defRPr sz="3700" b="1">
                <a:solidFill>
                  <a:schemeClr val="tx1"/>
                </a:solidFill>
                <a:latin typeface="Times New Roman" pitchFamily="18" charset="0"/>
              </a:defRPr>
            </a:lvl1pPr>
            <a:lvl2pPr marL="770686" indent="-296417" defTabSz="960065">
              <a:defRPr sz="3700" b="1">
                <a:solidFill>
                  <a:schemeClr val="tx1"/>
                </a:solidFill>
                <a:latin typeface="Times New Roman" pitchFamily="18" charset="0"/>
              </a:defRPr>
            </a:lvl2pPr>
            <a:lvl3pPr marL="1185671" indent="-237134" defTabSz="960065">
              <a:defRPr sz="3700" b="1">
                <a:solidFill>
                  <a:schemeClr val="tx1"/>
                </a:solidFill>
                <a:latin typeface="Times New Roman" pitchFamily="18" charset="0"/>
              </a:defRPr>
            </a:lvl3pPr>
            <a:lvl4pPr marL="1659939" indent="-237134" defTabSz="960065">
              <a:defRPr sz="3700" b="1">
                <a:solidFill>
                  <a:schemeClr val="tx1"/>
                </a:solidFill>
                <a:latin typeface="Times New Roman" pitchFamily="18" charset="0"/>
              </a:defRPr>
            </a:lvl4pPr>
            <a:lvl5pPr marL="2134208" indent="-237134" defTabSz="960065">
              <a:defRPr sz="3700" b="1">
                <a:solidFill>
                  <a:schemeClr val="tx1"/>
                </a:solidFill>
                <a:latin typeface="Times New Roman" pitchFamily="18" charset="0"/>
              </a:defRPr>
            </a:lvl5pPr>
            <a:lvl6pPr marL="2608476" indent="-237134" defTabSz="960065" eaLnBrk="0" fontAlgn="base" hangingPunct="0">
              <a:spcBef>
                <a:spcPct val="0"/>
              </a:spcBef>
              <a:spcAft>
                <a:spcPct val="0"/>
              </a:spcAft>
              <a:defRPr sz="3700" b="1">
                <a:solidFill>
                  <a:schemeClr val="tx1"/>
                </a:solidFill>
                <a:latin typeface="Times New Roman" pitchFamily="18" charset="0"/>
              </a:defRPr>
            </a:lvl6pPr>
            <a:lvl7pPr marL="3082744" indent="-237134" defTabSz="960065" eaLnBrk="0" fontAlgn="base" hangingPunct="0">
              <a:spcBef>
                <a:spcPct val="0"/>
              </a:spcBef>
              <a:spcAft>
                <a:spcPct val="0"/>
              </a:spcAft>
              <a:defRPr sz="3700" b="1">
                <a:solidFill>
                  <a:schemeClr val="tx1"/>
                </a:solidFill>
                <a:latin typeface="Times New Roman" pitchFamily="18" charset="0"/>
              </a:defRPr>
            </a:lvl7pPr>
            <a:lvl8pPr marL="3557013" indent="-237134" defTabSz="960065" eaLnBrk="0" fontAlgn="base" hangingPunct="0">
              <a:spcBef>
                <a:spcPct val="0"/>
              </a:spcBef>
              <a:spcAft>
                <a:spcPct val="0"/>
              </a:spcAft>
              <a:defRPr sz="3700" b="1">
                <a:solidFill>
                  <a:schemeClr val="tx1"/>
                </a:solidFill>
                <a:latin typeface="Times New Roman" pitchFamily="18" charset="0"/>
              </a:defRPr>
            </a:lvl8pPr>
            <a:lvl9pPr marL="4031280" indent="-237134" defTabSz="960065" eaLnBrk="0" fontAlgn="base" hangingPunct="0">
              <a:spcBef>
                <a:spcPct val="0"/>
              </a:spcBef>
              <a:spcAft>
                <a:spcPct val="0"/>
              </a:spcAft>
              <a:defRPr sz="3700" b="1">
                <a:solidFill>
                  <a:schemeClr val="tx1"/>
                </a:solidFill>
                <a:latin typeface="Times New Roman" pitchFamily="18" charset="0"/>
              </a:defRPr>
            </a:lvl9pPr>
          </a:lstStyle>
          <a:p>
            <a:r>
              <a:rPr lang="en-US" altLang="en-US" sz="1300" b="0"/>
              <a:t>PBS Intensive Interventions SERC </a:t>
            </a:r>
          </a:p>
        </p:txBody>
      </p:sp>
      <p:sp>
        <p:nvSpPr>
          <p:cNvPr id="142339" name="Rectangle 7"/>
          <p:cNvSpPr>
            <a:spLocks noGrp="1" noChangeArrowheads="1"/>
          </p:cNvSpPr>
          <p:nvPr>
            <p:ph type="sldNum" sz="quarter" idx="5"/>
          </p:nvPr>
        </p:nvSpPr>
        <p:spPr>
          <a:noFill/>
        </p:spPr>
        <p:txBody>
          <a:bodyPr/>
          <a:lstStyle>
            <a:lvl1pPr defTabSz="960065">
              <a:defRPr sz="3700" b="1">
                <a:solidFill>
                  <a:schemeClr val="tx1"/>
                </a:solidFill>
                <a:latin typeface="Times New Roman" pitchFamily="18" charset="0"/>
              </a:defRPr>
            </a:lvl1pPr>
            <a:lvl2pPr marL="770686" indent="-296417" defTabSz="960065">
              <a:defRPr sz="3700" b="1">
                <a:solidFill>
                  <a:schemeClr val="tx1"/>
                </a:solidFill>
                <a:latin typeface="Times New Roman" pitchFamily="18" charset="0"/>
              </a:defRPr>
            </a:lvl2pPr>
            <a:lvl3pPr marL="1185671" indent="-237134" defTabSz="960065">
              <a:defRPr sz="3700" b="1">
                <a:solidFill>
                  <a:schemeClr val="tx1"/>
                </a:solidFill>
                <a:latin typeface="Times New Roman" pitchFamily="18" charset="0"/>
              </a:defRPr>
            </a:lvl3pPr>
            <a:lvl4pPr marL="1659939" indent="-237134" defTabSz="960065">
              <a:defRPr sz="3700" b="1">
                <a:solidFill>
                  <a:schemeClr val="tx1"/>
                </a:solidFill>
                <a:latin typeface="Times New Roman" pitchFamily="18" charset="0"/>
              </a:defRPr>
            </a:lvl4pPr>
            <a:lvl5pPr marL="2134208" indent="-237134" defTabSz="960065">
              <a:defRPr sz="3700" b="1">
                <a:solidFill>
                  <a:schemeClr val="tx1"/>
                </a:solidFill>
                <a:latin typeface="Times New Roman" pitchFamily="18" charset="0"/>
              </a:defRPr>
            </a:lvl5pPr>
            <a:lvl6pPr marL="2608476" indent="-237134" defTabSz="960065" eaLnBrk="0" fontAlgn="base" hangingPunct="0">
              <a:spcBef>
                <a:spcPct val="0"/>
              </a:spcBef>
              <a:spcAft>
                <a:spcPct val="0"/>
              </a:spcAft>
              <a:defRPr sz="3700" b="1">
                <a:solidFill>
                  <a:schemeClr val="tx1"/>
                </a:solidFill>
                <a:latin typeface="Times New Roman" pitchFamily="18" charset="0"/>
              </a:defRPr>
            </a:lvl6pPr>
            <a:lvl7pPr marL="3082744" indent="-237134" defTabSz="960065" eaLnBrk="0" fontAlgn="base" hangingPunct="0">
              <a:spcBef>
                <a:spcPct val="0"/>
              </a:spcBef>
              <a:spcAft>
                <a:spcPct val="0"/>
              </a:spcAft>
              <a:defRPr sz="3700" b="1">
                <a:solidFill>
                  <a:schemeClr val="tx1"/>
                </a:solidFill>
                <a:latin typeface="Times New Roman" pitchFamily="18" charset="0"/>
              </a:defRPr>
            </a:lvl7pPr>
            <a:lvl8pPr marL="3557013" indent="-237134" defTabSz="960065" eaLnBrk="0" fontAlgn="base" hangingPunct="0">
              <a:spcBef>
                <a:spcPct val="0"/>
              </a:spcBef>
              <a:spcAft>
                <a:spcPct val="0"/>
              </a:spcAft>
              <a:defRPr sz="3700" b="1">
                <a:solidFill>
                  <a:schemeClr val="tx1"/>
                </a:solidFill>
                <a:latin typeface="Times New Roman" pitchFamily="18" charset="0"/>
              </a:defRPr>
            </a:lvl8pPr>
            <a:lvl9pPr marL="4031280" indent="-237134" defTabSz="960065" eaLnBrk="0" fontAlgn="base" hangingPunct="0">
              <a:spcBef>
                <a:spcPct val="0"/>
              </a:spcBef>
              <a:spcAft>
                <a:spcPct val="0"/>
              </a:spcAft>
              <a:defRPr sz="3700" b="1">
                <a:solidFill>
                  <a:schemeClr val="tx1"/>
                </a:solidFill>
                <a:latin typeface="Times New Roman" pitchFamily="18" charset="0"/>
              </a:defRPr>
            </a:lvl9pPr>
          </a:lstStyle>
          <a:p>
            <a:fld id="{EDD96D05-70C7-455A-BEBF-A4BDC5FED1AB}" type="slidenum">
              <a:rPr lang="en-US" altLang="en-US" sz="1300" b="0"/>
              <a:pPr/>
              <a:t>32</a:t>
            </a:fld>
            <a:endParaRPr lang="en-US" altLang="en-US" sz="1300" b="0"/>
          </a:p>
        </p:txBody>
      </p:sp>
      <p:sp>
        <p:nvSpPr>
          <p:cNvPr id="142340" name="Rectangle 2"/>
          <p:cNvSpPr>
            <a:spLocks noGrp="1" noRot="1" noChangeAspect="1" noChangeArrowheads="1" noTextEdit="1"/>
          </p:cNvSpPr>
          <p:nvPr>
            <p:ph type="sldImg"/>
          </p:nvPr>
        </p:nvSpPr>
        <p:spPr>
          <a:ln/>
        </p:spPr>
      </p:sp>
      <p:sp>
        <p:nvSpPr>
          <p:cNvPr id="142341"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3806090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01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atin typeface="Calibri" charset="0"/>
                <a:ea typeface="ＭＳ Ｐゴシック" charset="0"/>
                <a:cs typeface="ＭＳ Ｐゴシック" charset="0"/>
              </a:rPr>
              <a:t>This is who the parent will call if there are problems.  Administrator needs to know what is happening with all student plans.</a:t>
            </a:r>
          </a:p>
        </p:txBody>
      </p:sp>
      <p:sp>
        <p:nvSpPr>
          <p:cNvPr id="9011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Arial" charset="0"/>
                <a:ea typeface="ＭＳ Ｐゴシック" charset="0"/>
                <a:cs typeface="ＭＳ Ｐゴシック" charset="0"/>
              </a:defRPr>
            </a:lvl1pPr>
            <a:lvl2pPr marL="785372" indent="-302066" eaLnBrk="0" hangingPunct="0">
              <a:defRPr sz="2500">
                <a:solidFill>
                  <a:schemeClr val="tx1"/>
                </a:solidFill>
                <a:latin typeface="Arial" charset="0"/>
                <a:ea typeface="ＭＳ Ｐゴシック" charset="0"/>
              </a:defRPr>
            </a:lvl2pPr>
            <a:lvl3pPr marL="1208265" indent="-241653" eaLnBrk="0" hangingPunct="0">
              <a:defRPr sz="2500">
                <a:solidFill>
                  <a:schemeClr val="tx1"/>
                </a:solidFill>
                <a:latin typeface="Arial" charset="0"/>
                <a:ea typeface="ＭＳ Ｐゴシック" charset="0"/>
              </a:defRPr>
            </a:lvl3pPr>
            <a:lvl4pPr marL="1691571" indent="-241653" eaLnBrk="0" hangingPunct="0">
              <a:defRPr sz="2500">
                <a:solidFill>
                  <a:schemeClr val="tx1"/>
                </a:solidFill>
                <a:latin typeface="Arial" charset="0"/>
                <a:ea typeface="ＭＳ Ｐゴシック" charset="0"/>
              </a:defRPr>
            </a:lvl4pPr>
            <a:lvl5pPr marL="2174878" indent="-241653" eaLnBrk="0" hangingPunct="0">
              <a:defRPr sz="2500">
                <a:solidFill>
                  <a:schemeClr val="tx1"/>
                </a:solidFill>
                <a:latin typeface="Arial" charset="0"/>
                <a:ea typeface="ＭＳ Ｐゴシック" charset="0"/>
              </a:defRPr>
            </a:lvl5pPr>
            <a:lvl6pPr marL="2658184" indent="-241653" eaLnBrk="0" fontAlgn="base" hangingPunct="0">
              <a:spcBef>
                <a:spcPct val="0"/>
              </a:spcBef>
              <a:spcAft>
                <a:spcPct val="0"/>
              </a:spcAft>
              <a:defRPr sz="2500">
                <a:solidFill>
                  <a:schemeClr val="tx1"/>
                </a:solidFill>
                <a:latin typeface="Arial" charset="0"/>
                <a:ea typeface="ＭＳ Ｐゴシック" charset="0"/>
              </a:defRPr>
            </a:lvl6pPr>
            <a:lvl7pPr marL="3141490" indent="-241653" eaLnBrk="0" fontAlgn="base" hangingPunct="0">
              <a:spcBef>
                <a:spcPct val="0"/>
              </a:spcBef>
              <a:spcAft>
                <a:spcPct val="0"/>
              </a:spcAft>
              <a:defRPr sz="2500">
                <a:solidFill>
                  <a:schemeClr val="tx1"/>
                </a:solidFill>
                <a:latin typeface="Arial" charset="0"/>
                <a:ea typeface="ＭＳ Ｐゴシック" charset="0"/>
              </a:defRPr>
            </a:lvl7pPr>
            <a:lvl8pPr marL="3624796" indent="-241653" eaLnBrk="0" fontAlgn="base" hangingPunct="0">
              <a:spcBef>
                <a:spcPct val="0"/>
              </a:spcBef>
              <a:spcAft>
                <a:spcPct val="0"/>
              </a:spcAft>
              <a:defRPr sz="2500">
                <a:solidFill>
                  <a:schemeClr val="tx1"/>
                </a:solidFill>
                <a:latin typeface="Arial" charset="0"/>
                <a:ea typeface="ＭＳ Ｐゴシック" charset="0"/>
              </a:defRPr>
            </a:lvl8pPr>
            <a:lvl9pPr marL="4108102" indent="-241653" eaLnBrk="0" fontAlgn="base" hangingPunct="0">
              <a:spcBef>
                <a:spcPct val="0"/>
              </a:spcBef>
              <a:spcAft>
                <a:spcPct val="0"/>
              </a:spcAft>
              <a:defRPr sz="2500">
                <a:solidFill>
                  <a:schemeClr val="tx1"/>
                </a:solidFill>
                <a:latin typeface="Arial" charset="0"/>
                <a:ea typeface="ＭＳ Ｐゴシック" charset="0"/>
              </a:defRPr>
            </a:lvl9pPr>
          </a:lstStyle>
          <a:p>
            <a:pPr eaLnBrk="1" hangingPunct="1"/>
            <a:fld id="{5752CC24-EC37-204E-8A92-156FC51742CA}" type="slidenum">
              <a:rPr lang="en-US" sz="1300">
                <a:latin typeface="Calibri" charset="0"/>
              </a:rPr>
              <a:pPr eaLnBrk="1" hangingPunct="1"/>
              <a:t>33</a:t>
            </a:fld>
            <a:endParaRPr lang="en-US" sz="1300">
              <a:latin typeface="Calibri" charset="0"/>
            </a:endParaRPr>
          </a:p>
        </p:txBody>
      </p:sp>
    </p:spTree>
    <p:extLst>
      <p:ext uri="{BB962C8B-B14F-4D97-AF65-F5344CB8AC3E}">
        <p14:creationId xmlns:p14="http://schemas.microsoft.com/office/powerpoint/2010/main" val="33858856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we come together as learners and team</a:t>
            </a:r>
            <a:r>
              <a:rPr lang="en-US" baseline="0" dirty="0" smtClean="0"/>
              <a:t> </a:t>
            </a:r>
            <a:r>
              <a:rPr lang="en-US" dirty="0" smtClean="0"/>
              <a:t>members, it’s really important</a:t>
            </a:r>
            <a:r>
              <a:rPr lang="en-US" baseline="0" dirty="0" smtClean="0"/>
              <a:t> that we use our time during this training wisely so that we are most efficient.  Setting up norms and roles during this training is critically important because………..Read SLIDE.  In a few…… as leadership teams, you will spend some time creating your meeting norms and roles……that will be used throughout the training……. </a:t>
            </a:r>
          </a:p>
          <a:p>
            <a:endParaRPr lang="en-US" baseline="0" dirty="0" smtClean="0"/>
          </a:p>
          <a:p>
            <a:r>
              <a:rPr lang="en-US" sz="1300" dirty="0" smtClean="0"/>
              <a:t>Norms help make collaboration more effective by guiding team behavior</a:t>
            </a:r>
          </a:p>
          <a:p>
            <a:r>
              <a:rPr lang="en-US" sz="1300" dirty="0" smtClean="0"/>
              <a:t>Norms enable team members to hold each other accountable </a:t>
            </a:r>
          </a:p>
          <a:p>
            <a:r>
              <a:rPr lang="en-US" sz="1300" dirty="0" smtClean="0"/>
              <a:t>Roles and responsibilities help team build internal capacity for holding effective and focused meetings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4B2EA1D1-A262-504B-B868-61BD88DB7544}" type="slidenum">
              <a:rPr lang="en-US" smtClean="0"/>
              <a:pPr/>
              <a:t>5</a:t>
            </a:fld>
            <a:endParaRPr lang="en-US"/>
          </a:p>
        </p:txBody>
      </p:sp>
    </p:spTree>
    <p:extLst>
      <p:ext uri="{BB962C8B-B14F-4D97-AF65-F5344CB8AC3E}">
        <p14:creationId xmlns:p14="http://schemas.microsoft.com/office/powerpoint/2010/main" val="271589452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3186"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dirty="0">
                <a:latin typeface="Calibri" charset="0"/>
                <a:ea typeface="ＭＳ Ｐゴシック" charset="0"/>
                <a:cs typeface="ＭＳ Ｐゴシック" charset="0"/>
              </a:rPr>
              <a:t>Active knowledge of school</a:t>
            </a:r>
            <a:r>
              <a:rPr lang="ja-JP" altLang="en-US" dirty="0">
                <a:latin typeface="Calibri" charset="0"/>
                <a:ea typeface="ＭＳ Ｐゴシック" charset="0"/>
                <a:cs typeface="ＭＳ Ｐゴシック" charset="0"/>
              </a:rPr>
              <a:t>’</a:t>
            </a:r>
            <a:r>
              <a:rPr lang="en-US" altLang="ja-JP" dirty="0" err="1">
                <a:latin typeface="Calibri" charset="0"/>
                <a:ea typeface="ＭＳ Ｐゴシック" charset="0"/>
                <a:cs typeface="ＭＳ Ｐゴシック" charset="0"/>
              </a:rPr>
              <a:t>s</a:t>
            </a:r>
            <a:r>
              <a:rPr lang="en-US" altLang="ja-JP" dirty="0">
                <a:latin typeface="Calibri" charset="0"/>
                <a:ea typeface="ＭＳ Ｐゴシック" charset="0"/>
                <a:cs typeface="ＭＳ Ｐゴシック" charset="0"/>
              </a:rPr>
              <a:t> PBIS efforts</a:t>
            </a:r>
          </a:p>
          <a:p>
            <a:pPr eaLnBrk="1" hangingPunct="1"/>
            <a:r>
              <a:rPr lang="en-US" dirty="0">
                <a:latin typeface="Calibri" charset="0"/>
                <a:ea typeface="ＭＳ Ｐゴシック" charset="0"/>
                <a:cs typeface="ＭＳ Ｐゴシック" charset="0"/>
              </a:rPr>
              <a:t>Skilled in function-based assessment, behavior support planning &amp; implementation</a:t>
            </a:r>
          </a:p>
          <a:p>
            <a:pPr eaLnBrk="1" hangingPunct="1"/>
            <a:r>
              <a:rPr lang="en-US" dirty="0">
                <a:latin typeface="Calibri" charset="0"/>
                <a:ea typeface="ＭＳ Ｐゴシック" charset="0"/>
                <a:cs typeface="ＭＳ Ｐゴシック" charset="0"/>
              </a:rPr>
              <a:t>Member of the school</a:t>
            </a:r>
            <a:r>
              <a:rPr lang="ja-JP" altLang="en-US" dirty="0">
                <a:latin typeface="Calibri" charset="0"/>
                <a:ea typeface="ＭＳ Ｐゴシック" charset="0"/>
                <a:cs typeface="ＭＳ Ｐゴシック" charset="0"/>
              </a:rPr>
              <a:t>’</a:t>
            </a:r>
            <a:r>
              <a:rPr lang="en-US" altLang="ja-JP" dirty="0" err="1">
                <a:latin typeface="Calibri" charset="0"/>
                <a:ea typeface="ＭＳ Ｐゴシック" charset="0"/>
                <a:cs typeface="ＭＳ Ｐゴシック" charset="0"/>
              </a:rPr>
              <a:t>s</a:t>
            </a:r>
            <a:r>
              <a:rPr lang="en-US" altLang="ja-JP" dirty="0">
                <a:latin typeface="Calibri" charset="0"/>
                <a:ea typeface="ＭＳ Ｐゴシック" charset="0"/>
                <a:cs typeface="ＭＳ Ｐゴシック" charset="0"/>
              </a:rPr>
              <a:t> Leadership Team and EST</a:t>
            </a:r>
          </a:p>
          <a:p>
            <a:pPr eaLnBrk="1" hangingPunct="1"/>
            <a:r>
              <a:rPr lang="en-US" dirty="0">
                <a:latin typeface="Calibri" charset="0"/>
                <a:ea typeface="ＭＳ Ｐゴシック" charset="0"/>
                <a:cs typeface="ＭＳ Ｐゴシック" charset="0"/>
              </a:rPr>
              <a:t>Role formally endorsed by school principal</a:t>
            </a:r>
          </a:p>
          <a:p>
            <a:pPr eaLnBrk="1" hangingPunct="1"/>
            <a:r>
              <a:rPr lang="en-US" dirty="0">
                <a:latin typeface="Calibri" charset="0"/>
                <a:ea typeface="ＭＳ Ｐゴシック" charset="0"/>
                <a:cs typeface="ＭＳ Ｐゴシック" charset="0"/>
              </a:rPr>
              <a:t>Flexibility to complete tasks during the day</a:t>
            </a:r>
          </a:p>
          <a:p>
            <a:pPr eaLnBrk="1" hangingPunct="1"/>
            <a:r>
              <a:rPr lang="en-US" dirty="0">
                <a:latin typeface="Calibri" charset="0"/>
                <a:ea typeface="ＭＳ Ｐゴシック" charset="0"/>
                <a:cs typeface="ＭＳ Ｐゴシック" charset="0"/>
              </a:rPr>
              <a:t>Positive rapport with other school staff</a:t>
            </a:r>
          </a:p>
          <a:p>
            <a:pPr eaLnBrk="1" hangingPunct="1"/>
            <a:endParaRPr lang="en-US" dirty="0">
              <a:latin typeface="Calibri" charset="0"/>
              <a:ea typeface="ＭＳ Ｐゴシック" charset="0"/>
              <a:cs typeface="ＭＳ Ｐゴシック" charset="0"/>
            </a:endParaRPr>
          </a:p>
        </p:txBody>
      </p:sp>
    </p:spTree>
    <p:extLst>
      <p:ext uri="{BB962C8B-B14F-4D97-AF65-F5344CB8AC3E}">
        <p14:creationId xmlns:p14="http://schemas.microsoft.com/office/powerpoint/2010/main" val="3741023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If not everyone present was part of webinar</a:t>
            </a:r>
            <a:r>
              <a:rPr lang="en-US" b="1" baseline="0" dirty="0" smtClean="0"/>
              <a:t>, readiness, or BAT then bring each other up to date and get additional input from one another in next activity</a:t>
            </a:r>
            <a:endParaRPr lang="en-US" b="1" dirty="0"/>
          </a:p>
        </p:txBody>
      </p:sp>
      <p:sp>
        <p:nvSpPr>
          <p:cNvPr id="4" name="Slide Number Placeholder 3"/>
          <p:cNvSpPr>
            <a:spLocks noGrp="1"/>
          </p:cNvSpPr>
          <p:nvPr>
            <p:ph type="sldNum" sz="quarter" idx="10"/>
          </p:nvPr>
        </p:nvSpPr>
        <p:spPr/>
        <p:txBody>
          <a:bodyPr/>
          <a:lstStyle/>
          <a:p>
            <a:pPr>
              <a:defRPr/>
            </a:pPr>
            <a:fld id="{9CBC7803-9206-5142-A705-44EDD7185A02}" type="slidenum">
              <a:rPr lang="en-US" smtClean="0"/>
              <a:pPr>
                <a:defRPr/>
              </a:pPr>
              <a:t>35</a:t>
            </a:fld>
            <a:endParaRPr lang="en-US"/>
          </a:p>
        </p:txBody>
      </p:sp>
    </p:spTree>
    <p:extLst>
      <p:ext uri="{BB962C8B-B14F-4D97-AF65-F5344CB8AC3E}">
        <p14:creationId xmlns:p14="http://schemas.microsoft.com/office/powerpoint/2010/main" val="78197477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In Handbook</a:t>
            </a:r>
          </a:p>
          <a:p>
            <a:r>
              <a:rPr lang="en-US" b="1" dirty="0" smtClean="0"/>
              <a:t>Pull up your</a:t>
            </a:r>
            <a:r>
              <a:rPr lang="en-US" b="1" baseline="0" dirty="0" smtClean="0"/>
              <a:t> BAT from PBIS apps website … should have completed this as part of pre-institute tasks</a:t>
            </a:r>
          </a:p>
          <a:p>
            <a:r>
              <a:rPr lang="en-US" b="1" baseline="0" dirty="0" smtClean="0"/>
              <a:t>Review readiness checklist and BAT</a:t>
            </a:r>
          </a:p>
          <a:p>
            <a:r>
              <a:rPr lang="en-US" b="1" baseline="0" dirty="0" smtClean="0"/>
              <a:t>THEN …</a:t>
            </a:r>
          </a:p>
          <a:p>
            <a:r>
              <a:rPr lang="en-US" b="1" baseline="0" dirty="0" smtClean="0"/>
              <a:t>Complete Team Profile for ???both Systems Level and Individual Student Level???</a:t>
            </a:r>
            <a:endParaRPr lang="en-US" b="1" dirty="0"/>
          </a:p>
        </p:txBody>
      </p:sp>
      <p:sp>
        <p:nvSpPr>
          <p:cNvPr id="4" name="Slide Number Placeholder 3"/>
          <p:cNvSpPr>
            <a:spLocks noGrp="1"/>
          </p:cNvSpPr>
          <p:nvPr>
            <p:ph type="sldNum" sz="quarter" idx="10"/>
          </p:nvPr>
        </p:nvSpPr>
        <p:spPr/>
        <p:txBody>
          <a:bodyPr/>
          <a:lstStyle/>
          <a:p>
            <a:pPr>
              <a:defRPr/>
            </a:pPr>
            <a:fld id="{9CBC7803-9206-5142-A705-44EDD7185A02}" type="slidenum">
              <a:rPr lang="en-US" smtClean="0"/>
              <a:pPr>
                <a:defRPr/>
              </a:pPr>
              <a:t>36</a:t>
            </a:fld>
            <a:endParaRPr lang="en-US"/>
          </a:p>
        </p:txBody>
      </p:sp>
    </p:spTree>
    <p:extLst>
      <p:ext uri="{BB962C8B-B14F-4D97-AF65-F5344CB8AC3E}">
        <p14:creationId xmlns:p14="http://schemas.microsoft.com/office/powerpoint/2010/main" val="153412785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CBC7803-9206-5142-A705-44EDD7185A02}" type="slidenum">
              <a:rPr lang="en-US" smtClean="0"/>
              <a:pPr>
                <a:defRPr/>
              </a:pPr>
              <a:t>37</a:t>
            </a:fld>
            <a:endParaRPr lang="en-US"/>
          </a:p>
        </p:txBody>
      </p:sp>
    </p:spTree>
    <p:extLst>
      <p:ext uri="{BB962C8B-B14F-4D97-AF65-F5344CB8AC3E}">
        <p14:creationId xmlns:p14="http://schemas.microsoft.com/office/powerpoint/2010/main" val="305556283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CBC7803-9206-5142-A705-44EDD7185A02}" type="slidenum">
              <a:rPr lang="en-US" smtClean="0"/>
              <a:pPr>
                <a:defRPr/>
              </a:pPr>
              <a:t>38</a:t>
            </a:fld>
            <a:endParaRPr lang="en-US"/>
          </a:p>
        </p:txBody>
      </p:sp>
    </p:spTree>
    <p:extLst>
      <p:ext uri="{BB962C8B-B14F-4D97-AF65-F5344CB8AC3E}">
        <p14:creationId xmlns:p14="http://schemas.microsoft.com/office/powerpoint/2010/main" val="88157211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We’ve focused today on systems.</a:t>
            </a:r>
          </a:p>
          <a:p>
            <a:r>
              <a:rPr lang="en-US" b="1" dirty="0" smtClean="0"/>
              <a:t>We’re going</a:t>
            </a:r>
            <a:r>
              <a:rPr lang="en-US" b="1" baseline="0" dirty="0" smtClean="0"/>
              <a:t> to move for the rest of the week to focusing on intensive supports for students</a:t>
            </a:r>
          </a:p>
          <a:p>
            <a:r>
              <a:rPr lang="en-US" b="1" baseline="0" dirty="0" smtClean="0"/>
              <a:t>Hand out books</a:t>
            </a:r>
            <a:endParaRPr lang="en-US" b="1" dirty="0"/>
          </a:p>
        </p:txBody>
      </p:sp>
      <p:sp>
        <p:nvSpPr>
          <p:cNvPr id="4" name="Slide Number Placeholder 3"/>
          <p:cNvSpPr>
            <a:spLocks noGrp="1"/>
          </p:cNvSpPr>
          <p:nvPr>
            <p:ph type="sldNum" sz="quarter" idx="10"/>
          </p:nvPr>
        </p:nvSpPr>
        <p:spPr/>
        <p:txBody>
          <a:bodyPr/>
          <a:lstStyle/>
          <a:p>
            <a:pPr>
              <a:defRPr/>
            </a:pPr>
            <a:fld id="{9CBC7803-9206-5142-A705-44EDD7185A02}" type="slidenum">
              <a:rPr lang="en-US" smtClean="0"/>
              <a:pPr>
                <a:defRPr/>
              </a:pPr>
              <a:t>39</a:t>
            </a:fld>
            <a:endParaRPr lang="en-US"/>
          </a:p>
        </p:txBody>
      </p:sp>
    </p:spTree>
    <p:extLst>
      <p:ext uri="{BB962C8B-B14F-4D97-AF65-F5344CB8AC3E}">
        <p14:creationId xmlns:p14="http://schemas.microsoft.com/office/powerpoint/2010/main" val="323258158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3" name="Notes Placeholder 2"/>
          <p:cNvSpPr>
            <a:spLocks noGrp="1"/>
          </p:cNvSpPr>
          <p:nvPr>
            <p:ph type="body" idx="1"/>
          </p:nvPr>
        </p:nvSpPr>
        <p:spPr/>
        <p:txBody>
          <a:bodyPr/>
          <a:lstStyle/>
          <a:p>
            <a:r>
              <a:rPr lang="en-US" b="1" dirty="0" smtClean="0"/>
              <a:t>Individual student team will look different than your intensive SYSTEMS</a:t>
            </a:r>
            <a:r>
              <a:rPr lang="en-US" b="1" baseline="0" dirty="0" smtClean="0"/>
              <a:t> team!</a:t>
            </a:r>
            <a:endParaRPr lang="en-US" b="1" dirty="0" smtClean="0"/>
          </a:p>
          <a:p>
            <a:endParaRPr lang="en-US" b="1" dirty="0" smtClean="0"/>
          </a:p>
          <a:p>
            <a:r>
              <a:rPr lang="en-US" b="1" dirty="0" smtClean="0"/>
              <a:t>Who are the essential people</a:t>
            </a:r>
            <a:r>
              <a:rPr lang="en-US" b="1" baseline="0" dirty="0" smtClean="0"/>
              <a:t> to have on your individual student teams?</a:t>
            </a:r>
            <a:endParaRPr lang="en-US" b="1" dirty="0"/>
          </a:p>
        </p:txBody>
      </p:sp>
      <p:sp>
        <p:nvSpPr>
          <p:cNvPr id="4" name="Slide Number Placeholder 3"/>
          <p:cNvSpPr>
            <a:spLocks noGrp="1"/>
          </p:cNvSpPr>
          <p:nvPr>
            <p:ph type="sldNum" sz="quarter" idx="10"/>
          </p:nvPr>
        </p:nvSpPr>
        <p:spPr/>
        <p:txBody>
          <a:bodyPr/>
          <a:lstStyle/>
          <a:p>
            <a:pPr>
              <a:defRPr/>
            </a:pPr>
            <a:fld id="{9CBC7803-9206-5142-A705-44EDD7185A02}" type="slidenum">
              <a:rPr lang="en-US" smtClean="0"/>
              <a:pPr>
                <a:defRPr/>
              </a:pPr>
              <a:t>40</a:t>
            </a:fld>
            <a:endParaRPr lang="en-US"/>
          </a:p>
        </p:txBody>
      </p:sp>
    </p:spTree>
    <p:extLst>
      <p:ext uri="{BB962C8B-B14F-4D97-AF65-F5344CB8AC3E}">
        <p14:creationId xmlns:p14="http://schemas.microsoft.com/office/powerpoint/2010/main" val="172632611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p:cNvSpPr>
          <p:nvPr>
            <p:ph type="sldImg"/>
          </p:nvPr>
        </p:nvSpPr>
        <p:spPr bwMode="auto">
          <a:xfrm>
            <a:off x="1257300" y="719138"/>
            <a:ext cx="48006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Arial" charset="0"/>
                <a:ea typeface="ＭＳ Ｐゴシック" charset="0"/>
                <a:cs typeface="ＭＳ Ｐゴシック" charset="0"/>
              </a:rPr>
              <a:t>Think about a student you know who received individualized / intensive level supports</a:t>
            </a:r>
          </a:p>
          <a:p>
            <a:pPr eaLnBrk="1" hangingPunct="1">
              <a:spcBef>
                <a:spcPct val="0"/>
              </a:spcBef>
            </a:pPr>
            <a:r>
              <a:rPr lang="en-US">
                <a:latin typeface="Arial" charset="0"/>
                <a:ea typeface="ＭＳ Ｐゴシック" charset="0"/>
                <a:cs typeface="ＭＳ Ｐゴシック" charset="0"/>
              </a:rPr>
              <a:t>Write down one thing of those things on post-its and put up on newsprint.</a:t>
            </a:r>
          </a:p>
          <a:p>
            <a:pPr eaLnBrk="1" hangingPunct="1">
              <a:spcBef>
                <a:spcPct val="0"/>
              </a:spcBef>
            </a:pPr>
            <a:r>
              <a:rPr lang="en-US">
                <a:latin typeface="Arial" charset="0"/>
                <a:ea typeface="ＭＳ Ｐゴシック" charset="0"/>
                <a:cs typeface="ＭＳ Ｐゴシック" charset="0"/>
              </a:rPr>
              <a:t>Share with a neighbor</a:t>
            </a:r>
          </a:p>
          <a:p>
            <a:pPr eaLnBrk="1" hangingPunct="1">
              <a:spcBef>
                <a:spcPct val="0"/>
              </a:spcBef>
            </a:pPr>
            <a:r>
              <a:rPr lang="en-US">
                <a:latin typeface="Arial" charset="0"/>
                <a:ea typeface="ＭＳ Ｐゴシック" charset="0"/>
                <a:cs typeface="ＭＳ Ｐゴシック" charset="0"/>
              </a:rPr>
              <a:t>Pick someone on your team to introduce your team after we</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re done.</a:t>
            </a:r>
          </a:p>
          <a:p>
            <a:pPr eaLnBrk="1" hangingPunct="1">
              <a:spcBef>
                <a:spcPct val="0"/>
              </a:spcBef>
            </a:pPr>
            <a:r>
              <a:rPr lang="en-US">
                <a:latin typeface="Arial" charset="0"/>
                <a:ea typeface="ＭＳ Ｐゴシック" charset="0"/>
                <a:cs typeface="ＭＳ Ｐゴシック" charset="0"/>
              </a:rPr>
              <a:t>[TRAINER: Point out one or two themes. We</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re going to use them during the day.]</a:t>
            </a:r>
          </a:p>
          <a:p>
            <a:pPr eaLnBrk="1" hangingPunct="1">
              <a:spcBef>
                <a:spcPct val="0"/>
              </a:spcBef>
            </a:pPr>
            <a:endParaRPr lang="en-US">
              <a:latin typeface="Arial" charset="0"/>
              <a:ea typeface="ＭＳ Ｐゴシック" charset="0"/>
              <a:cs typeface="ＭＳ Ｐゴシック" charset="0"/>
            </a:endParaRPr>
          </a:p>
          <a:p>
            <a:pPr eaLnBrk="1" hangingPunct="1">
              <a:spcBef>
                <a:spcPct val="0"/>
              </a:spcBef>
            </a:pPr>
            <a:endParaRPr lang="en-US">
              <a:latin typeface="Arial" charset="0"/>
              <a:ea typeface="ＭＳ Ｐゴシック" charset="0"/>
              <a:cs typeface="ＭＳ Ｐゴシック" charset="0"/>
            </a:endParaRPr>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Calibri" charset="0"/>
                <a:ea typeface="ＭＳ Ｐゴシック" charset="0"/>
                <a:cs typeface="ＭＳ Ｐゴシック" charset="0"/>
              </a:defRPr>
            </a:lvl1pPr>
            <a:lvl2pPr marL="40097626" indent="-39614320" eaLnBrk="0" hangingPunct="0">
              <a:defRPr sz="2500">
                <a:solidFill>
                  <a:schemeClr val="tx1"/>
                </a:solidFill>
                <a:latin typeface="Calibri" charset="0"/>
                <a:ea typeface="ＭＳ Ｐゴシック" charset="0"/>
              </a:defRPr>
            </a:lvl2pPr>
            <a:lvl3pPr eaLnBrk="0" hangingPunct="0">
              <a:defRPr sz="2500">
                <a:solidFill>
                  <a:schemeClr val="tx1"/>
                </a:solidFill>
                <a:latin typeface="Calibri" charset="0"/>
                <a:ea typeface="ＭＳ Ｐゴシック" charset="0"/>
              </a:defRPr>
            </a:lvl3pPr>
            <a:lvl4pPr eaLnBrk="0" hangingPunct="0">
              <a:defRPr sz="2500">
                <a:solidFill>
                  <a:schemeClr val="tx1"/>
                </a:solidFill>
                <a:latin typeface="Calibri" charset="0"/>
                <a:ea typeface="ＭＳ Ｐゴシック" charset="0"/>
              </a:defRPr>
            </a:lvl4pPr>
            <a:lvl5pPr eaLnBrk="0" hangingPunct="0">
              <a:defRPr sz="2500">
                <a:solidFill>
                  <a:schemeClr val="tx1"/>
                </a:solidFill>
                <a:latin typeface="Calibri" charset="0"/>
                <a:ea typeface="ＭＳ Ｐゴシック" charset="0"/>
              </a:defRPr>
            </a:lvl5pPr>
            <a:lvl6pPr marL="483306" eaLnBrk="0" fontAlgn="base" hangingPunct="0">
              <a:spcBef>
                <a:spcPct val="0"/>
              </a:spcBef>
              <a:spcAft>
                <a:spcPct val="0"/>
              </a:spcAft>
              <a:defRPr sz="2500">
                <a:solidFill>
                  <a:schemeClr val="tx1"/>
                </a:solidFill>
                <a:latin typeface="Calibri" charset="0"/>
                <a:ea typeface="ＭＳ Ｐゴシック" charset="0"/>
              </a:defRPr>
            </a:lvl6pPr>
            <a:lvl7pPr marL="966612" eaLnBrk="0" fontAlgn="base" hangingPunct="0">
              <a:spcBef>
                <a:spcPct val="0"/>
              </a:spcBef>
              <a:spcAft>
                <a:spcPct val="0"/>
              </a:spcAft>
              <a:defRPr sz="2500">
                <a:solidFill>
                  <a:schemeClr val="tx1"/>
                </a:solidFill>
                <a:latin typeface="Calibri" charset="0"/>
                <a:ea typeface="ＭＳ Ｐゴシック" charset="0"/>
              </a:defRPr>
            </a:lvl7pPr>
            <a:lvl8pPr marL="1449918" eaLnBrk="0" fontAlgn="base" hangingPunct="0">
              <a:spcBef>
                <a:spcPct val="0"/>
              </a:spcBef>
              <a:spcAft>
                <a:spcPct val="0"/>
              </a:spcAft>
              <a:defRPr sz="2500">
                <a:solidFill>
                  <a:schemeClr val="tx1"/>
                </a:solidFill>
                <a:latin typeface="Calibri" charset="0"/>
                <a:ea typeface="ＭＳ Ｐゴシック" charset="0"/>
              </a:defRPr>
            </a:lvl8pPr>
            <a:lvl9pPr marL="1933224" eaLnBrk="0" fontAlgn="base" hangingPunct="0">
              <a:spcBef>
                <a:spcPct val="0"/>
              </a:spcBef>
              <a:spcAft>
                <a:spcPct val="0"/>
              </a:spcAft>
              <a:defRPr sz="2500">
                <a:solidFill>
                  <a:schemeClr val="tx1"/>
                </a:solidFill>
                <a:latin typeface="Calibri" charset="0"/>
                <a:ea typeface="ＭＳ Ｐゴシック" charset="0"/>
              </a:defRPr>
            </a:lvl9pPr>
          </a:lstStyle>
          <a:p>
            <a:pPr eaLnBrk="1" hangingPunct="1"/>
            <a:fld id="{612F6D28-EE15-5C47-89F6-E953D9FA3E9F}" type="slidenum">
              <a:rPr lang="en-US" sz="1300"/>
              <a:pPr eaLnBrk="1" hangingPunct="1"/>
              <a:t>41</a:t>
            </a:fld>
            <a:endParaRPr lang="en-US" sz="1300"/>
          </a:p>
        </p:txBody>
      </p:sp>
    </p:spTree>
    <p:extLst>
      <p:ext uri="{BB962C8B-B14F-4D97-AF65-F5344CB8AC3E}">
        <p14:creationId xmlns:p14="http://schemas.microsoft.com/office/powerpoint/2010/main" val="110051111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Emphasize</a:t>
            </a:r>
            <a:r>
              <a:rPr lang="en-US" b="1" baseline="0" dirty="0" smtClean="0"/>
              <a:t> ACTIVELY INVOLVED and INVESTED</a:t>
            </a:r>
          </a:p>
          <a:p>
            <a:endParaRPr lang="en-US" b="1" baseline="0" dirty="0" smtClean="0"/>
          </a:p>
          <a:p>
            <a:r>
              <a:rPr lang="en-US" b="1" baseline="0" dirty="0" smtClean="0"/>
              <a:t>This is exactly how the Behavior Support Plan is organized</a:t>
            </a:r>
            <a:endParaRPr lang="en-US" b="1" dirty="0"/>
          </a:p>
        </p:txBody>
      </p:sp>
      <p:sp>
        <p:nvSpPr>
          <p:cNvPr id="4" name="Slide Number Placeholder 3"/>
          <p:cNvSpPr>
            <a:spLocks noGrp="1"/>
          </p:cNvSpPr>
          <p:nvPr>
            <p:ph type="sldNum" sz="quarter" idx="10"/>
          </p:nvPr>
        </p:nvSpPr>
        <p:spPr/>
        <p:txBody>
          <a:bodyPr/>
          <a:lstStyle/>
          <a:p>
            <a:pPr>
              <a:defRPr/>
            </a:pPr>
            <a:fld id="{9CBC7803-9206-5142-A705-44EDD7185A02}" type="slidenum">
              <a:rPr lang="en-US" smtClean="0"/>
              <a:pPr>
                <a:defRPr/>
              </a:pPr>
              <a:t>42</a:t>
            </a:fld>
            <a:endParaRPr lang="en-US"/>
          </a:p>
        </p:txBody>
      </p:sp>
    </p:spTree>
    <p:extLst>
      <p:ext uri="{BB962C8B-B14F-4D97-AF65-F5344CB8AC3E}">
        <p14:creationId xmlns:p14="http://schemas.microsoft.com/office/powerpoint/2010/main" val="303094171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Not</a:t>
            </a:r>
            <a:r>
              <a:rPr lang="en-US" b="1" baseline="0" dirty="0" smtClean="0"/>
              <a:t> necessarily an easy thing to do; need to invest more effort to make them run well</a:t>
            </a:r>
            <a:endParaRPr lang="en-US" b="1" dirty="0"/>
          </a:p>
        </p:txBody>
      </p:sp>
      <p:sp>
        <p:nvSpPr>
          <p:cNvPr id="4" name="Slide Number Placeholder 3"/>
          <p:cNvSpPr>
            <a:spLocks noGrp="1"/>
          </p:cNvSpPr>
          <p:nvPr>
            <p:ph type="sldNum" sz="quarter" idx="10"/>
          </p:nvPr>
        </p:nvSpPr>
        <p:spPr/>
        <p:txBody>
          <a:bodyPr/>
          <a:lstStyle/>
          <a:p>
            <a:pPr>
              <a:defRPr/>
            </a:pPr>
            <a:fld id="{9CBC7803-9206-5142-A705-44EDD7185A02}" type="slidenum">
              <a:rPr lang="en-US" smtClean="0"/>
              <a:pPr>
                <a:defRPr/>
              </a:pPr>
              <a:t>43</a:t>
            </a:fld>
            <a:endParaRPr lang="en-US"/>
          </a:p>
        </p:txBody>
      </p:sp>
    </p:spTree>
    <p:extLst>
      <p:ext uri="{BB962C8B-B14F-4D97-AF65-F5344CB8AC3E}">
        <p14:creationId xmlns:p14="http://schemas.microsoft.com/office/powerpoint/2010/main" val="24887576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58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cs typeface="ＭＳ Ｐゴシック" charset="0"/>
              </a:rPr>
              <a:t>Have team do norm matrix</a:t>
            </a:r>
          </a:p>
        </p:txBody>
      </p:sp>
      <p:sp>
        <p:nvSpPr>
          <p:cNvPr id="3584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Arial" charset="0"/>
                <a:ea typeface="ＭＳ Ｐゴシック" charset="0"/>
                <a:cs typeface="ＭＳ Ｐゴシック" charset="0"/>
              </a:defRPr>
            </a:lvl1pPr>
            <a:lvl2pPr marL="785372" indent="-302066" eaLnBrk="0" hangingPunct="0">
              <a:defRPr sz="2500">
                <a:solidFill>
                  <a:schemeClr val="tx1"/>
                </a:solidFill>
                <a:latin typeface="Arial" charset="0"/>
                <a:ea typeface="ＭＳ Ｐゴシック" charset="0"/>
              </a:defRPr>
            </a:lvl2pPr>
            <a:lvl3pPr marL="1208265" indent="-241653" eaLnBrk="0" hangingPunct="0">
              <a:defRPr sz="2500">
                <a:solidFill>
                  <a:schemeClr val="tx1"/>
                </a:solidFill>
                <a:latin typeface="Arial" charset="0"/>
                <a:ea typeface="ＭＳ Ｐゴシック" charset="0"/>
              </a:defRPr>
            </a:lvl3pPr>
            <a:lvl4pPr marL="1691571" indent="-241653" eaLnBrk="0" hangingPunct="0">
              <a:defRPr sz="2500">
                <a:solidFill>
                  <a:schemeClr val="tx1"/>
                </a:solidFill>
                <a:latin typeface="Arial" charset="0"/>
                <a:ea typeface="ＭＳ Ｐゴシック" charset="0"/>
              </a:defRPr>
            </a:lvl4pPr>
            <a:lvl5pPr marL="2174878" indent="-241653" eaLnBrk="0" hangingPunct="0">
              <a:defRPr sz="2500">
                <a:solidFill>
                  <a:schemeClr val="tx1"/>
                </a:solidFill>
                <a:latin typeface="Arial" charset="0"/>
                <a:ea typeface="ＭＳ Ｐゴシック" charset="0"/>
              </a:defRPr>
            </a:lvl5pPr>
            <a:lvl6pPr marL="2658184" indent="-241653" eaLnBrk="0" fontAlgn="base" hangingPunct="0">
              <a:spcBef>
                <a:spcPct val="0"/>
              </a:spcBef>
              <a:spcAft>
                <a:spcPct val="0"/>
              </a:spcAft>
              <a:defRPr sz="2500">
                <a:solidFill>
                  <a:schemeClr val="tx1"/>
                </a:solidFill>
                <a:latin typeface="Arial" charset="0"/>
                <a:ea typeface="ＭＳ Ｐゴシック" charset="0"/>
              </a:defRPr>
            </a:lvl6pPr>
            <a:lvl7pPr marL="3141490" indent="-241653" eaLnBrk="0" fontAlgn="base" hangingPunct="0">
              <a:spcBef>
                <a:spcPct val="0"/>
              </a:spcBef>
              <a:spcAft>
                <a:spcPct val="0"/>
              </a:spcAft>
              <a:defRPr sz="2500">
                <a:solidFill>
                  <a:schemeClr val="tx1"/>
                </a:solidFill>
                <a:latin typeface="Arial" charset="0"/>
                <a:ea typeface="ＭＳ Ｐゴシック" charset="0"/>
              </a:defRPr>
            </a:lvl7pPr>
            <a:lvl8pPr marL="3624796" indent="-241653" eaLnBrk="0" fontAlgn="base" hangingPunct="0">
              <a:spcBef>
                <a:spcPct val="0"/>
              </a:spcBef>
              <a:spcAft>
                <a:spcPct val="0"/>
              </a:spcAft>
              <a:defRPr sz="2500">
                <a:solidFill>
                  <a:schemeClr val="tx1"/>
                </a:solidFill>
                <a:latin typeface="Arial" charset="0"/>
                <a:ea typeface="ＭＳ Ｐゴシック" charset="0"/>
              </a:defRPr>
            </a:lvl8pPr>
            <a:lvl9pPr marL="4108102" indent="-241653" eaLnBrk="0" fontAlgn="base" hangingPunct="0">
              <a:spcBef>
                <a:spcPct val="0"/>
              </a:spcBef>
              <a:spcAft>
                <a:spcPct val="0"/>
              </a:spcAft>
              <a:defRPr sz="2500">
                <a:solidFill>
                  <a:schemeClr val="tx1"/>
                </a:solidFill>
                <a:latin typeface="Arial" charset="0"/>
                <a:ea typeface="ＭＳ Ｐゴシック" charset="0"/>
              </a:defRPr>
            </a:lvl9pPr>
          </a:lstStyle>
          <a:p>
            <a:pPr eaLnBrk="1" hangingPunct="1"/>
            <a:fld id="{305A094E-53FB-2B41-963E-E091AFB71A5C}" type="slidenum">
              <a:rPr lang="en-US" sz="1300">
                <a:latin typeface="Calibri" charset="0"/>
              </a:rPr>
              <a:pPr eaLnBrk="1" hangingPunct="1"/>
              <a:t>6</a:t>
            </a:fld>
            <a:endParaRPr lang="en-US" sz="1300">
              <a:latin typeface="Calibri" charset="0"/>
            </a:endParaRPr>
          </a:p>
        </p:txBody>
      </p:sp>
    </p:spTree>
    <p:extLst>
      <p:ext uri="{BB962C8B-B14F-4D97-AF65-F5344CB8AC3E}">
        <p14:creationId xmlns:p14="http://schemas.microsoft.com/office/powerpoint/2010/main" val="7383116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CBC7803-9206-5142-A705-44EDD7185A02}" type="slidenum">
              <a:rPr lang="en-US" smtClean="0"/>
              <a:pPr>
                <a:defRPr/>
              </a:pPr>
              <a:t>44</a:t>
            </a:fld>
            <a:endParaRPr lang="en-US"/>
          </a:p>
        </p:txBody>
      </p:sp>
    </p:spTree>
    <p:extLst>
      <p:ext uri="{BB962C8B-B14F-4D97-AF65-F5344CB8AC3E}">
        <p14:creationId xmlns:p14="http://schemas.microsoft.com/office/powerpoint/2010/main" val="38381784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Do activity two:</a:t>
            </a:r>
            <a:r>
              <a:rPr lang="en-US" b="1" baseline="0" dirty="0" smtClean="0"/>
              <a:t>  Power Imbalances today</a:t>
            </a:r>
          </a:p>
          <a:p>
            <a:r>
              <a:rPr lang="en-US" b="1" baseline="0" dirty="0" smtClean="0"/>
              <a:t>Do activity one tomorrow:  Positions and Interests</a:t>
            </a:r>
            <a:endParaRPr lang="en-US" b="1" dirty="0"/>
          </a:p>
        </p:txBody>
      </p:sp>
      <p:sp>
        <p:nvSpPr>
          <p:cNvPr id="4" name="Slide Number Placeholder 3"/>
          <p:cNvSpPr>
            <a:spLocks noGrp="1"/>
          </p:cNvSpPr>
          <p:nvPr>
            <p:ph type="sldNum" sz="quarter" idx="10"/>
          </p:nvPr>
        </p:nvSpPr>
        <p:spPr/>
        <p:txBody>
          <a:bodyPr/>
          <a:lstStyle/>
          <a:p>
            <a:pPr>
              <a:defRPr/>
            </a:pPr>
            <a:fld id="{9CBC7803-9206-5142-A705-44EDD7185A02}" type="slidenum">
              <a:rPr lang="en-US" smtClean="0"/>
              <a:pPr>
                <a:defRPr/>
              </a:pPr>
              <a:t>45</a:t>
            </a:fld>
            <a:endParaRPr lang="en-US"/>
          </a:p>
        </p:txBody>
      </p:sp>
    </p:spTree>
    <p:extLst>
      <p:ext uri="{BB962C8B-B14F-4D97-AF65-F5344CB8AC3E}">
        <p14:creationId xmlns:p14="http://schemas.microsoft.com/office/powerpoint/2010/main" val="386126358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In Handbook</a:t>
            </a:r>
          </a:p>
          <a:p>
            <a:r>
              <a:rPr lang="en-US" b="1" dirty="0" smtClean="0"/>
              <a:t>Should have done this as part of pre-institute task,</a:t>
            </a:r>
            <a:r>
              <a:rPr lang="en-US" b="1" baseline="0" dirty="0" smtClean="0"/>
              <a:t> after having watched the 13-minute webinar</a:t>
            </a:r>
            <a:endParaRPr lang="en-US" b="1" dirty="0"/>
          </a:p>
        </p:txBody>
      </p:sp>
      <p:sp>
        <p:nvSpPr>
          <p:cNvPr id="4" name="Slide Number Placeholder 3"/>
          <p:cNvSpPr>
            <a:spLocks noGrp="1"/>
          </p:cNvSpPr>
          <p:nvPr>
            <p:ph type="sldNum" sz="quarter" idx="10"/>
          </p:nvPr>
        </p:nvSpPr>
        <p:spPr/>
        <p:txBody>
          <a:bodyPr/>
          <a:lstStyle/>
          <a:p>
            <a:pPr>
              <a:defRPr/>
            </a:pPr>
            <a:fld id="{9CBC7803-9206-5142-A705-44EDD7185A02}" type="slidenum">
              <a:rPr lang="en-US" smtClean="0"/>
              <a:pPr>
                <a:defRPr/>
              </a:pPr>
              <a:t>46</a:t>
            </a:fld>
            <a:endParaRPr lang="en-US"/>
          </a:p>
        </p:txBody>
      </p:sp>
    </p:spTree>
    <p:extLst>
      <p:ext uri="{BB962C8B-B14F-4D97-AF65-F5344CB8AC3E}">
        <p14:creationId xmlns:p14="http://schemas.microsoft.com/office/powerpoint/2010/main" val="128003450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All the most successful individual interventions are built on student’s strengths, not on remediating their weaknesses</a:t>
            </a:r>
          </a:p>
          <a:p>
            <a:r>
              <a:rPr lang="en-US" b="1" dirty="0" smtClean="0"/>
              <a:t>Don’t just</a:t>
            </a:r>
            <a:r>
              <a:rPr lang="en-US" b="1" baseline="0" dirty="0" smtClean="0"/>
              <a:t> mention the positives, but truly celebrate them</a:t>
            </a:r>
          </a:p>
          <a:p>
            <a:endParaRPr lang="en-US" b="1" baseline="0" dirty="0" smtClean="0"/>
          </a:p>
          <a:p>
            <a:r>
              <a:rPr lang="en-US" b="1" baseline="0" dirty="0" smtClean="0"/>
              <a:t>Hold up </a:t>
            </a:r>
            <a:r>
              <a:rPr lang="en-US" b="1" baseline="0" dirty="0" err="1" smtClean="0"/>
              <a:t>Bx</a:t>
            </a:r>
            <a:r>
              <a:rPr lang="en-US" b="1" baseline="0" dirty="0" smtClean="0"/>
              <a:t> Support Plan and direct their attention to where this sample agenda is built in</a:t>
            </a:r>
            <a:endParaRPr lang="en-US" b="1" dirty="0"/>
          </a:p>
        </p:txBody>
      </p:sp>
      <p:sp>
        <p:nvSpPr>
          <p:cNvPr id="4" name="Slide Number Placeholder 3"/>
          <p:cNvSpPr>
            <a:spLocks noGrp="1"/>
          </p:cNvSpPr>
          <p:nvPr>
            <p:ph type="sldNum" sz="quarter" idx="10"/>
          </p:nvPr>
        </p:nvSpPr>
        <p:spPr/>
        <p:txBody>
          <a:bodyPr/>
          <a:lstStyle/>
          <a:p>
            <a:pPr>
              <a:defRPr/>
            </a:pPr>
            <a:fld id="{9CBC7803-9206-5142-A705-44EDD7185A02}" type="slidenum">
              <a:rPr lang="en-US" smtClean="0"/>
              <a:pPr>
                <a:defRPr/>
              </a:pPr>
              <a:t>47</a:t>
            </a:fld>
            <a:endParaRPr lang="en-US"/>
          </a:p>
        </p:txBody>
      </p:sp>
    </p:spTree>
    <p:extLst>
      <p:ext uri="{BB962C8B-B14F-4D97-AF65-F5344CB8AC3E}">
        <p14:creationId xmlns:p14="http://schemas.microsoft.com/office/powerpoint/2010/main" val="68020729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CBC7803-9206-5142-A705-44EDD7185A02}" type="slidenum">
              <a:rPr lang="en-US" smtClean="0"/>
              <a:pPr>
                <a:defRPr/>
              </a:pPr>
              <a:t>48</a:t>
            </a:fld>
            <a:endParaRPr lang="en-US"/>
          </a:p>
        </p:txBody>
      </p:sp>
    </p:spTree>
    <p:extLst>
      <p:ext uri="{BB962C8B-B14F-4D97-AF65-F5344CB8AC3E}">
        <p14:creationId xmlns:p14="http://schemas.microsoft.com/office/powerpoint/2010/main" val="59574751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In Workbook</a:t>
            </a:r>
            <a:endParaRPr lang="en-US" b="1" dirty="0"/>
          </a:p>
        </p:txBody>
      </p:sp>
      <p:sp>
        <p:nvSpPr>
          <p:cNvPr id="4" name="Slide Number Placeholder 3"/>
          <p:cNvSpPr>
            <a:spLocks noGrp="1"/>
          </p:cNvSpPr>
          <p:nvPr>
            <p:ph type="sldNum" sz="quarter" idx="10"/>
          </p:nvPr>
        </p:nvSpPr>
        <p:spPr/>
        <p:txBody>
          <a:bodyPr/>
          <a:lstStyle/>
          <a:p>
            <a:pPr>
              <a:defRPr/>
            </a:pPr>
            <a:fld id="{9CBC7803-9206-5142-A705-44EDD7185A02}" type="slidenum">
              <a:rPr lang="en-US" smtClean="0"/>
              <a:pPr>
                <a:defRPr/>
              </a:pPr>
              <a:t>49</a:t>
            </a:fld>
            <a:endParaRPr lang="en-US"/>
          </a:p>
        </p:txBody>
      </p:sp>
    </p:spTree>
    <p:extLst>
      <p:ext uri="{BB962C8B-B14F-4D97-AF65-F5344CB8AC3E}">
        <p14:creationId xmlns:p14="http://schemas.microsoft.com/office/powerpoint/2010/main" val="155598361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3" name="Notes Placeholder 2"/>
          <p:cNvSpPr>
            <a:spLocks noGrp="1"/>
          </p:cNvSpPr>
          <p:nvPr>
            <p:ph type="body" idx="1"/>
          </p:nvPr>
        </p:nvSpPr>
        <p:spPr/>
        <p:txBody>
          <a:bodyPr/>
          <a:lstStyle/>
          <a:p>
            <a:r>
              <a:rPr lang="en-US" dirty="0" smtClean="0"/>
              <a:t>Who are the essential people</a:t>
            </a:r>
            <a:r>
              <a:rPr lang="en-US" baseline="0" dirty="0" smtClean="0"/>
              <a:t> to have on your individual student teams?</a:t>
            </a:r>
          </a:p>
          <a:p>
            <a:r>
              <a:rPr lang="en-US" baseline="0" dirty="0" smtClean="0"/>
              <a:t>Goals to support child AS WELL AS the adults providing primary interventions with child.</a:t>
            </a:r>
            <a:endParaRPr lang="en-US" dirty="0"/>
          </a:p>
        </p:txBody>
      </p:sp>
      <p:sp>
        <p:nvSpPr>
          <p:cNvPr id="4" name="Slide Number Placeholder 3"/>
          <p:cNvSpPr>
            <a:spLocks noGrp="1"/>
          </p:cNvSpPr>
          <p:nvPr>
            <p:ph type="sldNum" sz="quarter" idx="10"/>
          </p:nvPr>
        </p:nvSpPr>
        <p:spPr/>
        <p:txBody>
          <a:bodyPr/>
          <a:lstStyle/>
          <a:p>
            <a:pPr>
              <a:defRPr/>
            </a:pPr>
            <a:fld id="{9CBC7803-9206-5142-A705-44EDD7185A02}" type="slidenum">
              <a:rPr lang="en-US" smtClean="0"/>
              <a:pPr>
                <a:defRPr/>
              </a:pPr>
              <a:t>50</a:t>
            </a:fld>
            <a:endParaRPr lang="en-US"/>
          </a:p>
        </p:txBody>
      </p:sp>
    </p:spTree>
    <p:extLst>
      <p:ext uri="{BB962C8B-B14F-4D97-AF65-F5344CB8AC3E}">
        <p14:creationId xmlns:p14="http://schemas.microsoft.com/office/powerpoint/2010/main" val="172632611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CBC7803-9206-5142-A705-44EDD7185A02}" type="slidenum">
              <a:rPr lang="en-US" smtClean="0"/>
              <a:pPr>
                <a:defRPr/>
              </a:pPr>
              <a:t>51</a:t>
            </a:fld>
            <a:endParaRPr lang="en-US"/>
          </a:p>
        </p:txBody>
      </p:sp>
    </p:spTree>
    <p:extLst>
      <p:ext uri="{BB962C8B-B14F-4D97-AF65-F5344CB8AC3E}">
        <p14:creationId xmlns:p14="http://schemas.microsoft.com/office/powerpoint/2010/main" val="95587718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CBC7803-9206-5142-A705-44EDD7185A02}" type="slidenum">
              <a:rPr lang="en-US" smtClean="0"/>
              <a:pPr>
                <a:defRPr/>
              </a:pPr>
              <a:t>52</a:t>
            </a:fld>
            <a:endParaRPr lang="en-US"/>
          </a:p>
        </p:txBody>
      </p:sp>
    </p:spTree>
    <p:extLst>
      <p:ext uri="{BB962C8B-B14F-4D97-AF65-F5344CB8AC3E}">
        <p14:creationId xmlns:p14="http://schemas.microsoft.com/office/powerpoint/2010/main" val="193843203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p:cNvSpPr>
          <p:nvPr>
            <p:ph type="sldImg"/>
          </p:nvPr>
        </p:nvSpPr>
        <p:spPr bwMode="auto">
          <a:xfrm>
            <a:off x="1257300" y="719138"/>
            <a:ext cx="48006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dirty="0">
                <a:latin typeface="Arial" charset="0"/>
                <a:ea typeface="ＭＳ Ｐゴシック" charset="0"/>
                <a:cs typeface="ＭＳ Ｐゴシック" charset="0"/>
              </a:rPr>
              <a:t>Do you have people identified?</a:t>
            </a:r>
          </a:p>
          <a:p>
            <a:pPr eaLnBrk="1" hangingPunct="1">
              <a:spcBef>
                <a:spcPct val="0"/>
              </a:spcBef>
            </a:pPr>
            <a:r>
              <a:rPr lang="en-US" b="1" dirty="0">
                <a:latin typeface="Arial" charset="0"/>
                <a:ea typeface="ＭＳ Ｐゴシック" charset="0"/>
                <a:cs typeface="ＭＳ Ｐゴシック" charset="0"/>
              </a:rPr>
              <a:t>Do they feel competent and confident?</a:t>
            </a:r>
          </a:p>
          <a:p>
            <a:pPr eaLnBrk="1" hangingPunct="1">
              <a:spcBef>
                <a:spcPct val="0"/>
              </a:spcBef>
            </a:pPr>
            <a:r>
              <a:rPr lang="en-US" b="1" dirty="0">
                <a:latin typeface="Arial" charset="0"/>
                <a:ea typeface="ＭＳ Ｐゴシック" charset="0"/>
                <a:cs typeface="ＭＳ Ｐゴシック" charset="0"/>
              </a:rPr>
              <a:t>And are they doing them?</a:t>
            </a:r>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Calibri" charset="0"/>
                <a:ea typeface="ＭＳ Ｐゴシック" charset="0"/>
                <a:cs typeface="ＭＳ Ｐゴシック" charset="0"/>
              </a:defRPr>
            </a:lvl1pPr>
            <a:lvl2pPr marL="40097626" indent="-39614320" eaLnBrk="0" hangingPunct="0">
              <a:defRPr sz="2500">
                <a:solidFill>
                  <a:schemeClr val="tx1"/>
                </a:solidFill>
                <a:latin typeface="Calibri" charset="0"/>
                <a:ea typeface="ＭＳ Ｐゴシック" charset="0"/>
              </a:defRPr>
            </a:lvl2pPr>
            <a:lvl3pPr eaLnBrk="0" hangingPunct="0">
              <a:defRPr sz="2500">
                <a:solidFill>
                  <a:schemeClr val="tx1"/>
                </a:solidFill>
                <a:latin typeface="Calibri" charset="0"/>
                <a:ea typeface="ＭＳ Ｐゴシック" charset="0"/>
              </a:defRPr>
            </a:lvl3pPr>
            <a:lvl4pPr eaLnBrk="0" hangingPunct="0">
              <a:defRPr sz="2500">
                <a:solidFill>
                  <a:schemeClr val="tx1"/>
                </a:solidFill>
                <a:latin typeface="Calibri" charset="0"/>
                <a:ea typeface="ＭＳ Ｐゴシック" charset="0"/>
              </a:defRPr>
            </a:lvl4pPr>
            <a:lvl5pPr eaLnBrk="0" hangingPunct="0">
              <a:defRPr sz="2500">
                <a:solidFill>
                  <a:schemeClr val="tx1"/>
                </a:solidFill>
                <a:latin typeface="Calibri" charset="0"/>
                <a:ea typeface="ＭＳ Ｐゴシック" charset="0"/>
              </a:defRPr>
            </a:lvl5pPr>
            <a:lvl6pPr marL="483306" eaLnBrk="0" fontAlgn="base" hangingPunct="0">
              <a:spcBef>
                <a:spcPct val="0"/>
              </a:spcBef>
              <a:spcAft>
                <a:spcPct val="0"/>
              </a:spcAft>
              <a:defRPr sz="2500">
                <a:solidFill>
                  <a:schemeClr val="tx1"/>
                </a:solidFill>
                <a:latin typeface="Calibri" charset="0"/>
                <a:ea typeface="ＭＳ Ｐゴシック" charset="0"/>
              </a:defRPr>
            </a:lvl6pPr>
            <a:lvl7pPr marL="966612" eaLnBrk="0" fontAlgn="base" hangingPunct="0">
              <a:spcBef>
                <a:spcPct val="0"/>
              </a:spcBef>
              <a:spcAft>
                <a:spcPct val="0"/>
              </a:spcAft>
              <a:defRPr sz="2500">
                <a:solidFill>
                  <a:schemeClr val="tx1"/>
                </a:solidFill>
                <a:latin typeface="Calibri" charset="0"/>
                <a:ea typeface="ＭＳ Ｐゴシック" charset="0"/>
              </a:defRPr>
            </a:lvl7pPr>
            <a:lvl8pPr marL="1449918" eaLnBrk="0" fontAlgn="base" hangingPunct="0">
              <a:spcBef>
                <a:spcPct val="0"/>
              </a:spcBef>
              <a:spcAft>
                <a:spcPct val="0"/>
              </a:spcAft>
              <a:defRPr sz="2500">
                <a:solidFill>
                  <a:schemeClr val="tx1"/>
                </a:solidFill>
                <a:latin typeface="Calibri" charset="0"/>
                <a:ea typeface="ＭＳ Ｐゴシック" charset="0"/>
              </a:defRPr>
            </a:lvl8pPr>
            <a:lvl9pPr marL="1933224" eaLnBrk="0" fontAlgn="base" hangingPunct="0">
              <a:spcBef>
                <a:spcPct val="0"/>
              </a:spcBef>
              <a:spcAft>
                <a:spcPct val="0"/>
              </a:spcAft>
              <a:defRPr sz="2500">
                <a:solidFill>
                  <a:schemeClr val="tx1"/>
                </a:solidFill>
                <a:latin typeface="Calibri" charset="0"/>
                <a:ea typeface="ＭＳ Ｐゴシック" charset="0"/>
              </a:defRPr>
            </a:lvl9pPr>
          </a:lstStyle>
          <a:p>
            <a:pPr eaLnBrk="1" hangingPunct="1"/>
            <a:fld id="{C373D923-F20F-7241-89DE-D7D25D308D7E}" type="slidenum">
              <a:rPr lang="en-US" sz="1300"/>
              <a:pPr eaLnBrk="1" hangingPunct="1"/>
              <a:t>53</a:t>
            </a:fld>
            <a:endParaRPr lang="en-US" sz="1300"/>
          </a:p>
        </p:txBody>
      </p:sp>
    </p:spTree>
    <p:extLst>
      <p:ext uri="{BB962C8B-B14F-4D97-AF65-F5344CB8AC3E}">
        <p14:creationId xmlns:p14="http://schemas.microsoft.com/office/powerpoint/2010/main" val="29584177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789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latin typeface="Calibri" charset="0"/>
                <a:ea typeface="ＭＳ Ｐゴシック" charset="0"/>
                <a:cs typeface="ＭＳ Ｐゴシック" charset="0"/>
              </a:rPr>
              <a:t>Hand out Drives now! Explain what</a:t>
            </a:r>
            <a:r>
              <a:rPr lang="ja-JP" altLang="en-US" dirty="0">
                <a:latin typeface="Calibri" charset="0"/>
                <a:ea typeface="ＭＳ Ｐゴシック" charset="0"/>
                <a:cs typeface="ＭＳ Ｐゴシック" charset="0"/>
              </a:rPr>
              <a:t>’</a:t>
            </a:r>
            <a:r>
              <a:rPr lang="en-US" altLang="ja-JP" dirty="0">
                <a:latin typeface="Calibri" charset="0"/>
                <a:ea typeface="ＭＳ Ｐゴシック" charset="0"/>
                <a:cs typeface="ＭＳ Ｐゴシック" charset="0"/>
              </a:rPr>
              <a:t>s on them</a:t>
            </a:r>
            <a:r>
              <a:rPr lang="en-US" altLang="ja-JP" dirty="0" smtClean="0">
                <a:latin typeface="Calibri" charset="0"/>
                <a:ea typeface="ＭＳ Ｐゴシック" charset="0"/>
                <a:cs typeface="ＭＳ Ｐゴシック" charset="0"/>
              </a:rPr>
              <a:t>.</a:t>
            </a:r>
            <a:r>
              <a:rPr lang="en-US" altLang="ja-JP" baseline="0" dirty="0" smtClean="0">
                <a:latin typeface="Calibri" charset="0"/>
                <a:ea typeface="ＭＳ Ｐゴシック" charset="0"/>
                <a:cs typeface="ＭＳ Ｐゴシック" charset="0"/>
              </a:rPr>
              <a:t>  They can’t keep the USB Drives but they can drag and drop materials, if needed.</a:t>
            </a:r>
            <a:endParaRPr lang="en-US" altLang="ja-JP" dirty="0">
              <a:latin typeface="Calibri" charset="0"/>
              <a:ea typeface="ＭＳ Ｐゴシック" charset="0"/>
              <a:cs typeface="ＭＳ Ｐゴシック" charset="0"/>
            </a:endParaRPr>
          </a:p>
          <a:p>
            <a:pPr eaLnBrk="1" hangingPunct="1">
              <a:spcBef>
                <a:spcPct val="0"/>
              </a:spcBef>
              <a:buFontTx/>
              <a:buAutoNum type="arabicPeriod"/>
            </a:pPr>
            <a:r>
              <a:rPr lang="en-US" dirty="0" smtClean="0">
                <a:latin typeface="Calibri" charset="0"/>
                <a:ea typeface="ＭＳ Ｐゴシック" charset="0"/>
                <a:cs typeface="ＭＳ Ｐゴシック" charset="0"/>
              </a:rPr>
              <a:t>PowerPoint</a:t>
            </a:r>
          </a:p>
          <a:p>
            <a:pPr eaLnBrk="1" hangingPunct="1">
              <a:spcBef>
                <a:spcPct val="0"/>
              </a:spcBef>
              <a:buFontTx/>
              <a:buAutoNum type="arabicPeriod"/>
            </a:pPr>
            <a:r>
              <a:rPr lang="en-US" dirty="0" smtClean="0">
                <a:latin typeface="Calibri" charset="0"/>
                <a:ea typeface="ＭＳ Ｐゴシック" charset="0"/>
                <a:cs typeface="ＭＳ Ｐゴシック" charset="0"/>
              </a:rPr>
              <a:t>Workbook</a:t>
            </a:r>
            <a:endParaRPr lang="en-US" dirty="0">
              <a:latin typeface="Calibri" charset="0"/>
              <a:ea typeface="ＭＳ Ｐゴシック" charset="0"/>
              <a:cs typeface="ＭＳ Ｐゴシック" charset="0"/>
            </a:endParaRPr>
          </a:p>
          <a:p>
            <a:pPr eaLnBrk="1" hangingPunct="1">
              <a:spcBef>
                <a:spcPct val="0"/>
              </a:spcBef>
              <a:buFontTx/>
              <a:buAutoNum type="arabicPeriod"/>
            </a:pPr>
            <a:r>
              <a:rPr lang="en-US" baseline="0" dirty="0" smtClean="0">
                <a:latin typeface="Calibri" charset="0"/>
                <a:ea typeface="ＭＳ Ｐゴシック" charset="0"/>
                <a:cs typeface="ＭＳ Ｐゴシック" charset="0"/>
              </a:rPr>
              <a:t>Materials</a:t>
            </a:r>
          </a:p>
          <a:p>
            <a:pPr eaLnBrk="1" hangingPunct="1">
              <a:spcBef>
                <a:spcPct val="0"/>
              </a:spcBef>
              <a:buFontTx/>
              <a:buAutoNum type="arabicPeriod"/>
            </a:pPr>
            <a:endParaRPr lang="en-US" dirty="0">
              <a:latin typeface="Calibri" charset="0"/>
              <a:ea typeface="ＭＳ Ｐゴシック" charset="0"/>
              <a:cs typeface="ＭＳ Ｐゴシック" charset="0"/>
            </a:endParaRPr>
          </a:p>
          <a:p>
            <a:pPr eaLnBrk="1" hangingPunct="1">
              <a:spcBef>
                <a:spcPct val="0"/>
              </a:spcBef>
              <a:buFontTx/>
              <a:buNone/>
            </a:pPr>
            <a:endParaRPr lang="en-US" dirty="0">
              <a:latin typeface="Calibri" charset="0"/>
              <a:ea typeface="ＭＳ Ｐゴシック" charset="0"/>
              <a:cs typeface="ＭＳ Ｐゴシック" charset="0"/>
            </a:endParaRPr>
          </a:p>
        </p:txBody>
      </p:sp>
      <p:sp>
        <p:nvSpPr>
          <p:cNvPr id="3789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Arial" charset="0"/>
                <a:ea typeface="ＭＳ Ｐゴシック" charset="0"/>
                <a:cs typeface="ＭＳ Ｐゴシック" charset="0"/>
              </a:defRPr>
            </a:lvl1pPr>
            <a:lvl2pPr marL="785372" indent="-302066" eaLnBrk="0" hangingPunct="0">
              <a:defRPr sz="2500">
                <a:solidFill>
                  <a:schemeClr val="tx1"/>
                </a:solidFill>
                <a:latin typeface="Arial" charset="0"/>
                <a:ea typeface="ＭＳ Ｐゴシック" charset="0"/>
              </a:defRPr>
            </a:lvl2pPr>
            <a:lvl3pPr marL="1208265" indent="-241653" eaLnBrk="0" hangingPunct="0">
              <a:defRPr sz="2500">
                <a:solidFill>
                  <a:schemeClr val="tx1"/>
                </a:solidFill>
                <a:latin typeface="Arial" charset="0"/>
                <a:ea typeface="ＭＳ Ｐゴシック" charset="0"/>
              </a:defRPr>
            </a:lvl3pPr>
            <a:lvl4pPr marL="1691571" indent="-241653" eaLnBrk="0" hangingPunct="0">
              <a:defRPr sz="2500">
                <a:solidFill>
                  <a:schemeClr val="tx1"/>
                </a:solidFill>
                <a:latin typeface="Arial" charset="0"/>
                <a:ea typeface="ＭＳ Ｐゴシック" charset="0"/>
              </a:defRPr>
            </a:lvl4pPr>
            <a:lvl5pPr marL="2174878" indent="-241653" eaLnBrk="0" hangingPunct="0">
              <a:defRPr sz="2500">
                <a:solidFill>
                  <a:schemeClr val="tx1"/>
                </a:solidFill>
                <a:latin typeface="Arial" charset="0"/>
                <a:ea typeface="ＭＳ Ｐゴシック" charset="0"/>
              </a:defRPr>
            </a:lvl5pPr>
            <a:lvl6pPr marL="2658184" indent="-241653" eaLnBrk="0" fontAlgn="base" hangingPunct="0">
              <a:spcBef>
                <a:spcPct val="0"/>
              </a:spcBef>
              <a:spcAft>
                <a:spcPct val="0"/>
              </a:spcAft>
              <a:defRPr sz="2500">
                <a:solidFill>
                  <a:schemeClr val="tx1"/>
                </a:solidFill>
                <a:latin typeface="Arial" charset="0"/>
                <a:ea typeface="ＭＳ Ｐゴシック" charset="0"/>
              </a:defRPr>
            </a:lvl6pPr>
            <a:lvl7pPr marL="3141490" indent="-241653" eaLnBrk="0" fontAlgn="base" hangingPunct="0">
              <a:spcBef>
                <a:spcPct val="0"/>
              </a:spcBef>
              <a:spcAft>
                <a:spcPct val="0"/>
              </a:spcAft>
              <a:defRPr sz="2500">
                <a:solidFill>
                  <a:schemeClr val="tx1"/>
                </a:solidFill>
                <a:latin typeface="Arial" charset="0"/>
                <a:ea typeface="ＭＳ Ｐゴシック" charset="0"/>
              </a:defRPr>
            </a:lvl7pPr>
            <a:lvl8pPr marL="3624796" indent="-241653" eaLnBrk="0" fontAlgn="base" hangingPunct="0">
              <a:spcBef>
                <a:spcPct val="0"/>
              </a:spcBef>
              <a:spcAft>
                <a:spcPct val="0"/>
              </a:spcAft>
              <a:defRPr sz="2500">
                <a:solidFill>
                  <a:schemeClr val="tx1"/>
                </a:solidFill>
                <a:latin typeface="Arial" charset="0"/>
                <a:ea typeface="ＭＳ Ｐゴシック" charset="0"/>
              </a:defRPr>
            </a:lvl8pPr>
            <a:lvl9pPr marL="4108102" indent="-241653" eaLnBrk="0" fontAlgn="base" hangingPunct="0">
              <a:spcBef>
                <a:spcPct val="0"/>
              </a:spcBef>
              <a:spcAft>
                <a:spcPct val="0"/>
              </a:spcAft>
              <a:defRPr sz="2500">
                <a:solidFill>
                  <a:schemeClr val="tx1"/>
                </a:solidFill>
                <a:latin typeface="Arial" charset="0"/>
                <a:ea typeface="ＭＳ Ｐゴシック" charset="0"/>
              </a:defRPr>
            </a:lvl9pPr>
          </a:lstStyle>
          <a:p>
            <a:pPr eaLnBrk="1" hangingPunct="1"/>
            <a:fld id="{EFCE9E1F-EDD7-5C43-99BF-13DDAC9B79EA}" type="slidenum">
              <a:rPr lang="en-US" sz="1300">
                <a:latin typeface="Calibri" charset="0"/>
              </a:rPr>
              <a:pPr eaLnBrk="1" hangingPunct="1"/>
              <a:t>7</a:t>
            </a:fld>
            <a:endParaRPr lang="en-US" sz="1300">
              <a:latin typeface="Calibri" charset="0"/>
            </a:endParaRPr>
          </a:p>
        </p:txBody>
      </p:sp>
    </p:spTree>
    <p:extLst>
      <p:ext uri="{BB962C8B-B14F-4D97-AF65-F5344CB8AC3E}">
        <p14:creationId xmlns:p14="http://schemas.microsoft.com/office/powerpoint/2010/main" val="11496250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should</a:t>
            </a:r>
            <a:r>
              <a:rPr lang="en-US" baseline="0" dirty="0" smtClean="0"/>
              <a:t> have in-house capacity for simple FBAs</a:t>
            </a:r>
            <a:endParaRPr lang="en-US" dirty="0" smtClean="0"/>
          </a:p>
          <a:p>
            <a:r>
              <a:rPr lang="en-US" dirty="0" smtClean="0"/>
              <a:t>This looks</a:t>
            </a:r>
            <a:r>
              <a:rPr lang="en-US" baseline="0" dirty="0" smtClean="0"/>
              <a:t> like a dichotomy, but is really on a continuum</a:t>
            </a:r>
          </a:p>
          <a:p>
            <a:r>
              <a:rPr lang="en-US" baseline="0" dirty="0" smtClean="0"/>
              <a:t>Know when to call in an “expert” or outside consultant</a:t>
            </a:r>
            <a:endParaRPr lang="en-US" dirty="0"/>
          </a:p>
        </p:txBody>
      </p:sp>
      <p:sp>
        <p:nvSpPr>
          <p:cNvPr id="4" name="Slide Number Placeholder 3"/>
          <p:cNvSpPr>
            <a:spLocks noGrp="1"/>
          </p:cNvSpPr>
          <p:nvPr>
            <p:ph type="sldNum" sz="quarter" idx="10"/>
          </p:nvPr>
        </p:nvSpPr>
        <p:spPr/>
        <p:txBody>
          <a:bodyPr/>
          <a:lstStyle/>
          <a:p>
            <a:pPr>
              <a:defRPr/>
            </a:pPr>
            <a:fld id="{9CBC7803-9206-5142-A705-44EDD7185A02}" type="slidenum">
              <a:rPr lang="en-US" smtClean="0"/>
              <a:pPr>
                <a:defRPr/>
              </a:pPr>
              <a:t>54</a:t>
            </a:fld>
            <a:endParaRPr lang="en-US"/>
          </a:p>
        </p:txBody>
      </p:sp>
    </p:spTree>
    <p:extLst>
      <p:ext uri="{BB962C8B-B14F-4D97-AF65-F5344CB8AC3E}">
        <p14:creationId xmlns:p14="http://schemas.microsoft.com/office/powerpoint/2010/main" val="96155982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CBC7803-9206-5142-A705-44EDD7185A02}" type="slidenum">
              <a:rPr lang="en-US" smtClean="0"/>
              <a:pPr>
                <a:defRPr/>
              </a:pPr>
              <a:t>55</a:t>
            </a:fld>
            <a:endParaRPr lang="en-US"/>
          </a:p>
        </p:txBody>
      </p:sp>
    </p:spTree>
    <p:extLst>
      <p:ext uri="{BB962C8B-B14F-4D97-AF65-F5344CB8AC3E}">
        <p14:creationId xmlns:p14="http://schemas.microsoft.com/office/powerpoint/2010/main" val="105856683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CBC7803-9206-5142-A705-44EDD7185A02}" type="slidenum">
              <a:rPr lang="en-US" smtClean="0"/>
              <a:pPr>
                <a:defRPr/>
              </a:pPr>
              <a:t>56</a:t>
            </a:fld>
            <a:endParaRPr lang="en-US"/>
          </a:p>
        </p:txBody>
      </p:sp>
    </p:spTree>
    <p:extLst>
      <p:ext uri="{BB962C8B-B14F-4D97-AF65-F5344CB8AC3E}">
        <p14:creationId xmlns:p14="http://schemas.microsoft.com/office/powerpoint/2010/main" val="258683969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Emphasize that they’re thinking about a real student but this is just practice </a:t>
            </a:r>
            <a:r>
              <a:rPr lang="en-US" b="1" dirty="0" err="1" smtClean="0"/>
              <a:t>bc</a:t>
            </a:r>
            <a:r>
              <a:rPr lang="en-US" b="1" baseline="0" dirty="0" smtClean="0"/>
              <a:t> you don’t have all the proper team members with you today</a:t>
            </a:r>
            <a:endParaRPr lang="en-US" b="1" dirty="0"/>
          </a:p>
        </p:txBody>
      </p:sp>
      <p:sp>
        <p:nvSpPr>
          <p:cNvPr id="4" name="Slide Number Placeholder 3"/>
          <p:cNvSpPr>
            <a:spLocks noGrp="1"/>
          </p:cNvSpPr>
          <p:nvPr>
            <p:ph type="sldNum" sz="quarter" idx="10"/>
          </p:nvPr>
        </p:nvSpPr>
        <p:spPr/>
        <p:txBody>
          <a:bodyPr/>
          <a:lstStyle/>
          <a:p>
            <a:pPr>
              <a:defRPr/>
            </a:pPr>
            <a:fld id="{9CBC7803-9206-5142-A705-44EDD7185A02}" type="slidenum">
              <a:rPr lang="en-US" smtClean="0"/>
              <a:pPr>
                <a:defRPr/>
              </a:pPr>
              <a:t>57</a:t>
            </a:fld>
            <a:endParaRPr lang="en-US"/>
          </a:p>
        </p:txBody>
      </p:sp>
    </p:spTree>
    <p:extLst>
      <p:ext uri="{BB962C8B-B14F-4D97-AF65-F5344CB8AC3E}">
        <p14:creationId xmlns:p14="http://schemas.microsoft.com/office/powerpoint/2010/main" val="5145520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txBox="1">
            <a:spLocks noGrp="1" noChangeArrowheads="1"/>
          </p:cNvSpPr>
          <p:nvPr/>
        </p:nvSpPr>
        <p:spPr bwMode="auto">
          <a:xfrm>
            <a:off x="4143587" y="9119474"/>
            <a:ext cx="3169920" cy="480060"/>
          </a:xfrm>
          <a:prstGeom prst="rect">
            <a:avLst/>
          </a:prstGeom>
          <a:noFill/>
          <a:ln w="9525">
            <a:noFill/>
            <a:miter lim="800000"/>
            <a:headEnd/>
            <a:tailEnd/>
          </a:ln>
        </p:spPr>
        <p:txBody>
          <a:bodyPr lIns="96661" tIns="48331" rIns="96661" bIns="48331" anchor="b">
            <a:prstTxWarp prst="textNoShape">
              <a:avLst/>
            </a:prstTxWarp>
          </a:bodyPr>
          <a:lstStyle/>
          <a:p>
            <a:pPr algn="r"/>
            <a:fld id="{259BD14B-12F4-2E4E-9353-4F577F832828}" type="slidenum">
              <a:rPr lang="en-US" sz="1300">
                <a:latin typeface="Calibri" pitchFamily="19" charset="0"/>
              </a:rPr>
              <a:pPr algn="r"/>
              <a:t>58</a:t>
            </a:fld>
            <a:endParaRPr lang="en-US" sz="1300">
              <a:latin typeface="Calibri" pitchFamily="19" charset="0"/>
            </a:endParaRPr>
          </a:p>
        </p:txBody>
      </p:sp>
      <p:sp>
        <p:nvSpPr>
          <p:cNvPr id="47107" name="Rectangle 2"/>
          <p:cNvSpPr>
            <a:spLocks noGrp="1" noRot="1" noChangeAspect="1" noChangeArrowheads="1" noTextEdit="1"/>
          </p:cNvSpPr>
          <p:nvPr>
            <p:ph type="sldImg"/>
          </p:nvPr>
        </p:nvSpPr>
        <p:spPr>
          <a:xfrm>
            <a:off x="1266825" y="727075"/>
            <a:ext cx="4781550" cy="3586163"/>
          </a:xfrm>
          <a:ln cap="flat">
            <a:solidFill>
              <a:schemeClr val="tx1"/>
            </a:solidFill>
          </a:ln>
        </p:spPr>
      </p:sp>
      <p:sp>
        <p:nvSpPr>
          <p:cNvPr id="47108" name="Rectangle 3"/>
          <p:cNvSpPr>
            <a:spLocks noGrp="1" noChangeArrowheads="1"/>
          </p:cNvSpPr>
          <p:nvPr>
            <p:ph type="body" idx="1"/>
          </p:nvPr>
        </p:nvSpPr>
        <p:spPr>
          <a:xfrm>
            <a:off x="975360" y="4560570"/>
            <a:ext cx="5364480" cy="4320540"/>
          </a:xfrm>
          <a:noFill/>
          <a:ln/>
        </p:spPr>
        <p:txBody>
          <a:bodyPr lIns="95654" tIns="46988" rIns="95654" bIns="46988"/>
          <a:lstStyle/>
          <a:p>
            <a:pPr eaLnBrk="1" hangingPunct="1">
              <a:spcBef>
                <a:spcPct val="0"/>
              </a:spcBef>
            </a:pPr>
            <a:endParaRPr lang="en-US">
              <a:latin typeface="Arial" pitchFamily="19" charset="0"/>
              <a:ea typeface="ＭＳ Ｐゴシック" pitchFamily="19" charset="-128"/>
              <a:cs typeface="ＭＳ Ｐゴシック" pitchFamily="19" charset="-128"/>
            </a:endParaRPr>
          </a:p>
        </p:txBody>
      </p:sp>
    </p:spTree>
    <p:extLst>
      <p:ext uri="{BB962C8B-B14F-4D97-AF65-F5344CB8AC3E}">
        <p14:creationId xmlns:p14="http://schemas.microsoft.com/office/powerpoint/2010/main" val="198175616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CBC7803-9206-5142-A705-44EDD7185A02}" type="slidenum">
              <a:rPr lang="en-US" smtClean="0"/>
              <a:pPr>
                <a:defRPr/>
              </a:pPr>
              <a:t>59</a:t>
            </a:fld>
            <a:endParaRPr lang="en-US"/>
          </a:p>
        </p:txBody>
      </p:sp>
    </p:spTree>
    <p:extLst>
      <p:ext uri="{BB962C8B-B14F-4D97-AF65-F5344CB8AC3E}">
        <p14:creationId xmlns:p14="http://schemas.microsoft.com/office/powerpoint/2010/main" val="98941514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CBC7803-9206-5142-A705-44EDD7185A02}" type="slidenum">
              <a:rPr lang="en-US" smtClean="0"/>
              <a:pPr>
                <a:defRPr/>
              </a:pPr>
              <a:t>60</a:t>
            </a:fld>
            <a:endParaRPr lang="en-US"/>
          </a:p>
        </p:txBody>
      </p:sp>
    </p:spTree>
    <p:extLst>
      <p:ext uri="{BB962C8B-B14F-4D97-AF65-F5344CB8AC3E}">
        <p14:creationId xmlns:p14="http://schemas.microsoft.com/office/powerpoint/2010/main" val="117369555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Jesse</a:t>
            </a:r>
            <a:endParaRPr lang="en-US" dirty="0"/>
          </a:p>
        </p:txBody>
      </p:sp>
      <p:sp>
        <p:nvSpPr>
          <p:cNvPr id="4" name="Slide Number Placeholder 3"/>
          <p:cNvSpPr>
            <a:spLocks noGrp="1"/>
          </p:cNvSpPr>
          <p:nvPr>
            <p:ph type="sldNum" sz="quarter" idx="10"/>
          </p:nvPr>
        </p:nvSpPr>
        <p:spPr/>
        <p:txBody>
          <a:bodyPr/>
          <a:lstStyle/>
          <a:p>
            <a:pPr>
              <a:defRPr/>
            </a:pPr>
            <a:fld id="{9CBC7803-9206-5142-A705-44EDD7185A02}" type="slidenum">
              <a:rPr lang="en-US" smtClean="0"/>
              <a:pPr>
                <a:defRPr/>
              </a:pPr>
              <a:t>61</a:t>
            </a:fld>
            <a:endParaRPr lang="en-US"/>
          </a:p>
        </p:txBody>
      </p:sp>
    </p:spTree>
    <p:extLst>
      <p:ext uri="{BB962C8B-B14F-4D97-AF65-F5344CB8AC3E}">
        <p14:creationId xmlns:p14="http://schemas.microsoft.com/office/powerpoint/2010/main" val="210731748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Jesse 15 minutes 10:35-10:50</a:t>
            </a:r>
          </a:p>
          <a:p>
            <a:r>
              <a:rPr lang="en-US" dirty="0" smtClean="0"/>
              <a:t>NOW BREAK</a:t>
            </a:r>
            <a:endParaRPr lang="en-US" dirty="0"/>
          </a:p>
        </p:txBody>
      </p:sp>
      <p:sp>
        <p:nvSpPr>
          <p:cNvPr id="4" name="Slide Number Placeholder 3"/>
          <p:cNvSpPr>
            <a:spLocks noGrp="1"/>
          </p:cNvSpPr>
          <p:nvPr>
            <p:ph type="sldNum" sz="quarter" idx="10"/>
          </p:nvPr>
        </p:nvSpPr>
        <p:spPr/>
        <p:txBody>
          <a:bodyPr/>
          <a:lstStyle/>
          <a:p>
            <a:pPr>
              <a:defRPr/>
            </a:pPr>
            <a:fld id="{9CBC7803-9206-5142-A705-44EDD7185A02}" type="slidenum">
              <a:rPr lang="en-US" smtClean="0"/>
              <a:pPr>
                <a:defRPr/>
              </a:pPr>
              <a:t>62</a:t>
            </a:fld>
            <a:endParaRPr lang="en-US"/>
          </a:p>
        </p:txBody>
      </p:sp>
    </p:spTree>
    <p:extLst>
      <p:ext uri="{BB962C8B-B14F-4D97-AF65-F5344CB8AC3E}">
        <p14:creationId xmlns:p14="http://schemas.microsoft.com/office/powerpoint/2010/main" val="33123178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99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900">
                <a:latin typeface="Calibri" charset="0"/>
                <a:ea typeface="ＭＳ Ｐゴシック" charset="0"/>
                <a:cs typeface="ＭＳ Ｐゴシック" charset="0"/>
              </a:rPr>
              <a:t>Why – consistent response for students and staff</a:t>
            </a:r>
          </a:p>
          <a:p>
            <a:endParaRPr lang="en-US" sz="1900">
              <a:latin typeface="Calibri" charset="0"/>
              <a:ea typeface="ＭＳ Ｐゴシック" charset="0"/>
              <a:cs typeface="ＭＳ Ｐゴシック" charset="0"/>
            </a:endParaRPr>
          </a:p>
          <a:p>
            <a:r>
              <a:rPr lang="en-US" sz="1900">
                <a:latin typeface="Calibri" charset="0"/>
                <a:ea typeface="ＭＳ Ｐゴシック" charset="0"/>
                <a:cs typeface="ＭＳ Ｐゴシック" charset="0"/>
              </a:rPr>
              <a:t>Clearly articulated plan and framework</a:t>
            </a:r>
          </a:p>
          <a:p>
            <a:endParaRPr lang="en-US" sz="1900">
              <a:latin typeface="Calibri" charset="0"/>
              <a:ea typeface="ＭＳ Ｐゴシック" charset="0"/>
              <a:cs typeface="ＭＳ Ｐゴシック" charset="0"/>
            </a:endParaRPr>
          </a:p>
          <a:p>
            <a:r>
              <a:rPr lang="en-US" sz="1900">
                <a:latin typeface="Calibri" charset="0"/>
                <a:ea typeface="ＭＳ Ｐゴシック" charset="0"/>
                <a:cs typeface="ＭＳ Ｐゴシック" charset="0"/>
              </a:rPr>
              <a:t>Review of data to demonstrate success and challenges</a:t>
            </a:r>
          </a:p>
        </p:txBody>
      </p:sp>
      <p:sp>
        <p:nvSpPr>
          <p:cNvPr id="3993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Arial" charset="0"/>
                <a:ea typeface="ＭＳ Ｐゴシック" charset="0"/>
                <a:cs typeface="ＭＳ Ｐゴシック" charset="0"/>
              </a:defRPr>
            </a:lvl1pPr>
            <a:lvl2pPr marL="785372" indent="-302066" eaLnBrk="0" hangingPunct="0">
              <a:defRPr sz="2500">
                <a:solidFill>
                  <a:schemeClr val="tx1"/>
                </a:solidFill>
                <a:latin typeface="Arial" charset="0"/>
                <a:ea typeface="ＭＳ Ｐゴシック" charset="0"/>
              </a:defRPr>
            </a:lvl2pPr>
            <a:lvl3pPr marL="1208265" indent="-241653" eaLnBrk="0" hangingPunct="0">
              <a:defRPr sz="2500">
                <a:solidFill>
                  <a:schemeClr val="tx1"/>
                </a:solidFill>
                <a:latin typeface="Arial" charset="0"/>
                <a:ea typeface="ＭＳ Ｐゴシック" charset="0"/>
              </a:defRPr>
            </a:lvl3pPr>
            <a:lvl4pPr marL="1691571" indent="-241653" eaLnBrk="0" hangingPunct="0">
              <a:defRPr sz="2500">
                <a:solidFill>
                  <a:schemeClr val="tx1"/>
                </a:solidFill>
                <a:latin typeface="Arial" charset="0"/>
                <a:ea typeface="ＭＳ Ｐゴシック" charset="0"/>
              </a:defRPr>
            </a:lvl4pPr>
            <a:lvl5pPr marL="2174878" indent="-241653" eaLnBrk="0" hangingPunct="0">
              <a:defRPr sz="2500">
                <a:solidFill>
                  <a:schemeClr val="tx1"/>
                </a:solidFill>
                <a:latin typeface="Arial" charset="0"/>
                <a:ea typeface="ＭＳ Ｐゴシック" charset="0"/>
              </a:defRPr>
            </a:lvl5pPr>
            <a:lvl6pPr marL="2658184" indent="-241653" eaLnBrk="0" fontAlgn="base" hangingPunct="0">
              <a:spcBef>
                <a:spcPct val="0"/>
              </a:spcBef>
              <a:spcAft>
                <a:spcPct val="0"/>
              </a:spcAft>
              <a:defRPr sz="2500">
                <a:solidFill>
                  <a:schemeClr val="tx1"/>
                </a:solidFill>
                <a:latin typeface="Arial" charset="0"/>
                <a:ea typeface="ＭＳ Ｐゴシック" charset="0"/>
              </a:defRPr>
            </a:lvl6pPr>
            <a:lvl7pPr marL="3141490" indent="-241653" eaLnBrk="0" fontAlgn="base" hangingPunct="0">
              <a:spcBef>
                <a:spcPct val="0"/>
              </a:spcBef>
              <a:spcAft>
                <a:spcPct val="0"/>
              </a:spcAft>
              <a:defRPr sz="2500">
                <a:solidFill>
                  <a:schemeClr val="tx1"/>
                </a:solidFill>
                <a:latin typeface="Arial" charset="0"/>
                <a:ea typeface="ＭＳ Ｐゴシック" charset="0"/>
              </a:defRPr>
            </a:lvl7pPr>
            <a:lvl8pPr marL="3624796" indent="-241653" eaLnBrk="0" fontAlgn="base" hangingPunct="0">
              <a:spcBef>
                <a:spcPct val="0"/>
              </a:spcBef>
              <a:spcAft>
                <a:spcPct val="0"/>
              </a:spcAft>
              <a:defRPr sz="2500">
                <a:solidFill>
                  <a:schemeClr val="tx1"/>
                </a:solidFill>
                <a:latin typeface="Arial" charset="0"/>
                <a:ea typeface="ＭＳ Ｐゴシック" charset="0"/>
              </a:defRPr>
            </a:lvl8pPr>
            <a:lvl9pPr marL="4108102" indent="-241653" eaLnBrk="0" fontAlgn="base" hangingPunct="0">
              <a:spcBef>
                <a:spcPct val="0"/>
              </a:spcBef>
              <a:spcAft>
                <a:spcPct val="0"/>
              </a:spcAft>
              <a:defRPr sz="2500">
                <a:solidFill>
                  <a:schemeClr val="tx1"/>
                </a:solidFill>
                <a:latin typeface="Arial" charset="0"/>
                <a:ea typeface="ＭＳ Ｐゴシック" charset="0"/>
              </a:defRPr>
            </a:lvl9pPr>
          </a:lstStyle>
          <a:p>
            <a:pPr defTabSz="966612" eaLnBrk="1" hangingPunct="1"/>
            <a:fld id="{66ED9B8E-5FB9-9144-B779-B8E0CE9EB0E6}" type="slidenum">
              <a:rPr lang="en-US" sz="1300">
                <a:solidFill>
                  <a:srgbClr val="000000"/>
                </a:solidFill>
                <a:latin typeface="Calibri" charset="0"/>
              </a:rPr>
              <a:pPr defTabSz="966612" eaLnBrk="1" hangingPunct="1"/>
              <a:t>8</a:t>
            </a:fld>
            <a:endParaRPr lang="en-US" sz="1300">
              <a:solidFill>
                <a:srgbClr val="000000"/>
              </a:solidFill>
              <a:latin typeface="Calibri" charset="0"/>
            </a:endParaRPr>
          </a:p>
        </p:txBody>
      </p:sp>
    </p:spTree>
    <p:extLst>
      <p:ext uri="{BB962C8B-B14F-4D97-AF65-F5344CB8AC3E}">
        <p14:creationId xmlns:p14="http://schemas.microsoft.com/office/powerpoint/2010/main" val="9526175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Arial" charset="0"/>
                <a:ea typeface="ＭＳ Ｐゴシック" charset="0"/>
                <a:cs typeface="ＭＳ Ｐゴシック" charset="0"/>
              </a:defRPr>
            </a:lvl1pPr>
            <a:lvl2pPr marL="785372" indent="-302066" eaLnBrk="0" hangingPunct="0">
              <a:defRPr sz="2500">
                <a:solidFill>
                  <a:schemeClr val="tx1"/>
                </a:solidFill>
                <a:latin typeface="Arial" charset="0"/>
                <a:ea typeface="ＭＳ Ｐゴシック" charset="0"/>
              </a:defRPr>
            </a:lvl2pPr>
            <a:lvl3pPr marL="1208265" indent="-241653" eaLnBrk="0" hangingPunct="0">
              <a:defRPr sz="2500">
                <a:solidFill>
                  <a:schemeClr val="tx1"/>
                </a:solidFill>
                <a:latin typeface="Arial" charset="0"/>
                <a:ea typeface="ＭＳ Ｐゴシック" charset="0"/>
              </a:defRPr>
            </a:lvl3pPr>
            <a:lvl4pPr marL="1691571" indent="-241653" eaLnBrk="0" hangingPunct="0">
              <a:defRPr sz="2500">
                <a:solidFill>
                  <a:schemeClr val="tx1"/>
                </a:solidFill>
                <a:latin typeface="Arial" charset="0"/>
                <a:ea typeface="ＭＳ Ｐゴシック" charset="0"/>
              </a:defRPr>
            </a:lvl4pPr>
            <a:lvl5pPr marL="2174878" indent="-241653" eaLnBrk="0" hangingPunct="0">
              <a:defRPr sz="2500">
                <a:solidFill>
                  <a:schemeClr val="tx1"/>
                </a:solidFill>
                <a:latin typeface="Arial" charset="0"/>
                <a:ea typeface="ＭＳ Ｐゴシック" charset="0"/>
              </a:defRPr>
            </a:lvl5pPr>
            <a:lvl6pPr marL="2658184" indent="-241653" eaLnBrk="0" fontAlgn="base" hangingPunct="0">
              <a:spcBef>
                <a:spcPct val="0"/>
              </a:spcBef>
              <a:spcAft>
                <a:spcPct val="0"/>
              </a:spcAft>
              <a:defRPr sz="2500">
                <a:solidFill>
                  <a:schemeClr val="tx1"/>
                </a:solidFill>
                <a:latin typeface="Arial" charset="0"/>
                <a:ea typeface="ＭＳ Ｐゴシック" charset="0"/>
              </a:defRPr>
            </a:lvl6pPr>
            <a:lvl7pPr marL="3141490" indent="-241653" eaLnBrk="0" fontAlgn="base" hangingPunct="0">
              <a:spcBef>
                <a:spcPct val="0"/>
              </a:spcBef>
              <a:spcAft>
                <a:spcPct val="0"/>
              </a:spcAft>
              <a:defRPr sz="2500">
                <a:solidFill>
                  <a:schemeClr val="tx1"/>
                </a:solidFill>
                <a:latin typeface="Arial" charset="0"/>
                <a:ea typeface="ＭＳ Ｐゴシック" charset="0"/>
              </a:defRPr>
            </a:lvl7pPr>
            <a:lvl8pPr marL="3624796" indent="-241653" eaLnBrk="0" fontAlgn="base" hangingPunct="0">
              <a:spcBef>
                <a:spcPct val="0"/>
              </a:spcBef>
              <a:spcAft>
                <a:spcPct val="0"/>
              </a:spcAft>
              <a:defRPr sz="2500">
                <a:solidFill>
                  <a:schemeClr val="tx1"/>
                </a:solidFill>
                <a:latin typeface="Arial" charset="0"/>
                <a:ea typeface="ＭＳ Ｐゴシック" charset="0"/>
              </a:defRPr>
            </a:lvl8pPr>
            <a:lvl9pPr marL="4108102" indent="-241653" eaLnBrk="0" fontAlgn="base" hangingPunct="0">
              <a:spcBef>
                <a:spcPct val="0"/>
              </a:spcBef>
              <a:spcAft>
                <a:spcPct val="0"/>
              </a:spcAft>
              <a:defRPr sz="2500">
                <a:solidFill>
                  <a:schemeClr val="tx1"/>
                </a:solidFill>
                <a:latin typeface="Arial" charset="0"/>
                <a:ea typeface="ＭＳ Ｐゴシック" charset="0"/>
              </a:defRPr>
            </a:lvl9pPr>
          </a:lstStyle>
          <a:p>
            <a:pPr eaLnBrk="1" hangingPunct="1"/>
            <a:fld id="{5B8C1DF9-C19F-344A-BB89-EDF1BBFA15D3}" type="slidenum">
              <a:rPr lang="en-US" sz="1300">
                <a:latin typeface="Times" charset="0"/>
              </a:rPr>
              <a:pPr eaLnBrk="1" hangingPunct="1"/>
              <a:t>10</a:t>
            </a:fld>
            <a:endParaRPr lang="en-US" sz="1300">
              <a:latin typeface="Times" charset="0"/>
            </a:endParaRPr>
          </a:p>
        </p:txBody>
      </p:sp>
      <p:sp>
        <p:nvSpPr>
          <p:cNvPr id="4505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505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dirty="0">
                <a:latin typeface="Times" charset="0"/>
                <a:ea typeface="ＭＳ Ｐゴシック" charset="0"/>
                <a:cs typeface="ＭＳ Ｐゴシック" charset="0"/>
              </a:rPr>
              <a:t>This is to convey that teams are all in different phases of implementation. There is always work to be accomplished in each part of the training.  If you are a team that is just starting out, you will need to make your plan.  If you have already completed some of these actions, how will you make them more effective.  If you are fully implemented, the work is to make it part of your school culture as deeply as possible.  Teams may want to focus on - How do you reach out to families?  Mental </a:t>
            </a:r>
            <a:r>
              <a:rPr lang="en-US" b="1" dirty="0" err="1">
                <a:latin typeface="Times" charset="0"/>
                <a:ea typeface="ＭＳ Ｐゴシック" charset="0"/>
                <a:cs typeface="ＭＳ Ｐゴシック" charset="0"/>
              </a:rPr>
              <a:t>heatlh</a:t>
            </a:r>
            <a:r>
              <a:rPr lang="en-US" b="1" dirty="0">
                <a:latin typeface="Times" charset="0"/>
                <a:ea typeface="ＭＳ Ｐゴシック" charset="0"/>
                <a:cs typeface="ＭＳ Ｐゴシック" charset="0"/>
              </a:rPr>
              <a:t>?  Other community resources?</a:t>
            </a:r>
          </a:p>
        </p:txBody>
      </p:sp>
    </p:spTree>
    <p:extLst>
      <p:ext uri="{BB962C8B-B14F-4D97-AF65-F5344CB8AC3E}">
        <p14:creationId xmlns:p14="http://schemas.microsoft.com/office/powerpoint/2010/main" val="4006607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CBC7803-9206-5142-A705-44EDD7185A02}" type="slidenum">
              <a:rPr lang="en-US" smtClean="0"/>
              <a:pPr>
                <a:defRPr/>
              </a:pPr>
              <a:t>11</a:t>
            </a:fld>
            <a:endParaRPr lang="en-US"/>
          </a:p>
        </p:txBody>
      </p:sp>
    </p:spTree>
    <p:extLst>
      <p:ext uri="{BB962C8B-B14F-4D97-AF65-F5344CB8AC3E}">
        <p14:creationId xmlns:p14="http://schemas.microsoft.com/office/powerpoint/2010/main" val="10439624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CBC7803-9206-5142-A705-44EDD7185A02}" type="slidenum">
              <a:rPr lang="en-US" smtClean="0"/>
              <a:pPr>
                <a:defRPr/>
              </a:pPr>
              <a:t>12</a:t>
            </a:fld>
            <a:endParaRPr lang="en-US"/>
          </a:p>
        </p:txBody>
      </p:sp>
    </p:spTree>
    <p:extLst>
      <p:ext uri="{BB962C8B-B14F-4D97-AF65-F5344CB8AC3E}">
        <p14:creationId xmlns:p14="http://schemas.microsoft.com/office/powerpoint/2010/main" val="8815721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 Id="rId3"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5.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 Id="rId3" Type="http://schemas.openxmlformats.org/officeDocument/2006/relationships/image" Target="../media/image3.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 y="1371618"/>
            <a:ext cx="6019800" cy="1927225"/>
          </a:xfrm>
        </p:spPr>
        <p:txBody>
          <a:bodyPr anchor="b">
            <a:noAutofit/>
          </a:bodyPr>
          <a:lstStyle>
            <a:lvl1pPr algn="l">
              <a:defRPr sz="5400" cap="none" baseline="0">
                <a:solidFill>
                  <a:srgbClr val="FF0000"/>
                </a:solidFill>
              </a:defRPr>
            </a:lvl1pPr>
          </a:lstStyle>
          <a:p>
            <a:r>
              <a:rPr lang="en-US" dirty="0" smtClean="0"/>
              <a:t>Title</a:t>
            </a:r>
            <a:endParaRPr lang="en-US" dirty="0"/>
          </a:p>
        </p:txBody>
      </p:sp>
      <p:sp>
        <p:nvSpPr>
          <p:cNvPr id="3" name="Subtitle 2"/>
          <p:cNvSpPr>
            <a:spLocks noGrp="1"/>
          </p:cNvSpPr>
          <p:nvPr>
            <p:ph type="subTitle" idx="1" hasCustomPrompt="1"/>
          </p:nvPr>
        </p:nvSpPr>
        <p:spPr>
          <a:xfrm>
            <a:off x="152400" y="3505200"/>
            <a:ext cx="69342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Subtitle</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solidFill>
                  <a:srgbClr val="24603B"/>
                </a:solidFill>
              </a:defRPr>
            </a:lvl1pPr>
          </a:lstStyle>
          <a:p>
            <a:pPr>
              <a:defRPr/>
            </a:pPr>
            <a:fld id="{0FFA4CA2-3002-A349-9747-D12CF850C123}" type="slidenum">
              <a:rPr lang="en-US" smtClean="0"/>
              <a:pPr>
                <a:defRPr/>
              </a:pPr>
              <a:t>‹#›</a:t>
            </a:fld>
            <a:endParaRPr lang="en-US"/>
          </a:p>
        </p:txBody>
      </p:sp>
    </p:spTree>
    <p:extLst>
      <p:ext uri="{BB962C8B-B14F-4D97-AF65-F5344CB8AC3E}">
        <p14:creationId xmlns:p14="http://schemas.microsoft.com/office/powerpoint/2010/main" val="25114804"/>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0AF1CB6-945C-A248-B8FF-7E0EB06567FB}" type="slidenum">
              <a:rPr lang="en-US"/>
              <a:pPr>
                <a:defRPr/>
              </a:pPr>
              <a:t>‹#›</a:t>
            </a:fld>
            <a:endParaRPr lang="en-US"/>
          </a:p>
        </p:txBody>
      </p:sp>
    </p:spTree>
    <p:extLst>
      <p:ext uri="{BB962C8B-B14F-4D97-AF65-F5344CB8AC3E}">
        <p14:creationId xmlns:p14="http://schemas.microsoft.com/office/powerpoint/2010/main" val="2186830771"/>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DEC1321-4797-DD44-AA96-D32B87515419}" type="slidenum">
              <a:rPr lang="en-US"/>
              <a:pPr>
                <a:defRPr/>
              </a:pPr>
              <a:t>‹#›</a:t>
            </a:fld>
            <a:endParaRPr lang="en-US"/>
          </a:p>
        </p:txBody>
      </p:sp>
    </p:spTree>
    <p:extLst>
      <p:ext uri="{BB962C8B-B14F-4D97-AF65-F5344CB8AC3E}">
        <p14:creationId xmlns:p14="http://schemas.microsoft.com/office/powerpoint/2010/main" val="2770255167"/>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 y="1371613"/>
            <a:ext cx="6019800" cy="1927225"/>
          </a:xfrm>
        </p:spPr>
        <p:txBody>
          <a:bodyPr anchor="b">
            <a:noAutofit/>
          </a:bodyPr>
          <a:lstStyle>
            <a:lvl1pPr algn="l">
              <a:defRPr sz="5400" b="1" cap="none" baseline="0">
                <a:latin typeface="Century Gothic"/>
                <a:cs typeface="Century Gothic"/>
              </a:defRPr>
            </a:lvl1pPr>
          </a:lstStyle>
          <a:p>
            <a:r>
              <a:rPr lang="en-US" dirty="0" smtClean="0"/>
              <a:t>Title</a:t>
            </a:r>
            <a:endParaRPr lang="en-US" dirty="0"/>
          </a:p>
        </p:txBody>
      </p:sp>
      <p:sp>
        <p:nvSpPr>
          <p:cNvPr id="3" name="Subtitle 2"/>
          <p:cNvSpPr>
            <a:spLocks noGrp="1"/>
          </p:cNvSpPr>
          <p:nvPr>
            <p:ph type="subTitle" idx="1" hasCustomPrompt="1"/>
          </p:nvPr>
        </p:nvSpPr>
        <p:spPr>
          <a:xfrm>
            <a:off x="152400" y="3505200"/>
            <a:ext cx="6934200" cy="1752600"/>
          </a:xfrm>
        </p:spPr>
        <p:txBody>
          <a:bodyPr/>
          <a:lstStyle>
            <a:lvl1pPr marL="0" indent="0" algn="l">
              <a:buNone/>
              <a:defRPr>
                <a:solidFill>
                  <a:schemeClr val="tx1">
                    <a:lumMod val="75000"/>
                    <a:lumOff val="25000"/>
                  </a:schemeClr>
                </a:solidFill>
                <a:latin typeface="Century Gothic"/>
                <a:cs typeface="Century Gothic"/>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Subtitle</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FFA4CA2-3002-A349-9747-D12CF850C123}" type="slidenum">
              <a:rPr lang="en-US"/>
              <a:pPr>
                <a:defRPr/>
              </a:pPr>
              <a:t>‹#›</a:t>
            </a:fld>
            <a:endParaRPr lang="en-US"/>
          </a:p>
        </p:txBody>
      </p:sp>
      <p:sp>
        <p:nvSpPr>
          <p:cNvPr id="9" name="Isosceles Triangle 8"/>
          <p:cNvSpPr/>
          <p:nvPr userDrawn="1"/>
        </p:nvSpPr>
        <p:spPr>
          <a:xfrm>
            <a:off x="4267200" y="-736600"/>
            <a:ext cx="6858000" cy="7620000"/>
          </a:xfrm>
          <a:prstGeom prst="triangle">
            <a:avLst/>
          </a:prstGeom>
          <a:solidFill>
            <a:srgbClr val="CC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Gill Sans MT"/>
            </a:endParaRPr>
          </a:p>
        </p:txBody>
      </p:sp>
    </p:spTree>
    <p:extLst>
      <p:ext uri="{BB962C8B-B14F-4D97-AF65-F5344CB8AC3E}">
        <p14:creationId xmlns:p14="http://schemas.microsoft.com/office/powerpoint/2010/main" val="2770508392"/>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Rectangle 7"/>
          <p:cNvSpPr/>
          <p:nvPr userDrawn="1"/>
        </p:nvSpPr>
        <p:spPr>
          <a:xfrm>
            <a:off x="-76200" y="279400"/>
            <a:ext cx="7696200" cy="1117600"/>
          </a:xfrm>
          <a:prstGeom prst="rect">
            <a:avLst/>
          </a:prstGeom>
          <a:solidFill>
            <a:srgbClr val="CC00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Gill Sans MT"/>
            </a:endParaRPr>
          </a:p>
        </p:txBody>
      </p:sp>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B8A6976-B012-014F-9037-824B84090AAD}" type="slidenum">
              <a:rPr lang="en-US"/>
              <a:pPr>
                <a:defRPr/>
              </a:pPr>
              <a:t>‹#›</a:t>
            </a:fld>
            <a:endParaRPr lang="en-US"/>
          </a:p>
        </p:txBody>
      </p:sp>
    </p:spTree>
    <p:extLst>
      <p:ext uri="{BB962C8B-B14F-4D97-AF65-F5344CB8AC3E}">
        <p14:creationId xmlns:p14="http://schemas.microsoft.com/office/powerpoint/2010/main" val="1466252247"/>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cxnSp>
        <p:nvCxnSpPr>
          <p:cNvPr id="4" name="Straight Connector 3"/>
          <p:cNvCxnSpPr/>
          <p:nvPr/>
        </p:nvCxnSpPr>
        <p:spPr>
          <a:xfrm>
            <a:off x="731838" y="4598989"/>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22313" y="2362201"/>
            <a:ext cx="7772400" cy="2200275"/>
          </a:xfrm>
        </p:spPr>
        <p:txBody>
          <a:bodyPr anchor="b"/>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5"/>
            <a:ext cx="7772400" cy="1500187"/>
          </a:xfrm>
        </p:spPr>
        <p:txBody>
          <a:bodyPr>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84E2386-0E23-8642-8F3D-C1A868E751BF}" type="slidenum">
              <a:rPr lang="en-US"/>
              <a:pPr>
                <a:defRPr/>
              </a:pPr>
              <a:t>‹#›</a:t>
            </a:fld>
            <a:endParaRPr lang="en-US"/>
          </a:p>
        </p:txBody>
      </p:sp>
    </p:spTree>
    <p:extLst>
      <p:ext uri="{BB962C8B-B14F-4D97-AF65-F5344CB8AC3E}">
        <p14:creationId xmlns:p14="http://schemas.microsoft.com/office/powerpoint/2010/main" val="380152403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9" name="Rectangle 8"/>
          <p:cNvSpPr/>
          <p:nvPr userDrawn="1"/>
        </p:nvSpPr>
        <p:spPr>
          <a:xfrm>
            <a:off x="0" y="279400"/>
            <a:ext cx="7620000" cy="1097280"/>
          </a:xfrm>
          <a:prstGeom prst="rect">
            <a:avLst/>
          </a:prstGeom>
          <a:solidFill>
            <a:srgbClr val="CC0000"/>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solidFill>
                <a:srgbClr val="FFFFFF"/>
              </a:solidFill>
              <a:latin typeface="Gill Sans MT"/>
            </a:endParaRPr>
          </a:p>
        </p:txBody>
      </p:sp>
      <p:sp>
        <p:nvSpPr>
          <p:cNvPr id="2" name="Title 1"/>
          <p:cNvSpPr>
            <a:spLocks noGrp="1"/>
          </p:cNvSpPr>
          <p:nvPr>
            <p:ph type="title"/>
          </p:nvPr>
        </p:nvSpPr>
        <p:spPr/>
        <p:txBody>
          <a:bodyPr/>
          <a:lstStyle>
            <a:lvl1pPr>
              <a:defRPr>
                <a:solidFill>
                  <a:srgbClr val="FFFFFF"/>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2AA9534-23F2-7C46-BAA5-2A1F4F60D078}" type="slidenum">
              <a:rPr lang="en-US"/>
              <a:pPr>
                <a:defRPr/>
              </a:pPr>
              <a:t>‹#›</a:t>
            </a:fld>
            <a:endParaRPr lang="en-US"/>
          </a:p>
        </p:txBody>
      </p:sp>
    </p:spTree>
    <p:extLst>
      <p:ext uri="{BB962C8B-B14F-4D97-AF65-F5344CB8AC3E}">
        <p14:creationId xmlns:p14="http://schemas.microsoft.com/office/powerpoint/2010/main" val="3403737672"/>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rot="5400000">
            <a:off x="2218541" y="4045745"/>
            <a:ext cx="470852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1"/>
            <a:ext cx="3931920" cy="639763"/>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1"/>
            <a:ext cx="3931920" cy="639763"/>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6"/>
          <p:cNvSpPr>
            <a:spLocks noGrp="1"/>
          </p:cNvSpPr>
          <p:nvPr>
            <p:ph type="dt" sz="half" idx="10"/>
          </p:nvPr>
        </p:nvSpPr>
        <p:spPr/>
        <p:txBody>
          <a:bodyPr/>
          <a:lstStyle>
            <a:lvl1pPr>
              <a:defRPr/>
            </a:lvl1pPr>
          </a:lstStyle>
          <a:p>
            <a:pPr>
              <a:defRPr/>
            </a:pPr>
            <a:endParaRPr lang="en-US"/>
          </a:p>
        </p:txBody>
      </p:sp>
      <p:sp>
        <p:nvSpPr>
          <p:cNvPr id="9" name="Footer Placeholder 7"/>
          <p:cNvSpPr>
            <a:spLocks noGrp="1"/>
          </p:cNvSpPr>
          <p:nvPr>
            <p:ph type="ftr" sz="quarter" idx="11"/>
          </p:nvPr>
        </p:nvSpPr>
        <p:spPr/>
        <p:txBody>
          <a:bodyPr/>
          <a:lstStyle>
            <a:lvl1pPr>
              <a:defRPr/>
            </a:lvl1pPr>
          </a:lstStyle>
          <a:p>
            <a:pPr>
              <a:defRPr/>
            </a:pPr>
            <a:endParaRPr lang="en-US"/>
          </a:p>
        </p:txBody>
      </p:sp>
      <p:sp>
        <p:nvSpPr>
          <p:cNvPr id="10" name="Slide Number Placeholder 8"/>
          <p:cNvSpPr>
            <a:spLocks noGrp="1"/>
          </p:cNvSpPr>
          <p:nvPr>
            <p:ph type="sldNum" sz="quarter" idx="12"/>
          </p:nvPr>
        </p:nvSpPr>
        <p:spPr/>
        <p:txBody>
          <a:bodyPr/>
          <a:lstStyle>
            <a:lvl1pPr>
              <a:defRPr/>
            </a:lvl1pPr>
          </a:lstStyle>
          <a:p>
            <a:pPr>
              <a:defRPr/>
            </a:pPr>
            <a:fld id="{689B5BF3-1DAA-954B-896A-756DB062EAA7}" type="slidenum">
              <a:rPr lang="en-US"/>
              <a:pPr>
                <a:defRPr/>
              </a:pPr>
              <a:t>‹#›</a:t>
            </a:fld>
            <a:endParaRPr lang="en-US"/>
          </a:p>
        </p:txBody>
      </p:sp>
    </p:spTree>
    <p:extLst>
      <p:ext uri="{BB962C8B-B14F-4D97-AF65-F5344CB8AC3E}">
        <p14:creationId xmlns:p14="http://schemas.microsoft.com/office/powerpoint/2010/main" val="1811357625"/>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395F9ED2-7B12-A04C-8976-A1F5FD46CD64}" type="slidenum">
              <a:rPr lang="en-US"/>
              <a:pPr>
                <a:defRPr/>
              </a:pPr>
              <a:t>‹#›</a:t>
            </a:fld>
            <a:endParaRPr lang="en-US"/>
          </a:p>
        </p:txBody>
      </p:sp>
    </p:spTree>
    <p:extLst>
      <p:ext uri="{BB962C8B-B14F-4D97-AF65-F5344CB8AC3E}">
        <p14:creationId xmlns:p14="http://schemas.microsoft.com/office/powerpoint/2010/main" val="1131206705"/>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70B1245E-E6D5-7E4D-9BDA-3DF6BE411CEF}" type="slidenum">
              <a:rPr lang="en-US"/>
              <a:pPr>
                <a:defRPr/>
              </a:pPr>
              <a:t>‹#›</a:t>
            </a:fld>
            <a:endParaRPr lang="en-US"/>
          </a:p>
        </p:txBody>
      </p:sp>
    </p:spTree>
    <p:extLst>
      <p:ext uri="{BB962C8B-B14F-4D97-AF65-F5344CB8AC3E}">
        <p14:creationId xmlns:p14="http://schemas.microsoft.com/office/powerpoint/2010/main" val="78630392"/>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4"/>
          <p:cNvCxnSpPr/>
          <p:nvPr/>
        </p:nvCxnSpPr>
        <p:spPr>
          <a:xfrm rot="5400000">
            <a:off x="-13494" y="3580607"/>
            <a:ext cx="557847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66"/>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CCCA383B-3E4C-6B4C-8744-F9A2CF45E671}" type="slidenum">
              <a:rPr lang="en-US"/>
              <a:pPr>
                <a:defRPr/>
              </a:pPr>
              <a:t>‹#›</a:t>
            </a:fld>
            <a:endParaRPr lang="en-US"/>
          </a:p>
        </p:txBody>
      </p:sp>
    </p:spTree>
    <p:extLst>
      <p:ext uri="{BB962C8B-B14F-4D97-AF65-F5344CB8AC3E}">
        <p14:creationId xmlns:p14="http://schemas.microsoft.com/office/powerpoint/2010/main" val="3991837987"/>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Rectangle 7"/>
          <p:cNvSpPr/>
          <p:nvPr userDrawn="1"/>
        </p:nvSpPr>
        <p:spPr>
          <a:xfrm>
            <a:off x="-76200" y="279400"/>
            <a:ext cx="7696200" cy="1117600"/>
          </a:xfrm>
          <a:prstGeom prst="rect">
            <a:avLst/>
          </a:prstGeom>
          <a:solidFill>
            <a:srgbClr val="FF00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lvl1pPr>
              <a:defRPr b="1" i="0">
                <a:solidFill>
                  <a:schemeClr val="bg1"/>
                </a:solidFill>
                <a:latin typeface="Century Gothic"/>
                <a:cs typeface="Century Gothic"/>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Century Gothic"/>
                <a:cs typeface="Century Gothic"/>
              </a:defRPr>
            </a:lvl1pPr>
            <a:lvl2pPr>
              <a:defRPr>
                <a:latin typeface="Century Gothic"/>
                <a:cs typeface="Century Gothic"/>
              </a:defRPr>
            </a:lvl2pPr>
            <a:lvl3pPr>
              <a:defRPr>
                <a:latin typeface="Century Gothic"/>
                <a:cs typeface="Century Gothic"/>
              </a:defRPr>
            </a:lvl3pPr>
            <a:lvl4pPr>
              <a:defRPr>
                <a:latin typeface="Century Gothic"/>
                <a:cs typeface="Century Gothic"/>
              </a:defRPr>
            </a:lvl4pPr>
            <a:lvl5pPr>
              <a:defRPr>
                <a:latin typeface="Century Gothic"/>
                <a:cs typeface="Century Gothi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B8A6976-B012-014F-9037-824B84090AAD}" type="slidenum">
              <a:rPr lang="en-US"/>
              <a:pPr>
                <a:defRPr/>
              </a:pPr>
              <a:t>‹#›</a:t>
            </a:fld>
            <a:endParaRPr lang="en-US"/>
          </a:p>
        </p:txBody>
      </p:sp>
      <p:pic>
        <p:nvPicPr>
          <p:cNvPr id="9" name="Picture 8" descr="CDCI LOGO greenonly.pdf"/>
          <p:cNvPicPr>
            <a:picLocks noChangeAspect="1"/>
          </p:cNvPicPr>
          <p:nvPr userDrawn="1"/>
        </p:nvPicPr>
        <p:blipFill rotWithShape="1">
          <a:blip r:embed="rId2">
            <a:extLst>
              <a:ext uri="{28A0092B-C50C-407E-A947-70E740481C1C}">
                <a14:useLocalDpi xmlns:a14="http://schemas.microsoft.com/office/drawing/2010/main" val="0"/>
              </a:ext>
            </a:extLst>
          </a:blip>
          <a:srcRect l="22569" t="26736" r="21180" b="44861"/>
          <a:stretch/>
        </p:blipFill>
        <p:spPr>
          <a:xfrm>
            <a:off x="7315200" y="5818025"/>
            <a:ext cx="1752600" cy="963793"/>
          </a:xfrm>
          <a:prstGeom prst="rect">
            <a:avLst/>
          </a:prstGeom>
        </p:spPr>
      </p:pic>
      <p:pic>
        <p:nvPicPr>
          <p:cNvPr id="10" name="Picture 8"/>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6424" y="6096001"/>
            <a:ext cx="2951585" cy="704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83233593"/>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96AAC4C-7B16-2A46-A8CF-B982E667102A}" type="slidenum">
              <a:rPr lang="en-US"/>
              <a:pPr>
                <a:defRPr/>
              </a:pPr>
              <a:t>‹#›</a:t>
            </a:fld>
            <a:endParaRPr lang="en-US"/>
          </a:p>
        </p:txBody>
      </p:sp>
    </p:spTree>
    <p:extLst>
      <p:ext uri="{BB962C8B-B14F-4D97-AF65-F5344CB8AC3E}">
        <p14:creationId xmlns:p14="http://schemas.microsoft.com/office/powerpoint/2010/main" val="530759734"/>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0AF1CB6-945C-A248-B8FF-7E0EB06567FB}" type="slidenum">
              <a:rPr lang="en-US"/>
              <a:pPr>
                <a:defRPr/>
              </a:pPr>
              <a:t>‹#›</a:t>
            </a:fld>
            <a:endParaRPr lang="en-US"/>
          </a:p>
        </p:txBody>
      </p:sp>
    </p:spTree>
    <p:extLst>
      <p:ext uri="{BB962C8B-B14F-4D97-AF65-F5344CB8AC3E}">
        <p14:creationId xmlns:p14="http://schemas.microsoft.com/office/powerpoint/2010/main" val="2647188768"/>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DEC1321-4797-DD44-AA96-D32B87515419}" type="slidenum">
              <a:rPr lang="en-US"/>
              <a:pPr>
                <a:defRPr/>
              </a:pPr>
              <a:t>‹#›</a:t>
            </a:fld>
            <a:endParaRPr lang="en-US"/>
          </a:p>
        </p:txBody>
      </p:sp>
    </p:spTree>
    <p:extLst>
      <p:ext uri="{BB962C8B-B14F-4D97-AF65-F5344CB8AC3E}">
        <p14:creationId xmlns:p14="http://schemas.microsoft.com/office/powerpoint/2010/main" val="3958773131"/>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716B94D-BFF1-4840-A690-3F01E02282FD}" type="datetimeFigureOut">
              <a:rPr lang="en-US">
                <a:solidFill>
                  <a:prstClr val="black">
                    <a:tint val="75000"/>
                  </a:prstClr>
                </a:solidFill>
                <a:latin typeface="Calibri"/>
              </a:rPr>
              <a:pPr/>
              <a:t>6/10/16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6F9C360D-4983-AD4B-98CA-048632CC9E08}" type="slidenum">
              <a:rPr lang="en-US">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6404141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16B94D-BFF1-4840-A690-3F01E02282FD}" type="datetimeFigureOut">
              <a:rPr lang="en-US">
                <a:solidFill>
                  <a:prstClr val="black">
                    <a:tint val="75000"/>
                  </a:prstClr>
                </a:solidFill>
                <a:latin typeface="Calibri"/>
              </a:rPr>
              <a:pPr/>
              <a:t>6/10/16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6F9C360D-4983-AD4B-98CA-048632CC9E08}" type="slidenum">
              <a:rPr lang="en-US">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7897550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716B94D-BFF1-4840-A690-3F01E02282FD}" type="datetimeFigureOut">
              <a:rPr lang="en-US">
                <a:solidFill>
                  <a:prstClr val="black">
                    <a:tint val="75000"/>
                  </a:prstClr>
                </a:solidFill>
                <a:latin typeface="Calibri"/>
              </a:rPr>
              <a:pPr/>
              <a:t>6/10/16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6F9C360D-4983-AD4B-98CA-048632CC9E08}" type="slidenum">
              <a:rPr lang="en-US">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6489508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716B94D-BFF1-4840-A690-3F01E02282FD}" type="datetimeFigureOut">
              <a:rPr lang="en-US">
                <a:solidFill>
                  <a:prstClr val="black">
                    <a:tint val="75000"/>
                  </a:prstClr>
                </a:solidFill>
                <a:latin typeface="Calibri"/>
              </a:rPr>
              <a:pPr/>
              <a:t>6/10/16</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6F9C360D-4983-AD4B-98CA-048632CC9E08}" type="slidenum">
              <a:rPr lang="en-US">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7887752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716B94D-BFF1-4840-A690-3F01E02282FD}" type="datetimeFigureOut">
              <a:rPr lang="en-US">
                <a:solidFill>
                  <a:prstClr val="black">
                    <a:tint val="75000"/>
                  </a:prstClr>
                </a:solidFill>
                <a:latin typeface="Calibri"/>
              </a:rPr>
              <a:pPr/>
              <a:t>6/10/16</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6F9C360D-4983-AD4B-98CA-048632CC9E08}" type="slidenum">
              <a:rPr lang="en-US">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0713768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716B94D-BFF1-4840-A690-3F01E02282FD}" type="datetimeFigureOut">
              <a:rPr lang="en-US">
                <a:solidFill>
                  <a:prstClr val="black">
                    <a:tint val="75000"/>
                  </a:prstClr>
                </a:solidFill>
                <a:latin typeface="Calibri"/>
              </a:rPr>
              <a:pPr/>
              <a:t>6/10/16</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6F9C360D-4983-AD4B-98CA-048632CC9E08}" type="slidenum">
              <a:rPr lang="en-US">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37215191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16B94D-BFF1-4840-A690-3F01E02282FD}" type="datetimeFigureOut">
              <a:rPr lang="en-US">
                <a:solidFill>
                  <a:prstClr val="black">
                    <a:tint val="75000"/>
                  </a:prstClr>
                </a:solidFill>
                <a:latin typeface="Calibri"/>
              </a:rPr>
              <a:pPr/>
              <a:t>6/10/16</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6F9C360D-4983-AD4B-98CA-048632CC9E08}" type="slidenum">
              <a:rPr lang="en-US">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102866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cxnSp>
        <p:nvCxnSpPr>
          <p:cNvPr id="4" name="Straight Connector 3"/>
          <p:cNvCxnSpPr/>
          <p:nvPr/>
        </p:nvCxnSpPr>
        <p:spPr>
          <a:xfrm>
            <a:off x="731838" y="4598989"/>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22313" y="2362201"/>
            <a:ext cx="7772400" cy="2200275"/>
          </a:xfrm>
        </p:spPr>
        <p:txBody>
          <a:bodyPr anchor="b"/>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5"/>
            <a:ext cx="7772400" cy="1500187"/>
          </a:xfrm>
        </p:spPr>
        <p:txBody>
          <a:bodyPr>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84E2386-0E23-8642-8F3D-C1A868E751BF}" type="slidenum">
              <a:rPr lang="en-US"/>
              <a:pPr>
                <a:defRPr/>
              </a:pPr>
              <a:t>‹#›</a:t>
            </a:fld>
            <a:endParaRPr lang="en-US"/>
          </a:p>
        </p:txBody>
      </p:sp>
    </p:spTree>
    <p:extLst>
      <p:ext uri="{BB962C8B-B14F-4D97-AF65-F5344CB8AC3E}">
        <p14:creationId xmlns:p14="http://schemas.microsoft.com/office/powerpoint/2010/main" val="366509626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716B94D-BFF1-4840-A690-3F01E02282FD}" type="datetimeFigureOut">
              <a:rPr lang="en-US">
                <a:solidFill>
                  <a:prstClr val="black">
                    <a:tint val="75000"/>
                  </a:prstClr>
                </a:solidFill>
                <a:latin typeface="Calibri"/>
              </a:rPr>
              <a:pPr/>
              <a:t>6/10/16</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6F9C360D-4983-AD4B-98CA-048632CC9E08}" type="slidenum">
              <a:rPr lang="en-US">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54700013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716B94D-BFF1-4840-A690-3F01E02282FD}" type="datetimeFigureOut">
              <a:rPr lang="en-US">
                <a:solidFill>
                  <a:prstClr val="black">
                    <a:tint val="75000"/>
                  </a:prstClr>
                </a:solidFill>
                <a:latin typeface="Calibri"/>
              </a:rPr>
              <a:pPr/>
              <a:t>6/10/16</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6F9C360D-4983-AD4B-98CA-048632CC9E08}" type="slidenum">
              <a:rPr lang="en-US">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5000516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16B94D-BFF1-4840-A690-3F01E02282FD}" type="datetimeFigureOut">
              <a:rPr lang="en-US">
                <a:solidFill>
                  <a:prstClr val="black">
                    <a:tint val="75000"/>
                  </a:prstClr>
                </a:solidFill>
                <a:latin typeface="Calibri"/>
              </a:rPr>
              <a:pPr/>
              <a:t>6/10/16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6F9C360D-4983-AD4B-98CA-048632CC9E08}" type="slidenum">
              <a:rPr lang="en-US">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87599017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16B94D-BFF1-4840-A690-3F01E02282FD}" type="datetimeFigureOut">
              <a:rPr lang="en-US">
                <a:solidFill>
                  <a:prstClr val="black">
                    <a:tint val="75000"/>
                  </a:prstClr>
                </a:solidFill>
                <a:latin typeface="Calibri"/>
              </a:rPr>
              <a:pPr/>
              <a:t>6/10/16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6F9C360D-4983-AD4B-98CA-048632CC9E08}" type="slidenum">
              <a:rPr lang="en-US">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9860893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bg>
      <p:bgPr>
        <a:gradFill rotWithShape="1">
          <a:gsLst>
            <a:gs pos="0">
              <a:srgbClr val="FFFFFF"/>
            </a:gs>
            <a:gs pos="10001">
              <a:srgbClr val="FFFFFF"/>
            </a:gs>
            <a:gs pos="100000">
              <a:srgbClr val="FF0000"/>
            </a:gs>
          </a:gsLst>
          <a:lin ang="16500000"/>
        </a:gradFill>
        <a:effectLst/>
      </p:bgPr>
    </p:bg>
    <p:spTree>
      <p:nvGrpSpPr>
        <p:cNvPr id="1" name=""/>
        <p:cNvGrpSpPr/>
        <p:nvPr/>
      </p:nvGrpSpPr>
      <p:grpSpPr>
        <a:xfrm>
          <a:off x="0" y="0"/>
          <a:ext cx="0" cy="0"/>
          <a:chOff x="0" y="0"/>
          <a:chExt cx="0" cy="0"/>
        </a:xfrm>
      </p:grpSpPr>
      <p:pic>
        <p:nvPicPr>
          <p:cNvPr id="4" name="Picture 4" descr="BEST 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08325" y="4073525"/>
            <a:ext cx="3048000" cy="269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453546"/>
            <a:ext cx="7772400" cy="1470025"/>
          </a:xfrm>
          <a:noFill/>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462325" y="2583294"/>
            <a:ext cx="6400800" cy="1205188"/>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pPr>
              <a:defRPr/>
            </a:pPr>
            <a:fld id="{5572CBB4-5170-3742-AD07-B955D12A0DE4}" type="datetime1">
              <a:rPr lang="en-US"/>
              <a:pPr>
                <a:defRPr/>
              </a:pPr>
              <a:t>6/10/16</a:t>
            </a:fld>
            <a:endParaRPr lang="en-US"/>
          </a:p>
        </p:txBody>
      </p:sp>
      <p:sp>
        <p:nvSpPr>
          <p:cNvPr id="6" name="Footer Placeholder 4"/>
          <p:cNvSpPr>
            <a:spLocks noGrp="1"/>
          </p:cNvSpPr>
          <p:nvPr>
            <p:ph type="ftr" sz="quarter" idx="11"/>
          </p:nvPr>
        </p:nvSpPr>
        <p:spPr/>
        <p:txBody>
          <a:bodyPr rtlCol="0"/>
          <a:lstStyle>
            <a:lvl1pPr fontAlgn="auto">
              <a:spcBef>
                <a:spcPts val="0"/>
              </a:spcBef>
              <a:spcAft>
                <a:spcPts val="0"/>
              </a:spcAft>
              <a:defRPr>
                <a:solidFill>
                  <a:schemeClr val="tx1">
                    <a:tint val="75000"/>
                  </a:schemeClr>
                </a:solidFill>
                <a:latin typeface="+mn-lt"/>
                <a:ea typeface="+mn-ea"/>
                <a:cs typeface="+mn-cs"/>
              </a:defRPr>
            </a:lvl1pPr>
          </a:lstStyle>
          <a:p>
            <a:pPr>
              <a:defRPr/>
            </a:pPr>
            <a:endParaRPr lang="en-US">
              <a:solidFill>
                <a:prstClr val="black">
                  <a:tint val="75000"/>
                </a:prstClr>
              </a:solidFill>
              <a:latin typeface="Calibri"/>
            </a:endParaRPr>
          </a:p>
        </p:txBody>
      </p:sp>
      <p:sp>
        <p:nvSpPr>
          <p:cNvPr id="7"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898989"/>
                </a:solidFill>
                <a:latin typeface="Calibri" charset="0"/>
                <a:ea typeface="ＭＳ Ｐゴシック" charset="0"/>
                <a:cs typeface="ＭＳ Ｐゴシック" charset="0"/>
              </a:defRPr>
            </a:lvl1pPr>
          </a:lstStyle>
          <a:p>
            <a:pPr>
              <a:defRPr/>
            </a:pPr>
            <a:fld id="{25995A1E-ED7F-2741-A5F2-AC923B49C38F}" type="slidenum">
              <a:rPr lang="en-US"/>
              <a:pPr>
                <a:defRPr/>
              </a:pPr>
              <a:t>‹#›</a:t>
            </a:fld>
            <a:endParaRPr lang="en-US"/>
          </a:p>
        </p:txBody>
      </p:sp>
    </p:spTree>
    <p:extLst>
      <p:ext uri="{BB962C8B-B14F-4D97-AF65-F5344CB8AC3E}">
        <p14:creationId xmlns:p14="http://schemas.microsoft.com/office/powerpoint/2010/main" val="349136611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06B00DF-7E2F-3D4F-9E54-C3A915314CEA}" type="datetime1">
              <a:rPr lang="en-US"/>
              <a:pPr>
                <a:defRPr/>
              </a:pPr>
              <a:t>6/10/16</a:t>
            </a:fld>
            <a:endParaRPr lang="en-US"/>
          </a:p>
        </p:txBody>
      </p:sp>
      <p:sp>
        <p:nvSpPr>
          <p:cNvPr id="5" name="Footer Placeholder 4"/>
          <p:cNvSpPr>
            <a:spLocks noGrp="1"/>
          </p:cNvSpPr>
          <p:nvPr>
            <p:ph type="ftr" sz="quarter" idx="11"/>
          </p:nvPr>
        </p:nvSpPr>
        <p:spPr/>
        <p:txBody>
          <a:bodyPr rtlCol="0"/>
          <a:lstStyle>
            <a:lvl1pPr fontAlgn="auto">
              <a:spcBef>
                <a:spcPts val="0"/>
              </a:spcBef>
              <a:spcAft>
                <a:spcPts val="0"/>
              </a:spcAft>
              <a:defRPr>
                <a:solidFill>
                  <a:schemeClr val="tx1">
                    <a:tint val="75000"/>
                  </a:schemeClr>
                </a:solidFill>
                <a:latin typeface="+mn-lt"/>
                <a:ea typeface="+mn-ea"/>
                <a:cs typeface="+mn-cs"/>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898989"/>
                </a:solidFill>
                <a:latin typeface="Calibri" charset="0"/>
                <a:ea typeface="ＭＳ Ｐゴシック" charset="0"/>
                <a:cs typeface="ＭＳ Ｐゴシック" charset="0"/>
              </a:defRPr>
            </a:lvl1pPr>
          </a:lstStyle>
          <a:p>
            <a:pPr>
              <a:defRPr/>
            </a:pPr>
            <a:fld id="{80DC55F5-C621-AF4D-90AF-DDCF7B4C9EE9}" type="slidenum">
              <a:rPr lang="en-US"/>
              <a:pPr>
                <a:defRPr/>
              </a:pPr>
              <a:t>‹#›</a:t>
            </a:fld>
            <a:endParaRPr lang="en-US"/>
          </a:p>
        </p:txBody>
      </p:sp>
    </p:spTree>
    <p:extLst>
      <p:ext uri="{BB962C8B-B14F-4D97-AF65-F5344CB8AC3E}">
        <p14:creationId xmlns:p14="http://schemas.microsoft.com/office/powerpoint/2010/main" val="169689145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69349B8-D887-BE4A-A361-E16F22176CE6}" type="datetime1">
              <a:rPr lang="en-US"/>
              <a:pPr>
                <a:defRPr/>
              </a:pPr>
              <a:t>6/10/16</a:t>
            </a:fld>
            <a:endParaRPr lang="en-US"/>
          </a:p>
        </p:txBody>
      </p:sp>
      <p:sp>
        <p:nvSpPr>
          <p:cNvPr id="5" name="Footer Placeholder 4"/>
          <p:cNvSpPr>
            <a:spLocks noGrp="1"/>
          </p:cNvSpPr>
          <p:nvPr>
            <p:ph type="ftr" sz="quarter" idx="11"/>
          </p:nvPr>
        </p:nvSpPr>
        <p:spPr/>
        <p:txBody>
          <a:bodyPr rtlCol="0"/>
          <a:lstStyle>
            <a:lvl1pPr fontAlgn="auto">
              <a:spcBef>
                <a:spcPts val="0"/>
              </a:spcBef>
              <a:spcAft>
                <a:spcPts val="0"/>
              </a:spcAft>
              <a:defRPr>
                <a:solidFill>
                  <a:schemeClr val="tx1">
                    <a:tint val="75000"/>
                  </a:schemeClr>
                </a:solidFill>
                <a:latin typeface="+mn-lt"/>
                <a:ea typeface="+mn-ea"/>
                <a:cs typeface="+mn-cs"/>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898989"/>
                </a:solidFill>
                <a:latin typeface="Calibri" charset="0"/>
                <a:ea typeface="ＭＳ Ｐゴシック" charset="0"/>
                <a:cs typeface="ＭＳ Ｐゴシック" charset="0"/>
              </a:defRPr>
            </a:lvl1pPr>
          </a:lstStyle>
          <a:p>
            <a:pPr>
              <a:defRPr/>
            </a:pPr>
            <a:fld id="{19419528-9FF7-3840-935E-B25A726447D9}" type="slidenum">
              <a:rPr lang="en-US"/>
              <a:pPr>
                <a:defRPr/>
              </a:pPr>
              <a:t>‹#›</a:t>
            </a:fld>
            <a:endParaRPr lang="en-US"/>
          </a:p>
        </p:txBody>
      </p:sp>
    </p:spTree>
    <p:extLst>
      <p:ext uri="{BB962C8B-B14F-4D97-AF65-F5344CB8AC3E}">
        <p14:creationId xmlns:p14="http://schemas.microsoft.com/office/powerpoint/2010/main" val="274439872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411100A4-A71E-6747-A6D5-F266A4697D51}" type="datetime1">
              <a:rPr lang="en-US"/>
              <a:pPr>
                <a:defRPr/>
              </a:pPr>
              <a:t>6/10/16</a:t>
            </a:fld>
            <a:endParaRPr lang="en-US"/>
          </a:p>
        </p:txBody>
      </p:sp>
      <p:sp>
        <p:nvSpPr>
          <p:cNvPr id="6" name="Footer Placeholder 5"/>
          <p:cNvSpPr>
            <a:spLocks noGrp="1"/>
          </p:cNvSpPr>
          <p:nvPr>
            <p:ph type="ftr" sz="quarter" idx="11"/>
          </p:nvPr>
        </p:nvSpPr>
        <p:spPr/>
        <p:txBody>
          <a:bodyPr rtlCol="0"/>
          <a:lstStyle>
            <a:lvl1pPr fontAlgn="auto">
              <a:spcBef>
                <a:spcPts val="0"/>
              </a:spcBef>
              <a:spcAft>
                <a:spcPts val="0"/>
              </a:spcAft>
              <a:defRPr>
                <a:solidFill>
                  <a:schemeClr val="tx1">
                    <a:tint val="75000"/>
                  </a:schemeClr>
                </a:solidFill>
                <a:latin typeface="+mn-lt"/>
                <a:ea typeface="+mn-ea"/>
                <a:cs typeface="+mn-cs"/>
              </a:defRPr>
            </a:lvl1pPr>
          </a:lstStyle>
          <a:p>
            <a:pPr>
              <a:defRPr/>
            </a:pPr>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898989"/>
                </a:solidFill>
                <a:latin typeface="Calibri" charset="0"/>
                <a:ea typeface="ＭＳ Ｐゴシック" charset="0"/>
                <a:cs typeface="ＭＳ Ｐゴシック" charset="0"/>
              </a:defRPr>
            </a:lvl1pPr>
          </a:lstStyle>
          <a:p>
            <a:pPr>
              <a:defRPr/>
            </a:pPr>
            <a:fld id="{9071FD02-2562-124A-A38D-B739058A923A}" type="slidenum">
              <a:rPr lang="en-US"/>
              <a:pPr>
                <a:defRPr/>
              </a:pPr>
              <a:t>‹#›</a:t>
            </a:fld>
            <a:endParaRPr lang="en-US"/>
          </a:p>
        </p:txBody>
      </p:sp>
    </p:spTree>
    <p:extLst>
      <p:ext uri="{BB962C8B-B14F-4D97-AF65-F5344CB8AC3E}">
        <p14:creationId xmlns:p14="http://schemas.microsoft.com/office/powerpoint/2010/main" val="295391038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fld id="{90FE04CD-4C25-934F-9130-8AA52EAAFE9A}" type="datetime1">
              <a:rPr lang="en-US"/>
              <a:pPr>
                <a:defRPr/>
              </a:pPr>
              <a:t>6/10/16</a:t>
            </a:fld>
            <a:endParaRPr lang="en-US"/>
          </a:p>
        </p:txBody>
      </p:sp>
      <p:sp>
        <p:nvSpPr>
          <p:cNvPr id="8" name="Footer Placeholder 7"/>
          <p:cNvSpPr>
            <a:spLocks noGrp="1"/>
          </p:cNvSpPr>
          <p:nvPr>
            <p:ph type="ftr" sz="quarter" idx="11"/>
          </p:nvPr>
        </p:nvSpPr>
        <p:spPr/>
        <p:txBody>
          <a:bodyPr rtlCol="0"/>
          <a:lstStyle>
            <a:lvl1pPr fontAlgn="auto">
              <a:spcBef>
                <a:spcPts val="0"/>
              </a:spcBef>
              <a:spcAft>
                <a:spcPts val="0"/>
              </a:spcAft>
              <a:defRPr>
                <a:solidFill>
                  <a:schemeClr val="tx1">
                    <a:tint val="75000"/>
                  </a:schemeClr>
                </a:solidFill>
                <a:latin typeface="+mn-lt"/>
                <a:ea typeface="+mn-ea"/>
                <a:cs typeface="+mn-cs"/>
              </a:defRPr>
            </a:lvl1pPr>
          </a:lstStyle>
          <a:p>
            <a:pPr>
              <a:defRPr/>
            </a:pPr>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898989"/>
                </a:solidFill>
                <a:latin typeface="Calibri" charset="0"/>
                <a:ea typeface="ＭＳ Ｐゴシック" charset="0"/>
                <a:cs typeface="ＭＳ Ｐゴシック" charset="0"/>
              </a:defRPr>
            </a:lvl1pPr>
          </a:lstStyle>
          <a:p>
            <a:pPr>
              <a:defRPr/>
            </a:pPr>
            <a:fld id="{C0A873FF-AA8E-6A4D-895F-1E3901812B5E}" type="slidenum">
              <a:rPr lang="en-US"/>
              <a:pPr>
                <a:defRPr/>
              </a:pPr>
              <a:t>‹#›</a:t>
            </a:fld>
            <a:endParaRPr lang="en-US"/>
          </a:p>
        </p:txBody>
      </p:sp>
    </p:spTree>
    <p:extLst>
      <p:ext uri="{BB962C8B-B14F-4D97-AF65-F5344CB8AC3E}">
        <p14:creationId xmlns:p14="http://schemas.microsoft.com/office/powerpoint/2010/main" val="285252413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DF96DAE9-ECC4-9A41-BB13-0B1FE8CEB4CD}" type="datetime1">
              <a:rPr lang="en-US"/>
              <a:pPr>
                <a:defRPr/>
              </a:pPr>
              <a:t>6/10/16</a:t>
            </a:fld>
            <a:endParaRPr lang="en-US"/>
          </a:p>
        </p:txBody>
      </p:sp>
      <p:sp>
        <p:nvSpPr>
          <p:cNvPr id="4" name="Footer Placeholder 3"/>
          <p:cNvSpPr>
            <a:spLocks noGrp="1"/>
          </p:cNvSpPr>
          <p:nvPr>
            <p:ph type="ftr" sz="quarter" idx="11"/>
          </p:nvPr>
        </p:nvSpPr>
        <p:spPr/>
        <p:txBody>
          <a:bodyPr rtlCol="0"/>
          <a:lstStyle>
            <a:lvl1pPr fontAlgn="auto">
              <a:spcBef>
                <a:spcPts val="0"/>
              </a:spcBef>
              <a:spcAft>
                <a:spcPts val="0"/>
              </a:spcAft>
              <a:defRPr>
                <a:solidFill>
                  <a:schemeClr val="tx1">
                    <a:tint val="75000"/>
                  </a:schemeClr>
                </a:solidFill>
                <a:latin typeface="+mn-lt"/>
                <a:ea typeface="+mn-ea"/>
                <a:cs typeface="+mn-cs"/>
              </a:defRPr>
            </a:lvl1pPr>
          </a:lstStyle>
          <a:p>
            <a:pPr>
              <a:defRPr/>
            </a:pPr>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898989"/>
                </a:solidFill>
                <a:latin typeface="Calibri" charset="0"/>
                <a:ea typeface="ＭＳ Ｐゴシック" charset="0"/>
                <a:cs typeface="ＭＳ Ｐゴシック" charset="0"/>
              </a:defRPr>
            </a:lvl1pPr>
          </a:lstStyle>
          <a:p>
            <a:pPr>
              <a:defRPr/>
            </a:pPr>
            <a:fld id="{E6DE2542-7A4A-494E-8940-FBEF4849850F}" type="slidenum">
              <a:rPr lang="en-US"/>
              <a:pPr>
                <a:defRPr/>
              </a:pPr>
              <a:t>‹#›</a:t>
            </a:fld>
            <a:endParaRPr lang="en-US"/>
          </a:p>
        </p:txBody>
      </p:sp>
    </p:spTree>
    <p:extLst>
      <p:ext uri="{BB962C8B-B14F-4D97-AF65-F5344CB8AC3E}">
        <p14:creationId xmlns:p14="http://schemas.microsoft.com/office/powerpoint/2010/main" val="26554324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9" name="Rectangle 8"/>
          <p:cNvSpPr/>
          <p:nvPr userDrawn="1"/>
        </p:nvSpPr>
        <p:spPr>
          <a:xfrm>
            <a:off x="0" y="279400"/>
            <a:ext cx="7620000" cy="1097280"/>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solidFill>
                <a:srgbClr val="FFFFFF"/>
              </a:solidFill>
            </a:endParaRPr>
          </a:p>
        </p:txBody>
      </p:sp>
      <p:sp>
        <p:nvSpPr>
          <p:cNvPr id="2" name="Title 1"/>
          <p:cNvSpPr>
            <a:spLocks noGrp="1"/>
          </p:cNvSpPr>
          <p:nvPr>
            <p:ph type="title"/>
          </p:nvPr>
        </p:nvSpPr>
        <p:spPr/>
        <p:txBody>
          <a:bodyPr/>
          <a:lstStyle>
            <a:lvl1pPr>
              <a:defRPr>
                <a:solidFill>
                  <a:srgbClr val="FFFFFF"/>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solidFill>
                  <a:srgbClr val="24603B"/>
                </a:solidFill>
              </a:defRPr>
            </a:lvl1pPr>
          </a:lstStyle>
          <a:p>
            <a:pPr>
              <a:defRPr/>
            </a:pPr>
            <a:fld id="{52AA9534-23F2-7C46-BAA5-2A1F4F60D078}" type="slidenum">
              <a:rPr lang="en-US" smtClean="0"/>
              <a:pPr>
                <a:defRPr/>
              </a:pPr>
              <a:t>‹#›</a:t>
            </a:fld>
            <a:endParaRPr lang="en-US" dirty="0"/>
          </a:p>
        </p:txBody>
      </p:sp>
      <p:pic>
        <p:nvPicPr>
          <p:cNvPr id="10" name="Picture 9" descr="CDCI LOGO greenonly.pdf"/>
          <p:cNvPicPr>
            <a:picLocks noChangeAspect="1"/>
          </p:cNvPicPr>
          <p:nvPr userDrawn="1"/>
        </p:nvPicPr>
        <p:blipFill rotWithShape="1">
          <a:blip r:embed="rId2">
            <a:extLst>
              <a:ext uri="{28A0092B-C50C-407E-A947-70E740481C1C}">
                <a14:useLocalDpi xmlns:a14="http://schemas.microsoft.com/office/drawing/2010/main" val="0"/>
              </a:ext>
            </a:extLst>
          </a:blip>
          <a:srcRect l="22569" t="26736" r="21180" b="44861"/>
          <a:stretch/>
        </p:blipFill>
        <p:spPr>
          <a:xfrm>
            <a:off x="7315200" y="5818025"/>
            <a:ext cx="1752600" cy="963793"/>
          </a:xfrm>
          <a:prstGeom prst="rect">
            <a:avLst/>
          </a:prstGeom>
        </p:spPr>
      </p:pic>
      <p:pic>
        <p:nvPicPr>
          <p:cNvPr id="11" name="Picture 8"/>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6424" y="6096001"/>
            <a:ext cx="2951585" cy="704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7671253"/>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D56AF607-8BE3-AB42-AB99-867EDCE4C025}" type="datetime1">
              <a:rPr lang="en-US"/>
              <a:pPr>
                <a:defRPr/>
              </a:pPr>
              <a:t>6/10/16</a:t>
            </a:fld>
            <a:endParaRPr lang="en-US"/>
          </a:p>
        </p:txBody>
      </p:sp>
      <p:sp>
        <p:nvSpPr>
          <p:cNvPr id="3" name="Footer Placeholder 2"/>
          <p:cNvSpPr>
            <a:spLocks noGrp="1"/>
          </p:cNvSpPr>
          <p:nvPr>
            <p:ph type="ftr" sz="quarter" idx="11"/>
          </p:nvPr>
        </p:nvSpPr>
        <p:spPr/>
        <p:txBody>
          <a:bodyPr rtlCol="0"/>
          <a:lstStyle>
            <a:lvl1pPr fontAlgn="auto">
              <a:spcBef>
                <a:spcPts val="0"/>
              </a:spcBef>
              <a:spcAft>
                <a:spcPts val="0"/>
              </a:spcAft>
              <a:defRPr>
                <a:solidFill>
                  <a:schemeClr val="tx1">
                    <a:tint val="75000"/>
                  </a:schemeClr>
                </a:solidFill>
                <a:latin typeface="+mn-lt"/>
                <a:ea typeface="+mn-ea"/>
                <a:cs typeface="+mn-cs"/>
              </a:defRPr>
            </a:lvl1pPr>
          </a:lstStyle>
          <a:p>
            <a:pPr>
              <a:defRPr/>
            </a:pPr>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898989"/>
                </a:solidFill>
                <a:latin typeface="Calibri" charset="0"/>
                <a:ea typeface="ＭＳ Ｐゴシック" charset="0"/>
                <a:cs typeface="ＭＳ Ｐゴシック" charset="0"/>
              </a:defRPr>
            </a:lvl1pPr>
          </a:lstStyle>
          <a:p>
            <a:pPr>
              <a:defRPr/>
            </a:pPr>
            <a:fld id="{13506B6C-77F8-1142-889E-24A2D32BA84C}" type="slidenum">
              <a:rPr lang="en-US"/>
              <a:pPr>
                <a:defRPr/>
              </a:pPr>
              <a:t>‹#›</a:t>
            </a:fld>
            <a:endParaRPr lang="en-US"/>
          </a:p>
        </p:txBody>
      </p:sp>
    </p:spTree>
    <p:extLst>
      <p:ext uri="{BB962C8B-B14F-4D97-AF65-F5344CB8AC3E}">
        <p14:creationId xmlns:p14="http://schemas.microsoft.com/office/powerpoint/2010/main" val="206535550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BEA3BB52-FFE1-AA49-BCDF-E2CC728DB5DB}" type="datetime1">
              <a:rPr lang="en-US"/>
              <a:pPr>
                <a:defRPr/>
              </a:pPr>
              <a:t>6/10/16</a:t>
            </a:fld>
            <a:endParaRPr lang="en-US"/>
          </a:p>
        </p:txBody>
      </p:sp>
      <p:sp>
        <p:nvSpPr>
          <p:cNvPr id="6" name="Footer Placeholder 5"/>
          <p:cNvSpPr>
            <a:spLocks noGrp="1"/>
          </p:cNvSpPr>
          <p:nvPr>
            <p:ph type="ftr" sz="quarter" idx="11"/>
          </p:nvPr>
        </p:nvSpPr>
        <p:spPr/>
        <p:txBody>
          <a:bodyPr rtlCol="0"/>
          <a:lstStyle>
            <a:lvl1pPr fontAlgn="auto">
              <a:spcBef>
                <a:spcPts val="0"/>
              </a:spcBef>
              <a:spcAft>
                <a:spcPts val="0"/>
              </a:spcAft>
              <a:defRPr>
                <a:solidFill>
                  <a:schemeClr val="tx1">
                    <a:tint val="75000"/>
                  </a:schemeClr>
                </a:solidFill>
                <a:latin typeface="+mn-lt"/>
                <a:ea typeface="+mn-ea"/>
                <a:cs typeface="+mn-cs"/>
              </a:defRPr>
            </a:lvl1pPr>
          </a:lstStyle>
          <a:p>
            <a:pPr>
              <a:defRPr/>
            </a:pPr>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898989"/>
                </a:solidFill>
                <a:latin typeface="Calibri" charset="0"/>
                <a:ea typeface="ＭＳ Ｐゴシック" charset="0"/>
                <a:cs typeface="ＭＳ Ｐゴシック" charset="0"/>
              </a:defRPr>
            </a:lvl1pPr>
          </a:lstStyle>
          <a:p>
            <a:pPr>
              <a:defRPr/>
            </a:pPr>
            <a:fld id="{FD855809-066E-084C-934E-D864D006E238}" type="slidenum">
              <a:rPr lang="en-US"/>
              <a:pPr>
                <a:defRPr/>
              </a:pPr>
              <a:t>‹#›</a:t>
            </a:fld>
            <a:endParaRPr lang="en-US"/>
          </a:p>
        </p:txBody>
      </p:sp>
    </p:spTree>
    <p:extLst>
      <p:ext uri="{BB962C8B-B14F-4D97-AF65-F5344CB8AC3E}">
        <p14:creationId xmlns:p14="http://schemas.microsoft.com/office/powerpoint/2010/main" val="29956476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41D1370C-9128-2049-8A8D-A996876276A5}" type="datetime1">
              <a:rPr lang="en-US"/>
              <a:pPr>
                <a:defRPr/>
              </a:pPr>
              <a:t>6/10/16</a:t>
            </a:fld>
            <a:endParaRPr lang="en-US"/>
          </a:p>
        </p:txBody>
      </p:sp>
      <p:sp>
        <p:nvSpPr>
          <p:cNvPr id="6" name="Footer Placeholder 5"/>
          <p:cNvSpPr>
            <a:spLocks noGrp="1"/>
          </p:cNvSpPr>
          <p:nvPr>
            <p:ph type="ftr" sz="quarter" idx="11"/>
          </p:nvPr>
        </p:nvSpPr>
        <p:spPr/>
        <p:txBody>
          <a:bodyPr rtlCol="0"/>
          <a:lstStyle>
            <a:lvl1pPr fontAlgn="auto">
              <a:spcBef>
                <a:spcPts val="0"/>
              </a:spcBef>
              <a:spcAft>
                <a:spcPts val="0"/>
              </a:spcAft>
              <a:defRPr>
                <a:solidFill>
                  <a:schemeClr val="tx1">
                    <a:tint val="75000"/>
                  </a:schemeClr>
                </a:solidFill>
                <a:latin typeface="+mn-lt"/>
                <a:ea typeface="+mn-ea"/>
                <a:cs typeface="+mn-cs"/>
              </a:defRPr>
            </a:lvl1pPr>
          </a:lstStyle>
          <a:p>
            <a:pPr>
              <a:defRPr/>
            </a:pPr>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898989"/>
                </a:solidFill>
                <a:latin typeface="Calibri" charset="0"/>
                <a:ea typeface="ＭＳ Ｐゴシック" charset="0"/>
                <a:cs typeface="ＭＳ Ｐゴシック" charset="0"/>
              </a:defRPr>
            </a:lvl1pPr>
          </a:lstStyle>
          <a:p>
            <a:pPr>
              <a:defRPr/>
            </a:pPr>
            <a:fld id="{69AC85D2-7850-444F-9A34-7705A9372034}" type="slidenum">
              <a:rPr lang="en-US"/>
              <a:pPr>
                <a:defRPr/>
              </a:pPr>
              <a:t>‹#›</a:t>
            </a:fld>
            <a:endParaRPr lang="en-US"/>
          </a:p>
        </p:txBody>
      </p:sp>
    </p:spTree>
    <p:extLst>
      <p:ext uri="{BB962C8B-B14F-4D97-AF65-F5344CB8AC3E}">
        <p14:creationId xmlns:p14="http://schemas.microsoft.com/office/powerpoint/2010/main" val="218705433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ABFC75A-2966-B24E-A2AA-944F03BE78DD}" type="datetime1">
              <a:rPr lang="en-US"/>
              <a:pPr>
                <a:defRPr/>
              </a:pPr>
              <a:t>6/10/16</a:t>
            </a:fld>
            <a:endParaRPr lang="en-US"/>
          </a:p>
        </p:txBody>
      </p:sp>
      <p:sp>
        <p:nvSpPr>
          <p:cNvPr id="5" name="Footer Placeholder 4"/>
          <p:cNvSpPr>
            <a:spLocks noGrp="1"/>
          </p:cNvSpPr>
          <p:nvPr>
            <p:ph type="ftr" sz="quarter" idx="11"/>
          </p:nvPr>
        </p:nvSpPr>
        <p:spPr/>
        <p:txBody>
          <a:bodyPr rtlCol="0"/>
          <a:lstStyle>
            <a:lvl1pPr fontAlgn="auto">
              <a:spcBef>
                <a:spcPts val="0"/>
              </a:spcBef>
              <a:spcAft>
                <a:spcPts val="0"/>
              </a:spcAft>
              <a:defRPr>
                <a:solidFill>
                  <a:schemeClr val="tx1">
                    <a:tint val="75000"/>
                  </a:schemeClr>
                </a:solidFill>
                <a:latin typeface="+mn-lt"/>
                <a:ea typeface="+mn-ea"/>
                <a:cs typeface="+mn-cs"/>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898989"/>
                </a:solidFill>
                <a:latin typeface="Calibri" charset="0"/>
                <a:ea typeface="ＭＳ Ｐゴシック" charset="0"/>
                <a:cs typeface="ＭＳ Ｐゴシック" charset="0"/>
              </a:defRPr>
            </a:lvl1pPr>
          </a:lstStyle>
          <a:p>
            <a:pPr>
              <a:defRPr/>
            </a:pPr>
            <a:fld id="{C717FAD7-6219-114E-921D-4158C6D8ECC6}" type="slidenum">
              <a:rPr lang="en-US"/>
              <a:pPr>
                <a:defRPr/>
              </a:pPr>
              <a:t>‹#›</a:t>
            </a:fld>
            <a:endParaRPr lang="en-US"/>
          </a:p>
        </p:txBody>
      </p:sp>
    </p:spTree>
    <p:extLst>
      <p:ext uri="{BB962C8B-B14F-4D97-AF65-F5344CB8AC3E}">
        <p14:creationId xmlns:p14="http://schemas.microsoft.com/office/powerpoint/2010/main" val="198115672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D0710C3-CC75-FA4F-888F-8ACFF126C885}" type="datetime1">
              <a:rPr lang="en-US"/>
              <a:pPr>
                <a:defRPr/>
              </a:pPr>
              <a:t>6/10/16</a:t>
            </a:fld>
            <a:endParaRPr lang="en-US"/>
          </a:p>
        </p:txBody>
      </p:sp>
      <p:sp>
        <p:nvSpPr>
          <p:cNvPr id="5" name="Footer Placeholder 4"/>
          <p:cNvSpPr>
            <a:spLocks noGrp="1"/>
          </p:cNvSpPr>
          <p:nvPr>
            <p:ph type="ftr" sz="quarter" idx="11"/>
          </p:nvPr>
        </p:nvSpPr>
        <p:spPr/>
        <p:txBody>
          <a:bodyPr rtlCol="0"/>
          <a:lstStyle>
            <a:lvl1pPr fontAlgn="auto">
              <a:spcBef>
                <a:spcPts val="0"/>
              </a:spcBef>
              <a:spcAft>
                <a:spcPts val="0"/>
              </a:spcAft>
              <a:defRPr>
                <a:solidFill>
                  <a:schemeClr val="tx1">
                    <a:tint val="75000"/>
                  </a:schemeClr>
                </a:solidFill>
                <a:latin typeface="+mn-lt"/>
                <a:ea typeface="+mn-ea"/>
                <a:cs typeface="+mn-cs"/>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898989"/>
                </a:solidFill>
                <a:latin typeface="Calibri" charset="0"/>
                <a:ea typeface="ＭＳ Ｐゴシック" charset="0"/>
                <a:cs typeface="ＭＳ Ｐゴシック" charset="0"/>
              </a:defRPr>
            </a:lvl1pPr>
          </a:lstStyle>
          <a:p>
            <a:pPr>
              <a:defRPr/>
            </a:pPr>
            <a:fld id="{BE828457-CB07-E949-AFC1-3299D41E0788}" type="slidenum">
              <a:rPr lang="en-US"/>
              <a:pPr>
                <a:defRPr/>
              </a:pPr>
              <a:t>‹#›</a:t>
            </a:fld>
            <a:endParaRPr lang="en-US"/>
          </a:p>
        </p:txBody>
      </p:sp>
    </p:spTree>
    <p:extLst>
      <p:ext uri="{BB962C8B-B14F-4D97-AF65-F5344CB8AC3E}">
        <p14:creationId xmlns:p14="http://schemas.microsoft.com/office/powerpoint/2010/main" val="16060323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rot="5400000">
            <a:off x="2218545" y="4045745"/>
            <a:ext cx="470852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1"/>
            <a:ext cx="3931920" cy="639763"/>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1"/>
            <a:ext cx="3931920" cy="639763"/>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6"/>
          <p:cNvSpPr>
            <a:spLocks noGrp="1"/>
          </p:cNvSpPr>
          <p:nvPr>
            <p:ph type="dt" sz="half" idx="10"/>
          </p:nvPr>
        </p:nvSpPr>
        <p:spPr/>
        <p:txBody>
          <a:bodyPr/>
          <a:lstStyle>
            <a:lvl1pPr>
              <a:defRPr/>
            </a:lvl1pPr>
          </a:lstStyle>
          <a:p>
            <a:pPr>
              <a:defRPr/>
            </a:pPr>
            <a:endParaRPr lang="en-US"/>
          </a:p>
        </p:txBody>
      </p:sp>
      <p:sp>
        <p:nvSpPr>
          <p:cNvPr id="9" name="Footer Placeholder 7"/>
          <p:cNvSpPr>
            <a:spLocks noGrp="1"/>
          </p:cNvSpPr>
          <p:nvPr>
            <p:ph type="ftr" sz="quarter" idx="11"/>
          </p:nvPr>
        </p:nvSpPr>
        <p:spPr/>
        <p:txBody>
          <a:bodyPr/>
          <a:lstStyle>
            <a:lvl1pPr>
              <a:defRPr/>
            </a:lvl1pPr>
          </a:lstStyle>
          <a:p>
            <a:pPr>
              <a:defRPr/>
            </a:pPr>
            <a:endParaRPr lang="en-US"/>
          </a:p>
        </p:txBody>
      </p:sp>
      <p:sp>
        <p:nvSpPr>
          <p:cNvPr id="10" name="Slide Number Placeholder 8"/>
          <p:cNvSpPr>
            <a:spLocks noGrp="1"/>
          </p:cNvSpPr>
          <p:nvPr>
            <p:ph type="sldNum" sz="quarter" idx="12"/>
          </p:nvPr>
        </p:nvSpPr>
        <p:spPr/>
        <p:txBody>
          <a:bodyPr/>
          <a:lstStyle>
            <a:lvl1pPr>
              <a:defRPr/>
            </a:lvl1pPr>
          </a:lstStyle>
          <a:p>
            <a:pPr>
              <a:defRPr/>
            </a:pPr>
            <a:fld id="{689B5BF3-1DAA-954B-896A-756DB062EAA7}" type="slidenum">
              <a:rPr lang="en-US"/>
              <a:pPr>
                <a:defRPr/>
              </a:pPr>
              <a:t>‹#›</a:t>
            </a:fld>
            <a:endParaRPr lang="en-US"/>
          </a:p>
        </p:txBody>
      </p:sp>
    </p:spTree>
    <p:extLst>
      <p:ext uri="{BB962C8B-B14F-4D97-AF65-F5344CB8AC3E}">
        <p14:creationId xmlns:p14="http://schemas.microsoft.com/office/powerpoint/2010/main" val="3259164250"/>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395F9ED2-7B12-A04C-8976-A1F5FD46CD64}" type="slidenum">
              <a:rPr lang="en-US"/>
              <a:pPr>
                <a:defRPr/>
              </a:pPr>
              <a:t>‹#›</a:t>
            </a:fld>
            <a:endParaRPr lang="en-US"/>
          </a:p>
        </p:txBody>
      </p:sp>
    </p:spTree>
    <p:extLst>
      <p:ext uri="{BB962C8B-B14F-4D97-AF65-F5344CB8AC3E}">
        <p14:creationId xmlns:p14="http://schemas.microsoft.com/office/powerpoint/2010/main" val="540786391"/>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70B1245E-E6D5-7E4D-9BDA-3DF6BE411CEF}" type="slidenum">
              <a:rPr lang="en-US"/>
              <a:pPr>
                <a:defRPr/>
              </a:pPr>
              <a:t>‹#›</a:t>
            </a:fld>
            <a:endParaRPr lang="en-US"/>
          </a:p>
        </p:txBody>
      </p:sp>
    </p:spTree>
    <p:extLst>
      <p:ext uri="{BB962C8B-B14F-4D97-AF65-F5344CB8AC3E}">
        <p14:creationId xmlns:p14="http://schemas.microsoft.com/office/powerpoint/2010/main" val="1514209416"/>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4"/>
          <p:cNvCxnSpPr/>
          <p:nvPr/>
        </p:nvCxnSpPr>
        <p:spPr>
          <a:xfrm rot="5400000">
            <a:off x="-13494" y="3580607"/>
            <a:ext cx="557847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71"/>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CCCA383B-3E4C-6B4C-8744-F9A2CF45E671}" type="slidenum">
              <a:rPr lang="en-US"/>
              <a:pPr>
                <a:defRPr/>
              </a:pPr>
              <a:t>‹#›</a:t>
            </a:fld>
            <a:endParaRPr lang="en-US"/>
          </a:p>
        </p:txBody>
      </p:sp>
    </p:spTree>
    <p:extLst>
      <p:ext uri="{BB962C8B-B14F-4D97-AF65-F5344CB8AC3E}">
        <p14:creationId xmlns:p14="http://schemas.microsoft.com/office/powerpoint/2010/main" val="384932299"/>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96AAC4C-7B16-2A46-A8CF-B982E667102A}" type="slidenum">
              <a:rPr lang="en-US"/>
              <a:pPr>
                <a:defRPr/>
              </a:pPr>
              <a:t>‹#›</a:t>
            </a:fld>
            <a:endParaRPr lang="en-US"/>
          </a:p>
        </p:txBody>
      </p:sp>
    </p:spTree>
    <p:extLst>
      <p:ext uri="{BB962C8B-B14F-4D97-AF65-F5344CB8AC3E}">
        <p14:creationId xmlns:p14="http://schemas.microsoft.com/office/powerpoint/2010/main" val="3947532541"/>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theme" Target="../theme/theme4.xml"/><Relationship Id="rId13" Type="http://schemas.openxmlformats.org/officeDocument/2006/relationships/image" Target="../media/image3.png"/><Relationship Id="rId14" Type="http://schemas.openxmlformats.org/officeDocument/2006/relationships/image" Target="../media/image4.png"/><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8" name="Text Placeholder 2"/>
          <p:cNvSpPr>
            <a:spLocks noGrp="1"/>
          </p:cNvSpPr>
          <p:nvPr>
            <p:ph type="body" idx="1"/>
          </p:nvPr>
        </p:nvSpPr>
        <p:spPr bwMode="auto">
          <a:xfrm>
            <a:off x="457200" y="1600200"/>
            <a:ext cx="8229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19052"/>
            <a:ext cx="2895600" cy="328613"/>
          </a:xfrm>
          <a:prstGeom prst="rect">
            <a:avLst/>
          </a:prstGeom>
        </p:spPr>
        <p:txBody>
          <a:bodyPr vert="horz" lIns="91440" tIns="45720" rIns="91440" bIns="45720" rtlCol="0" anchor="ctr"/>
          <a:lstStyle>
            <a:lvl1pPr algn="l">
              <a:defRPr sz="1200">
                <a:solidFill>
                  <a:srgbClr val="FFFFFF"/>
                </a:solidFill>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3"/>
          </p:nvPr>
        </p:nvSpPr>
        <p:spPr>
          <a:xfrm>
            <a:off x="3429000" y="19052"/>
            <a:ext cx="4114800" cy="328613"/>
          </a:xfrm>
          <a:prstGeom prst="rect">
            <a:avLst/>
          </a:prstGeom>
        </p:spPr>
        <p:txBody>
          <a:bodyPr vert="horz" lIns="91440" tIns="45720" rIns="91440" bIns="45720" rtlCol="0" anchor="ctr"/>
          <a:lstStyle>
            <a:lvl1pPr algn="ctr">
              <a:defRPr sz="1200">
                <a:solidFill>
                  <a:srgbClr val="FFFFFF"/>
                </a:solidFill>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4"/>
          </p:nvPr>
        </p:nvSpPr>
        <p:spPr>
          <a:xfrm>
            <a:off x="8001000" y="0"/>
            <a:ext cx="1066800" cy="381000"/>
          </a:xfrm>
          <a:prstGeom prst="rect">
            <a:avLst/>
          </a:prstGeom>
        </p:spPr>
        <p:txBody>
          <a:bodyPr vert="horz" wrap="square" lIns="91440" tIns="45720" rIns="91440" bIns="45720" numCol="1" anchor="ctr" anchorCtr="0" compatLnSpc="1">
            <a:prstTxWarp prst="textNoShape">
              <a:avLst/>
            </a:prstTxWarp>
          </a:bodyPr>
          <a:lstStyle>
            <a:lvl1pPr algn="r">
              <a:defRPr sz="1400" b="1">
                <a:solidFill>
                  <a:srgbClr val="24603B"/>
                </a:solidFill>
              </a:defRPr>
            </a:lvl1pPr>
          </a:lstStyle>
          <a:p>
            <a:pPr>
              <a:defRPr/>
            </a:pPr>
            <a:fld id="{189EA391-E0CF-B44C-BF8C-985B798E7669}" type="slidenum">
              <a:rPr lang="en-US" smtClean="0"/>
              <a:pPr>
                <a:defRPr/>
              </a:pPr>
              <a:t>‹#›</a:t>
            </a:fld>
            <a:endParaRPr lang="en-US" dirty="0"/>
          </a:p>
        </p:txBody>
      </p:sp>
      <p:sp>
        <p:nvSpPr>
          <p:cNvPr id="2" name="Title Placeholder 1"/>
          <p:cNvSpPr>
            <a:spLocks noGrp="1"/>
          </p:cNvSpPr>
          <p:nvPr>
            <p:ph type="title"/>
          </p:nvPr>
        </p:nvSpPr>
        <p:spPr>
          <a:xfrm>
            <a:off x="152400" y="330200"/>
            <a:ext cx="7467600" cy="990600"/>
          </a:xfrm>
          <a:prstGeom prst="rect">
            <a:avLst/>
          </a:prstGeom>
          <a:noFill/>
        </p:spPr>
        <p:txBody>
          <a:bodyPr vert="horz" lIns="91440" tIns="45720" rIns="91440" bIns="45720" rtlCol="0" anchor="ctr">
            <a:normAutofit/>
          </a:bodyPr>
          <a:lstStyle/>
          <a:p>
            <a:r>
              <a:rPr lang="en-US" dirty="0" smtClean="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4155" r:id="rId1"/>
    <p:sldLayoutId id="2147484148" r:id="rId2"/>
    <p:sldLayoutId id="2147484156" r:id="rId3"/>
    <p:sldLayoutId id="2147484149" r:id="rId4"/>
    <p:sldLayoutId id="2147484157" r:id="rId5"/>
    <p:sldLayoutId id="2147484150" r:id="rId6"/>
    <p:sldLayoutId id="2147484151" r:id="rId7"/>
    <p:sldLayoutId id="2147484158" r:id="rId8"/>
    <p:sldLayoutId id="2147484152" r:id="rId9"/>
    <p:sldLayoutId id="2147484153" r:id="rId10"/>
    <p:sldLayoutId id="2147484154" r:id="rId11"/>
  </p:sldLayoutIdLst>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xmlns:p14="http://schemas.microsoft.com/office/powerpoint/2010/main" id="1" dur="indefinite" restart="never" nodeType="tmRoot"/>
      </p:par>
    </p:tnLst>
  </p:timing>
  <p:txStyles>
    <p:titleStyle>
      <a:lvl1pPr algn="l" rtl="0" eaLnBrk="0" fontAlgn="base" hangingPunct="0">
        <a:spcBef>
          <a:spcPct val="0"/>
        </a:spcBef>
        <a:spcAft>
          <a:spcPct val="0"/>
        </a:spcAft>
        <a:defRPr sz="4000" b="1" kern="1200" spc="-100">
          <a:solidFill>
            <a:srgbClr val="FF0000"/>
          </a:solidFill>
          <a:latin typeface="Century Gothic"/>
          <a:ea typeface="ＭＳ Ｐゴシック" charset="-128"/>
          <a:cs typeface="Century Gothic"/>
        </a:defRPr>
      </a:lvl1pPr>
      <a:lvl2pPr algn="l" rtl="0" eaLnBrk="0" fontAlgn="base" hangingPunct="0">
        <a:spcBef>
          <a:spcPct val="0"/>
        </a:spcBef>
        <a:spcAft>
          <a:spcPct val="0"/>
        </a:spcAft>
        <a:defRPr sz="4000">
          <a:solidFill>
            <a:srgbClr val="000090"/>
          </a:solidFill>
          <a:latin typeface="Gill Sans MT" charset="-18"/>
          <a:ea typeface="ＭＳ Ｐゴシック" charset="-128"/>
          <a:cs typeface="ＭＳ Ｐゴシック" charset="-128"/>
        </a:defRPr>
      </a:lvl2pPr>
      <a:lvl3pPr algn="l" rtl="0" eaLnBrk="0" fontAlgn="base" hangingPunct="0">
        <a:spcBef>
          <a:spcPct val="0"/>
        </a:spcBef>
        <a:spcAft>
          <a:spcPct val="0"/>
        </a:spcAft>
        <a:defRPr sz="4000">
          <a:solidFill>
            <a:srgbClr val="000090"/>
          </a:solidFill>
          <a:latin typeface="Gill Sans MT" charset="-18"/>
          <a:ea typeface="ＭＳ Ｐゴシック" charset="-128"/>
          <a:cs typeface="ＭＳ Ｐゴシック" charset="-128"/>
        </a:defRPr>
      </a:lvl3pPr>
      <a:lvl4pPr algn="l" rtl="0" eaLnBrk="0" fontAlgn="base" hangingPunct="0">
        <a:spcBef>
          <a:spcPct val="0"/>
        </a:spcBef>
        <a:spcAft>
          <a:spcPct val="0"/>
        </a:spcAft>
        <a:defRPr sz="4000">
          <a:solidFill>
            <a:srgbClr val="000090"/>
          </a:solidFill>
          <a:latin typeface="Gill Sans MT" charset="-18"/>
          <a:ea typeface="ＭＳ Ｐゴシック" charset="-128"/>
          <a:cs typeface="ＭＳ Ｐゴシック" charset="-128"/>
        </a:defRPr>
      </a:lvl4pPr>
      <a:lvl5pPr algn="l" rtl="0" eaLnBrk="0" fontAlgn="base" hangingPunct="0">
        <a:spcBef>
          <a:spcPct val="0"/>
        </a:spcBef>
        <a:spcAft>
          <a:spcPct val="0"/>
        </a:spcAft>
        <a:defRPr sz="4000">
          <a:solidFill>
            <a:srgbClr val="000090"/>
          </a:solidFill>
          <a:latin typeface="Gill Sans MT" charset="-18"/>
          <a:ea typeface="ＭＳ Ｐゴシック" charset="-128"/>
          <a:cs typeface="ＭＳ Ｐゴシック" charset="-128"/>
        </a:defRPr>
      </a:lvl5pPr>
      <a:lvl6pPr marL="457200" algn="l" rtl="0" fontAlgn="base">
        <a:spcBef>
          <a:spcPct val="0"/>
        </a:spcBef>
        <a:spcAft>
          <a:spcPct val="0"/>
        </a:spcAft>
        <a:defRPr sz="4000">
          <a:solidFill>
            <a:srgbClr val="000090"/>
          </a:solidFill>
          <a:latin typeface="Gill Sans MT" charset="-18"/>
          <a:ea typeface="ＭＳ Ｐゴシック" charset="-128"/>
          <a:cs typeface="ＭＳ Ｐゴシック" charset="-128"/>
        </a:defRPr>
      </a:lvl6pPr>
      <a:lvl7pPr marL="914400" algn="l" rtl="0" fontAlgn="base">
        <a:spcBef>
          <a:spcPct val="0"/>
        </a:spcBef>
        <a:spcAft>
          <a:spcPct val="0"/>
        </a:spcAft>
        <a:defRPr sz="4000">
          <a:solidFill>
            <a:srgbClr val="000090"/>
          </a:solidFill>
          <a:latin typeface="Gill Sans MT" charset="-18"/>
          <a:ea typeface="ＭＳ Ｐゴシック" charset="-128"/>
          <a:cs typeface="ＭＳ Ｐゴシック" charset="-128"/>
        </a:defRPr>
      </a:lvl7pPr>
      <a:lvl8pPr marL="1371600" algn="l" rtl="0" fontAlgn="base">
        <a:spcBef>
          <a:spcPct val="0"/>
        </a:spcBef>
        <a:spcAft>
          <a:spcPct val="0"/>
        </a:spcAft>
        <a:defRPr sz="4000">
          <a:solidFill>
            <a:srgbClr val="000090"/>
          </a:solidFill>
          <a:latin typeface="Gill Sans MT" charset="-18"/>
          <a:ea typeface="ＭＳ Ｐゴシック" charset="-128"/>
          <a:cs typeface="ＭＳ Ｐゴシック" charset="-128"/>
        </a:defRPr>
      </a:lvl8pPr>
      <a:lvl9pPr marL="1828800" algn="l" rtl="0" fontAlgn="base">
        <a:spcBef>
          <a:spcPct val="0"/>
        </a:spcBef>
        <a:spcAft>
          <a:spcPct val="0"/>
        </a:spcAft>
        <a:defRPr sz="4000">
          <a:solidFill>
            <a:srgbClr val="000090"/>
          </a:solidFill>
          <a:latin typeface="Gill Sans MT" charset="-18"/>
          <a:ea typeface="ＭＳ Ｐゴシック" charset="-128"/>
          <a:cs typeface="ＭＳ Ｐゴシック" charset="-128"/>
        </a:defRPr>
      </a:lvl9pPr>
    </p:titleStyle>
    <p:bodyStyle>
      <a:lvl1pPr marL="182563" indent="-182563" algn="l" rtl="0" eaLnBrk="0" fontAlgn="base" hangingPunct="0">
        <a:spcBef>
          <a:spcPct val="20000"/>
        </a:spcBef>
        <a:spcAft>
          <a:spcPct val="0"/>
        </a:spcAft>
        <a:buClr>
          <a:schemeClr val="accent1"/>
        </a:buClr>
        <a:buSzPct val="85000"/>
        <a:buFont typeface="Arial" charset="0"/>
        <a:buChar char="•"/>
        <a:defRPr sz="2800" kern="1200">
          <a:solidFill>
            <a:schemeClr val="tx1"/>
          </a:solidFill>
          <a:latin typeface="Century Gothic"/>
          <a:ea typeface="ＭＳ Ｐゴシック" charset="-128"/>
          <a:cs typeface="Century Gothic"/>
        </a:defRPr>
      </a:lvl1pPr>
      <a:lvl2pPr marL="457200" indent="-182563" algn="l" rtl="0" eaLnBrk="0" fontAlgn="base" hangingPunct="0">
        <a:spcBef>
          <a:spcPct val="20000"/>
        </a:spcBef>
        <a:spcAft>
          <a:spcPct val="0"/>
        </a:spcAft>
        <a:buClr>
          <a:schemeClr val="accent1"/>
        </a:buClr>
        <a:buSzPct val="85000"/>
        <a:buFont typeface="Arial" charset="0"/>
        <a:buChar char="•"/>
        <a:defRPr sz="2400" kern="1200">
          <a:solidFill>
            <a:schemeClr val="tx1"/>
          </a:solidFill>
          <a:latin typeface="Century Gothic"/>
          <a:ea typeface="ＭＳ Ｐゴシック" charset="-128"/>
          <a:cs typeface="Century Gothic"/>
        </a:defRPr>
      </a:lvl2pPr>
      <a:lvl3pPr marL="730250" indent="-182563" algn="l" rtl="0" eaLnBrk="0" fontAlgn="base" hangingPunct="0">
        <a:spcBef>
          <a:spcPct val="20000"/>
        </a:spcBef>
        <a:spcAft>
          <a:spcPct val="0"/>
        </a:spcAft>
        <a:buClr>
          <a:schemeClr val="accent1"/>
        </a:buClr>
        <a:buSzPct val="90000"/>
        <a:buFont typeface="Arial" charset="0"/>
        <a:buChar char="•"/>
        <a:defRPr sz="2000" kern="1200">
          <a:solidFill>
            <a:schemeClr val="tx1"/>
          </a:solidFill>
          <a:latin typeface="Century Gothic"/>
          <a:ea typeface="ＭＳ Ｐゴシック" charset="-128"/>
          <a:cs typeface="Century Gothic"/>
        </a:defRPr>
      </a:lvl3pPr>
      <a:lvl4pPr marL="1004888" indent="-182563" algn="l" rtl="0" eaLnBrk="0" fontAlgn="base" hangingPunct="0">
        <a:spcBef>
          <a:spcPct val="20000"/>
        </a:spcBef>
        <a:spcAft>
          <a:spcPct val="0"/>
        </a:spcAft>
        <a:buClr>
          <a:schemeClr val="accent1"/>
        </a:buClr>
        <a:buFont typeface="Arial" charset="0"/>
        <a:buChar char="•"/>
        <a:defRPr kern="1200">
          <a:solidFill>
            <a:schemeClr val="tx1"/>
          </a:solidFill>
          <a:latin typeface="Century Gothic"/>
          <a:ea typeface="ＭＳ Ｐゴシック" charset="-128"/>
          <a:cs typeface="Century Gothic"/>
        </a:defRPr>
      </a:lvl4pPr>
      <a:lvl5pPr marL="1187450" indent="-136525" algn="l" rtl="0" eaLnBrk="0" fontAlgn="base" hangingPunct="0">
        <a:spcBef>
          <a:spcPct val="20000"/>
        </a:spcBef>
        <a:spcAft>
          <a:spcPct val="0"/>
        </a:spcAft>
        <a:buClr>
          <a:schemeClr val="accent1"/>
        </a:buClr>
        <a:buSzPct val="100000"/>
        <a:buFont typeface="Arial" charset="0"/>
        <a:buChar char="•"/>
        <a:defRPr sz="1600" kern="1200">
          <a:solidFill>
            <a:schemeClr val="tx1"/>
          </a:solidFill>
          <a:latin typeface="Century Gothic"/>
          <a:ea typeface="ＭＳ Ｐゴシック" charset="-128"/>
          <a:cs typeface="Century Gothic"/>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Gill Sans MT"/>
            </a:endParaRPr>
          </a:p>
        </p:txBody>
      </p:sp>
      <p:sp>
        <p:nvSpPr>
          <p:cNvPr id="1028" name="Text Placeholder 2"/>
          <p:cNvSpPr>
            <a:spLocks noGrp="1"/>
          </p:cNvSpPr>
          <p:nvPr>
            <p:ph type="body" idx="1"/>
          </p:nvPr>
        </p:nvSpPr>
        <p:spPr bwMode="auto">
          <a:xfrm>
            <a:off x="457200" y="1600200"/>
            <a:ext cx="8229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19052"/>
            <a:ext cx="2895600" cy="328613"/>
          </a:xfrm>
          <a:prstGeom prst="rect">
            <a:avLst/>
          </a:prstGeom>
        </p:spPr>
        <p:txBody>
          <a:bodyPr vert="horz" lIns="91440" tIns="45720" rIns="91440" bIns="45720" rtlCol="0" anchor="ctr"/>
          <a:lstStyle>
            <a:lvl1pPr algn="l">
              <a:defRPr sz="1200">
                <a:solidFill>
                  <a:srgbClr val="FFFFFF"/>
                </a:solidFill>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3"/>
          </p:nvPr>
        </p:nvSpPr>
        <p:spPr>
          <a:xfrm>
            <a:off x="3429000" y="19052"/>
            <a:ext cx="4114800" cy="328613"/>
          </a:xfrm>
          <a:prstGeom prst="rect">
            <a:avLst/>
          </a:prstGeom>
        </p:spPr>
        <p:txBody>
          <a:bodyPr vert="horz" lIns="91440" tIns="45720" rIns="91440" bIns="45720" rtlCol="0" anchor="ctr"/>
          <a:lstStyle>
            <a:lvl1pPr algn="ctr">
              <a:defRPr sz="1200">
                <a:solidFill>
                  <a:srgbClr val="FFFFFF"/>
                </a:solidFill>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4"/>
          </p:nvPr>
        </p:nvSpPr>
        <p:spPr>
          <a:xfrm>
            <a:off x="8001000" y="0"/>
            <a:ext cx="1066800" cy="381000"/>
          </a:xfrm>
          <a:prstGeom prst="rect">
            <a:avLst/>
          </a:prstGeom>
        </p:spPr>
        <p:txBody>
          <a:bodyPr vert="horz" wrap="square" lIns="91440" tIns="45720" rIns="91440" bIns="45720" numCol="1" anchor="ctr" anchorCtr="0" compatLnSpc="1">
            <a:prstTxWarp prst="textNoShape">
              <a:avLst/>
            </a:prstTxWarp>
          </a:bodyPr>
          <a:lstStyle>
            <a:lvl1pPr algn="r">
              <a:defRPr sz="1400" b="1">
                <a:solidFill>
                  <a:srgbClr val="CC0000"/>
                </a:solidFill>
              </a:defRPr>
            </a:lvl1pPr>
          </a:lstStyle>
          <a:p>
            <a:pPr>
              <a:defRPr/>
            </a:pPr>
            <a:fld id="{189EA391-E0CF-B44C-BF8C-985B798E7669}" type="slidenum">
              <a:rPr lang="en-US" smtClean="0"/>
              <a:pPr>
                <a:defRPr/>
              </a:pPr>
              <a:t>‹#›</a:t>
            </a:fld>
            <a:endParaRPr lang="en-US"/>
          </a:p>
        </p:txBody>
      </p:sp>
      <p:sp>
        <p:nvSpPr>
          <p:cNvPr id="2" name="Title Placeholder 1"/>
          <p:cNvSpPr>
            <a:spLocks noGrp="1"/>
          </p:cNvSpPr>
          <p:nvPr>
            <p:ph type="title"/>
          </p:nvPr>
        </p:nvSpPr>
        <p:spPr>
          <a:xfrm>
            <a:off x="152400" y="330200"/>
            <a:ext cx="7467600" cy="990600"/>
          </a:xfrm>
          <a:prstGeom prst="rect">
            <a:avLst/>
          </a:prstGeom>
          <a:noFill/>
        </p:spPr>
        <p:txBody>
          <a:bodyPr vert="horz" lIns="91440" tIns="45720" rIns="91440" bIns="45720" rtlCol="0" anchor="ctr">
            <a:normAutofit/>
          </a:bodyPr>
          <a:lstStyle/>
          <a:p>
            <a:r>
              <a:rPr lang="en-US" dirty="0" smtClean="0"/>
              <a:t>Click to edit Master title style</a:t>
            </a:r>
            <a:endParaRPr lang="en-US" dirty="0"/>
          </a:p>
        </p:txBody>
      </p:sp>
    </p:spTree>
    <p:extLst>
      <p:ext uri="{BB962C8B-B14F-4D97-AF65-F5344CB8AC3E}">
        <p14:creationId xmlns:p14="http://schemas.microsoft.com/office/powerpoint/2010/main" val="1759498007"/>
      </p:ext>
    </p:extLst>
  </p:cSld>
  <p:clrMap bg1="lt1" tx1="dk1" bg2="lt2" tx2="dk2" accent1="accent1" accent2="accent2" accent3="accent3" accent4="accent4" accent5="accent5" accent6="accent6" hlink="hlink" folHlink="folHlink"/>
  <p:sldLayoutIdLst>
    <p:sldLayoutId id="2147484160" r:id="rId1"/>
    <p:sldLayoutId id="2147484161" r:id="rId2"/>
    <p:sldLayoutId id="2147484162" r:id="rId3"/>
    <p:sldLayoutId id="2147484163" r:id="rId4"/>
    <p:sldLayoutId id="2147484164" r:id="rId5"/>
    <p:sldLayoutId id="2147484165" r:id="rId6"/>
    <p:sldLayoutId id="2147484166" r:id="rId7"/>
    <p:sldLayoutId id="2147484167" r:id="rId8"/>
    <p:sldLayoutId id="2147484168" r:id="rId9"/>
    <p:sldLayoutId id="2147484169" r:id="rId10"/>
    <p:sldLayoutId id="2147484170" r:id="rId11"/>
  </p:sldLayoutIdLst>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xmlns:p14="http://schemas.microsoft.com/office/powerpoint/2010/main" id="1" dur="indefinite" restart="never" nodeType="tmRoot"/>
      </p:par>
    </p:tnLst>
  </p:timing>
  <p:txStyles>
    <p:titleStyle>
      <a:lvl1pPr algn="l" rtl="0" eaLnBrk="0" fontAlgn="base" hangingPunct="0">
        <a:spcBef>
          <a:spcPct val="0"/>
        </a:spcBef>
        <a:spcAft>
          <a:spcPct val="0"/>
        </a:spcAft>
        <a:defRPr sz="4000" kern="1200" spc="-100">
          <a:solidFill>
            <a:srgbClr val="CC0000"/>
          </a:solidFill>
          <a:latin typeface="Avenir Black"/>
          <a:ea typeface="ＭＳ Ｐゴシック" charset="-128"/>
          <a:cs typeface="Avenir Black"/>
        </a:defRPr>
      </a:lvl1pPr>
      <a:lvl2pPr algn="l" rtl="0" eaLnBrk="0" fontAlgn="base" hangingPunct="0">
        <a:spcBef>
          <a:spcPct val="0"/>
        </a:spcBef>
        <a:spcAft>
          <a:spcPct val="0"/>
        </a:spcAft>
        <a:defRPr sz="4000">
          <a:solidFill>
            <a:srgbClr val="000090"/>
          </a:solidFill>
          <a:latin typeface="Gill Sans MT" charset="-18"/>
          <a:ea typeface="ＭＳ Ｐゴシック" charset="-128"/>
          <a:cs typeface="ＭＳ Ｐゴシック" charset="-128"/>
        </a:defRPr>
      </a:lvl2pPr>
      <a:lvl3pPr algn="l" rtl="0" eaLnBrk="0" fontAlgn="base" hangingPunct="0">
        <a:spcBef>
          <a:spcPct val="0"/>
        </a:spcBef>
        <a:spcAft>
          <a:spcPct val="0"/>
        </a:spcAft>
        <a:defRPr sz="4000">
          <a:solidFill>
            <a:srgbClr val="000090"/>
          </a:solidFill>
          <a:latin typeface="Gill Sans MT" charset="-18"/>
          <a:ea typeface="ＭＳ Ｐゴシック" charset="-128"/>
          <a:cs typeface="ＭＳ Ｐゴシック" charset="-128"/>
        </a:defRPr>
      </a:lvl3pPr>
      <a:lvl4pPr algn="l" rtl="0" eaLnBrk="0" fontAlgn="base" hangingPunct="0">
        <a:spcBef>
          <a:spcPct val="0"/>
        </a:spcBef>
        <a:spcAft>
          <a:spcPct val="0"/>
        </a:spcAft>
        <a:defRPr sz="4000">
          <a:solidFill>
            <a:srgbClr val="000090"/>
          </a:solidFill>
          <a:latin typeface="Gill Sans MT" charset="-18"/>
          <a:ea typeface="ＭＳ Ｐゴシック" charset="-128"/>
          <a:cs typeface="ＭＳ Ｐゴシック" charset="-128"/>
        </a:defRPr>
      </a:lvl4pPr>
      <a:lvl5pPr algn="l" rtl="0" eaLnBrk="0" fontAlgn="base" hangingPunct="0">
        <a:spcBef>
          <a:spcPct val="0"/>
        </a:spcBef>
        <a:spcAft>
          <a:spcPct val="0"/>
        </a:spcAft>
        <a:defRPr sz="4000">
          <a:solidFill>
            <a:srgbClr val="000090"/>
          </a:solidFill>
          <a:latin typeface="Gill Sans MT" charset="-18"/>
          <a:ea typeface="ＭＳ Ｐゴシック" charset="-128"/>
          <a:cs typeface="ＭＳ Ｐゴシック" charset="-128"/>
        </a:defRPr>
      </a:lvl5pPr>
      <a:lvl6pPr marL="457200" algn="l" rtl="0" fontAlgn="base">
        <a:spcBef>
          <a:spcPct val="0"/>
        </a:spcBef>
        <a:spcAft>
          <a:spcPct val="0"/>
        </a:spcAft>
        <a:defRPr sz="4000">
          <a:solidFill>
            <a:srgbClr val="000090"/>
          </a:solidFill>
          <a:latin typeface="Gill Sans MT" charset="-18"/>
          <a:ea typeface="ＭＳ Ｐゴシック" charset="-128"/>
          <a:cs typeface="ＭＳ Ｐゴシック" charset="-128"/>
        </a:defRPr>
      </a:lvl6pPr>
      <a:lvl7pPr marL="914400" algn="l" rtl="0" fontAlgn="base">
        <a:spcBef>
          <a:spcPct val="0"/>
        </a:spcBef>
        <a:spcAft>
          <a:spcPct val="0"/>
        </a:spcAft>
        <a:defRPr sz="4000">
          <a:solidFill>
            <a:srgbClr val="000090"/>
          </a:solidFill>
          <a:latin typeface="Gill Sans MT" charset="-18"/>
          <a:ea typeface="ＭＳ Ｐゴシック" charset="-128"/>
          <a:cs typeface="ＭＳ Ｐゴシック" charset="-128"/>
        </a:defRPr>
      </a:lvl7pPr>
      <a:lvl8pPr marL="1371600" algn="l" rtl="0" fontAlgn="base">
        <a:spcBef>
          <a:spcPct val="0"/>
        </a:spcBef>
        <a:spcAft>
          <a:spcPct val="0"/>
        </a:spcAft>
        <a:defRPr sz="4000">
          <a:solidFill>
            <a:srgbClr val="000090"/>
          </a:solidFill>
          <a:latin typeface="Gill Sans MT" charset="-18"/>
          <a:ea typeface="ＭＳ Ｐゴシック" charset="-128"/>
          <a:cs typeface="ＭＳ Ｐゴシック" charset="-128"/>
        </a:defRPr>
      </a:lvl8pPr>
      <a:lvl9pPr marL="1828800" algn="l" rtl="0" fontAlgn="base">
        <a:spcBef>
          <a:spcPct val="0"/>
        </a:spcBef>
        <a:spcAft>
          <a:spcPct val="0"/>
        </a:spcAft>
        <a:defRPr sz="4000">
          <a:solidFill>
            <a:srgbClr val="000090"/>
          </a:solidFill>
          <a:latin typeface="Gill Sans MT" charset="-18"/>
          <a:ea typeface="ＭＳ Ｐゴシック" charset="-128"/>
          <a:cs typeface="ＭＳ Ｐゴシック" charset="-128"/>
        </a:defRPr>
      </a:lvl9pPr>
    </p:titleStyle>
    <p:bodyStyle>
      <a:lvl1pPr marL="182563" indent="-182563" algn="l" rtl="0" eaLnBrk="0" fontAlgn="base" hangingPunct="0">
        <a:spcBef>
          <a:spcPct val="20000"/>
        </a:spcBef>
        <a:spcAft>
          <a:spcPct val="0"/>
        </a:spcAft>
        <a:buClr>
          <a:schemeClr val="accent1"/>
        </a:buClr>
        <a:buSzPct val="85000"/>
        <a:buFont typeface="Arial" charset="0"/>
        <a:buChar char="•"/>
        <a:defRPr sz="2800" kern="1200">
          <a:solidFill>
            <a:schemeClr val="tx1"/>
          </a:solidFill>
          <a:latin typeface="Avenir Book"/>
          <a:ea typeface="ＭＳ Ｐゴシック" charset="-128"/>
          <a:cs typeface="Avenir Book"/>
        </a:defRPr>
      </a:lvl1pPr>
      <a:lvl2pPr marL="457200" indent="-182563" algn="l" rtl="0" eaLnBrk="0" fontAlgn="base" hangingPunct="0">
        <a:spcBef>
          <a:spcPct val="20000"/>
        </a:spcBef>
        <a:spcAft>
          <a:spcPct val="0"/>
        </a:spcAft>
        <a:buClr>
          <a:schemeClr val="accent1"/>
        </a:buClr>
        <a:buSzPct val="85000"/>
        <a:buFont typeface="Arial" charset="0"/>
        <a:buChar char="•"/>
        <a:defRPr sz="2400" kern="1200">
          <a:solidFill>
            <a:schemeClr val="tx1"/>
          </a:solidFill>
          <a:latin typeface="Avenir Book"/>
          <a:ea typeface="ＭＳ Ｐゴシック" charset="-128"/>
          <a:cs typeface="Avenir Book"/>
        </a:defRPr>
      </a:lvl2pPr>
      <a:lvl3pPr marL="730250" indent="-182563" algn="l" rtl="0" eaLnBrk="0" fontAlgn="base" hangingPunct="0">
        <a:spcBef>
          <a:spcPct val="20000"/>
        </a:spcBef>
        <a:spcAft>
          <a:spcPct val="0"/>
        </a:spcAft>
        <a:buClr>
          <a:schemeClr val="accent1"/>
        </a:buClr>
        <a:buSzPct val="90000"/>
        <a:buFont typeface="Arial" charset="0"/>
        <a:buChar char="•"/>
        <a:defRPr sz="2000" kern="1200">
          <a:solidFill>
            <a:schemeClr val="tx1"/>
          </a:solidFill>
          <a:latin typeface="Avenir Book"/>
          <a:ea typeface="ＭＳ Ｐゴシック" charset="-128"/>
          <a:cs typeface="Avenir Book"/>
        </a:defRPr>
      </a:lvl3pPr>
      <a:lvl4pPr marL="1004888" indent="-182563" algn="l" rtl="0" eaLnBrk="0" fontAlgn="base" hangingPunct="0">
        <a:spcBef>
          <a:spcPct val="20000"/>
        </a:spcBef>
        <a:spcAft>
          <a:spcPct val="0"/>
        </a:spcAft>
        <a:buClr>
          <a:schemeClr val="accent1"/>
        </a:buClr>
        <a:buFont typeface="Arial" charset="0"/>
        <a:buChar char="•"/>
        <a:defRPr kern="1200">
          <a:solidFill>
            <a:schemeClr val="tx1"/>
          </a:solidFill>
          <a:latin typeface="Avenir Book"/>
          <a:ea typeface="ＭＳ Ｐゴシック" charset="-128"/>
          <a:cs typeface="Avenir Book"/>
        </a:defRPr>
      </a:lvl4pPr>
      <a:lvl5pPr marL="1187450" indent="-136525" algn="l" rtl="0" eaLnBrk="0" fontAlgn="base" hangingPunct="0">
        <a:spcBef>
          <a:spcPct val="20000"/>
        </a:spcBef>
        <a:spcAft>
          <a:spcPct val="0"/>
        </a:spcAft>
        <a:buClr>
          <a:schemeClr val="accent1"/>
        </a:buClr>
        <a:buSzPct val="100000"/>
        <a:buFont typeface="Arial" charset="0"/>
        <a:buChar char="•"/>
        <a:defRPr sz="1600" kern="1200">
          <a:solidFill>
            <a:schemeClr val="tx1"/>
          </a:solidFill>
          <a:latin typeface="Avenir Book"/>
          <a:ea typeface="ＭＳ Ｐゴシック" charset="-128"/>
          <a:cs typeface="Avenir Book"/>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fontAlgn="auto">
              <a:spcBef>
                <a:spcPts val="0"/>
              </a:spcBef>
              <a:spcAft>
                <a:spcPts val="0"/>
              </a:spcAft>
            </a:pPr>
            <a:fld id="{B716B94D-BFF1-4840-A690-3F01E02282FD}" type="datetimeFigureOut">
              <a:rPr lang="en-US" smtClean="0">
                <a:solidFill>
                  <a:prstClr val="black">
                    <a:tint val="75000"/>
                  </a:prstClr>
                </a:solidFill>
                <a:latin typeface="Calibri"/>
                <a:ea typeface="+mn-ea"/>
                <a:cs typeface="+mn-cs"/>
              </a:rPr>
              <a:pPr defTabSz="457200" fontAlgn="auto">
                <a:spcBef>
                  <a:spcPts val="0"/>
                </a:spcBef>
                <a:spcAft>
                  <a:spcPts val="0"/>
                </a:spcAft>
              </a:pPr>
              <a:t>6/10/16</a:t>
            </a:fld>
            <a:endParaRPr lang="en-US" smtClean="0">
              <a:solidFill>
                <a:prstClr val="black">
                  <a:tint val="75000"/>
                </a:prstClr>
              </a:solidFill>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fontAlgn="auto">
              <a:spcBef>
                <a:spcPts val="0"/>
              </a:spcBef>
              <a:spcAft>
                <a:spcPts val="0"/>
              </a:spcAft>
            </a:pPr>
            <a:endParaRPr lang="en-US" smtClean="0">
              <a:solidFill>
                <a:prstClr val="black">
                  <a:tint val="75000"/>
                </a:prstClr>
              </a:solidFill>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auto">
              <a:spcBef>
                <a:spcPts val="0"/>
              </a:spcBef>
              <a:spcAft>
                <a:spcPts val="0"/>
              </a:spcAft>
            </a:pPr>
            <a:fld id="{6F9C360D-4983-AD4B-98CA-048632CC9E08}" type="slidenum">
              <a:rPr lang="en-US" smtClean="0">
                <a:solidFill>
                  <a:prstClr val="black">
                    <a:tint val="75000"/>
                  </a:prstClr>
                </a:solidFill>
                <a:latin typeface="Calibri"/>
                <a:ea typeface="+mn-ea"/>
                <a:cs typeface="+mn-cs"/>
              </a:rPr>
              <a:pPr defTabSz="457200" fontAlgn="auto">
                <a:spcBef>
                  <a:spcPts val="0"/>
                </a:spcBef>
                <a:spcAft>
                  <a:spcPts val="0"/>
                </a:spcAft>
              </a:pPr>
              <a:t>‹#›</a:t>
            </a:fld>
            <a:endParaRPr lang="en-US" smtClean="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3496626253"/>
      </p:ext>
    </p:extLst>
  </p:cSld>
  <p:clrMap bg1="lt1" tx1="dk1" bg2="lt2" tx2="dk2" accent1="accent1" accent2="accent2" accent3="accent3" accent4="accent4" accent5="accent5" accent6="accent6" hlink="hlink" folHlink="folHlink"/>
  <p:sldLayoutIdLst>
    <p:sldLayoutId id="2147484172" r:id="rId1"/>
    <p:sldLayoutId id="2147484173" r:id="rId2"/>
    <p:sldLayoutId id="2147484174" r:id="rId3"/>
    <p:sldLayoutId id="2147484175" r:id="rId4"/>
    <p:sldLayoutId id="2147484176" r:id="rId5"/>
    <p:sldLayoutId id="2147484177" r:id="rId6"/>
    <p:sldLayoutId id="2147484178" r:id="rId7"/>
    <p:sldLayoutId id="2147484179" r:id="rId8"/>
    <p:sldLayoutId id="2147484180" r:id="rId9"/>
    <p:sldLayoutId id="2147484181" r:id="rId10"/>
    <p:sldLayoutId id="2147484182"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44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defRPr>
            </a:lvl1pPr>
          </a:lstStyle>
          <a:p>
            <a:pPr defTabSz="457200">
              <a:defRPr/>
            </a:pPr>
            <a:fld id="{C127C4BE-1FFF-D24F-9550-EB471F855213}" type="datetime1">
              <a:rPr lang="en-US"/>
              <a:pPr defTabSz="457200">
                <a:defRPr/>
              </a:pPr>
              <a:t>6/10/16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charset="0"/>
              </a:defRPr>
            </a:lvl1pPr>
          </a:lstStyle>
          <a:p>
            <a:pPr defTabSz="457200">
              <a:defRPr/>
            </a:pPr>
            <a:fld id="{982CF3F3-9A5D-1344-A026-60C4E8FC3133}" type="slidenum">
              <a:rPr lang="en-US"/>
              <a:pPr defTabSz="457200">
                <a:defRPr/>
              </a:pPr>
              <a:t>‹#›</a:t>
            </a:fld>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cs typeface="+mn-cs"/>
              </a:defRPr>
            </a:lvl1pPr>
          </a:lstStyle>
          <a:p>
            <a:pPr defTabSz="457200">
              <a:defRPr/>
            </a:pPr>
            <a:endParaRPr lang="en-US">
              <a:solidFill>
                <a:prstClr val="black">
                  <a:tint val="75000"/>
                </a:prstClr>
              </a:solidFill>
              <a:latin typeface="Calibri"/>
            </a:endParaRPr>
          </a:p>
        </p:txBody>
      </p:sp>
      <p:pic>
        <p:nvPicPr>
          <p:cNvPr id="1031" name="Picture 8"/>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7394575" y="6251575"/>
            <a:ext cx="1685925"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11"/>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30163" y="6153150"/>
            <a:ext cx="1874837" cy="67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45025250"/>
      </p:ext>
    </p:extLst>
  </p:cSld>
  <p:clrMap bg1="lt1" tx1="dk1" bg2="lt2" tx2="dk2" accent1="accent1" accent2="accent2" accent3="accent3" accent4="accent4" accent5="accent5" accent6="accent6" hlink="hlink" folHlink="folHlink"/>
  <p:sldLayoutIdLst>
    <p:sldLayoutId id="2147484184" r:id="rId1"/>
    <p:sldLayoutId id="2147484185" r:id="rId2"/>
    <p:sldLayoutId id="2147484186" r:id="rId3"/>
    <p:sldLayoutId id="2147484187" r:id="rId4"/>
    <p:sldLayoutId id="2147484188" r:id="rId5"/>
    <p:sldLayoutId id="2147484189" r:id="rId6"/>
    <p:sldLayoutId id="2147484190" r:id="rId7"/>
    <p:sldLayoutId id="2147484191" r:id="rId8"/>
    <p:sldLayoutId id="2147484192" r:id="rId9"/>
    <p:sldLayoutId id="2147484193" r:id="rId10"/>
    <p:sldLayoutId id="2147484194"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7.xml"/><Relationship Id="rId3"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8" Type="http://schemas.openxmlformats.org/officeDocument/2006/relationships/image" Target="../media/image13.png"/><Relationship Id="rId1" Type="http://schemas.openxmlformats.org/officeDocument/2006/relationships/slideLayout" Target="../slideLayouts/slideLayout35.xml"/><Relationship Id="rId2" Type="http://schemas.openxmlformats.org/officeDocument/2006/relationships/notesSlide" Target="../notesSlides/notesSlide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notesSlide" Target="../notesSlides/notesSlide11.xml"/><Relationship Id="rId3" Type="http://schemas.openxmlformats.org/officeDocument/2006/relationships/image" Target="../media/image14.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15.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35.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2.emf"/><Relationship Id="rId5" Type="http://schemas.openxmlformats.org/officeDocument/2006/relationships/image" Target="../media/image6.png"/><Relationship Id="rId1" Type="http://schemas.openxmlformats.org/officeDocument/2006/relationships/slideLayout" Target="../slideLayouts/slideLayout35.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17.xml"/><Relationship Id="rId3" Type="http://schemas.openxmlformats.org/officeDocument/2006/relationships/chart" Target="../charts/char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1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2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21.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1" Type="http://schemas.openxmlformats.org/officeDocument/2006/relationships/slideLayout" Target="../slideLayouts/slideLayout35.xml"/><Relationship Id="rId2" Type="http://schemas.openxmlformats.org/officeDocument/2006/relationships/notesSlide" Target="../notesSlides/notesSlide2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3.xml"/><Relationship Id="rId4" Type="http://schemas.openxmlformats.org/officeDocument/2006/relationships/oleObject" Target="file:///\\localhost\Users\jesse\Documents\mystuff\Wraparound\Wrap-PBIS\Vermont\2012\OverviewMeeting-5-5-12\!OLE_LINK5" TargetMode="External"/><Relationship Id="rId5" Type="http://schemas.openxmlformats.org/officeDocument/2006/relationships/image" Target="../media/image15.png"/><Relationship Id="rId1" Type="http://schemas.openxmlformats.org/officeDocument/2006/relationships/vmlDrawing" Target="../drawings/vmlDrawing1.vml"/><Relationship Id="rId2" Type="http://schemas.openxmlformats.org/officeDocument/2006/relationships/slideLayout" Target="../slideLayouts/slideLayout3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2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25.xml"/><Relationship Id="rId3" Type="http://schemas.openxmlformats.org/officeDocument/2006/relationships/image" Target="../media/image1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image" Target="../media/image7.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2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2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2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2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3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31.xml"/><Relationship Id="rId3" Type="http://schemas.openxmlformats.org/officeDocument/2006/relationships/image" Target="../media/image13.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3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3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34.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4.xml"/><Relationship Id="rId4" Type="http://schemas.openxmlformats.org/officeDocument/2006/relationships/diagramLayout" Target="../diagrams/layout4.xml"/><Relationship Id="rId5" Type="http://schemas.openxmlformats.org/officeDocument/2006/relationships/diagramQuickStyle" Target="../diagrams/quickStyle4.xml"/><Relationship Id="rId6" Type="http://schemas.openxmlformats.org/officeDocument/2006/relationships/diagramColors" Target="../diagrams/colors4.xml"/><Relationship Id="rId7" Type="http://schemas.microsoft.com/office/2007/relationships/diagramDrawing" Target="../diagrams/drawing4.xml"/><Relationship Id="rId8" Type="http://schemas.openxmlformats.org/officeDocument/2006/relationships/image" Target="../media/image16.png"/><Relationship Id="rId1" Type="http://schemas.openxmlformats.org/officeDocument/2006/relationships/slideLayout" Target="../slideLayouts/slideLayout35.xml"/><Relationship Id="rId2" Type="http://schemas.openxmlformats.org/officeDocument/2006/relationships/notesSlide" Target="../notesSlides/notesSlide3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2.xml"/><Relationship Id="rId3" Type="http://schemas.openxmlformats.org/officeDocument/2006/relationships/image" Target="../media/image8.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36.xml"/><Relationship Id="rId3" Type="http://schemas.openxmlformats.org/officeDocument/2006/relationships/image" Target="../media/image17.png"/></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5.xml"/><Relationship Id="rId4" Type="http://schemas.openxmlformats.org/officeDocument/2006/relationships/diagramLayout" Target="../diagrams/layout5.xml"/><Relationship Id="rId5" Type="http://schemas.openxmlformats.org/officeDocument/2006/relationships/diagramQuickStyle" Target="../diagrams/quickStyle5.xml"/><Relationship Id="rId6" Type="http://schemas.openxmlformats.org/officeDocument/2006/relationships/diagramColors" Target="../diagrams/colors5.xml"/><Relationship Id="rId7" Type="http://schemas.microsoft.com/office/2007/relationships/diagramDrawing" Target="../diagrams/drawing5.xml"/><Relationship Id="rId1" Type="http://schemas.openxmlformats.org/officeDocument/2006/relationships/slideLayout" Target="../slideLayouts/slideLayout35.xml"/><Relationship Id="rId2" Type="http://schemas.openxmlformats.org/officeDocument/2006/relationships/notesSlide" Target="../notesSlides/notesSlide37.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6.xml"/><Relationship Id="rId4" Type="http://schemas.openxmlformats.org/officeDocument/2006/relationships/diagramLayout" Target="../diagrams/layout6.xml"/><Relationship Id="rId5" Type="http://schemas.openxmlformats.org/officeDocument/2006/relationships/diagramQuickStyle" Target="../diagrams/quickStyle6.xml"/><Relationship Id="rId6" Type="http://schemas.openxmlformats.org/officeDocument/2006/relationships/diagramColors" Target="../diagrams/colors6.xml"/><Relationship Id="rId7" Type="http://schemas.microsoft.com/office/2007/relationships/diagramDrawing" Target="../diagrams/drawing6.xml"/><Relationship Id="rId1" Type="http://schemas.openxmlformats.org/officeDocument/2006/relationships/slideLayout" Target="../slideLayouts/slideLayout35.xml"/><Relationship Id="rId2" Type="http://schemas.openxmlformats.org/officeDocument/2006/relationships/notesSlide" Target="../notesSlides/notesSlide38.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7.xml"/><Relationship Id="rId4" Type="http://schemas.openxmlformats.org/officeDocument/2006/relationships/diagramLayout" Target="../diagrams/layout7.xml"/><Relationship Id="rId5" Type="http://schemas.openxmlformats.org/officeDocument/2006/relationships/diagramQuickStyle" Target="../diagrams/quickStyle7.xml"/><Relationship Id="rId6" Type="http://schemas.openxmlformats.org/officeDocument/2006/relationships/diagramColors" Target="../diagrams/colors7.xml"/><Relationship Id="rId7" Type="http://schemas.microsoft.com/office/2007/relationships/diagramDrawing" Target="../diagrams/drawing7.xml"/><Relationship Id="rId1" Type="http://schemas.openxmlformats.org/officeDocument/2006/relationships/slideLayout" Target="../slideLayouts/slideLayout35.xml"/><Relationship Id="rId2" Type="http://schemas.openxmlformats.org/officeDocument/2006/relationships/notesSlide" Target="../notesSlides/notesSlide3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40.xml"/></Relationships>
</file>

<file path=ppt/slides/_rels/slide45.xml.rels><?xml version="1.0" encoding="UTF-8" standalone="yes"?>
<Relationships xmlns="http://schemas.openxmlformats.org/package/2006/relationships"><Relationship Id="rId3" Type="http://schemas.openxmlformats.org/officeDocument/2006/relationships/hyperlink" Target="http://www.vermontfamilynetwork.org" TargetMode="External"/><Relationship Id="rId4" Type="http://schemas.openxmlformats.org/officeDocument/2006/relationships/image" Target="../media/image18.jpeg"/><Relationship Id="rId5" Type="http://schemas.openxmlformats.org/officeDocument/2006/relationships/image" Target="../media/image19.png"/><Relationship Id="rId1" Type="http://schemas.openxmlformats.org/officeDocument/2006/relationships/slideLayout" Target="../slideLayouts/slideLayout35.xml"/><Relationship Id="rId2" Type="http://schemas.openxmlformats.org/officeDocument/2006/relationships/notesSlide" Target="../notesSlides/notesSlide4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4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4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44.xml"/><Relationship Id="rId3" Type="http://schemas.openxmlformats.org/officeDocument/2006/relationships/hyperlink" Target="http://www.wcax.com/story/28128871/vt-school-tackles-behavior-intervention-strategies" TargetMode="Externa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45.xml"/></Relationships>
</file>

<file path=ppt/slides/_rels/slide5.xml.rels><?xml version="1.0" encoding="UTF-8" standalone="yes"?>
<Relationships xmlns="http://schemas.openxmlformats.org/package/2006/relationships"><Relationship Id="rId3" Type="http://schemas.openxmlformats.org/officeDocument/2006/relationships/hyperlink" Target="http://www.schoolimprovementcoach.org/manual/7%20Norms%20and%20Roles.pdf" TargetMode="External"/><Relationship Id="rId4" Type="http://schemas.openxmlformats.org/officeDocument/2006/relationships/image" Target="../media/image9.png"/><Relationship Id="rId1" Type="http://schemas.openxmlformats.org/officeDocument/2006/relationships/slideLayout" Target="../slideLayouts/slideLayout35.xml"/><Relationship Id="rId2" Type="http://schemas.openxmlformats.org/officeDocument/2006/relationships/notesSlide" Target="../notesSlides/notesSlide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46.xml"/><Relationship Id="rId3" Type="http://schemas.openxmlformats.org/officeDocument/2006/relationships/image" Target="../media/image20.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47.xml"/></Relationships>
</file>

<file path=ppt/slides/_rels/slide52.xml.rels><?xml version="1.0" encoding="UTF-8" standalone="yes"?>
<Relationships xmlns="http://schemas.openxmlformats.org/package/2006/relationships"><Relationship Id="rId3" Type="http://schemas.openxmlformats.org/officeDocument/2006/relationships/diagramData" Target="../diagrams/data8.xml"/><Relationship Id="rId4" Type="http://schemas.openxmlformats.org/officeDocument/2006/relationships/diagramLayout" Target="../diagrams/layout8.xml"/><Relationship Id="rId5" Type="http://schemas.openxmlformats.org/officeDocument/2006/relationships/diagramQuickStyle" Target="../diagrams/quickStyle8.xml"/><Relationship Id="rId6" Type="http://schemas.openxmlformats.org/officeDocument/2006/relationships/diagramColors" Target="../diagrams/colors8.xml"/><Relationship Id="rId7" Type="http://schemas.microsoft.com/office/2007/relationships/diagramDrawing" Target="../diagrams/drawing8.xml"/><Relationship Id="rId1" Type="http://schemas.openxmlformats.org/officeDocument/2006/relationships/slideLayout" Target="../slideLayouts/slideLayout35.xml"/><Relationship Id="rId2" Type="http://schemas.openxmlformats.org/officeDocument/2006/relationships/notesSlide" Target="../notesSlides/notesSlide48.xml"/></Relationships>
</file>

<file path=ppt/slides/_rels/slide53.xml.rels><?xml version="1.0" encoding="UTF-8" standalone="yes"?>
<Relationships xmlns="http://schemas.openxmlformats.org/package/2006/relationships"><Relationship Id="rId3" Type="http://schemas.openxmlformats.org/officeDocument/2006/relationships/diagramData" Target="../diagrams/data9.xml"/><Relationship Id="rId4" Type="http://schemas.openxmlformats.org/officeDocument/2006/relationships/diagramLayout" Target="../diagrams/layout9.xml"/><Relationship Id="rId5" Type="http://schemas.openxmlformats.org/officeDocument/2006/relationships/diagramQuickStyle" Target="../diagrams/quickStyle9.xml"/><Relationship Id="rId6" Type="http://schemas.openxmlformats.org/officeDocument/2006/relationships/diagramColors" Target="../diagrams/colors9.xml"/><Relationship Id="rId7" Type="http://schemas.microsoft.com/office/2007/relationships/diagramDrawing" Target="../diagrams/drawing9.xml"/><Relationship Id="rId1" Type="http://schemas.openxmlformats.org/officeDocument/2006/relationships/slideLayout" Target="../slideLayouts/slideLayout35.xml"/><Relationship Id="rId2" Type="http://schemas.openxmlformats.org/officeDocument/2006/relationships/notesSlide" Target="../notesSlides/notesSlide49.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50.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5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5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5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54.xml"/></Relationships>
</file>

<file path=ppt/slides/_rels/slide59.xml.rels><?xml version="1.0" encoding="UTF-8" standalone="yes"?>
<Relationships xmlns="http://schemas.openxmlformats.org/package/2006/relationships"><Relationship Id="rId3" Type="http://schemas.openxmlformats.org/officeDocument/2006/relationships/diagramData" Target="../diagrams/data10.xml"/><Relationship Id="rId4" Type="http://schemas.openxmlformats.org/officeDocument/2006/relationships/diagramLayout" Target="../diagrams/layout10.xml"/><Relationship Id="rId5" Type="http://schemas.openxmlformats.org/officeDocument/2006/relationships/diagramQuickStyle" Target="../diagrams/quickStyle10.xml"/><Relationship Id="rId6" Type="http://schemas.openxmlformats.org/officeDocument/2006/relationships/diagramColors" Target="../diagrams/colors10.xml"/><Relationship Id="rId7" Type="http://schemas.microsoft.com/office/2007/relationships/diagramDrawing" Target="../diagrams/drawing10.xml"/><Relationship Id="rId1" Type="http://schemas.openxmlformats.org/officeDocument/2006/relationships/slideLayout" Target="../slideLayouts/slideLayout35.xml"/><Relationship Id="rId2" Type="http://schemas.openxmlformats.org/officeDocument/2006/relationships/notesSlide" Target="../notesSlides/notesSlide5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5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5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58.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hyperlink" Target="http://www.pbisvermont.org" TargetMode="External"/><Relationship Id="rId1" Type="http://schemas.openxmlformats.org/officeDocument/2006/relationships/slideLayout" Target="../slideLayouts/slideLayout35.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3"/>
          <p:cNvSpPr>
            <a:spLocks noGrp="1"/>
          </p:cNvSpPr>
          <p:nvPr>
            <p:ph type="ctrTitle"/>
          </p:nvPr>
        </p:nvSpPr>
        <p:spPr>
          <a:xfrm>
            <a:off x="0" y="304800"/>
            <a:ext cx="9144000" cy="2209800"/>
          </a:xfrm>
          <a:noFill/>
          <a:extLst>
            <a:ext uri="{909E8E84-426E-40dd-AFC4-6F175D3DCCD1}">
              <a14:hiddenFill xmlns:a14="http://schemas.microsoft.com/office/drawing/2010/main">
                <a:solidFill>
                  <a:srgbClr val="FF0000"/>
                </a:solidFill>
              </a14:hiddenFill>
            </a:ext>
          </a:extLst>
        </p:spPr>
        <p:txBody>
          <a:bodyPr/>
          <a:lstStyle/>
          <a:p>
            <a:r>
              <a:rPr lang="en-US" sz="3600" dirty="0" smtClean="0">
                <a:latin typeface="Calibri" charset="0"/>
                <a:ea typeface="ＭＳ Ｐゴシック" charset="0"/>
                <a:cs typeface="ＭＳ Ｐゴシック" charset="0"/>
              </a:rPr>
              <a:t/>
            </a:r>
            <a:br>
              <a:rPr lang="en-US" sz="3600" dirty="0" smtClean="0">
                <a:latin typeface="Calibri" charset="0"/>
                <a:ea typeface="ＭＳ Ｐゴシック" charset="0"/>
                <a:cs typeface="ＭＳ Ｐゴシック" charset="0"/>
              </a:rPr>
            </a:br>
            <a:r>
              <a:rPr lang="en-US" sz="3600" dirty="0" smtClean="0">
                <a:latin typeface="Calibri" charset="0"/>
                <a:ea typeface="ＭＳ Ｐゴシック" charset="0"/>
                <a:cs typeface="ＭＳ Ｐゴシック" charset="0"/>
              </a:rPr>
              <a:t>VTPBiS Leadership Team Training  </a:t>
            </a:r>
            <a:br>
              <a:rPr lang="en-US" sz="3600" dirty="0" smtClean="0">
                <a:latin typeface="Calibri" charset="0"/>
                <a:ea typeface="ＭＳ Ｐゴシック" charset="0"/>
                <a:cs typeface="ＭＳ Ｐゴシック" charset="0"/>
              </a:rPr>
            </a:br>
            <a:r>
              <a:rPr lang="en-US" sz="3600" dirty="0" smtClean="0">
                <a:latin typeface="Calibri" charset="0"/>
                <a:ea typeface="ＭＳ Ｐゴシック" charset="0"/>
                <a:cs typeface="ＭＳ Ｐゴシック" charset="0"/>
              </a:rPr>
              <a:t>At the Intensive Level </a:t>
            </a:r>
            <a:br>
              <a:rPr lang="en-US" sz="3600" dirty="0" smtClean="0">
                <a:latin typeface="Calibri" charset="0"/>
                <a:ea typeface="ＭＳ Ｐゴシック" charset="0"/>
                <a:cs typeface="ＭＳ Ｐゴシック" charset="0"/>
              </a:rPr>
            </a:br>
            <a:r>
              <a:rPr lang="en-US" sz="3600" dirty="0" smtClean="0">
                <a:latin typeface="Calibri" charset="0"/>
                <a:ea typeface="ＭＳ Ｐゴシック" charset="0"/>
                <a:cs typeface="ＭＳ Ｐゴシック" charset="0"/>
              </a:rPr>
              <a:t>Within a Multi-Tiered System of Supports </a:t>
            </a:r>
            <a:br>
              <a:rPr lang="en-US" sz="3600" dirty="0" smtClean="0">
                <a:latin typeface="Calibri" charset="0"/>
                <a:ea typeface="ＭＳ Ｐゴシック" charset="0"/>
                <a:cs typeface="ＭＳ Ｐゴシック" charset="0"/>
              </a:rPr>
            </a:br>
            <a:r>
              <a:rPr lang="en-US" sz="3600" dirty="0" smtClean="0">
                <a:latin typeface="Calibri" charset="0"/>
                <a:ea typeface="ＭＳ Ｐゴシック" charset="0"/>
                <a:cs typeface="ＭＳ Ｐゴシック" charset="0"/>
              </a:rPr>
              <a:t/>
            </a:r>
            <a:br>
              <a:rPr lang="en-US" sz="3600" dirty="0" smtClean="0">
                <a:latin typeface="Calibri" charset="0"/>
                <a:ea typeface="ＭＳ Ｐゴシック" charset="0"/>
                <a:cs typeface="ＭＳ Ｐゴシック" charset="0"/>
              </a:rPr>
            </a:br>
            <a:endParaRPr lang="en-US" sz="2800" dirty="0">
              <a:latin typeface="Calibri" charset="0"/>
              <a:ea typeface="ＭＳ Ｐゴシック" charset="0"/>
              <a:cs typeface="ＭＳ Ｐゴシック" charset="0"/>
            </a:endParaRPr>
          </a:p>
        </p:txBody>
      </p:sp>
      <p:sp>
        <p:nvSpPr>
          <p:cNvPr id="3" name="TextBox 2"/>
          <p:cNvSpPr txBox="1"/>
          <p:nvPr/>
        </p:nvSpPr>
        <p:spPr>
          <a:xfrm>
            <a:off x="2667000" y="2545140"/>
            <a:ext cx="3733800" cy="1569660"/>
          </a:xfrm>
          <a:prstGeom prst="rect">
            <a:avLst/>
          </a:prstGeom>
          <a:noFill/>
        </p:spPr>
        <p:txBody>
          <a:bodyPr wrap="square" rtlCol="0">
            <a:spAutoFit/>
          </a:bodyPr>
          <a:lstStyle/>
          <a:p>
            <a:pPr algn="ctr"/>
            <a:r>
              <a:rPr lang="en-US" sz="2400" dirty="0">
                <a:latin typeface="Calibri" charset="0"/>
              </a:rPr>
              <a:t>Presented by:</a:t>
            </a:r>
            <a:br>
              <a:rPr lang="en-US" sz="2400" dirty="0">
                <a:latin typeface="Calibri" charset="0"/>
              </a:rPr>
            </a:br>
            <a:r>
              <a:rPr lang="en-US" sz="2400" dirty="0" smtClean="0">
                <a:latin typeface="Calibri" charset="0"/>
              </a:rPr>
              <a:t>VTPBiS Trainers</a:t>
            </a:r>
          </a:p>
          <a:p>
            <a:pPr algn="ctr"/>
            <a:endParaRPr lang="en-US" sz="2400" dirty="0" smtClean="0">
              <a:latin typeface="Calibri" charset="0"/>
            </a:endParaRPr>
          </a:p>
          <a:p>
            <a:pPr algn="ctr"/>
            <a:r>
              <a:rPr lang="en-US" sz="2400" dirty="0" smtClean="0">
                <a:latin typeface="Calibri" charset="0"/>
              </a:rPr>
              <a:t>June 2016</a:t>
            </a:r>
            <a:endParaRPr lang="en-US" sz="2400" dirty="0"/>
          </a:p>
        </p:txBody>
      </p:sp>
    </p:spTree>
    <p:extLst>
      <p:ext uri="{BB962C8B-B14F-4D97-AF65-F5344CB8AC3E}">
        <p14:creationId xmlns:p14="http://schemas.microsoft.com/office/powerpoint/2010/main" val="322436121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3" name="Picture 4" descr="Screen shot 2010-03-14 at 8.29.26 P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6713" y="2033588"/>
            <a:ext cx="2435225" cy="1589087"/>
          </a:xfrm>
          <a:prstGeom prst="rect">
            <a:avLst/>
          </a:prstGeom>
          <a:noFill/>
          <a:ln w="9525">
            <a:solidFill>
              <a:schemeClr val="tx1"/>
            </a:solidFill>
            <a:miter lim="800000"/>
            <a:headEnd/>
            <a:tailEnd/>
          </a:ln>
          <a:effectLst>
            <a:outerShdw blurRad="63500" dist="38100" dir="2700000" algn="tl" rotWithShape="0">
              <a:srgbClr val="000000">
                <a:alpha val="42998"/>
              </a:srgbClr>
            </a:outerShdw>
          </a:effectLst>
          <a:extLst>
            <a:ext uri="{909E8E84-426E-40dd-AFC4-6F175D3DCCD1}">
              <a14:hiddenFill xmlns:a14="http://schemas.microsoft.com/office/drawing/2010/main">
                <a:solidFill>
                  <a:srgbClr val="FFFFFF"/>
                </a:solidFill>
              </a14:hiddenFill>
            </a:ext>
          </a:extLst>
        </p:spPr>
      </p:pic>
      <p:pic>
        <p:nvPicPr>
          <p:cNvPr id="25604" name="Picture 5" descr="Screen shot 2010-03-14 at 8.29.26 P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79788" y="2030413"/>
            <a:ext cx="2433637" cy="1590675"/>
          </a:xfrm>
          <a:prstGeom prst="rect">
            <a:avLst/>
          </a:prstGeom>
          <a:noFill/>
          <a:ln w="9525">
            <a:solidFill>
              <a:schemeClr val="tx1"/>
            </a:solidFill>
            <a:miter lim="800000"/>
            <a:headEnd/>
            <a:tailEnd/>
          </a:ln>
          <a:effectLst>
            <a:outerShdw blurRad="63500" dist="38100" dir="2700000" algn="tl" rotWithShape="0">
              <a:srgbClr val="000000">
                <a:alpha val="42998"/>
              </a:srgbClr>
            </a:outerShdw>
          </a:effectLst>
          <a:extLst>
            <a:ext uri="{909E8E84-426E-40dd-AFC4-6F175D3DCCD1}">
              <a14:hiddenFill xmlns:a14="http://schemas.microsoft.com/office/drawing/2010/main">
                <a:solidFill>
                  <a:srgbClr val="FFFFFF"/>
                </a:solidFill>
              </a14:hiddenFill>
            </a:ext>
          </a:extLst>
        </p:spPr>
      </p:pic>
      <p:pic>
        <p:nvPicPr>
          <p:cNvPr id="25605" name="Picture 6" descr="Screen shot 2010-03-14 at 8.29.26 P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53163" y="2032000"/>
            <a:ext cx="2433637" cy="1589088"/>
          </a:xfrm>
          <a:prstGeom prst="rect">
            <a:avLst/>
          </a:prstGeom>
          <a:noFill/>
          <a:ln w="9525">
            <a:solidFill>
              <a:schemeClr val="tx1"/>
            </a:solidFill>
            <a:miter lim="800000"/>
            <a:headEnd/>
            <a:tailEnd/>
          </a:ln>
          <a:effectLst>
            <a:outerShdw blurRad="63500" dist="38100" dir="2700000" algn="tl" rotWithShape="0">
              <a:srgbClr val="000000">
                <a:alpha val="42998"/>
              </a:srgbClr>
            </a:outerShdw>
          </a:effectLst>
          <a:extLst>
            <a:ext uri="{909E8E84-426E-40dd-AFC4-6F175D3DCCD1}">
              <a14:hiddenFill xmlns:a14="http://schemas.microsoft.com/office/drawing/2010/main">
                <a:solidFill>
                  <a:srgbClr val="FFFFFF"/>
                </a:solidFill>
              </a14:hiddenFill>
            </a:ext>
          </a:extLst>
        </p:spPr>
      </p:pic>
      <p:sp>
        <p:nvSpPr>
          <p:cNvPr id="34822" name="TextBox 7"/>
          <p:cNvSpPr txBox="1">
            <a:spLocks noChangeArrowheads="1"/>
          </p:cNvSpPr>
          <p:nvPr/>
        </p:nvSpPr>
        <p:spPr bwMode="auto">
          <a:xfrm>
            <a:off x="366713" y="3652838"/>
            <a:ext cx="2679700" cy="1917700"/>
          </a:xfrm>
          <a:prstGeom prst="rect">
            <a:avLst/>
          </a:prstGeom>
          <a:noFill/>
          <a:ln w="9525">
            <a:noFill/>
            <a:miter lim="800000"/>
            <a:headEnd/>
            <a:tailEnd/>
          </a:ln>
        </p:spPr>
        <p:txBody>
          <a:bodyPr>
            <a:spAutoFit/>
          </a:bodyPr>
          <a:lstStyle/>
          <a:p>
            <a:pPr>
              <a:defRPr/>
            </a:pPr>
            <a:r>
              <a:rPr lang="en-US" sz="1800" b="1" dirty="0">
                <a:solidFill>
                  <a:schemeClr val="accent2"/>
                </a:solidFill>
                <a:latin typeface="+mn-lt"/>
                <a:ea typeface="Arial" charset="0"/>
                <a:cs typeface="Arial" charset="0"/>
              </a:rPr>
              <a:t>Foundations:</a:t>
            </a:r>
          </a:p>
          <a:p>
            <a:pPr>
              <a:defRPr/>
            </a:pPr>
            <a:r>
              <a:rPr lang="en-US" sz="1800" dirty="0">
                <a:solidFill>
                  <a:schemeClr val="accent2"/>
                </a:solidFill>
                <a:latin typeface="+mn-lt"/>
                <a:ea typeface="Arial" charset="0"/>
                <a:cs typeface="Arial" charset="0"/>
              </a:rPr>
              <a:t>Think about how you plan to accomplish the work.</a:t>
            </a:r>
          </a:p>
        </p:txBody>
      </p:sp>
      <p:sp>
        <p:nvSpPr>
          <p:cNvPr id="34823" name="TextBox 8"/>
          <p:cNvSpPr txBox="1">
            <a:spLocks noChangeArrowheads="1"/>
          </p:cNvSpPr>
          <p:nvPr/>
        </p:nvSpPr>
        <p:spPr bwMode="auto">
          <a:xfrm>
            <a:off x="3165475" y="3652838"/>
            <a:ext cx="3011488" cy="1917700"/>
          </a:xfrm>
          <a:prstGeom prst="rect">
            <a:avLst/>
          </a:prstGeom>
          <a:noFill/>
          <a:ln w="9525">
            <a:noFill/>
            <a:miter lim="800000"/>
            <a:headEnd/>
            <a:tailEnd/>
          </a:ln>
        </p:spPr>
        <p:txBody>
          <a:bodyPr>
            <a:spAutoFit/>
          </a:bodyPr>
          <a:lstStyle/>
          <a:p>
            <a:pPr>
              <a:defRPr/>
            </a:pPr>
            <a:r>
              <a:rPr lang="en-US" sz="1800" b="1" dirty="0">
                <a:solidFill>
                  <a:schemeClr val="accent1"/>
                </a:solidFill>
                <a:latin typeface="+mn-lt"/>
                <a:ea typeface="Arial" charset="0"/>
                <a:cs typeface="Arial" charset="0"/>
              </a:rPr>
              <a:t>Full Implementation:</a:t>
            </a:r>
          </a:p>
          <a:p>
            <a:pPr>
              <a:defRPr/>
            </a:pPr>
            <a:r>
              <a:rPr lang="en-US" sz="1800" dirty="0">
                <a:solidFill>
                  <a:schemeClr val="accent1"/>
                </a:solidFill>
                <a:latin typeface="+mn-lt"/>
                <a:ea typeface="Arial" charset="0"/>
                <a:cs typeface="Arial" charset="0"/>
              </a:rPr>
              <a:t>Think about how to make it easy, better, more effective.</a:t>
            </a:r>
          </a:p>
        </p:txBody>
      </p:sp>
      <p:sp>
        <p:nvSpPr>
          <p:cNvPr id="34824" name="TextBox 9"/>
          <p:cNvSpPr txBox="1">
            <a:spLocks noChangeArrowheads="1"/>
          </p:cNvSpPr>
          <p:nvPr/>
        </p:nvSpPr>
        <p:spPr bwMode="auto">
          <a:xfrm>
            <a:off x="6176963" y="3652838"/>
            <a:ext cx="2509837" cy="2282825"/>
          </a:xfrm>
          <a:prstGeom prst="rect">
            <a:avLst/>
          </a:prstGeom>
          <a:noFill/>
          <a:ln w="9525">
            <a:noFill/>
            <a:miter lim="800000"/>
            <a:headEnd/>
            <a:tailEnd/>
          </a:ln>
        </p:spPr>
        <p:txBody>
          <a:bodyPr>
            <a:spAutoFit/>
          </a:bodyPr>
          <a:lstStyle/>
          <a:p>
            <a:pPr>
              <a:defRPr/>
            </a:pPr>
            <a:r>
              <a:rPr lang="en-US" sz="1800" b="1" dirty="0">
                <a:solidFill>
                  <a:srgbClr val="1F497D"/>
                </a:solidFill>
                <a:latin typeface="+mn-lt"/>
                <a:ea typeface="Arial" charset="0"/>
                <a:cs typeface="Arial" charset="0"/>
              </a:rPr>
              <a:t>Sustainability:</a:t>
            </a:r>
          </a:p>
          <a:p>
            <a:pPr>
              <a:defRPr/>
            </a:pPr>
            <a:r>
              <a:rPr lang="en-US" sz="1800" dirty="0">
                <a:solidFill>
                  <a:srgbClr val="1F497D"/>
                </a:solidFill>
                <a:latin typeface="+mn-lt"/>
                <a:ea typeface="Arial" charset="0"/>
                <a:cs typeface="Arial" charset="0"/>
              </a:rPr>
              <a:t>Think about how to continue the practice and ensure sustainability.</a:t>
            </a:r>
          </a:p>
        </p:txBody>
      </p:sp>
      <p:sp>
        <p:nvSpPr>
          <p:cNvPr id="2" name="Title 1"/>
          <p:cNvSpPr>
            <a:spLocks noGrp="1"/>
          </p:cNvSpPr>
          <p:nvPr>
            <p:ph type="title"/>
          </p:nvPr>
        </p:nvSpPr>
        <p:spPr>
          <a:xfrm>
            <a:off x="457200" y="274638"/>
            <a:ext cx="8229600" cy="1249362"/>
          </a:xfrm>
        </p:spPr>
        <p:txBody>
          <a:bodyPr/>
          <a:lstStyle/>
          <a:p>
            <a:r>
              <a:rPr lang="en-US" dirty="0" smtClean="0"/>
              <a:t>Differentiate based on your experience</a:t>
            </a:r>
            <a:endParaRPr lang="en-US" dirty="0"/>
          </a:p>
        </p:txBody>
      </p:sp>
    </p:spTree>
    <p:extLst>
      <p:ext uri="{BB962C8B-B14F-4D97-AF65-F5344CB8AC3E}">
        <p14:creationId xmlns:p14="http://schemas.microsoft.com/office/powerpoint/2010/main" val="288025744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smtClean="0"/>
              <a:t>Objectives</a:t>
            </a:r>
            <a:endParaRPr lang="en-US"/>
          </a:p>
        </p:txBody>
      </p:sp>
      <p:sp>
        <p:nvSpPr>
          <p:cNvPr id="18435" name="Content Placeholder 2"/>
          <p:cNvSpPr>
            <a:spLocks noGrp="1"/>
          </p:cNvSpPr>
          <p:nvPr>
            <p:ph idx="1"/>
          </p:nvPr>
        </p:nvSpPr>
        <p:spPr/>
        <p:txBody>
          <a:bodyPr/>
          <a:lstStyle/>
          <a:p>
            <a:pPr marL="0" indent="0">
              <a:buNone/>
            </a:pPr>
            <a:r>
              <a:rPr lang="en-US" b="1" dirty="0" smtClean="0"/>
              <a:t>By the end of this training you will have:</a:t>
            </a:r>
          </a:p>
          <a:p>
            <a:r>
              <a:rPr lang="en-US" dirty="0" smtClean="0"/>
              <a:t>Strengthened targeted &amp; built readiness</a:t>
            </a:r>
          </a:p>
          <a:p>
            <a:r>
              <a:rPr lang="en-US" dirty="0" smtClean="0"/>
              <a:t>Explored 5 Steps for Intensive Process</a:t>
            </a:r>
          </a:p>
          <a:p>
            <a:r>
              <a:rPr lang="en-US" dirty="0" smtClean="0"/>
              <a:t>Revisited FBA/BSP skills and capacity</a:t>
            </a:r>
          </a:p>
          <a:p>
            <a:r>
              <a:rPr lang="en-US" dirty="0" smtClean="0"/>
              <a:t>Examined Tier 3 practices</a:t>
            </a:r>
          </a:p>
          <a:p>
            <a:r>
              <a:rPr lang="en-US" dirty="0" smtClean="0"/>
              <a:t>Considered Proactive Crisis Planning</a:t>
            </a:r>
          </a:p>
          <a:p>
            <a:r>
              <a:rPr lang="en-US" dirty="0" smtClean="0"/>
              <a:t>Reviewed data systems at Tier 3</a:t>
            </a:r>
          </a:p>
          <a:p>
            <a:r>
              <a:rPr lang="en-US" dirty="0" smtClean="0"/>
              <a:t>Planned for next steps</a:t>
            </a:r>
          </a:p>
          <a:p>
            <a:endParaRPr lang="en-US" dirty="0"/>
          </a:p>
        </p:txBody>
      </p:sp>
    </p:spTree>
    <p:extLst>
      <p:ext uri="{BB962C8B-B14F-4D97-AF65-F5344CB8AC3E}">
        <p14:creationId xmlns:p14="http://schemas.microsoft.com/office/powerpoint/2010/main" val="93238806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prstGeom prst="rect">
            <a:avLst/>
          </a:prstGeom>
        </p:spPr>
        <p:txBody>
          <a:bodyPr vert="horz" wrap="square" lIns="0" tIns="0" rIns="0" bIns="0" rtlCol="0">
            <a:noAutofit/>
          </a:bodyPr>
          <a:lstStyle/>
          <a:p>
            <a:pPr marL="156139"/>
            <a:r>
              <a:rPr sz="4900" spc="-130" dirty="0" smtClean="0">
                <a:latin typeface="Calibri"/>
                <a:cs typeface="Calibri"/>
              </a:rPr>
              <a:t>A</a:t>
            </a:r>
            <a:r>
              <a:rPr sz="4900" spc="-121" dirty="0" smtClean="0">
                <a:latin typeface="Calibri"/>
                <a:cs typeface="Calibri"/>
              </a:rPr>
              <a:t>g</a:t>
            </a:r>
            <a:r>
              <a:rPr sz="4900" spc="-126" dirty="0" smtClean="0">
                <a:latin typeface="Calibri"/>
                <a:cs typeface="Calibri"/>
              </a:rPr>
              <a:t>en</a:t>
            </a:r>
            <a:r>
              <a:rPr sz="4900" spc="-121" dirty="0" smtClean="0">
                <a:latin typeface="Calibri"/>
                <a:cs typeface="Calibri"/>
              </a:rPr>
              <a:t>d</a:t>
            </a:r>
            <a:r>
              <a:rPr sz="4900" spc="-27" dirty="0" smtClean="0">
                <a:latin typeface="Calibri"/>
                <a:cs typeface="Calibri"/>
              </a:rPr>
              <a:t>a</a:t>
            </a:r>
            <a:endParaRPr sz="4900" dirty="0">
              <a:latin typeface="Calibri"/>
              <a:cs typeface="Calibri"/>
            </a:endParaRPr>
          </a:p>
        </p:txBody>
      </p:sp>
      <p:sp>
        <p:nvSpPr>
          <p:cNvPr id="4" name="object 4"/>
          <p:cNvSpPr/>
          <p:nvPr/>
        </p:nvSpPr>
        <p:spPr>
          <a:xfrm>
            <a:off x="744696" y="1829465"/>
            <a:ext cx="2794297" cy="2237564"/>
          </a:xfrm>
          <a:custGeom>
            <a:avLst/>
            <a:gdLst/>
            <a:ahLst/>
            <a:cxnLst/>
            <a:rect l="l" t="t" r="r" b="b"/>
            <a:pathLst>
              <a:path w="3073727" h="2535906">
                <a:moveTo>
                  <a:pt x="0" y="253590"/>
                </a:moveTo>
                <a:lnTo>
                  <a:pt x="3318" y="212456"/>
                </a:lnTo>
                <a:lnTo>
                  <a:pt x="12924" y="173436"/>
                </a:lnTo>
                <a:lnTo>
                  <a:pt x="28297" y="137051"/>
                </a:lnTo>
                <a:lnTo>
                  <a:pt x="48914" y="103823"/>
                </a:lnTo>
                <a:lnTo>
                  <a:pt x="74253" y="74274"/>
                </a:lnTo>
                <a:lnTo>
                  <a:pt x="103793" y="48928"/>
                </a:lnTo>
                <a:lnTo>
                  <a:pt x="137011" y="28305"/>
                </a:lnTo>
                <a:lnTo>
                  <a:pt x="173386" y="12928"/>
                </a:lnTo>
                <a:lnTo>
                  <a:pt x="212396" y="3319"/>
                </a:lnTo>
                <a:lnTo>
                  <a:pt x="253517" y="0"/>
                </a:lnTo>
                <a:lnTo>
                  <a:pt x="2820209" y="0"/>
                </a:lnTo>
                <a:lnTo>
                  <a:pt x="2861330" y="3319"/>
                </a:lnTo>
                <a:lnTo>
                  <a:pt x="2900340" y="12928"/>
                </a:lnTo>
                <a:lnTo>
                  <a:pt x="2936714" y="28305"/>
                </a:lnTo>
                <a:lnTo>
                  <a:pt x="2969933" y="48928"/>
                </a:lnTo>
                <a:lnTo>
                  <a:pt x="2999473" y="74274"/>
                </a:lnTo>
                <a:lnTo>
                  <a:pt x="3024812" y="103823"/>
                </a:lnTo>
                <a:lnTo>
                  <a:pt x="3045429" y="137051"/>
                </a:lnTo>
                <a:lnTo>
                  <a:pt x="3060802" y="173436"/>
                </a:lnTo>
                <a:lnTo>
                  <a:pt x="3070409" y="212456"/>
                </a:lnTo>
                <a:lnTo>
                  <a:pt x="3073727" y="253590"/>
                </a:lnTo>
                <a:lnTo>
                  <a:pt x="3073727" y="2282315"/>
                </a:lnTo>
                <a:lnTo>
                  <a:pt x="3070409" y="2323449"/>
                </a:lnTo>
                <a:lnTo>
                  <a:pt x="3060802" y="2362469"/>
                </a:lnTo>
                <a:lnTo>
                  <a:pt x="3045429" y="2398854"/>
                </a:lnTo>
                <a:lnTo>
                  <a:pt x="3024812" y="2432082"/>
                </a:lnTo>
                <a:lnTo>
                  <a:pt x="2999473" y="2461630"/>
                </a:lnTo>
                <a:lnTo>
                  <a:pt x="2969933" y="2486977"/>
                </a:lnTo>
                <a:lnTo>
                  <a:pt x="2936714" y="2507600"/>
                </a:lnTo>
                <a:lnTo>
                  <a:pt x="2900340" y="2522977"/>
                </a:lnTo>
                <a:lnTo>
                  <a:pt x="2861330" y="2532587"/>
                </a:lnTo>
                <a:lnTo>
                  <a:pt x="2820209" y="2535906"/>
                </a:lnTo>
                <a:lnTo>
                  <a:pt x="253517" y="2535906"/>
                </a:lnTo>
                <a:lnTo>
                  <a:pt x="212396" y="2532587"/>
                </a:lnTo>
                <a:lnTo>
                  <a:pt x="173386" y="2522977"/>
                </a:lnTo>
                <a:lnTo>
                  <a:pt x="137011" y="2507600"/>
                </a:lnTo>
                <a:lnTo>
                  <a:pt x="103793" y="2486977"/>
                </a:lnTo>
                <a:lnTo>
                  <a:pt x="74253" y="2461630"/>
                </a:lnTo>
                <a:lnTo>
                  <a:pt x="48914" y="2432082"/>
                </a:lnTo>
                <a:lnTo>
                  <a:pt x="28297" y="2398854"/>
                </a:lnTo>
                <a:lnTo>
                  <a:pt x="12924" y="2362469"/>
                </a:lnTo>
                <a:lnTo>
                  <a:pt x="3318" y="2323449"/>
                </a:lnTo>
                <a:lnTo>
                  <a:pt x="0" y="2282315"/>
                </a:lnTo>
                <a:lnTo>
                  <a:pt x="0" y="253590"/>
                </a:lnTo>
                <a:close/>
              </a:path>
            </a:pathLst>
          </a:custGeom>
          <a:ln w="28039">
            <a:solidFill>
              <a:srgbClr val="E47026"/>
            </a:solidFill>
          </a:ln>
        </p:spPr>
        <p:txBody>
          <a:bodyPr wrap="square" lIns="0" tIns="0" rIns="0" bIns="0" rtlCol="0">
            <a:noAutofit/>
          </a:bodyPr>
          <a:lstStyle/>
          <a:p>
            <a:endParaRPr/>
          </a:p>
        </p:txBody>
      </p:sp>
      <p:sp>
        <p:nvSpPr>
          <p:cNvPr id="5" name="object 5"/>
          <p:cNvSpPr/>
          <p:nvPr/>
        </p:nvSpPr>
        <p:spPr>
          <a:xfrm>
            <a:off x="3101368" y="5571348"/>
            <a:ext cx="2465042" cy="743663"/>
          </a:xfrm>
          <a:custGeom>
            <a:avLst/>
            <a:gdLst/>
            <a:ahLst/>
            <a:cxnLst/>
            <a:rect l="l" t="t" r="r" b="b"/>
            <a:pathLst>
              <a:path w="2711546" h="842818">
                <a:moveTo>
                  <a:pt x="79724" y="0"/>
                </a:moveTo>
                <a:lnTo>
                  <a:pt x="0" y="45286"/>
                </a:lnTo>
                <a:lnTo>
                  <a:pt x="17561" y="75437"/>
                </a:lnTo>
                <a:lnTo>
                  <a:pt x="35764" y="105158"/>
                </a:lnTo>
                <a:lnTo>
                  <a:pt x="74065" y="163275"/>
                </a:lnTo>
                <a:lnTo>
                  <a:pt x="114833" y="219563"/>
                </a:lnTo>
                <a:lnTo>
                  <a:pt x="158000" y="273947"/>
                </a:lnTo>
                <a:lnTo>
                  <a:pt x="203498" y="326352"/>
                </a:lnTo>
                <a:lnTo>
                  <a:pt x="251259" y="376702"/>
                </a:lnTo>
                <a:lnTo>
                  <a:pt x="301214" y="424922"/>
                </a:lnTo>
                <a:lnTo>
                  <a:pt x="353295" y="470937"/>
                </a:lnTo>
                <a:lnTo>
                  <a:pt x="407434" y="514671"/>
                </a:lnTo>
                <a:lnTo>
                  <a:pt x="463562" y="556050"/>
                </a:lnTo>
                <a:lnTo>
                  <a:pt x="572253" y="626138"/>
                </a:lnTo>
                <a:lnTo>
                  <a:pt x="684445" y="686246"/>
                </a:lnTo>
                <a:lnTo>
                  <a:pt x="799574" y="736471"/>
                </a:lnTo>
                <a:lnTo>
                  <a:pt x="917073" y="776914"/>
                </a:lnTo>
                <a:lnTo>
                  <a:pt x="1036379" y="807671"/>
                </a:lnTo>
                <a:lnTo>
                  <a:pt x="1156926" y="828842"/>
                </a:lnTo>
                <a:lnTo>
                  <a:pt x="1278150" y="840525"/>
                </a:lnTo>
                <a:lnTo>
                  <a:pt x="1399485" y="842818"/>
                </a:lnTo>
                <a:lnTo>
                  <a:pt x="1520367" y="835819"/>
                </a:lnTo>
                <a:lnTo>
                  <a:pt x="1640230" y="819627"/>
                </a:lnTo>
                <a:lnTo>
                  <a:pt x="1758511" y="794341"/>
                </a:lnTo>
                <a:lnTo>
                  <a:pt x="1874643" y="760058"/>
                </a:lnTo>
                <a:lnTo>
                  <a:pt x="1899869" y="750454"/>
                </a:lnTo>
                <a:lnTo>
                  <a:pt x="1427964" y="750454"/>
                </a:lnTo>
                <a:lnTo>
                  <a:pt x="1313267" y="750399"/>
                </a:lnTo>
                <a:lnTo>
                  <a:pt x="1199316" y="741532"/>
                </a:lnTo>
                <a:lnTo>
                  <a:pt x="1086634" y="723995"/>
                </a:lnTo>
                <a:lnTo>
                  <a:pt x="975741" y="697934"/>
                </a:lnTo>
                <a:lnTo>
                  <a:pt x="867156" y="663490"/>
                </a:lnTo>
                <a:lnTo>
                  <a:pt x="761402" y="620808"/>
                </a:lnTo>
                <a:lnTo>
                  <a:pt x="658999" y="570032"/>
                </a:lnTo>
                <a:lnTo>
                  <a:pt x="560466" y="511304"/>
                </a:lnTo>
                <a:lnTo>
                  <a:pt x="466326" y="444769"/>
                </a:lnTo>
                <a:lnTo>
                  <a:pt x="377098" y="370569"/>
                </a:lnTo>
                <a:lnTo>
                  <a:pt x="293303" y="288849"/>
                </a:lnTo>
                <a:lnTo>
                  <a:pt x="215462" y="199752"/>
                </a:lnTo>
                <a:lnTo>
                  <a:pt x="144095" y="103421"/>
                </a:lnTo>
                <a:lnTo>
                  <a:pt x="79724" y="0"/>
                </a:lnTo>
                <a:close/>
              </a:path>
              <a:path w="2711546" h="842818">
                <a:moveTo>
                  <a:pt x="2700082" y="22642"/>
                </a:moveTo>
                <a:lnTo>
                  <a:pt x="2525515" y="98146"/>
                </a:lnTo>
                <a:lnTo>
                  <a:pt x="2578465" y="128226"/>
                </a:lnTo>
                <a:lnTo>
                  <a:pt x="2559376" y="154420"/>
                </a:lnTo>
                <a:lnTo>
                  <a:pt x="2519569" y="205448"/>
                </a:lnTo>
                <a:lnTo>
                  <a:pt x="2477647" y="254611"/>
                </a:lnTo>
                <a:lnTo>
                  <a:pt x="2433677" y="301848"/>
                </a:lnTo>
                <a:lnTo>
                  <a:pt x="2387729" y="347097"/>
                </a:lnTo>
                <a:lnTo>
                  <a:pt x="2339871" y="390297"/>
                </a:lnTo>
                <a:lnTo>
                  <a:pt x="2290170" y="431386"/>
                </a:lnTo>
                <a:lnTo>
                  <a:pt x="2238695" y="470303"/>
                </a:lnTo>
                <a:lnTo>
                  <a:pt x="2185514" y="506986"/>
                </a:lnTo>
                <a:lnTo>
                  <a:pt x="2130695" y="541373"/>
                </a:lnTo>
                <a:lnTo>
                  <a:pt x="1994443" y="613520"/>
                </a:lnTo>
                <a:lnTo>
                  <a:pt x="1883818" y="659680"/>
                </a:lnTo>
                <a:lnTo>
                  <a:pt x="1771336" y="696310"/>
                </a:lnTo>
                <a:lnTo>
                  <a:pt x="1657520" y="723553"/>
                </a:lnTo>
                <a:lnTo>
                  <a:pt x="1542889" y="741553"/>
                </a:lnTo>
                <a:lnTo>
                  <a:pt x="1427964" y="750454"/>
                </a:lnTo>
                <a:lnTo>
                  <a:pt x="1899869" y="750454"/>
                </a:lnTo>
                <a:lnTo>
                  <a:pt x="1988063" y="716877"/>
                </a:lnTo>
                <a:lnTo>
                  <a:pt x="2098205" y="664897"/>
                </a:lnTo>
                <a:lnTo>
                  <a:pt x="2204504" y="604216"/>
                </a:lnTo>
                <a:lnTo>
                  <a:pt x="2306395" y="534932"/>
                </a:lnTo>
                <a:lnTo>
                  <a:pt x="2403313" y="457144"/>
                </a:lnTo>
                <a:lnTo>
                  <a:pt x="2494694" y="370949"/>
                </a:lnTo>
                <a:lnTo>
                  <a:pt x="2579973" y="276448"/>
                </a:lnTo>
                <a:lnTo>
                  <a:pt x="2658584" y="173737"/>
                </a:lnTo>
                <a:lnTo>
                  <a:pt x="2709642" y="173737"/>
                </a:lnTo>
                <a:lnTo>
                  <a:pt x="2700082" y="22642"/>
                </a:lnTo>
                <a:close/>
              </a:path>
              <a:path w="2711546" h="842818">
                <a:moveTo>
                  <a:pt x="2709642" y="173737"/>
                </a:moveTo>
                <a:lnTo>
                  <a:pt x="2658584" y="173737"/>
                </a:lnTo>
                <a:lnTo>
                  <a:pt x="2711546" y="203822"/>
                </a:lnTo>
                <a:lnTo>
                  <a:pt x="2709642" y="173737"/>
                </a:lnTo>
                <a:close/>
              </a:path>
            </a:pathLst>
          </a:custGeom>
          <a:solidFill>
            <a:srgbClr val="E47026"/>
          </a:solidFill>
        </p:spPr>
        <p:txBody>
          <a:bodyPr wrap="square" lIns="0" tIns="0" rIns="0" bIns="0" rtlCol="0">
            <a:noAutofit/>
          </a:bodyPr>
          <a:lstStyle/>
          <a:p>
            <a:endParaRPr/>
          </a:p>
        </p:txBody>
      </p:sp>
      <p:sp>
        <p:nvSpPr>
          <p:cNvPr id="6" name="object 6"/>
          <p:cNvSpPr/>
          <p:nvPr/>
        </p:nvSpPr>
        <p:spPr>
          <a:xfrm>
            <a:off x="1752600" y="3812546"/>
            <a:ext cx="3262503" cy="1737394"/>
          </a:xfrm>
          <a:custGeom>
            <a:avLst/>
            <a:gdLst/>
            <a:ahLst/>
            <a:cxnLst/>
            <a:rect l="l" t="t" r="r" b="b"/>
            <a:pathLst>
              <a:path w="2732180" h="1086816">
                <a:moveTo>
                  <a:pt x="2623540" y="0"/>
                </a:moveTo>
                <a:lnTo>
                  <a:pt x="107147" y="10"/>
                </a:lnTo>
                <a:lnTo>
                  <a:pt x="65379" y="8956"/>
                </a:lnTo>
                <a:lnTo>
                  <a:pt x="31324" y="32324"/>
                </a:lnTo>
                <a:lnTo>
                  <a:pt x="8391" y="66702"/>
                </a:lnTo>
                <a:lnTo>
                  <a:pt x="89" y="107188"/>
                </a:lnTo>
                <a:lnTo>
                  <a:pt x="0" y="979629"/>
                </a:lnTo>
                <a:lnTo>
                  <a:pt x="1169" y="994202"/>
                </a:lnTo>
                <a:lnTo>
                  <a:pt x="15297" y="1033789"/>
                </a:lnTo>
                <a:lnTo>
                  <a:pt x="42706" y="1064524"/>
                </a:lnTo>
                <a:lnTo>
                  <a:pt x="79986" y="1082997"/>
                </a:lnTo>
                <a:lnTo>
                  <a:pt x="108640" y="1086816"/>
                </a:lnTo>
                <a:lnTo>
                  <a:pt x="2625033" y="1086806"/>
                </a:lnTo>
                <a:lnTo>
                  <a:pt x="2666801" y="1077859"/>
                </a:lnTo>
                <a:lnTo>
                  <a:pt x="2700856" y="1054492"/>
                </a:lnTo>
                <a:lnTo>
                  <a:pt x="2723788" y="1020114"/>
                </a:lnTo>
                <a:lnTo>
                  <a:pt x="2732090" y="979629"/>
                </a:lnTo>
                <a:lnTo>
                  <a:pt x="2732180" y="107188"/>
                </a:lnTo>
                <a:lnTo>
                  <a:pt x="2731011" y="92614"/>
                </a:lnTo>
                <a:lnTo>
                  <a:pt x="2716883" y="53027"/>
                </a:lnTo>
                <a:lnTo>
                  <a:pt x="2689475" y="22292"/>
                </a:lnTo>
                <a:lnTo>
                  <a:pt x="2652195" y="3819"/>
                </a:lnTo>
                <a:lnTo>
                  <a:pt x="2623540" y="0"/>
                </a:lnTo>
                <a:close/>
              </a:path>
            </a:pathLst>
          </a:custGeom>
          <a:solidFill>
            <a:srgbClr val="E47026"/>
          </a:solidFill>
        </p:spPr>
        <p:txBody>
          <a:bodyPr wrap="square" lIns="0" tIns="0" rIns="0" bIns="0" rtlCol="0">
            <a:noAutofit/>
          </a:bodyPr>
          <a:lstStyle/>
          <a:p>
            <a:endParaRPr/>
          </a:p>
        </p:txBody>
      </p:sp>
      <p:sp>
        <p:nvSpPr>
          <p:cNvPr id="7" name="object 7"/>
          <p:cNvSpPr/>
          <p:nvPr/>
        </p:nvSpPr>
        <p:spPr>
          <a:xfrm flipH="1" flipV="1">
            <a:off x="4373465" y="5594664"/>
            <a:ext cx="1574596" cy="1346488"/>
          </a:xfrm>
          <a:custGeom>
            <a:avLst/>
            <a:gdLst/>
            <a:ahLst/>
            <a:cxnLst/>
            <a:rect l="l" t="t" r="r" b="b"/>
            <a:pathLst>
              <a:path w="2732201" h="1086816">
                <a:moveTo>
                  <a:pt x="0" y="108681"/>
                </a:moveTo>
                <a:lnTo>
                  <a:pt x="8401" y="66702"/>
                </a:lnTo>
                <a:lnTo>
                  <a:pt x="31334" y="32324"/>
                </a:lnTo>
                <a:lnTo>
                  <a:pt x="65388" y="8956"/>
                </a:lnTo>
                <a:lnTo>
                  <a:pt x="107156" y="10"/>
                </a:lnTo>
                <a:lnTo>
                  <a:pt x="2623550" y="0"/>
                </a:lnTo>
                <a:lnTo>
                  <a:pt x="2638173" y="975"/>
                </a:lnTo>
                <a:lnTo>
                  <a:pt x="2677986" y="14603"/>
                </a:lnTo>
                <a:lnTo>
                  <a:pt x="2709064" y="41630"/>
                </a:lnTo>
                <a:lnTo>
                  <a:pt x="2727998" y="78645"/>
                </a:lnTo>
                <a:lnTo>
                  <a:pt x="2732201" y="978134"/>
                </a:lnTo>
                <a:lnTo>
                  <a:pt x="2731225" y="992762"/>
                </a:lnTo>
                <a:lnTo>
                  <a:pt x="2717601" y="1032586"/>
                </a:lnTo>
                <a:lnTo>
                  <a:pt x="2690582" y="1063673"/>
                </a:lnTo>
                <a:lnTo>
                  <a:pt x="2653578" y="1082613"/>
                </a:lnTo>
                <a:lnTo>
                  <a:pt x="108650" y="1086816"/>
                </a:lnTo>
                <a:lnTo>
                  <a:pt x="94027" y="1085841"/>
                </a:lnTo>
                <a:lnTo>
                  <a:pt x="54214" y="1072213"/>
                </a:lnTo>
                <a:lnTo>
                  <a:pt x="23136" y="1045186"/>
                </a:lnTo>
                <a:lnTo>
                  <a:pt x="4202" y="1008171"/>
                </a:lnTo>
                <a:lnTo>
                  <a:pt x="0" y="108681"/>
                </a:lnTo>
                <a:close/>
              </a:path>
            </a:pathLst>
          </a:custGeom>
          <a:ln w="28041">
            <a:solidFill>
              <a:srgbClr val="FFFFFF"/>
            </a:solidFill>
          </a:ln>
        </p:spPr>
        <p:txBody>
          <a:bodyPr wrap="square" lIns="0" tIns="0" rIns="0" bIns="0" rtlCol="0">
            <a:noAutofit/>
          </a:bodyPr>
          <a:lstStyle/>
          <a:p>
            <a:endParaRPr/>
          </a:p>
        </p:txBody>
      </p:sp>
      <p:sp>
        <p:nvSpPr>
          <p:cNvPr id="8" name="object 8"/>
          <p:cNvSpPr txBox="1"/>
          <p:nvPr/>
        </p:nvSpPr>
        <p:spPr>
          <a:xfrm>
            <a:off x="1066799" y="2009145"/>
            <a:ext cx="3858455" cy="3496197"/>
          </a:xfrm>
          <a:prstGeom prst="rect">
            <a:avLst/>
          </a:prstGeom>
        </p:spPr>
        <p:txBody>
          <a:bodyPr vert="horz" wrap="square" lIns="0" tIns="0" rIns="0" bIns="0" rtlCol="0">
            <a:noAutofit/>
          </a:bodyPr>
          <a:lstStyle/>
          <a:p>
            <a:pPr marL="228509" indent="-217682">
              <a:buFont typeface="Gill Sans MT"/>
              <a:buChar char="•"/>
              <a:tabLst>
                <a:tab pos="228509" algn="l"/>
              </a:tabLst>
            </a:pPr>
            <a:r>
              <a:rPr lang="en-US" sz="2000" spc="4" dirty="0" smtClean="0">
                <a:latin typeface="Calibri"/>
                <a:cs typeface="Calibri"/>
              </a:rPr>
              <a:t>Focus on Strengths</a:t>
            </a:r>
            <a:endParaRPr sz="2000" dirty="0">
              <a:latin typeface="Calibri"/>
              <a:cs typeface="Calibri"/>
            </a:endParaRPr>
          </a:p>
          <a:p>
            <a:pPr marL="228509" indent="-217682">
              <a:spcBef>
                <a:spcPts val="108"/>
              </a:spcBef>
              <a:buFont typeface="Gill Sans MT"/>
              <a:buChar char="•"/>
              <a:tabLst>
                <a:tab pos="228509" algn="l"/>
              </a:tabLst>
            </a:pPr>
            <a:r>
              <a:rPr sz="2000" spc="-242" dirty="0" smtClean="0">
                <a:latin typeface="Calibri"/>
                <a:cs typeface="Calibri"/>
              </a:rPr>
              <a:t>T</a:t>
            </a:r>
            <a:r>
              <a:rPr sz="2000" spc="4" dirty="0" smtClean="0">
                <a:latin typeface="Calibri"/>
                <a:cs typeface="Calibri"/>
              </a:rPr>
              <a:t>argeted</a:t>
            </a:r>
            <a:r>
              <a:rPr lang="en-US" sz="2000" spc="4" dirty="0" smtClean="0">
                <a:latin typeface="Calibri"/>
                <a:cs typeface="Calibri"/>
              </a:rPr>
              <a:t> Review</a:t>
            </a:r>
            <a:endParaRPr sz="2000" dirty="0">
              <a:latin typeface="Calibri"/>
              <a:cs typeface="Calibri"/>
            </a:endParaRPr>
          </a:p>
          <a:p>
            <a:pPr marL="228509" indent="-217682">
              <a:spcBef>
                <a:spcPts val="108"/>
              </a:spcBef>
              <a:buFont typeface="Gill Sans MT"/>
              <a:buChar char="•"/>
              <a:tabLst>
                <a:tab pos="228509" algn="l"/>
              </a:tabLst>
            </a:pPr>
            <a:r>
              <a:rPr sz="2000" spc="-292" dirty="0" smtClean="0">
                <a:latin typeface="Calibri"/>
                <a:cs typeface="Calibri"/>
              </a:rPr>
              <a:t>T</a:t>
            </a:r>
            <a:r>
              <a:rPr sz="2000" spc="9" dirty="0" smtClean="0">
                <a:latin typeface="Calibri"/>
                <a:cs typeface="Calibri"/>
              </a:rPr>
              <a:t>eaming</a:t>
            </a:r>
            <a:endParaRPr lang="en-US" sz="2000" spc="9" dirty="0" smtClean="0">
              <a:latin typeface="Calibri"/>
              <a:cs typeface="Calibri"/>
            </a:endParaRPr>
          </a:p>
          <a:p>
            <a:pPr marL="228509" indent="-217682">
              <a:spcBef>
                <a:spcPts val="108"/>
              </a:spcBef>
              <a:buFont typeface="Gill Sans MT"/>
              <a:buChar char="•"/>
              <a:tabLst>
                <a:tab pos="228509" algn="l"/>
              </a:tabLst>
            </a:pPr>
            <a:r>
              <a:rPr lang="en-US" sz="2000" spc="9" dirty="0" smtClean="0">
                <a:latin typeface="Calibri"/>
                <a:cs typeface="Calibri"/>
              </a:rPr>
              <a:t>Engaging Families</a:t>
            </a:r>
            <a:endParaRPr sz="2000" dirty="0">
              <a:latin typeface="Calibri"/>
              <a:cs typeface="Calibri"/>
            </a:endParaRPr>
          </a:p>
          <a:p>
            <a:pPr marL="228509" indent="-217682">
              <a:spcBef>
                <a:spcPts val="202"/>
              </a:spcBef>
              <a:buFont typeface="Gill Sans MT"/>
              <a:buChar char="•"/>
              <a:tabLst>
                <a:tab pos="228509" algn="l"/>
              </a:tabLst>
            </a:pPr>
            <a:r>
              <a:rPr lang="en-US" sz="2000" spc="9" dirty="0" smtClean="0">
                <a:latin typeface="Calibri"/>
                <a:cs typeface="Calibri"/>
              </a:rPr>
              <a:t>Setting </a:t>
            </a:r>
            <a:r>
              <a:rPr sz="2000" spc="9" dirty="0" smtClean="0">
                <a:latin typeface="Calibri"/>
                <a:cs typeface="Calibri"/>
              </a:rPr>
              <a:t>Goals</a:t>
            </a:r>
            <a:endParaRPr sz="2000" dirty="0">
              <a:latin typeface="Calibri"/>
              <a:cs typeface="Calibri"/>
            </a:endParaRPr>
          </a:p>
          <a:p>
            <a:pPr marL="228509" indent="-217682">
              <a:spcBef>
                <a:spcPts val="108"/>
              </a:spcBef>
              <a:buFont typeface="Gill Sans MT"/>
              <a:buChar char="•"/>
              <a:tabLst>
                <a:tab pos="228509" algn="l"/>
              </a:tabLst>
            </a:pPr>
            <a:r>
              <a:rPr sz="2000" spc="9" dirty="0" smtClean="0">
                <a:latin typeface="Calibri"/>
                <a:cs typeface="Calibri"/>
              </a:rPr>
              <a:t>F</a:t>
            </a:r>
            <a:r>
              <a:rPr sz="2000" spc="45" dirty="0" smtClean="0">
                <a:latin typeface="Calibri"/>
                <a:cs typeface="Calibri"/>
              </a:rPr>
              <a:t>B</a:t>
            </a:r>
            <a:r>
              <a:rPr sz="2000" spc="9" dirty="0" smtClean="0">
                <a:latin typeface="Calibri"/>
                <a:cs typeface="Calibri"/>
              </a:rPr>
              <a:t>A</a:t>
            </a:r>
            <a:endParaRPr sz="2000" dirty="0">
              <a:latin typeface="Calibri"/>
              <a:cs typeface="Calibri"/>
            </a:endParaRPr>
          </a:p>
          <a:p>
            <a:pPr>
              <a:lnSpc>
                <a:spcPts val="494"/>
              </a:lnSpc>
              <a:spcBef>
                <a:spcPts val="35"/>
              </a:spcBef>
            </a:pPr>
            <a:endParaRPr sz="500" dirty="0">
              <a:latin typeface="Calibri"/>
              <a:cs typeface="Calibri"/>
            </a:endParaRPr>
          </a:p>
          <a:p>
            <a:pPr>
              <a:lnSpc>
                <a:spcPts val="897"/>
              </a:lnSpc>
            </a:pPr>
            <a:endParaRPr sz="900" dirty="0">
              <a:latin typeface="Calibri"/>
              <a:cs typeface="Calibri"/>
            </a:endParaRPr>
          </a:p>
          <a:p>
            <a:pPr marL="937971"/>
            <a:r>
              <a:rPr lang="en-US" sz="5500" dirty="0" smtClean="0">
                <a:solidFill>
                  <a:srgbClr val="FFFFFF"/>
                </a:solidFill>
                <a:latin typeface="Calibri"/>
                <a:cs typeface="Calibri"/>
              </a:rPr>
              <a:t> </a:t>
            </a:r>
            <a:r>
              <a:rPr sz="5500" dirty="0" smtClean="0">
                <a:solidFill>
                  <a:srgbClr val="FFFFFF"/>
                </a:solidFill>
                <a:latin typeface="Calibri"/>
                <a:cs typeface="Calibri"/>
              </a:rPr>
              <a:t>D</a:t>
            </a:r>
            <a:r>
              <a:rPr sz="5500" spc="-224" dirty="0" smtClean="0">
                <a:solidFill>
                  <a:srgbClr val="FFFFFF"/>
                </a:solidFill>
                <a:latin typeface="Calibri"/>
                <a:cs typeface="Calibri"/>
              </a:rPr>
              <a:t>a</a:t>
            </a:r>
            <a:r>
              <a:rPr sz="5500" dirty="0" smtClean="0">
                <a:solidFill>
                  <a:srgbClr val="FFFFFF"/>
                </a:solidFill>
                <a:latin typeface="Calibri"/>
                <a:cs typeface="Calibri"/>
              </a:rPr>
              <a:t>y</a:t>
            </a:r>
            <a:r>
              <a:rPr sz="5500" spc="4" dirty="0" smtClean="0">
                <a:solidFill>
                  <a:srgbClr val="FFFFFF"/>
                </a:solidFill>
                <a:latin typeface="Calibri"/>
                <a:cs typeface="Calibri"/>
              </a:rPr>
              <a:t> </a:t>
            </a:r>
            <a:r>
              <a:rPr sz="5500" dirty="0" smtClean="0">
                <a:solidFill>
                  <a:srgbClr val="FFFFFF"/>
                </a:solidFill>
                <a:latin typeface="Calibri"/>
                <a:cs typeface="Calibri"/>
              </a:rPr>
              <a:t>1</a:t>
            </a:r>
            <a:r>
              <a:rPr lang="en-US" sz="5500" dirty="0" smtClean="0">
                <a:solidFill>
                  <a:srgbClr val="FFFFFF"/>
                </a:solidFill>
                <a:latin typeface="Calibri"/>
                <a:cs typeface="Calibri"/>
              </a:rPr>
              <a:t> &amp; 2</a:t>
            </a:r>
            <a:endParaRPr sz="5500" dirty="0">
              <a:latin typeface="Calibri"/>
              <a:cs typeface="Calibri"/>
            </a:endParaRPr>
          </a:p>
        </p:txBody>
      </p:sp>
      <p:sp>
        <p:nvSpPr>
          <p:cNvPr id="9" name="object 9"/>
          <p:cNvSpPr/>
          <p:nvPr/>
        </p:nvSpPr>
        <p:spPr>
          <a:xfrm>
            <a:off x="5391277" y="3037978"/>
            <a:ext cx="3066923" cy="1907230"/>
          </a:xfrm>
          <a:custGeom>
            <a:avLst/>
            <a:gdLst/>
            <a:ahLst/>
            <a:cxnLst/>
            <a:rect l="l" t="t" r="r" b="b"/>
            <a:pathLst>
              <a:path w="3073727" h="2535906">
                <a:moveTo>
                  <a:pt x="0" y="253590"/>
                </a:moveTo>
                <a:lnTo>
                  <a:pt x="3318" y="212456"/>
                </a:lnTo>
                <a:lnTo>
                  <a:pt x="12924" y="173436"/>
                </a:lnTo>
                <a:lnTo>
                  <a:pt x="28297" y="137051"/>
                </a:lnTo>
                <a:lnTo>
                  <a:pt x="48914" y="103823"/>
                </a:lnTo>
                <a:lnTo>
                  <a:pt x="74253" y="74274"/>
                </a:lnTo>
                <a:lnTo>
                  <a:pt x="103793" y="48928"/>
                </a:lnTo>
                <a:lnTo>
                  <a:pt x="137011" y="28305"/>
                </a:lnTo>
                <a:lnTo>
                  <a:pt x="173386" y="12928"/>
                </a:lnTo>
                <a:lnTo>
                  <a:pt x="212395" y="3319"/>
                </a:lnTo>
                <a:lnTo>
                  <a:pt x="253517" y="0"/>
                </a:lnTo>
                <a:lnTo>
                  <a:pt x="2820209" y="0"/>
                </a:lnTo>
                <a:lnTo>
                  <a:pt x="2861330" y="3319"/>
                </a:lnTo>
                <a:lnTo>
                  <a:pt x="2900340" y="12928"/>
                </a:lnTo>
                <a:lnTo>
                  <a:pt x="2936714" y="28305"/>
                </a:lnTo>
                <a:lnTo>
                  <a:pt x="2969933" y="48928"/>
                </a:lnTo>
                <a:lnTo>
                  <a:pt x="2999473" y="74274"/>
                </a:lnTo>
                <a:lnTo>
                  <a:pt x="3024812" y="103823"/>
                </a:lnTo>
                <a:lnTo>
                  <a:pt x="3045429" y="137051"/>
                </a:lnTo>
                <a:lnTo>
                  <a:pt x="3060802" y="173436"/>
                </a:lnTo>
                <a:lnTo>
                  <a:pt x="3070408" y="212456"/>
                </a:lnTo>
                <a:lnTo>
                  <a:pt x="3073727" y="253590"/>
                </a:lnTo>
                <a:lnTo>
                  <a:pt x="3073727" y="2282315"/>
                </a:lnTo>
                <a:lnTo>
                  <a:pt x="3070408" y="2323449"/>
                </a:lnTo>
                <a:lnTo>
                  <a:pt x="3060802" y="2362469"/>
                </a:lnTo>
                <a:lnTo>
                  <a:pt x="3045429" y="2398854"/>
                </a:lnTo>
                <a:lnTo>
                  <a:pt x="3024812" y="2432082"/>
                </a:lnTo>
                <a:lnTo>
                  <a:pt x="2999473" y="2461630"/>
                </a:lnTo>
                <a:lnTo>
                  <a:pt x="2969933" y="2486977"/>
                </a:lnTo>
                <a:lnTo>
                  <a:pt x="2936714" y="2507600"/>
                </a:lnTo>
                <a:lnTo>
                  <a:pt x="2900340" y="2522977"/>
                </a:lnTo>
                <a:lnTo>
                  <a:pt x="2861330" y="2532586"/>
                </a:lnTo>
                <a:lnTo>
                  <a:pt x="2820209" y="2535906"/>
                </a:lnTo>
                <a:lnTo>
                  <a:pt x="253517" y="2535906"/>
                </a:lnTo>
                <a:lnTo>
                  <a:pt x="212395" y="2532586"/>
                </a:lnTo>
                <a:lnTo>
                  <a:pt x="173386" y="2522977"/>
                </a:lnTo>
                <a:lnTo>
                  <a:pt x="137011" y="2507600"/>
                </a:lnTo>
                <a:lnTo>
                  <a:pt x="103793" y="2486977"/>
                </a:lnTo>
                <a:lnTo>
                  <a:pt x="74253" y="2461630"/>
                </a:lnTo>
                <a:lnTo>
                  <a:pt x="48914" y="2432082"/>
                </a:lnTo>
                <a:lnTo>
                  <a:pt x="28297" y="2398854"/>
                </a:lnTo>
                <a:lnTo>
                  <a:pt x="12924" y="2362469"/>
                </a:lnTo>
                <a:lnTo>
                  <a:pt x="3318" y="2323449"/>
                </a:lnTo>
                <a:lnTo>
                  <a:pt x="0" y="2282315"/>
                </a:lnTo>
                <a:lnTo>
                  <a:pt x="0" y="253590"/>
                </a:lnTo>
                <a:close/>
              </a:path>
            </a:pathLst>
          </a:custGeom>
          <a:ln w="28039">
            <a:solidFill>
              <a:srgbClr val="D5D23F"/>
            </a:solidFill>
          </a:ln>
        </p:spPr>
        <p:txBody>
          <a:bodyPr wrap="square" lIns="0" tIns="0" rIns="0" bIns="0" rtlCol="0">
            <a:noAutofit/>
          </a:bodyPr>
          <a:lstStyle/>
          <a:p>
            <a:endParaRPr/>
          </a:p>
        </p:txBody>
      </p:sp>
      <p:sp>
        <p:nvSpPr>
          <p:cNvPr id="10" name="object 10"/>
          <p:cNvSpPr/>
          <p:nvPr/>
        </p:nvSpPr>
        <p:spPr>
          <a:xfrm>
            <a:off x="4925256" y="1529076"/>
            <a:ext cx="3903149" cy="1597670"/>
          </a:xfrm>
          <a:custGeom>
            <a:avLst/>
            <a:gdLst/>
            <a:ahLst/>
            <a:cxnLst/>
            <a:rect l="l" t="t" r="r" b="b"/>
            <a:pathLst>
              <a:path w="2732180" h="1086816">
                <a:moveTo>
                  <a:pt x="2623540" y="0"/>
                </a:moveTo>
                <a:lnTo>
                  <a:pt x="107147" y="10"/>
                </a:lnTo>
                <a:lnTo>
                  <a:pt x="65379" y="8956"/>
                </a:lnTo>
                <a:lnTo>
                  <a:pt x="31324" y="32324"/>
                </a:lnTo>
                <a:lnTo>
                  <a:pt x="8391" y="66702"/>
                </a:lnTo>
                <a:lnTo>
                  <a:pt x="89" y="107188"/>
                </a:lnTo>
                <a:lnTo>
                  <a:pt x="0" y="979629"/>
                </a:lnTo>
                <a:lnTo>
                  <a:pt x="1169" y="994202"/>
                </a:lnTo>
                <a:lnTo>
                  <a:pt x="15297" y="1033789"/>
                </a:lnTo>
                <a:lnTo>
                  <a:pt x="42706" y="1064524"/>
                </a:lnTo>
                <a:lnTo>
                  <a:pt x="79986" y="1082997"/>
                </a:lnTo>
                <a:lnTo>
                  <a:pt x="108640" y="1086816"/>
                </a:lnTo>
                <a:lnTo>
                  <a:pt x="2625033" y="1086806"/>
                </a:lnTo>
                <a:lnTo>
                  <a:pt x="2666801" y="1077859"/>
                </a:lnTo>
                <a:lnTo>
                  <a:pt x="2700856" y="1054492"/>
                </a:lnTo>
                <a:lnTo>
                  <a:pt x="2723788" y="1020114"/>
                </a:lnTo>
                <a:lnTo>
                  <a:pt x="2732090" y="979629"/>
                </a:lnTo>
                <a:lnTo>
                  <a:pt x="2732180" y="107188"/>
                </a:lnTo>
                <a:lnTo>
                  <a:pt x="2731011" y="92614"/>
                </a:lnTo>
                <a:lnTo>
                  <a:pt x="2716883" y="53027"/>
                </a:lnTo>
                <a:lnTo>
                  <a:pt x="2689475" y="22292"/>
                </a:lnTo>
                <a:lnTo>
                  <a:pt x="2652195" y="3819"/>
                </a:lnTo>
                <a:lnTo>
                  <a:pt x="2623540" y="0"/>
                </a:lnTo>
                <a:close/>
              </a:path>
            </a:pathLst>
          </a:custGeom>
          <a:solidFill>
            <a:srgbClr val="D5D23F"/>
          </a:solidFill>
        </p:spPr>
        <p:txBody>
          <a:bodyPr wrap="square" lIns="0" tIns="0" rIns="0" bIns="0" rtlCol="0">
            <a:noAutofit/>
          </a:bodyPr>
          <a:lstStyle/>
          <a:p>
            <a:endParaRPr/>
          </a:p>
        </p:txBody>
      </p:sp>
      <p:sp>
        <p:nvSpPr>
          <p:cNvPr id="11" name="object 11"/>
          <p:cNvSpPr/>
          <p:nvPr/>
        </p:nvSpPr>
        <p:spPr>
          <a:xfrm>
            <a:off x="5391276" y="2130565"/>
            <a:ext cx="3066923" cy="1226535"/>
          </a:xfrm>
          <a:custGeom>
            <a:avLst/>
            <a:gdLst/>
            <a:ahLst/>
            <a:cxnLst/>
            <a:rect l="l" t="t" r="r" b="b"/>
            <a:pathLst>
              <a:path w="2732200" h="1086816">
                <a:moveTo>
                  <a:pt x="0" y="108681"/>
                </a:moveTo>
                <a:lnTo>
                  <a:pt x="8401" y="66702"/>
                </a:lnTo>
                <a:lnTo>
                  <a:pt x="31334" y="32324"/>
                </a:lnTo>
                <a:lnTo>
                  <a:pt x="65389" y="8956"/>
                </a:lnTo>
                <a:lnTo>
                  <a:pt x="107156" y="10"/>
                </a:lnTo>
                <a:lnTo>
                  <a:pt x="2623549" y="0"/>
                </a:lnTo>
                <a:lnTo>
                  <a:pt x="2638172" y="975"/>
                </a:lnTo>
                <a:lnTo>
                  <a:pt x="2677986" y="14603"/>
                </a:lnTo>
                <a:lnTo>
                  <a:pt x="2709064" y="41630"/>
                </a:lnTo>
                <a:lnTo>
                  <a:pt x="2727998" y="78645"/>
                </a:lnTo>
                <a:lnTo>
                  <a:pt x="2732200" y="978134"/>
                </a:lnTo>
                <a:lnTo>
                  <a:pt x="2731225" y="992762"/>
                </a:lnTo>
                <a:lnTo>
                  <a:pt x="2717601" y="1032586"/>
                </a:lnTo>
                <a:lnTo>
                  <a:pt x="2690582" y="1063673"/>
                </a:lnTo>
                <a:lnTo>
                  <a:pt x="2653577" y="1082612"/>
                </a:lnTo>
                <a:lnTo>
                  <a:pt x="108650" y="1086816"/>
                </a:lnTo>
                <a:lnTo>
                  <a:pt x="94027" y="1085840"/>
                </a:lnTo>
                <a:lnTo>
                  <a:pt x="54214" y="1072212"/>
                </a:lnTo>
                <a:lnTo>
                  <a:pt x="23136" y="1045186"/>
                </a:lnTo>
                <a:lnTo>
                  <a:pt x="4202" y="1008171"/>
                </a:lnTo>
                <a:lnTo>
                  <a:pt x="0" y="108681"/>
                </a:lnTo>
                <a:close/>
              </a:path>
            </a:pathLst>
          </a:custGeom>
          <a:ln w="28041">
            <a:solidFill>
              <a:srgbClr val="FFFFFF"/>
            </a:solidFill>
          </a:ln>
        </p:spPr>
        <p:txBody>
          <a:bodyPr wrap="square" lIns="0" tIns="0" rIns="0" bIns="0" rtlCol="0">
            <a:noAutofit/>
          </a:bodyPr>
          <a:lstStyle/>
          <a:p>
            <a:endParaRPr/>
          </a:p>
        </p:txBody>
      </p:sp>
      <p:sp>
        <p:nvSpPr>
          <p:cNvPr id="12" name="object 12"/>
          <p:cNvSpPr txBox="1"/>
          <p:nvPr/>
        </p:nvSpPr>
        <p:spPr>
          <a:xfrm>
            <a:off x="4005014" y="2199843"/>
            <a:ext cx="4439932" cy="3057957"/>
          </a:xfrm>
          <a:prstGeom prst="rect">
            <a:avLst/>
          </a:prstGeom>
        </p:spPr>
        <p:txBody>
          <a:bodyPr vert="horz" wrap="square" lIns="0" tIns="0" rIns="0" bIns="0" rtlCol="0">
            <a:noAutofit/>
          </a:bodyPr>
          <a:lstStyle/>
          <a:p>
            <a:pPr marL="937971" algn="ctr"/>
            <a:r>
              <a:rPr sz="5500" dirty="0" smtClean="0">
                <a:latin typeface="Calibri"/>
                <a:cs typeface="Calibri"/>
              </a:rPr>
              <a:t>D</a:t>
            </a:r>
            <a:r>
              <a:rPr sz="5500" spc="-224" dirty="0" smtClean="0">
                <a:latin typeface="Calibri"/>
                <a:cs typeface="Calibri"/>
              </a:rPr>
              <a:t>a</a:t>
            </a:r>
            <a:r>
              <a:rPr sz="5500" dirty="0" smtClean="0">
                <a:latin typeface="Calibri"/>
                <a:cs typeface="Calibri"/>
              </a:rPr>
              <a:t>y</a:t>
            </a:r>
            <a:r>
              <a:rPr sz="5500" spc="4" dirty="0" smtClean="0">
                <a:latin typeface="Calibri"/>
                <a:cs typeface="Calibri"/>
              </a:rPr>
              <a:t> </a:t>
            </a:r>
            <a:r>
              <a:rPr lang="en-US" sz="5500" dirty="0" smtClean="0">
                <a:latin typeface="Calibri"/>
                <a:cs typeface="Calibri"/>
              </a:rPr>
              <a:t>3 &amp; 4</a:t>
            </a:r>
            <a:endParaRPr sz="5500" dirty="0">
              <a:latin typeface="Calibri"/>
              <a:cs typeface="Calibri"/>
            </a:endParaRPr>
          </a:p>
          <a:p>
            <a:pPr>
              <a:lnSpc>
                <a:spcPts val="1256"/>
              </a:lnSpc>
              <a:spcBef>
                <a:spcPts val="84"/>
              </a:spcBef>
            </a:pPr>
            <a:endParaRPr sz="1300" dirty="0">
              <a:latin typeface="Calibri"/>
              <a:cs typeface="Calibri"/>
            </a:endParaRPr>
          </a:p>
          <a:p>
            <a:pPr marL="2057309" lvl="4" indent="-217682">
              <a:buFont typeface="Gill Sans MT"/>
              <a:buChar char="•"/>
              <a:tabLst>
                <a:tab pos="228509" algn="l"/>
              </a:tabLst>
            </a:pPr>
            <a:r>
              <a:rPr lang="en-US" sz="2000" spc="4" dirty="0" smtClean="0">
                <a:latin typeface="Calibri"/>
                <a:cs typeface="Calibri"/>
              </a:rPr>
              <a:t>BSP</a:t>
            </a:r>
            <a:r>
              <a:rPr sz="2000" spc="4" dirty="0" smtClean="0">
                <a:latin typeface="Calibri"/>
                <a:cs typeface="Calibri"/>
              </a:rPr>
              <a:t> Inte</a:t>
            </a:r>
            <a:r>
              <a:rPr sz="2000" spc="63" dirty="0" smtClean="0">
                <a:latin typeface="Calibri"/>
                <a:cs typeface="Calibri"/>
              </a:rPr>
              <a:t>r</a:t>
            </a:r>
            <a:r>
              <a:rPr sz="2000" spc="-36" dirty="0" smtClean="0">
                <a:latin typeface="Calibri"/>
                <a:cs typeface="Calibri"/>
              </a:rPr>
              <a:t>v</a:t>
            </a:r>
            <a:r>
              <a:rPr sz="2000" spc="4" dirty="0" smtClean="0">
                <a:latin typeface="Calibri"/>
                <a:cs typeface="Calibri"/>
              </a:rPr>
              <a:t>ent</a:t>
            </a:r>
            <a:r>
              <a:rPr sz="2000" dirty="0" smtClean="0">
                <a:latin typeface="Calibri"/>
                <a:cs typeface="Calibri"/>
              </a:rPr>
              <a:t>i</a:t>
            </a:r>
            <a:r>
              <a:rPr sz="2000" spc="9" dirty="0" smtClean="0">
                <a:latin typeface="Calibri"/>
                <a:cs typeface="Calibri"/>
              </a:rPr>
              <a:t>ons</a:t>
            </a:r>
            <a:endParaRPr sz="2000" dirty="0">
              <a:latin typeface="Calibri"/>
              <a:cs typeface="Calibri"/>
            </a:endParaRPr>
          </a:p>
          <a:p>
            <a:pPr marL="2057309" lvl="4" indent="-217682">
              <a:spcBef>
                <a:spcPts val="108"/>
              </a:spcBef>
              <a:buFont typeface="Gill Sans MT"/>
              <a:buChar char="•"/>
              <a:tabLst>
                <a:tab pos="228509" algn="l"/>
              </a:tabLst>
            </a:pPr>
            <a:r>
              <a:rPr sz="2000" spc="4" dirty="0" smtClean="0">
                <a:latin typeface="Calibri"/>
                <a:cs typeface="Calibri"/>
              </a:rPr>
              <a:t>Evaluat</a:t>
            </a:r>
            <a:r>
              <a:rPr sz="2000" dirty="0" smtClean="0">
                <a:latin typeface="Calibri"/>
                <a:cs typeface="Calibri"/>
              </a:rPr>
              <a:t>i</a:t>
            </a:r>
            <a:r>
              <a:rPr sz="2000" spc="9" dirty="0" smtClean="0">
                <a:latin typeface="Calibri"/>
                <a:cs typeface="Calibri"/>
              </a:rPr>
              <a:t>on</a:t>
            </a:r>
            <a:endParaRPr lang="en-US" sz="2000" spc="9" dirty="0" smtClean="0">
              <a:latin typeface="Calibri"/>
              <a:cs typeface="Calibri"/>
            </a:endParaRPr>
          </a:p>
          <a:p>
            <a:pPr marL="2057309" lvl="4" indent="-217682">
              <a:spcBef>
                <a:spcPts val="108"/>
              </a:spcBef>
              <a:buFont typeface="Gill Sans MT"/>
              <a:buChar char="•"/>
              <a:tabLst>
                <a:tab pos="228509" algn="l"/>
              </a:tabLst>
            </a:pPr>
            <a:r>
              <a:rPr lang="en-US" sz="2000" spc="9" dirty="0" smtClean="0">
                <a:latin typeface="Calibri"/>
                <a:cs typeface="Calibri"/>
              </a:rPr>
              <a:t>Crisis Plan</a:t>
            </a:r>
            <a:endParaRPr sz="2000" dirty="0">
              <a:latin typeface="Calibri"/>
              <a:cs typeface="Calibri"/>
            </a:endParaRPr>
          </a:p>
          <a:p>
            <a:pPr marL="2057309" lvl="4" indent="-217682">
              <a:spcBef>
                <a:spcPts val="108"/>
              </a:spcBef>
              <a:buFont typeface="Gill Sans MT"/>
              <a:buChar char="•"/>
              <a:tabLst>
                <a:tab pos="228509" algn="l"/>
              </a:tabLst>
            </a:pPr>
            <a:r>
              <a:rPr sz="2000" spc="4" dirty="0" smtClean="0">
                <a:latin typeface="Calibri"/>
                <a:cs typeface="Calibri"/>
              </a:rPr>
              <a:t>Roll </a:t>
            </a:r>
            <a:r>
              <a:rPr lang="en-US" sz="2000" spc="9" dirty="0">
                <a:latin typeface="Calibri"/>
                <a:cs typeface="Calibri"/>
              </a:rPr>
              <a:t>O</a:t>
            </a:r>
            <a:r>
              <a:rPr sz="2000" spc="9" dirty="0" smtClean="0">
                <a:latin typeface="Calibri"/>
                <a:cs typeface="Calibri"/>
              </a:rPr>
              <a:t>ut</a:t>
            </a:r>
            <a:r>
              <a:rPr lang="en-US" sz="2000" spc="9" dirty="0" smtClean="0">
                <a:latin typeface="Calibri"/>
                <a:cs typeface="Calibri"/>
              </a:rPr>
              <a:t> Plan</a:t>
            </a:r>
            <a:endParaRPr sz="2000" dirty="0">
              <a:latin typeface="Calibri"/>
              <a:cs typeface="Calibri"/>
            </a:endParaRPr>
          </a:p>
          <a:p>
            <a:pPr marL="2057309" lvl="4" indent="-217682">
              <a:spcBef>
                <a:spcPts val="202"/>
              </a:spcBef>
              <a:buFont typeface="Gill Sans MT"/>
              <a:buChar char="•"/>
              <a:tabLst>
                <a:tab pos="228509" algn="l"/>
              </a:tabLst>
            </a:pPr>
            <a:r>
              <a:rPr sz="2000" spc="-22" dirty="0" smtClean="0">
                <a:latin typeface="Calibri"/>
                <a:cs typeface="Calibri"/>
              </a:rPr>
              <a:t>F</a:t>
            </a:r>
            <a:r>
              <a:rPr sz="2000" spc="4" dirty="0" smtClean="0">
                <a:latin typeface="Calibri"/>
                <a:cs typeface="Calibri"/>
              </a:rPr>
              <a:t>oll</a:t>
            </a:r>
            <a:r>
              <a:rPr sz="2000" spc="-13" dirty="0" smtClean="0">
                <a:latin typeface="Calibri"/>
                <a:cs typeface="Calibri"/>
              </a:rPr>
              <a:t>o</a:t>
            </a:r>
            <a:r>
              <a:rPr sz="2000" spc="13" dirty="0" smtClean="0">
                <a:latin typeface="Calibri"/>
                <a:cs typeface="Calibri"/>
              </a:rPr>
              <a:t>w</a:t>
            </a:r>
            <a:r>
              <a:rPr sz="2000" spc="4" dirty="0" smtClean="0">
                <a:latin typeface="Calibri"/>
                <a:cs typeface="Calibri"/>
              </a:rPr>
              <a:t> </a:t>
            </a:r>
            <a:r>
              <a:rPr sz="2000" spc="9" dirty="0" smtClean="0">
                <a:latin typeface="Calibri"/>
                <a:cs typeface="Calibri"/>
              </a:rPr>
              <a:t>Up</a:t>
            </a:r>
            <a:endParaRPr sz="2000" dirty="0">
              <a:latin typeface="Calibri"/>
              <a:cs typeface="Calibri"/>
            </a:endParaRPr>
          </a:p>
        </p:txBody>
      </p:sp>
      <p:sp>
        <p:nvSpPr>
          <p:cNvPr id="13" name="object 13"/>
          <p:cNvSpPr txBox="1"/>
          <p:nvPr/>
        </p:nvSpPr>
        <p:spPr>
          <a:xfrm>
            <a:off x="7694065" y="5729439"/>
            <a:ext cx="1134341" cy="756957"/>
          </a:xfrm>
          <a:prstGeom prst="rect">
            <a:avLst/>
          </a:prstGeom>
        </p:spPr>
        <p:txBody>
          <a:bodyPr vert="horz" wrap="square" lIns="0" tIns="0" rIns="0" bIns="0" rtlCol="0">
            <a:noAutofit/>
          </a:bodyPr>
          <a:lstStyle/>
          <a:p>
            <a:pPr marL="11397" marR="11397" indent="645639" algn="r">
              <a:lnSpc>
                <a:spcPct val="102099"/>
              </a:lnSpc>
            </a:pPr>
            <a:r>
              <a:rPr sz="1200" spc="-130" dirty="0" smtClean="0">
                <a:solidFill>
                  <a:srgbClr val="FFFFFF"/>
                </a:solidFill>
                <a:latin typeface="Times New Roman"/>
                <a:cs typeface="Times New Roman"/>
              </a:rPr>
              <a:t>C</a:t>
            </a:r>
            <a:r>
              <a:rPr sz="1200" spc="85" dirty="0" smtClean="0">
                <a:solidFill>
                  <a:srgbClr val="FFFFFF"/>
                </a:solidFill>
                <a:latin typeface="Times New Roman"/>
                <a:cs typeface="Times New Roman"/>
              </a:rPr>
              <a:t>enter</a:t>
            </a:r>
            <a:r>
              <a:rPr sz="1200" spc="54" dirty="0" smtClean="0">
                <a:solidFill>
                  <a:srgbClr val="FFFFFF"/>
                </a:solidFill>
                <a:latin typeface="Times New Roman"/>
                <a:cs typeface="Times New Roman"/>
              </a:rPr>
              <a:t> </a:t>
            </a:r>
            <a:r>
              <a:rPr sz="1200" spc="90" dirty="0" smtClean="0">
                <a:solidFill>
                  <a:srgbClr val="FFFFFF"/>
                </a:solidFill>
                <a:latin typeface="Times New Roman"/>
                <a:cs typeface="Times New Roman"/>
              </a:rPr>
              <a:t>on</a:t>
            </a:r>
            <a:r>
              <a:rPr sz="1200" spc="-18" dirty="0" smtClean="0">
                <a:solidFill>
                  <a:srgbClr val="FFFFFF"/>
                </a:solidFill>
                <a:latin typeface="Times New Roman"/>
                <a:cs typeface="Times New Roman"/>
              </a:rPr>
              <a:t> </a:t>
            </a:r>
            <a:r>
              <a:rPr sz="1200" spc="13" dirty="0" smtClean="0">
                <a:solidFill>
                  <a:srgbClr val="FFFFFF"/>
                </a:solidFill>
                <a:latin typeface="Times New Roman"/>
                <a:cs typeface="Times New Roman"/>
              </a:rPr>
              <a:t>Disability</a:t>
            </a:r>
            <a:r>
              <a:rPr sz="1200" spc="9" dirty="0" smtClean="0">
                <a:solidFill>
                  <a:srgbClr val="FFFFFF"/>
                </a:solidFill>
                <a:latin typeface="Times New Roman"/>
                <a:cs typeface="Times New Roman"/>
              </a:rPr>
              <a:t> </a:t>
            </a:r>
            <a:r>
              <a:rPr sz="1200" spc="90" dirty="0" smtClean="0">
                <a:solidFill>
                  <a:srgbClr val="FFFFFF"/>
                </a:solidFill>
                <a:latin typeface="Times New Roman"/>
                <a:cs typeface="Times New Roman"/>
              </a:rPr>
              <a:t>and</a:t>
            </a:r>
            <a:r>
              <a:rPr sz="1200" spc="-18" dirty="0" smtClean="0">
                <a:solidFill>
                  <a:srgbClr val="FFFFFF"/>
                </a:solidFill>
                <a:latin typeface="Times New Roman"/>
                <a:cs typeface="Times New Roman"/>
              </a:rPr>
              <a:t> </a:t>
            </a:r>
            <a:r>
              <a:rPr sz="1200" spc="-130" dirty="0" smtClean="0">
                <a:solidFill>
                  <a:srgbClr val="FFFFFF"/>
                </a:solidFill>
                <a:latin typeface="Times New Roman"/>
                <a:cs typeface="Times New Roman"/>
              </a:rPr>
              <a:t>C</a:t>
            </a:r>
            <a:r>
              <a:rPr sz="1200" spc="81" dirty="0" smtClean="0">
                <a:solidFill>
                  <a:srgbClr val="FFFFFF"/>
                </a:solidFill>
                <a:latin typeface="Times New Roman"/>
                <a:cs typeface="Times New Roman"/>
              </a:rPr>
              <a:t>ommunity</a:t>
            </a:r>
            <a:endParaRPr sz="1200" dirty="0">
              <a:latin typeface="Times New Roman"/>
              <a:cs typeface="Times New Roman"/>
            </a:endParaRPr>
          </a:p>
          <a:p>
            <a:pPr marR="11397" algn="r">
              <a:spcBef>
                <a:spcPts val="27"/>
              </a:spcBef>
            </a:pPr>
            <a:r>
              <a:rPr sz="1200" spc="27" dirty="0" smtClean="0">
                <a:solidFill>
                  <a:srgbClr val="FFFFFF"/>
                </a:solidFill>
                <a:latin typeface="Times New Roman"/>
                <a:cs typeface="Times New Roman"/>
              </a:rPr>
              <a:t>Inclusion</a:t>
            </a:r>
            <a:endParaRPr sz="1200" dirty="0">
              <a:latin typeface="Times New Roman"/>
              <a:cs typeface="Times New Roman"/>
            </a:endParaRPr>
          </a:p>
        </p:txBody>
      </p:sp>
    </p:spTree>
  </p:cSld>
  <p:clrMapOvr>
    <a:masterClrMapping/>
  </p:clrMapOvr>
  <p:transition xmlns:p14="http://schemas.microsoft.com/office/powerpoint/2010/mai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57200" y="274638"/>
            <a:ext cx="6629400" cy="1325562"/>
          </a:xfrm>
        </p:spPr>
        <p:txBody>
          <a:bodyPr>
            <a:normAutofit fontScale="90000"/>
          </a:bodyPr>
          <a:lstStyle/>
          <a:p>
            <a:pPr algn="l"/>
            <a:r>
              <a:rPr lang="en-US" dirty="0" smtClean="0"/>
              <a:t>Introductions:  </a:t>
            </a:r>
            <a:br>
              <a:rPr lang="en-US" dirty="0" smtClean="0"/>
            </a:br>
            <a:r>
              <a:rPr lang="en-US" dirty="0" smtClean="0"/>
              <a:t>Focus on Strengths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759955167"/>
              </p:ext>
            </p:extLst>
          </p:nvPr>
        </p:nvGraphicFramePr>
        <p:xfrm>
          <a:off x="457200" y="1878012"/>
          <a:ext cx="8229600" cy="44465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descr="leader.png"/>
          <p:cNvPicPr>
            <a:picLocks noChangeAspect="1"/>
          </p:cNvPicPr>
          <p:nvPr/>
        </p:nvPicPr>
        <p:blipFill>
          <a:blip r:embed="rId8">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6662778" y="228600"/>
            <a:ext cx="2318075" cy="2666692"/>
          </a:xfrm>
          <a:prstGeom prst="rect">
            <a:avLst/>
          </a:prstGeom>
        </p:spPr>
      </p:pic>
    </p:spTree>
    <p:extLst>
      <p:ext uri="{BB962C8B-B14F-4D97-AF65-F5344CB8AC3E}">
        <p14:creationId xmlns:p14="http://schemas.microsoft.com/office/powerpoint/2010/main" val="1539688471"/>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92066" y="987775"/>
            <a:ext cx="8559663" cy="4872384"/>
          </a:xfrm>
          <a:prstGeom prst="rect">
            <a:avLst/>
          </a:prstGeom>
          <a:blipFill>
            <a:blip r:embed="rId3" cstate="print"/>
            <a:stretch>
              <a:fillRect/>
            </a:stretch>
          </a:blipFill>
        </p:spPr>
        <p:txBody>
          <a:bodyPr wrap="square" lIns="0" tIns="0" rIns="0" bIns="0" rtlCol="0">
            <a:noAutofit/>
          </a:bodyPr>
          <a:lstStyle/>
          <a:p>
            <a:endParaRPr/>
          </a:p>
        </p:txBody>
      </p:sp>
      <p:sp>
        <p:nvSpPr>
          <p:cNvPr id="3" name="object 3"/>
          <p:cNvSpPr txBox="1">
            <a:spLocks noGrp="1"/>
          </p:cNvSpPr>
          <p:nvPr>
            <p:ph type="title" idx="4294967295"/>
          </p:nvPr>
        </p:nvSpPr>
        <p:spPr>
          <a:xfrm>
            <a:off x="0" y="20671"/>
            <a:ext cx="8839200" cy="1143000"/>
          </a:xfrm>
          <a:prstGeom prst="rect">
            <a:avLst/>
          </a:prstGeom>
          <a:noFill/>
        </p:spPr>
        <p:txBody>
          <a:bodyPr vert="horz" wrap="square" lIns="0" tIns="0" rIns="0" bIns="0" rtlCol="0" anchor="ctr">
            <a:noAutofit/>
          </a:bodyPr>
          <a:lstStyle/>
          <a:p>
            <a:pPr marL="2112421" algn="l"/>
            <a:r>
              <a:rPr sz="3600" u="heavy" spc="-18" dirty="0">
                <a:solidFill>
                  <a:srgbClr val="F7B615"/>
                </a:solidFill>
                <a:latin typeface="Calibri"/>
                <a:cs typeface="Calibri"/>
              </a:rPr>
              <a:t>http</a:t>
            </a:r>
            <a:r>
              <a:rPr sz="3600" u="heavy" spc="-9" dirty="0">
                <a:solidFill>
                  <a:srgbClr val="F7B615"/>
                </a:solidFill>
                <a:latin typeface="Calibri"/>
                <a:cs typeface="Calibri"/>
              </a:rPr>
              <a:t>s:</a:t>
            </a:r>
            <a:r>
              <a:rPr sz="3600" u="heavy" spc="-13" dirty="0">
                <a:solidFill>
                  <a:srgbClr val="F7B615"/>
                </a:solidFill>
                <a:latin typeface="Calibri"/>
                <a:cs typeface="Calibri"/>
              </a:rPr>
              <a:t>//v</a:t>
            </a:r>
            <a:r>
              <a:rPr sz="3600" u="heavy" spc="-4" dirty="0">
                <a:solidFill>
                  <a:srgbClr val="F7B615"/>
                </a:solidFill>
                <a:latin typeface="Calibri"/>
                <a:cs typeface="Calibri"/>
              </a:rPr>
              <a:t>i</a:t>
            </a:r>
            <a:r>
              <a:rPr sz="3600" u="heavy" spc="-22" dirty="0">
                <a:solidFill>
                  <a:srgbClr val="F7B615"/>
                </a:solidFill>
                <a:latin typeface="Calibri"/>
                <a:cs typeface="Calibri"/>
              </a:rPr>
              <a:t>me</a:t>
            </a:r>
            <a:r>
              <a:rPr sz="3600" u="heavy" spc="-18" dirty="0">
                <a:solidFill>
                  <a:srgbClr val="F7B615"/>
                </a:solidFill>
                <a:latin typeface="Calibri"/>
                <a:cs typeface="Calibri"/>
              </a:rPr>
              <a:t>o.com/7</a:t>
            </a:r>
            <a:r>
              <a:rPr sz="3600" u="heavy" spc="-13" dirty="0">
                <a:solidFill>
                  <a:srgbClr val="F7B615"/>
                </a:solidFill>
                <a:latin typeface="Calibri"/>
                <a:cs typeface="Calibri"/>
              </a:rPr>
              <a:t>3172036</a:t>
            </a:r>
            <a:endParaRPr sz="3600" dirty="0">
              <a:latin typeface="Calibri"/>
              <a:cs typeface="Calibri"/>
            </a:endParaRPr>
          </a:p>
        </p:txBody>
      </p:sp>
    </p:spTree>
    <p:extLst>
      <p:ext uri="{BB962C8B-B14F-4D97-AF65-F5344CB8AC3E}">
        <p14:creationId xmlns:p14="http://schemas.microsoft.com/office/powerpoint/2010/main" val="1551419446"/>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5562600" cy="1143000"/>
          </a:xfrm>
        </p:spPr>
        <p:txBody>
          <a:bodyPr/>
          <a:lstStyle/>
          <a:p>
            <a:r>
              <a:rPr lang="en-US" dirty="0" smtClean="0"/>
              <a:t/>
            </a:r>
            <a:br>
              <a:rPr lang="en-US" dirty="0" smtClean="0"/>
            </a:br>
            <a:r>
              <a:rPr lang="en-US" dirty="0" smtClean="0"/>
              <a:t>Activity </a:t>
            </a:r>
            <a:br>
              <a:rPr lang="en-US" dirty="0" smtClean="0"/>
            </a:br>
            <a:endParaRPr lang="en-US" dirty="0"/>
          </a:p>
        </p:txBody>
      </p:sp>
      <p:sp>
        <p:nvSpPr>
          <p:cNvPr id="5" name="Subtitle 4"/>
          <p:cNvSpPr>
            <a:spLocks noGrp="1"/>
          </p:cNvSpPr>
          <p:nvPr>
            <p:ph idx="1"/>
          </p:nvPr>
        </p:nvSpPr>
        <p:spPr/>
        <p:txBody>
          <a:bodyPr/>
          <a:lstStyle/>
          <a:p>
            <a:endParaRPr lang="en-US" sz="3200" i="1" dirty="0" smtClean="0"/>
          </a:p>
          <a:p>
            <a:pPr marL="0" indent="0">
              <a:buNone/>
            </a:pPr>
            <a:r>
              <a:rPr lang="en-US" sz="3200" i="1" dirty="0" smtClean="0"/>
              <a:t>Heart </a:t>
            </a:r>
            <a:r>
              <a:rPr lang="en-US" sz="3200" i="1" dirty="0"/>
              <a:t>of the </a:t>
            </a:r>
            <a:r>
              <a:rPr lang="en-US" sz="3200" i="1" dirty="0" smtClean="0"/>
              <a:t>Matter, Part 1</a:t>
            </a:r>
          </a:p>
          <a:p>
            <a:pPr marL="0" indent="0">
              <a:buNone/>
            </a:pPr>
            <a:endParaRPr lang="en-US" sz="3200" i="1" dirty="0"/>
          </a:p>
          <a:p>
            <a:pPr marL="0" indent="0">
              <a:buNone/>
            </a:pPr>
            <a:r>
              <a:rPr lang="en-US" sz="3200" i="1" dirty="0" smtClean="0"/>
              <a:t>List student </a:t>
            </a:r>
            <a:r>
              <a:rPr lang="en-US" sz="3200" i="1" dirty="0"/>
              <a:t>s</a:t>
            </a:r>
            <a:r>
              <a:rPr lang="en-US" sz="3200" i="1" dirty="0" smtClean="0"/>
              <a:t>trengths in </a:t>
            </a:r>
          </a:p>
          <a:p>
            <a:pPr marL="0" indent="0">
              <a:buNone/>
            </a:pPr>
            <a:r>
              <a:rPr lang="en-US" sz="3200" i="1" dirty="0" smtClean="0"/>
              <a:t>Student Profile Section </a:t>
            </a:r>
          </a:p>
          <a:p>
            <a:pPr marL="0" indent="0">
              <a:buNone/>
            </a:pPr>
            <a:r>
              <a:rPr lang="en-US" sz="3200" i="1" dirty="0" smtClean="0"/>
              <a:t>of F-BSP</a:t>
            </a:r>
            <a:endParaRPr lang="en-US" sz="3200" i="1" dirty="0"/>
          </a:p>
        </p:txBody>
      </p:sp>
      <p:sp>
        <p:nvSpPr>
          <p:cNvPr id="6" name="object 2"/>
          <p:cNvSpPr/>
          <p:nvPr/>
        </p:nvSpPr>
        <p:spPr>
          <a:xfrm>
            <a:off x="4038600" y="243447"/>
            <a:ext cx="5161715" cy="7277792"/>
          </a:xfrm>
          <a:custGeom>
            <a:avLst/>
            <a:gdLst/>
            <a:ahLst/>
            <a:cxnLst/>
            <a:rect l="l" t="t" r="r" b="b"/>
            <a:pathLst>
              <a:path w="5161715" h="7277792">
                <a:moveTo>
                  <a:pt x="3977389" y="0"/>
                </a:moveTo>
                <a:lnTo>
                  <a:pt x="3274070" y="0"/>
                </a:lnTo>
                <a:lnTo>
                  <a:pt x="0" y="7277792"/>
                </a:lnTo>
                <a:lnTo>
                  <a:pt x="5161715" y="7277792"/>
                </a:lnTo>
                <a:lnTo>
                  <a:pt x="5161715" y="2632586"/>
                </a:lnTo>
                <a:lnTo>
                  <a:pt x="3977389" y="0"/>
                </a:lnTo>
                <a:close/>
              </a:path>
            </a:pathLst>
          </a:custGeom>
          <a:solidFill>
            <a:srgbClr val="D81E00"/>
          </a:solidFill>
        </p:spPr>
        <p:txBody>
          <a:bodyPr wrap="square" lIns="0" tIns="0" rIns="0" bIns="0" rtlCol="0">
            <a:noAutofit/>
          </a:bodyPr>
          <a:lstStyle/>
          <a:p>
            <a:endParaRPr/>
          </a:p>
        </p:txBody>
      </p:sp>
    </p:spTree>
    <p:extLst>
      <p:ext uri="{BB962C8B-B14F-4D97-AF65-F5344CB8AC3E}">
        <p14:creationId xmlns:p14="http://schemas.microsoft.com/office/powerpoint/2010/main" val="3993663026"/>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2286000" y="1295400"/>
            <a:ext cx="4572000" cy="4572000"/>
            <a:chOff x="2667000" y="742950"/>
            <a:chExt cx="3124200" cy="3124200"/>
          </a:xfrm>
        </p:grpSpPr>
        <p:sp>
          <p:nvSpPr>
            <p:cNvPr id="9" name="Oval 8"/>
            <p:cNvSpPr/>
            <p:nvPr/>
          </p:nvSpPr>
          <p:spPr>
            <a:xfrm>
              <a:off x="2667000" y="742950"/>
              <a:ext cx="3124200" cy="3124200"/>
            </a:xfrm>
            <a:prstGeom prst="ellipse">
              <a:avLst/>
            </a:prstGeom>
            <a:solidFill>
              <a:srgbClr val="00804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smtClean="0">
                  <a:latin typeface="Century Gothic"/>
                  <a:cs typeface="Century Gothic"/>
                </a:rPr>
                <a:t>OUTCOMES</a:t>
              </a:r>
              <a:endParaRPr lang="en-US" sz="2400" b="1" dirty="0">
                <a:latin typeface="Century Gothic"/>
                <a:cs typeface="Century Gothic"/>
              </a:endParaRPr>
            </a:p>
          </p:txBody>
        </p:sp>
        <p:sp>
          <p:nvSpPr>
            <p:cNvPr id="10" name="Oval 9"/>
            <p:cNvSpPr/>
            <p:nvPr/>
          </p:nvSpPr>
          <p:spPr>
            <a:xfrm>
              <a:off x="2781300" y="857250"/>
              <a:ext cx="2895600" cy="2895600"/>
            </a:xfrm>
            <a:prstGeom prst="ellipse">
              <a:avLst/>
            </a:prstGeom>
            <a:no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latin typeface="Century Gothic"/>
                <a:cs typeface="Century Gothic"/>
              </a:endParaRPr>
            </a:p>
          </p:txBody>
        </p:sp>
      </p:grpSp>
      <p:sp>
        <p:nvSpPr>
          <p:cNvPr id="8" name="Oval 7"/>
          <p:cNvSpPr/>
          <p:nvPr/>
        </p:nvSpPr>
        <p:spPr>
          <a:xfrm>
            <a:off x="4800600" y="4090740"/>
            <a:ext cx="2743200" cy="2743200"/>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2100" b="1" dirty="0" smtClean="0">
                <a:latin typeface="Century Gothic"/>
                <a:cs typeface="Century Gothic"/>
              </a:rPr>
              <a:t>DATA</a:t>
            </a:r>
            <a:endParaRPr lang="en-US" sz="2100" b="1" dirty="0">
              <a:latin typeface="Century Gothic"/>
              <a:cs typeface="Century Gothic"/>
            </a:endParaRPr>
          </a:p>
        </p:txBody>
      </p:sp>
      <p:sp>
        <p:nvSpPr>
          <p:cNvPr id="6" name="Oval 5"/>
          <p:cNvSpPr/>
          <p:nvPr/>
        </p:nvSpPr>
        <p:spPr>
          <a:xfrm>
            <a:off x="4114800" y="-228600"/>
            <a:ext cx="2743200" cy="2743200"/>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2100" b="1" dirty="0" smtClean="0">
                <a:latin typeface="Century Gothic"/>
                <a:cs typeface="Century Gothic"/>
              </a:rPr>
              <a:t>SYSTEMS</a:t>
            </a:r>
            <a:endParaRPr lang="en-US" sz="2100" b="1" dirty="0">
              <a:latin typeface="Century Gothic"/>
              <a:cs typeface="Century Gothic"/>
            </a:endParaRPr>
          </a:p>
        </p:txBody>
      </p:sp>
      <p:sp>
        <p:nvSpPr>
          <p:cNvPr id="7" name="Oval 6"/>
          <p:cNvSpPr/>
          <p:nvPr/>
        </p:nvSpPr>
        <p:spPr>
          <a:xfrm>
            <a:off x="762000" y="2717800"/>
            <a:ext cx="2743200" cy="2743200"/>
          </a:xfrm>
          <a:prstGeom prst="ellipse">
            <a:avLst/>
          </a:prstGeom>
          <a:solidFill>
            <a:srgbClr val="CC0000"/>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2100" b="1" dirty="0" smtClean="0">
                <a:latin typeface="Century Gothic"/>
                <a:cs typeface="Century Gothic"/>
              </a:rPr>
              <a:t>PRACTICES</a:t>
            </a:r>
          </a:p>
        </p:txBody>
      </p:sp>
      <p:sp>
        <p:nvSpPr>
          <p:cNvPr id="3" name="Rectangle 2"/>
          <p:cNvSpPr/>
          <p:nvPr/>
        </p:nvSpPr>
        <p:spPr>
          <a:xfrm>
            <a:off x="-76200" y="2133600"/>
            <a:ext cx="2895600" cy="6858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a:solidFill>
                  <a:srgbClr val="CC0000"/>
                </a:solidFill>
                <a:latin typeface="Century Gothic"/>
                <a:cs typeface="Century Gothic"/>
              </a:rPr>
              <a:t>supporting student behavior</a:t>
            </a:r>
          </a:p>
        </p:txBody>
      </p:sp>
      <p:sp>
        <p:nvSpPr>
          <p:cNvPr id="12" name="Rectangle 11"/>
          <p:cNvSpPr/>
          <p:nvPr/>
        </p:nvSpPr>
        <p:spPr>
          <a:xfrm>
            <a:off x="6172200" y="228600"/>
            <a:ext cx="2895600" cy="6858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a:solidFill>
                  <a:srgbClr val="FF6600"/>
                </a:solidFill>
                <a:latin typeface="Century Gothic"/>
                <a:cs typeface="Century Gothic"/>
              </a:rPr>
              <a:t>supporting </a:t>
            </a:r>
            <a:r>
              <a:rPr lang="en-US" b="1" i="1" dirty="0" smtClean="0">
                <a:solidFill>
                  <a:srgbClr val="FF6600"/>
                </a:solidFill>
                <a:latin typeface="Century Gothic"/>
                <a:cs typeface="Century Gothic"/>
              </a:rPr>
              <a:t>staff behavior</a:t>
            </a:r>
            <a:endParaRPr lang="en-US" b="1" i="1" dirty="0">
              <a:solidFill>
                <a:srgbClr val="FF6600"/>
              </a:solidFill>
              <a:latin typeface="Century Gothic"/>
              <a:cs typeface="Century Gothic"/>
            </a:endParaRPr>
          </a:p>
        </p:txBody>
      </p:sp>
      <p:sp>
        <p:nvSpPr>
          <p:cNvPr id="13" name="Rectangle 12"/>
          <p:cNvSpPr/>
          <p:nvPr/>
        </p:nvSpPr>
        <p:spPr>
          <a:xfrm>
            <a:off x="6553200" y="3962400"/>
            <a:ext cx="2895600" cy="6858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a:solidFill>
                  <a:schemeClr val="accent4">
                    <a:lumMod val="75000"/>
                  </a:schemeClr>
                </a:solidFill>
                <a:latin typeface="Century Gothic"/>
                <a:cs typeface="Century Gothic"/>
              </a:rPr>
              <a:t>supporting </a:t>
            </a:r>
            <a:r>
              <a:rPr lang="en-US" b="1" i="1" dirty="0" smtClean="0">
                <a:solidFill>
                  <a:schemeClr val="accent4">
                    <a:lumMod val="75000"/>
                  </a:schemeClr>
                </a:solidFill>
                <a:latin typeface="Century Gothic"/>
                <a:cs typeface="Century Gothic"/>
              </a:rPr>
              <a:t>decision making</a:t>
            </a:r>
            <a:endParaRPr lang="en-US" b="1" i="1" dirty="0">
              <a:solidFill>
                <a:schemeClr val="accent4">
                  <a:lumMod val="75000"/>
                </a:schemeClr>
              </a:solidFill>
              <a:latin typeface="Century Gothic"/>
              <a:cs typeface="Century Gothic"/>
            </a:endParaRPr>
          </a:p>
        </p:txBody>
      </p:sp>
    </p:spTree>
    <p:extLst>
      <p:ext uri="{BB962C8B-B14F-4D97-AF65-F5344CB8AC3E}">
        <p14:creationId xmlns:p14="http://schemas.microsoft.com/office/powerpoint/2010/main" val="2231869228"/>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normAutofit/>
          </a:bodyPr>
          <a:lstStyle/>
          <a:p>
            <a:r>
              <a:rPr lang="en-US" dirty="0" smtClean="0"/>
              <a:t>SW-PBIS Supports for All Students</a:t>
            </a:r>
            <a:endParaRPr lang="en-US" dirty="0"/>
          </a:p>
        </p:txBody>
      </p:sp>
      <p:sp>
        <p:nvSpPr>
          <p:cNvPr id="2" name="Content Placeholder 1"/>
          <p:cNvSpPr>
            <a:spLocks noGrp="1"/>
          </p:cNvSpPr>
          <p:nvPr>
            <p:ph idx="1"/>
          </p:nvPr>
        </p:nvSpPr>
        <p:spPr/>
        <p:txBody>
          <a:bodyPr/>
          <a:lstStyle/>
          <a:p>
            <a:endParaRPr lang="en-US"/>
          </a:p>
        </p:txBody>
      </p:sp>
      <p:sp>
        <p:nvSpPr>
          <p:cNvPr id="19458" name="Isosceles Triangle 3"/>
          <p:cNvSpPr>
            <a:spLocks noChangeArrowheads="1"/>
          </p:cNvSpPr>
          <p:nvPr/>
        </p:nvSpPr>
        <p:spPr bwMode="auto">
          <a:xfrm>
            <a:off x="4507541" y="1457269"/>
            <a:ext cx="4065587" cy="5248331"/>
          </a:xfrm>
          <a:prstGeom prst="triangle">
            <a:avLst>
              <a:gd name="adj" fmla="val 50000"/>
            </a:avLst>
          </a:prstGeom>
          <a:gradFill rotWithShape="1">
            <a:gsLst>
              <a:gs pos="0">
                <a:srgbClr val="FFFFFF"/>
              </a:gs>
              <a:gs pos="5000">
                <a:srgbClr val="FF0000"/>
              </a:gs>
              <a:gs pos="20000">
                <a:srgbClr val="FFFF00"/>
              </a:gs>
              <a:gs pos="100000">
                <a:srgbClr val="008000"/>
              </a:gs>
            </a:gsLst>
            <a:lin ang="5400000"/>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en-US" sz="1800">
              <a:solidFill>
                <a:srgbClr val="FFFFFF"/>
              </a:solidFill>
            </a:endParaRPr>
          </a:p>
        </p:txBody>
      </p:sp>
      <p:sp>
        <p:nvSpPr>
          <p:cNvPr id="19459" name="TextBox 7"/>
          <p:cNvSpPr txBox="1">
            <a:spLocks noChangeArrowheads="1"/>
          </p:cNvSpPr>
          <p:nvPr/>
        </p:nvSpPr>
        <p:spPr bwMode="auto">
          <a:xfrm>
            <a:off x="6019800" y="1722452"/>
            <a:ext cx="1143000" cy="369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dirty="0"/>
              <a:t>1-5%</a:t>
            </a:r>
          </a:p>
          <a:p>
            <a:pPr algn="ctr" eaLnBrk="1" hangingPunct="1"/>
            <a:endParaRPr lang="en-US" sz="1800" dirty="0"/>
          </a:p>
          <a:p>
            <a:pPr algn="ctr" eaLnBrk="1" hangingPunct="1"/>
            <a:endParaRPr lang="en-US" sz="1800" dirty="0"/>
          </a:p>
          <a:p>
            <a:pPr algn="ctr" eaLnBrk="1" hangingPunct="1"/>
            <a:endParaRPr lang="en-US" sz="1800" dirty="0"/>
          </a:p>
          <a:p>
            <a:pPr algn="ctr" eaLnBrk="1" hangingPunct="1"/>
            <a:r>
              <a:rPr lang="en-US" sz="1800" dirty="0"/>
              <a:t>5-15%</a:t>
            </a:r>
          </a:p>
          <a:p>
            <a:pPr algn="ctr" eaLnBrk="1" hangingPunct="1"/>
            <a:endParaRPr lang="en-US" sz="1800" dirty="0"/>
          </a:p>
          <a:p>
            <a:pPr algn="ctr" eaLnBrk="1" hangingPunct="1"/>
            <a:endParaRPr lang="en-US" sz="1800" dirty="0"/>
          </a:p>
          <a:p>
            <a:pPr algn="ctr" eaLnBrk="1" hangingPunct="1"/>
            <a:endParaRPr lang="en-US" sz="1800" dirty="0"/>
          </a:p>
          <a:p>
            <a:pPr algn="ctr" eaLnBrk="1" hangingPunct="1"/>
            <a:endParaRPr lang="en-US" sz="1800" dirty="0"/>
          </a:p>
          <a:p>
            <a:pPr algn="ctr" eaLnBrk="1" hangingPunct="1"/>
            <a:endParaRPr lang="en-US" sz="1800" dirty="0"/>
          </a:p>
          <a:p>
            <a:pPr algn="ctr" eaLnBrk="1" hangingPunct="1"/>
            <a:endParaRPr lang="en-US" sz="1800" dirty="0"/>
          </a:p>
          <a:p>
            <a:pPr algn="ctr" eaLnBrk="1" hangingPunct="1"/>
            <a:endParaRPr lang="en-US" sz="1800" dirty="0"/>
          </a:p>
          <a:p>
            <a:pPr algn="ctr" eaLnBrk="1" hangingPunct="1"/>
            <a:r>
              <a:rPr lang="en-US" sz="1800" dirty="0"/>
              <a:t>80-90%</a:t>
            </a:r>
          </a:p>
        </p:txBody>
      </p:sp>
      <p:sp>
        <p:nvSpPr>
          <p:cNvPr id="19460" name="Right Arrow 8"/>
          <p:cNvSpPr>
            <a:spLocks noChangeArrowheads="1"/>
          </p:cNvSpPr>
          <p:nvPr/>
        </p:nvSpPr>
        <p:spPr bwMode="auto">
          <a:xfrm>
            <a:off x="609600" y="2667000"/>
            <a:ext cx="5010041" cy="1828800"/>
          </a:xfrm>
          <a:prstGeom prst="rightArrow">
            <a:avLst>
              <a:gd name="adj1" fmla="val 50000"/>
              <a:gd name="adj2" fmla="val 49997"/>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1600" i="1" dirty="0">
                <a:solidFill>
                  <a:srgbClr val="000000"/>
                </a:solidFill>
                <a:cs typeface="Century Gothic" charset="0"/>
              </a:rPr>
              <a:t>Targeted Supports </a:t>
            </a:r>
            <a:r>
              <a:rPr lang="en-US" sz="1600" dirty="0">
                <a:solidFill>
                  <a:srgbClr val="000000"/>
                </a:solidFill>
                <a:cs typeface="Century Gothic" charset="0"/>
              </a:rPr>
              <a:t>– Provided to students determined to be </a:t>
            </a:r>
            <a:r>
              <a:rPr lang="ja-JP" altLang="en-US" sz="1600" dirty="0">
                <a:solidFill>
                  <a:srgbClr val="000000"/>
                </a:solidFill>
                <a:cs typeface="Century Gothic" charset="0"/>
              </a:rPr>
              <a:t>“</a:t>
            </a:r>
            <a:r>
              <a:rPr lang="en-US" altLang="ja-JP" sz="1600" dirty="0">
                <a:solidFill>
                  <a:srgbClr val="000000"/>
                </a:solidFill>
                <a:cs typeface="Century Gothic" charset="0"/>
              </a:rPr>
              <a:t>at-risk</a:t>
            </a:r>
            <a:r>
              <a:rPr lang="ja-JP" altLang="en-US" sz="1600" dirty="0">
                <a:solidFill>
                  <a:srgbClr val="000000"/>
                </a:solidFill>
                <a:cs typeface="Century Gothic" charset="0"/>
              </a:rPr>
              <a:t>”</a:t>
            </a:r>
            <a:r>
              <a:rPr lang="en-US" altLang="ja-JP" sz="1600" dirty="0">
                <a:solidFill>
                  <a:srgbClr val="000000"/>
                </a:solidFill>
                <a:cs typeface="Century Gothic" charset="0"/>
              </a:rPr>
              <a:t> of emotional and behavioral challenges.</a:t>
            </a:r>
            <a:endParaRPr lang="en-US" sz="1600" dirty="0">
              <a:solidFill>
                <a:srgbClr val="000000"/>
              </a:solidFill>
              <a:cs typeface="Century Gothic" charset="0"/>
            </a:endParaRPr>
          </a:p>
        </p:txBody>
      </p:sp>
      <p:sp>
        <p:nvSpPr>
          <p:cNvPr id="19461" name="Right Arrow 9"/>
          <p:cNvSpPr>
            <a:spLocks noChangeArrowheads="1"/>
          </p:cNvSpPr>
          <p:nvPr/>
        </p:nvSpPr>
        <p:spPr bwMode="auto">
          <a:xfrm>
            <a:off x="609600" y="1395440"/>
            <a:ext cx="5536977" cy="1619224"/>
          </a:xfrm>
          <a:prstGeom prst="rightArrow">
            <a:avLst>
              <a:gd name="adj1" fmla="val 50000"/>
              <a:gd name="adj2" fmla="val 49995"/>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1600" i="1" dirty="0">
                <a:solidFill>
                  <a:schemeClr val="bg1"/>
                </a:solidFill>
                <a:cs typeface="Century Gothic" charset="0"/>
              </a:rPr>
              <a:t>Intensive Supports </a:t>
            </a:r>
            <a:r>
              <a:rPr lang="en-US" sz="1600" dirty="0">
                <a:solidFill>
                  <a:schemeClr val="bg1"/>
                </a:solidFill>
                <a:cs typeface="Century Gothic" charset="0"/>
              </a:rPr>
              <a:t>– Individualized interventions provided to students with most complex emotional and behavioral needs.</a:t>
            </a:r>
          </a:p>
        </p:txBody>
      </p:sp>
      <p:sp>
        <p:nvSpPr>
          <p:cNvPr id="19462" name="Right Arrow 10"/>
          <p:cNvSpPr>
            <a:spLocks noChangeArrowheads="1"/>
          </p:cNvSpPr>
          <p:nvPr/>
        </p:nvSpPr>
        <p:spPr bwMode="auto">
          <a:xfrm>
            <a:off x="228600" y="4319560"/>
            <a:ext cx="4552841" cy="1928840"/>
          </a:xfrm>
          <a:prstGeom prst="rightArrow">
            <a:avLst>
              <a:gd name="adj1" fmla="val 50000"/>
              <a:gd name="adj2" fmla="val 49994"/>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1600" i="1" dirty="0">
                <a:solidFill>
                  <a:srgbClr val="FFFFFF"/>
                </a:solidFill>
                <a:cs typeface="Century Gothic" charset="0"/>
              </a:rPr>
              <a:t>Universal Supports </a:t>
            </a:r>
            <a:r>
              <a:rPr lang="en-US" sz="1600" dirty="0">
                <a:solidFill>
                  <a:srgbClr val="FFFFFF"/>
                </a:solidFill>
                <a:cs typeface="Century Gothic" charset="0"/>
              </a:rPr>
              <a:t>– Supports provided to all students. Expectations are taught, reinforced, and monitored in all settings. </a:t>
            </a:r>
          </a:p>
        </p:txBody>
      </p:sp>
      <p:sp>
        <p:nvSpPr>
          <p:cNvPr id="19463" name="Text Box 8"/>
          <p:cNvSpPr txBox="1">
            <a:spLocks noChangeArrowheads="1"/>
          </p:cNvSpPr>
          <p:nvPr/>
        </p:nvSpPr>
        <p:spPr bwMode="auto">
          <a:xfrm>
            <a:off x="7002982" y="3264486"/>
            <a:ext cx="25146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1600" dirty="0">
                <a:solidFill>
                  <a:srgbClr val="800000"/>
                </a:solidFill>
                <a:latin typeface="Gill Sans" charset="0"/>
              </a:rPr>
              <a:t>Check-in/Check-out</a:t>
            </a:r>
          </a:p>
        </p:txBody>
      </p:sp>
      <p:sp>
        <p:nvSpPr>
          <p:cNvPr id="19464" name="Text Box 9"/>
          <p:cNvSpPr txBox="1">
            <a:spLocks noChangeArrowheads="1"/>
          </p:cNvSpPr>
          <p:nvPr/>
        </p:nvSpPr>
        <p:spPr bwMode="auto">
          <a:xfrm>
            <a:off x="6934091" y="2316618"/>
            <a:ext cx="22860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600" dirty="0">
                <a:solidFill>
                  <a:srgbClr val="800000"/>
                </a:solidFill>
                <a:latin typeface="Gill Sans" charset="0"/>
              </a:rPr>
              <a:t>Individualized CICO</a:t>
            </a:r>
            <a:endParaRPr lang="en-US" sz="2000" dirty="0">
              <a:solidFill>
                <a:srgbClr val="800000"/>
              </a:solidFill>
              <a:latin typeface="Gill Sans" charset="0"/>
            </a:endParaRPr>
          </a:p>
        </p:txBody>
      </p:sp>
      <p:sp>
        <p:nvSpPr>
          <p:cNvPr id="19465" name="Text Box 10"/>
          <p:cNvSpPr txBox="1">
            <a:spLocks noChangeArrowheads="1"/>
          </p:cNvSpPr>
          <p:nvPr/>
        </p:nvSpPr>
        <p:spPr bwMode="auto">
          <a:xfrm>
            <a:off x="7089731" y="1993189"/>
            <a:ext cx="146706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600" dirty="0">
                <a:solidFill>
                  <a:srgbClr val="800000"/>
                </a:solidFill>
                <a:latin typeface="Gill Sans" charset="0"/>
              </a:rPr>
              <a:t>Simple FBA/BIP</a:t>
            </a:r>
          </a:p>
        </p:txBody>
      </p:sp>
      <p:sp>
        <p:nvSpPr>
          <p:cNvPr id="19466" name="Text Box 11"/>
          <p:cNvSpPr txBox="1">
            <a:spLocks noChangeArrowheads="1"/>
          </p:cNvSpPr>
          <p:nvPr/>
        </p:nvSpPr>
        <p:spPr bwMode="auto">
          <a:xfrm>
            <a:off x="6941381" y="1680981"/>
            <a:ext cx="168858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600" dirty="0">
                <a:solidFill>
                  <a:srgbClr val="800000"/>
                </a:solidFill>
                <a:latin typeface="Gill Sans" charset="0"/>
              </a:rPr>
              <a:t>Complex FBA/BIP</a:t>
            </a:r>
          </a:p>
        </p:txBody>
      </p:sp>
      <p:sp>
        <p:nvSpPr>
          <p:cNvPr id="16" name="Text Box 12"/>
          <p:cNvSpPr txBox="1">
            <a:spLocks noChangeArrowheads="1"/>
          </p:cNvSpPr>
          <p:nvPr/>
        </p:nvSpPr>
        <p:spPr bwMode="auto">
          <a:xfrm>
            <a:off x="6670230" y="1351722"/>
            <a:ext cx="125457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600" dirty="0">
                <a:solidFill>
                  <a:srgbClr val="800000"/>
                </a:solidFill>
                <a:latin typeface="Gill Sans" charset="0"/>
              </a:rPr>
              <a:t>Wraparound</a:t>
            </a:r>
          </a:p>
        </p:txBody>
      </p:sp>
      <p:sp>
        <p:nvSpPr>
          <p:cNvPr id="19468" name="Text Box 16"/>
          <p:cNvSpPr txBox="1">
            <a:spLocks noChangeArrowheads="1"/>
          </p:cNvSpPr>
          <p:nvPr/>
        </p:nvSpPr>
        <p:spPr bwMode="auto">
          <a:xfrm>
            <a:off x="7011255" y="2641053"/>
            <a:ext cx="221297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600" dirty="0" smtClean="0">
                <a:solidFill>
                  <a:srgbClr val="800000"/>
                </a:solidFill>
                <a:latin typeface="Gill Sans" charset="0"/>
              </a:rPr>
              <a:t>Social/Academic   </a:t>
            </a:r>
          </a:p>
          <a:p>
            <a:pPr algn="ctr"/>
            <a:r>
              <a:rPr lang="en-US" sz="1600" dirty="0">
                <a:solidFill>
                  <a:srgbClr val="800000"/>
                </a:solidFill>
                <a:latin typeface="Gill Sans" charset="0"/>
              </a:rPr>
              <a:t> </a:t>
            </a:r>
            <a:r>
              <a:rPr lang="en-US" sz="1600" dirty="0" smtClean="0">
                <a:solidFill>
                  <a:srgbClr val="800000"/>
                </a:solidFill>
                <a:latin typeface="Gill Sans" charset="0"/>
              </a:rPr>
              <a:t>  Instructional </a:t>
            </a:r>
            <a:r>
              <a:rPr lang="en-US" sz="1600" dirty="0">
                <a:solidFill>
                  <a:srgbClr val="800000"/>
                </a:solidFill>
                <a:latin typeface="Gill Sans" charset="0"/>
              </a:rPr>
              <a:t>Groups</a:t>
            </a:r>
          </a:p>
        </p:txBody>
      </p:sp>
      <p:sp>
        <p:nvSpPr>
          <p:cNvPr id="19469" name="Text Box 8"/>
          <p:cNvSpPr txBox="1">
            <a:spLocks noChangeArrowheads="1"/>
          </p:cNvSpPr>
          <p:nvPr/>
        </p:nvSpPr>
        <p:spPr bwMode="auto">
          <a:xfrm>
            <a:off x="5410200" y="5410200"/>
            <a:ext cx="2514600"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1600" dirty="0">
                <a:solidFill>
                  <a:schemeClr val="bg1"/>
                </a:solidFill>
                <a:latin typeface="Gill Sans" charset="0"/>
              </a:rPr>
              <a:t>School &amp; Class-wide expectations &amp; supports</a:t>
            </a:r>
          </a:p>
        </p:txBody>
      </p:sp>
    </p:spTree>
    <p:extLst>
      <p:ext uri="{BB962C8B-B14F-4D97-AF65-F5344CB8AC3E}">
        <p14:creationId xmlns:p14="http://schemas.microsoft.com/office/powerpoint/2010/main" val="81423215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a:xfrm>
            <a:off x="457200" y="274638"/>
            <a:ext cx="8229600" cy="1249362"/>
          </a:xfrm>
        </p:spPr>
        <p:txBody>
          <a:bodyPr>
            <a:normAutofit fontScale="90000"/>
          </a:bodyPr>
          <a:lstStyle/>
          <a:p>
            <a:r>
              <a:rPr lang="en-US" dirty="0" smtClean="0"/>
              <a:t>Ensure Check-In/Check-Out (CICO) supports are in place</a:t>
            </a:r>
            <a:endParaRPr lang="en-US" dirty="0"/>
          </a:p>
        </p:txBody>
      </p:sp>
      <p:sp>
        <p:nvSpPr>
          <p:cNvPr id="21506" name="Content Placeholder 2"/>
          <p:cNvSpPr>
            <a:spLocks noGrp="1"/>
          </p:cNvSpPr>
          <p:nvPr>
            <p:ph idx="1"/>
          </p:nvPr>
        </p:nvSpPr>
        <p:spPr/>
        <p:txBody>
          <a:bodyPr/>
          <a:lstStyle/>
          <a:p>
            <a:pPr marL="0" indent="0">
              <a:buNone/>
            </a:pPr>
            <a:r>
              <a:rPr lang="en-US" b="1" dirty="0" smtClean="0"/>
              <a:t>Default targeted intervention.  WHY?</a:t>
            </a:r>
          </a:p>
          <a:p>
            <a:r>
              <a:rPr lang="en-US" dirty="0" smtClean="0"/>
              <a:t>Most students receive multiple ODRs for peer or adult attention.</a:t>
            </a:r>
          </a:p>
          <a:p>
            <a:r>
              <a:rPr lang="en-US" dirty="0" smtClean="0"/>
              <a:t>Evidence indicates CICO is effective practice for reducing acting out behavior related to attention seeking.</a:t>
            </a:r>
          </a:p>
          <a:p>
            <a:r>
              <a:rPr lang="en-US" dirty="0" smtClean="0"/>
              <a:t>Schools must have strong CICO in place!  </a:t>
            </a:r>
            <a:endParaRPr lang="en-US" dirty="0"/>
          </a:p>
        </p:txBody>
      </p:sp>
    </p:spTree>
    <p:extLst>
      <p:ext uri="{BB962C8B-B14F-4D97-AF65-F5344CB8AC3E}">
        <p14:creationId xmlns:p14="http://schemas.microsoft.com/office/powerpoint/2010/main" val="18208813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a:xfrm>
            <a:off x="457200" y="76200"/>
            <a:ext cx="8229600" cy="1417638"/>
          </a:xfrm>
        </p:spPr>
        <p:txBody>
          <a:bodyPr>
            <a:normAutofit fontScale="90000"/>
          </a:bodyPr>
          <a:lstStyle/>
          <a:p>
            <a:r>
              <a:rPr lang="en-US" dirty="0" smtClean="0"/>
              <a:t>All Check In-Check Out </a:t>
            </a:r>
            <a:br>
              <a:rPr lang="en-US" dirty="0" smtClean="0"/>
            </a:br>
            <a:r>
              <a:rPr lang="en-US" dirty="0" smtClean="0"/>
              <a:t>	programs have:</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816242757"/>
              </p:ext>
            </p:extLst>
          </p:nvPr>
        </p:nvGraphicFramePr>
        <p:xfrm>
          <a:off x="457200" y="1600200"/>
          <a:ext cx="8229600" cy="44465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64964906"/>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3962400" cy="1143000"/>
          </a:xfrm>
        </p:spPr>
        <p:txBody>
          <a:bodyPr/>
          <a:lstStyle/>
          <a:p>
            <a:r>
              <a:rPr lang="en-US" dirty="0" smtClean="0"/>
              <a:t>About Us</a:t>
            </a:r>
            <a:endParaRPr lang="en-US" dirty="0"/>
          </a:p>
        </p:txBody>
      </p:sp>
      <p:sp>
        <p:nvSpPr>
          <p:cNvPr id="5" name="Content Placeholder 4"/>
          <p:cNvSpPr>
            <a:spLocks noGrp="1"/>
          </p:cNvSpPr>
          <p:nvPr>
            <p:ph idx="1"/>
          </p:nvPr>
        </p:nvSpPr>
        <p:spPr>
          <a:xfrm>
            <a:off x="2362200" y="2590800"/>
            <a:ext cx="4114800" cy="2057400"/>
          </a:xfrm>
        </p:spPr>
        <p:txBody>
          <a:bodyPr numCol="1" anchor="ctr"/>
          <a:lstStyle/>
          <a:p>
            <a:pPr marL="0" indent="0" algn="ctr">
              <a:buNone/>
            </a:pPr>
            <a:r>
              <a:rPr lang="en-US" sz="3600" dirty="0" smtClean="0">
                <a:latin typeface="Calibri"/>
                <a:cs typeface="Calibri"/>
              </a:rPr>
              <a:t>Cortney Keene</a:t>
            </a:r>
          </a:p>
          <a:p>
            <a:pPr marL="0" indent="0" algn="ctr">
              <a:buNone/>
            </a:pPr>
            <a:r>
              <a:rPr lang="en-US" sz="3600" dirty="0" smtClean="0">
                <a:latin typeface="Calibri"/>
                <a:cs typeface="Calibri"/>
              </a:rPr>
              <a:t>Ken </a:t>
            </a:r>
            <a:r>
              <a:rPr lang="en-US" sz="3600" dirty="0" err="1" smtClean="0">
                <a:latin typeface="Calibri"/>
                <a:cs typeface="Calibri"/>
              </a:rPr>
              <a:t>Kramberg</a:t>
            </a:r>
            <a:endParaRPr lang="en-US" sz="3600" dirty="0">
              <a:latin typeface="Calibri"/>
              <a:cs typeface="Calibri"/>
            </a:endParaRPr>
          </a:p>
        </p:txBody>
      </p:sp>
      <p:pic>
        <p:nvPicPr>
          <p:cNvPr id="11"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4800600"/>
            <a:ext cx="3590041" cy="1142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CDCI LOGO greenonly.pdf"/>
          <p:cNvPicPr>
            <a:picLocks noChangeAspect="1"/>
          </p:cNvPicPr>
          <p:nvPr/>
        </p:nvPicPr>
        <p:blipFill rotWithShape="1">
          <a:blip r:embed="rId4">
            <a:extLst>
              <a:ext uri="{28A0092B-C50C-407E-A947-70E740481C1C}">
                <a14:useLocalDpi xmlns:a14="http://schemas.microsoft.com/office/drawing/2010/main" val="0"/>
              </a:ext>
            </a:extLst>
          </a:blip>
          <a:srcRect l="22569" t="26736" r="21180" b="36806"/>
          <a:stretch/>
        </p:blipFill>
        <p:spPr>
          <a:xfrm>
            <a:off x="6324600" y="4267200"/>
            <a:ext cx="2610436" cy="1828800"/>
          </a:xfrm>
          <a:prstGeom prst="rect">
            <a:avLst/>
          </a:prstGeom>
        </p:spPr>
      </p:pic>
      <p:pic>
        <p:nvPicPr>
          <p:cNvPr id="3" name="Picture 2"/>
          <p:cNvPicPr>
            <a:picLocks noChangeAspect="1"/>
          </p:cNvPicPr>
          <p:nvPr/>
        </p:nvPicPr>
        <p:blipFill>
          <a:blip r:embed="rId5"/>
          <a:stretch>
            <a:fillRect/>
          </a:stretch>
        </p:blipFill>
        <p:spPr>
          <a:xfrm>
            <a:off x="4724400" y="381001"/>
            <a:ext cx="4038600" cy="2140862"/>
          </a:xfrm>
          <a:prstGeom prst="rect">
            <a:avLst/>
          </a:prstGeom>
        </p:spPr>
      </p:pic>
    </p:spTree>
    <p:extLst>
      <p:ext uri="{BB962C8B-B14F-4D97-AF65-F5344CB8AC3E}">
        <p14:creationId xmlns:p14="http://schemas.microsoft.com/office/powerpoint/2010/main" val="2108234281"/>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p:txBody>
          <a:bodyPr/>
          <a:lstStyle/>
          <a:p>
            <a:r>
              <a:rPr lang="en-US" dirty="0" smtClean="0"/>
              <a:t>Statistically Speaking …</a:t>
            </a:r>
            <a:endParaRPr lang="en-US" dirty="0"/>
          </a:p>
        </p:txBody>
      </p:sp>
      <p:sp>
        <p:nvSpPr>
          <p:cNvPr id="23554" name="Content Placeholder 2"/>
          <p:cNvSpPr>
            <a:spLocks noGrp="1"/>
          </p:cNvSpPr>
          <p:nvPr>
            <p:ph idx="1"/>
          </p:nvPr>
        </p:nvSpPr>
        <p:spPr>
          <a:xfrm>
            <a:off x="457200" y="2590800"/>
            <a:ext cx="4343400" cy="3455988"/>
          </a:xfrm>
        </p:spPr>
        <p:txBody>
          <a:bodyPr/>
          <a:lstStyle/>
          <a:p>
            <a:pPr marL="0" indent="0">
              <a:buNone/>
            </a:pPr>
            <a:r>
              <a:rPr lang="en-US" b="1" dirty="0" smtClean="0"/>
              <a:t>Up to 12% of students with chronic problem behaviors act out for adult or peer attention</a:t>
            </a:r>
          </a:p>
          <a:p>
            <a:pPr marL="0" indent="0">
              <a:buNone/>
            </a:pPr>
            <a:endParaRPr lang="en-US" dirty="0" smtClean="0"/>
          </a:p>
        </p:txBody>
      </p:sp>
      <p:graphicFrame>
        <p:nvGraphicFramePr>
          <p:cNvPr id="4" name="Chart 3"/>
          <p:cNvGraphicFramePr/>
          <p:nvPr>
            <p:extLst>
              <p:ext uri="{D42A27DB-BD31-4B8C-83A1-F6EECF244321}">
                <p14:modId xmlns:p14="http://schemas.microsoft.com/office/powerpoint/2010/main" val="2570883751"/>
              </p:ext>
            </p:extLst>
          </p:nvPr>
        </p:nvGraphicFramePr>
        <p:xfrm>
          <a:off x="4495800" y="1651000"/>
          <a:ext cx="4495800"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6454053" y="3098800"/>
            <a:ext cx="2125955" cy="923330"/>
          </a:xfrm>
          <a:prstGeom prst="rect">
            <a:avLst/>
          </a:prstGeom>
          <a:noFill/>
        </p:spPr>
        <p:txBody>
          <a:bodyPr wrap="none" rtlCol="0">
            <a:spAutoFit/>
          </a:bodyPr>
          <a:lstStyle/>
          <a:p>
            <a:pPr algn="ctr"/>
            <a:r>
              <a:rPr lang="en-US" sz="5400" b="1" i="1" dirty="0" smtClean="0">
                <a:latin typeface="Century Gothic"/>
                <a:cs typeface="Century Gothic"/>
              </a:rPr>
              <a:t>Why?</a:t>
            </a:r>
            <a:endParaRPr lang="en-US" sz="5400" b="1" i="1" dirty="0">
              <a:latin typeface="Century Gothic"/>
              <a:cs typeface="Century Gothic"/>
            </a:endParaRPr>
          </a:p>
        </p:txBody>
      </p:sp>
    </p:spTree>
    <p:extLst>
      <p:ext uri="{BB962C8B-B14F-4D97-AF65-F5344CB8AC3E}">
        <p14:creationId xmlns:p14="http://schemas.microsoft.com/office/powerpoint/2010/main" val="4084566283"/>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5486400" cy="1143000"/>
          </a:xfrm>
        </p:spPr>
        <p:txBody>
          <a:bodyPr/>
          <a:lstStyle/>
          <a:p>
            <a:r>
              <a:rPr lang="en-US" dirty="0" smtClean="0"/>
              <a:t>Activity</a:t>
            </a:r>
            <a:endParaRPr lang="en-US" dirty="0"/>
          </a:p>
        </p:txBody>
      </p:sp>
      <p:sp>
        <p:nvSpPr>
          <p:cNvPr id="5" name="Subtitle 4"/>
          <p:cNvSpPr>
            <a:spLocks noGrp="1"/>
          </p:cNvSpPr>
          <p:nvPr>
            <p:ph idx="1"/>
          </p:nvPr>
        </p:nvSpPr>
        <p:spPr>
          <a:xfrm>
            <a:off x="457200" y="2057400"/>
            <a:ext cx="5029200" cy="4191000"/>
          </a:xfrm>
        </p:spPr>
        <p:txBody>
          <a:bodyPr/>
          <a:lstStyle/>
          <a:p>
            <a:pPr marL="0" indent="0">
              <a:buNone/>
            </a:pPr>
            <a:r>
              <a:rPr lang="en-US" b="1" dirty="0" smtClean="0"/>
              <a:t>Do the Math:</a:t>
            </a:r>
          </a:p>
          <a:p>
            <a:pPr marL="0" indent="0">
              <a:buNone/>
            </a:pPr>
            <a:r>
              <a:rPr lang="en-US" dirty="0" smtClean="0"/>
              <a:t>Given your enrollment, how many students would benefit from CICO?  Write this </a:t>
            </a:r>
            <a:r>
              <a:rPr lang="en-US" dirty="0" smtClean="0"/>
              <a:t>in </a:t>
            </a:r>
            <a:r>
              <a:rPr lang="en-US" dirty="0" smtClean="0"/>
              <a:t>Plan to Sustain the Targeted Level of workbook</a:t>
            </a:r>
            <a:endParaRPr lang="en-US" dirty="0"/>
          </a:p>
        </p:txBody>
      </p:sp>
      <p:sp>
        <p:nvSpPr>
          <p:cNvPr id="6" name="object 2"/>
          <p:cNvSpPr/>
          <p:nvPr/>
        </p:nvSpPr>
        <p:spPr>
          <a:xfrm>
            <a:off x="3962400" y="243447"/>
            <a:ext cx="5161715" cy="7277792"/>
          </a:xfrm>
          <a:custGeom>
            <a:avLst/>
            <a:gdLst/>
            <a:ahLst/>
            <a:cxnLst/>
            <a:rect l="l" t="t" r="r" b="b"/>
            <a:pathLst>
              <a:path w="5161715" h="7277792">
                <a:moveTo>
                  <a:pt x="3977389" y="0"/>
                </a:moveTo>
                <a:lnTo>
                  <a:pt x="3274070" y="0"/>
                </a:lnTo>
                <a:lnTo>
                  <a:pt x="0" y="7277792"/>
                </a:lnTo>
                <a:lnTo>
                  <a:pt x="5161715" y="7277792"/>
                </a:lnTo>
                <a:lnTo>
                  <a:pt x="5161715" y="2632586"/>
                </a:lnTo>
                <a:lnTo>
                  <a:pt x="3977389" y="0"/>
                </a:lnTo>
                <a:close/>
              </a:path>
            </a:pathLst>
          </a:custGeom>
          <a:solidFill>
            <a:srgbClr val="D81E00"/>
          </a:solidFill>
        </p:spPr>
        <p:txBody>
          <a:bodyPr wrap="square" lIns="0" tIns="0" rIns="0" bIns="0" rtlCol="0">
            <a:noAutofit/>
          </a:bodyPr>
          <a:lstStyle/>
          <a:p>
            <a:endParaRPr/>
          </a:p>
        </p:txBody>
      </p:sp>
    </p:spTree>
    <p:extLst>
      <p:ext uri="{BB962C8B-B14F-4D97-AF65-F5344CB8AC3E}">
        <p14:creationId xmlns:p14="http://schemas.microsoft.com/office/powerpoint/2010/main" val="270326219"/>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title"/>
          </p:nvPr>
        </p:nvSpPr>
        <p:spPr/>
        <p:txBody>
          <a:bodyPr>
            <a:normAutofit/>
          </a:bodyPr>
          <a:lstStyle/>
          <a:p>
            <a:r>
              <a:rPr lang="en-US" dirty="0" smtClean="0"/>
              <a:t>Keys to Sustainability for CICO</a:t>
            </a:r>
            <a:endParaRPr lang="en-US" dirty="0"/>
          </a:p>
        </p:txBody>
      </p:sp>
      <p:sp>
        <p:nvSpPr>
          <p:cNvPr id="26626" name="Rectangle 3"/>
          <p:cNvSpPr>
            <a:spLocks noGrp="1" noChangeArrowheads="1"/>
          </p:cNvSpPr>
          <p:nvPr>
            <p:ph idx="1"/>
          </p:nvPr>
        </p:nvSpPr>
        <p:spPr/>
        <p:txBody>
          <a:bodyPr/>
          <a:lstStyle/>
          <a:p>
            <a:r>
              <a:rPr lang="en-US" dirty="0" smtClean="0"/>
              <a:t>Ongoing professional development</a:t>
            </a:r>
          </a:p>
          <a:p>
            <a:r>
              <a:rPr lang="en-US" dirty="0" smtClean="0"/>
              <a:t>Checking for fidelity</a:t>
            </a:r>
          </a:p>
          <a:p>
            <a:r>
              <a:rPr lang="en-US" dirty="0" smtClean="0"/>
              <a:t>Focus on relationships</a:t>
            </a:r>
            <a:endParaRPr lang="en-US" dirty="0"/>
          </a:p>
          <a:p>
            <a:pPr marL="0" indent="0">
              <a:buNone/>
            </a:pPr>
            <a:r>
              <a:rPr lang="en-US" sz="4000" b="1" i="1" dirty="0" smtClean="0"/>
              <a:t>What else?</a:t>
            </a:r>
            <a:endParaRPr lang="en-US" sz="4000" b="1" i="1" dirty="0"/>
          </a:p>
        </p:txBody>
      </p:sp>
    </p:spTree>
    <p:extLst>
      <p:ext uri="{BB962C8B-B14F-4D97-AF65-F5344CB8AC3E}">
        <p14:creationId xmlns:p14="http://schemas.microsoft.com/office/powerpoint/2010/main" val="3745886841"/>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a:xfrm>
            <a:off x="457200" y="274638"/>
            <a:ext cx="5334000" cy="1143000"/>
          </a:xfrm>
        </p:spPr>
        <p:txBody>
          <a:bodyPr/>
          <a:lstStyle/>
          <a:p>
            <a:r>
              <a:rPr lang="en-US" dirty="0" smtClean="0"/>
              <a:t>Activity</a:t>
            </a:r>
            <a:endParaRPr lang="en-US" dirty="0"/>
          </a:p>
        </p:txBody>
      </p:sp>
      <p:sp>
        <p:nvSpPr>
          <p:cNvPr id="30722" name="Rectangle 3"/>
          <p:cNvSpPr>
            <a:spLocks noGrp="1" noChangeArrowheads="1"/>
          </p:cNvSpPr>
          <p:nvPr>
            <p:ph idx="1"/>
          </p:nvPr>
        </p:nvSpPr>
        <p:spPr>
          <a:xfrm>
            <a:off x="457200" y="2667000"/>
            <a:ext cx="3810000" cy="3379788"/>
          </a:xfrm>
        </p:spPr>
        <p:txBody>
          <a:bodyPr/>
          <a:lstStyle/>
          <a:p>
            <a:pPr marL="0" indent="0">
              <a:buNone/>
            </a:pPr>
            <a:r>
              <a:rPr lang="en-US" sz="3600" i="1" dirty="0" smtClean="0"/>
              <a:t>Complete the VTPBiS CICO Self-Assessment</a:t>
            </a:r>
            <a:endParaRPr lang="en-US" sz="3600" i="1" dirty="0"/>
          </a:p>
        </p:txBody>
      </p:sp>
      <p:sp>
        <p:nvSpPr>
          <p:cNvPr id="4" name="object 2"/>
          <p:cNvSpPr/>
          <p:nvPr/>
        </p:nvSpPr>
        <p:spPr>
          <a:xfrm>
            <a:off x="4058485" y="243447"/>
            <a:ext cx="5161715" cy="7277792"/>
          </a:xfrm>
          <a:custGeom>
            <a:avLst/>
            <a:gdLst/>
            <a:ahLst/>
            <a:cxnLst/>
            <a:rect l="l" t="t" r="r" b="b"/>
            <a:pathLst>
              <a:path w="5161715" h="7277792">
                <a:moveTo>
                  <a:pt x="3977389" y="0"/>
                </a:moveTo>
                <a:lnTo>
                  <a:pt x="3274070" y="0"/>
                </a:lnTo>
                <a:lnTo>
                  <a:pt x="0" y="7277792"/>
                </a:lnTo>
                <a:lnTo>
                  <a:pt x="5161715" y="7277792"/>
                </a:lnTo>
                <a:lnTo>
                  <a:pt x="5161715" y="2632586"/>
                </a:lnTo>
                <a:lnTo>
                  <a:pt x="3977389" y="0"/>
                </a:lnTo>
                <a:close/>
              </a:path>
            </a:pathLst>
          </a:custGeom>
          <a:solidFill>
            <a:srgbClr val="D81E00"/>
          </a:solidFill>
        </p:spPr>
        <p:txBody>
          <a:bodyPr wrap="square" lIns="0" tIns="0" rIns="0" bIns="0" rtlCol="0">
            <a:noAutofit/>
          </a:bodyPr>
          <a:lstStyle/>
          <a:p>
            <a:endParaRPr/>
          </a:p>
        </p:txBody>
      </p:sp>
    </p:spTree>
    <p:extLst>
      <p:ext uri="{BB962C8B-B14F-4D97-AF65-F5344CB8AC3E}">
        <p14:creationId xmlns:p14="http://schemas.microsoft.com/office/powerpoint/2010/main" val="1878138446"/>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p:txBody>
          <a:bodyPr>
            <a:normAutofit/>
          </a:bodyPr>
          <a:lstStyle/>
          <a:p>
            <a:r>
              <a:rPr lang="en-US" dirty="0" smtClean="0"/>
              <a:t>Barriers to Implementation of CICO</a:t>
            </a:r>
            <a:endParaRPr lang="en-US" dirty="0"/>
          </a:p>
        </p:txBody>
      </p:sp>
      <p:sp>
        <p:nvSpPr>
          <p:cNvPr id="24578" name="Rectangle 3"/>
          <p:cNvSpPr>
            <a:spLocks noGrp="1" noChangeArrowheads="1"/>
          </p:cNvSpPr>
          <p:nvPr>
            <p:ph idx="1"/>
          </p:nvPr>
        </p:nvSpPr>
        <p:spPr/>
        <p:txBody>
          <a:bodyPr/>
          <a:lstStyle/>
          <a:p>
            <a:r>
              <a:rPr lang="en-US" sz="3000" dirty="0" smtClean="0"/>
              <a:t>Tendency to individualize</a:t>
            </a:r>
          </a:p>
          <a:p>
            <a:r>
              <a:rPr lang="en-US" sz="3000" dirty="0" smtClean="0"/>
              <a:t>Faculty not marking DPRs</a:t>
            </a:r>
          </a:p>
          <a:p>
            <a:r>
              <a:rPr lang="en-US" sz="3000" dirty="0" smtClean="0"/>
              <a:t>Wanting to continue after goal has been met</a:t>
            </a:r>
          </a:p>
          <a:p>
            <a:r>
              <a:rPr lang="en-US" sz="3000" dirty="0" smtClean="0"/>
              <a:t>Goals set too high</a:t>
            </a:r>
          </a:p>
          <a:p>
            <a:r>
              <a:rPr lang="en-US" sz="3000" dirty="0" smtClean="0"/>
              <a:t>Desire for behavior to change quicker</a:t>
            </a:r>
          </a:p>
          <a:p>
            <a:r>
              <a:rPr lang="en-US" sz="3000" dirty="0" smtClean="0"/>
              <a:t>Inadequate professional development</a:t>
            </a:r>
          </a:p>
          <a:p>
            <a:r>
              <a:rPr lang="en-US" sz="3000" dirty="0" smtClean="0"/>
              <a:t>New staff</a:t>
            </a:r>
          </a:p>
          <a:p>
            <a:r>
              <a:rPr lang="en-US" sz="3000" dirty="0" smtClean="0"/>
              <a:t>Parent buy-in</a:t>
            </a:r>
          </a:p>
          <a:p>
            <a:pPr marL="0" indent="0">
              <a:buNone/>
            </a:pPr>
            <a:r>
              <a:rPr lang="en-US" sz="3600" b="1" i="1" dirty="0" smtClean="0"/>
              <a:t>						What else?</a:t>
            </a:r>
          </a:p>
          <a:p>
            <a:endParaRPr lang="en-US" dirty="0"/>
          </a:p>
        </p:txBody>
      </p:sp>
      <p:sp>
        <p:nvSpPr>
          <p:cNvPr id="4" name="TextBox 3"/>
          <p:cNvSpPr txBox="1"/>
          <p:nvPr/>
        </p:nvSpPr>
        <p:spPr>
          <a:xfrm>
            <a:off x="6449252" y="890756"/>
            <a:ext cx="184731" cy="646331"/>
          </a:xfrm>
          <a:prstGeom prst="rect">
            <a:avLst/>
          </a:prstGeom>
          <a:noFill/>
        </p:spPr>
        <p:txBody>
          <a:bodyPr wrap="none" rtlCol="0">
            <a:spAutoFit/>
          </a:bodyPr>
          <a:lstStyle/>
          <a:p>
            <a:endParaRPr lang="en-US" dirty="0" smtClean="0"/>
          </a:p>
          <a:p>
            <a:endParaRPr lang="en-US" dirty="0"/>
          </a:p>
        </p:txBody>
      </p:sp>
    </p:spTree>
    <p:extLst>
      <p:ext uri="{BB962C8B-B14F-4D97-AF65-F5344CB8AC3E}">
        <p14:creationId xmlns:p14="http://schemas.microsoft.com/office/powerpoint/2010/main" val="1604498206"/>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p:txBody>
          <a:bodyPr>
            <a:normAutofit fontScale="90000"/>
          </a:bodyPr>
          <a:lstStyle/>
          <a:p>
            <a:r>
              <a:rPr lang="en-US" smtClean="0"/>
              <a:t>Targeted Interventions Based on Functions of Behavior </a:t>
            </a:r>
            <a:endParaRPr lang="en-US"/>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4227842708"/>
              </p:ext>
            </p:extLst>
          </p:nvPr>
        </p:nvGraphicFramePr>
        <p:xfrm>
          <a:off x="457200" y="1600200"/>
          <a:ext cx="8229600" cy="44465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642790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6865" name="Object 2"/>
          <p:cNvGraphicFramePr>
            <a:graphicFrameLocks noChangeAspect="1"/>
          </p:cNvGraphicFramePr>
          <p:nvPr>
            <p:extLst>
              <p:ext uri="{D42A27DB-BD31-4B8C-83A1-F6EECF244321}">
                <p14:modId xmlns:p14="http://schemas.microsoft.com/office/powerpoint/2010/main" val="3585953527"/>
              </p:ext>
            </p:extLst>
          </p:nvPr>
        </p:nvGraphicFramePr>
        <p:xfrm>
          <a:off x="304800" y="1143000"/>
          <a:ext cx="8458200" cy="5461000"/>
        </p:xfrm>
        <a:graphic>
          <a:graphicData uri="http://schemas.openxmlformats.org/presentationml/2006/ole">
            <mc:AlternateContent xmlns:mc="http://schemas.openxmlformats.org/markup-compatibility/2006">
              <mc:Choice xmlns:v="urn:schemas-microsoft-com:vml" Requires="v">
                <p:oleObj spid="_x0000_s21715" name="Document" r:id="rId4" imgW="31288889" imgH="26615873" progId="Word.Document.12">
                  <p:link updateAutomatic="1"/>
                </p:oleObj>
              </mc:Choice>
              <mc:Fallback>
                <p:oleObj name="Document" r:id="rId4" imgW="31288889" imgH="26615873" progId="Word.Document.12">
                  <p:link updateAutomatic="1"/>
                  <p:pic>
                    <p:nvPicPr>
                      <p:cNvPr id="0" name="Picture 1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1143000"/>
                        <a:ext cx="8458200" cy="546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36866" name="Title 1"/>
          <p:cNvSpPr>
            <a:spLocks noGrp="1"/>
          </p:cNvSpPr>
          <p:nvPr>
            <p:ph type="title"/>
          </p:nvPr>
        </p:nvSpPr>
        <p:spPr/>
        <p:txBody>
          <a:bodyPr>
            <a:normAutofit fontScale="90000"/>
          </a:bodyPr>
          <a:lstStyle/>
          <a:p>
            <a:pPr algn="ctr"/>
            <a:r>
              <a:rPr lang="en-US" i="1" dirty="0" smtClean="0"/>
              <a:t>Inventory of Existing Targeted Interventions</a:t>
            </a:r>
            <a:endParaRPr lang="en-US" i="1" dirty="0"/>
          </a:p>
        </p:txBody>
      </p:sp>
    </p:spTree>
    <p:extLst>
      <p:ext uri="{BB962C8B-B14F-4D97-AF65-F5344CB8AC3E}">
        <p14:creationId xmlns:p14="http://schemas.microsoft.com/office/powerpoint/2010/main" val="301588045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ChangeArrowheads="1"/>
          </p:cNvSpPr>
          <p:nvPr>
            <p:ph type="title"/>
          </p:nvPr>
        </p:nvSpPr>
        <p:spPr>
          <a:xfrm>
            <a:off x="457200" y="274638"/>
            <a:ext cx="5410200" cy="1143000"/>
          </a:xfrm>
        </p:spPr>
        <p:txBody>
          <a:bodyPr/>
          <a:lstStyle/>
          <a:p>
            <a:r>
              <a:rPr lang="en-US" dirty="0" smtClean="0"/>
              <a:t>Activity</a:t>
            </a:r>
            <a:endParaRPr lang="en-US" dirty="0"/>
          </a:p>
        </p:txBody>
      </p:sp>
      <p:sp>
        <p:nvSpPr>
          <p:cNvPr id="34818" name="Rectangle 3"/>
          <p:cNvSpPr>
            <a:spLocks noGrp="1" noChangeArrowheads="1"/>
          </p:cNvSpPr>
          <p:nvPr>
            <p:ph idx="1"/>
          </p:nvPr>
        </p:nvSpPr>
        <p:spPr>
          <a:xfrm>
            <a:off x="457200" y="1600200"/>
            <a:ext cx="5410200" cy="4446588"/>
          </a:xfrm>
        </p:spPr>
        <p:txBody>
          <a:bodyPr/>
          <a:lstStyle/>
          <a:p>
            <a:pPr marL="457200" indent="-457200">
              <a:buFont typeface="Arial"/>
              <a:buChar char="•"/>
            </a:pPr>
            <a:r>
              <a:rPr lang="en-US" sz="3200" dirty="0" smtClean="0"/>
              <a:t>In school teams, review your </a:t>
            </a:r>
            <a:r>
              <a:rPr lang="en-US" sz="3200" i="1" dirty="0" smtClean="0"/>
              <a:t>Inventory of Targeted Supports</a:t>
            </a:r>
            <a:endParaRPr lang="en-US" sz="3200" dirty="0" smtClean="0"/>
          </a:p>
          <a:p>
            <a:pPr marL="457200" indent="-457200">
              <a:buFont typeface="Arial"/>
              <a:buChar char="•"/>
            </a:pPr>
            <a:r>
              <a:rPr lang="en-US" sz="3200" dirty="0" smtClean="0"/>
              <a:t>Share two most successful supports or practices with large group</a:t>
            </a:r>
          </a:p>
          <a:p>
            <a:endParaRPr lang="en-US" sz="3200" dirty="0" smtClean="0"/>
          </a:p>
          <a:p>
            <a:endParaRPr lang="en-US" sz="3200" dirty="0"/>
          </a:p>
        </p:txBody>
      </p:sp>
      <p:sp>
        <p:nvSpPr>
          <p:cNvPr id="4" name="object 2"/>
          <p:cNvSpPr/>
          <p:nvPr/>
        </p:nvSpPr>
        <p:spPr>
          <a:xfrm>
            <a:off x="4058485" y="243447"/>
            <a:ext cx="5161715" cy="7277792"/>
          </a:xfrm>
          <a:custGeom>
            <a:avLst/>
            <a:gdLst/>
            <a:ahLst/>
            <a:cxnLst/>
            <a:rect l="l" t="t" r="r" b="b"/>
            <a:pathLst>
              <a:path w="5161715" h="7277792">
                <a:moveTo>
                  <a:pt x="3977389" y="0"/>
                </a:moveTo>
                <a:lnTo>
                  <a:pt x="3274070" y="0"/>
                </a:lnTo>
                <a:lnTo>
                  <a:pt x="0" y="7277792"/>
                </a:lnTo>
                <a:lnTo>
                  <a:pt x="5161715" y="7277792"/>
                </a:lnTo>
                <a:lnTo>
                  <a:pt x="5161715" y="2632586"/>
                </a:lnTo>
                <a:lnTo>
                  <a:pt x="3977389" y="0"/>
                </a:lnTo>
                <a:close/>
              </a:path>
            </a:pathLst>
          </a:custGeom>
          <a:solidFill>
            <a:srgbClr val="D81E00"/>
          </a:solidFill>
        </p:spPr>
        <p:txBody>
          <a:bodyPr wrap="square" lIns="0" tIns="0" rIns="0" bIns="0" rtlCol="0">
            <a:noAutofit/>
          </a:bodyPr>
          <a:lstStyle/>
          <a:p>
            <a:endParaRPr/>
          </a:p>
        </p:txBody>
      </p:sp>
    </p:spTree>
    <p:extLst>
      <p:ext uri="{BB962C8B-B14F-4D97-AF65-F5344CB8AC3E}">
        <p14:creationId xmlns:p14="http://schemas.microsoft.com/office/powerpoint/2010/main" val="137271868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a:t>
            </a:r>
            <a:endParaRPr lang="en-US" dirty="0"/>
          </a:p>
        </p:txBody>
      </p:sp>
      <p:sp>
        <p:nvSpPr>
          <p:cNvPr id="3" name="Content Placeholder 2"/>
          <p:cNvSpPr>
            <a:spLocks noGrp="1"/>
          </p:cNvSpPr>
          <p:nvPr>
            <p:ph idx="1"/>
          </p:nvPr>
        </p:nvSpPr>
        <p:spPr/>
        <p:txBody>
          <a:bodyPr/>
          <a:lstStyle/>
          <a:p>
            <a:r>
              <a:rPr lang="en-US" sz="3200" dirty="0" smtClean="0"/>
              <a:t>Take one of your targeted interventions from your inventory and plan how you can adapt it and incorporate it in an individual support plan</a:t>
            </a:r>
            <a:endParaRPr lang="en-US" sz="3200" dirty="0"/>
          </a:p>
        </p:txBody>
      </p:sp>
      <p:sp>
        <p:nvSpPr>
          <p:cNvPr id="4" name="TextBox 3"/>
          <p:cNvSpPr txBox="1"/>
          <p:nvPr/>
        </p:nvSpPr>
        <p:spPr>
          <a:xfrm>
            <a:off x="-1088621" y="4899161"/>
            <a:ext cx="184666"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3711101672"/>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Check-In</a:t>
            </a:r>
            <a:endParaRPr lang="en-US" dirty="0"/>
          </a:p>
        </p:txBody>
      </p:sp>
      <p:sp>
        <p:nvSpPr>
          <p:cNvPr id="5" name="Subtitle 4"/>
          <p:cNvSpPr>
            <a:spLocks noGrp="1"/>
          </p:cNvSpPr>
          <p:nvPr>
            <p:ph idx="1"/>
          </p:nvPr>
        </p:nvSpPr>
        <p:spPr>
          <a:xfrm>
            <a:off x="457200" y="1447800"/>
            <a:ext cx="4191000" cy="4446588"/>
          </a:xfrm>
        </p:spPr>
        <p:txBody>
          <a:bodyPr/>
          <a:lstStyle/>
          <a:p>
            <a:pPr marL="457200" indent="-457200">
              <a:buFont typeface="Arial"/>
              <a:buChar char="•"/>
            </a:pPr>
            <a:r>
              <a:rPr lang="en-US" i="1" dirty="0" smtClean="0"/>
              <a:t>Who participated in webinar?</a:t>
            </a:r>
          </a:p>
          <a:p>
            <a:pPr marL="0" indent="0">
              <a:buNone/>
            </a:pPr>
            <a:endParaRPr lang="en-US" sz="1800" i="1" dirty="0" smtClean="0"/>
          </a:p>
          <a:p>
            <a:pPr marL="457200" indent="-457200">
              <a:buFont typeface="Arial"/>
              <a:buChar char="•"/>
            </a:pPr>
            <a:r>
              <a:rPr lang="en-US" i="1" dirty="0" smtClean="0"/>
              <a:t>Who completed Readiness Checklist as a Team?</a:t>
            </a:r>
          </a:p>
          <a:p>
            <a:pPr marL="0" indent="0">
              <a:buNone/>
            </a:pPr>
            <a:endParaRPr lang="en-US" sz="1400" i="1" dirty="0" smtClean="0"/>
          </a:p>
          <a:p>
            <a:pPr marL="457200" indent="-457200">
              <a:buFont typeface="Arial"/>
              <a:buChar char="•"/>
            </a:pPr>
            <a:r>
              <a:rPr lang="en-US" i="1" dirty="0" smtClean="0"/>
              <a:t>Who has had a chance to use the BAT?</a:t>
            </a:r>
          </a:p>
        </p:txBody>
      </p:sp>
      <p:pic>
        <p:nvPicPr>
          <p:cNvPr id="6" name="Picture 5" descr="leader.png"/>
          <p:cNvPicPr>
            <a:picLocks noChangeAspect="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4876800" y="1676400"/>
            <a:ext cx="3733804" cy="4724400"/>
          </a:xfrm>
          <a:prstGeom prst="rect">
            <a:avLst/>
          </a:prstGeom>
        </p:spPr>
      </p:pic>
    </p:spTree>
    <p:extLst>
      <p:ext uri="{BB962C8B-B14F-4D97-AF65-F5344CB8AC3E}">
        <p14:creationId xmlns:p14="http://schemas.microsoft.com/office/powerpoint/2010/main" val="327951106"/>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274638"/>
            <a:ext cx="6400800" cy="1143000"/>
          </a:xfrm>
        </p:spPr>
        <p:txBody>
          <a:bodyPr/>
          <a:lstStyle/>
          <a:p>
            <a:pPr algn="l"/>
            <a:r>
              <a:rPr lang="en-US" sz="4000" dirty="0" smtClean="0"/>
              <a:t>BEST Expectations:</a:t>
            </a:r>
            <a:br>
              <a:rPr lang="en-US" sz="4000" dirty="0" smtClean="0"/>
            </a:br>
            <a:r>
              <a:rPr lang="en-US" sz="4000" dirty="0" smtClean="0"/>
              <a:t>Teaching Matrix</a:t>
            </a:r>
            <a:endParaRPr lang="en-US" sz="4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90790936"/>
              </p:ext>
            </p:extLst>
          </p:nvPr>
        </p:nvGraphicFramePr>
        <p:xfrm>
          <a:off x="457200" y="1600200"/>
          <a:ext cx="8230308" cy="4859820"/>
        </p:xfrm>
        <a:graphic>
          <a:graphicData uri="http://schemas.openxmlformats.org/drawingml/2006/table">
            <a:tbl>
              <a:tblPr firstRow="1" bandRow="1">
                <a:tableStyleId>{284E427A-3D55-4303-BF80-6455036E1DE7}</a:tableStyleId>
              </a:tblPr>
              <a:tblGrid>
                <a:gridCol w="2674132"/>
                <a:gridCol w="5556176"/>
              </a:tblGrid>
              <a:tr h="489241">
                <a:tc>
                  <a:txBody>
                    <a:bodyPr/>
                    <a:lstStyle/>
                    <a:p>
                      <a:r>
                        <a:rPr lang="en-US" sz="2200" dirty="0" smtClean="0">
                          <a:solidFill>
                            <a:schemeClr val="bg1"/>
                          </a:solidFill>
                        </a:rPr>
                        <a:t>BEST Expectation</a:t>
                      </a:r>
                      <a:endParaRPr lang="en-US" sz="2200" dirty="0">
                        <a:solidFill>
                          <a:schemeClr val="bg1"/>
                        </a:solidFill>
                      </a:endParaRPr>
                    </a:p>
                  </a:txBody>
                  <a:tcPr marL="91246" marR="91246">
                    <a:solidFill>
                      <a:schemeClr val="tx2">
                        <a:lumMod val="60000"/>
                        <a:lumOff val="40000"/>
                      </a:schemeClr>
                    </a:solidFill>
                  </a:tcPr>
                </a:tc>
                <a:tc>
                  <a:txBody>
                    <a:bodyPr/>
                    <a:lstStyle/>
                    <a:p>
                      <a:r>
                        <a:rPr lang="en-US" sz="2200" i="1" dirty="0" smtClean="0">
                          <a:solidFill>
                            <a:schemeClr val="bg1"/>
                          </a:solidFill>
                        </a:rPr>
                        <a:t>All</a:t>
                      </a:r>
                      <a:r>
                        <a:rPr lang="en-US" sz="2200" i="1" baseline="0" dirty="0" smtClean="0">
                          <a:solidFill>
                            <a:schemeClr val="bg1"/>
                          </a:solidFill>
                        </a:rPr>
                        <a:t> </a:t>
                      </a:r>
                      <a:r>
                        <a:rPr lang="en-US" sz="2200" i="1" dirty="0" smtClean="0">
                          <a:solidFill>
                            <a:schemeClr val="bg1"/>
                          </a:solidFill>
                        </a:rPr>
                        <a:t>Settings</a:t>
                      </a:r>
                      <a:endParaRPr lang="en-US" sz="2200" i="1" dirty="0">
                        <a:solidFill>
                          <a:schemeClr val="bg1"/>
                        </a:solidFill>
                      </a:endParaRPr>
                    </a:p>
                  </a:txBody>
                  <a:tcPr marL="91246" marR="91246">
                    <a:solidFill>
                      <a:schemeClr val="tx2">
                        <a:lumMod val="60000"/>
                        <a:lumOff val="40000"/>
                      </a:schemeClr>
                    </a:solidFill>
                  </a:tcPr>
                </a:tc>
              </a:tr>
              <a:tr h="1222831">
                <a:tc>
                  <a:txBody>
                    <a:bodyPr/>
                    <a:lstStyle/>
                    <a:p>
                      <a:r>
                        <a:rPr lang="en-US" sz="2500" b="1" i="1" dirty="0" smtClean="0"/>
                        <a:t>B</a:t>
                      </a:r>
                      <a:r>
                        <a:rPr lang="en-US" sz="2500" i="1" dirty="0" smtClean="0"/>
                        <a:t>e</a:t>
                      </a:r>
                      <a:r>
                        <a:rPr lang="en-US" sz="2500" i="1" baseline="0" dirty="0" smtClean="0"/>
                        <a:t> Respectful</a:t>
                      </a:r>
                      <a:endParaRPr lang="en-US" sz="2500" i="1" dirty="0"/>
                    </a:p>
                  </a:txBody>
                  <a:tcPr marL="91246" marR="91246">
                    <a:solidFill>
                      <a:srgbClr val="FFFF00">
                        <a:alpha val="39000"/>
                      </a:srgbClr>
                    </a:solidFill>
                  </a:tcPr>
                </a:tc>
                <a:tc>
                  <a:txBody>
                    <a:bodyPr/>
                    <a:lstStyle/>
                    <a:p>
                      <a:pPr marL="571500" indent="-571500">
                        <a:buFont typeface="Arial"/>
                        <a:buChar char="•"/>
                      </a:pPr>
                      <a:r>
                        <a:rPr lang="en-US" sz="1900" baseline="0" dirty="0" smtClean="0"/>
                        <a:t>Empathic responses to presenters and colleagues</a:t>
                      </a:r>
                    </a:p>
                    <a:p>
                      <a:pPr marL="571500" indent="-571500">
                        <a:buFont typeface="Arial"/>
                        <a:buChar char="•"/>
                      </a:pPr>
                      <a:r>
                        <a:rPr lang="en-US" sz="1900" dirty="0" smtClean="0"/>
                        <a:t>Silence</a:t>
                      </a:r>
                      <a:r>
                        <a:rPr lang="en-US" sz="1900" baseline="0" dirty="0" smtClean="0"/>
                        <a:t> cell phones</a:t>
                      </a:r>
                    </a:p>
                    <a:p>
                      <a:pPr marL="571500" indent="-571500">
                        <a:buFont typeface="Arial"/>
                        <a:buChar char="•"/>
                      </a:pPr>
                      <a:r>
                        <a:rPr lang="en-US" sz="1900" baseline="0" dirty="0" smtClean="0"/>
                        <a:t>Be present and wait for breaks</a:t>
                      </a:r>
                      <a:endParaRPr lang="en-US" sz="1700" baseline="0" dirty="0" smtClean="0"/>
                    </a:p>
                    <a:p>
                      <a:endParaRPr lang="en-US" sz="1500" dirty="0" smtClean="0"/>
                    </a:p>
                  </a:txBody>
                  <a:tcPr marL="91246" marR="91246">
                    <a:solidFill>
                      <a:srgbClr val="FFFF00">
                        <a:alpha val="39000"/>
                      </a:srgbClr>
                    </a:solidFill>
                  </a:tcPr>
                </a:tc>
              </a:tr>
              <a:tr h="955708">
                <a:tc>
                  <a:txBody>
                    <a:bodyPr/>
                    <a:lstStyle/>
                    <a:p>
                      <a:r>
                        <a:rPr lang="en-US" sz="2500" b="1" i="1" dirty="0" smtClean="0"/>
                        <a:t>E</a:t>
                      </a:r>
                      <a:r>
                        <a:rPr lang="en-US" sz="2500" i="1" dirty="0" smtClean="0"/>
                        <a:t>ngage</a:t>
                      </a:r>
                      <a:endParaRPr lang="en-US" sz="2500" i="1" dirty="0"/>
                    </a:p>
                  </a:txBody>
                  <a:tcPr marL="91246" marR="91246">
                    <a:solidFill>
                      <a:schemeClr val="tx2">
                        <a:lumMod val="60000"/>
                        <a:lumOff val="40000"/>
                      </a:schemeClr>
                    </a:solidFill>
                  </a:tcPr>
                </a:tc>
                <a:tc>
                  <a:txBody>
                    <a:bodyPr/>
                    <a:lstStyle/>
                    <a:p>
                      <a:pPr marL="571500" indent="-571500">
                        <a:buFont typeface="Arial"/>
                        <a:buChar char="•"/>
                      </a:pPr>
                      <a:r>
                        <a:rPr lang="en-US" sz="2000" dirty="0" smtClean="0"/>
                        <a:t>Take a</a:t>
                      </a:r>
                      <a:r>
                        <a:rPr lang="en-US" sz="2000" baseline="0" dirty="0" smtClean="0"/>
                        <a:t> Team role</a:t>
                      </a:r>
                    </a:p>
                    <a:p>
                      <a:pPr marL="571500" indent="-571500">
                        <a:buFont typeface="Arial"/>
                        <a:buChar char="•"/>
                      </a:pPr>
                      <a:r>
                        <a:rPr lang="en-US" sz="2000" baseline="0" dirty="0" smtClean="0"/>
                        <a:t>Ask clarifying questions</a:t>
                      </a:r>
                    </a:p>
                    <a:p>
                      <a:endParaRPr lang="en-US" sz="1500" baseline="0" dirty="0" smtClean="0"/>
                    </a:p>
                  </a:txBody>
                  <a:tcPr marL="91246" marR="91246">
                    <a:solidFill>
                      <a:schemeClr val="tx2">
                        <a:lumMod val="60000"/>
                        <a:lumOff val="40000"/>
                      </a:schemeClr>
                    </a:solidFill>
                  </a:tcPr>
                </a:tc>
              </a:tr>
              <a:tr h="958111">
                <a:tc>
                  <a:txBody>
                    <a:bodyPr/>
                    <a:lstStyle/>
                    <a:p>
                      <a:r>
                        <a:rPr lang="en-US" sz="2500" b="1" i="1" dirty="0" smtClean="0"/>
                        <a:t>S</a:t>
                      </a:r>
                      <a:r>
                        <a:rPr lang="en-US" sz="2500" b="0" i="1" dirty="0" smtClean="0"/>
                        <a:t>trengths-based</a:t>
                      </a:r>
                      <a:endParaRPr lang="en-US" sz="2500" dirty="0"/>
                    </a:p>
                  </a:txBody>
                  <a:tcPr marL="91246" marR="91246">
                    <a:solidFill>
                      <a:srgbClr val="FFFF00">
                        <a:alpha val="39000"/>
                      </a:srgbClr>
                    </a:solidFill>
                  </a:tcPr>
                </a:tc>
                <a:tc>
                  <a:txBody>
                    <a:bodyPr/>
                    <a:lstStyle/>
                    <a:p>
                      <a:pPr marL="571500" marR="0" indent="-571500" algn="l" defTabSz="940506" rtl="0" eaLnBrk="1" fontAlgn="auto" latinLnBrk="0" hangingPunct="1">
                        <a:lnSpc>
                          <a:spcPct val="100000"/>
                        </a:lnSpc>
                        <a:spcBef>
                          <a:spcPts val="0"/>
                        </a:spcBef>
                        <a:spcAft>
                          <a:spcPts val="0"/>
                        </a:spcAft>
                        <a:buClrTx/>
                        <a:buSzTx/>
                        <a:buFont typeface="Arial"/>
                        <a:buChar char="•"/>
                        <a:tabLst/>
                        <a:defRPr/>
                      </a:pPr>
                      <a:r>
                        <a:rPr lang="en-US" sz="2000" baseline="0" dirty="0" smtClean="0"/>
                        <a:t>Use positive statements and re-statements</a:t>
                      </a:r>
                    </a:p>
                    <a:p>
                      <a:pPr marL="571500" indent="-571500">
                        <a:buFont typeface="Arial"/>
                        <a:buChar char="•"/>
                      </a:pPr>
                      <a:r>
                        <a:rPr lang="en-US" sz="2000" baseline="0" dirty="0" smtClean="0"/>
                        <a:t>Remember, four positives to one negative </a:t>
                      </a:r>
                    </a:p>
                    <a:p>
                      <a:endParaRPr lang="en-US" sz="1500" baseline="0" dirty="0" smtClean="0"/>
                    </a:p>
                  </a:txBody>
                  <a:tcPr marL="91246" marR="91246">
                    <a:solidFill>
                      <a:srgbClr val="FFFF00">
                        <a:alpha val="39000"/>
                      </a:srgbClr>
                    </a:solidFill>
                  </a:tcPr>
                </a:tc>
              </a:tr>
              <a:tr h="978480">
                <a:tc>
                  <a:txBody>
                    <a:bodyPr/>
                    <a:lstStyle/>
                    <a:p>
                      <a:r>
                        <a:rPr lang="en-US" sz="2500" b="1" i="1" dirty="0" smtClean="0"/>
                        <a:t>T</a:t>
                      </a:r>
                      <a:r>
                        <a:rPr lang="en-US" sz="2500" i="1" dirty="0" smtClean="0"/>
                        <a:t>eam Solutions</a:t>
                      </a:r>
                      <a:endParaRPr lang="en-US" sz="2500" i="1" dirty="0"/>
                    </a:p>
                  </a:txBody>
                  <a:tcPr marL="91246" marR="91246">
                    <a:solidFill>
                      <a:schemeClr val="tx2">
                        <a:lumMod val="60000"/>
                        <a:lumOff val="40000"/>
                      </a:schemeClr>
                    </a:solidFill>
                  </a:tcPr>
                </a:tc>
                <a:tc>
                  <a:txBody>
                    <a:bodyPr/>
                    <a:lstStyle/>
                    <a:p>
                      <a:pPr marL="571500" indent="-571500">
                        <a:buFont typeface="Arial"/>
                        <a:buChar char="•"/>
                      </a:pPr>
                      <a:r>
                        <a:rPr lang="en-US" sz="2000" dirty="0" smtClean="0"/>
                        <a:t>Establish and follow team roles</a:t>
                      </a:r>
                      <a:r>
                        <a:rPr lang="en-US" sz="2000" baseline="0" dirty="0" smtClean="0"/>
                        <a:t> and norms</a:t>
                      </a:r>
                    </a:p>
                    <a:p>
                      <a:pPr marL="571500" indent="-571500">
                        <a:buFont typeface="Arial"/>
                        <a:buChar char="•"/>
                      </a:pPr>
                      <a:r>
                        <a:rPr lang="en-US" sz="2000" baseline="0" dirty="0" smtClean="0"/>
                        <a:t>Consider all ideas of team members</a:t>
                      </a:r>
                    </a:p>
                    <a:p>
                      <a:endParaRPr lang="en-US" sz="1500" dirty="0"/>
                    </a:p>
                  </a:txBody>
                  <a:tcPr marL="91246" marR="91246">
                    <a:solidFill>
                      <a:schemeClr val="tx2">
                        <a:lumMod val="60000"/>
                        <a:lumOff val="40000"/>
                      </a:schemeClr>
                    </a:solidFill>
                  </a:tcPr>
                </a:tc>
              </a:tr>
            </a:tbl>
          </a:graphicData>
        </a:graphic>
      </p:graphicFrame>
      <p:pic>
        <p:nvPicPr>
          <p:cNvPr id="3" name="Picture 2"/>
          <p:cNvPicPr>
            <a:picLocks noChangeAspect="1"/>
          </p:cNvPicPr>
          <p:nvPr/>
        </p:nvPicPr>
        <p:blipFill>
          <a:blip r:embed="rId2"/>
          <a:stretch>
            <a:fillRect/>
          </a:stretch>
        </p:blipFill>
        <p:spPr>
          <a:xfrm>
            <a:off x="6891374" y="60936"/>
            <a:ext cx="1973227" cy="1463064"/>
          </a:xfrm>
          <a:prstGeom prst="rect">
            <a:avLst/>
          </a:prstGeom>
        </p:spPr>
      </p:pic>
      <p:pic>
        <p:nvPicPr>
          <p:cNvPr id="8" name="Picture 7"/>
          <p:cNvPicPr>
            <a:picLocks noChangeAspect="1"/>
          </p:cNvPicPr>
          <p:nvPr/>
        </p:nvPicPr>
        <p:blipFill>
          <a:blip r:embed="rId2"/>
          <a:stretch>
            <a:fillRect/>
          </a:stretch>
        </p:blipFill>
        <p:spPr>
          <a:xfrm>
            <a:off x="300074" y="60936"/>
            <a:ext cx="1973227" cy="1463064"/>
          </a:xfrm>
          <a:prstGeom prst="rect">
            <a:avLst/>
          </a:prstGeom>
        </p:spPr>
      </p:pic>
    </p:spTree>
    <p:extLst>
      <p:ext uri="{BB962C8B-B14F-4D97-AF65-F5344CB8AC3E}">
        <p14:creationId xmlns:p14="http://schemas.microsoft.com/office/powerpoint/2010/main" val="3412725947"/>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pPr>
              <a:defRPr/>
            </a:pPr>
            <a:r>
              <a:rPr lang="en-US" dirty="0" smtClean="0"/>
              <a:t>Necessary Conversations (Teams)</a:t>
            </a:r>
            <a:endParaRPr lang="en-US" dirty="0"/>
          </a:p>
        </p:txBody>
      </p:sp>
      <p:sp>
        <p:nvSpPr>
          <p:cNvPr id="54287" name="TextBox 12"/>
          <p:cNvSpPr txBox="1">
            <a:spLocks noChangeArrowheads="1"/>
          </p:cNvSpPr>
          <p:nvPr/>
        </p:nvSpPr>
        <p:spPr bwMode="auto">
          <a:xfrm>
            <a:off x="7010400" y="1153180"/>
            <a:ext cx="1371600" cy="523220"/>
          </a:xfrm>
          <a:prstGeom prst="rect">
            <a:avLst/>
          </a:prstGeom>
          <a:solidFill>
            <a:srgbClr val="CC0000"/>
          </a:solidFill>
          <a:ln>
            <a:noFill/>
          </a:ln>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800" dirty="0">
                <a:solidFill>
                  <a:srgbClr val="FFFFFF"/>
                </a:solidFill>
                <a:latin typeface="Gill Sans" charset="0"/>
                <a:cs typeface="Gill Sans" charset="0"/>
              </a:rPr>
              <a:t>Tier 3</a:t>
            </a:r>
          </a:p>
        </p:txBody>
      </p:sp>
      <p:sp>
        <p:nvSpPr>
          <p:cNvPr id="54286" name="TextBox 11"/>
          <p:cNvSpPr txBox="1">
            <a:spLocks noChangeArrowheads="1"/>
          </p:cNvSpPr>
          <p:nvPr/>
        </p:nvSpPr>
        <p:spPr bwMode="auto">
          <a:xfrm>
            <a:off x="4267200" y="1153180"/>
            <a:ext cx="1371600" cy="523220"/>
          </a:xfrm>
          <a:prstGeom prst="rect">
            <a:avLst/>
          </a:prstGeom>
          <a:solidFill>
            <a:srgbClr val="FFCC00"/>
          </a:solidFill>
          <a:ln>
            <a:noFill/>
          </a:ln>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800" dirty="0">
                <a:solidFill>
                  <a:srgbClr val="FFFFFF"/>
                </a:solidFill>
                <a:latin typeface="Gill Sans" charset="0"/>
                <a:cs typeface="Gill Sans" charset="0"/>
              </a:rPr>
              <a:t>Tier 2</a:t>
            </a:r>
          </a:p>
        </p:txBody>
      </p:sp>
      <p:sp>
        <p:nvSpPr>
          <p:cNvPr id="4" name="Rounded Rectangle 3"/>
          <p:cNvSpPr/>
          <p:nvPr/>
        </p:nvSpPr>
        <p:spPr>
          <a:xfrm>
            <a:off x="838200" y="1676400"/>
            <a:ext cx="2590800" cy="1600200"/>
          </a:xfrm>
          <a:prstGeom prst="roundRect">
            <a:avLst/>
          </a:prstGeom>
          <a:solidFill>
            <a:srgbClr val="00804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rgbClr val="000000"/>
                </a:solidFill>
              </a:rPr>
              <a:t>SU/District Team</a:t>
            </a:r>
            <a:r>
              <a:rPr lang="en-US" sz="1500" dirty="0">
                <a:solidFill>
                  <a:srgbClr val="000000"/>
                </a:solidFill>
              </a:rPr>
              <a:t> </a:t>
            </a:r>
            <a:endParaRPr lang="en-US" sz="1500" dirty="0" smtClean="0">
              <a:solidFill>
                <a:srgbClr val="000000"/>
              </a:solidFill>
            </a:endParaRPr>
          </a:p>
          <a:p>
            <a:pPr>
              <a:defRPr/>
            </a:pPr>
            <a:r>
              <a:rPr lang="en-US" sz="1500" dirty="0" smtClean="0">
                <a:solidFill>
                  <a:srgbClr val="000000"/>
                </a:solidFill>
              </a:rPr>
              <a:t>•</a:t>
            </a:r>
            <a:r>
              <a:rPr lang="en-US" sz="1500" dirty="0">
                <a:solidFill>
                  <a:srgbClr val="000000"/>
                </a:solidFill>
              </a:rPr>
              <a:t>Coordinates </a:t>
            </a:r>
            <a:r>
              <a:rPr lang="en-US" sz="1500" dirty="0" smtClean="0">
                <a:solidFill>
                  <a:srgbClr val="000000"/>
                </a:solidFill>
              </a:rPr>
              <a:t>implementation</a:t>
            </a:r>
            <a:endParaRPr lang="en-US" sz="1500" dirty="0">
              <a:solidFill>
                <a:srgbClr val="000000"/>
              </a:solidFill>
            </a:endParaRPr>
          </a:p>
          <a:p>
            <a:pPr>
              <a:defRPr/>
            </a:pPr>
            <a:r>
              <a:rPr lang="en-US" sz="1500" dirty="0">
                <a:solidFill>
                  <a:srgbClr val="000000"/>
                </a:solidFill>
              </a:rPr>
              <a:t>•Ensures access to resources</a:t>
            </a:r>
          </a:p>
          <a:p>
            <a:pPr>
              <a:defRPr/>
            </a:pPr>
            <a:r>
              <a:rPr lang="en-US" sz="1500" dirty="0">
                <a:solidFill>
                  <a:srgbClr val="000000"/>
                </a:solidFill>
              </a:rPr>
              <a:t>•Reviews data across </a:t>
            </a:r>
            <a:r>
              <a:rPr lang="en-US" sz="1500" dirty="0" smtClean="0">
                <a:solidFill>
                  <a:srgbClr val="000000"/>
                </a:solidFill>
              </a:rPr>
              <a:t>schools</a:t>
            </a:r>
            <a:endParaRPr lang="en-US" sz="1500" dirty="0">
              <a:solidFill>
                <a:srgbClr val="000000"/>
              </a:solidFill>
            </a:endParaRPr>
          </a:p>
        </p:txBody>
      </p:sp>
      <p:sp>
        <p:nvSpPr>
          <p:cNvPr id="6" name="Rounded Rectangle 5"/>
          <p:cNvSpPr/>
          <p:nvPr/>
        </p:nvSpPr>
        <p:spPr>
          <a:xfrm>
            <a:off x="3581400" y="1676400"/>
            <a:ext cx="5334000" cy="1600200"/>
          </a:xfrm>
          <a:prstGeom prst="roundRect">
            <a:avLst/>
          </a:prstGeom>
          <a:gradFill flip="none" rotWithShape="1">
            <a:gsLst>
              <a:gs pos="0">
                <a:srgbClr val="FFFF00"/>
              </a:gs>
              <a:gs pos="50000">
                <a:srgbClr val="FF6600"/>
              </a:gs>
              <a:gs pos="100000">
                <a:srgbClr val="FF0000"/>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700" dirty="0">
                <a:solidFill>
                  <a:schemeClr val="tx1"/>
                </a:solidFill>
              </a:rPr>
              <a:t>SU/District Team – Targeted/Intensive:</a:t>
            </a:r>
          </a:p>
          <a:p>
            <a:pPr>
              <a:defRPr/>
            </a:pPr>
            <a:r>
              <a:rPr lang="en-US" sz="1700" dirty="0">
                <a:solidFill>
                  <a:schemeClr val="tx1"/>
                </a:solidFill>
              </a:rPr>
              <a:t>•Secures resources</a:t>
            </a:r>
          </a:p>
          <a:p>
            <a:pPr>
              <a:defRPr/>
            </a:pPr>
            <a:r>
              <a:rPr lang="en-US" sz="1700" dirty="0">
                <a:solidFill>
                  <a:schemeClr val="tx1"/>
                </a:solidFill>
              </a:rPr>
              <a:t>•Focuses on student outcomes</a:t>
            </a:r>
          </a:p>
          <a:p>
            <a:pPr>
              <a:defRPr/>
            </a:pPr>
            <a:r>
              <a:rPr lang="en-US" sz="1700" dirty="0">
                <a:solidFill>
                  <a:schemeClr val="tx1"/>
                </a:solidFill>
              </a:rPr>
              <a:t>•Focuses on </a:t>
            </a:r>
            <a:r>
              <a:rPr lang="en-US" sz="1700" dirty="0" smtClean="0">
                <a:solidFill>
                  <a:schemeClr val="tx1"/>
                </a:solidFill>
              </a:rPr>
              <a:t>fidelity of practices across </a:t>
            </a:r>
            <a:r>
              <a:rPr lang="en-US" sz="1700" dirty="0">
                <a:solidFill>
                  <a:schemeClr val="tx1"/>
                </a:solidFill>
              </a:rPr>
              <a:t>the district/SU</a:t>
            </a:r>
          </a:p>
        </p:txBody>
      </p:sp>
      <p:sp>
        <p:nvSpPr>
          <p:cNvPr id="7" name="Rounded Rectangle 6"/>
          <p:cNvSpPr/>
          <p:nvPr/>
        </p:nvSpPr>
        <p:spPr>
          <a:xfrm>
            <a:off x="838200" y="3429000"/>
            <a:ext cx="2590800" cy="1600200"/>
          </a:xfrm>
          <a:prstGeom prst="roundRect">
            <a:avLst/>
          </a:prstGeom>
          <a:solidFill>
            <a:srgbClr val="00804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700" dirty="0">
                <a:solidFill>
                  <a:srgbClr val="000000"/>
                </a:solidFill>
              </a:rPr>
              <a:t>School Leadership </a:t>
            </a:r>
            <a:r>
              <a:rPr lang="en-US" sz="1700" dirty="0" smtClean="0">
                <a:solidFill>
                  <a:srgbClr val="000000"/>
                </a:solidFill>
              </a:rPr>
              <a:t>Team</a:t>
            </a:r>
            <a:endParaRPr lang="en-US" sz="1700" dirty="0">
              <a:solidFill>
                <a:srgbClr val="000000"/>
              </a:solidFill>
            </a:endParaRPr>
          </a:p>
          <a:p>
            <a:pPr>
              <a:defRPr/>
            </a:pPr>
            <a:r>
              <a:rPr lang="en-US" sz="1700" dirty="0">
                <a:solidFill>
                  <a:srgbClr val="000000"/>
                </a:solidFill>
              </a:rPr>
              <a:t>•Plans and implements 6 school components of PBIS</a:t>
            </a:r>
          </a:p>
        </p:txBody>
      </p:sp>
      <p:sp>
        <p:nvSpPr>
          <p:cNvPr id="8" name="Rounded Rectangle 7"/>
          <p:cNvSpPr/>
          <p:nvPr/>
        </p:nvSpPr>
        <p:spPr>
          <a:xfrm>
            <a:off x="3581400" y="5181600"/>
            <a:ext cx="2590800" cy="1600200"/>
          </a:xfrm>
          <a:prstGeom prst="round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600" dirty="0">
                <a:solidFill>
                  <a:schemeClr val="tx1"/>
                </a:solidFill>
              </a:rPr>
              <a:t>Student Level </a:t>
            </a:r>
            <a:r>
              <a:rPr lang="en-US" sz="1600" dirty="0" smtClean="0">
                <a:solidFill>
                  <a:schemeClr val="tx1"/>
                </a:solidFill>
              </a:rPr>
              <a:t>Team</a:t>
            </a:r>
            <a:endParaRPr lang="en-US" sz="1600" dirty="0">
              <a:solidFill>
                <a:schemeClr val="tx1"/>
              </a:solidFill>
            </a:endParaRPr>
          </a:p>
          <a:p>
            <a:pPr>
              <a:defRPr/>
            </a:pPr>
            <a:r>
              <a:rPr lang="en-US" sz="1600" dirty="0">
                <a:solidFill>
                  <a:schemeClr val="tx1"/>
                </a:solidFill>
              </a:rPr>
              <a:t>•Matches students to interventions</a:t>
            </a:r>
          </a:p>
          <a:p>
            <a:pPr>
              <a:defRPr/>
            </a:pPr>
            <a:r>
              <a:rPr lang="en-US" sz="1600" dirty="0">
                <a:solidFill>
                  <a:schemeClr val="tx1"/>
                </a:solidFill>
              </a:rPr>
              <a:t>•Evaluates &amp; </a:t>
            </a:r>
            <a:r>
              <a:rPr lang="en-US" sz="1600" dirty="0" smtClean="0">
                <a:solidFill>
                  <a:schemeClr val="tx1"/>
                </a:solidFill>
              </a:rPr>
              <a:t>monitors </a:t>
            </a:r>
            <a:r>
              <a:rPr lang="en-US" sz="1600" dirty="0">
                <a:solidFill>
                  <a:schemeClr val="tx1"/>
                </a:solidFill>
              </a:rPr>
              <a:t>s</a:t>
            </a:r>
            <a:r>
              <a:rPr lang="en-US" sz="1600" dirty="0" smtClean="0">
                <a:solidFill>
                  <a:schemeClr val="tx1"/>
                </a:solidFill>
              </a:rPr>
              <a:t>tudent progress</a:t>
            </a:r>
            <a:endParaRPr lang="en-US" sz="1600" dirty="0">
              <a:solidFill>
                <a:schemeClr val="tx1"/>
              </a:solidFill>
            </a:endParaRPr>
          </a:p>
        </p:txBody>
      </p:sp>
      <p:sp>
        <p:nvSpPr>
          <p:cNvPr id="9" name="Rounded Rectangle 8"/>
          <p:cNvSpPr/>
          <p:nvPr/>
        </p:nvSpPr>
        <p:spPr>
          <a:xfrm>
            <a:off x="6324600" y="5181600"/>
            <a:ext cx="2590800" cy="1600200"/>
          </a:xfrm>
          <a:prstGeom prst="round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600" dirty="0">
                <a:solidFill>
                  <a:srgbClr val="000000"/>
                </a:solidFill>
              </a:rPr>
              <a:t>Student Level </a:t>
            </a:r>
            <a:r>
              <a:rPr lang="en-US" sz="1600" dirty="0" smtClean="0">
                <a:solidFill>
                  <a:srgbClr val="000000"/>
                </a:solidFill>
              </a:rPr>
              <a:t>Team</a:t>
            </a:r>
            <a:endParaRPr lang="en-US" sz="1600" dirty="0">
              <a:solidFill>
                <a:srgbClr val="000000"/>
              </a:solidFill>
            </a:endParaRPr>
          </a:p>
          <a:p>
            <a:pPr>
              <a:defRPr/>
            </a:pPr>
            <a:r>
              <a:rPr lang="en-US" sz="1600" dirty="0">
                <a:solidFill>
                  <a:srgbClr val="000000"/>
                </a:solidFill>
              </a:rPr>
              <a:t>•Completes FBA/BIP </a:t>
            </a:r>
          </a:p>
          <a:p>
            <a:pPr>
              <a:defRPr/>
            </a:pPr>
            <a:r>
              <a:rPr lang="en-US" sz="1600" dirty="0">
                <a:solidFill>
                  <a:srgbClr val="000000"/>
                </a:solidFill>
              </a:rPr>
              <a:t>•Evaluate &amp; </a:t>
            </a:r>
            <a:r>
              <a:rPr lang="en-US" sz="1600" dirty="0" smtClean="0">
                <a:solidFill>
                  <a:srgbClr val="000000"/>
                </a:solidFill>
              </a:rPr>
              <a:t>monitor </a:t>
            </a:r>
            <a:r>
              <a:rPr lang="en-US" sz="1600" dirty="0">
                <a:solidFill>
                  <a:srgbClr val="000000"/>
                </a:solidFill>
              </a:rPr>
              <a:t>s</a:t>
            </a:r>
            <a:r>
              <a:rPr lang="en-US" sz="1600" dirty="0" smtClean="0">
                <a:solidFill>
                  <a:srgbClr val="000000"/>
                </a:solidFill>
              </a:rPr>
              <a:t>tudent progress</a:t>
            </a:r>
            <a:endParaRPr lang="en-US" sz="1600" dirty="0">
              <a:solidFill>
                <a:srgbClr val="000000"/>
              </a:solidFill>
            </a:endParaRPr>
          </a:p>
          <a:p>
            <a:pPr>
              <a:defRPr/>
            </a:pPr>
            <a:r>
              <a:rPr lang="en-US" sz="1600" dirty="0">
                <a:solidFill>
                  <a:srgbClr val="000000"/>
                </a:solidFill>
              </a:rPr>
              <a:t>Facilitates </a:t>
            </a:r>
            <a:r>
              <a:rPr lang="en-US" sz="1600" dirty="0" smtClean="0">
                <a:solidFill>
                  <a:srgbClr val="000000"/>
                </a:solidFill>
              </a:rPr>
              <a:t>wraparound</a:t>
            </a:r>
            <a:endParaRPr lang="en-US" sz="1600" dirty="0">
              <a:solidFill>
                <a:srgbClr val="000000"/>
              </a:solidFill>
            </a:endParaRPr>
          </a:p>
        </p:txBody>
      </p:sp>
      <p:sp>
        <p:nvSpPr>
          <p:cNvPr id="10" name="Rounded Rectangle 9"/>
          <p:cNvSpPr/>
          <p:nvPr/>
        </p:nvSpPr>
        <p:spPr>
          <a:xfrm>
            <a:off x="3581400" y="3429000"/>
            <a:ext cx="5334000" cy="1600200"/>
          </a:xfrm>
          <a:prstGeom prst="roundRect">
            <a:avLst/>
          </a:prstGeom>
          <a:gradFill flip="none" rotWithShape="1">
            <a:gsLst>
              <a:gs pos="0">
                <a:srgbClr val="FFFF00"/>
              </a:gs>
              <a:gs pos="50000">
                <a:srgbClr val="FF6600"/>
              </a:gs>
              <a:gs pos="100000">
                <a:srgbClr val="FF0000"/>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700" dirty="0">
                <a:solidFill>
                  <a:srgbClr val="000000"/>
                </a:solidFill>
              </a:rPr>
              <a:t>School Systems Level Team – Targeted/Intensive:</a:t>
            </a:r>
          </a:p>
          <a:p>
            <a:pPr>
              <a:defRPr/>
            </a:pPr>
            <a:r>
              <a:rPr lang="en-US" sz="1700" dirty="0">
                <a:solidFill>
                  <a:srgbClr val="000000"/>
                </a:solidFill>
              </a:rPr>
              <a:t>•Creates procedures for referral, screening </a:t>
            </a:r>
            <a:r>
              <a:rPr lang="en-US" sz="1700" dirty="0" smtClean="0">
                <a:solidFill>
                  <a:srgbClr val="000000"/>
                </a:solidFill>
              </a:rPr>
              <a:t>&amp; evaluation</a:t>
            </a:r>
            <a:endParaRPr lang="en-US" sz="1700" dirty="0">
              <a:solidFill>
                <a:srgbClr val="000000"/>
              </a:solidFill>
            </a:endParaRPr>
          </a:p>
          <a:p>
            <a:pPr>
              <a:defRPr/>
            </a:pPr>
            <a:r>
              <a:rPr lang="en-US" sz="1700" dirty="0">
                <a:solidFill>
                  <a:srgbClr val="000000"/>
                </a:solidFill>
              </a:rPr>
              <a:t>•Communicates with staff and families</a:t>
            </a:r>
          </a:p>
        </p:txBody>
      </p:sp>
      <p:sp>
        <p:nvSpPr>
          <p:cNvPr id="54285" name="TextBox 10"/>
          <p:cNvSpPr txBox="1">
            <a:spLocks noChangeArrowheads="1"/>
          </p:cNvSpPr>
          <p:nvPr/>
        </p:nvSpPr>
        <p:spPr bwMode="auto">
          <a:xfrm>
            <a:off x="1447800" y="1193800"/>
            <a:ext cx="1371600" cy="523220"/>
          </a:xfrm>
          <a:prstGeom prst="rect">
            <a:avLst/>
          </a:prstGeom>
          <a:solidFill>
            <a:srgbClr val="008040"/>
          </a:solidFill>
          <a:ln>
            <a:noFill/>
          </a:ln>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800" dirty="0">
                <a:solidFill>
                  <a:srgbClr val="FFFFFF"/>
                </a:solidFill>
                <a:latin typeface="Gill Sans" charset="0"/>
                <a:cs typeface="Gill Sans" charset="0"/>
              </a:rPr>
              <a:t>Tier 1</a:t>
            </a:r>
          </a:p>
        </p:txBody>
      </p:sp>
      <p:sp>
        <p:nvSpPr>
          <p:cNvPr id="54288" name="TextBox 15"/>
          <p:cNvSpPr txBox="1">
            <a:spLocks noChangeArrowheads="1"/>
          </p:cNvSpPr>
          <p:nvPr/>
        </p:nvSpPr>
        <p:spPr bwMode="auto">
          <a:xfrm rot="-5400000">
            <a:off x="-340518" y="2169468"/>
            <a:ext cx="1600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dirty="0">
                <a:latin typeface="Gill Sans" charset="0"/>
                <a:cs typeface="Gill Sans" charset="0"/>
              </a:rPr>
              <a:t>SU/District</a:t>
            </a:r>
          </a:p>
        </p:txBody>
      </p:sp>
      <p:sp>
        <p:nvSpPr>
          <p:cNvPr id="54289" name="TextBox 16"/>
          <p:cNvSpPr txBox="1">
            <a:spLocks noChangeArrowheads="1"/>
          </p:cNvSpPr>
          <p:nvPr/>
        </p:nvSpPr>
        <p:spPr bwMode="auto">
          <a:xfrm rot="-5400000">
            <a:off x="-340518" y="3921919"/>
            <a:ext cx="1600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dirty="0">
                <a:latin typeface="Gill Sans" charset="0"/>
                <a:cs typeface="Gill Sans" charset="0"/>
              </a:rPr>
              <a:t>School</a:t>
            </a:r>
          </a:p>
        </p:txBody>
      </p:sp>
      <p:sp>
        <p:nvSpPr>
          <p:cNvPr id="54290" name="TextBox 17"/>
          <p:cNvSpPr txBox="1">
            <a:spLocks noChangeArrowheads="1"/>
          </p:cNvSpPr>
          <p:nvPr/>
        </p:nvSpPr>
        <p:spPr bwMode="auto">
          <a:xfrm rot="-5400000">
            <a:off x="-340518" y="5522119"/>
            <a:ext cx="1600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dirty="0">
                <a:latin typeface="Gill Sans" charset="0"/>
                <a:cs typeface="Gill Sans" charset="0"/>
              </a:rPr>
              <a:t>Student</a:t>
            </a:r>
          </a:p>
        </p:txBody>
      </p:sp>
    </p:spTree>
    <p:extLst>
      <p:ext uri="{BB962C8B-B14F-4D97-AF65-F5344CB8AC3E}">
        <p14:creationId xmlns:p14="http://schemas.microsoft.com/office/powerpoint/2010/main" val="1078012467"/>
      </p:ext>
    </p:extLst>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type="title"/>
          </p:nvPr>
        </p:nvSpPr>
        <p:spPr/>
        <p:txBody>
          <a:bodyPr>
            <a:normAutofit/>
          </a:bodyPr>
          <a:lstStyle/>
          <a:p>
            <a:r>
              <a:rPr lang="en-US" altLang="en-US" dirty="0" smtClean="0"/>
              <a:t>Intensive Team: Critical Features</a:t>
            </a:r>
          </a:p>
        </p:txBody>
      </p:sp>
      <p:sp>
        <p:nvSpPr>
          <p:cNvPr id="18436" name="Rectangle 3"/>
          <p:cNvSpPr>
            <a:spLocks noGrp="1" noChangeArrowheads="1"/>
          </p:cNvSpPr>
          <p:nvPr>
            <p:ph idx="1"/>
          </p:nvPr>
        </p:nvSpPr>
        <p:spPr/>
        <p:txBody>
          <a:bodyPr/>
          <a:lstStyle/>
          <a:p>
            <a:r>
              <a:rPr lang="en-US" altLang="en-US" sz="2800" dirty="0" smtClean="0"/>
              <a:t>Possess specialized behavioral skills within their membership</a:t>
            </a:r>
          </a:p>
          <a:p>
            <a:r>
              <a:rPr lang="en-US" altLang="en-US" sz="2800" dirty="0" smtClean="0"/>
              <a:t>Allow and encourage contributions from all their members</a:t>
            </a:r>
          </a:p>
          <a:p>
            <a:r>
              <a:rPr lang="en-US" altLang="en-US" sz="2800" dirty="0" smtClean="0"/>
              <a:t>Have predictable and efficient procedures for doing business and solving problems </a:t>
            </a:r>
          </a:p>
          <a:p>
            <a:r>
              <a:rPr lang="en-US" altLang="en-US" sz="2800" dirty="0" smtClean="0"/>
              <a:t>Have regular opportunities to access building staff, families, and community agencies to communicate and solicit information  </a:t>
            </a:r>
          </a:p>
          <a:p>
            <a:pPr lvl="1"/>
            <a:endParaRPr lang="en-US" altLang="en-US" sz="2400" dirty="0" smtClean="0"/>
          </a:p>
        </p:txBody>
      </p:sp>
    </p:spTree>
    <p:extLst>
      <p:ext uri="{BB962C8B-B14F-4D97-AF65-F5344CB8AC3E}">
        <p14:creationId xmlns:p14="http://schemas.microsoft.com/office/powerpoint/2010/main" val="3390790356"/>
      </p:ext>
    </p:extLst>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p:txBody>
          <a:bodyPr/>
          <a:lstStyle/>
          <a:p>
            <a:r>
              <a:rPr lang="en-US" altLang="en-US" dirty="0" smtClean="0"/>
              <a:t>Intensive Team: Objectives</a:t>
            </a:r>
          </a:p>
        </p:txBody>
      </p:sp>
      <p:sp>
        <p:nvSpPr>
          <p:cNvPr id="19460" name="Rectangle 3"/>
          <p:cNvSpPr>
            <a:spLocks noGrp="1" noChangeArrowheads="1"/>
          </p:cNvSpPr>
          <p:nvPr>
            <p:ph idx="1"/>
          </p:nvPr>
        </p:nvSpPr>
        <p:spPr/>
        <p:txBody>
          <a:bodyPr/>
          <a:lstStyle/>
          <a:p>
            <a:pPr>
              <a:lnSpc>
                <a:spcPct val="90000"/>
              </a:lnSpc>
            </a:pPr>
            <a:r>
              <a:rPr lang="en-US" altLang="en-US" dirty="0" smtClean="0"/>
              <a:t>Manage teacher requests for assistance</a:t>
            </a:r>
          </a:p>
          <a:p>
            <a:pPr>
              <a:lnSpc>
                <a:spcPct val="90000"/>
              </a:lnSpc>
            </a:pPr>
            <a:r>
              <a:rPr lang="en-US" altLang="en-US" dirty="0" smtClean="0"/>
              <a:t>Ensure that teachers and students receive support in a timely and meaningful manner</a:t>
            </a:r>
          </a:p>
          <a:p>
            <a:pPr>
              <a:lnSpc>
                <a:spcPct val="90000"/>
              </a:lnSpc>
            </a:pPr>
            <a:r>
              <a:rPr lang="en-US" altLang="en-US" dirty="0" smtClean="0"/>
              <a:t>Provide a general forum for discussions and possible solutions for individual student behavioral concerns </a:t>
            </a:r>
          </a:p>
          <a:p>
            <a:pPr>
              <a:lnSpc>
                <a:spcPct val="90000"/>
              </a:lnSpc>
            </a:pPr>
            <a:r>
              <a:rPr lang="en-US" altLang="en-US" dirty="0" smtClean="0"/>
              <a:t>Organize a  collaborative effort to support the teacher (Todd et. al., 1999)</a:t>
            </a:r>
          </a:p>
        </p:txBody>
      </p:sp>
    </p:spTree>
    <p:extLst>
      <p:ext uri="{BB962C8B-B14F-4D97-AF65-F5344CB8AC3E}">
        <p14:creationId xmlns:p14="http://schemas.microsoft.com/office/powerpoint/2010/main" val="2609754075"/>
      </p:ext>
    </p:extLst>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2"/>
          <p:cNvSpPr>
            <a:spLocks noGrp="1" noChangeArrowheads="1"/>
          </p:cNvSpPr>
          <p:nvPr>
            <p:ph type="title"/>
          </p:nvPr>
        </p:nvSpPr>
        <p:spPr/>
        <p:txBody>
          <a:bodyPr/>
          <a:lstStyle/>
          <a:p>
            <a:r>
              <a:rPr lang="en-US" smtClean="0"/>
              <a:t>Role of Administrator</a:t>
            </a:r>
            <a:endParaRPr lang="en-US"/>
          </a:p>
        </p:txBody>
      </p:sp>
      <p:sp>
        <p:nvSpPr>
          <p:cNvPr id="89090" name="Rectangle 3"/>
          <p:cNvSpPr>
            <a:spLocks noGrp="1" noChangeArrowheads="1"/>
          </p:cNvSpPr>
          <p:nvPr>
            <p:ph idx="1"/>
          </p:nvPr>
        </p:nvSpPr>
        <p:spPr/>
        <p:txBody>
          <a:bodyPr>
            <a:normAutofit lnSpcReduction="10000"/>
          </a:bodyPr>
          <a:lstStyle/>
          <a:p>
            <a:r>
              <a:rPr lang="en-US" dirty="0" smtClean="0"/>
              <a:t>Know what the practices look like when implemented with fidelity; </a:t>
            </a:r>
          </a:p>
          <a:p>
            <a:r>
              <a:rPr lang="en-US" dirty="0" smtClean="0"/>
              <a:t>Access special resources, if needed.</a:t>
            </a:r>
          </a:p>
          <a:p>
            <a:r>
              <a:rPr lang="en-US" dirty="0" smtClean="0"/>
              <a:t>Support team meeting time</a:t>
            </a:r>
          </a:p>
          <a:p>
            <a:r>
              <a:rPr lang="en-US" dirty="0" smtClean="0"/>
              <a:t>Be flexible around school policies/procedures.</a:t>
            </a:r>
          </a:p>
          <a:p>
            <a:r>
              <a:rPr lang="en-US" dirty="0" smtClean="0"/>
              <a:t>Be committed to helping students and LRE.</a:t>
            </a:r>
          </a:p>
          <a:p>
            <a:r>
              <a:rPr lang="en-US" dirty="0" smtClean="0"/>
              <a:t>Be aware of data using tracking tools; help decide what needs to change.</a:t>
            </a:r>
          </a:p>
        </p:txBody>
      </p:sp>
    </p:spTree>
    <p:extLst>
      <p:ext uri="{BB962C8B-B14F-4D97-AF65-F5344CB8AC3E}">
        <p14:creationId xmlns:p14="http://schemas.microsoft.com/office/powerpoint/2010/main" val="121481414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2"/>
          <p:cNvSpPr>
            <a:spLocks noGrp="1" noChangeArrowheads="1"/>
          </p:cNvSpPr>
          <p:nvPr>
            <p:ph type="title"/>
          </p:nvPr>
        </p:nvSpPr>
        <p:spPr/>
        <p:txBody>
          <a:bodyPr>
            <a:normAutofit/>
          </a:bodyPr>
          <a:lstStyle/>
          <a:p>
            <a:r>
              <a:rPr lang="en-US" dirty="0" smtClean="0"/>
              <a:t>Role of Intensive Team Coordinator</a:t>
            </a:r>
            <a:endParaRPr lang="en-US" dirty="0"/>
          </a:p>
        </p:txBody>
      </p:sp>
      <p:sp>
        <p:nvSpPr>
          <p:cNvPr id="92162" name="Rectangle 3"/>
          <p:cNvSpPr>
            <a:spLocks noGrp="1" noChangeArrowheads="1"/>
          </p:cNvSpPr>
          <p:nvPr>
            <p:ph idx="1"/>
          </p:nvPr>
        </p:nvSpPr>
        <p:spPr/>
        <p:txBody>
          <a:bodyPr>
            <a:normAutofit/>
          </a:bodyPr>
          <a:lstStyle/>
          <a:p>
            <a:r>
              <a:rPr lang="en-US" dirty="0" smtClean="0"/>
              <a:t>Attend Leadership Team Meetings</a:t>
            </a:r>
          </a:p>
          <a:p>
            <a:r>
              <a:rPr lang="en-US" dirty="0" smtClean="0"/>
              <a:t>With leadership team, identify staff to facilitate individual team-based meetings.</a:t>
            </a:r>
          </a:p>
          <a:p>
            <a:r>
              <a:rPr lang="en-US" dirty="0" smtClean="0"/>
              <a:t>Help team complete behavior tasks on time</a:t>
            </a:r>
          </a:p>
          <a:p>
            <a:r>
              <a:rPr lang="en-US" dirty="0" smtClean="0"/>
              <a:t>Data organization and reporting</a:t>
            </a:r>
          </a:p>
          <a:p>
            <a:r>
              <a:rPr lang="en-US" dirty="0" smtClean="0"/>
              <a:t>Meet with student teams weekly</a:t>
            </a:r>
          </a:p>
          <a:p>
            <a:endParaRPr lang="en-US" dirty="0"/>
          </a:p>
        </p:txBody>
      </p:sp>
    </p:spTree>
    <p:extLst>
      <p:ext uri="{BB962C8B-B14F-4D97-AF65-F5344CB8AC3E}">
        <p14:creationId xmlns:p14="http://schemas.microsoft.com/office/powerpoint/2010/main" val="2746686956"/>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Check-In</a:t>
            </a:r>
            <a:endParaRPr lang="en-US" dirty="0"/>
          </a:p>
        </p:txBody>
      </p:sp>
      <p:sp>
        <p:nvSpPr>
          <p:cNvPr id="5" name="Subtitle 4"/>
          <p:cNvSpPr>
            <a:spLocks noGrp="1"/>
          </p:cNvSpPr>
          <p:nvPr>
            <p:ph idx="1"/>
          </p:nvPr>
        </p:nvSpPr>
        <p:spPr>
          <a:xfrm>
            <a:off x="457200" y="1524000"/>
            <a:ext cx="4267200" cy="4419600"/>
          </a:xfrm>
        </p:spPr>
        <p:txBody>
          <a:bodyPr/>
          <a:lstStyle/>
          <a:p>
            <a:pPr marL="457200" indent="-457200">
              <a:buFont typeface="Arial"/>
              <a:buChar char="•"/>
            </a:pPr>
            <a:r>
              <a:rPr lang="en-US" i="1" dirty="0" smtClean="0"/>
              <a:t>Who participated in webinar?</a:t>
            </a:r>
          </a:p>
          <a:p>
            <a:pPr marL="0" indent="0">
              <a:buNone/>
            </a:pPr>
            <a:endParaRPr lang="en-US" sz="1800" i="1" dirty="0" smtClean="0"/>
          </a:p>
          <a:p>
            <a:pPr marL="457200" indent="-457200">
              <a:buFont typeface="Arial"/>
              <a:buChar char="•"/>
            </a:pPr>
            <a:r>
              <a:rPr lang="en-US" i="1" dirty="0" smtClean="0"/>
              <a:t>Who completed Readiness Checklist as a Team?</a:t>
            </a:r>
          </a:p>
          <a:p>
            <a:pPr marL="0" indent="0">
              <a:buNone/>
            </a:pPr>
            <a:endParaRPr lang="en-US" sz="1400" i="1" dirty="0" smtClean="0"/>
          </a:p>
          <a:p>
            <a:pPr marL="457200" indent="-457200">
              <a:buFont typeface="Arial"/>
              <a:buChar char="•"/>
            </a:pPr>
            <a:r>
              <a:rPr lang="en-US" i="1" dirty="0" smtClean="0"/>
              <a:t>Who has had a chance to use the BAT?</a:t>
            </a:r>
          </a:p>
        </p:txBody>
      </p:sp>
      <p:pic>
        <p:nvPicPr>
          <p:cNvPr id="6" name="Picture 5" descr="leader.png"/>
          <p:cNvPicPr>
            <a:picLocks noChangeAspect="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4503825" y="1676400"/>
            <a:ext cx="4106779" cy="4724400"/>
          </a:xfrm>
          <a:prstGeom prst="rect">
            <a:avLst/>
          </a:prstGeom>
        </p:spPr>
      </p:pic>
    </p:spTree>
    <p:extLst>
      <p:ext uri="{BB962C8B-B14F-4D97-AF65-F5344CB8AC3E}">
        <p14:creationId xmlns:p14="http://schemas.microsoft.com/office/powerpoint/2010/main" val="2577708528"/>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5105400" cy="1143000"/>
          </a:xfrm>
        </p:spPr>
        <p:txBody>
          <a:bodyPr/>
          <a:lstStyle/>
          <a:p>
            <a:r>
              <a:rPr lang="en-US" dirty="0" smtClean="0"/>
              <a:t>Activity</a:t>
            </a:r>
            <a:endParaRPr lang="en-US" dirty="0"/>
          </a:p>
        </p:txBody>
      </p:sp>
      <p:sp>
        <p:nvSpPr>
          <p:cNvPr id="5" name="Subtitle 4"/>
          <p:cNvSpPr>
            <a:spLocks noGrp="1"/>
          </p:cNvSpPr>
          <p:nvPr>
            <p:ph idx="1"/>
          </p:nvPr>
        </p:nvSpPr>
        <p:spPr>
          <a:xfrm>
            <a:off x="457200" y="1600200"/>
            <a:ext cx="5486400" cy="4446588"/>
          </a:xfrm>
        </p:spPr>
        <p:txBody>
          <a:bodyPr/>
          <a:lstStyle/>
          <a:p>
            <a:pPr marL="0" indent="0">
              <a:buNone/>
            </a:pPr>
            <a:r>
              <a:rPr lang="en-US" i="1" dirty="0" smtClean="0"/>
              <a:t>        </a:t>
            </a:r>
            <a:endParaRPr lang="en-US" dirty="0" smtClean="0"/>
          </a:p>
          <a:p>
            <a:pPr marL="457200" indent="-457200">
              <a:buFont typeface="Arial"/>
              <a:buChar char="•"/>
            </a:pPr>
            <a:r>
              <a:rPr lang="en-US" dirty="0"/>
              <a:t>Review / Complete </a:t>
            </a:r>
            <a:r>
              <a:rPr lang="en-US" i="1" dirty="0"/>
              <a:t>Readiness Checklist</a:t>
            </a:r>
          </a:p>
          <a:p>
            <a:pPr marL="457200" indent="-457200">
              <a:buFont typeface="Arial"/>
              <a:buChar char="•"/>
            </a:pPr>
            <a:r>
              <a:rPr lang="en-US" dirty="0"/>
              <a:t>Complete </a:t>
            </a:r>
            <a:r>
              <a:rPr lang="en-US" i="1" dirty="0"/>
              <a:t>Team Profile </a:t>
            </a:r>
            <a:endParaRPr lang="en-US" dirty="0"/>
          </a:p>
          <a:p>
            <a:endParaRPr lang="en-US" dirty="0"/>
          </a:p>
          <a:p>
            <a:endParaRPr lang="en-US" dirty="0"/>
          </a:p>
        </p:txBody>
      </p:sp>
      <p:sp>
        <p:nvSpPr>
          <p:cNvPr id="6" name="object 2"/>
          <p:cNvSpPr/>
          <p:nvPr/>
        </p:nvSpPr>
        <p:spPr>
          <a:xfrm>
            <a:off x="4058485" y="243447"/>
            <a:ext cx="5161715" cy="7277792"/>
          </a:xfrm>
          <a:custGeom>
            <a:avLst/>
            <a:gdLst/>
            <a:ahLst/>
            <a:cxnLst/>
            <a:rect l="l" t="t" r="r" b="b"/>
            <a:pathLst>
              <a:path w="5161715" h="7277792">
                <a:moveTo>
                  <a:pt x="3977389" y="0"/>
                </a:moveTo>
                <a:lnTo>
                  <a:pt x="3274070" y="0"/>
                </a:lnTo>
                <a:lnTo>
                  <a:pt x="0" y="7277792"/>
                </a:lnTo>
                <a:lnTo>
                  <a:pt x="5161715" y="7277792"/>
                </a:lnTo>
                <a:lnTo>
                  <a:pt x="5161715" y="2632586"/>
                </a:lnTo>
                <a:lnTo>
                  <a:pt x="3977389" y="0"/>
                </a:lnTo>
                <a:close/>
              </a:path>
            </a:pathLst>
          </a:custGeom>
          <a:solidFill>
            <a:srgbClr val="D81E00"/>
          </a:solidFill>
        </p:spPr>
        <p:txBody>
          <a:bodyPr wrap="square" lIns="0" tIns="0" rIns="0" bIns="0" rtlCol="0">
            <a:noAutofit/>
          </a:bodyPr>
          <a:lstStyle/>
          <a:p>
            <a:endParaRPr/>
          </a:p>
        </p:txBody>
      </p:sp>
    </p:spTree>
    <p:extLst>
      <p:ext uri="{BB962C8B-B14F-4D97-AF65-F5344CB8AC3E}">
        <p14:creationId xmlns:p14="http://schemas.microsoft.com/office/powerpoint/2010/main" val="3775887164"/>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Day </a:t>
            </a:r>
            <a:r>
              <a:rPr lang="en-US" dirty="0" smtClean="0"/>
              <a:t>One </a:t>
            </a:r>
            <a:r>
              <a:rPr lang="en-US" dirty="0" smtClean="0"/>
              <a:t>Homework</a:t>
            </a:r>
            <a:endParaRPr lang="en-US" dirty="0"/>
          </a:p>
        </p:txBody>
      </p:sp>
      <p:sp>
        <p:nvSpPr>
          <p:cNvPr id="3" name="Content Placeholder 2"/>
          <p:cNvSpPr>
            <a:spLocks noGrp="1"/>
          </p:cNvSpPr>
          <p:nvPr>
            <p:ph idx="1"/>
          </p:nvPr>
        </p:nvSpPr>
        <p:spPr/>
        <p:txBody>
          <a:bodyPr/>
          <a:lstStyle/>
          <a:p>
            <a:r>
              <a:rPr lang="en-US" sz="3200" dirty="0" smtClean="0"/>
              <a:t>Complete Activities started in strand today:</a:t>
            </a:r>
          </a:p>
          <a:p>
            <a:pPr lvl="1"/>
            <a:r>
              <a:rPr lang="en-US" sz="3200" dirty="0" err="1" smtClean="0"/>
              <a:t>VTPBiS</a:t>
            </a:r>
            <a:r>
              <a:rPr lang="en-US" sz="3200" dirty="0" smtClean="0"/>
              <a:t> CICO Self-Assessment</a:t>
            </a:r>
          </a:p>
          <a:p>
            <a:pPr lvl="1"/>
            <a:r>
              <a:rPr lang="en-US" sz="3200" dirty="0" smtClean="0"/>
              <a:t>Inventory of Targeted Supports</a:t>
            </a:r>
          </a:p>
          <a:p>
            <a:pPr lvl="1"/>
            <a:r>
              <a:rPr lang="en-US" sz="3200" dirty="0" err="1" smtClean="0"/>
              <a:t>VTPBiS</a:t>
            </a:r>
            <a:r>
              <a:rPr lang="en-US" sz="3200" dirty="0" smtClean="0"/>
              <a:t> Intensive Level Readiness Checklist with relevant sections of the BAT</a:t>
            </a:r>
          </a:p>
          <a:p>
            <a:pPr lvl="1"/>
            <a:r>
              <a:rPr lang="en-US" sz="3200" dirty="0" smtClean="0"/>
              <a:t>Complete Team Profile</a:t>
            </a:r>
          </a:p>
          <a:p>
            <a:pPr marL="457200" lvl="1" indent="0">
              <a:buNone/>
            </a:pPr>
            <a:endParaRPr lang="en-US" sz="3200" dirty="0"/>
          </a:p>
        </p:txBody>
      </p:sp>
    </p:spTree>
    <p:extLst>
      <p:ext uri="{BB962C8B-B14F-4D97-AF65-F5344CB8AC3E}">
        <p14:creationId xmlns:p14="http://schemas.microsoft.com/office/powerpoint/2010/main" val="30858073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prstGeom prst="rect">
            <a:avLst/>
          </a:prstGeom>
        </p:spPr>
        <p:txBody>
          <a:bodyPr vert="horz" wrap="square" lIns="0" tIns="0" rIns="0" bIns="0" rtlCol="0">
            <a:noAutofit/>
          </a:bodyPr>
          <a:lstStyle/>
          <a:p>
            <a:pPr marL="156139"/>
            <a:r>
              <a:rPr lang="en-US" sz="4900" spc="-130" dirty="0" smtClean="0">
                <a:latin typeface="Calibri"/>
                <a:cs typeface="Calibri"/>
              </a:rPr>
              <a:t>Welcome to Day 2:  </a:t>
            </a:r>
            <a:r>
              <a:rPr sz="4900" spc="-130" dirty="0" smtClean="0">
                <a:latin typeface="Calibri"/>
                <a:cs typeface="Calibri"/>
              </a:rPr>
              <a:t>A</a:t>
            </a:r>
            <a:r>
              <a:rPr sz="4900" spc="-121" dirty="0" smtClean="0">
                <a:latin typeface="Calibri"/>
                <a:cs typeface="Calibri"/>
              </a:rPr>
              <a:t>g</a:t>
            </a:r>
            <a:r>
              <a:rPr sz="4900" spc="-126" dirty="0" smtClean="0">
                <a:latin typeface="Calibri"/>
                <a:cs typeface="Calibri"/>
              </a:rPr>
              <a:t>en</a:t>
            </a:r>
            <a:r>
              <a:rPr sz="4900" spc="-121" dirty="0" smtClean="0">
                <a:latin typeface="Calibri"/>
                <a:cs typeface="Calibri"/>
              </a:rPr>
              <a:t>d</a:t>
            </a:r>
            <a:r>
              <a:rPr sz="4900" spc="-27" dirty="0" smtClean="0">
                <a:latin typeface="Calibri"/>
                <a:cs typeface="Calibri"/>
              </a:rPr>
              <a:t>a</a:t>
            </a:r>
            <a:endParaRPr sz="4900" dirty="0">
              <a:latin typeface="Calibri"/>
              <a:cs typeface="Calibri"/>
            </a:endParaRPr>
          </a:p>
        </p:txBody>
      </p:sp>
      <p:sp>
        <p:nvSpPr>
          <p:cNvPr id="4" name="object 4"/>
          <p:cNvSpPr/>
          <p:nvPr/>
        </p:nvSpPr>
        <p:spPr>
          <a:xfrm>
            <a:off x="744696" y="1829465"/>
            <a:ext cx="2794297" cy="2237564"/>
          </a:xfrm>
          <a:custGeom>
            <a:avLst/>
            <a:gdLst/>
            <a:ahLst/>
            <a:cxnLst/>
            <a:rect l="l" t="t" r="r" b="b"/>
            <a:pathLst>
              <a:path w="3073727" h="2535906">
                <a:moveTo>
                  <a:pt x="0" y="253590"/>
                </a:moveTo>
                <a:lnTo>
                  <a:pt x="3318" y="212456"/>
                </a:lnTo>
                <a:lnTo>
                  <a:pt x="12924" y="173436"/>
                </a:lnTo>
                <a:lnTo>
                  <a:pt x="28297" y="137051"/>
                </a:lnTo>
                <a:lnTo>
                  <a:pt x="48914" y="103823"/>
                </a:lnTo>
                <a:lnTo>
                  <a:pt x="74253" y="74274"/>
                </a:lnTo>
                <a:lnTo>
                  <a:pt x="103793" y="48928"/>
                </a:lnTo>
                <a:lnTo>
                  <a:pt x="137011" y="28305"/>
                </a:lnTo>
                <a:lnTo>
                  <a:pt x="173386" y="12928"/>
                </a:lnTo>
                <a:lnTo>
                  <a:pt x="212396" y="3319"/>
                </a:lnTo>
                <a:lnTo>
                  <a:pt x="253517" y="0"/>
                </a:lnTo>
                <a:lnTo>
                  <a:pt x="2820209" y="0"/>
                </a:lnTo>
                <a:lnTo>
                  <a:pt x="2861330" y="3319"/>
                </a:lnTo>
                <a:lnTo>
                  <a:pt x="2900340" y="12928"/>
                </a:lnTo>
                <a:lnTo>
                  <a:pt x="2936714" y="28305"/>
                </a:lnTo>
                <a:lnTo>
                  <a:pt x="2969933" y="48928"/>
                </a:lnTo>
                <a:lnTo>
                  <a:pt x="2999473" y="74274"/>
                </a:lnTo>
                <a:lnTo>
                  <a:pt x="3024812" y="103823"/>
                </a:lnTo>
                <a:lnTo>
                  <a:pt x="3045429" y="137051"/>
                </a:lnTo>
                <a:lnTo>
                  <a:pt x="3060802" y="173436"/>
                </a:lnTo>
                <a:lnTo>
                  <a:pt x="3070409" y="212456"/>
                </a:lnTo>
                <a:lnTo>
                  <a:pt x="3073727" y="253590"/>
                </a:lnTo>
                <a:lnTo>
                  <a:pt x="3073727" y="2282315"/>
                </a:lnTo>
                <a:lnTo>
                  <a:pt x="3070409" y="2323449"/>
                </a:lnTo>
                <a:lnTo>
                  <a:pt x="3060802" y="2362469"/>
                </a:lnTo>
                <a:lnTo>
                  <a:pt x="3045429" y="2398854"/>
                </a:lnTo>
                <a:lnTo>
                  <a:pt x="3024812" y="2432082"/>
                </a:lnTo>
                <a:lnTo>
                  <a:pt x="2999473" y="2461630"/>
                </a:lnTo>
                <a:lnTo>
                  <a:pt x="2969933" y="2486977"/>
                </a:lnTo>
                <a:lnTo>
                  <a:pt x="2936714" y="2507600"/>
                </a:lnTo>
                <a:lnTo>
                  <a:pt x="2900340" y="2522977"/>
                </a:lnTo>
                <a:lnTo>
                  <a:pt x="2861330" y="2532587"/>
                </a:lnTo>
                <a:lnTo>
                  <a:pt x="2820209" y="2535906"/>
                </a:lnTo>
                <a:lnTo>
                  <a:pt x="253517" y="2535906"/>
                </a:lnTo>
                <a:lnTo>
                  <a:pt x="212396" y="2532587"/>
                </a:lnTo>
                <a:lnTo>
                  <a:pt x="173386" y="2522977"/>
                </a:lnTo>
                <a:lnTo>
                  <a:pt x="137011" y="2507600"/>
                </a:lnTo>
                <a:lnTo>
                  <a:pt x="103793" y="2486977"/>
                </a:lnTo>
                <a:lnTo>
                  <a:pt x="74253" y="2461630"/>
                </a:lnTo>
                <a:lnTo>
                  <a:pt x="48914" y="2432082"/>
                </a:lnTo>
                <a:lnTo>
                  <a:pt x="28297" y="2398854"/>
                </a:lnTo>
                <a:lnTo>
                  <a:pt x="12924" y="2362469"/>
                </a:lnTo>
                <a:lnTo>
                  <a:pt x="3318" y="2323449"/>
                </a:lnTo>
                <a:lnTo>
                  <a:pt x="0" y="2282315"/>
                </a:lnTo>
                <a:lnTo>
                  <a:pt x="0" y="253590"/>
                </a:lnTo>
                <a:close/>
              </a:path>
            </a:pathLst>
          </a:custGeom>
          <a:ln w="28039">
            <a:solidFill>
              <a:srgbClr val="E47026"/>
            </a:solidFill>
          </a:ln>
        </p:spPr>
        <p:txBody>
          <a:bodyPr wrap="square" lIns="0" tIns="0" rIns="0" bIns="0" rtlCol="0">
            <a:noAutofit/>
          </a:bodyPr>
          <a:lstStyle/>
          <a:p>
            <a:endParaRPr/>
          </a:p>
        </p:txBody>
      </p:sp>
      <p:sp>
        <p:nvSpPr>
          <p:cNvPr id="5" name="object 5"/>
          <p:cNvSpPr/>
          <p:nvPr/>
        </p:nvSpPr>
        <p:spPr>
          <a:xfrm>
            <a:off x="3101368" y="5571348"/>
            <a:ext cx="2465042" cy="743663"/>
          </a:xfrm>
          <a:custGeom>
            <a:avLst/>
            <a:gdLst/>
            <a:ahLst/>
            <a:cxnLst/>
            <a:rect l="l" t="t" r="r" b="b"/>
            <a:pathLst>
              <a:path w="2711546" h="842818">
                <a:moveTo>
                  <a:pt x="79724" y="0"/>
                </a:moveTo>
                <a:lnTo>
                  <a:pt x="0" y="45286"/>
                </a:lnTo>
                <a:lnTo>
                  <a:pt x="17561" y="75437"/>
                </a:lnTo>
                <a:lnTo>
                  <a:pt x="35764" y="105158"/>
                </a:lnTo>
                <a:lnTo>
                  <a:pt x="74065" y="163275"/>
                </a:lnTo>
                <a:lnTo>
                  <a:pt x="114833" y="219563"/>
                </a:lnTo>
                <a:lnTo>
                  <a:pt x="158000" y="273947"/>
                </a:lnTo>
                <a:lnTo>
                  <a:pt x="203498" y="326352"/>
                </a:lnTo>
                <a:lnTo>
                  <a:pt x="251259" y="376702"/>
                </a:lnTo>
                <a:lnTo>
                  <a:pt x="301214" y="424922"/>
                </a:lnTo>
                <a:lnTo>
                  <a:pt x="353295" y="470937"/>
                </a:lnTo>
                <a:lnTo>
                  <a:pt x="407434" y="514671"/>
                </a:lnTo>
                <a:lnTo>
                  <a:pt x="463562" y="556050"/>
                </a:lnTo>
                <a:lnTo>
                  <a:pt x="572253" y="626138"/>
                </a:lnTo>
                <a:lnTo>
                  <a:pt x="684445" y="686246"/>
                </a:lnTo>
                <a:lnTo>
                  <a:pt x="799574" y="736471"/>
                </a:lnTo>
                <a:lnTo>
                  <a:pt x="917073" y="776914"/>
                </a:lnTo>
                <a:lnTo>
                  <a:pt x="1036379" y="807671"/>
                </a:lnTo>
                <a:lnTo>
                  <a:pt x="1156926" y="828842"/>
                </a:lnTo>
                <a:lnTo>
                  <a:pt x="1278150" y="840525"/>
                </a:lnTo>
                <a:lnTo>
                  <a:pt x="1399485" y="842818"/>
                </a:lnTo>
                <a:lnTo>
                  <a:pt x="1520367" y="835819"/>
                </a:lnTo>
                <a:lnTo>
                  <a:pt x="1640230" y="819627"/>
                </a:lnTo>
                <a:lnTo>
                  <a:pt x="1758511" y="794341"/>
                </a:lnTo>
                <a:lnTo>
                  <a:pt x="1874643" y="760058"/>
                </a:lnTo>
                <a:lnTo>
                  <a:pt x="1899869" y="750454"/>
                </a:lnTo>
                <a:lnTo>
                  <a:pt x="1427964" y="750454"/>
                </a:lnTo>
                <a:lnTo>
                  <a:pt x="1313267" y="750399"/>
                </a:lnTo>
                <a:lnTo>
                  <a:pt x="1199316" y="741532"/>
                </a:lnTo>
                <a:lnTo>
                  <a:pt x="1086634" y="723995"/>
                </a:lnTo>
                <a:lnTo>
                  <a:pt x="975741" y="697934"/>
                </a:lnTo>
                <a:lnTo>
                  <a:pt x="867156" y="663490"/>
                </a:lnTo>
                <a:lnTo>
                  <a:pt x="761402" y="620808"/>
                </a:lnTo>
                <a:lnTo>
                  <a:pt x="658999" y="570032"/>
                </a:lnTo>
                <a:lnTo>
                  <a:pt x="560466" y="511304"/>
                </a:lnTo>
                <a:lnTo>
                  <a:pt x="466326" y="444769"/>
                </a:lnTo>
                <a:lnTo>
                  <a:pt x="377098" y="370569"/>
                </a:lnTo>
                <a:lnTo>
                  <a:pt x="293303" y="288849"/>
                </a:lnTo>
                <a:lnTo>
                  <a:pt x="215462" y="199752"/>
                </a:lnTo>
                <a:lnTo>
                  <a:pt x="144095" y="103421"/>
                </a:lnTo>
                <a:lnTo>
                  <a:pt x="79724" y="0"/>
                </a:lnTo>
                <a:close/>
              </a:path>
              <a:path w="2711546" h="842818">
                <a:moveTo>
                  <a:pt x="2700082" y="22642"/>
                </a:moveTo>
                <a:lnTo>
                  <a:pt x="2525515" y="98146"/>
                </a:lnTo>
                <a:lnTo>
                  <a:pt x="2578465" y="128226"/>
                </a:lnTo>
                <a:lnTo>
                  <a:pt x="2559376" y="154420"/>
                </a:lnTo>
                <a:lnTo>
                  <a:pt x="2519569" y="205448"/>
                </a:lnTo>
                <a:lnTo>
                  <a:pt x="2477647" y="254611"/>
                </a:lnTo>
                <a:lnTo>
                  <a:pt x="2433677" y="301848"/>
                </a:lnTo>
                <a:lnTo>
                  <a:pt x="2387729" y="347097"/>
                </a:lnTo>
                <a:lnTo>
                  <a:pt x="2339871" y="390297"/>
                </a:lnTo>
                <a:lnTo>
                  <a:pt x="2290170" y="431386"/>
                </a:lnTo>
                <a:lnTo>
                  <a:pt x="2238695" y="470303"/>
                </a:lnTo>
                <a:lnTo>
                  <a:pt x="2185514" y="506986"/>
                </a:lnTo>
                <a:lnTo>
                  <a:pt x="2130695" y="541373"/>
                </a:lnTo>
                <a:lnTo>
                  <a:pt x="1994443" y="613520"/>
                </a:lnTo>
                <a:lnTo>
                  <a:pt x="1883818" y="659680"/>
                </a:lnTo>
                <a:lnTo>
                  <a:pt x="1771336" y="696310"/>
                </a:lnTo>
                <a:lnTo>
                  <a:pt x="1657520" y="723553"/>
                </a:lnTo>
                <a:lnTo>
                  <a:pt x="1542889" y="741553"/>
                </a:lnTo>
                <a:lnTo>
                  <a:pt x="1427964" y="750454"/>
                </a:lnTo>
                <a:lnTo>
                  <a:pt x="1899869" y="750454"/>
                </a:lnTo>
                <a:lnTo>
                  <a:pt x="1988063" y="716877"/>
                </a:lnTo>
                <a:lnTo>
                  <a:pt x="2098205" y="664897"/>
                </a:lnTo>
                <a:lnTo>
                  <a:pt x="2204504" y="604216"/>
                </a:lnTo>
                <a:lnTo>
                  <a:pt x="2306395" y="534932"/>
                </a:lnTo>
                <a:lnTo>
                  <a:pt x="2403313" y="457144"/>
                </a:lnTo>
                <a:lnTo>
                  <a:pt x="2494694" y="370949"/>
                </a:lnTo>
                <a:lnTo>
                  <a:pt x="2579973" y="276448"/>
                </a:lnTo>
                <a:lnTo>
                  <a:pt x="2658584" y="173737"/>
                </a:lnTo>
                <a:lnTo>
                  <a:pt x="2709642" y="173737"/>
                </a:lnTo>
                <a:lnTo>
                  <a:pt x="2700082" y="22642"/>
                </a:lnTo>
                <a:close/>
              </a:path>
              <a:path w="2711546" h="842818">
                <a:moveTo>
                  <a:pt x="2709642" y="173737"/>
                </a:moveTo>
                <a:lnTo>
                  <a:pt x="2658584" y="173737"/>
                </a:lnTo>
                <a:lnTo>
                  <a:pt x="2711546" y="203822"/>
                </a:lnTo>
                <a:lnTo>
                  <a:pt x="2709642" y="173737"/>
                </a:lnTo>
                <a:close/>
              </a:path>
            </a:pathLst>
          </a:custGeom>
          <a:solidFill>
            <a:srgbClr val="E47026"/>
          </a:solidFill>
        </p:spPr>
        <p:txBody>
          <a:bodyPr wrap="square" lIns="0" tIns="0" rIns="0" bIns="0" rtlCol="0">
            <a:noAutofit/>
          </a:bodyPr>
          <a:lstStyle/>
          <a:p>
            <a:endParaRPr/>
          </a:p>
        </p:txBody>
      </p:sp>
      <p:sp>
        <p:nvSpPr>
          <p:cNvPr id="6" name="object 6"/>
          <p:cNvSpPr/>
          <p:nvPr/>
        </p:nvSpPr>
        <p:spPr>
          <a:xfrm>
            <a:off x="1752600" y="3812546"/>
            <a:ext cx="3262503" cy="1737394"/>
          </a:xfrm>
          <a:custGeom>
            <a:avLst/>
            <a:gdLst/>
            <a:ahLst/>
            <a:cxnLst/>
            <a:rect l="l" t="t" r="r" b="b"/>
            <a:pathLst>
              <a:path w="2732180" h="1086816">
                <a:moveTo>
                  <a:pt x="2623540" y="0"/>
                </a:moveTo>
                <a:lnTo>
                  <a:pt x="107147" y="10"/>
                </a:lnTo>
                <a:lnTo>
                  <a:pt x="65379" y="8956"/>
                </a:lnTo>
                <a:lnTo>
                  <a:pt x="31324" y="32324"/>
                </a:lnTo>
                <a:lnTo>
                  <a:pt x="8391" y="66702"/>
                </a:lnTo>
                <a:lnTo>
                  <a:pt x="89" y="107188"/>
                </a:lnTo>
                <a:lnTo>
                  <a:pt x="0" y="979629"/>
                </a:lnTo>
                <a:lnTo>
                  <a:pt x="1169" y="994202"/>
                </a:lnTo>
                <a:lnTo>
                  <a:pt x="15297" y="1033789"/>
                </a:lnTo>
                <a:lnTo>
                  <a:pt x="42706" y="1064524"/>
                </a:lnTo>
                <a:lnTo>
                  <a:pt x="79986" y="1082997"/>
                </a:lnTo>
                <a:lnTo>
                  <a:pt x="108640" y="1086816"/>
                </a:lnTo>
                <a:lnTo>
                  <a:pt x="2625033" y="1086806"/>
                </a:lnTo>
                <a:lnTo>
                  <a:pt x="2666801" y="1077859"/>
                </a:lnTo>
                <a:lnTo>
                  <a:pt x="2700856" y="1054492"/>
                </a:lnTo>
                <a:lnTo>
                  <a:pt x="2723788" y="1020114"/>
                </a:lnTo>
                <a:lnTo>
                  <a:pt x="2732090" y="979629"/>
                </a:lnTo>
                <a:lnTo>
                  <a:pt x="2732180" y="107188"/>
                </a:lnTo>
                <a:lnTo>
                  <a:pt x="2731011" y="92614"/>
                </a:lnTo>
                <a:lnTo>
                  <a:pt x="2716883" y="53027"/>
                </a:lnTo>
                <a:lnTo>
                  <a:pt x="2689475" y="22292"/>
                </a:lnTo>
                <a:lnTo>
                  <a:pt x="2652195" y="3819"/>
                </a:lnTo>
                <a:lnTo>
                  <a:pt x="2623540" y="0"/>
                </a:lnTo>
                <a:close/>
              </a:path>
            </a:pathLst>
          </a:custGeom>
          <a:solidFill>
            <a:srgbClr val="E47026"/>
          </a:solidFill>
        </p:spPr>
        <p:txBody>
          <a:bodyPr wrap="square" lIns="0" tIns="0" rIns="0" bIns="0" rtlCol="0">
            <a:noAutofit/>
          </a:bodyPr>
          <a:lstStyle/>
          <a:p>
            <a:endParaRPr/>
          </a:p>
        </p:txBody>
      </p:sp>
      <p:sp>
        <p:nvSpPr>
          <p:cNvPr id="7" name="object 7"/>
          <p:cNvSpPr/>
          <p:nvPr/>
        </p:nvSpPr>
        <p:spPr>
          <a:xfrm flipH="1" flipV="1">
            <a:off x="4373465" y="5594664"/>
            <a:ext cx="1574596" cy="1346488"/>
          </a:xfrm>
          <a:custGeom>
            <a:avLst/>
            <a:gdLst/>
            <a:ahLst/>
            <a:cxnLst/>
            <a:rect l="l" t="t" r="r" b="b"/>
            <a:pathLst>
              <a:path w="2732201" h="1086816">
                <a:moveTo>
                  <a:pt x="0" y="108681"/>
                </a:moveTo>
                <a:lnTo>
                  <a:pt x="8401" y="66702"/>
                </a:lnTo>
                <a:lnTo>
                  <a:pt x="31334" y="32324"/>
                </a:lnTo>
                <a:lnTo>
                  <a:pt x="65388" y="8956"/>
                </a:lnTo>
                <a:lnTo>
                  <a:pt x="107156" y="10"/>
                </a:lnTo>
                <a:lnTo>
                  <a:pt x="2623550" y="0"/>
                </a:lnTo>
                <a:lnTo>
                  <a:pt x="2638173" y="975"/>
                </a:lnTo>
                <a:lnTo>
                  <a:pt x="2677986" y="14603"/>
                </a:lnTo>
                <a:lnTo>
                  <a:pt x="2709064" y="41630"/>
                </a:lnTo>
                <a:lnTo>
                  <a:pt x="2727998" y="78645"/>
                </a:lnTo>
                <a:lnTo>
                  <a:pt x="2732201" y="978134"/>
                </a:lnTo>
                <a:lnTo>
                  <a:pt x="2731225" y="992762"/>
                </a:lnTo>
                <a:lnTo>
                  <a:pt x="2717601" y="1032586"/>
                </a:lnTo>
                <a:lnTo>
                  <a:pt x="2690582" y="1063673"/>
                </a:lnTo>
                <a:lnTo>
                  <a:pt x="2653578" y="1082613"/>
                </a:lnTo>
                <a:lnTo>
                  <a:pt x="108650" y="1086816"/>
                </a:lnTo>
                <a:lnTo>
                  <a:pt x="94027" y="1085841"/>
                </a:lnTo>
                <a:lnTo>
                  <a:pt x="54214" y="1072213"/>
                </a:lnTo>
                <a:lnTo>
                  <a:pt x="23136" y="1045186"/>
                </a:lnTo>
                <a:lnTo>
                  <a:pt x="4202" y="1008171"/>
                </a:lnTo>
                <a:lnTo>
                  <a:pt x="0" y="108681"/>
                </a:lnTo>
                <a:close/>
              </a:path>
            </a:pathLst>
          </a:custGeom>
          <a:ln w="28041">
            <a:solidFill>
              <a:srgbClr val="FFFFFF"/>
            </a:solidFill>
          </a:ln>
        </p:spPr>
        <p:txBody>
          <a:bodyPr wrap="square" lIns="0" tIns="0" rIns="0" bIns="0" rtlCol="0">
            <a:noAutofit/>
          </a:bodyPr>
          <a:lstStyle/>
          <a:p>
            <a:endParaRPr/>
          </a:p>
        </p:txBody>
      </p:sp>
      <p:sp>
        <p:nvSpPr>
          <p:cNvPr id="8" name="object 8"/>
          <p:cNvSpPr txBox="1"/>
          <p:nvPr/>
        </p:nvSpPr>
        <p:spPr>
          <a:xfrm>
            <a:off x="1066799" y="2009145"/>
            <a:ext cx="3858455" cy="3496197"/>
          </a:xfrm>
          <a:prstGeom prst="rect">
            <a:avLst/>
          </a:prstGeom>
        </p:spPr>
        <p:txBody>
          <a:bodyPr vert="horz" wrap="square" lIns="0" tIns="0" rIns="0" bIns="0" rtlCol="0">
            <a:noAutofit/>
          </a:bodyPr>
          <a:lstStyle/>
          <a:p>
            <a:pPr marL="228509" indent="-217682">
              <a:buFont typeface="Gill Sans MT"/>
              <a:buChar char="•"/>
              <a:tabLst>
                <a:tab pos="228509" algn="l"/>
              </a:tabLst>
            </a:pPr>
            <a:r>
              <a:rPr lang="en-US" sz="2000" spc="4" dirty="0" smtClean="0">
                <a:latin typeface="Calibri"/>
                <a:cs typeface="Calibri"/>
              </a:rPr>
              <a:t>Focus on Strengths</a:t>
            </a:r>
            <a:endParaRPr sz="2000" dirty="0">
              <a:latin typeface="Calibri"/>
              <a:cs typeface="Calibri"/>
            </a:endParaRPr>
          </a:p>
          <a:p>
            <a:pPr marL="228509" indent="-217682">
              <a:spcBef>
                <a:spcPts val="108"/>
              </a:spcBef>
              <a:buFont typeface="Gill Sans MT"/>
              <a:buChar char="•"/>
              <a:tabLst>
                <a:tab pos="228509" algn="l"/>
              </a:tabLst>
            </a:pPr>
            <a:r>
              <a:rPr sz="2000" spc="-242" dirty="0" smtClean="0">
                <a:latin typeface="Calibri"/>
                <a:cs typeface="Calibri"/>
              </a:rPr>
              <a:t>T</a:t>
            </a:r>
            <a:r>
              <a:rPr sz="2000" spc="4" dirty="0" smtClean="0">
                <a:latin typeface="Calibri"/>
                <a:cs typeface="Calibri"/>
              </a:rPr>
              <a:t>argeted</a:t>
            </a:r>
            <a:r>
              <a:rPr lang="en-US" sz="2000" spc="4" dirty="0" smtClean="0">
                <a:latin typeface="Calibri"/>
                <a:cs typeface="Calibri"/>
              </a:rPr>
              <a:t> Review</a:t>
            </a:r>
            <a:endParaRPr sz="2000" dirty="0">
              <a:latin typeface="Calibri"/>
              <a:cs typeface="Calibri"/>
            </a:endParaRPr>
          </a:p>
          <a:p>
            <a:pPr marL="228509" indent="-217682">
              <a:spcBef>
                <a:spcPts val="108"/>
              </a:spcBef>
              <a:buFont typeface="Gill Sans MT"/>
              <a:buChar char="•"/>
              <a:tabLst>
                <a:tab pos="228509" algn="l"/>
              </a:tabLst>
            </a:pPr>
            <a:r>
              <a:rPr sz="2000" spc="-292" dirty="0" smtClean="0">
                <a:latin typeface="Calibri"/>
                <a:cs typeface="Calibri"/>
              </a:rPr>
              <a:t>T</a:t>
            </a:r>
            <a:r>
              <a:rPr sz="2000" spc="9" dirty="0" smtClean="0">
                <a:latin typeface="Calibri"/>
                <a:cs typeface="Calibri"/>
              </a:rPr>
              <a:t>eaming</a:t>
            </a:r>
            <a:endParaRPr lang="en-US" sz="2000" spc="9" dirty="0" smtClean="0">
              <a:latin typeface="Calibri"/>
              <a:cs typeface="Calibri"/>
            </a:endParaRPr>
          </a:p>
          <a:p>
            <a:pPr marL="228509" indent="-217682">
              <a:spcBef>
                <a:spcPts val="108"/>
              </a:spcBef>
              <a:buFont typeface="Gill Sans MT"/>
              <a:buChar char="•"/>
              <a:tabLst>
                <a:tab pos="228509" algn="l"/>
              </a:tabLst>
            </a:pPr>
            <a:r>
              <a:rPr lang="en-US" sz="2000" spc="9" dirty="0" smtClean="0">
                <a:latin typeface="Calibri"/>
                <a:cs typeface="Calibri"/>
              </a:rPr>
              <a:t>Engaging Families</a:t>
            </a:r>
            <a:endParaRPr sz="2000" dirty="0">
              <a:latin typeface="Calibri"/>
              <a:cs typeface="Calibri"/>
            </a:endParaRPr>
          </a:p>
          <a:p>
            <a:pPr marL="228509" indent="-217682">
              <a:spcBef>
                <a:spcPts val="202"/>
              </a:spcBef>
              <a:buFont typeface="Gill Sans MT"/>
              <a:buChar char="•"/>
              <a:tabLst>
                <a:tab pos="228509" algn="l"/>
              </a:tabLst>
            </a:pPr>
            <a:r>
              <a:rPr lang="en-US" sz="2000" spc="9" dirty="0" smtClean="0">
                <a:latin typeface="Calibri"/>
                <a:cs typeface="Calibri"/>
              </a:rPr>
              <a:t>Setting </a:t>
            </a:r>
            <a:r>
              <a:rPr sz="2000" spc="9" dirty="0" smtClean="0">
                <a:latin typeface="Calibri"/>
                <a:cs typeface="Calibri"/>
              </a:rPr>
              <a:t>Goals</a:t>
            </a:r>
            <a:endParaRPr sz="2000" dirty="0">
              <a:latin typeface="Calibri"/>
              <a:cs typeface="Calibri"/>
            </a:endParaRPr>
          </a:p>
          <a:p>
            <a:pPr marL="228509" indent="-217682">
              <a:spcBef>
                <a:spcPts val="108"/>
              </a:spcBef>
              <a:buFont typeface="Gill Sans MT"/>
              <a:buChar char="•"/>
              <a:tabLst>
                <a:tab pos="228509" algn="l"/>
              </a:tabLst>
            </a:pPr>
            <a:r>
              <a:rPr sz="2000" spc="9" dirty="0" smtClean="0">
                <a:latin typeface="Calibri"/>
                <a:cs typeface="Calibri"/>
              </a:rPr>
              <a:t>F</a:t>
            </a:r>
            <a:r>
              <a:rPr sz="2000" spc="45" dirty="0" smtClean="0">
                <a:latin typeface="Calibri"/>
                <a:cs typeface="Calibri"/>
              </a:rPr>
              <a:t>B</a:t>
            </a:r>
            <a:r>
              <a:rPr sz="2000" spc="9" dirty="0" smtClean="0">
                <a:latin typeface="Calibri"/>
                <a:cs typeface="Calibri"/>
              </a:rPr>
              <a:t>A</a:t>
            </a:r>
            <a:endParaRPr sz="2000" dirty="0">
              <a:latin typeface="Calibri"/>
              <a:cs typeface="Calibri"/>
            </a:endParaRPr>
          </a:p>
          <a:p>
            <a:pPr>
              <a:lnSpc>
                <a:spcPts val="494"/>
              </a:lnSpc>
              <a:spcBef>
                <a:spcPts val="35"/>
              </a:spcBef>
            </a:pPr>
            <a:endParaRPr sz="500" dirty="0">
              <a:latin typeface="Calibri"/>
              <a:cs typeface="Calibri"/>
            </a:endParaRPr>
          </a:p>
          <a:p>
            <a:pPr>
              <a:lnSpc>
                <a:spcPts val="897"/>
              </a:lnSpc>
            </a:pPr>
            <a:endParaRPr sz="900" dirty="0">
              <a:latin typeface="Calibri"/>
              <a:cs typeface="Calibri"/>
            </a:endParaRPr>
          </a:p>
          <a:p>
            <a:pPr marL="937971"/>
            <a:r>
              <a:rPr lang="en-US" sz="5500" dirty="0" smtClean="0">
                <a:solidFill>
                  <a:srgbClr val="FFFFFF"/>
                </a:solidFill>
                <a:latin typeface="Calibri"/>
                <a:cs typeface="Calibri"/>
              </a:rPr>
              <a:t> </a:t>
            </a:r>
            <a:r>
              <a:rPr sz="5500" dirty="0" smtClean="0">
                <a:solidFill>
                  <a:srgbClr val="FFFFFF"/>
                </a:solidFill>
                <a:latin typeface="Calibri"/>
                <a:cs typeface="Calibri"/>
              </a:rPr>
              <a:t>D</a:t>
            </a:r>
            <a:r>
              <a:rPr sz="5500" spc="-224" dirty="0" smtClean="0">
                <a:solidFill>
                  <a:srgbClr val="FFFFFF"/>
                </a:solidFill>
                <a:latin typeface="Calibri"/>
                <a:cs typeface="Calibri"/>
              </a:rPr>
              <a:t>a</a:t>
            </a:r>
            <a:r>
              <a:rPr sz="5500" dirty="0" smtClean="0">
                <a:solidFill>
                  <a:srgbClr val="FFFFFF"/>
                </a:solidFill>
                <a:latin typeface="Calibri"/>
                <a:cs typeface="Calibri"/>
              </a:rPr>
              <a:t>y</a:t>
            </a:r>
            <a:r>
              <a:rPr sz="5500" spc="4" dirty="0" smtClean="0">
                <a:solidFill>
                  <a:srgbClr val="FFFFFF"/>
                </a:solidFill>
                <a:latin typeface="Calibri"/>
                <a:cs typeface="Calibri"/>
              </a:rPr>
              <a:t> </a:t>
            </a:r>
            <a:r>
              <a:rPr sz="5500" dirty="0" smtClean="0">
                <a:solidFill>
                  <a:srgbClr val="FFFFFF"/>
                </a:solidFill>
                <a:latin typeface="Calibri"/>
                <a:cs typeface="Calibri"/>
              </a:rPr>
              <a:t>1</a:t>
            </a:r>
            <a:r>
              <a:rPr lang="en-US" sz="5500" dirty="0" smtClean="0">
                <a:solidFill>
                  <a:srgbClr val="FFFFFF"/>
                </a:solidFill>
                <a:latin typeface="Calibri"/>
                <a:cs typeface="Calibri"/>
              </a:rPr>
              <a:t> &amp; 2</a:t>
            </a:r>
            <a:endParaRPr sz="5500" dirty="0">
              <a:latin typeface="Calibri"/>
              <a:cs typeface="Calibri"/>
            </a:endParaRPr>
          </a:p>
        </p:txBody>
      </p:sp>
      <p:sp>
        <p:nvSpPr>
          <p:cNvPr id="9" name="object 9"/>
          <p:cNvSpPr/>
          <p:nvPr/>
        </p:nvSpPr>
        <p:spPr>
          <a:xfrm>
            <a:off x="5391277" y="3037978"/>
            <a:ext cx="3066923" cy="1907230"/>
          </a:xfrm>
          <a:custGeom>
            <a:avLst/>
            <a:gdLst/>
            <a:ahLst/>
            <a:cxnLst/>
            <a:rect l="l" t="t" r="r" b="b"/>
            <a:pathLst>
              <a:path w="3073727" h="2535906">
                <a:moveTo>
                  <a:pt x="0" y="253590"/>
                </a:moveTo>
                <a:lnTo>
                  <a:pt x="3318" y="212456"/>
                </a:lnTo>
                <a:lnTo>
                  <a:pt x="12924" y="173436"/>
                </a:lnTo>
                <a:lnTo>
                  <a:pt x="28297" y="137051"/>
                </a:lnTo>
                <a:lnTo>
                  <a:pt x="48914" y="103823"/>
                </a:lnTo>
                <a:lnTo>
                  <a:pt x="74253" y="74274"/>
                </a:lnTo>
                <a:lnTo>
                  <a:pt x="103793" y="48928"/>
                </a:lnTo>
                <a:lnTo>
                  <a:pt x="137011" y="28305"/>
                </a:lnTo>
                <a:lnTo>
                  <a:pt x="173386" y="12928"/>
                </a:lnTo>
                <a:lnTo>
                  <a:pt x="212395" y="3319"/>
                </a:lnTo>
                <a:lnTo>
                  <a:pt x="253517" y="0"/>
                </a:lnTo>
                <a:lnTo>
                  <a:pt x="2820209" y="0"/>
                </a:lnTo>
                <a:lnTo>
                  <a:pt x="2861330" y="3319"/>
                </a:lnTo>
                <a:lnTo>
                  <a:pt x="2900340" y="12928"/>
                </a:lnTo>
                <a:lnTo>
                  <a:pt x="2936714" y="28305"/>
                </a:lnTo>
                <a:lnTo>
                  <a:pt x="2969933" y="48928"/>
                </a:lnTo>
                <a:lnTo>
                  <a:pt x="2999473" y="74274"/>
                </a:lnTo>
                <a:lnTo>
                  <a:pt x="3024812" y="103823"/>
                </a:lnTo>
                <a:lnTo>
                  <a:pt x="3045429" y="137051"/>
                </a:lnTo>
                <a:lnTo>
                  <a:pt x="3060802" y="173436"/>
                </a:lnTo>
                <a:lnTo>
                  <a:pt x="3070408" y="212456"/>
                </a:lnTo>
                <a:lnTo>
                  <a:pt x="3073727" y="253590"/>
                </a:lnTo>
                <a:lnTo>
                  <a:pt x="3073727" y="2282315"/>
                </a:lnTo>
                <a:lnTo>
                  <a:pt x="3070408" y="2323449"/>
                </a:lnTo>
                <a:lnTo>
                  <a:pt x="3060802" y="2362469"/>
                </a:lnTo>
                <a:lnTo>
                  <a:pt x="3045429" y="2398854"/>
                </a:lnTo>
                <a:lnTo>
                  <a:pt x="3024812" y="2432082"/>
                </a:lnTo>
                <a:lnTo>
                  <a:pt x="2999473" y="2461630"/>
                </a:lnTo>
                <a:lnTo>
                  <a:pt x="2969933" y="2486977"/>
                </a:lnTo>
                <a:lnTo>
                  <a:pt x="2936714" y="2507600"/>
                </a:lnTo>
                <a:lnTo>
                  <a:pt x="2900340" y="2522977"/>
                </a:lnTo>
                <a:lnTo>
                  <a:pt x="2861330" y="2532586"/>
                </a:lnTo>
                <a:lnTo>
                  <a:pt x="2820209" y="2535906"/>
                </a:lnTo>
                <a:lnTo>
                  <a:pt x="253517" y="2535906"/>
                </a:lnTo>
                <a:lnTo>
                  <a:pt x="212395" y="2532586"/>
                </a:lnTo>
                <a:lnTo>
                  <a:pt x="173386" y="2522977"/>
                </a:lnTo>
                <a:lnTo>
                  <a:pt x="137011" y="2507600"/>
                </a:lnTo>
                <a:lnTo>
                  <a:pt x="103793" y="2486977"/>
                </a:lnTo>
                <a:lnTo>
                  <a:pt x="74253" y="2461630"/>
                </a:lnTo>
                <a:lnTo>
                  <a:pt x="48914" y="2432082"/>
                </a:lnTo>
                <a:lnTo>
                  <a:pt x="28297" y="2398854"/>
                </a:lnTo>
                <a:lnTo>
                  <a:pt x="12924" y="2362469"/>
                </a:lnTo>
                <a:lnTo>
                  <a:pt x="3318" y="2323449"/>
                </a:lnTo>
                <a:lnTo>
                  <a:pt x="0" y="2282315"/>
                </a:lnTo>
                <a:lnTo>
                  <a:pt x="0" y="253590"/>
                </a:lnTo>
                <a:close/>
              </a:path>
            </a:pathLst>
          </a:custGeom>
          <a:ln w="28039">
            <a:solidFill>
              <a:srgbClr val="D5D23F"/>
            </a:solidFill>
          </a:ln>
        </p:spPr>
        <p:txBody>
          <a:bodyPr wrap="square" lIns="0" tIns="0" rIns="0" bIns="0" rtlCol="0">
            <a:noAutofit/>
          </a:bodyPr>
          <a:lstStyle/>
          <a:p>
            <a:endParaRPr/>
          </a:p>
        </p:txBody>
      </p:sp>
      <p:sp>
        <p:nvSpPr>
          <p:cNvPr id="10" name="object 10"/>
          <p:cNvSpPr/>
          <p:nvPr/>
        </p:nvSpPr>
        <p:spPr>
          <a:xfrm>
            <a:off x="4925256" y="1529076"/>
            <a:ext cx="3903149" cy="1597670"/>
          </a:xfrm>
          <a:custGeom>
            <a:avLst/>
            <a:gdLst/>
            <a:ahLst/>
            <a:cxnLst/>
            <a:rect l="l" t="t" r="r" b="b"/>
            <a:pathLst>
              <a:path w="2732180" h="1086816">
                <a:moveTo>
                  <a:pt x="2623540" y="0"/>
                </a:moveTo>
                <a:lnTo>
                  <a:pt x="107147" y="10"/>
                </a:lnTo>
                <a:lnTo>
                  <a:pt x="65379" y="8956"/>
                </a:lnTo>
                <a:lnTo>
                  <a:pt x="31324" y="32324"/>
                </a:lnTo>
                <a:lnTo>
                  <a:pt x="8391" y="66702"/>
                </a:lnTo>
                <a:lnTo>
                  <a:pt x="89" y="107188"/>
                </a:lnTo>
                <a:lnTo>
                  <a:pt x="0" y="979629"/>
                </a:lnTo>
                <a:lnTo>
                  <a:pt x="1169" y="994202"/>
                </a:lnTo>
                <a:lnTo>
                  <a:pt x="15297" y="1033789"/>
                </a:lnTo>
                <a:lnTo>
                  <a:pt x="42706" y="1064524"/>
                </a:lnTo>
                <a:lnTo>
                  <a:pt x="79986" y="1082997"/>
                </a:lnTo>
                <a:lnTo>
                  <a:pt x="108640" y="1086816"/>
                </a:lnTo>
                <a:lnTo>
                  <a:pt x="2625033" y="1086806"/>
                </a:lnTo>
                <a:lnTo>
                  <a:pt x="2666801" y="1077859"/>
                </a:lnTo>
                <a:lnTo>
                  <a:pt x="2700856" y="1054492"/>
                </a:lnTo>
                <a:lnTo>
                  <a:pt x="2723788" y="1020114"/>
                </a:lnTo>
                <a:lnTo>
                  <a:pt x="2732090" y="979629"/>
                </a:lnTo>
                <a:lnTo>
                  <a:pt x="2732180" y="107188"/>
                </a:lnTo>
                <a:lnTo>
                  <a:pt x="2731011" y="92614"/>
                </a:lnTo>
                <a:lnTo>
                  <a:pt x="2716883" y="53027"/>
                </a:lnTo>
                <a:lnTo>
                  <a:pt x="2689475" y="22292"/>
                </a:lnTo>
                <a:lnTo>
                  <a:pt x="2652195" y="3819"/>
                </a:lnTo>
                <a:lnTo>
                  <a:pt x="2623540" y="0"/>
                </a:lnTo>
                <a:close/>
              </a:path>
            </a:pathLst>
          </a:custGeom>
          <a:solidFill>
            <a:srgbClr val="D5D23F"/>
          </a:solidFill>
        </p:spPr>
        <p:txBody>
          <a:bodyPr wrap="square" lIns="0" tIns="0" rIns="0" bIns="0" rtlCol="0">
            <a:noAutofit/>
          </a:bodyPr>
          <a:lstStyle/>
          <a:p>
            <a:endParaRPr/>
          </a:p>
        </p:txBody>
      </p:sp>
      <p:sp>
        <p:nvSpPr>
          <p:cNvPr id="11" name="object 11"/>
          <p:cNvSpPr/>
          <p:nvPr/>
        </p:nvSpPr>
        <p:spPr>
          <a:xfrm>
            <a:off x="5391276" y="2130565"/>
            <a:ext cx="3066923" cy="1226535"/>
          </a:xfrm>
          <a:custGeom>
            <a:avLst/>
            <a:gdLst/>
            <a:ahLst/>
            <a:cxnLst/>
            <a:rect l="l" t="t" r="r" b="b"/>
            <a:pathLst>
              <a:path w="2732200" h="1086816">
                <a:moveTo>
                  <a:pt x="0" y="108681"/>
                </a:moveTo>
                <a:lnTo>
                  <a:pt x="8401" y="66702"/>
                </a:lnTo>
                <a:lnTo>
                  <a:pt x="31334" y="32324"/>
                </a:lnTo>
                <a:lnTo>
                  <a:pt x="65389" y="8956"/>
                </a:lnTo>
                <a:lnTo>
                  <a:pt x="107156" y="10"/>
                </a:lnTo>
                <a:lnTo>
                  <a:pt x="2623549" y="0"/>
                </a:lnTo>
                <a:lnTo>
                  <a:pt x="2638172" y="975"/>
                </a:lnTo>
                <a:lnTo>
                  <a:pt x="2677986" y="14603"/>
                </a:lnTo>
                <a:lnTo>
                  <a:pt x="2709064" y="41630"/>
                </a:lnTo>
                <a:lnTo>
                  <a:pt x="2727998" y="78645"/>
                </a:lnTo>
                <a:lnTo>
                  <a:pt x="2732200" y="978134"/>
                </a:lnTo>
                <a:lnTo>
                  <a:pt x="2731225" y="992762"/>
                </a:lnTo>
                <a:lnTo>
                  <a:pt x="2717601" y="1032586"/>
                </a:lnTo>
                <a:lnTo>
                  <a:pt x="2690582" y="1063673"/>
                </a:lnTo>
                <a:lnTo>
                  <a:pt x="2653577" y="1082612"/>
                </a:lnTo>
                <a:lnTo>
                  <a:pt x="108650" y="1086816"/>
                </a:lnTo>
                <a:lnTo>
                  <a:pt x="94027" y="1085840"/>
                </a:lnTo>
                <a:lnTo>
                  <a:pt x="54214" y="1072212"/>
                </a:lnTo>
                <a:lnTo>
                  <a:pt x="23136" y="1045186"/>
                </a:lnTo>
                <a:lnTo>
                  <a:pt x="4202" y="1008171"/>
                </a:lnTo>
                <a:lnTo>
                  <a:pt x="0" y="108681"/>
                </a:lnTo>
                <a:close/>
              </a:path>
            </a:pathLst>
          </a:custGeom>
          <a:ln w="28041">
            <a:solidFill>
              <a:srgbClr val="FFFFFF"/>
            </a:solidFill>
          </a:ln>
        </p:spPr>
        <p:txBody>
          <a:bodyPr wrap="square" lIns="0" tIns="0" rIns="0" bIns="0" rtlCol="0">
            <a:noAutofit/>
          </a:bodyPr>
          <a:lstStyle/>
          <a:p>
            <a:endParaRPr/>
          </a:p>
        </p:txBody>
      </p:sp>
      <p:sp>
        <p:nvSpPr>
          <p:cNvPr id="12" name="object 12"/>
          <p:cNvSpPr txBox="1"/>
          <p:nvPr/>
        </p:nvSpPr>
        <p:spPr>
          <a:xfrm>
            <a:off x="4005014" y="2199843"/>
            <a:ext cx="4439932" cy="3057957"/>
          </a:xfrm>
          <a:prstGeom prst="rect">
            <a:avLst/>
          </a:prstGeom>
        </p:spPr>
        <p:txBody>
          <a:bodyPr vert="horz" wrap="square" lIns="0" tIns="0" rIns="0" bIns="0" rtlCol="0">
            <a:noAutofit/>
          </a:bodyPr>
          <a:lstStyle/>
          <a:p>
            <a:pPr marL="937971" algn="ctr"/>
            <a:r>
              <a:rPr sz="5500" dirty="0" smtClean="0">
                <a:latin typeface="Calibri"/>
                <a:cs typeface="Calibri"/>
              </a:rPr>
              <a:t>D</a:t>
            </a:r>
            <a:r>
              <a:rPr sz="5500" spc="-224" dirty="0" smtClean="0">
                <a:latin typeface="Calibri"/>
                <a:cs typeface="Calibri"/>
              </a:rPr>
              <a:t>a</a:t>
            </a:r>
            <a:r>
              <a:rPr sz="5500" dirty="0" smtClean="0">
                <a:latin typeface="Calibri"/>
                <a:cs typeface="Calibri"/>
              </a:rPr>
              <a:t>y</a:t>
            </a:r>
            <a:r>
              <a:rPr sz="5500" spc="4" dirty="0" smtClean="0">
                <a:latin typeface="Calibri"/>
                <a:cs typeface="Calibri"/>
              </a:rPr>
              <a:t> </a:t>
            </a:r>
            <a:r>
              <a:rPr lang="en-US" sz="5500" dirty="0" smtClean="0">
                <a:latin typeface="Calibri"/>
                <a:cs typeface="Calibri"/>
              </a:rPr>
              <a:t>3 &amp; 4</a:t>
            </a:r>
            <a:endParaRPr sz="5500" dirty="0">
              <a:latin typeface="Calibri"/>
              <a:cs typeface="Calibri"/>
            </a:endParaRPr>
          </a:p>
          <a:p>
            <a:pPr>
              <a:lnSpc>
                <a:spcPts val="1256"/>
              </a:lnSpc>
              <a:spcBef>
                <a:spcPts val="84"/>
              </a:spcBef>
            </a:pPr>
            <a:endParaRPr sz="1300" dirty="0">
              <a:latin typeface="Calibri"/>
              <a:cs typeface="Calibri"/>
            </a:endParaRPr>
          </a:p>
          <a:p>
            <a:pPr marL="2057309" lvl="4" indent="-217682">
              <a:buFont typeface="Gill Sans MT"/>
              <a:buChar char="•"/>
              <a:tabLst>
                <a:tab pos="228509" algn="l"/>
              </a:tabLst>
            </a:pPr>
            <a:r>
              <a:rPr lang="en-US" sz="2000" spc="4" dirty="0" smtClean="0">
                <a:latin typeface="Calibri"/>
                <a:cs typeface="Calibri"/>
              </a:rPr>
              <a:t>BSP</a:t>
            </a:r>
            <a:r>
              <a:rPr sz="2000" spc="4" dirty="0" smtClean="0">
                <a:latin typeface="Calibri"/>
                <a:cs typeface="Calibri"/>
              </a:rPr>
              <a:t> Inte</a:t>
            </a:r>
            <a:r>
              <a:rPr sz="2000" spc="63" dirty="0" smtClean="0">
                <a:latin typeface="Calibri"/>
                <a:cs typeface="Calibri"/>
              </a:rPr>
              <a:t>r</a:t>
            </a:r>
            <a:r>
              <a:rPr sz="2000" spc="-36" dirty="0" smtClean="0">
                <a:latin typeface="Calibri"/>
                <a:cs typeface="Calibri"/>
              </a:rPr>
              <a:t>v</a:t>
            </a:r>
            <a:r>
              <a:rPr sz="2000" spc="4" dirty="0" smtClean="0">
                <a:latin typeface="Calibri"/>
                <a:cs typeface="Calibri"/>
              </a:rPr>
              <a:t>ent</a:t>
            </a:r>
            <a:r>
              <a:rPr sz="2000" dirty="0" smtClean="0">
                <a:latin typeface="Calibri"/>
                <a:cs typeface="Calibri"/>
              </a:rPr>
              <a:t>i</a:t>
            </a:r>
            <a:r>
              <a:rPr sz="2000" spc="9" dirty="0" smtClean="0">
                <a:latin typeface="Calibri"/>
                <a:cs typeface="Calibri"/>
              </a:rPr>
              <a:t>ons</a:t>
            </a:r>
            <a:endParaRPr sz="2000" dirty="0">
              <a:latin typeface="Calibri"/>
              <a:cs typeface="Calibri"/>
            </a:endParaRPr>
          </a:p>
          <a:p>
            <a:pPr marL="2057309" lvl="4" indent="-217682">
              <a:spcBef>
                <a:spcPts val="108"/>
              </a:spcBef>
              <a:buFont typeface="Gill Sans MT"/>
              <a:buChar char="•"/>
              <a:tabLst>
                <a:tab pos="228509" algn="l"/>
              </a:tabLst>
            </a:pPr>
            <a:r>
              <a:rPr sz="2000" spc="4" dirty="0" smtClean="0">
                <a:latin typeface="Calibri"/>
                <a:cs typeface="Calibri"/>
              </a:rPr>
              <a:t>Evaluat</a:t>
            </a:r>
            <a:r>
              <a:rPr sz="2000" dirty="0" smtClean="0">
                <a:latin typeface="Calibri"/>
                <a:cs typeface="Calibri"/>
              </a:rPr>
              <a:t>i</a:t>
            </a:r>
            <a:r>
              <a:rPr sz="2000" spc="9" dirty="0" smtClean="0">
                <a:latin typeface="Calibri"/>
                <a:cs typeface="Calibri"/>
              </a:rPr>
              <a:t>on</a:t>
            </a:r>
            <a:endParaRPr lang="en-US" sz="2000" spc="9" dirty="0" smtClean="0">
              <a:latin typeface="Calibri"/>
              <a:cs typeface="Calibri"/>
            </a:endParaRPr>
          </a:p>
          <a:p>
            <a:pPr marL="2057309" lvl="4" indent="-217682">
              <a:spcBef>
                <a:spcPts val="108"/>
              </a:spcBef>
              <a:buFont typeface="Gill Sans MT"/>
              <a:buChar char="•"/>
              <a:tabLst>
                <a:tab pos="228509" algn="l"/>
              </a:tabLst>
            </a:pPr>
            <a:r>
              <a:rPr lang="en-US" sz="2000" spc="9" dirty="0" smtClean="0">
                <a:latin typeface="Calibri"/>
                <a:cs typeface="Calibri"/>
              </a:rPr>
              <a:t>Crisis Plan</a:t>
            </a:r>
            <a:endParaRPr sz="2000" dirty="0">
              <a:latin typeface="Calibri"/>
              <a:cs typeface="Calibri"/>
            </a:endParaRPr>
          </a:p>
          <a:p>
            <a:pPr marL="2057309" lvl="4" indent="-217682">
              <a:spcBef>
                <a:spcPts val="108"/>
              </a:spcBef>
              <a:buFont typeface="Gill Sans MT"/>
              <a:buChar char="•"/>
              <a:tabLst>
                <a:tab pos="228509" algn="l"/>
              </a:tabLst>
            </a:pPr>
            <a:r>
              <a:rPr sz="2000" spc="4" dirty="0" smtClean="0">
                <a:latin typeface="Calibri"/>
                <a:cs typeface="Calibri"/>
              </a:rPr>
              <a:t>Roll </a:t>
            </a:r>
            <a:r>
              <a:rPr lang="en-US" sz="2000" spc="9" dirty="0">
                <a:latin typeface="Calibri"/>
                <a:cs typeface="Calibri"/>
              </a:rPr>
              <a:t>O</a:t>
            </a:r>
            <a:r>
              <a:rPr sz="2000" spc="9" dirty="0" smtClean="0">
                <a:latin typeface="Calibri"/>
                <a:cs typeface="Calibri"/>
              </a:rPr>
              <a:t>ut</a:t>
            </a:r>
            <a:r>
              <a:rPr lang="en-US" sz="2000" spc="9" dirty="0" smtClean="0">
                <a:latin typeface="Calibri"/>
                <a:cs typeface="Calibri"/>
              </a:rPr>
              <a:t> Plan</a:t>
            </a:r>
            <a:endParaRPr sz="2000" dirty="0">
              <a:latin typeface="Calibri"/>
              <a:cs typeface="Calibri"/>
            </a:endParaRPr>
          </a:p>
          <a:p>
            <a:pPr marL="2057309" lvl="4" indent="-217682">
              <a:spcBef>
                <a:spcPts val="202"/>
              </a:spcBef>
              <a:buFont typeface="Gill Sans MT"/>
              <a:buChar char="•"/>
              <a:tabLst>
                <a:tab pos="228509" algn="l"/>
              </a:tabLst>
            </a:pPr>
            <a:r>
              <a:rPr sz="2000" spc="-22" dirty="0" smtClean="0">
                <a:latin typeface="Calibri"/>
                <a:cs typeface="Calibri"/>
              </a:rPr>
              <a:t>F</a:t>
            </a:r>
            <a:r>
              <a:rPr sz="2000" spc="4" dirty="0" smtClean="0">
                <a:latin typeface="Calibri"/>
                <a:cs typeface="Calibri"/>
              </a:rPr>
              <a:t>oll</a:t>
            </a:r>
            <a:r>
              <a:rPr sz="2000" spc="-13" dirty="0" smtClean="0">
                <a:latin typeface="Calibri"/>
                <a:cs typeface="Calibri"/>
              </a:rPr>
              <a:t>o</a:t>
            </a:r>
            <a:r>
              <a:rPr sz="2000" spc="13" dirty="0" smtClean="0">
                <a:latin typeface="Calibri"/>
                <a:cs typeface="Calibri"/>
              </a:rPr>
              <a:t>w</a:t>
            </a:r>
            <a:r>
              <a:rPr sz="2000" spc="4" dirty="0" smtClean="0">
                <a:latin typeface="Calibri"/>
                <a:cs typeface="Calibri"/>
              </a:rPr>
              <a:t> </a:t>
            </a:r>
            <a:r>
              <a:rPr sz="2000" spc="9" dirty="0" smtClean="0">
                <a:latin typeface="Calibri"/>
                <a:cs typeface="Calibri"/>
              </a:rPr>
              <a:t>Up</a:t>
            </a:r>
            <a:endParaRPr sz="2000" dirty="0">
              <a:latin typeface="Calibri"/>
              <a:cs typeface="Calibri"/>
            </a:endParaRPr>
          </a:p>
        </p:txBody>
      </p:sp>
      <p:sp>
        <p:nvSpPr>
          <p:cNvPr id="13" name="object 13"/>
          <p:cNvSpPr txBox="1"/>
          <p:nvPr/>
        </p:nvSpPr>
        <p:spPr>
          <a:xfrm>
            <a:off x="7694065" y="5729439"/>
            <a:ext cx="1134341" cy="756957"/>
          </a:xfrm>
          <a:prstGeom prst="rect">
            <a:avLst/>
          </a:prstGeom>
        </p:spPr>
        <p:txBody>
          <a:bodyPr vert="horz" wrap="square" lIns="0" tIns="0" rIns="0" bIns="0" rtlCol="0">
            <a:noAutofit/>
          </a:bodyPr>
          <a:lstStyle/>
          <a:p>
            <a:pPr marL="11397" marR="11397" indent="645639" algn="r">
              <a:lnSpc>
                <a:spcPct val="102099"/>
              </a:lnSpc>
            </a:pPr>
            <a:r>
              <a:rPr sz="1200" spc="-130" dirty="0" smtClean="0">
                <a:solidFill>
                  <a:srgbClr val="FFFFFF"/>
                </a:solidFill>
                <a:latin typeface="Times New Roman"/>
                <a:cs typeface="Times New Roman"/>
              </a:rPr>
              <a:t>C</a:t>
            </a:r>
            <a:r>
              <a:rPr sz="1200" spc="85" dirty="0" smtClean="0">
                <a:solidFill>
                  <a:srgbClr val="FFFFFF"/>
                </a:solidFill>
                <a:latin typeface="Times New Roman"/>
                <a:cs typeface="Times New Roman"/>
              </a:rPr>
              <a:t>enter</a:t>
            </a:r>
            <a:r>
              <a:rPr sz="1200" spc="54" dirty="0" smtClean="0">
                <a:solidFill>
                  <a:srgbClr val="FFFFFF"/>
                </a:solidFill>
                <a:latin typeface="Times New Roman"/>
                <a:cs typeface="Times New Roman"/>
              </a:rPr>
              <a:t> </a:t>
            </a:r>
            <a:r>
              <a:rPr sz="1200" spc="90" dirty="0" smtClean="0">
                <a:solidFill>
                  <a:srgbClr val="FFFFFF"/>
                </a:solidFill>
                <a:latin typeface="Times New Roman"/>
                <a:cs typeface="Times New Roman"/>
              </a:rPr>
              <a:t>on</a:t>
            </a:r>
            <a:r>
              <a:rPr sz="1200" spc="-18" dirty="0" smtClean="0">
                <a:solidFill>
                  <a:srgbClr val="FFFFFF"/>
                </a:solidFill>
                <a:latin typeface="Times New Roman"/>
                <a:cs typeface="Times New Roman"/>
              </a:rPr>
              <a:t> </a:t>
            </a:r>
            <a:r>
              <a:rPr sz="1200" spc="13" dirty="0" smtClean="0">
                <a:solidFill>
                  <a:srgbClr val="FFFFFF"/>
                </a:solidFill>
                <a:latin typeface="Times New Roman"/>
                <a:cs typeface="Times New Roman"/>
              </a:rPr>
              <a:t>Disability</a:t>
            </a:r>
            <a:r>
              <a:rPr sz="1200" spc="9" dirty="0" smtClean="0">
                <a:solidFill>
                  <a:srgbClr val="FFFFFF"/>
                </a:solidFill>
                <a:latin typeface="Times New Roman"/>
                <a:cs typeface="Times New Roman"/>
              </a:rPr>
              <a:t> </a:t>
            </a:r>
            <a:r>
              <a:rPr sz="1200" spc="90" dirty="0" smtClean="0">
                <a:solidFill>
                  <a:srgbClr val="FFFFFF"/>
                </a:solidFill>
                <a:latin typeface="Times New Roman"/>
                <a:cs typeface="Times New Roman"/>
              </a:rPr>
              <a:t>and</a:t>
            </a:r>
            <a:r>
              <a:rPr sz="1200" spc="-18" dirty="0" smtClean="0">
                <a:solidFill>
                  <a:srgbClr val="FFFFFF"/>
                </a:solidFill>
                <a:latin typeface="Times New Roman"/>
                <a:cs typeface="Times New Roman"/>
              </a:rPr>
              <a:t> </a:t>
            </a:r>
            <a:r>
              <a:rPr sz="1200" spc="-130" dirty="0" smtClean="0">
                <a:solidFill>
                  <a:srgbClr val="FFFFFF"/>
                </a:solidFill>
                <a:latin typeface="Times New Roman"/>
                <a:cs typeface="Times New Roman"/>
              </a:rPr>
              <a:t>C</a:t>
            </a:r>
            <a:r>
              <a:rPr sz="1200" spc="81" dirty="0" smtClean="0">
                <a:solidFill>
                  <a:srgbClr val="FFFFFF"/>
                </a:solidFill>
                <a:latin typeface="Times New Roman"/>
                <a:cs typeface="Times New Roman"/>
              </a:rPr>
              <a:t>ommunity</a:t>
            </a:r>
            <a:endParaRPr sz="1200" dirty="0">
              <a:latin typeface="Times New Roman"/>
              <a:cs typeface="Times New Roman"/>
            </a:endParaRPr>
          </a:p>
          <a:p>
            <a:pPr marR="11397" algn="r">
              <a:spcBef>
                <a:spcPts val="27"/>
              </a:spcBef>
            </a:pPr>
            <a:r>
              <a:rPr sz="1200" spc="27" dirty="0" smtClean="0">
                <a:solidFill>
                  <a:srgbClr val="FFFFFF"/>
                </a:solidFill>
                <a:latin typeface="Times New Roman"/>
                <a:cs typeface="Times New Roman"/>
              </a:rPr>
              <a:t>Inclusion</a:t>
            </a:r>
            <a:endParaRPr sz="1200" dirty="0">
              <a:latin typeface="Times New Roman"/>
              <a:cs typeface="Times New Roman"/>
            </a:endParaRPr>
          </a:p>
        </p:txBody>
      </p:sp>
    </p:spTree>
    <p:extLst>
      <p:ext uri="{BB962C8B-B14F-4D97-AF65-F5344CB8AC3E}">
        <p14:creationId xmlns:p14="http://schemas.microsoft.com/office/powerpoint/2010/main" val="1286716338"/>
      </p:ext>
    </p:extLst>
  </p:cSld>
  <p:clrMapOvr>
    <a:masterClrMapping/>
  </p:clrMapOvr>
  <p:transition xmlns:p14="http://schemas.microsoft.com/office/powerpoint/2010/main" spd="slow"/>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994687175"/>
              </p:ext>
            </p:extLst>
          </p:nvPr>
        </p:nvGraphicFramePr>
        <p:xfrm>
          <a:off x="-228600" y="0"/>
          <a:ext cx="8077200" cy="6400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4034" name="TextBox 4"/>
          <p:cNvSpPr txBox="1">
            <a:spLocks noChangeArrowheads="1"/>
          </p:cNvSpPr>
          <p:nvPr/>
        </p:nvSpPr>
        <p:spPr bwMode="auto">
          <a:xfrm>
            <a:off x="7391400" y="3295471"/>
            <a:ext cx="178752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latin typeface="Calibri"/>
                <a:cs typeface="Calibri"/>
              </a:rPr>
              <a:t>Adapted from: Dunlap et al. (2010)</a:t>
            </a:r>
            <a:r>
              <a:rPr lang="en-US" sz="1800" i="1" dirty="0">
                <a:latin typeface="Calibri"/>
                <a:cs typeface="Calibri"/>
              </a:rPr>
              <a:t>. Prevent, Teach, Reinforce</a:t>
            </a:r>
          </a:p>
        </p:txBody>
      </p:sp>
      <p:sp>
        <p:nvSpPr>
          <p:cNvPr id="7" name="TextBox 6"/>
          <p:cNvSpPr txBox="1"/>
          <p:nvPr/>
        </p:nvSpPr>
        <p:spPr>
          <a:xfrm rot="10800000" flipH="1" flipV="1">
            <a:off x="2286001" y="2286000"/>
            <a:ext cx="2938463" cy="2308324"/>
          </a:xfrm>
          <a:prstGeom prst="rect">
            <a:avLst/>
          </a:prstGeom>
          <a:noFill/>
        </p:spPr>
        <p:txBody>
          <a:bodyPr>
            <a:spAutoFit/>
          </a:bodyPr>
          <a:lstStyle/>
          <a:p>
            <a:pPr algn="ctr" fontAlgn="auto">
              <a:spcBef>
                <a:spcPts val="0"/>
              </a:spcBef>
              <a:spcAft>
                <a:spcPts val="0"/>
              </a:spcAft>
              <a:defRPr/>
            </a:pPr>
            <a:r>
              <a:rPr lang="en-US" sz="3600" dirty="0">
                <a:latin typeface="+mj-lt"/>
                <a:ea typeface="+mn-ea"/>
                <a:cs typeface="+mn-cs"/>
              </a:rPr>
              <a:t>Vermont’s Planning Process for Students</a:t>
            </a:r>
          </a:p>
        </p:txBody>
      </p:sp>
      <p:pic>
        <p:nvPicPr>
          <p:cNvPr id="2" name="Picture 1"/>
          <p:cNvPicPr>
            <a:picLocks noChangeAspect="1"/>
          </p:cNvPicPr>
          <p:nvPr/>
        </p:nvPicPr>
        <p:blipFill rotWithShape="1">
          <a:blip r:embed="rId8"/>
          <a:srcRect l="13326" t="13104" r="19238"/>
          <a:stretch/>
        </p:blipFill>
        <p:spPr>
          <a:xfrm>
            <a:off x="7315200" y="4537848"/>
            <a:ext cx="1741431" cy="2243952"/>
          </a:xfrm>
          <a:prstGeom prst="rect">
            <a:avLst/>
          </a:prstGeom>
        </p:spPr>
      </p:pic>
    </p:spTree>
    <p:extLst>
      <p:ext uri="{BB962C8B-B14F-4D97-AF65-F5344CB8AC3E}">
        <p14:creationId xmlns:p14="http://schemas.microsoft.com/office/powerpoint/2010/main" val="197889223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Principles of Adult Learning</a:t>
            </a:r>
            <a:endParaRPr lang="en-US" dirty="0"/>
          </a:p>
        </p:txBody>
      </p:sp>
      <p:sp>
        <p:nvSpPr>
          <p:cNvPr id="3" name="Content Placeholder 2"/>
          <p:cNvSpPr>
            <a:spLocks noGrp="1"/>
          </p:cNvSpPr>
          <p:nvPr>
            <p:ph idx="1"/>
          </p:nvPr>
        </p:nvSpPr>
        <p:spPr>
          <a:xfrm>
            <a:off x="457200" y="1371600"/>
            <a:ext cx="8229600" cy="4446588"/>
          </a:xfrm>
        </p:spPr>
        <p:txBody>
          <a:bodyPr/>
          <a:lstStyle/>
          <a:p>
            <a:pPr marL="0" indent="0">
              <a:buNone/>
            </a:pPr>
            <a:endParaRPr lang="en-US" sz="1600" b="1" u="sng" dirty="0" smtClean="0"/>
          </a:p>
          <a:p>
            <a:pPr marL="514350" indent="-514350">
              <a:buFont typeface="+mj-lt"/>
              <a:buAutoNum type="arabicPeriod"/>
            </a:pPr>
            <a:r>
              <a:rPr lang="en-US" sz="4000" dirty="0" smtClean="0"/>
              <a:t>Immediacy </a:t>
            </a:r>
            <a:endParaRPr lang="en-US" sz="4000" dirty="0"/>
          </a:p>
          <a:p>
            <a:pPr marL="514350" indent="-514350">
              <a:buFont typeface="+mj-lt"/>
              <a:buAutoNum type="arabicPeriod"/>
            </a:pPr>
            <a:r>
              <a:rPr lang="en-US" sz="4000" dirty="0" smtClean="0"/>
              <a:t>Respect </a:t>
            </a:r>
            <a:endParaRPr lang="en-US" sz="4000" dirty="0"/>
          </a:p>
          <a:p>
            <a:pPr marL="514350" indent="-514350">
              <a:buFont typeface="+mj-lt"/>
              <a:buAutoNum type="arabicPeriod"/>
            </a:pPr>
            <a:r>
              <a:rPr lang="en-US" sz="4000" dirty="0" smtClean="0"/>
              <a:t>Relevance </a:t>
            </a:r>
          </a:p>
          <a:p>
            <a:pPr marL="514350" indent="-514350">
              <a:buFont typeface="+mj-lt"/>
              <a:buAutoNum type="arabicPeriod"/>
            </a:pPr>
            <a:r>
              <a:rPr lang="en-US" sz="4000" dirty="0" smtClean="0"/>
              <a:t>Safety </a:t>
            </a:r>
          </a:p>
          <a:p>
            <a:pPr marL="514350" indent="-514350">
              <a:buFont typeface="+mj-lt"/>
              <a:buAutoNum type="arabicPeriod"/>
            </a:pPr>
            <a:r>
              <a:rPr lang="en-US" sz="4000" dirty="0" smtClean="0"/>
              <a:t>Engagement </a:t>
            </a:r>
          </a:p>
          <a:p>
            <a:pPr marL="514350" indent="-514350">
              <a:buFont typeface="+mj-lt"/>
              <a:buAutoNum type="arabicPeriod"/>
            </a:pPr>
            <a:r>
              <a:rPr lang="en-US" sz="4000" dirty="0" smtClean="0"/>
              <a:t>Inclusion</a:t>
            </a:r>
            <a:endParaRPr lang="en-US" sz="4000" dirty="0"/>
          </a:p>
        </p:txBody>
      </p:sp>
      <p:pic>
        <p:nvPicPr>
          <p:cNvPr id="5" name="Picture 4"/>
          <p:cNvPicPr>
            <a:picLocks noChangeAspect="1"/>
          </p:cNvPicPr>
          <p:nvPr/>
        </p:nvPicPr>
        <p:blipFill>
          <a:blip r:embed="rId3"/>
          <a:stretch>
            <a:fillRect/>
          </a:stretch>
        </p:blipFill>
        <p:spPr>
          <a:xfrm>
            <a:off x="4079875" y="2173288"/>
            <a:ext cx="4466166" cy="3349625"/>
          </a:xfrm>
          <a:prstGeom prst="rect">
            <a:avLst/>
          </a:prstGeom>
        </p:spPr>
      </p:pic>
    </p:spTree>
    <p:extLst>
      <p:ext uri="{BB962C8B-B14F-4D97-AF65-F5344CB8AC3E}">
        <p14:creationId xmlns:p14="http://schemas.microsoft.com/office/powerpoint/2010/main" val="922781072"/>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Step 1 for Referral to Intensive: Individual Student Teams</a:t>
            </a:r>
            <a:endParaRPr lang="en-US" dirty="0"/>
          </a:p>
        </p:txBody>
      </p:sp>
      <p:pic>
        <p:nvPicPr>
          <p:cNvPr id="4" name="Content Placeholder 3" descr="meeting1.png"/>
          <p:cNvPicPr>
            <a:picLocks noGrp="1" noChangeAspect="1"/>
          </p:cNvPicPr>
          <p:nvPr>
            <p:ph idx="1"/>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l="-42538" r="-42538"/>
          <a:stretch>
            <a:fillRect/>
          </a:stretch>
        </p:blipFill>
        <p:spPr>
          <a:xfrm>
            <a:off x="457200" y="1649412"/>
            <a:ext cx="8229600" cy="4446588"/>
          </a:xfrm>
        </p:spPr>
      </p:pic>
    </p:spTree>
    <p:extLst>
      <p:ext uri="{BB962C8B-B14F-4D97-AF65-F5344CB8AC3E}">
        <p14:creationId xmlns:p14="http://schemas.microsoft.com/office/powerpoint/2010/main" val="164472959"/>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smtClean="0"/>
              <a:t>Think about a student team…</a:t>
            </a:r>
            <a:endParaRPr lang="en-US"/>
          </a:p>
        </p:txBody>
      </p:sp>
      <p:graphicFrame>
        <p:nvGraphicFramePr>
          <p:cNvPr id="6" name="Content Placeholder 5"/>
          <p:cNvGraphicFramePr>
            <a:graphicFrameLocks noGrp="1"/>
          </p:cNvGraphicFramePr>
          <p:nvPr>
            <p:ph idx="1"/>
          </p:nvPr>
        </p:nvGraphicFramePr>
        <p:xfrm>
          <a:off x="457200" y="1600200"/>
          <a:ext cx="8229600" cy="44465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loud Callout 2"/>
          <p:cNvSpPr/>
          <p:nvPr/>
        </p:nvSpPr>
        <p:spPr>
          <a:xfrm>
            <a:off x="533400" y="1524000"/>
            <a:ext cx="8153400" cy="2286000"/>
          </a:xfrm>
          <a:prstGeom prst="cloudCallout">
            <a:avLst>
              <a:gd name="adj1" fmla="val -55134"/>
              <a:gd name="adj2" fmla="val 67077"/>
            </a:avLst>
          </a:prstGeom>
          <a:solidFill>
            <a:srgbClr val="FFFF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fontAlgn="auto">
              <a:spcBef>
                <a:spcPts val="0"/>
              </a:spcBef>
              <a:spcAft>
                <a:spcPts val="0"/>
              </a:spcAft>
              <a:defRPr/>
            </a:pPr>
            <a:r>
              <a:rPr lang="en-US" sz="4000" i="1" dirty="0">
                <a:solidFill>
                  <a:srgbClr val="000000"/>
                </a:solidFill>
                <a:latin typeface="Calibri"/>
                <a:cs typeface="Calibri"/>
              </a:rPr>
              <a:t>What was positive or successful about the team experience?</a:t>
            </a:r>
          </a:p>
        </p:txBody>
      </p:sp>
      <p:sp>
        <p:nvSpPr>
          <p:cNvPr id="7" name="Cloud Callout 6"/>
          <p:cNvSpPr/>
          <p:nvPr/>
        </p:nvSpPr>
        <p:spPr>
          <a:xfrm>
            <a:off x="381000" y="3886200"/>
            <a:ext cx="8153400" cy="2286000"/>
          </a:xfrm>
          <a:prstGeom prst="cloudCallout">
            <a:avLst>
              <a:gd name="adj1" fmla="val 51938"/>
              <a:gd name="adj2" fmla="val 50200"/>
            </a:avLst>
          </a:prstGeom>
          <a:solidFill>
            <a:srgbClr val="FFFF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fontAlgn="auto">
              <a:spcBef>
                <a:spcPts val="0"/>
              </a:spcBef>
              <a:spcAft>
                <a:spcPts val="0"/>
              </a:spcAft>
              <a:defRPr/>
            </a:pPr>
            <a:r>
              <a:rPr lang="en-US" sz="4000" i="1" dirty="0">
                <a:solidFill>
                  <a:srgbClr val="000000"/>
                </a:solidFill>
                <a:latin typeface="Calibri"/>
                <a:cs typeface="Calibri"/>
              </a:rPr>
              <a:t>What strengths did </a:t>
            </a:r>
            <a:r>
              <a:rPr lang="en-US" sz="4000" i="1" u="sng" dirty="0">
                <a:solidFill>
                  <a:srgbClr val="000000"/>
                </a:solidFill>
                <a:latin typeface="Calibri"/>
                <a:cs typeface="Calibri"/>
              </a:rPr>
              <a:t>you</a:t>
            </a:r>
            <a:r>
              <a:rPr lang="en-US" sz="4000" i="1" dirty="0">
                <a:solidFill>
                  <a:srgbClr val="000000"/>
                </a:solidFill>
                <a:latin typeface="Calibri"/>
                <a:cs typeface="Calibri"/>
              </a:rPr>
              <a:t> bring to the team experience?</a:t>
            </a:r>
          </a:p>
        </p:txBody>
      </p:sp>
    </p:spTree>
    <p:extLst>
      <p:ext uri="{BB962C8B-B14F-4D97-AF65-F5344CB8AC3E}">
        <p14:creationId xmlns:p14="http://schemas.microsoft.com/office/powerpoint/2010/main" val="78312752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normAutofit/>
          </a:bodyPr>
          <a:lstStyle/>
          <a:p>
            <a:r>
              <a:rPr lang="en-US" dirty="0" smtClean="0"/>
              <a:t>Recommended Team Members</a:t>
            </a:r>
            <a:endParaRPr lang="en-US" dirty="0"/>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3446217437"/>
              </p:ext>
            </p:extLst>
          </p:nvPr>
        </p:nvGraphicFramePr>
        <p:xfrm>
          <a:off x="-457200" y="1447800"/>
          <a:ext cx="7239000"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p:cNvSpPr/>
          <p:nvPr/>
        </p:nvSpPr>
        <p:spPr>
          <a:xfrm>
            <a:off x="5867400" y="2438400"/>
            <a:ext cx="3276600" cy="3046988"/>
          </a:xfrm>
          <a:prstGeom prst="rect">
            <a:avLst/>
          </a:prstGeom>
        </p:spPr>
        <p:txBody>
          <a:bodyPr wrap="square">
            <a:spAutoFit/>
          </a:bodyPr>
          <a:lstStyle/>
          <a:p>
            <a:pPr eaLnBrk="1" hangingPunct="1"/>
            <a:r>
              <a:rPr lang="en-US" sz="3200" dirty="0">
                <a:latin typeface="Calibri"/>
                <a:cs typeface="Calibri"/>
              </a:rPr>
              <a:t>People who are actively involved with the student and invested in the </a:t>
            </a:r>
            <a:r>
              <a:rPr lang="en-US" sz="3200" dirty="0" smtClean="0">
                <a:latin typeface="Calibri"/>
                <a:cs typeface="Calibri"/>
              </a:rPr>
              <a:t>student’</a:t>
            </a:r>
            <a:r>
              <a:rPr lang="en-US" altLang="ja-JP" sz="3200" dirty="0" smtClean="0">
                <a:latin typeface="Calibri"/>
                <a:cs typeface="Calibri"/>
              </a:rPr>
              <a:t>s </a:t>
            </a:r>
            <a:r>
              <a:rPr lang="en-US" altLang="ja-JP" sz="3200" dirty="0">
                <a:latin typeface="Calibri"/>
                <a:cs typeface="Calibri"/>
              </a:rPr>
              <a:t>success</a:t>
            </a:r>
            <a:endParaRPr lang="en-US" sz="3200" dirty="0">
              <a:latin typeface="Calibri"/>
              <a:cs typeface="Calibri"/>
            </a:endParaRPr>
          </a:p>
        </p:txBody>
      </p:sp>
    </p:spTree>
    <p:extLst>
      <p:ext uri="{BB962C8B-B14F-4D97-AF65-F5344CB8AC3E}">
        <p14:creationId xmlns:p14="http://schemas.microsoft.com/office/powerpoint/2010/main" val="1876869148"/>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Engaging Team Members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7896005"/>
              </p:ext>
            </p:extLst>
          </p:nvPr>
        </p:nvGraphicFramePr>
        <p:xfrm>
          <a:off x="457200" y="1600200"/>
          <a:ext cx="8229600" cy="44465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6211511"/>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562600" cy="1143000"/>
          </a:xfrm>
        </p:spPr>
        <p:txBody>
          <a:bodyPr/>
          <a:lstStyle/>
          <a:p>
            <a:r>
              <a:rPr lang="en-US" dirty="0" smtClean="0"/>
              <a:t>Activity</a:t>
            </a:r>
            <a:endParaRPr lang="en-US" dirty="0"/>
          </a:p>
        </p:txBody>
      </p:sp>
      <p:sp>
        <p:nvSpPr>
          <p:cNvPr id="4" name="Subtitle 3"/>
          <p:cNvSpPr>
            <a:spLocks noGrp="1"/>
          </p:cNvSpPr>
          <p:nvPr>
            <p:ph idx="1"/>
          </p:nvPr>
        </p:nvSpPr>
        <p:spPr/>
        <p:txBody>
          <a:bodyPr/>
          <a:lstStyle/>
          <a:p>
            <a:pPr marL="0" indent="0">
              <a:buNone/>
            </a:pPr>
            <a:r>
              <a:rPr lang="en-US" sz="4000" i="1" dirty="0" smtClean="0"/>
              <a:t>Heart of the Matter, </a:t>
            </a:r>
          </a:p>
          <a:p>
            <a:pPr marL="0" indent="0">
              <a:buNone/>
            </a:pPr>
            <a:r>
              <a:rPr lang="en-US" sz="4000" i="1" dirty="0" smtClean="0"/>
              <a:t>Part 2</a:t>
            </a:r>
            <a:endParaRPr lang="en-US" sz="4000" i="1" dirty="0"/>
          </a:p>
        </p:txBody>
      </p:sp>
      <p:sp>
        <p:nvSpPr>
          <p:cNvPr id="5" name="object 2"/>
          <p:cNvSpPr/>
          <p:nvPr/>
        </p:nvSpPr>
        <p:spPr>
          <a:xfrm>
            <a:off x="4058485" y="243447"/>
            <a:ext cx="5161715" cy="7277792"/>
          </a:xfrm>
          <a:custGeom>
            <a:avLst/>
            <a:gdLst/>
            <a:ahLst/>
            <a:cxnLst/>
            <a:rect l="l" t="t" r="r" b="b"/>
            <a:pathLst>
              <a:path w="5161715" h="7277792">
                <a:moveTo>
                  <a:pt x="3977389" y="0"/>
                </a:moveTo>
                <a:lnTo>
                  <a:pt x="3274070" y="0"/>
                </a:lnTo>
                <a:lnTo>
                  <a:pt x="0" y="7277792"/>
                </a:lnTo>
                <a:lnTo>
                  <a:pt x="5161715" y="7277792"/>
                </a:lnTo>
                <a:lnTo>
                  <a:pt x="5161715" y="2632586"/>
                </a:lnTo>
                <a:lnTo>
                  <a:pt x="3977389" y="0"/>
                </a:lnTo>
                <a:close/>
              </a:path>
            </a:pathLst>
          </a:custGeom>
          <a:solidFill>
            <a:srgbClr val="D81E00"/>
          </a:solidFill>
        </p:spPr>
        <p:txBody>
          <a:bodyPr wrap="square" lIns="0" tIns="0" rIns="0" bIns="0" rtlCol="0">
            <a:noAutofit/>
          </a:bodyPr>
          <a:lstStyle/>
          <a:p>
            <a:endParaRPr/>
          </a:p>
        </p:txBody>
      </p:sp>
    </p:spTree>
    <p:extLst>
      <p:ext uri="{BB962C8B-B14F-4D97-AF65-F5344CB8AC3E}">
        <p14:creationId xmlns:p14="http://schemas.microsoft.com/office/powerpoint/2010/main" val="992060630"/>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VT Family Support Resources</a:t>
            </a:r>
            <a:endParaRPr lang="en-US" dirty="0"/>
          </a:p>
        </p:txBody>
      </p:sp>
      <p:sp>
        <p:nvSpPr>
          <p:cNvPr id="3" name="Content Placeholder 2"/>
          <p:cNvSpPr>
            <a:spLocks noGrp="1"/>
          </p:cNvSpPr>
          <p:nvPr>
            <p:ph idx="1"/>
          </p:nvPr>
        </p:nvSpPr>
        <p:spPr/>
        <p:txBody>
          <a:bodyPr/>
          <a:lstStyle/>
          <a:p>
            <a:pPr marL="0" indent="0">
              <a:buNone/>
            </a:pPr>
            <a:r>
              <a:rPr lang="en-US" u="sng" dirty="0" smtClean="0">
                <a:hlinkClick r:id="rId3"/>
              </a:rPr>
              <a:t>www.vermontfamilynetwork.org</a:t>
            </a:r>
            <a:endParaRPr lang="en-US" u="sng" dirty="0" smtClean="0"/>
          </a:p>
          <a:p>
            <a:pPr marL="0" indent="0">
              <a:buNone/>
            </a:pPr>
            <a:endParaRPr lang="en-US" u="sng" dirty="0"/>
          </a:p>
          <a:p>
            <a:endParaRPr lang="en-US" dirty="0" smtClean="0"/>
          </a:p>
          <a:p>
            <a:endParaRPr lang="en-US" dirty="0"/>
          </a:p>
          <a:p>
            <a:endParaRPr lang="en-US" dirty="0" smtClean="0"/>
          </a:p>
          <a:p>
            <a:pPr marL="0" indent="0" algn="r">
              <a:buNone/>
            </a:pPr>
            <a:r>
              <a:rPr lang="en-US" u="sng" dirty="0" smtClean="0">
                <a:hlinkClick r:id="rId3"/>
              </a:rPr>
              <a:t>www.vffcmh.org</a:t>
            </a:r>
            <a:endParaRPr lang="en-US" u="sng" dirty="0"/>
          </a:p>
          <a:p>
            <a:endParaRPr lang="en-US" dirty="0"/>
          </a:p>
        </p:txBody>
      </p:sp>
      <p:pic>
        <p:nvPicPr>
          <p:cNvPr id="4" name="Picture 3" descr="VFN-Logo.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9265" y="2590800"/>
            <a:ext cx="3435347" cy="1905000"/>
          </a:xfrm>
          <a:prstGeom prst="rect">
            <a:avLst/>
          </a:prstGeom>
        </p:spPr>
      </p:pic>
      <p:pic>
        <p:nvPicPr>
          <p:cNvPr id="5" name="Picture 4"/>
          <p:cNvPicPr>
            <a:picLocks noChangeAspect="1"/>
          </p:cNvPicPr>
          <p:nvPr/>
        </p:nvPicPr>
        <p:blipFill>
          <a:blip r:embed="rId5"/>
          <a:stretch>
            <a:fillRect/>
          </a:stretch>
        </p:blipFill>
        <p:spPr>
          <a:xfrm>
            <a:off x="5943600" y="2438403"/>
            <a:ext cx="2278194" cy="2207316"/>
          </a:xfrm>
          <a:prstGeom prst="rect">
            <a:avLst/>
          </a:prstGeom>
        </p:spPr>
      </p:pic>
    </p:spTree>
    <p:extLst>
      <p:ext uri="{BB962C8B-B14F-4D97-AF65-F5344CB8AC3E}">
        <p14:creationId xmlns:p14="http://schemas.microsoft.com/office/powerpoint/2010/main" val="2366223287"/>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57200" y="274638"/>
            <a:ext cx="5334000" cy="1143000"/>
          </a:xfrm>
        </p:spPr>
        <p:txBody>
          <a:bodyPr/>
          <a:lstStyle/>
          <a:p>
            <a:r>
              <a:rPr lang="en-US" dirty="0" smtClean="0"/>
              <a:t>Activity</a:t>
            </a:r>
            <a:endParaRPr lang="en-US" dirty="0"/>
          </a:p>
        </p:txBody>
      </p:sp>
      <p:sp>
        <p:nvSpPr>
          <p:cNvPr id="21507" name="Content Placeholder 2"/>
          <p:cNvSpPr>
            <a:spLocks noGrp="1"/>
          </p:cNvSpPr>
          <p:nvPr>
            <p:ph idx="1"/>
          </p:nvPr>
        </p:nvSpPr>
        <p:spPr>
          <a:xfrm>
            <a:off x="457200" y="1878012"/>
            <a:ext cx="8229600" cy="4446588"/>
          </a:xfrm>
        </p:spPr>
        <p:txBody>
          <a:bodyPr/>
          <a:lstStyle/>
          <a:p>
            <a:pPr marL="0" indent="0">
              <a:buNone/>
            </a:pPr>
            <a:r>
              <a:rPr lang="en-US" i="1" dirty="0" smtClean="0"/>
              <a:t>Review Family Engagement </a:t>
            </a:r>
          </a:p>
          <a:p>
            <a:pPr marL="0" indent="0">
              <a:buNone/>
            </a:pPr>
            <a:r>
              <a:rPr lang="en-US" i="1" dirty="0" smtClean="0"/>
              <a:t>Checklist</a:t>
            </a:r>
          </a:p>
        </p:txBody>
      </p:sp>
      <p:sp>
        <p:nvSpPr>
          <p:cNvPr id="4" name="object 2"/>
          <p:cNvSpPr/>
          <p:nvPr/>
        </p:nvSpPr>
        <p:spPr>
          <a:xfrm>
            <a:off x="4058485" y="243447"/>
            <a:ext cx="5161715" cy="7277792"/>
          </a:xfrm>
          <a:custGeom>
            <a:avLst/>
            <a:gdLst/>
            <a:ahLst/>
            <a:cxnLst/>
            <a:rect l="l" t="t" r="r" b="b"/>
            <a:pathLst>
              <a:path w="5161715" h="7277792">
                <a:moveTo>
                  <a:pt x="3977389" y="0"/>
                </a:moveTo>
                <a:lnTo>
                  <a:pt x="3274070" y="0"/>
                </a:lnTo>
                <a:lnTo>
                  <a:pt x="0" y="7277792"/>
                </a:lnTo>
                <a:lnTo>
                  <a:pt x="5161715" y="7277792"/>
                </a:lnTo>
                <a:lnTo>
                  <a:pt x="5161715" y="2632586"/>
                </a:lnTo>
                <a:lnTo>
                  <a:pt x="3977389" y="0"/>
                </a:lnTo>
                <a:close/>
              </a:path>
            </a:pathLst>
          </a:custGeom>
          <a:solidFill>
            <a:srgbClr val="D81E00"/>
          </a:solidFill>
        </p:spPr>
        <p:txBody>
          <a:bodyPr wrap="square" lIns="0" tIns="0" rIns="0" bIns="0" rtlCol="0">
            <a:noAutofit/>
          </a:bodyPr>
          <a:lstStyle/>
          <a:p>
            <a:endParaRPr/>
          </a:p>
        </p:txBody>
      </p:sp>
    </p:spTree>
    <p:extLst>
      <p:ext uri="{BB962C8B-B14F-4D97-AF65-F5344CB8AC3E}">
        <p14:creationId xmlns:p14="http://schemas.microsoft.com/office/powerpoint/2010/main" val="3130887971"/>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Example: Team Meeting Structure</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Start with positives!</a:t>
            </a:r>
          </a:p>
          <a:p>
            <a:pPr marL="514350" indent="-514350">
              <a:buFont typeface="+mj-lt"/>
              <a:buAutoNum type="arabicPeriod"/>
            </a:pPr>
            <a:r>
              <a:rPr lang="en-US" dirty="0" smtClean="0"/>
              <a:t>Review all relevant data</a:t>
            </a:r>
          </a:p>
          <a:p>
            <a:pPr marL="514350" indent="-514350">
              <a:buFont typeface="+mj-lt"/>
              <a:buAutoNum type="arabicPeriod"/>
            </a:pPr>
            <a:r>
              <a:rPr lang="en-US" dirty="0" smtClean="0"/>
              <a:t>Brainstorm ideas based on data</a:t>
            </a:r>
          </a:p>
          <a:p>
            <a:pPr marL="514350" indent="-514350">
              <a:buFont typeface="+mj-lt"/>
              <a:buAutoNum type="arabicPeriod"/>
            </a:pPr>
            <a:r>
              <a:rPr lang="en-US" dirty="0" smtClean="0"/>
              <a:t>Discuss, prioritize, make data-based decisions</a:t>
            </a:r>
          </a:p>
          <a:p>
            <a:pPr marL="514350" indent="-514350">
              <a:buFont typeface="+mj-lt"/>
              <a:buAutoNum type="arabicPeriod"/>
            </a:pPr>
            <a:r>
              <a:rPr lang="en-US" dirty="0" smtClean="0"/>
              <a:t>Gain consensus and implement agreed upon steps</a:t>
            </a:r>
          </a:p>
          <a:p>
            <a:pPr marL="0" indent="0" algn="ctr">
              <a:buNone/>
            </a:pPr>
            <a:r>
              <a:rPr lang="en-US" sz="3600" b="1" i="1" dirty="0" smtClean="0">
                <a:solidFill>
                  <a:srgbClr val="FF0000"/>
                </a:solidFill>
              </a:rPr>
              <a:t>STICK WITH YOUR AGENDA</a:t>
            </a:r>
          </a:p>
        </p:txBody>
      </p:sp>
    </p:spTree>
    <p:extLst>
      <p:ext uri="{BB962C8B-B14F-4D97-AF65-F5344CB8AC3E}">
        <p14:creationId xmlns:p14="http://schemas.microsoft.com/office/powerpoint/2010/main" val="1649777672"/>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ONSU Team</a:t>
            </a:r>
            <a:endParaRPr lang="en-US" dirty="0"/>
          </a:p>
        </p:txBody>
      </p:sp>
      <p:sp>
        <p:nvSpPr>
          <p:cNvPr id="3" name="Content Placeholder 2"/>
          <p:cNvSpPr>
            <a:spLocks noGrp="1"/>
          </p:cNvSpPr>
          <p:nvPr>
            <p:ph idx="1"/>
          </p:nvPr>
        </p:nvSpPr>
        <p:spPr/>
        <p:txBody>
          <a:bodyPr/>
          <a:lstStyle/>
          <a:p>
            <a:pPr marL="0" indent="0">
              <a:buNone/>
            </a:pPr>
            <a:endParaRPr lang="en-US" dirty="0" smtClean="0"/>
          </a:p>
          <a:p>
            <a:pPr marL="0" indent="0">
              <a:buNone/>
            </a:pPr>
            <a:r>
              <a:rPr lang="en-US" dirty="0">
                <a:hlinkClick r:id="rId3"/>
              </a:rPr>
              <a:t>http://www.wcax.com/story/28128871/vt-school-tackles-behavior-intervention-</a:t>
            </a:r>
            <a:r>
              <a:rPr lang="en-US" dirty="0" smtClean="0">
                <a:hlinkClick r:id="rId3"/>
              </a:rPr>
              <a:t>strategies</a:t>
            </a:r>
            <a:endParaRPr lang="en-US" dirty="0" smtClean="0"/>
          </a:p>
          <a:p>
            <a:pPr marL="0" indent="0">
              <a:buNone/>
            </a:pPr>
            <a:endParaRPr lang="en-US" dirty="0"/>
          </a:p>
        </p:txBody>
      </p:sp>
    </p:spTree>
    <p:extLst>
      <p:ext uri="{BB962C8B-B14F-4D97-AF65-F5344CB8AC3E}">
        <p14:creationId xmlns:p14="http://schemas.microsoft.com/office/powerpoint/2010/main" val="3740814857"/>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457200" y="274638"/>
            <a:ext cx="5562600" cy="1143000"/>
          </a:xfrm>
        </p:spPr>
        <p:txBody>
          <a:bodyPr/>
          <a:lstStyle/>
          <a:p>
            <a:r>
              <a:rPr lang="en-US" dirty="0" smtClean="0"/>
              <a:t>Activity</a:t>
            </a:r>
            <a:endParaRPr lang="en-US" dirty="0"/>
          </a:p>
        </p:txBody>
      </p:sp>
      <p:sp>
        <p:nvSpPr>
          <p:cNvPr id="23555" name="Content Placeholder 2"/>
          <p:cNvSpPr>
            <a:spLocks noGrp="1"/>
          </p:cNvSpPr>
          <p:nvPr>
            <p:ph idx="1"/>
          </p:nvPr>
        </p:nvSpPr>
        <p:spPr>
          <a:xfrm>
            <a:off x="304800" y="1524000"/>
            <a:ext cx="5334000" cy="4446588"/>
          </a:xfrm>
        </p:spPr>
        <p:txBody>
          <a:bodyPr/>
          <a:lstStyle/>
          <a:p>
            <a:pPr marL="457200" indent="-457200">
              <a:buFont typeface="Arial"/>
              <a:buChar char="•"/>
            </a:pPr>
            <a:r>
              <a:rPr lang="en-US" sz="2800" dirty="0" smtClean="0"/>
              <a:t>Choose </a:t>
            </a:r>
            <a:r>
              <a:rPr lang="en-US" sz="2800" dirty="0"/>
              <a:t>one of </a:t>
            </a:r>
            <a:r>
              <a:rPr lang="en-US" sz="2800" dirty="0" smtClean="0"/>
              <a:t>your students who needs intensive supports</a:t>
            </a:r>
            <a:r>
              <a:rPr lang="en-US" sz="2800" dirty="0" smtClean="0"/>
              <a:t>.</a:t>
            </a:r>
          </a:p>
          <a:p>
            <a:pPr marL="0" indent="0">
              <a:buNone/>
            </a:pPr>
            <a:endParaRPr lang="en-US" sz="2800" dirty="0" smtClean="0"/>
          </a:p>
          <a:p>
            <a:pPr marL="457200" indent="-457200">
              <a:buFont typeface="Arial"/>
              <a:buChar char="•"/>
            </a:pPr>
            <a:r>
              <a:rPr lang="en-US" sz="2800" dirty="0" smtClean="0"/>
              <a:t>Complete</a:t>
            </a:r>
            <a:r>
              <a:rPr lang="en-US" sz="2800" dirty="0" smtClean="0"/>
              <a:t>: </a:t>
            </a:r>
            <a:r>
              <a:rPr lang="en-US" sz="2800" i="1" dirty="0" smtClean="0"/>
              <a:t>Clarifying </a:t>
            </a:r>
            <a:r>
              <a:rPr lang="en-US" sz="2800" i="1" dirty="0"/>
              <a:t>Roles and </a:t>
            </a:r>
            <a:r>
              <a:rPr lang="en-US" sz="2800" i="1" dirty="0" smtClean="0"/>
              <a:t>Goals </a:t>
            </a:r>
            <a:r>
              <a:rPr lang="en-US" sz="2800" i="1" dirty="0"/>
              <a:t>of Team </a:t>
            </a:r>
            <a:r>
              <a:rPr lang="en-US" sz="2800" i="1" dirty="0" smtClean="0"/>
              <a:t>Members </a:t>
            </a:r>
            <a:r>
              <a:rPr lang="en-US" sz="2800" dirty="0" smtClean="0"/>
              <a:t>in workbook for that Student Team </a:t>
            </a:r>
            <a:endParaRPr lang="en-US" sz="2800" dirty="0"/>
          </a:p>
        </p:txBody>
      </p:sp>
      <p:sp>
        <p:nvSpPr>
          <p:cNvPr id="4" name="object 2"/>
          <p:cNvSpPr/>
          <p:nvPr/>
        </p:nvSpPr>
        <p:spPr>
          <a:xfrm>
            <a:off x="4058485" y="243447"/>
            <a:ext cx="5161715" cy="7277792"/>
          </a:xfrm>
          <a:custGeom>
            <a:avLst/>
            <a:gdLst/>
            <a:ahLst/>
            <a:cxnLst/>
            <a:rect l="l" t="t" r="r" b="b"/>
            <a:pathLst>
              <a:path w="5161715" h="7277792">
                <a:moveTo>
                  <a:pt x="3977389" y="0"/>
                </a:moveTo>
                <a:lnTo>
                  <a:pt x="3274070" y="0"/>
                </a:lnTo>
                <a:lnTo>
                  <a:pt x="0" y="7277792"/>
                </a:lnTo>
                <a:lnTo>
                  <a:pt x="5161715" y="7277792"/>
                </a:lnTo>
                <a:lnTo>
                  <a:pt x="5161715" y="2632586"/>
                </a:lnTo>
                <a:lnTo>
                  <a:pt x="3977389" y="0"/>
                </a:lnTo>
                <a:close/>
              </a:path>
            </a:pathLst>
          </a:custGeom>
          <a:solidFill>
            <a:srgbClr val="D81E00"/>
          </a:solidFill>
        </p:spPr>
        <p:txBody>
          <a:bodyPr wrap="square" lIns="0" tIns="0" rIns="0" bIns="0" rtlCol="0">
            <a:noAutofit/>
          </a:bodyPr>
          <a:lstStyle/>
          <a:p>
            <a:endParaRPr/>
          </a:p>
        </p:txBody>
      </p:sp>
    </p:spTree>
    <p:extLst>
      <p:ext uri="{BB962C8B-B14F-4D97-AF65-F5344CB8AC3E}">
        <p14:creationId xmlns:p14="http://schemas.microsoft.com/office/powerpoint/2010/main" val="2748435437"/>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Importance of Roles and Norms</a:t>
            </a:r>
            <a:endParaRPr lang="en-US" dirty="0"/>
          </a:p>
        </p:txBody>
      </p:sp>
      <p:sp>
        <p:nvSpPr>
          <p:cNvPr id="3" name="Content Placeholder 2"/>
          <p:cNvSpPr>
            <a:spLocks noGrp="1"/>
          </p:cNvSpPr>
          <p:nvPr>
            <p:ph idx="1"/>
          </p:nvPr>
        </p:nvSpPr>
        <p:spPr>
          <a:xfrm>
            <a:off x="457200" y="1905000"/>
            <a:ext cx="5029200" cy="4141788"/>
          </a:xfrm>
        </p:spPr>
        <p:txBody>
          <a:bodyPr/>
          <a:lstStyle/>
          <a:p>
            <a:r>
              <a:rPr lang="en-US" sz="3800" dirty="0" smtClean="0"/>
              <a:t>Effective collaboration </a:t>
            </a:r>
          </a:p>
          <a:p>
            <a:pPr marL="0" indent="0">
              <a:buNone/>
            </a:pPr>
            <a:endParaRPr lang="en-US" sz="2200" dirty="0" smtClean="0"/>
          </a:p>
          <a:p>
            <a:r>
              <a:rPr lang="en-US" sz="3800" dirty="0" smtClean="0"/>
              <a:t>Accountability </a:t>
            </a:r>
          </a:p>
          <a:p>
            <a:endParaRPr lang="en-US" sz="2200" dirty="0" smtClean="0"/>
          </a:p>
          <a:p>
            <a:r>
              <a:rPr lang="en-US" sz="3800" dirty="0" smtClean="0"/>
              <a:t>Efficient and focused meetings</a:t>
            </a:r>
            <a:endParaRPr lang="en-US" sz="3800" dirty="0"/>
          </a:p>
        </p:txBody>
      </p:sp>
      <p:sp>
        <p:nvSpPr>
          <p:cNvPr id="8" name="TextBox 7"/>
          <p:cNvSpPr txBox="1"/>
          <p:nvPr/>
        </p:nvSpPr>
        <p:spPr>
          <a:xfrm>
            <a:off x="245560" y="5824880"/>
            <a:ext cx="8776762" cy="646331"/>
          </a:xfrm>
          <a:prstGeom prst="rect">
            <a:avLst/>
          </a:prstGeom>
          <a:noFill/>
        </p:spPr>
        <p:txBody>
          <a:bodyPr wrap="none" rtlCol="0">
            <a:spAutoFit/>
          </a:bodyPr>
          <a:lstStyle/>
          <a:p>
            <a:r>
              <a:rPr lang="en-US" dirty="0">
                <a:hlinkClick r:id="rId3" invalidUrl="http://www.schoolimprovementcoach.org/manual/7 Norms and Roles.pdf"/>
              </a:rPr>
              <a:t>http://www.schoolimprovementcoach.org/manual/7%20Norms%20and%</a:t>
            </a:r>
            <a:r>
              <a:rPr lang="en-US" dirty="0" smtClean="0">
                <a:hlinkClick r:id="rId3" invalidUrl="http://www.schoolimprovementcoach.org/manual/7 Norms and Roles.pdf"/>
              </a:rPr>
              <a:t>20Roles.pdf</a:t>
            </a:r>
            <a:endParaRPr lang="en-US" dirty="0" smtClean="0"/>
          </a:p>
          <a:p>
            <a:endParaRPr lang="en-US" dirty="0"/>
          </a:p>
        </p:txBody>
      </p:sp>
      <p:pic>
        <p:nvPicPr>
          <p:cNvPr id="9" name="Picture 8"/>
          <p:cNvPicPr>
            <a:picLocks noChangeAspect="1"/>
          </p:cNvPicPr>
          <p:nvPr/>
        </p:nvPicPr>
        <p:blipFill>
          <a:blip r:embed="rId4"/>
          <a:stretch>
            <a:fillRect/>
          </a:stretch>
        </p:blipFill>
        <p:spPr>
          <a:xfrm>
            <a:off x="5334000" y="1462525"/>
            <a:ext cx="3688321" cy="4176275"/>
          </a:xfrm>
          <a:prstGeom prst="rect">
            <a:avLst/>
          </a:prstGeom>
        </p:spPr>
      </p:pic>
    </p:spTree>
    <p:extLst>
      <p:ext uri="{BB962C8B-B14F-4D97-AF65-F5344CB8AC3E}">
        <p14:creationId xmlns:p14="http://schemas.microsoft.com/office/powerpoint/2010/main" val="3567985049"/>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2: Setting Goals</a:t>
            </a:r>
            <a:endParaRPr lang="en-US" dirty="0"/>
          </a:p>
        </p:txBody>
      </p:sp>
      <p:sp>
        <p:nvSpPr>
          <p:cNvPr id="5" name="Content Placeholder 4"/>
          <p:cNvSpPr>
            <a:spLocks noGrp="1"/>
          </p:cNvSpPr>
          <p:nvPr>
            <p:ph idx="1"/>
          </p:nvPr>
        </p:nvSpPr>
        <p:spPr>
          <a:xfrm>
            <a:off x="457200" y="1600200"/>
            <a:ext cx="4343400" cy="4446588"/>
          </a:xfrm>
        </p:spPr>
        <p:txBody>
          <a:bodyPr/>
          <a:lstStyle/>
          <a:p>
            <a:r>
              <a:rPr lang="en-US" dirty="0" smtClean="0"/>
              <a:t>Broad goals identified by team at the start</a:t>
            </a:r>
          </a:p>
          <a:p>
            <a:r>
              <a:rPr lang="en-US" dirty="0" smtClean="0"/>
              <a:t>Includes positive behaviors to increase and problem behaviors to decrease</a:t>
            </a:r>
          </a:p>
          <a:p>
            <a:r>
              <a:rPr lang="en-US" dirty="0" smtClean="0"/>
              <a:t>Team has conversation to reach consensus</a:t>
            </a:r>
          </a:p>
          <a:p>
            <a:endParaRPr lang="en-US" dirty="0" smtClean="0"/>
          </a:p>
        </p:txBody>
      </p:sp>
      <p:pic>
        <p:nvPicPr>
          <p:cNvPr id="3" name="Picture 2" descr="archery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3800" y="381000"/>
            <a:ext cx="6400800" cy="6858000"/>
          </a:xfrm>
          <a:prstGeom prst="rect">
            <a:avLst/>
          </a:prstGeom>
        </p:spPr>
      </p:pic>
    </p:spTree>
    <p:extLst>
      <p:ext uri="{BB962C8B-B14F-4D97-AF65-F5344CB8AC3E}">
        <p14:creationId xmlns:p14="http://schemas.microsoft.com/office/powerpoint/2010/main" val="331049318"/>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Broad Goal Example</a:t>
            </a:r>
            <a:endParaRPr lang="en-US" dirty="0"/>
          </a:p>
        </p:txBody>
      </p:sp>
      <p:sp>
        <p:nvSpPr>
          <p:cNvPr id="3" name="Content Placeholder 2"/>
          <p:cNvSpPr>
            <a:spLocks noGrp="1"/>
          </p:cNvSpPr>
          <p:nvPr>
            <p:ph idx="1"/>
          </p:nvPr>
        </p:nvSpPr>
        <p:spPr/>
        <p:txBody>
          <a:bodyPr/>
          <a:lstStyle/>
          <a:p>
            <a:pPr marL="0" indent="0" algn="ctr">
              <a:buNone/>
            </a:pPr>
            <a:endParaRPr lang="en-US" sz="4000" i="1" dirty="0" smtClean="0"/>
          </a:p>
          <a:p>
            <a:pPr marL="0" indent="0" algn="ctr">
              <a:buNone/>
            </a:pPr>
            <a:r>
              <a:rPr lang="en-US" sz="4000" i="1" dirty="0" smtClean="0"/>
              <a:t>Jesse will follow instructions by teachers, staff, and other  adults.</a:t>
            </a:r>
          </a:p>
        </p:txBody>
      </p:sp>
    </p:spTree>
    <p:extLst>
      <p:ext uri="{BB962C8B-B14F-4D97-AF65-F5344CB8AC3E}">
        <p14:creationId xmlns:p14="http://schemas.microsoft.com/office/powerpoint/2010/main" val="3886026262"/>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Positive &amp; Problem Behaviors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67986115"/>
              </p:ext>
            </p:extLst>
          </p:nvPr>
        </p:nvGraphicFramePr>
        <p:xfrm>
          <a:off x="457200" y="1725612"/>
          <a:ext cx="8229600" cy="44465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48734589"/>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normAutofit/>
          </a:bodyPr>
          <a:lstStyle/>
          <a:p>
            <a:r>
              <a:rPr lang="en-US" dirty="0" smtClean="0"/>
              <a:t>Steps 3 &amp; 4 </a:t>
            </a:r>
            <a:r>
              <a:rPr lang="en-US" sz="3600" dirty="0" smtClean="0"/>
              <a:t>Assessment &amp; Intervention</a:t>
            </a:r>
            <a:endParaRPr lang="en-US" dirty="0"/>
          </a:p>
        </p:txBody>
      </p:sp>
      <p:sp>
        <p:nvSpPr>
          <p:cNvPr id="26627" name="Rectangle 3"/>
          <p:cNvSpPr>
            <a:spLocks noGrp="1" noChangeArrowheads="1"/>
          </p:cNvSpPr>
          <p:nvPr>
            <p:ph idx="1"/>
          </p:nvPr>
        </p:nvSpPr>
        <p:spPr/>
        <p:txBody>
          <a:bodyPr/>
          <a:lstStyle/>
          <a:p>
            <a:r>
              <a:rPr lang="en-US" i="1" dirty="0" smtClean="0"/>
              <a:t>Assessment</a:t>
            </a:r>
            <a:r>
              <a:rPr lang="en-US" dirty="0" smtClean="0"/>
              <a:t>=Functional Behavior Assessment (FBA)</a:t>
            </a:r>
          </a:p>
          <a:p>
            <a:r>
              <a:rPr lang="en-US" i="1" dirty="0" smtClean="0"/>
              <a:t>Intervention</a:t>
            </a:r>
            <a:r>
              <a:rPr lang="en-US" dirty="0" smtClean="0"/>
              <a:t> = Behavior Support Plan (BSP)</a:t>
            </a:r>
          </a:p>
          <a:p>
            <a:r>
              <a:rPr lang="en-US" dirty="0" smtClean="0"/>
              <a:t>School should have personnel ready to provide simple &amp; complex FBA / BSP</a:t>
            </a:r>
            <a:endParaRPr lang="en-US" dirty="0"/>
          </a:p>
        </p:txBody>
      </p:sp>
      <p:graphicFrame>
        <p:nvGraphicFramePr>
          <p:cNvPr id="2" name="Diagram 1"/>
          <p:cNvGraphicFramePr/>
          <p:nvPr>
            <p:extLst>
              <p:ext uri="{D42A27DB-BD31-4B8C-83A1-F6EECF244321}">
                <p14:modId xmlns:p14="http://schemas.microsoft.com/office/powerpoint/2010/main" val="69257567"/>
              </p:ext>
            </p:extLst>
          </p:nvPr>
        </p:nvGraphicFramePr>
        <p:xfrm>
          <a:off x="76200" y="4191000"/>
          <a:ext cx="9067800" cy="2438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2677368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Simple vs. Complex FBA</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53563957"/>
              </p:ext>
            </p:extLst>
          </p:nvPr>
        </p:nvGraphicFramePr>
        <p:xfrm>
          <a:off x="152399" y="1600201"/>
          <a:ext cx="8839202" cy="5108108"/>
        </p:xfrm>
        <a:graphic>
          <a:graphicData uri="http://schemas.openxmlformats.org/drawingml/2006/table">
            <a:tbl>
              <a:tblPr firstRow="1" bandRow="1">
                <a:tableStyleId>{10A1B5D5-9B99-4C35-A422-299274C87663}</a:tableStyleId>
              </a:tblPr>
              <a:tblGrid>
                <a:gridCol w="594234"/>
                <a:gridCol w="4122484"/>
                <a:gridCol w="4122484"/>
              </a:tblGrid>
              <a:tr h="454491">
                <a:tc>
                  <a:txBody>
                    <a:bodyPr/>
                    <a:lstStyle/>
                    <a:p>
                      <a:endParaRPr lang="en-US" sz="2400" dirty="0">
                        <a:solidFill>
                          <a:schemeClr val="tx1"/>
                        </a:solidFill>
                        <a:latin typeface="Calibri"/>
                        <a:cs typeface="Calibri"/>
                      </a:endParaRPr>
                    </a:p>
                  </a:txBody>
                  <a:tcPr marL="86627" marR="86627">
                    <a:lnL w="57150" cap="flat" cmpd="sng" algn="ctr">
                      <a:solidFill>
                        <a:scrgbClr r="0" g="0" b="0"/>
                      </a:solidFill>
                      <a:prstDash val="solid"/>
                      <a:round/>
                      <a:headEnd type="none" w="med" len="med"/>
                      <a:tailEnd type="none" w="med" len="med"/>
                    </a:lnL>
                    <a:lnR w="57150" cap="flat" cmpd="sng" algn="ctr">
                      <a:solidFill>
                        <a:scrgbClr r="0" g="0" b="0"/>
                      </a:solidFill>
                      <a:prstDash val="solid"/>
                      <a:round/>
                      <a:headEnd type="none" w="med" len="med"/>
                      <a:tailEnd type="none" w="med" len="med"/>
                    </a:lnR>
                    <a:lnT w="57150" cap="flat" cmpd="sng" algn="ctr">
                      <a:solidFill>
                        <a:scrgbClr r="0" g="0" b="0"/>
                      </a:solidFill>
                      <a:prstDash val="solid"/>
                      <a:round/>
                      <a:headEnd type="none" w="med" len="med"/>
                      <a:tailEnd type="none" w="med" len="med"/>
                    </a:lnT>
                    <a:lnB w="57150" cap="flat" cmpd="sng" algn="ctr">
                      <a:solidFill>
                        <a:scrgbClr r="0" g="0" b="0"/>
                      </a:solidFill>
                      <a:prstDash val="solid"/>
                      <a:round/>
                      <a:headEnd type="none" w="med" len="med"/>
                      <a:tailEnd type="none" w="med" len="med"/>
                    </a:lnB>
                    <a:solidFill>
                      <a:srgbClr val="FF0000"/>
                    </a:solidFill>
                  </a:tcPr>
                </a:tc>
                <a:tc>
                  <a:txBody>
                    <a:bodyPr/>
                    <a:lstStyle/>
                    <a:p>
                      <a:pPr algn="ctr"/>
                      <a:r>
                        <a:rPr lang="en-US" sz="2400" dirty="0" smtClean="0">
                          <a:solidFill>
                            <a:schemeClr val="tx1"/>
                          </a:solidFill>
                          <a:latin typeface="Calibri"/>
                          <a:cs typeface="Calibri"/>
                        </a:rPr>
                        <a:t>SIMPLE</a:t>
                      </a:r>
                      <a:endParaRPr lang="en-US" sz="2400" dirty="0">
                        <a:solidFill>
                          <a:schemeClr val="tx1"/>
                        </a:solidFill>
                        <a:latin typeface="Calibri"/>
                        <a:cs typeface="Calibri"/>
                      </a:endParaRPr>
                    </a:p>
                  </a:txBody>
                  <a:tcPr marL="86627" marR="86627">
                    <a:lnL w="57150" cap="flat" cmpd="sng" algn="ctr">
                      <a:solidFill>
                        <a:scrgbClr r="0" g="0" b="0"/>
                      </a:solidFill>
                      <a:prstDash val="solid"/>
                      <a:round/>
                      <a:headEnd type="none" w="med" len="med"/>
                      <a:tailEnd type="none" w="med" len="med"/>
                    </a:lnL>
                    <a:lnR w="57150" cap="flat" cmpd="sng" algn="ctr">
                      <a:solidFill>
                        <a:scrgbClr r="0" g="0" b="0"/>
                      </a:solidFill>
                      <a:prstDash val="solid"/>
                      <a:round/>
                      <a:headEnd type="none" w="med" len="med"/>
                      <a:tailEnd type="none" w="med" len="med"/>
                    </a:lnR>
                    <a:lnT w="57150" cap="flat" cmpd="sng" algn="ctr">
                      <a:solidFill>
                        <a:scrgbClr r="0" g="0" b="0"/>
                      </a:solidFill>
                      <a:prstDash val="solid"/>
                      <a:round/>
                      <a:headEnd type="none" w="med" len="med"/>
                      <a:tailEnd type="none" w="med" len="med"/>
                    </a:lnT>
                    <a:lnB w="57150" cap="flat" cmpd="sng" algn="ctr">
                      <a:solidFill>
                        <a:scrgbClr r="0" g="0" b="0"/>
                      </a:solidFill>
                      <a:prstDash val="solid"/>
                      <a:round/>
                      <a:headEnd type="none" w="med" len="med"/>
                      <a:tailEnd type="none" w="med" len="med"/>
                    </a:lnB>
                    <a:solidFill>
                      <a:schemeClr val="bg1"/>
                    </a:solidFill>
                  </a:tcPr>
                </a:tc>
                <a:tc>
                  <a:txBody>
                    <a:bodyPr/>
                    <a:lstStyle/>
                    <a:p>
                      <a:pPr algn="ctr"/>
                      <a:r>
                        <a:rPr lang="en-US" sz="2400" dirty="0" smtClean="0">
                          <a:solidFill>
                            <a:schemeClr val="tx1"/>
                          </a:solidFill>
                          <a:latin typeface="Calibri"/>
                          <a:cs typeface="Calibri"/>
                        </a:rPr>
                        <a:t>COMPLEX</a:t>
                      </a:r>
                      <a:endParaRPr lang="en-US" sz="2400" dirty="0">
                        <a:solidFill>
                          <a:schemeClr val="tx1"/>
                        </a:solidFill>
                        <a:latin typeface="Calibri"/>
                        <a:cs typeface="Calibri"/>
                      </a:endParaRPr>
                    </a:p>
                  </a:txBody>
                  <a:tcPr marL="86627" marR="86627">
                    <a:lnL w="57150" cap="flat" cmpd="sng" algn="ctr">
                      <a:solidFill>
                        <a:scrgbClr r="0" g="0" b="0"/>
                      </a:solidFill>
                      <a:prstDash val="solid"/>
                      <a:round/>
                      <a:headEnd type="none" w="med" len="med"/>
                      <a:tailEnd type="none" w="med" len="med"/>
                    </a:lnL>
                    <a:lnR w="57150" cap="flat" cmpd="sng" algn="ctr">
                      <a:solidFill>
                        <a:scrgbClr r="0" g="0" b="0"/>
                      </a:solidFill>
                      <a:prstDash val="solid"/>
                      <a:round/>
                      <a:headEnd type="none" w="med" len="med"/>
                      <a:tailEnd type="none" w="med" len="med"/>
                    </a:lnR>
                    <a:lnT w="57150" cap="flat" cmpd="sng" algn="ctr">
                      <a:solidFill>
                        <a:scrgbClr r="0" g="0" b="0"/>
                      </a:solidFill>
                      <a:prstDash val="solid"/>
                      <a:round/>
                      <a:headEnd type="none" w="med" len="med"/>
                      <a:tailEnd type="none" w="med" len="med"/>
                    </a:lnT>
                    <a:lnB w="57150" cap="flat" cmpd="sng" algn="ctr">
                      <a:solidFill>
                        <a:scrgbClr r="0" g="0" b="0"/>
                      </a:solidFill>
                      <a:prstDash val="solid"/>
                      <a:round/>
                      <a:headEnd type="none" w="med" len="med"/>
                      <a:tailEnd type="none" w="med" len="med"/>
                    </a:lnB>
                    <a:solidFill>
                      <a:schemeClr val="bg1"/>
                    </a:solidFill>
                  </a:tcPr>
                </a:tc>
              </a:tr>
              <a:tr h="1573524">
                <a:tc>
                  <a:txBody>
                    <a:bodyPr/>
                    <a:lstStyle/>
                    <a:p>
                      <a:pPr algn="ctr"/>
                      <a:r>
                        <a:rPr lang="en-US" sz="2400" b="1" dirty="0" smtClean="0">
                          <a:latin typeface="Calibri"/>
                          <a:cs typeface="Calibri"/>
                        </a:rPr>
                        <a:t>FOR</a:t>
                      </a:r>
                      <a:endParaRPr lang="en-US" sz="2400" b="1" dirty="0">
                        <a:latin typeface="Calibri"/>
                        <a:cs typeface="Calibri"/>
                      </a:endParaRPr>
                    </a:p>
                  </a:txBody>
                  <a:tcPr marL="86627" marR="86627" vert="vert270">
                    <a:lnL w="57150" cap="flat" cmpd="sng" algn="ctr">
                      <a:solidFill>
                        <a:scrgbClr r="0" g="0" b="0"/>
                      </a:solidFill>
                      <a:prstDash val="solid"/>
                      <a:round/>
                      <a:headEnd type="none" w="med" len="med"/>
                      <a:tailEnd type="none" w="med" len="med"/>
                    </a:lnL>
                    <a:lnR w="57150" cap="flat" cmpd="sng" algn="ctr">
                      <a:solidFill>
                        <a:scrgbClr r="0" g="0" b="0"/>
                      </a:solidFill>
                      <a:prstDash val="solid"/>
                      <a:round/>
                      <a:headEnd type="none" w="med" len="med"/>
                      <a:tailEnd type="none" w="med" len="med"/>
                    </a:lnR>
                    <a:lnT w="57150" cap="flat" cmpd="sng" algn="ctr">
                      <a:solidFill>
                        <a:scrgbClr r="0" g="0" b="0"/>
                      </a:solidFill>
                      <a:prstDash val="solid"/>
                      <a:round/>
                      <a:headEnd type="none" w="med" len="med"/>
                      <a:tailEnd type="none" w="med" len="med"/>
                    </a:lnT>
                    <a:lnB w="57150" cap="flat" cmpd="sng" algn="ctr">
                      <a:solidFill>
                        <a:scrgbClr r="0" g="0" b="0"/>
                      </a:solidFill>
                      <a:prstDash val="solid"/>
                      <a:round/>
                      <a:headEnd type="none" w="med" len="med"/>
                      <a:tailEnd type="none" w="med" len="med"/>
                    </a:lnB>
                    <a:solidFill>
                      <a:srgbClr val="FFFFFF"/>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900" kern="1200" dirty="0" smtClean="0">
                          <a:effectLst/>
                          <a:latin typeface="Calibri"/>
                          <a:cs typeface="Calibri"/>
                        </a:rPr>
                        <a:t>Students with high frequency behaviors (not dangerous), received interventions that did not improve behavior, show behaviors in only 1-2 settings</a:t>
                      </a:r>
                      <a:endParaRPr lang="en-US" sz="1900" dirty="0" smtClean="0">
                        <a:latin typeface="Calibri"/>
                        <a:cs typeface="Calibri"/>
                      </a:endParaRPr>
                    </a:p>
                  </a:txBody>
                  <a:tcPr marL="86627" marR="86627">
                    <a:lnL w="57150" cap="flat" cmpd="sng" algn="ctr">
                      <a:solidFill>
                        <a:scrgbClr r="0" g="0" b="0"/>
                      </a:solidFill>
                      <a:prstDash val="solid"/>
                      <a:round/>
                      <a:headEnd type="none" w="med" len="med"/>
                      <a:tailEnd type="none" w="med" len="med"/>
                    </a:lnL>
                    <a:lnR w="57150" cap="flat" cmpd="sng" algn="ctr">
                      <a:solidFill>
                        <a:scrgbClr r="0" g="0" b="0"/>
                      </a:solidFill>
                      <a:prstDash val="solid"/>
                      <a:round/>
                      <a:headEnd type="none" w="med" len="med"/>
                      <a:tailEnd type="none" w="med" len="med"/>
                    </a:lnR>
                    <a:lnT w="57150" cap="flat" cmpd="sng" algn="ctr">
                      <a:solidFill>
                        <a:scrgbClr r="0" g="0" b="0"/>
                      </a:solidFill>
                      <a:prstDash val="solid"/>
                      <a:round/>
                      <a:headEnd type="none" w="med" len="med"/>
                      <a:tailEnd type="none" w="med" len="med"/>
                    </a:lnT>
                    <a:lnB w="57150" cap="flat" cmpd="sng" algn="ctr">
                      <a:solidFill>
                        <a:scrgbClr r="0" g="0" b="0"/>
                      </a:solidFill>
                      <a:prstDash val="solid"/>
                      <a:round/>
                      <a:headEnd type="none" w="med" len="med"/>
                      <a:tailEnd type="none" w="med" len="med"/>
                    </a:lnB>
                    <a:solidFill>
                      <a:srgbClr val="FFFFFF"/>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900" kern="1200" dirty="0" smtClean="0">
                          <a:effectLst/>
                          <a:latin typeface="Calibri"/>
                          <a:cs typeface="Calibri"/>
                        </a:rPr>
                        <a:t>Students that demonstrate dangerous behaviors or show behaviors that occur in 3 or more school settings</a:t>
                      </a:r>
                      <a:endParaRPr lang="en-US" sz="1900" dirty="0" smtClean="0">
                        <a:latin typeface="Calibri"/>
                        <a:cs typeface="Calibri"/>
                      </a:endParaRPr>
                    </a:p>
                  </a:txBody>
                  <a:tcPr marL="86627" marR="86627">
                    <a:lnL w="57150" cap="flat" cmpd="sng" algn="ctr">
                      <a:solidFill>
                        <a:scrgbClr r="0" g="0" b="0"/>
                      </a:solidFill>
                      <a:prstDash val="solid"/>
                      <a:round/>
                      <a:headEnd type="none" w="med" len="med"/>
                      <a:tailEnd type="none" w="med" len="med"/>
                    </a:lnL>
                    <a:lnR w="57150" cap="flat" cmpd="sng" algn="ctr">
                      <a:solidFill>
                        <a:scrgbClr r="0" g="0" b="0"/>
                      </a:solidFill>
                      <a:prstDash val="solid"/>
                      <a:round/>
                      <a:headEnd type="none" w="med" len="med"/>
                      <a:tailEnd type="none" w="med" len="med"/>
                    </a:lnR>
                    <a:lnT w="57150" cap="flat" cmpd="sng" algn="ctr">
                      <a:solidFill>
                        <a:scrgbClr r="0" g="0" b="0"/>
                      </a:solidFill>
                      <a:prstDash val="solid"/>
                      <a:round/>
                      <a:headEnd type="none" w="med" len="med"/>
                      <a:tailEnd type="none" w="med" len="med"/>
                    </a:lnT>
                    <a:lnB w="57150" cap="flat" cmpd="sng" algn="ctr">
                      <a:solidFill>
                        <a:scrgbClr r="0" g="0" b="0"/>
                      </a:solidFill>
                      <a:prstDash val="solid"/>
                      <a:round/>
                      <a:headEnd type="none" w="med" len="med"/>
                      <a:tailEnd type="none" w="med" len="med"/>
                    </a:lnB>
                    <a:solidFill>
                      <a:srgbClr val="FFFFFF"/>
                    </a:solidFill>
                  </a:tcPr>
                </a:tc>
              </a:tr>
              <a:tr h="1276902">
                <a:tc>
                  <a:txBody>
                    <a:bodyPr/>
                    <a:lstStyle/>
                    <a:p>
                      <a:pPr algn="ctr"/>
                      <a:r>
                        <a:rPr lang="en-US" sz="2400" b="1" dirty="0" smtClean="0">
                          <a:latin typeface="Calibri"/>
                          <a:cs typeface="Calibri"/>
                        </a:rPr>
                        <a:t>WHAT</a:t>
                      </a:r>
                      <a:endParaRPr lang="en-US" sz="2400" b="1" dirty="0">
                        <a:latin typeface="Calibri"/>
                        <a:cs typeface="Calibri"/>
                      </a:endParaRPr>
                    </a:p>
                  </a:txBody>
                  <a:tcPr marL="86627" marR="86627" vert="vert270">
                    <a:lnL w="57150" cap="flat" cmpd="sng" algn="ctr">
                      <a:solidFill>
                        <a:scrgbClr r="0" g="0" b="0"/>
                      </a:solidFill>
                      <a:prstDash val="solid"/>
                      <a:round/>
                      <a:headEnd type="none" w="med" len="med"/>
                      <a:tailEnd type="none" w="med" len="med"/>
                    </a:lnL>
                    <a:lnR w="57150" cap="flat" cmpd="sng" algn="ctr">
                      <a:solidFill>
                        <a:scrgbClr r="0" g="0" b="0"/>
                      </a:solidFill>
                      <a:prstDash val="solid"/>
                      <a:round/>
                      <a:headEnd type="none" w="med" len="med"/>
                      <a:tailEnd type="none" w="med" len="med"/>
                    </a:lnR>
                    <a:lnT w="57150" cap="flat" cmpd="sng" algn="ctr">
                      <a:solidFill>
                        <a:scrgbClr r="0" g="0" b="0"/>
                      </a:solidFill>
                      <a:prstDash val="solid"/>
                      <a:round/>
                      <a:headEnd type="none" w="med" len="med"/>
                      <a:tailEnd type="none" w="med" len="med"/>
                    </a:lnT>
                    <a:lnB w="57150" cap="flat" cmpd="sng" algn="ctr">
                      <a:solidFill>
                        <a:scrgbClr r="0" g="0" b="0"/>
                      </a:solidFill>
                      <a:prstDash val="solid"/>
                      <a:round/>
                      <a:headEnd type="none" w="med" len="med"/>
                      <a:tailEnd type="none" w="med" len="med"/>
                    </a:lnB>
                    <a:solidFill>
                      <a:srgbClr val="FFFFFF"/>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900" kern="1200" dirty="0" smtClean="0">
                          <a:effectLst/>
                          <a:latin typeface="Calibri"/>
                          <a:cs typeface="Calibri"/>
                        </a:rPr>
                        <a:t>Relatively simple and efficient process to</a:t>
                      </a:r>
                      <a:r>
                        <a:rPr lang="en-US" sz="1900" kern="1200" baseline="0" dirty="0" smtClean="0">
                          <a:effectLst/>
                          <a:latin typeface="Calibri"/>
                          <a:cs typeface="Calibri"/>
                        </a:rPr>
                        <a:t> guide</a:t>
                      </a:r>
                      <a:r>
                        <a:rPr lang="en-US" sz="1900" kern="1200" dirty="0" smtClean="0">
                          <a:effectLst/>
                          <a:latin typeface="Calibri"/>
                          <a:cs typeface="Calibri"/>
                        </a:rPr>
                        <a:t> behavior support planning </a:t>
                      </a:r>
                      <a:endParaRPr lang="en-US" sz="1900" dirty="0" smtClean="0">
                        <a:latin typeface="Calibri"/>
                        <a:cs typeface="Calibri"/>
                      </a:endParaRPr>
                    </a:p>
                  </a:txBody>
                  <a:tcPr marL="86627" marR="86627">
                    <a:lnL w="57150" cap="flat" cmpd="sng" algn="ctr">
                      <a:solidFill>
                        <a:scrgbClr r="0" g="0" b="0"/>
                      </a:solidFill>
                      <a:prstDash val="solid"/>
                      <a:round/>
                      <a:headEnd type="none" w="med" len="med"/>
                      <a:tailEnd type="none" w="med" len="med"/>
                    </a:lnL>
                    <a:lnR w="57150" cap="flat" cmpd="sng" algn="ctr">
                      <a:solidFill>
                        <a:scrgbClr r="0" g="0" b="0"/>
                      </a:solidFill>
                      <a:prstDash val="solid"/>
                      <a:round/>
                      <a:headEnd type="none" w="med" len="med"/>
                      <a:tailEnd type="none" w="med" len="med"/>
                    </a:lnR>
                    <a:lnT w="57150" cap="flat" cmpd="sng" algn="ctr">
                      <a:solidFill>
                        <a:scrgbClr r="0" g="0" b="0"/>
                      </a:solidFill>
                      <a:prstDash val="solid"/>
                      <a:round/>
                      <a:headEnd type="none" w="med" len="med"/>
                      <a:tailEnd type="none" w="med" len="med"/>
                    </a:lnT>
                    <a:lnB w="57150" cap="flat" cmpd="sng" algn="ctr">
                      <a:solidFill>
                        <a:scrgbClr r="0" g="0" b="0"/>
                      </a:solidFill>
                      <a:prstDash val="solid"/>
                      <a:round/>
                      <a:headEnd type="none" w="med" len="med"/>
                      <a:tailEnd type="none" w="med" len="med"/>
                    </a:lnB>
                    <a:solidFill>
                      <a:srgbClr val="FFFFFF"/>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900" kern="1200" dirty="0" smtClean="0">
                          <a:effectLst/>
                          <a:latin typeface="Calibri"/>
                          <a:cs typeface="Calibri"/>
                        </a:rPr>
                        <a:t>Time-intensive process involves emergency planning, family-centered planning, &amp; collaboration outside agencies </a:t>
                      </a:r>
                      <a:endParaRPr lang="en-US" sz="1900" dirty="0" smtClean="0">
                        <a:latin typeface="Calibri"/>
                        <a:cs typeface="Calibri"/>
                      </a:endParaRPr>
                    </a:p>
                  </a:txBody>
                  <a:tcPr marL="86627" marR="86627">
                    <a:lnL w="57150" cap="flat" cmpd="sng" algn="ctr">
                      <a:solidFill>
                        <a:scrgbClr r="0" g="0" b="0"/>
                      </a:solidFill>
                      <a:prstDash val="solid"/>
                      <a:round/>
                      <a:headEnd type="none" w="med" len="med"/>
                      <a:tailEnd type="none" w="med" len="med"/>
                    </a:lnL>
                    <a:lnR w="57150" cap="flat" cmpd="sng" algn="ctr">
                      <a:solidFill>
                        <a:scrgbClr r="0" g="0" b="0"/>
                      </a:solidFill>
                      <a:prstDash val="solid"/>
                      <a:round/>
                      <a:headEnd type="none" w="med" len="med"/>
                      <a:tailEnd type="none" w="med" len="med"/>
                    </a:lnR>
                    <a:lnT w="57150" cap="flat" cmpd="sng" algn="ctr">
                      <a:solidFill>
                        <a:scrgbClr r="0" g="0" b="0"/>
                      </a:solidFill>
                      <a:prstDash val="solid"/>
                      <a:round/>
                      <a:headEnd type="none" w="med" len="med"/>
                      <a:tailEnd type="none" w="med" len="med"/>
                    </a:lnT>
                    <a:lnB w="57150" cap="flat" cmpd="sng" algn="ctr">
                      <a:solidFill>
                        <a:scrgbClr r="0" g="0" b="0"/>
                      </a:solidFill>
                      <a:prstDash val="solid"/>
                      <a:round/>
                      <a:headEnd type="none" w="med" len="med"/>
                      <a:tailEnd type="none" w="med" len="med"/>
                    </a:lnB>
                    <a:solidFill>
                      <a:srgbClr val="FFFFFF"/>
                    </a:solidFill>
                  </a:tcPr>
                </a:tc>
              </a:tr>
              <a:tr h="1800482">
                <a:tc>
                  <a:txBody>
                    <a:bodyPr/>
                    <a:lstStyle/>
                    <a:p>
                      <a:pPr algn="ctr"/>
                      <a:r>
                        <a:rPr lang="en-US" sz="2400" b="1" dirty="0" smtClean="0">
                          <a:latin typeface="Calibri"/>
                          <a:cs typeface="Calibri"/>
                        </a:rPr>
                        <a:t>WHO</a:t>
                      </a:r>
                      <a:endParaRPr lang="en-US" sz="2400" b="1" dirty="0">
                        <a:latin typeface="Calibri"/>
                        <a:cs typeface="Calibri"/>
                      </a:endParaRPr>
                    </a:p>
                  </a:txBody>
                  <a:tcPr marL="86627" marR="86627" vert="vert270">
                    <a:lnL w="57150" cap="flat" cmpd="sng" algn="ctr">
                      <a:solidFill>
                        <a:scrgbClr r="0" g="0" b="0"/>
                      </a:solidFill>
                      <a:prstDash val="solid"/>
                      <a:round/>
                      <a:headEnd type="none" w="med" len="med"/>
                      <a:tailEnd type="none" w="med" len="med"/>
                    </a:lnL>
                    <a:lnR w="57150" cap="flat" cmpd="sng" algn="ctr">
                      <a:solidFill>
                        <a:scrgbClr r="0" g="0" b="0"/>
                      </a:solidFill>
                      <a:prstDash val="solid"/>
                      <a:round/>
                      <a:headEnd type="none" w="med" len="med"/>
                      <a:tailEnd type="none" w="med" len="med"/>
                    </a:lnR>
                    <a:lnT w="57150" cap="flat" cmpd="sng" algn="ctr">
                      <a:solidFill>
                        <a:scrgbClr r="0" g="0" b="0"/>
                      </a:solidFill>
                      <a:prstDash val="solid"/>
                      <a:round/>
                      <a:headEnd type="none" w="med" len="med"/>
                      <a:tailEnd type="none" w="med" len="med"/>
                    </a:lnT>
                    <a:lnB w="57150" cap="flat" cmpd="sng" algn="ctr">
                      <a:solidFill>
                        <a:scrgbClr r="0" g="0" b="0"/>
                      </a:solidFill>
                      <a:prstDash val="solid"/>
                      <a:round/>
                      <a:headEnd type="none" w="med" len="med"/>
                      <a:tailEnd type="none" w="med" len="med"/>
                    </a:lnB>
                    <a:solidFill>
                      <a:srgbClr val="FFFFFF"/>
                    </a:solidFill>
                  </a:tcPr>
                </a:tc>
                <a:tc>
                  <a:txBody>
                    <a:bodyPr/>
                    <a:lstStyle/>
                    <a:p>
                      <a:r>
                        <a:rPr lang="en-US" sz="1900" kern="1200" dirty="0" smtClean="0">
                          <a:effectLst/>
                          <a:latin typeface="Calibri"/>
                          <a:cs typeface="Calibri"/>
                        </a:rPr>
                        <a:t>Team of school-based personnel (ex:</a:t>
                      </a:r>
                      <a:r>
                        <a:rPr lang="en-US" sz="1900" kern="1200" baseline="0" dirty="0" smtClean="0">
                          <a:effectLst/>
                          <a:latin typeface="Calibri"/>
                          <a:cs typeface="Calibri"/>
                        </a:rPr>
                        <a:t>  </a:t>
                      </a:r>
                      <a:r>
                        <a:rPr lang="en-US" sz="1900" kern="1200" dirty="0" smtClean="0">
                          <a:effectLst/>
                          <a:latin typeface="Calibri"/>
                          <a:cs typeface="Calibri"/>
                        </a:rPr>
                        <a:t>teachers, special educator, counselor, administrator, behavior support personnel)</a:t>
                      </a:r>
                      <a:endParaRPr lang="en-US" sz="1900" dirty="0">
                        <a:latin typeface="Calibri"/>
                        <a:cs typeface="Calibri"/>
                      </a:endParaRPr>
                    </a:p>
                  </a:txBody>
                  <a:tcPr marL="86627" marR="86627">
                    <a:lnL w="57150" cap="flat" cmpd="sng" algn="ctr">
                      <a:solidFill>
                        <a:scrgbClr r="0" g="0" b="0"/>
                      </a:solidFill>
                      <a:prstDash val="solid"/>
                      <a:round/>
                      <a:headEnd type="none" w="med" len="med"/>
                      <a:tailEnd type="none" w="med" len="med"/>
                    </a:lnL>
                    <a:lnR w="57150" cap="flat" cmpd="sng" algn="ctr">
                      <a:solidFill>
                        <a:scrgbClr r="0" g="0" b="0"/>
                      </a:solidFill>
                      <a:prstDash val="solid"/>
                      <a:round/>
                      <a:headEnd type="none" w="med" len="med"/>
                      <a:tailEnd type="none" w="med" len="med"/>
                    </a:lnR>
                    <a:lnT w="57150" cap="flat" cmpd="sng" algn="ctr">
                      <a:solidFill>
                        <a:scrgbClr r="0" g="0" b="0"/>
                      </a:solidFill>
                      <a:prstDash val="solid"/>
                      <a:round/>
                      <a:headEnd type="none" w="med" len="med"/>
                      <a:tailEnd type="none" w="med" len="med"/>
                    </a:lnT>
                    <a:lnB w="57150" cap="flat" cmpd="sng" algn="ctr">
                      <a:solidFill>
                        <a:scrgbClr r="0" g="0" b="0"/>
                      </a:solidFill>
                      <a:prstDash val="solid"/>
                      <a:round/>
                      <a:headEnd type="none" w="med" len="med"/>
                      <a:tailEnd type="none" w="med" len="med"/>
                    </a:lnB>
                    <a:solidFill>
                      <a:srgbClr val="FFFFFF"/>
                    </a:solidFill>
                  </a:tcPr>
                </a:tc>
                <a:tc>
                  <a:txBody>
                    <a:bodyPr/>
                    <a:lstStyle/>
                    <a:p>
                      <a:r>
                        <a:rPr lang="en-US" sz="1900" dirty="0" smtClean="0">
                          <a:latin typeface="Calibri"/>
                          <a:cs typeface="Calibri"/>
                        </a:rPr>
                        <a:t>School-based</a:t>
                      </a:r>
                      <a:r>
                        <a:rPr lang="en-US" sz="1900" baseline="0" dirty="0" smtClean="0">
                          <a:latin typeface="Calibri"/>
                          <a:cs typeface="Calibri"/>
                        </a:rPr>
                        <a:t> team with professionals trained to implement interventions for students with severe problem behaviors (ex:  behavior specialist or school psychologist)</a:t>
                      </a:r>
                      <a:endParaRPr lang="en-US" sz="1900" dirty="0">
                        <a:latin typeface="Calibri"/>
                        <a:cs typeface="Calibri"/>
                      </a:endParaRPr>
                    </a:p>
                  </a:txBody>
                  <a:tcPr marL="86627" marR="86627">
                    <a:lnL w="57150" cap="flat" cmpd="sng" algn="ctr">
                      <a:solidFill>
                        <a:scrgbClr r="0" g="0" b="0"/>
                      </a:solidFill>
                      <a:prstDash val="solid"/>
                      <a:round/>
                      <a:headEnd type="none" w="med" len="med"/>
                      <a:tailEnd type="none" w="med" len="med"/>
                    </a:lnL>
                    <a:lnR w="57150" cap="flat" cmpd="sng" algn="ctr">
                      <a:solidFill>
                        <a:scrgbClr r="0" g="0" b="0"/>
                      </a:solidFill>
                      <a:prstDash val="solid"/>
                      <a:round/>
                      <a:headEnd type="none" w="med" len="med"/>
                      <a:tailEnd type="none" w="med" len="med"/>
                    </a:lnR>
                    <a:lnT w="57150" cap="flat" cmpd="sng" algn="ctr">
                      <a:solidFill>
                        <a:scrgbClr r="0" g="0" b="0"/>
                      </a:solidFill>
                      <a:prstDash val="solid"/>
                      <a:round/>
                      <a:headEnd type="none" w="med" len="med"/>
                      <a:tailEnd type="none" w="med" len="med"/>
                    </a:lnT>
                    <a:lnB w="57150" cap="flat" cmpd="sng" algn="ctr">
                      <a:solidFill>
                        <a:scrgbClr r="0" g="0" b="0"/>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1942063145"/>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a:cs typeface="Calibri"/>
              </a:rPr>
              <a:t>FBA = D.A.S.H. (</a:t>
            </a:r>
            <a:r>
              <a:rPr lang="en-US" dirty="0" err="1" smtClean="0">
                <a:latin typeface="Calibri"/>
                <a:cs typeface="Calibri"/>
              </a:rPr>
              <a:t>Loman</a:t>
            </a:r>
            <a:r>
              <a:rPr lang="en-US" dirty="0" smtClean="0">
                <a:latin typeface="Calibri"/>
                <a:cs typeface="Calibri"/>
              </a:rPr>
              <a:t> Training)</a:t>
            </a:r>
            <a:endParaRPr lang="en-US" dirty="0">
              <a:latin typeface="Calibri"/>
              <a:cs typeface="Calibri"/>
            </a:endParaRPr>
          </a:p>
        </p:txBody>
      </p:sp>
      <p:sp>
        <p:nvSpPr>
          <p:cNvPr id="3" name="Content Placeholder 2"/>
          <p:cNvSpPr>
            <a:spLocks noGrp="1"/>
          </p:cNvSpPr>
          <p:nvPr>
            <p:ph idx="1"/>
          </p:nvPr>
        </p:nvSpPr>
        <p:spPr>
          <a:ln w="57150" cmpd="sng">
            <a:noFill/>
          </a:ln>
        </p:spPr>
        <p:txBody>
          <a:bodyPr>
            <a:normAutofit fontScale="92500" lnSpcReduction="20000"/>
          </a:bodyPr>
          <a:lstStyle/>
          <a:p>
            <a:pPr marL="0" indent="0">
              <a:buNone/>
            </a:pPr>
            <a:r>
              <a:rPr lang="en-US" sz="4000" b="1" u="sng" dirty="0" smtClean="0">
                <a:solidFill>
                  <a:srgbClr val="B60202"/>
                </a:solidFill>
                <a:latin typeface="Calibri"/>
                <a:cs typeface="Calibri"/>
              </a:rPr>
              <a:t>D</a:t>
            </a:r>
            <a:r>
              <a:rPr lang="en-US" sz="2600" dirty="0" smtClean="0">
                <a:latin typeface="Calibri"/>
                <a:cs typeface="Calibri"/>
              </a:rPr>
              <a:t>efine behavior in observable and measurable terms</a:t>
            </a:r>
          </a:p>
          <a:p>
            <a:pPr marL="0" indent="0">
              <a:buNone/>
            </a:pPr>
            <a:r>
              <a:rPr lang="en-US" sz="4000" b="1" u="sng" dirty="0" smtClean="0">
                <a:solidFill>
                  <a:srgbClr val="B60202"/>
                </a:solidFill>
                <a:latin typeface="Calibri"/>
                <a:cs typeface="Calibri"/>
              </a:rPr>
              <a:t>A</a:t>
            </a:r>
            <a:r>
              <a:rPr lang="en-US" sz="2600" dirty="0" smtClean="0">
                <a:latin typeface="Calibri"/>
                <a:cs typeface="Calibri"/>
              </a:rPr>
              <a:t>sk about behavior by interviewing staff and student</a:t>
            </a:r>
          </a:p>
          <a:p>
            <a:pPr marL="0" indent="0">
              <a:buNone/>
            </a:pPr>
            <a:r>
              <a:rPr lang="en-US" sz="2600" dirty="0">
                <a:latin typeface="Calibri"/>
                <a:cs typeface="Calibri"/>
              </a:rPr>
              <a:t>	</a:t>
            </a:r>
            <a:r>
              <a:rPr lang="en-US" sz="2600" dirty="0" smtClean="0">
                <a:latin typeface="Calibri"/>
                <a:cs typeface="Calibri"/>
              </a:rPr>
              <a:t>specify routines </a:t>
            </a:r>
            <a:r>
              <a:rPr lang="en-US" sz="2600" dirty="0" smtClean="0">
                <a:solidFill>
                  <a:srgbClr val="B60202"/>
                </a:solidFill>
                <a:latin typeface="Calibri"/>
                <a:cs typeface="Calibri"/>
              </a:rPr>
              <a:t>where</a:t>
            </a:r>
            <a:r>
              <a:rPr lang="en-US" sz="2600" dirty="0" smtClean="0">
                <a:latin typeface="Calibri"/>
                <a:cs typeface="Calibri"/>
              </a:rPr>
              <a:t> &amp; </a:t>
            </a:r>
            <a:r>
              <a:rPr lang="en-US" sz="2600" dirty="0" smtClean="0">
                <a:solidFill>
                  <a:srgbClr val="B60202"/>
                </a:solidFill>
                <a:latin typeface="Calibri"/>
                <a:cs typeface="Calibri"/>
              </a:rPr>
              <a:t>when</a:t>
            </a:r>
            <a:r>
              <a:rPr lang="en-US" sz="2600" dirty="0" smtClean="0">
                <a:latin typeface="Calibri"/>
                <a:cs typeface="Calibri"/>
              </a:rPr>
              <a:t> behavior occurs</a:t>
            </a:r>
          </a:p>
          <a:p>
            <a:pPr marL="0" indent="0">
              <a:buNone/>
            </a:pPr>
            <a:r>
              <a:rPr lang="en-US" sz="2600" dirty="0">
                <a:latin typeface="Calibri"/>
                <a:cs typeface="Calibri"/>
              </a:rPr>
              <a:t>	</a:t>
            </a:r>
            <a:r>
              <a:rPr lang="en-US" sz="2600" dirty="0" smtClean="0">
                <a:latin typeface="Calibri"/>
                <a:cs typeface="Calibri"/>
              </a:rPr>
              <a:t>summarize </a:t>
            </a:r>
            <a:r>
              <a:rPr lang="en-US" sz="2600" dirty="0" smtClean="0">
                <a:solidFill>
                  <a:srgbClr val="B60202"/>
                </a:solidFill>
                <a:latin typeface="Calibri"/>
                <a:cs typeface="Calibri"/>
              </a:rPr>
              <a:t>where</a:t>
            </a:r>
            <a:r>
              <a:rPr lang="en-US" sz="2600" dirty="0" smtClean="0">
                <a:latin typeface="Calibri"/>
                <a:cs typeface="Calibri"/>
              </a:rPr>
              <a:t>, </a:t>
            </a:r>
            <a:r>
              <a:rPr lang="en-US" sz="2600" dirty="0" smtClean="0">
                <a:solidFill>
                  <a:srgbClr val="B60202"/>
                </a:solidFill>
                <a:latin typeface="Calibri"/>
                <a:cs typeface="Calibri"/>
              </a:rPr>
              <a:t>when</a:t>
            </a:r>
            <a:r>
              <a:rPr lang="en-US" sz="2600" dirty="0" smtClean="0">
                <a:latin typeface="Calibri"/>
                <a:cs typeface="Calibri"/>
              </a:rPr>
              <a:t>, and </a:t>
            </a:r>
            <a:r>
              <a:rPr lang="en-US" sz="2600" dirty="0" smtClean="0">
                <a:solidFill>
                  <a:srgbClr val="B60202"/>
                </a:solidFill>
                <a:latin typeface="Calibri"/>
                <a:cs typeface="Calibri"/>
              </a:rPr>
              <a:t>why</a:t>
            </a:r>
            <a:r>
              <a:rPr lang="en-US" sz="2600" dirty="0" smtClean="0">
                <a:latin typeface="Calibri"/>
                <a:cs typeface="Calibri"/>
              </a:rPr>
              <a:t> behavior 	occurs</a:t>
            </a:r>
          </a:p>
          <a:p>
            <a:pPr marL="0" indent="0">
              <a:buNone/>
            </a:pPr>
            <a:r>
              <a:rPr lang="en-US" sz="4000" b="1" u="sng" dirty="0">
                <a:solidFill>
                  <a:srgbClr val="B60202"/>
                </a:solidFill>
                <a:latin typeface="Calibri"/>
                <a:cs typeface="Calibri"/>
              </a:rPr>
              <a:t>S</a:t>
            </a:r>
            <a:r>
              <a:rPr lang="en-US" sz="2600" dirty="0">
                <a:latin typeface="Calibri"/>
                <a:cs typeface="Calibri"/>
              </a:rPr>
              <a:t>ee the </a:t>
            </a:r>
            <a:r>
              <a:rPr lang="en-US" sz="2600" dirty="0" smtClean="0">
                <a:latin typeface="Calibri"/>
                <a:cs typeface="Calibri"/>
              </a:rPr>
              <a:t>behavior</a:t>
            </a:r>
          </a:p>
          <a:p>
            <a:pPr marL="0" indent="0">
              <a:buNone/>
            </a:pPr>
            <a:r>
              <a:rPr lang="en-US" sz="2600" dirty="0">
                <a:latin typeface="Calibri"/>
                <a:cs typeface="Calibri"/>
              </a:rPr>
              <a:t>	</a:t>
            </a:r>
            <a:r>
              <a:rPr lang="en-US" sz="2600" dirty="0" smtClean="0">
                <a:latin typeface="Calibri"/>
                <a:cs typeface="Calibri"/>
              </a:rPr>
              <a:t>observe the behavior during routines specified</a:t>
            </a:r>
          </a:p>
          <a:p>
            <a:pPr marL="0" indent="0">
              <a:buNone/>
            </a:pPr>
            <a:r>
              <a:rPr lang="en-US" sz="2600" dirty="0">
                <a:latin typeface="Calibri"/>
                <a:cs typeface="Calibri"/>
              </a:rPr>
              <a:t>	</a:t>
            </a:r>
            <a:r>
              <a:rPr lang="en-US" sz="2600" dirty="0" smtClean="0">
                <a:latin typeface="Calibri"/>
                <a:cs typeface="Calibri"/>
              </a:rPr>
              <a:t>observe to verify summary from interviews</a:t>
            </a:r>
            <a:endParaRPr lang="en-US" sz="2600" dirty="0">
              <a:latin typeface="Calibri"/>
              <a:cs typeface="Calibri"/>
            </a:endParaRPr>
          </a:p>
          <a:p>
            <a:pPr marL="0" indent="0">
              <a:buNone/>
            </a:pPr>
            <a:r>
              <a:rPr lang="en-US" sz="4000" b="1" u="sng" dirty="0">
                <a:solidFill>
                  <a:srgbClr val="B60202"/>
                </a:solidFill>
                <a:latin typeface="Calibri"/>
                <a:cs typeface="Calibri"/>
              </a:rPr>
              <a:t>H</a:t>
            </a:r>
            <a:r>
              <a:rPr lang="en-US" sz="2600" dirty="0">
                <a:latin typeface="Calibri"/>
                <a:cs typeface="Calibri"/>
              </a:rPr>
              <a:t>ypothesize</a:t>
            </a:r>
          </a:p>
          <a:p>
            <a:pPr marL="0" indent="0">
              <a:buNone/>
            </a:pPr>
            <a:r>
              <a:rPr lang="en-US" sz="2600" dirty="0" smtClean="0">
                <a:latin typeface="Calibri"/>
                <a:cs typeface="Calibri"/>
              </a:rPr>
              <a:t>	a final summary of </a:t>
            </a:r>
            <a:r>
              <a:rPr lang="en-US" sz="2600" dirty="0" smtClean="0">
                <a:solidFill>
                  <a:srgbClr val="B60202"/>
                </a:solidFill>
                <a:latin typeface="Calibri"/>
                <a:cs typeface="Calibri"/>
              </a:rPr>
              <a:t>where</a:t>
            </a:r>
            <a:r>
              <a:rPr lang="en-US" sz="2600" dirty="0" smtClean="0">
                <a:latin typeface="Calibri"/>
                <a:cs typeface="Calibri"/>
              </a:rPr>
              <a:t>, </a:t>
            </a:r>
            <a:r>
              <a:rPr lang="en-US" sz="2600" dirty="0" smtClean="0">
                <a:solidFill>
                  <a:srgbClr val="B60202"/>
                </a:solidFill>
                <a:latin typeface="Calibri"/>
                <a:cs typeface="Calibri"/>
              </a:rPr>
              <a:t>when</a:t>
            </a:r>
            <a:r>
              <a:rPr lang="en-US" sz="2600" dirty="0" smtClean="0">
                <a:latin typeface="Calibri"/>
                <a:cs typeface="Calibri"/>
              </a:rPr>
              <a:t>, and </a:t>
            </a:r>
            <a:r>
              <a:rPr lang="en-US" sz="2600" dirty="0" smtClean="0">
                <a:solidFill>
                  <a:srgbClr val="B60202"/>
                </a:solidFill>
                <a:latin typeface="Calibri"/>
                <a:cs typeface="Calibri"/>
              </a:rPr>
              <a:t>why</a:t>
            </a:r>
            <a:r>
              <a:rPr lang="en-US" sz="2600" dirty="0" smtClean="0">
                <a:latin typeface="Calibri"/>
                <a:cs typeface="Calibri"/>
              </a:rPr>
              <a:t> behaviors occur</a:t>
            </a:r>
            <a:endParaRPr lang="en-US" sz="2600" dirty="0">
              <a:latin typeface="Calibri"/>
              <a:cs typeface="Calibri"/>
            </a:endParaRPr>
          </a:p>
        </p:txBody>
      </p:sp>
    </p:spTree>
    <p:extLst>
      <p:ext uri="{BB962C8B-B14F-4D97-AF65-F5344CB8AC3E}">
        <p14:creationId xmlns:p14="http://schemas.microsoft.com/office/powerpoint/2010/main" val="2945615847"/>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ea typeface="ＭＳ Ｐゴシック" charset="0"/>
              </a:rPr>
              <a:t>Functional </a:t>
            </a:r>
            <a:r>
              <a:rPr lang="en-US" dirty="0" smtClean="0">
                <a:ea typeface="ＭＳ Ｐゴシック" charset="0"/>
              </a:rPr>
              <a:t>Behavior </a:t>
            </a:r>
            <a:r>
              <a:rPr lang="en-US" dirty="0">
                <a:ea typeface="ＭＳ Ｐゴシック" charset="0"/>
              </a:rPr>
              <a:t>Support </a:t>
            </a:r>
            <a:r>
              <a:rPr lang="en-US" dirty="0" smtClean="0">
                <a:ea typeface="ＭＳ Ｐゴシック" charset="0"/>
              </a:rPr>
              <a:t>Plan</a:t>
            </a:r>
            <a:endParaRPr lang="en-US" dirty="0"/>
          </a:p>
        </p:txBody>
      </p:sp>
      <p:sp>
        <p:nvSpPr>
          <p:cNvPr id="3" name="Content Placeholder 2"/>
          <p:cNvSpPr>
            <a:spLocks noGrp="1"/>
          </p:cNvSpPr>
          <p:nvPr>
            <p:ph idx="1"/>
          </p:nvPr>
        </p:nvSpPr>
        <p:spPr/>
        <p:txBody>
          <a:bodyPr>
            <a:normAutofit/>
          </a:bodyPr>
          <a:lstStyle/>
          <a:p>
            <a:r>
              <a:rPr lang="en-US" dirty="0" smtClean="0"/>
              <a:t>An interview tool for collecting information about problem behaviors</a:t>
            </a:r>
          </a:p>
          <a:p>
            <a:endParaRPr lang="en-US" dirty="0"/>
          </a:p>
          <a:p>
            <a:r>
              <a:rPr lang="en-US" dirty="0" smtClean="0"/>
              <a:t>For staff, parents, and students</a:t>
            </a:r>
          </a:p>
          <a:p>
            <a:endParaRPr lang="en-US" dirty="0"/>
          </a:p>
          <a:p>
            <a:r>
              <a:rPr lang="en-US" dirty="0" smtClean="0"/>
              <a:t>The F-BSP then leads the team to create a competing behavior pathway and behavior support plan</a:t>
            </a:r>
            <a:endParaRPr lang="en-US" dirty="0"/>
          </a:p>
        </p:txBody>
      </p:sp>
    </p:spTree>
    <p:extLst>
      <p:ext uri="{BB962C8B-B14F-4D97-AF65-F5344CB8AC3E}">
        <p14:creationId xmlns:p14="http://schemas.microsoft.com/office/powerpoint/2010/main" val="2605442627"/>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457200" y="274638"/>
            <a:ext cx="5334000" cy="1143000"/>
          </a:xfrm>
        </p:spPr>
        <p:txBody>
          <a:bodyPr/>
          <a:lstStyle/>
          <a:p>
            <a:r>
              <a:rPr lang="en-US" dirty="0" smtClean="0"/>
              <a:t>Activity</a:t>
            </a:r>
            <a:endParaRPr lang="en-US" dirty="0"/>
          </a:p>
        </p:txBody>
      </p:sp>
      <p:sp>
        <p:nvSpPr>
          <p:cNvPr id="25603" name="Content Placeholder 2"/>
          <p:cNvSpPr>
            <a:spLocks noGrp="1"/>
          </p:cNvSpPr>
          <p:nvPr>
            <p:ph idx="1"/>
          </p:nvPr>
        </p:nvSpPr>
        <p:spPr>
          <a:xfrm>
            <a:off x="457200" y="1600200"/>
            <a:ext cx="5334000" cy="4446588"/>
          </a:xfrm>
        </p:spPr>
        <p:txBody>
          <a:bodyPr/>
          <a:lstStyle/>
          <a:p>
            <a:pPr marL="457200" indent="-457200">
              <a:buFont typeface="Arial"/>
              <a:buChar char="•"/>
            </a:pPr>
            <a:r>
              <a:rPr lang="en-US" dirty="0" smtClean="0"/>
              <a:t>Complete the Goal-Setting Form from p. 2 of Intensive Level Behavior Support Plan (F-BSP) for your student</a:t>
            </a:r>
            <a:endParaRPr lang="en-US" dirty="0"/>
          </a:p>
        </p:txBody>
      </p:sp>
      <p:sp>
        <p:nvSpPr>
          <p:cNvPr id="4" name="object 2"/>
          <p:cNvSpPr/>
          <p:nvPr/>
        </p:nvSpPr>
        <p:spPr>
          <a:xfrm>
            <a:off x="4058485" y="243447"/>
            <a:ext cx="5161715" cy="7277792"/>
          </a:xfrm>
          <a:custGeom>
            <a:avLst/>
            <a:gdLst/>
            <a:ahLst/>
            <a:cxnLst/>
            <a:rect l="l" t="t" r="r" b="b"/>
            <a:pathLst>
              <a:path w="5161715" h="7277792">
                <a:moveTo>
                  <a:pt x="3977389" y="0"/>
                </a:moveTo>
                <a:lnTo>
                  <a:pt x="3274070" y="0"/>
                </a:lnTo>
                <a:lnTo>
                  <a:pt x="0" y="7277792"/>
                </a:lnTo>
                <a:lnTo>
                  <a:pt x="5161715" y="7277792"/>
                </a:lnTo>
                <a:lnTo>
                  <a:pt x="5161715" y="2632586"/>
                </a:lnTo>
                <a:lnTo>
                  <a:pt x="3977389" y="0"/>
                </a:lnTo>
                <a:close/>
              </a:path>
            </a:pathLst>
          </a:custGeom>
          <a:solidFill>
            <a:srgbClr val="D81E00"/>
          </a:solidFill>
        </p:spPr>
        <p:txBody>
          <a:bodyPr wrap="square" lIns="0" tIns="0" rIns="0" bIns="0" rtlCol="0">
            <a:noAutofit/>
          </a:bodyPr>
          <a:lstStyle/>
          <a:p>
            <a:endParaRPr/>
          </a:p>
        </p:txBody>
      </p:sp>
    </p:spTree>
    <p:extLst>
      <p:ext uri="{BB962C8B-B14F-4D97-AF65-F5344CB8AC3E}">
        <p14:creationId xmlns:p14="http://schemas.microsoft.com/office/powerpoint/2010/main" val="2699420785"/>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Competing Behavior Pathway</a:t>
            </a:r>
            <a:endParaRPr lang="en-US" dirty="0"/>
          </a:p>
        </p:txBody>
      </p:sp>
      <p:sp>
        <p:nvSpPr>
          <p:cNvPr id="46083" name="Rectangle 3"/>
          <p:cNvSpPr>
            <a:spLocks noChangeArrowheads="1"/>
          </p:cNvSpPr>
          <p:nvPr/>
        </p:nvSpPr>
        <p:spPr bwMode="auto">
          <a:xfrm>
            <a:off x="304800" y="3098803"/>
            <a:ext cx="1435100" cy="1206500"/>
          </a:xfrm>
          <a:prstGeom prst="rect">
            <a:avLst/>
          </a:prstGeom>
          <a:noFill/>
          <a:ln w="12700">
            <a:solidFill>
              <a:srgbClr val="000080"/>
            </a:solidFill>
            <a:miter lim="800000"/>
            <a:headEnd/>
            <a:tailEnd/>
          </a:ln>
        </p:spPr>
        <p:txBody>
          <a:bodyPr wrap="none" anchor="ctr">
            <a:prstTxWarp prst="textNoShape">
              <a:avLst/>
            </a:prstTxWarp>
          </a:bodyPr>
          <a:lstStyle/>
          <a:p>
            <a:endParaRPr lang="en-US">
              <a:latin typeface="Calibri" pitchFamily="19" charset="0"/>
            </a:endParaRPr>
          </a:p>
        </p:txBody>
      </p:sp>
      <p:sp>
        <p:nvSpPr>
          <p:cNvPr id="46084" name="Rectangle 4"/>
          <p:cNvSpPr>
            <a:spLocks noChangeArrowheads="1"/>
          </p:cNvSpPr>
          <p:nvPr/>
        </p:nvSpPr>
        <p:spPr bwMode="auto">
          <a:xfrm>
            <a:off x="381004" y="3225803"/>
            <a:ext cx="1292225" cy="705321"/>
          </a:xfrm>
          <a:prstGeom prst="rect">
            <a:avLst/>
          </a:prstGeom>
          <a:noFill/>
          <a:ln w="12700">
            <a:noFill/>
            <a:miter lim="800000"/>
            <a:headEnd/>
            <a:tailEnd/>
          </a:ln>
        </p:spPr>
        <p:txBody>
          <a:bodyPr lIns="90487" tIns="44450" rIns="90487" bIns="44450">
            <a:prstTxWarp prst="textNoShape">
              <a:avLst/>
            </a:prstTxWarp>
            <a:spAutoFit/>
          </a:bodyPr>
          <a:lstStyle/>
          <a:p>
            <a:pPr algn="ctr">
              <a:spcBef>
                <a:spcPct val="50000"/>
              </a:spcBef>
            </a:pPr>
            <a:r>
              <a:rPr lang="en-US" sz="2000" b="1" dirty="0">
                <a:latin typeface="Times" pitchFamily="19" charset="0"/>
              </a:rPr>
              <a:t>Setting Condition</a:t>
            </a:r>
            <a:endParaRPr lang="en-US" sz="2000" dirty="0">
              <a:latin typeface="Times" pitchFamily="19" charset="0"/>
            </a:endParaRPr>
          </a:p>
        </p:txBody>
      </p:sp>
      <p:sp>
        <p:nvSpPr>
          <p:cNvPr id="46085" name="Rectangle 5"/>
          <p:cNvSpPr>
            <a:spLocks noChangeArrowheads="1"/>
          </p:cNvSpPr>
          <p:nvPr/>
        </p:nvSpPr>
        <p:spPr bwMode="auto">
          <a:xfrm>
            <a:off x="3886200" y="3098803"/>
            <a:ext cx="1435100" cy="1206500"/>
          </a:xfrm>
          <a:prstGeom prst="rect">
            <a:avLst/>
          </a:prstGeom>
          <a:noFill/>
          <a:ln w="12700">
            <a:solidFill>
              <a:srgbClr val="000080"/>
            </a:solidFill>
            <a:miter lim="800000"/>
            <a:headEnd/>
            <a:tailEnd/>
          </a:ln>
        </p:spPr>
        <p:txBody>
          <a:bodyPr wrap="none" anchor="ctr">
            <a:prstTxWarp prst="textNoShape">
              <a:avLst/>
            </a:prstTxWarp>
          </a:bodyPr>
          <a:lstStyle/>
          <a:p>
            <a:endParaRPr lang="en-US">
              <a:latin typeface="Calibri" pitchFamily="19" charset="0"/>
            </a:endParaRPr>
          </a:p>
        </p:txBody>
      </p:sp>
      <p:sp>
        <p:nvSpPr>
          <p:cNvPr id="46086" name="Rectangle 6"/>
          <p:cNvSpPr>
            <a:spLocks noChangeArrowheads="1"/>
          </p:cNvSpPr>
          <p:nvPr/>
        </p:nvSpPr>
        <p:spPr bwMode="auto">
          <a:xfrm>
            <a:off x="3965577" y="3225803"/>
            <a:ext cx="1368425" cy="705321"/>
          </a:xfrm>
          <a:prstGeom prst="rect">
            <a:avLst/>
          </a:prstGeom>
          <a:noFill/>
          <a:ln w="12700">
            <a:noFill/>
            <a:miter lim="800000"/>
            <a:headEnd/>
            <a:tailEnd/>
          </a:ln>
        </p:spPr>
        <p:txBody>
          <a:bodyPr lIns="90487" tIns="44450" rIns="90487" bIns="44450">
            <a:prstTxWarp prst="textNoShape">
              <a:avLst/>
            </a:prstTxWarp>
            <a:spAutoFit/>
          </a:bodyPr>
          <a:lstStyle/>
          <a:p>
            <a:pPr algn="ctr">
              <a:spcBef>
                <a:spcPct val="50000"/>
              </a:spcBef>
            </a:pPr>
            <a:r>
              <a:rPr lang="en-US" sz="2000" b="1" dirty="0">
                <a:latin typeface="Times" pitchFamily="19" charset="0"/>
              </a:rPr>
              <a:t>Problem Behavior</a:t>
            </a:r>
          </a:p>
        </p:txBody>
      </p:sp>
      <p:sp>
        <p:nvSpPr>
          <p:cNvPr id="46087" name="Rectangle 7"/>
          <p:cNvSpPr>
            <a:spLocks noChangeArrowheads="1"/>
          </p:cNvSpPr>
          <p:nvPr/>
        </p:nvSpPr>
        <p:spPr bwMode="auto">
          <a:xfrm>
            <a:off x="2057400" y="3098803"/>
            <a:ext cx="1430338" cy="1206500"/>
          </a:xfrm>
          <a:prstGeom prst="rect">
            <a:avLst/>
          </a:prstGeom>
          <a:noFill/>
          <a:ln w="12700">
            <a:solidFill>
              <a:srgbClr val="000080"/>
            </a:solidFill>
            <a:miter lim="800000"/>
            <a:headEnd/>
            <a:tailEnd/>
          </a:ln>
        </p:spPr>
        <p:txBody>
          <a:bodyPr wrap="none" anchor="ctr">
            <a:prstTxWarp prst="textNoShape">
              <a:avLst/>
            </a:prstTxWarp>
          </a:bodyPr>
          <a:lstStyle/>
          <a:p>
            <a:endParaRPr lang="en-US">
              <a:latin typeface="Calibri" pitchFamily="19" charset="0"/>
            </a:endParaRPr>
          </a:p>
        </p:txBody>
      </p:sp>
      <p:sp>
        <p:nvSpPr>
          <p:cNvPr id="46088" name="Rectangle 8"/>
          <p:cNvSpPr>
            <a:spLocks noChangeArrowheads="1"/>
          </p:cNvSpPr>
          <p:nvPr/>
        </p:nvSpPr>
        <p:spPr bwMode="auto">
          <a:xfrm>
            <a:off x="1981200" y="3225803"/>
            <a:ext cx="1524000" cy="705321"/>
          </a:xfrm>
          <a:prstGeom prst="rect">
            <a:avLst/>
          </a:prstGeom>
          <a:noFill/>
          <a:ln w="12700">
            <a:noFill/>
            <a:miter lim="800000"/>
            <a:headEnd/>
            <a:tailEnd/>
          </a:ln>
        </p:spPr>
        <p:txBody>
          <a:bodyPr lIns="90487" tIns="44450" rIns="90487" bIns="44450">
            <a:prstTxWarp prst="textNoShape">
              <a:avLst/>
            </a:prstTxWarp>
            <a:spAutoFit/>
          </a:bodyPr>
          <a:lstStyle/>
          <a:p>
            <a:pPr algn="ctr">
              <a:spcBef>
                <a:spcPct val="50000"/>
              </a:spcBef>
            </a:pPr>
            <a:r>
              <a:rPr lang="en-US" sz="2000" b="1">
                <a:latin typeface="Times" pitchFamily="19" charset="0"/>
              </a:rPr>
              <a:t>Antecedent Trigger</a:t>
            </a:r>
            <a:endParaRPr lang="en-US" sz="2000">
              <a:latin typeface="Times" pitchFamily="19" charset="0"/>
            </a:endParaRPr>
          </a:p>
        </p:txBody>
      </p:sp>
      <p:sp>
        <p:nvSpPr>
          <p:cNvPr id="46089" name="Rectangle 9"/>
          <p:cNvSpPr>
            <a:spLocks noChangeArrowheads="1"/>
          </p:cNvSpPr>
          <p:nvPr/>
        </p:nvSpPr>
        <p:spPr bwMode="auto">
          <a:xfrm>
            <a:off x="5638800" y="3098800"/>
            <a:ext cx="1600200" cy="1219200"/>
          </a:xfrm>
          <a:prstGeom prst="rect">
            <a:avLst/>
          </a:prstGeom>
          <a:noFill/>
          <a:ln w="12700">
            <a:solidFill>
              <a:srgbClr val="000080"/>
            </a:solidFill>
            <a:miter lim="800000"/>
            <a:headEnd/>
            <a:tailEnd/>
          </a:ln>
        </p:spPr>
        <p:txBody>
          <a:bodyPr wrap="none" anchor="ctr">
            <a:prstTxWarp prst="textNoShape">
              <a:avLst/>
            </a:prstTxWarp>
          </a:bodyPr>
          <a:lstStyle/>
          <a:p>
            <a:endParaRPr lang="en-US">
              <a:latin typeface="Calibri" pitchFamily="19" charset="0"/>
            </a:endParaRPr>
          </a:p>
        </p:txBody>
      </p:sp>
      <p:sp>
        <p:nvSpPr>
          <p:cNvPr id="46090" name="Rectangle 10"/>
          <p:cNvSpPr>
            <a:spLocks noChangeArrowheads="1"/>
          </p:cNvSpPr>
          <p:nvPr/>
        </p:nvSpPr>
        <p:spPr bwMode="auto">
          <a:xfrm>
            <a:off x="5562600" y="3251203"/>
            <a:ext cx="1676400" cy="705321"/>
          </a:xfrm>
          <a:prstGeom prst="rect">
            <a:avLst/>
          </a:prstGeom>
          <a:noFill/>
          <a:ln w="12700">
            <a:noFill/>
            <a:miter lim="800000"/>
            <a:headEnd/>
            <a:tailEnd/>
          </a:ln>
        </p:spPr>
        <p:txBody>
          <a:bodyPr lIns="90487" tIns="44450" rIns="90487" bIns="44450">
            <a:prstTxWarp prst="textNoShape">
              <a:avLst/>
            </a:prstTxWarp>
            <a:spAutoFit/>
          </a:bodyPr>
          <a:lstStyle/>
          <a:p>
            <a:pPr algn="ctr">
              <a:spcBef>
                <a:spcPct val="50000"/>
              </a:spcBef>
            </a:pPr>
            <a:r>
              <a:rPr lang="en-US" sz="2000" b="1" dirty="0" smtClean="0">
                <a:latin typeface="Times" pitchFamily="19" charset="0"/>
              </a:rPr>
              <a:t>Maintaining Consequence</a:t>
            </a:r>
            <a:endParaRPr lang="en-US" sz="2000" dirty="0">
              <a:latin typeface="Times" pitchFamily="19" charset="0"/>
            </a:endParaRPr>
          </a:p>
        </p:txBody>
      </p:sp>
      <p:sp>
        <p:nvSpPr>
          <p:cNvPr id="46091" name="Line 11"/>
          <p:cNvSpPr>
            <a:spLocks noChangeShapeType="1"/>
          </p:cNvSpPr>
          <p:nvPr/>
        </p:nvSpPr>
        <p:spPr bwMode="auto">
          <a:xfrm>
            <a:off x="1752600" y="3632200"/>
            <a:ext cx="304800" cy="0"/>
          </a:xfrm>
          <a:prstGeom prst="line">
            <a:avLst/>
          </a:prstGeom>
          <a:noFill/>
          <a:ln w="57150">
            <a:solidFill>
              <a:srgbClr val="5DA31E"/>
            </a:solidFill>
            <a:round/>
            <a:headEnd/>
            <a:tailEnd type="triangle" w="med" len="med"/>
          </a:ln>
        </p:spPr>
        <p:txBody>
          <a:bodyPr wrap="none" anchor="ctr">
            <a:prstTxWarp prst="textNoShape">
              <a:avLst/>
            </a:prstTxWarp>
          </a:bodyPr>
          <a:lstStyle/>
          <a:p>
            <a:endParaRPr lang="en-US"/>
          </a:p>
        </p:txBody>
      </p:sp>
      <p:sp>
        <p:nvSpPr>
          <p:cNvPr id="46092" name="Line 12"/>
          <p:cNvSpPr>
            <a:spLocks noChangeShapeType="1"/>
          </p:cNvSpPr>
          <p:nvPr/>
        </p:nvSpPr>
        <p:spPr bwMode="auto">
          <a:xfrm flipV="1">
            <a:off x="3581400" y="2260600"/>
            <a:ext cx="304800" cy="1295400"/>
          </a:xfrm>
          <a:prstGeom prst="line">
            <a:avLst/>
          </a:prstGeom>
          <a:noFill/>
          <a:ln w="57150">
            <a:solidFill>
              <a:srgbClr val="FF0000"/>
            </a:solidFill>
            <a:prstDash val="sysDot"/>
            <a:round/>
            <a:headEnd/>
            <a:tailEnd type="triangle" w="med" len="med"/>
          </a:ln>
        </p:spPr>
        <p:txBody>
          <a:bodyPr wrap="none" anchor="ctr">
            <a:prstTxWarp prst="textNoShape">
              <a:avLst/>
            </a:prstTxWarp>
          </a:bodyPr>
          <a:lstStyle/>
          <a:p>
            <a:endParaRPr lang="en-US"/>
          </a:p>
        </p:txBody>
      </p:sp>
      <p:sp>
        <p:nvSpPr>
          <p:cNvPr id="46093" name="Line 13"/>
          <p:cNvSpPr>
            <a:spLocks noChangeShapeType="1"/>
          </p:cNvSpPr>
          <p:nvPr/>
        </p:nvSpPr>
        <p:spPr bwMode="auto">
          <a:xfrm>
            <a:off x="5334000" y="3632200"/>
            <a:ext cx="304800" cy="0"/>
          </a:xfrm>
          <a:prstGeom prst="line">
            <a:avLst/>
          </a:prstGeom>
          <a:noFill/>
          <a:ln w="57150">
            <a:solidFill>
              <a:srgbClr val="5DA31E"/>
            </a:solidFill>
            <a:round/>
            <a:headEnd/>
            <a:tailEnd type="triangle" w="med" len="med"/>
          </a:ln>
        </p:spPr>
        <p:txBody>
          <a:bodyPr wrap="none" anchor="ctr">
            <a:prstTxWarp prst="textNoShape">
              <a:avLst/>
            </a:prstTxWarp>
          </a:bodyPr>
          <a:lstStyle/>
          <a:p>
            <a:endParaRPr lang="en-US"/>
          </a:p>
        </p:txBody>
      </p:sp>
      <p:sp>
        <p:nvSpPr>
          <p:cNvPr id="46094" name="Rectangle 14"/>
          <p:cNvSpPr>
            <a:spLocks noChangeArrowheads="1"/>
          </p:cNvSpPr>
          <p:nvPr/>
        </p:nvSpPr>
        <p:spPr bwMode="auto">
          <a:xfrm>
            <a:off x="3886199" y="4546600"/>
            <a:ext cx="1447800" cy="1219200"/>
          </a:xfrm>
          <a:prstGeom prst="rect">
            <a:avLst/>
          </a:prstGeom>
          <a:noFill/>
          <a:ln w="12700">
            <a:solidFill>
              <a:srgbClr val="000080"/>
            </a:solidFill>
            <a:miter lim="800000"/>
            <a:headEnd/>
            <a:tailEnd/>
          </a:ln>
        </p:spPr>
        <p:txBody>
          <a:bodyPr wrap="none" anchor="ctr">
            <a:prstTxWarp prst="textNoShape">
              <a:avLst/>
            </a:prstTxWarp>
          </a:bodyPr>
          <a:lstStyle/>
          <a:p>
            <a:endParaRPr lang="en-US">
              <a:latin typeface="Calibri" pitchFamily="19" charset="0"/>
            </a:endParaRPr>
          </a:p>
        </p:txBody>
      </p:sp>
      <p:sp>
        <p:nvSpPr>
          <p:cNvPr id="46095" name="Rectangle 15"/>
          <p:cNvSpPr>
            <a:spLocks noChangeArrowheads="1"/>
          </p:cNvSpPr>
          <p:nvPr/>
        </p:nvSpPr>
        <p:spPr bwMode="auto">
          <a:xfrm>
            <a:off x="3733805" y="4775203"/>
            <a:ext cx="1749425" cy="705321"/>
          </a:xfrm>
          <a:prstGeom prst="rect">
            <a:avLst/>
          </a:prstGeom>
          <a:noFill/>
          <a:ln w="12700">
            <a:noFill/>
            <a:miter lim="800000"/>
            <a:headEnd/>
            <a:tailEnd/>
          </a:ln>
        </p:spPr>
        <p:txBody>
          <a:bodyPr lIns="90487" tIns="44450" rIns="90487" bIns="44450">
            <a:prstTxWarp prst="textNoShape">
              <a:avLst/>
            </a:prstTxWarp>
            <a:spAutoFit/>
          </a:bodyPr>
          <a:lstStyle/>
          <a:p>
            <a:pPr algn="ctr">
              <a:spcBef>
                <a:spcPct val="50000"/>
              </a:spcBef>
            </a:pPr>
            <a:r>
              <a:rPr lang="en-US" sz="2000" b="1">
                <a:latin typeface="Times" pitchFamily="19" charset="0"/>
              </a:rPr>
              <a:t>Replacement Behavior</a:t>
            </a:r>
          </a:p>
        </p:txBody>
      </p:sp>
      <p:sp>
        <p:nvSpPr>
          <p:cNvPr id="46096" name="Line 16"/>
          <p:cNvSpPr>
            <a:spLocks noChangeShapeType="1"/>
          </p:cNvSpPr>
          <p:nvPr/>
        </p:nvSpPr>
        <p:spPr bwMode="auto">
          <a:xfrm flipV="1">
            <a:off x="5410200" y="4318000"/>
            <a:ext cx="2743200" cy="838200"/>
          </a:xfrm>
          <a:prstGeom prst="line">
            <a:avLst/>
          </a:prstGeom>
          <a:noFill/>
          <a:ln w="57150">
            <a:solidFill>
              <a:srgbClr val="FF0000"/>
            </a:solidFill>
            <a:prstDash val="sysDot"/>
            <a:round/>
            <a:headEnd/>
            <a:tailEnd type="triangle" w="med" len="med"/>
          </a:ln>
        </p:spPr>
        <p:txBody>
          <a:bodyPr wrap="none" anchor="ctr">
            <a:prstTxWarp prst="textNoShape">
              <a:avLst/>
            </a:prstTxWarp>
          </a:bodyPr>
          <a:lstStyle/>
          <a:p>
            <a:endParaRPr lang="en-US"/>
          </a:p>
        </p:txBody>
      </p:sp>
      <p:sp>
        <p:nvSpPr>
          <p:cNvPr id="46097" name="Line 17"/>
          <p:cNvSpPr>
            <a:spLocks noChangeShapeType="1"/>
          </p:cNvSpPr>
          <p:nvPr/>
        </p:nvSpPr>
        <p:spPr bwMode="auto">
          <a:xfrm>
            <a:off x="3505200" y="3708400"/>
            <a:ext cx="381000" cy="1346200"/>
          </a:xfrm>
          <a:prstGeom prst="line">
            <a:avLst/>
          </a:prstGeom>
          <a:noFill/>
          <a:ln w="57150">
            <a:solidFill>
              <a:srgbClr val="FF0000"/>
            </a:solidFill>
            <a:prstDash val="sysDot"/>
            <a:round/>
            <a:headEnd/>
            <a:tailEnd type="triangle" w="med" len="med"/>
          </a:ln>
        </p:spPr>
        <p:txBody>
          <a:bodyPr wrap="none" anchor="ctr">
            <a:prstTxWarp prst="textNoShape">
              <a:avLst/>
            </a:prstTxWarp>
          </a:bodyPr>
          <a:lstStyle/>
          <a:p>
            <a:endParaRPr lang="en-US"/>
          </a:p>
        </p:txBody>
      </p:sp>
      <p:sp>
        <p:nvSpPr>
          <p:cNvPr id="46098" name="Rectangle 18"/>
          <p:cNvSpPr>
            <a:spLocks noChangeArrowheads="1"/>
          </p:cNvSpPr>
          <p:nvPr/>
        </p:nvSpPr>
        <p:spPr bwMode="auto">
          <a:xfrm>
            <a:off x="3886200" y="1651003"/>
            <a:ext cx="1430338" cy="1206500"/>
          </a:xfrm>
          <a:prstGeom prst="rect">
            <a:avLst/>
          </a:prstGeom>
          <a:noFill/>
          <a:ln w="12700">
            <a:solidFill>
              <a:srgbClr val="000080"/>
            </a:solidFill>
            <a:miter lim="800000"/>
            <a:headEnd/>
            <a:tailEnd/>
          </a:ln>
        </p:spPr>
        <p:txBody>
          <a:bodyPr wrap="none" anchor="ctr">
            <a:prstTxWarp prst="textNoShape">
              <a:avLst/>
            </a:prstTxWarp>
          </a:bodyPr>
          <a:lstStyle/>
          <a:p>
            <a:endParaRPr lang="en-US">
              <a:latin typeface="Calibri" pitchFamily="19" charset="0"/>
            </a:endParaRPr>
          </a:p>
        </p:txBody>
      </p:sp>
      <p:sp>
        <p:nvSpPr>
          <p:cNvPr id="46099" name="Rectangle 19"/>
          <p:cNvSpPr>
            <a:spLocks noChangeArrowheads="1"/>
          </p:cNvSpPr>
          <p:nvPr/>
        </p:nvSpPr>
        <p:spPr bwMode="auto">
          <a:xfrm>
            <a:off x="5715000" y="1651000"/>
            <a:ext cx="1600200" cy="1219200"/>
          </a:xfrm>
          <a:prstGeom prst="rect">
            <a:avLst/>
          </a:prstGeom>
          <a:noFill/>
          <a:ln w="12700">
            <a:solidFill>
              <a:srgbClr val="000080"/>
            </a:solidFill>
            <a:miter lim="800000"/>
            <a:headEnd/>
            <a:tailEnd/>
          </a:ln>
        </p:spPr>
        <p:txBody>
          <a:bodyPr wrap="none" anchor="ctr">
            <a:prstTxWarp prst="textNoShape">
              <a:avLst/>
            </a:prstTxWarp>
          </a:bodyPr>
          <a:lstStyle/>
          <a:p>
            <a:endParaRPr lang="en-US">
              <a:latin typeface="Calibri" pitchFamily="19" charset="0"/>
            </a:endParaRPr>
          </a:p>
        </p:txBody>
      </p:sp>
      <p:sp>
        <p:nvSpPr>
          <p:cNvPr id="46100" name="Rectangle 20"/>
          <p:cNvSpPr>
            <a:spLocks noChangeArrowheads="1"/>
          </p:cNvSpPr>
          <p:nvPr/>
        </p:nvSpPr>
        <p:spPr bwMode="auto">
          <a:xfrm>
            <a:off x="7467600" y="3098803"/>
            <a:ext cx="1430338" cy="1206500"/>
          </a:xfrm>
          <a:prstGeom prst="rect">
            <a:avLst/>
          </a:prstGeom>
          <a:noFill/>
          <a:ln w="12700">
            <a:solidFill>
              <a:srgbClr val="000080"/>
            </a:solidFill>
            <a:miter lim="800000"/>
            <a:headEnd/>
            <a:tailEnd/>
          </a:ln>
        </p:spPr>
        <p:txBody>
          <a:bodyPr wrap="none" anchor="ctr">
            <a:prstTxWarp prst="textNoShape">
              <a:avLst/>
            </a:prstTxWarp>
          </a:bodyPr>
          <a:lstStyle/>
          <a:p>
            <a:endParaRPr lang="en-US">
              <a:latin typeface="Calibri" pitchFamily="19" charset="0"/>
            </a:endParaRPr>
          </a:p>
        </p:txBody>
      </p:sp>
      <p:sp>
        <p:nvSpPr>
          <p:cNvPr id="46101" name="Text Box 21"/>
          <p:cNvSpPr txBox="1">
            <a:spLocks noChangeArrowheads="1"/>
          </p:cNvSpPr>
          <p:nvPr/>
        </p:nvSpPr>
        <p:spPr bwMode="auto">
          <a:xfrm>
            <a:off x="7620000" y="3403520"/>
            <a:ext cx="1219200" cy="400110"/>
          </a:xfrm>
          <a:prstGeom prst="rect">
            <a:avLst/>
          </a:prstGeom>
          <a:noFill/>
          <a:ln w="9525">
            <a:noFill/>
            <a:miter lim="800000"/>
            <a:headEnd/>
            <a:tailEnd/>
          </a:ln>
        </p:spPr>
        <p:txBody>
          <a:bodyPr>
            <a:prstTxWarp prst="textNoShape">
              <a:avLst/>
            </a:prstTxWarp>
            <a:spAutoFit/>
          </a:bodyPr>
          <a:lstStyle/>
          <a:p>
            <a:pPr>
              <a:spcBef>
                <a:spcPct val="50000"/>
              </a:spcBef>
            </a:pPr>
            <a:r>
              <a:rPr lang="en-US" sz="2000" b="1" dirty="0">
                <a:latin typeface="Times" pitchFamily="19" charset="0"/>
              </a:rPr>
              <a:t>Function</a:t>
            </a:r>
          </a:p>
        </p:txBody>
      </p:sp>
      <p:sp>
        <p:nvSpPr>
          <p:cNvPr id="46102" name="Line 22"/>
          <p:cNvSpPr>
            <a:spLocks noChangeShapeType="1"/>
          </p:cNvSpPr>
          <p:nvPr/>
        </p:nvSpPr>
        <p:spPr bwMode="auto">
          <a:xfrm flipV="1">
            <a:off x="3505200" y="3632200"/>
            <a:ext cx="381000" cy="0"/>
          </a:xfrm>
          <a:prstGeom prst="line">
            <a:avLst/>
          </a:prstGeom>
          <a:noFill/>
          <a:ln w="57150">
            <a:solidFill>
              <a:srgbClr val="5DA31E"/>
            </a:solidFill>
            <a:round/>
            <a:headEnd/>
            <a:tailEnd type="triangle" w="med" len="med"/>
          </a:ln>
        </p:spPr>
        <p:txBody>
          <a:bodyPr wrap="none" anchor="ctr">
            <a:prstTxWarp prst="textNoShape">
              <a:avLst/>
            </a:prstTxWarp>
          </a:bodyPr>
          <a:lstStyle/>
          <a:p>
            <a:endParaRPr lang="en-US"/>
          </a:p>
        </p:txBody>
      </p:sp>
      <p:sp>
        <p:nvSpPr>
          <p:cNvPr id="46103" name="Line 23"/>
          <p:cNvSpPr>
            <a:spLocks noChangeShapeType="1"/>
          </p:cNvSpPr>
          <p:nvPr/>
        </p:nvSpPr>
        <p:spPr bwMode="auto">
          <a:xfrm>
            <a:off x="7239000" y="3632200"/>
            <a:ext cx="304800" cy="0"/>
          </a:xfrm>
          <a:prstGeom prst="line">
            <a:avLst/>
          </a:prstGeom>
          <a:noFill/>
          <a:ln w="57150">
            <a:solidFill>
              <a:srgbClr val="5DA31E"/>
            </a:solidFill>
            <a:round/>
            <a:headEnd/>
            <a:tailEnd type="triangle" w="med" len="med"/>
          </a:ln>
        </p:spPr>
        <p:txBody>
          <a:bodyPr wrap="none" anchor="ctr">
            <a:prstTxWarp prst="textNoShape">
              <a:avLst/>
            </a:prstTxWarp>
          </a:bodyPr>
          <a:lstStyle/>
          <a:p>
            <a:endParaRPr lang="en-US"/>
          </a:p>
        </p:txBody>
      </p:sp>
      <p:sp>
        <p:nvSpPr>
          <p:cNvPr id="46104" name="Text Box 24"/>
          <p:cNvSpPr txBox="1">
            <a:spLocks noChangeArrowheads="1"/>
          </p:cNvSpPr>
          <p:nvPr/>
        </p:nvSpPr>
        <p:spPr bwMode="auto">
          <a:xfrm>
            <a:off x="3886200" y="1803400"/>
            <a:ext cx="1447800" cy="707886"/>
          </a:xfrm>
          <a:prstGeom prst="rect">
            <a:avLst/>
          </a:prstGeom>
          <a:noFill/>
          <a:ln w="9525">
            <a:noFill/>
            <a:miter lim="800000"/>
            <a:headEnd/>
            <a:tailEnd/>
          </a:ln>
        </p:spPr>
        <p:txBody>
          <a:bodyPr>
            <a:prstTxWarp prst="textNoShape">
              <a:avLst/>
            </a:prstTxWarp>
            <a:spAutoFit/>
          </a:bodyPr>
          <a:lstStyle/>
          <a:p>
            <a:pPr algn="ctr">
              <a:spcBef>
                <a:spcPct val="50000"/>
              </a:spcBef>
            </a:pPr>
            <a:r>
              <a:rPr lang="en-US" sz="2000" b="1" dirty="0">
                <a:latin typeface="Times" pitchFamily="19" charset="0"/>
              </a:rPr>
              <a:t>Desired Behavior</a:t>
            </a:r>
          </a:p>
        </p:txBody>
      </p:sp>
      <p:sp>
        <p:nvSpPr>
          <p:cNvPr id="46105" name="Rectangle 25"/>
          <p:cNvSpPr>
            <a:spLocks noChangeArrowheads="1"/>
          </p:cNvSpPr>
          <p:nvPr/>
        </p:nvSpPr>
        <p:spPr bwMode="auto">
          <a:xfrm>
            <a:off x="5638800" y="1879600"/>
            <a:ext cx="1676400" cy="1013098"/>
          </a:xfrm>
          <a:prstGeom prst="rect">
            <a:avLst/>
          </a:prstGeom>
          <a:noFill/>
          <a:ln w="12700">
            <a:noFill/>
            <a:miter lim="800000"/>
            <a:headEnd/>
            <a:tailEnd/>
          </a:ln>
        </p:spPr>
        <p:txBody>
          <a:bodyPr lIns="90487" tIns="44450" rIns="90487" bIns="44450">
            <a:prstTxWarp prst="textNoShape">
              <a:avLst/>
            </a:prstTxWarp>
            <a:spAutoFit/>
          </a:bodyPr>
          <a:lstStyle/>
          <a:p>
            <a:pPr algn="ctr">
              <a:spcBef>
                <a:spcPct val="50000"/>
              </a:spcBef>
            </a:pPr>
            <a:r>
              <a:rPr lang="en-US" sz="2000" b="1">
                <a:latin typeface="Times" pitchFamily="19" charset="0"/>
              </a:rPr>
              <a:t>MaintainingConsequence</a:t>
            </a:r>
            <a:br>
              <a:rPr lang="en-US" sz="2000" b="1">
                <a:latin typeface="Times" pitchFamily="19" charset="0"/>
              </a:rPr>
            </a:br>
            <a:endParaRPr lang="en-US" sz="2000">
              <a:latin typeface="Times" pitchFamily="19" charset="0"/>
            </a:endParaRPr>
          </a:p>
        </p:txBody>
      </p:sp>
      <p:sp>
        <p:nvSpPr>
          <p:cNvPr id="46106" name="Line 26"/>
          <p:cNvSpPr>
            <a:spLocks noChangeShapeType="1"/>
          </p:cNvSpPr>
          <p:nvPr/>
        </p:nvSpPr>
        <p:spPr bwMode="auto">
          <a:xfrm flipV="1">
            <a:off x="5334000" y="2260600"/>
            <a:ext cx="381000" cy="0"/>
          </a:xfrm>
          <a:prstGeom prst="line">
            <a:avLst/>
          </a:prstGeom>
          <a:noFill/>
          <a:ln w="57150">
            <a:solidFill>
              <a:srgbClr val="FF0000"/>
            </a:solidFill>
            <a:prstDash val="sysDot"/>
            <a:round/>
            <a:headEnd/>
            <a:tailEnd type="triangle" w="med" len="med"/>
          </a:ln>
        </p:spPr>
        <p:txBody>
          <a:bodyPr wrap="none" anchor="ctr">
            <a:prstTxWarp prst="textNoShape">
              <a:avLst/>
            </a:prstTxWarp>
          </a:bodyPr>
          <a:lstStyle/>
          <a:p>
            <a:endParaRPr lang="en-US"/>
          </a:p>
        </p:txBody>
      </p:sp>
    </p:spTree>
    <p:extLst>
      <p:ext uri="{BB962C8B-B14F-4D97-AF65-F5344CB8AC3E}">
        <p14:creationId xmlns:p14="http://schemas.microsoft.com/office/powerpoint/2010/main" val="1755297187"/>
      </p:ext>
    </p:extLst>
  </p:cSld>
  <p:clrMapOvr>
    <a:masterClrMapping/>
  </p:clrMapOvr>
  <mc:AlternateContent xmlns:mc="http://schemas.openxmlformats.org/markup-compatibility/2006" xmlns:p14="http://schemas.microsoft.com/office/powerpoint/2010/main">
    <mc:Choice Requires="p14">
      <p:transition p14:dur="0" advClick="0"/>
    </mc:Choice>
    <mc:Fallback xmlns:mv="urn:schemas-microsoft-com:mac:vml" xmlns="">
      <p:transition advClick="0"/>
    </mc:Fallback>
  </mc:AlternateContent>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FBA Hypothesis</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2405827"/>
              </p:ext>
            </p:extLst>
          </p:nvPr>
        </p:nvGraphicFramePr>
        <p:xfrm>
          <a:off x="304800" y="152400"/>
          <a:ext cx="8763000" cy="525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304800" y="3371671"/>
            <a:ext cx="1905000" cy="1200329"/>
          </a:xfrm>
          <a:prstGeom prst="rect">
            <a:avLst/>
          </a:prstGeom>
          <a:noFill/>
        </p:spPr>
        <p:txBody>
          <a:bodyPr wrap="square" rtlCol="0">
            <a:spAutoFit/>
          </a:bodyPr>
          <a:lstStyle/>
          <a:p>
            <a:r>
              <a:rPr lang="en-US" dirty="0" smtClean="0">
                <a:latin typeface="Calibri"/>
                <a:cs typeface="Calibri"/>
              </a:rPr>
              <a:t>Typically on days when he has worked alone for 30 min… </a:t>
            </a:r>
            <a:endParaRPr lang="en-US" dirty="0">
              <a:latin typeface="Calibri"/>
              <a:cs typeface="Calibri"/>
            </a:endParaRPr>
          </a:p>
        </p:txBody>
      </p:sp>
      <p:sp>
        <p:nvSpPr>
          <p:cNvPr id="8" name="TextBox 7"/>
          <p:cNvSpPr txBox="1"/>
          <p:nvPr/>
        </p:nvSpPr>
        <p:spPr>
          <a:xfrm>
            <a:off x="2667000" y="3371671"/>
            <a:ext cx="2057400" cy="923330"/>
          </a:xfrm>
          <a:prstGeom prst="rect">
            <a:avLst/>
          </a:prstGeom>
          <a:noFill/>
        </p:spPr>
        <p:txBody>
          <a:bodyPr wrap="square" rtlCol="0">
            <a:spAutoFit/>
          </a:bodyPr>
          <a:lstStyle/>
          <a:p>
            <a:r>
              <a:rPr lang="en-US" dirty="0">
                <a:latin typeface="Calibri"/>
                <a:cs typeface="Calibri"/>
              </a:rPr>
              <a:t>w</a:t>
            </a:r>
            <a:r>
              <a:rPr lang="en-US" dirty="0" smtClean="0">
                <a:latin typeface="Calibri"/>
                <a:cs typeface="Calibri"/>
              </a:rPr>
              <a:t>hen given math work sheets &amp; other assignments…</a:t>
            </a:r>
            <a:endParaRPr lang="en-US" dirty="0">
              <a:latin typeface="Calibri"/>
              <a:cs typeface="Calibri"/>
            </a:endParaRPr>
          </a:p>
        </p:txBody>
      </p:sp>
      <p:sp>
        <p:nvSpPr>
          <p:cNvPr id="9" name="TextBox 8"/>
          <p:cNvSpPr txBox="1"/>
          <p:nvPr/>
        </p:nvSpPr>
        <p:spPr>
          <a:xfrm>
            <a:off x="5029200" y="3276600"/>
            <a:ext cx="1778000" cy="923330"/>
          </a:xfrm>
          <a:prstGeom prst="rect">
            <a:avLst/>
          </a:prstGeom>
          <a:noFill/>
        </p:spPr>
        <p:txBody>
          <a:bodyPr wrap="square" rtlCol="0">
            <a:spAutoFit/>
          </a:bodyPr>
          <a:lstStyle/>
          <a:p>
            <a:r>
              <a:rPr lang="en-US" dirty="0" smtClean="0">
                <a:latin typeface="Calibri"/>
                <a:cs typeface="Calibri"/>
              </a:rPr>
              <a:t>he doesn’t do his work and uses profanity.</a:t>
            </a:r>
            <a:endParaRPr lang="en-US" dirty="0">
              <a:latin typeface="Calibri"/>
              <a:cs typeface="Calibri"/>
            </a:endParaRPr>
          </a:p>
        </p:txBody>
      </p:sp>
      <p:sp>
        <p:nvSpPr>
          <p:cNvPr id="10" name="TextBox 9"/>
          <p:cNvSpPr txBox="1"/>
          <p:nvPr/>
        </p:nvSpPr>
        <p:spPr>
          <a:xfrm>
            <a:off x="7391400" y="3276600"/>
            <a:ext cx="1752600" cy="1477328"/>
          </a:xfrm>
          <a:prstGeom prst="rect">
            <a:avLst/>
          </a:prstGeom>
          <a:noFill/>
        </p:spPr>
        <p:txBody>
          <a:bodyPr wrap="square" rtlCol="0">
            <a:spAutoFit/>
          </a:bodyPr>
          <a:lstStyle/>
          <a:p>
            <a:r>
              <a:rPr lang="en-US" dirty="0" smtClean="0">
                <a:latin typeface="Calibri"/>
                <a:cs typeface="Calibri"/>
              </a:rPr>
              <a:t>His work doesn’t get completed and he avoids teacher requests.</a:t>
            </a:r>
            <a:endParaRPr lang="en-US" dirty="0">
              <a:latin typeface="Calibri"/>
              <a:cs typeface="Calibri"/>
            </a:endParaRPr>
          </a:p>
        </p:txBody>
      </p:sp>
    </p:spTree>
    <p:extLst>
      <p:ext uri="{BB962C8B-B14F-4D97-AF65-F5344CB8AC3E}">
        <p14:creationId xmlns:p14="http://schemas.microsoft.com/office/powerpoint/2010/main" val="190618685"/>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a:xfrm>
            <a:off x="457200" y="274638"/>
            <a:ext cx="5715000" cy="1143000"/>
          </a:xfrm>
        </p:spPr>
        <p:txBody>
          <a:bodyPr/>
          <a:lstStyle/>
          <a:p>
            <a:r>
              <a:rPr lang="en-US" dirty="0" smtClean="0">
                <a:latin typeface="Calibri" charset="0"/>
                <a:ea typeface="ＭＳ Ｐゴシック" charset="0"/>
                <a:cs typeface="ＭＳ Ｐゴシック" charset="0"/>
              </a:rPr>
              <a:t>Activity</a:t>
            </a:r>
            <a:endParaRPr lang="en-US" dirty="0">
              <a:latin typeface="Calibri" charset="0"/>
              <a:ea typeface="ＭＳ Ｐゴシック" charset="0"/>
              <a:cs typeface="ＭＳ Ｐゴシック" charset="0"/>
            </a:endParaRPr>
          </a:p>
        </p:txBody>
      </p:sp>
      <p:sp>
        <p:nvSpPr>
          <p:cNvPr id="41986" name="Content Placeholder 2"/>
          <p:cNvSpPr>
            <a:spLocks noGrp="1"/>
          </p:cNvSpPr>
          <p:nvPr>
            <p:ph idx="1"/>
          </p:nvPr>
        </p:nvSpPr>
        <p:spPr>
          <a:xfrm>
            <a:off x="457200" y="1600200"/>
            <a:ext cx="5181600" cy="4446588"/>
          </a:xfrm>
        </p:spPr>
        <p:txBody>
          <a:bodyPr/>
          <a:lstStyle/>
          <a:p>
            <a:pPr marL="0" indent="0">
              <a:buFont typeface="Arial" charset="0"/>
              <a:buNone/>
              <a:defRPr/>
            </a:pPr>
            <a:endParaRPr lang="en-US" dirty="0" smtClean="0">
              <a:latin typeface="Calibri" charset="0"/>
              <a:ea typeface="ＭＳ Ｐゴシック" charset="0"/>
              <a:cs typeface="ＭＳ Ｐゴシック" charset="0"/>
            </a:endParaRPr>
          </a:p>
          <a:p>
            <a:pPr marL="0" indent="0">
              <a:buFont typeface="Arial" charset="0"/>
              <a:buNone/>
              <a:defRPr/>
            </a:pPr>
            <a:endParaRPr lang="en-US" dirty="0">
              <a:latin typeface="Calibri" charset="0"/>
              <a:ea typeface="ＭＳ Ｐゴシック" charset="0"/>
              <a:cs typeface="ＭＳ Ｐゴシック" charset="0"/>
            </a:endParaRPr>
          </a:p>
          <a:p>
            <a:pPr marL="0" indent="0">
              <a:buFont typeface="Arial" charset="0"/>
              <a:buNone/>
              <a:defRPr/>
            </a:pPr>
            <a:r>
              <a:rPr lang="en-US" dirty="0" smtClean="0">
                <a:latin typeface="Calibri" charset="0"/>
                <a:ea typeface="ＭＳ Ｐゴシック" charset="0"/>
                <a:cs typeface="ＭＳ Ｐゴシック" charset="0"/>
              </a:rPr>
              <a:t>As a team, develop your matrix </a:t>
            </a:r>
            <a:r>
              <a:rPr lang="en-US" dirty="0">
                <a:latin typeface="Calibri" charset="0"/>
                <a:ea typeface="ＭＳ Ｐゴシック" charset="0"/>
                <a:cs typeface="ＭＳ Ｐゴシック" charset="0"/>
              </a:rPr>
              <a:t>of team </a:t>
            </a:r>
            <a:r>
              <a:rPr lang="en-US" dirty="0" smtClean="0">
                <a:latin typeface="Calibri" charset="0"/>
                <a:ea typeface="ＭＳ Ｐゴシック" charset="0"/>
                <a:cs typeface="ＭＳ Ｐゴシック" charset="0"/>
              </a:rPr>
              <a:t>norms. </a:t>
            </a:r>
          </a:p>
          <a:p>
            <a:pPr>
              <a:defRPr/>
            </a:pPr>
            <a:endParaRPr lang="en-US" dirty="0">
              <a:latin typeface="Calibri" charset="0"/>
              <a:ea typeface="ＭＳ Ｐゴシック" charset="0"/>
              <a:cs typeface="ＭＳ Ｐゴシック" charset="0"/>
            </a:endParaRPr>
          </a:p>
          <a:p>
            <a:pPr marL="0" indent="0">
              <a:buFont typeface="Arial" charset="0"/>
              <a:buNone/>
              <a:defRPr/>
            </a:pPr>
            <a:r>
              <a:rPr lang="en-US" dirty="0" smtClean="0">
                <a:latin typeface="Calibri" charset="0"/>
                <a:ea typeface="ＭＳ Ｐゴシック" charset="0"/>
                <a:cs typeface="ＭＳ Ｐゴシック" charset="0"/>
              </a:rPr>
              <a:t>					</a:t>
            </a:r>
            <a:endParaRPr lang="en-US" dirty="0">
              <a:latin typeface="Calibri" charset="0"/>
              <a:ea typeface="ＭＳ Ｐゴシック" charset="0"/>
              <a:cs typeface="ＭＳ Ｐゴシック" charset="0"/>
            </a:endParaRPr>
          </a:p>
        </p:txBody>
      </p:sp>
      <p:sp>
        <p:nvSpPr>
          <p:cNvPr id="4" name="object 2"/>
          <p:cNvSpPr/>
          <p:nvPr/>
        </p:nvSpPr>
        <p:spPr>
          <a:xfrm>
            <a:off x="4038600" y="243447"/>
            <a:ext cx="5161715" cy="7277792"/>
          </a:xfrm>
          <a:custGeom>
            <a:avLst/>
            <a:gdLst/>
            <a:ahLst/>
            <a:cxnLst/>
            <a:rect l="l" t="t" r="r" b="b"/>
            <a:pathLst>
              <a:path w="5161715" h="7277792">
                <a:moveTo>
                  <a:pt x="3977389" y="0"/>
                </a:moveTo>
                <a:lnTo>
                  <a:pt x="3274070" y="0"/>
                </a:lnTo>
                <a:lnTo>
                  <a:pt x="0" y="7277792"/>
                </a:lnTo>
                <a:lnTo>
                  <a:pt x="5161715" y="7277792"/>
                </a:lnTo>
                <a:lnTo>
                  <a:pt x="5161715" y="2632586"/>
                </a:lnTo>
                <a:lnTo>
                  <a:pt x="3977389" y="0"/>
                </a:lnTo>
                <a:close/>
              </a:path>
            </a:pathLst>
          </a:custGeom>
          <a:solidFill>
            <a:srgbClr val="D81E00"/>
          </a:solidFill>
        </p:spPr>
        <p:txBody>
          <a:bodyPr wrap="square" lIns="0" tIns="0" rIns="0" bIns="0" rtlCol="0">
            <a:noAutofit/>
          </a:bodyPr>
          <a:lstStyle/>
          <a:p>
            <a:endParaRPr/>
          </a:p>
        </p:txBody>
      </p:sp>
    </p:spTree>
    <p:extLst>
      <p:ext uri="{BB962C8B-B14F-4D97-AF65-F5344CB8AC3E}">
        <p14:creationId xmlns:p14="http://schemas.microsoft.com/office/powerpoint/2010/main" val="2640827741"/>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fontAlgn="auto">
              <a:spcAft>
                <a:spcPts val="0"/>
              </a:spcAft>
              <a:defRPr/>
            </a:pPr>
            <a:r>
              <a:rPr lang="en-US" altLang="en-US" dirty="0" smtClean="0"/>
              <a:t>Hypothesis Summary</a:t>
            </a:r>
          </a:p>
        </p:txBody>
      </p:sp>
      <p:sp>
        <p:nvSpPr>
          <p:cNvPr id="29699" name="Rectangle 3"/>
          <p:cNvSpPr>
            <a:spLocks noGrp="1" noChangeArrowheads="1"/>
          </p:cNvSpPr>
          <p:nvPr>
            <p:ph idx="1"/>
          </p:nvPr>
        </p:nvSpPr>
        <p:spPr/>
        <p:txBody>
          <a:bodyPr/>
          <a:lstStyle/>
          <a:p>
            <a:pPr marL="0" indent="0">
              <a:buNone/>
            </a:pPr>
            <a:r>
              <a:rPr lang="en-US" altLang="en-US" i="1" dirty="0" smtClean="0"/>
              <a:t>When given math worksheets &amp; other assignments, Caesar does not do his work, uses profanity, &amp; disrupts lessons, especially, when he has worked alone for 30 minutes without peer contact. His work does not get completed, &amp; he avoids teachers requests. </a:t>
            </a:r>
          </a:p>
        </p:txBody>
      </p:sp>
    </p:spTree>
    <p:extLst>
      <p:ext uri="{BB962C8B-B14F-4D97-AF65-F5344CB8AC3E}">
        <p14:creationId xmlns:p14="http://schemas.microsoft.com/office/powerpoint/2010/main" val="963787247"/>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nip Single Corner Rectangle 3"/>
          <p:cNvSpPr/>
          <p:nvPr/>
        </p:nvSpPr>
        <p:spPr>
          <a:xfrm rot="452812">
            <a:off x="1320736" y="540769"/>
            <a:ext cx="6272940" cy="5441035"/>
          </a:xfrm>
          <a:prstGeom prst="snip1Rect">
            <a:avLst/>
          </a:prstGeom>
          <a:solidFill>
            <a:srgbClr val="FFFF00"/>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dirty="0" smtClean="0">
                <a:solidFill>
                  <a:schemeClr val="tx1"/>
                </a:solidFill>
                <a:latin typeface="Calibri"/>
                <a:cs typeface="Calibri"/>
              </a:rPr>
              <a:t>These student FBAs, plans, &amp; strategies are for practice only.</a:t>
            </a:r>
          </a:p>
          <a:p>
            <a:pPr algn="ctr"/>
            <a:endParaRPr lang="en-US" sz="4000" dirty="0">
              <a:solidFill>
                <a:schemeClr val="tx1"/>
              </a:solidFill>
              <a:latin typeface="Calibri"/>
              <a:cs typeface="Calibri"/>
            </a:endParaRPr>
          </a:p>
          <a:p>
            <a:pPr algn="ctr"/>
            <a:r>
              <a:rPr lang="en-US" sz="4000" dirty="0" smtClean="0">
                <a:solidFill>
                  <a:schemeClr val="tx1"/>
                </a:solidFill>
                <a:latin typeface="Calibri"/>
                <a:cs typeface="Calibri"/>
              </a:rPr>
              <a:t>You will need to further refine them at school, involving the whole student team.</a:t>
            </a:r>
            <a:endParaRPr lang="en-US" sz="4000" dirty="0">
              <a:solidFill>
                <a:schemeClr val="tx1"/>
              </a:solidFill>
              <a:latin typeface="Calibri"/>
              <a:cs typeface="Calibri"/>
            </a:endParaRPr>
          </a:p>
        </p:txBody>
      </p:sp>
    </p:spTree>
    <p:extLst>
      <p:ext uri="{BB962C8B-B14F-4D97-AF65-F5344CB8AC3E}">
        <p14:creationId xmlns:p14="http://schemas.microsoft.com/office/powerpoint/2010/main" val="4219164522"/>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410200" cy="1143000"/>
          </a:xfrm>
        </p:spPr>
        <p:txBody>
          <a:bodyPr/>
          <a:lstStyle/>
          <a:p>
            <a:r>
              <a:rPr lang="en-US" dirty="0" smtClean="0"/>
              <a:t>Activity</a:t>
            </a:r>
            <a:endParaRPr lang="en-US" dirty="0"/>
          </a:p>
        </p:txBody>
      </p:sp>
      <p:sp>
        <p:nvSpPr>
          <p:cNvPr id="3" name="Content Placeholder 2"/>
          <p:cNvSpPr>
            <a:spLocks noGrp="1"/>
          </p:cNvSpPr>
          <p:nvPr>
            <p:ph idx="1"/>
          </p:nvPr>
        </p:nvSpPr>
        <p:spPr>
          <a:xfrm>
            <a:off x="457200" y="1524000"/>
            <a:ext cx="4419600" cy="4446588"/>
          </a:xfrm>
        </p:spPr>
        <p:txBody>
          <a:bodyPr/>
          <a:lstStyle/>
          <a:p>
            <a:pPr marL="457200" indent="-457200">
              <a:buFont typeface="Arial"/>
              <a:buChar char="•"/>
            </a:pPr>
            <a:r>
              <a:rPr lang="en-US" dirty="0" smtClean="0"/>
              <a:t>Choose ONE behavior for your student</a:t>
            </a:r>
          </a:p>
          <a:p>
            <a:pPr marL="457200" indent="-457200">
              <a:buFont typeface="Arial"/>
              <a:buChar char="•"/>
            </a:pPr>
            <a:r>
              <a:rPr lang="en-US" dirty="0" smtClean="0"/>
              <a:t>Complete competing behavior </a:t>
            </a:r>
            <a:r>
              <a:rPr lang="en-US" dirty="0"/>
              <a:t>p</a:t>
            </a:r>
            <a:r>
              <a:rPr lang="en-US" dirty="0" smtClean="0"/>
              <a:t>athway for your student using F-BSP </a:t>
            </a:r>
          </a:p>
          <a:p>
            <a:pPr marL="457200" indent="-457200">
              <a:buFont typeface="Arial"/>
              <a:buChar char="•"/>
            </a:pPr>
            <a:r>
              <a:rPr lang="en-US" dirty="0"/>
              <a:t>Develop hypothesis for function of the behavior</a:t>
            </a:r>
          </a:p>
          <a:p>
            <a:endParaRPr lang="en-US" dirty="0" smtClean="0"/>
          </a:p>
        </p:txBody>
      </p:sp>
      <p:sp>
        <p:nvSpPr>
          <p:cNvPr id="4" name="object 2"/>
          <p:cNvSpPr/>
          <p:nvPr/>
        </p:nvSpPr>
        <p:spPr>
          <a:xfrm>
            <a:off x="4058485" y="243447"/>
            <a:ext cx="5161715" cy="7277792"/>
          </a:xfrm>
          <a:custGeom>
            <a:avLst/>
            <a:gdLst/>
            <a:ahLst/>
            <a:cxnLst/>
            <a:rect l="l" t="t" r="r" b="b"/>
            <a:pathLst>
              <a:path w="5161715" h="7277792">
                <a:moveTo>
                  <a:pt x="3977389" y="0"/>
                </a:moveTo>
                <a:lnTo>
                  <a:pt x="3274070" y="0"/>
                </a:lnTo>
                <a:lnTo>
                  <a:pt x="0" y="7277792"/>
                </a:lnTo>
                <a:lnTo>
                  <a:pt x="5161715" y="7277792"/>
                </a:lnTo>
                <a:lnTo>
                  <a:pt x="5161715" y="2632586"/>
                </a:lnTo>
                <a:lnTo>
                  <a:pt x="3977389" y="0"/>
                </a:lnTo>
                <a:close/>
              </a:path>
            </a:pathLst>
          </a:custGeom>
          <a:solidFill>
            <a:srgbClr val="D81E00"/>
          </a:solidFill>
        </p:spPr>
        <p:txBody>
          <a:bodyPr wrap="square" lIns="0" tIns="0" rIns="0" bIns="0" rtlCol="0">
            <a:noAutofit/>
          </a:bodyPr>
          <a:lstStyle/>
          <a:p>
            <a:endParaRPr/>
          </a:p>
        </p:txBody>
      </p:sp>
    </p:spTree>
    <p:extLst>
      <p:ext uri="{BB962C8B-B14F-4D97-AF65-F5344CB8AC3E}">
        <p14:creationId xmlns:p14="http://schemas.microsoft.com/office/powerpoint/2010/main" val="3595637725"/>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Homework</a:t>
            </a:r>
            <a:endParaRPr lang="en-US" dirty="0"/>
          </a:p>
        </p:txBody>
      </p:sp>
      <p:sp>
        <p:nvSpPr>
          <p:cNvPr id="3" name="Content Placeholder 2"/>
          <p:cNvSpPr>
            <a:spLocks noGrp="1"/>
          </p:cNvSpPr>
          <p:nvPr>
            <p:ph idx="1"/>
          </p:nvPr>
        </p:nvSpPr>
        <p:spPr>
          <a:xfrm>
            <a:off x="533400" y="1524000"/>
            <a:ext cx="7924800" cy="5181600"/>
          </a:xfrm>
          <a:solidFill>
            <a:srgbClr val="FFCC00"/>
          </a:solidFill>
        </p:spPr>
        <p:txBody>
          <a:bodyPr/>
          <a:lstStyle/>
          <a:p>
            <a:pPr marL="0" indent="0">
              <a:buNone/>
            </a:pPr>
            <a:r>
              <a:rPr lang="en-US" b="1" dirty="0" smtClean="0"/>
              <a:t>Team Time Activities:</a:t>
            </a:r>
          </a:p>
          <a:p>
            <a:pPr marL="0" indent="0">
              <a:buNone/>
            </a:pPr>
            <a:r>
              <a:rPr lang="en-US" dirty="0"/>
              <a:t>	</a:t>
            </a:r>
            <a:r>
              <a:rPr lang="en-US" sz="2400" dirty="0" smtClean="0"/>
              <a:t>Complete Student Team Roster (Stage One of </a:t>
            </a:r>
            <a:r>
              <a:rPr lang="en-US" sz="2400" dirty="0" smtClean="0"/>
              <a:t>Behavior  </a:t>
            </a:r>
          </a:p>
          <a:p>
            <a:pPr marL="0" indent="0">
              <a:buNone/>
            </a:pPr>
            <a:r>
              <a:rPr lang="en-US" sz="2400" dirty="0" smtClean="0"/>
              <a:t>       Support </a:t>
            </a:r>
            <a:r>
              <a:rPr lang="en-US" sz="2400" dirty="0" smtClean="0"/>
              <a:t>Plan)</a:t>
            </a:r>
          </a:p>
          <a:p>
            <a:pPr marL="0" indent="0">
              <a:buNone/>
            </a:pPr>
            <a:endParaRPr lang="en-US" sz="2400" dirty="0" smtClean="0"/>
          </a:p>
          <a:p>
            <a:pPr marL="0" indent="0">
              <a:buNone/>
            </a:pPr>
            <a:r>
              <a:rPr lang="en-US" sz="2400" dirty="0"/>
              <a:t>	</a:t>
            </a:r>
            <a:r>
              <a:rPr lang="en-US" sz="2400" dirty="0" smtClean="0"/>
              <a:t>Complete Goals (Stage Two of Behavior 	Support Plan)</a:t>
            </a:r>
          </a:p>
          <a:p>
            <a:pPr marL="0" indent="0">
              <a:buNone/>
            </a:pPr>
            <a:endParaRPr lang="en-US" sz="2400" dirty="0"/>
          </a:p>
          <a:p>
            <a:pPr marL="0" indent="0">
              <a:buNone/>
            </a:pPr>
            <a:r>
              <a:rPr lang="en-US" sz="2400" dirty="0" smtClean="0"/>
              <a:t>	Assess and strategize around your school’s </a:t>
            </a:r>
            <a:r>
              <a:rPr lang="en-US" sz="2400" dirty="0" smtClean="0"/>
              <a:t>capacity </a:t>
            </a:r>
            <a:r>
              <a:rPr lang="en-US" sz="2400" dirty="0" smtClean="0"/>
              <a:t>to </a:t>
            </a:r>
            <a:endParaRPr lang="en-US" sz="2400" dirty="0" smtClean="0"/>
          </a:p>
          <a:p>
            <a:pPr marL="0" indent="0">
              <a:buNone/>
            </a:pPr>
            <a:r>
              <a:rPr lang="en-US" sz="2400" dirty="0"/>
              <a:t> </a:t>
            </a:r>
            <a:r>
              <a:rPr lang="en-US" sz="2400" dirty="0" smtClean="0"/>
              <a:t>      </a:t>
            </a:r>
            <a:r>
              <a:rPr lang="en-US" sz="2400" dirty="0" smtClean="0"/>
              <a:t>conduct </a:t>
            </a:r>
            <a:r>
              <a:rPr lang="en-US" sz="2400" dirty="0" smtClean="0"/>
              <a:t>an FBA/BSP for students who </a:t>
            </a:r>
            <a:r>
              <a:rPr lang="en-US" sz="2400" dirty="0" smtClean="0"/>
              <a:t>need intensive   </a:t>
            </a:r>
          </a:p>
          <a:p>
            <a:pPr marL="0" indent="0">
              <a:buNone/>
            </a:pPr>
            <a:r>
              <a:rPr lang="en-US" sz="2400" dirty="0" smtClean="0"/>
              <a:t>       supports (in workbook)</a:t>
            </a:r>
            <a:endParaRPr lang="en-US" sz="2400" dirty="0" smtClean="0"/>
          </a:p>
          <a:p>
            <a:pPr marL="0" indent="0">
              <a:buNone/>
            </a:pPr>
            <a:endParaRPr lang="en-US" sz="1200" dirty="0"/>
          </a:p>
          <a:p>
            <a:pPr marL="0" indent="0">
              <a:buNone/>
            </a:pPr>
            <a:r>
              <a:rPr lang="en-US" sz="2200" dirty="0" smtClean="0"/>
              <a:t>	</a:t>
            </a:r>
            <a:endParaRPr lang="en-US" dirty="0"/>
          </a:p>
        </p:txBody>
      </p:sp>
    </p:spTree>
    <p:extLst>
      <p:ext uri="{BB962C8B-B14F-4D97-AF65-F5344CB8AC3E}">
        <p14:creationId xmlns:p14="http://schemas.microsoft.com/office/powerpoint/2010/main" val="4268917946"/>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Homework</a:t>
            </a:r>
            <a:r>
              <a:rPr lang="en-US" dirty="0" smtClean="0"/>
              <a:t> </a:t>
            </a:r>
            <a:r>
              <a:rPr lang="en-US" dirty="0" smtClean="0"/>
              <a:t>Continued</a:t>
            </a:r>
            <a:endParaRPr lang="en-US" dirty="0"/>
          </a:p>
        </p:txBody>
      </p:sp>
      <p:sp>
        <p:nvSpPr>
          <p:cNvPr id="3" name="Content Placeholder 2"/>
          <p:cNvSpPr>
            <a:spLocks noGrp="1"/>
          </p:cNvSpPr>
          <p:nvPr>
            <p:ph idx="1"/>
          </p:nvPr>
        </p:nvSpPr>
        <p:spPr>
          <a:xfrm>
            <a:off x="533400" y="1524000"/>
            <a:ext cx="7924800" cy="5181600"/>
          </a:xfrm>
          <a:solidFill>
            <a:srgbClr val="FFCC00"/>
          </a:solidFill>
        </p:spPr>
        <p:txBody>
          <a:bodyPr/>
          <a:lstStyle/>
          <a:p>
            <a:pPr marL="0" indent="0">
              <a:buNone/>
            </a:pPr>
            <a:r>
              <a:rPr lang="en-US" b="1" dirty="0" smtClean="0"/>
              <a:t>Team Time Activities:</a:t>
            </a:r>
          </a:p>
          <a:p>
            <a:pPr marL="0" indent="0">
              <a:buNone/>
            </a:pPr>
            <a:endParaRPr lang="en-US" sz="1200" dirty="0"/>
          </a:p>
          <a:p>
            <a:pPr marL="0" indent="0">
              <a:buNone/>
            </a:pPr>
            <a:r>
              <a:rPr lang="en-US" sz="2800" dirty="0" smtClean="0"/>
              <a:t>Assign </a:t>
            </a:r>
            <a:r>
              <a:rPr lang="en-US" sz="2800" dirty="0" smtClean="0"/>
              <a:t>one person to read Chapter Five in your </a:t>
            </a:r>
            <a:r>
              <a:rPr lang="en-US" sz="2800" dirty="0" smtClean="0"/>
              <a:t>Prevent</a:t>
            </a:r>
            <a:r>
              <a:rPr lang="en-US" sz="2800" dirty="0" smtClean="0"/>
              <a:t>, Teach, Reinforce </a:t>
            </a:r>
            <a:r>
              <a:rPr lang="en-US" sz="2800" dirty="0" smtClean="0"/>
              <a:t>book</a:t>
            </a:r>
          </a:p>
          <a:p>
            <a:pPr marL="0" indent="0">
              <a:buNone/>
            </a:pPr>
            <a:endParaRPr lang="en-US" sz="1200" dirty="0" smtClean="0"/>
          </a:p>
          <a:p>
            <a:pPr marL="0" indent="0">
              <a:buNone/>
            </a:pPr>
            <a:r>
              <a:rPr lang="en-US" sz="2800" dirty="0"/>
              <a:t>R</a:t>
            </a:r>
            <a:r>
              <a:rPr lang="en-US" sz="2800" dirty="0" smtClean="0"/>
              <a:t>eport </a:t>
            </a:r>
            <a:r>
              <a:rPr lang="en-US" sz="2800" dirty="0" smtClean="0"/>
              <a:t>back to the </a:t>
            </a:r>
            <a:r>
              <a:rPr lang="en-US" sz="2800" dirty="0" smtClean="0"/>
              <a:t>team </a:t>
            </a:r>
            <a:r>
              <a:rPr lang="en-US" sz="2800" dirty="0" smtClean="0"/>
              <a:t>on what this chapter has to offer and one </a:t>
            </a:r>
            <a:r>
              <a:rPr lang="en-US" sz="2800" dirty="0" smtClean="0"/>
              <a:t>specific </a:t>
            </a:r>
            <a:r>
              <a:rPr lang="en-US" sz="2800" dirty="0" smtClean="0"/>
              <a:t>strategy that might be pertinent to the </a:t>
            </a:r>
            <a:r>
              <a:rPr lang="en-US" sz="2800" dirty="0" smtClean="0"/>
              <a:t>student </a:t>
            </a:r>
            <a:r>
              <a:rPr lang="en-US" sz="2800" dirty="0" smtClean="0"/>
              <a:t>the team is focusing on</a:t>
            </a:r>
          </a:p>
          <a:p>
            <a:pPr marL="0" indent="0">
              <a:buNone/>
            </a:pPr>
            <a:endParaRPr lang="en-US" dirty="0"/>
          </a:p>
        </p:txBody>
      </p:sp>
    </p:spTree>
    <p:extLst>
      <p:ext uri="{BB962C8B-B14F-4D97-AF65-F5344CB8AC3E}">
        <p14:creationId xmlns:p14="http://schemas.microsoft.com/office/powerpoint/2010/main" val="829953611"/>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3"/>
          <p:cNvSpPr>
            <a:spLocks noGrp="1"/>
          </p:cNvSpPr>
          <p:nvPr>
            <p:ph type="title"/>
          </p:nvPr>
        </p:nvSpPr>
        <p:spPr>
          <a:xfrm>
            <a:off x="457200" y="274638"/>
            <a:ext cx="8229600" cy="1354137"/>
          </a:xfrm>
        </p:spPr>
        <p:txBody>
          <a:bodyPr/>
          <a:lstStyle/>
          <a:p>
            <a:r>
              <a:rPr lang="en-US" sz="3600" dirty="0">
                <a:latin typeface="Arial" charset="0"/>
                <a:ea typeface="ＭＳ Ｐゴシック" charset="0"/>
                <a:cs typeface="Arial" charset="0"/>
              </a:rPr>
              <a:t>VTPBiS Targeted Training Materials </a:t>
            </a:r>
            <a:br>
              <a:rPr lang="en-US" sz="3600" dirty="0">
                <a:latin typeface="Arial" charset="0"/>
                <a:ea typeface="ＭＳ Ｐゴシック" charset="0"/>
                <a:cs typeface="Arial" charset="0"/>
              </a:rPr>
            </a:br>
            <a:r>
              <a:rPr lang="en-US" sz="3600" dirty="0">
                <a:latin typeface="Arial" charset="0"/>
                <a:ea typeface="ＭＳ Ｐゴシック" charset="0"/>
                <a:cs typeface="Arial" charset="0"/>
              </a:rPr>
              <a:t>USB &amp; Website</a:t>
            </a:r>
          </a:p>
        </p:txBody>
      </p:sp>
      <p:pic>
        <p:nvPicPr>
          <p:cNvPr id="36866"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628775"/>
            <a:ext cx="3476625" cy="351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7"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705225" y="1857375"/>
            <a:ext cx="5316538" cy="397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8" name="TextBox 6"/>
          <p:cNvSpPr txBox="1">
            <a:spLocks noChangeArrowheads="1"/>
          </p:cNvSpPr>
          <p:nvPr/>
        </p:nvSpPr>
        <p:spPr bwMode="auto">
          <a:xfrm>
            <a:off x="4837113" y="5856288"/>
            <a:ext cx="4089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dirty="0" smtClean="0">
                <a:hlinkClick r:id="rId5"/>
              </a:rPr>
              <a:t>www.pbisvermont.org</a:t>
            </a:r>
            <a:endParaRPr lang="en-US" dirty="0" smtClean="0"/>
          </a:p>
          <a:p>
            <a:pPr eaLnBrk="1" hangingPunct="1"/>
            <a:endParaRPr lang="en-US" dirty="0"/>
          </a:p>
        </p:txBody>
      </p:sp>
      <p:sp>
        <p:nvSpPr>
          <p:cNvPr id="36869" name="TextBox 7"/>
          <p:cNvSpPr txBox="1">
            <a:spLocks noChangeArrowheads="1"/>
          </p:cNvSpPr>
          <p:nvPr/>
        </p:nvSpPr>
        <p:spPr bwMode="auto">
          <a:xfrm>
            <a:off x="609600" y="4802188"/>
            <a:ext cx="3475038"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a:t>USB Includes:</a:t>
            </a:r>
          </a:p>
          <a:p>
            <a:pPr eaLnBrk="1" hangingPunct="1">
              <a:buFontTx/>
              <a:buAutoNum type="arabicPeriod"/>
            </a:pPr>
            <a:r>
              <a:rPr lang="en-US" sz="2000"/>
              <a:t>PowerPoint</a:t>
            </a:r>
          </a:p>
          <a:p>
            <a:pPr eaLnBrk="1" hangingPunct="1">
              <a:buFontTx/>
              <a:buAutoNum type="arabicPeriod"/>
            </a:pPr>
            <a:r>
              <a:rPr lang="en-US" sz="2000"/>
              <a:t>Workbook</a:t>
            </a:r>
          </a:p>
          <a:p>
            <a:pPr eaLnBrk="1" hangingPunct="1">
              <a:buFontTx/>
              <a:buAutoNum type="arabicPeriod"/>
            </a:pPr>
            <a:r>
              <a:rPr lang="en-US" sz="2000"/>
              <a:t>Materials</a:t>
            </a:r>
          </a:p>
        </p:txBody>
      </p:sp>
    </p:spTree>
    <p:extLst>
      <p:ext uri="{BB962C8B-B14F-4D97-AF65-F5344CB8AC3E}">
        <p14:creationId xmlns:p14="http://schemas.microsoft.com/office/powerpoint/2010/main" val="215401665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913" name="Group 2"/>
          <p:cNvGrpSpPr>
            <a:grpSpLocks/>
          </p:cNvGrpSpPr>
          <p:nvPr/>
        </p:nvGrpSpPr>
        <p:grpSpPr bwMode="auto">
          <a:xfrm>
            <a:off x="76200" y="1905000"/>
            <a:ext cx="8839200" cy="4648200"/>
            <a:chOff x="-727" y="1056"/>
            <a:chExt cx="5481" cy="3003"/>
          </a:xfrm>
        </p:grpSpPr>
        <p:sp>
          <p:nvSpPr>
            <p:cNvPr id="38926" name="AutoShape 3"/>
            <p:cNvSpPr>
              <a:spLocks noChangeArrowheads="1"/>
            </p:cNvSpPr>
            <p:nvPr/>
          </p:nvSpPr>
          <p:spPr bwMode="auto">
            <a:xfrm>
              <a:off x="1104" y="1056"/>
              <a:ext cx="3650" cy="3003"/>
            </a:xfrm>
            <a:prstGeom prst="triangle">
              <a:avLst>
                <a:gd name="adj" fmla="val 50000"/>
              </a:avLst>
            </a:prstGeom>
            <a:solidFill>
              <a:srgbClr val="2E8E2E"/>
            </a:solidFill>
            <a:ln w="9525">
              <a:miter lim="800000"/>
              <a:headEnd/>
              <a:tailEnd/>
            </a:ln>
            <a:scene3d>
              <a:camera prst="legacyPerspectiveTopRight">
                <a:rot lat="21299970" lon="0" rev="0"/>
              </a:camera>
              <a:lightRig rig="legacyFlat3" dir="b"/>
            </a:scene3d>
            <a:sp3d extrusionH="3630600" prstMaterial="legacyMatte">
              <a:bevelT w="13500" h="13500" prst="angle"/>
              <a:bevelB w="13500" h="13500" prst="angle"/>
              <a:extrusionClr>
                <a:srgbClr val="336600"/>
              </a:extrusionClr>
            </a:sp3d>
          </p:spPr>
          <p:txBody>
            <a:bodyPr wrap="none" anchor="ctr">
              <a:flatTx/>
            </a:bodyPr>
            <a:lstStyle/>
            <a:p>
              <a:pPr algn="ctr"/>
              <a:endParaRPr lang="en-US" sz="1800">
                <a:solidFill>
                  <a:srgbClr val="000000"/>
                </a:solidFill>
              </a:endParaRPr>
            </a:p>
          </p:txBody>
        </p:sp>
        <p:sp>
          <p:nvSpPr>
            <p:cNvPr id="38927" name="Text Box 4"/>
            <p:cNvSpPr txBox="1">
              <a:spLocks noChangeArrowheads="1"/>
            </p:cNvSpPr>
            <p:nvPr/>
          </p:nvSpPr>
          <p:spPr bwMode="auto">
            <a:xfrm>
              <a:off x="-727" y="2484"/>
              <a:ext cx="2095" cy="1044"/>
            </a:xfrm>
            <a:prstGeom prst="rect">
              <a:avLst/>
            </a:prstGeom>
            <a:noFill/>
            <a:ln w="25400">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800" b="1">
                  <a:solidFill>
                    <a:srgbClr val="000000"/>
                  </a:solidFill>
                </a:rPr>
                <a:t>Universal Practices in place for 100% of students</a:t>
              </a:r>
            </a:p>
            <a:p>
              <a:pPr algn="ctr" eaLnBrk="1" hangingPunct="1">
                <a:spcBef>
                  <a:spcPct val="50000"/>
                </a:spcBef>
              </a:pPr>
              <a:r>
                <a:rPr lang="en-US" sz="1800" b="1">
                  <a:solidFill>
                    <a:srgbClr val="000000"/>
                  </a:solidFill>
                </a:rPr>
                <a:t>80% of Students should be successful when accessing Universal Supports</a:t>
              </a:r>
            </a:p>
          </p:txBody>
        </p:sp>
      </p:grpSp>
      <p:grpSp>
        <p:nvGrpSpPr>
          <p:cNvPr id="38914" name="Group 3"/>
          <p:cNvGrpSpPr>
            <a:grpSpLocks/>
          </p:cNvGrpSpPr>
          <p:nvPr/>
        </p:nvGrpSpPr>
        <p:grpSpPr bwMode="auto">
          <a:xfrm>
            <a:off x="2057400" y="1905000"/>
            <a:ext cx="5254625" cy="2354263"/>
            <a:chOff x="260" y="480"/>
            <a:chExt cx="4156" cy="1968"/>
          </a:xfrm>
        </p:grpSpPr>
        <p:sp>
          <p:nvSpPr>
            <p:cNvPr id="38924" name="AutoShape 6"/>
            <p:cNvSpPr>
              <a:spLocks noChangeArrowheads="1"/>
            </p:cNvSpPr>
            <p:nvPr/>
          </p:nvSpPr>
          <p:spPr bwMode="auto">
            <a:xfrm>
              <a:off x="2160" y="480"/>
              <a:ext cx="2256" cy="1968"/>
            </a:xfrm>
            <a:prstGeom prst="triangle">
              <a:avLst>
                <a:gd name="adj" fmla="val 50000"/>
              </a:avLst>
            </a:prstGeom>
            <a:gradFill rotWithShape="1">
              <a:gsLst>
                <a:gs pos="0">
                  <a:srgbClr val="FFFF00"/>
                </a:gs>
                <a:gs pos="100000">
                  <a:srgbClr val="FFFF00"/>
                </a:gs>
              </a:gsLst>
              <a:lin ang="5400000" scaled="1"/>
            </a:gradFill>
            <a:ln w="9525">
              <a:miter lim="800000"/>
              <a:headEnd/>
              <a:tailEnd/>
            </a:ln>
            <a:scene3d>
              <a:camera prst="legacyPerspectiveTopRight">
                <a:rot lat="21299970" lon="0" rev="0"/>
              </a:camera>
              <a:lightRig rig="legacyFlat3" dir="b"/>
            </a:scene3d>
            <a:sp3d extrusionH="1801800" prstMaterial="legacyMatte">
              <a:bevelT w="13500" h="13500" prst="angle"/>
              <a:bevelB w="13500" h="13500" prst="angle"/>
              <a:extrusionClr>
                <a:srgbClr val="FFFF00"/>
              </a:extrusionClr>
            </a:sp3d>
          </p:spPr>
          <p:txBody>
            <a:bodyPr wrap="none" anchor="ctr">
              <a:flatTx/>
            </a:bodyPr>
            <a:lstStyle/>
            <a:p>
              <a:pPr algn="ctr"/>
              <a:endParaRPr lang="en-US" sz="1800">
                <a:solidFill>
                  <a:srgbClr val="000000"/>
                </a:solidFill>
              </a:endParaRPr>
            </a:p>
          </p:txBody>
        </p:sp>
        <p:sp>
          <p:nvSpPr>
            <p:cNvPr id="38925" name="Text Box 7"/>
            <p:cNvSpPr txBox="1">
              <a:spLocks noChangeArrowheads="1"/>
            </p:cNvSpPr>
            <p:nvPr/>
          </p:nvSpPr>
          <p:spPr bwMode="auto">
            <a:xfrm>
              <a:off x="260" y="1245"/>
              <a:ext cx="1988" cy="772"/>
            </a:xfrm>
            <a:prstGeom prst="rect">
              <a:avLst/>
            </a:prstGeom>
            <a:noFill/>
            <a:ln w="25400">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800" b="1">
                  <a:solidFill>
                    <a:srgbClr val="000000"/>
                  </a:solidFill>
                </a:rPr>
                <a:t>10-15% of Students may need Targeted Supports</a:t>
              </a:r>
            </a:p>
          </p:txBody>
        </p:sp>
      </p:grpSp>
      <p:grpSp>
        <p:nvGrpSpPr>
          <p:cNvPr id="38915" name="Group 4"/>
          <p:cNvGrpSpPr>
            <a:grpSpLocks/>
          </p:cNvGrpSpPr>
          <p:nvPr/>
        </p:nvGrpSpPr>
        <p:grpSpPr bwMode="auto">
          <a:xfrm>
            <a:off x="2971800" y="1524000"/>
            <a:ext cx="3352800" cy="1104900"/>
            <a:chOff x="-939" y="-50"/>
            <a:chExt cx="4827" cy="1538"/>
          </a:xfrm>
        </p:grpSpPr>
        <p:sp>
          <p:nvSpPr>
            <p:cNvPr id="38922" name="AutoShape 9"/>
            <p:cNvSpPr>
              <a:spLocks noChangeArrowheads="1"/>
            </p:cNvSpPr>
            <p:nvPr/>
          </p:nvSpPr>
          <p:spPr bwMode="auto">
            <a:xfrm>
              <a:off x="2688" y="480"/>
              <a:ext cx="1200" cy="1008"/>
            </a:xfrm>
            <a:prstGeom prst="triangle">
              <a:avLst>
                <a:gd name="adj" fmla="val 50000"/>
              </a:avLst>
            </a:prstGeom>
            <a:gradFill rotWithShape="1">
              <a:gsLst>
                <a:gs pos="0">
                  <a:srgbClr val="FF0000"/>
                </a:gs>
                <a:gs pos="100000">
                  <a:srgbClr val="FF0000"/>
                </a:gs>
              </a:gsLst>
              <a:lin ang="5400000" scaled="1"/>
            </a:gradFill>
            <a:ln w="9525">
              <a:miter lim="800000"/>
              <a:headEnd/>
              <a:tailEnd/>
            </a:ln>
            <a:scene3d>
              <a:camera prst="legacyPerspectiveTopRight">
                <a:rot lat="21299970" lon="300000" rev="0"/>
              </a:camera>
              <a:lightRig rig="legacyFlat3" dir="b"/>
            </a:scene3d>
            <a:sp3d extrusionH="887400" prstMaterial="legacyMatte">
              <a:bevelT w="13500" h="13500" prst="angle"/>
              <a:bevelB w="13500" h="13500" prst="angle"/>
              <a:extrusionClr>
                <a:srgbClr val="FF0000"/>
              </a:extrusionClr>
            </a:sp3d>
          </p:spPr>
          <p:txBody>
            <a:bodyPr wrap="none" anchor="ctr">
              <a:flatTx/>
            </a:bodyPr>
            <a:lstStyle/>
            <a:p>
              <a:pPr algn="ctr"/>
              <a:endParaRPr lang="en-US" sz="1800">
                <a:solidFill>
                  <a:srgbClr val="000000"/>
                </a:solidFill>
              </a:endParaRPr>
            </a:p>
          </p:txBody>
        </p:sp>
        <p:sp>
          <p:nvSpPr>
            <p:cNvPr id="38923" name="Text Box 10"/>
            <p:cNvSpPr txBox="1">
              <a:spLocks noChangeArrowheads="1"/>
            </p:cNvSpPr>
            <p:nvPr/>
          </p:nvSpPr>
          <p:spPr bwMode="auto">
            <a:xfrm>
              <a:off x="-939" y="-50"/>
              <a:ext cx="3620" cy="1285"/>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800" b="1">
                  <a:solidFill>
                    <a:srgbClr val="000000"/>
                  </a:solidFill>
                </a:rPr>
                <a:t>1-5% of Students may need Intensive Supports</a:t>
              </a:r>
            </a:p>
          </p:txBody>
        </p:sp>
      </p:grpSp>
      <p:sp>
        <p:nvSpPr>
          <p:cNvPr id="38916" name="Text Box 11"/>
          <p:cNvSpPr txBox="1">
            <a:spLocks noChangeArrowheads="1"/>
          </p:cNvSpPr>
          <p:nvPr/>
        </p:nvSpPr>
        <p:spPr bwMode="auto">
          <a:xfrm>
            <a:off x="1485900" y="679450"/>
            <a:ext cx="6172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endParaRPr lang="en-US" sz="3200" b="1" i="1">
              <a:solidFill>
                <a:srgbClr val="000000"/>
              </a:solidFill>
            </a:endParaRPr>
          </a:p>
        </p:txBody>
      </p:sp>
      <p:sp>
        <p:nvSpPr>
          <p:cNvPr id="38917" name="TextBox 1"/>
          <p:cNvSpPr txBox="1">
            <a:spLocks noChangeArrowheads="1"/>
          </p:cNvSpPr>
          <p:nvPr/>
        </p:nvSpPr>
        <p:spPr bwMode="auto">
          <a:xfrm rot="3510755">
            <a:off x="6656388" y="3536950"/>
            <a:ext cx="27114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b="1">
                <a:solidFill>
                  <a:schemeClr val="bg1"/>
                </a:solidFill>
                <a:cs typeface="Arial" charset="0"/>
              </a:rPr>
              <a:t>ALL Students!</a:t>
            </a:r>
          </a:p>
        </p:txBody>
      </p:sp>
      <p:sp>
        <p:nvSpPr>
          <p:cNvPr id="38918" name="TextBox 16"/>
          <p:cNvSpPr txBox="1">
            <a:spLocks noChangeArrowheads="1"/>
          </p:cNvSpPr>
          <p:nvPr/>
        </p:nvSpPr>
        <p:spPr bwMode="auto">
          <a:xfrm rot="3510755">
            <a:off x="6315076" y="2997200"/>
            <a:ext cx="13382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b="1">
                <a:solidFill>
                  <a:schemeClr val="bg1"/>
                </a:solidFill>
                <a:cs typeface="Arial" charset="0"/>
              </a:rPr>
              <a:t>Some</a:t>
            </a:r>
          </a:p>
        </p:txBody>
      </p:sp>
      <p:sp>
        <p:nvSpPr>
          <p:cNvPr id="38919" name="TextBox 17"/>
          <p:cNvSpPr txBox="1">
            <a:spLocks noChangeArrowheads="1"/>
          </p:cNvSpPr>
          <p:nvPr/>
        </p:nvSpPr>
        <p:spPr bwMode="auto">
          <a:xfrm rot="3510755">
            <a:off x="5813425" y="1990726"/>
            <a:ext cx="7651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b="1">
                <a:solidFill>
                  <a:schemeClr val="bg1"/>
                </a:solidFill>
                <a:cs typeface="Arial" charset="0"/>
              </a:rPr>
              <a:t>Few</a:t>
            </a:r>
          </a:p>
        </p:txBody>
      </p:sp>
      <p:sp>
        <p:nvSpPr>
          <p:cNvPr id="3" name="Title 2"/>
          <p:cNvSpPr>
            <a:spLocks noGrp="1"/>
          </p:cNvSpPr>
          <p:nvPr>
            <p:ph type="title"/>
          </p:nvPr>
        </p:nvSpPr>
        <p:spPr>
          <a:xfrm>
            <a:off x="457200" y="152400"/>
            <a:ext cx="8229600" cy="1265238"/>
          </a:xfrm>
        </p:spPr>
        <p:txBody>
          <a:bodyPr/>
          <a:lstStyle/>
          <a:p>
            <a:pPr>
              <a:defRPr/>
            </a:pPr>
            <a:r>
              <a:rPr lang="en-US" b="1" dirty="0" smtClean="0">
                <a:solidFill>
                  <a:prstClr val="black"/>
                </a:solidFill>
              </a:rPr>
              <a:t/>
            </a:r>
            <a:br>
              <a:rPr lang="en-US" b="1" dirty="0" smtClean="0">
                <a:solidFill>
                  <a:prstClr val="black"/>
                </a:solidFill>
              </a:rPr>
            </a:br>
            <a:r>
              <a:rPr lang="en-US" sz="3800" dirty="0" smtClean="0">
                <a:solidFill>
                  <a:prstClr val="black"/>
                </a:solidFill>
              </a:rPr>
              <a:t>Who </a:t>
            </a:r>
            <a:r>
              <a:rPr lang="en-US" sz="3800" dirty="0">
                <a:solidFill>
                  <a:prstClr val="black"/>
                </a:solidFill>
              </a:rPr>
              <a:t>Benefits from PBIS/MTSS-B?  </a:t>
            </a:r>
            <a:r>
              <a:rPr lang="en-US" sz="3800" i="1" dirty="0">
                <a:solidFill>
                  <a:prstClr val="black"/>
                </a:solidFill>
              </a:rPr>
              <a:t>Everyone! </a:t>
            </a:r>
            <a:r>
              <a:rPr lang="en-US" b="1" dirty="0">
                <a:solidFill>
                  <a:prstClr val="black"/>
                </a:solidFill>
                <a:effectLst>
                  <a:outerShdw blurRad="38100" dist="38100" dir="2700000" algn="tl">
                    <a:srgbClr val="FFFFFF"/>
                  </a:outerShdw>
                </a:effectLst>
              </a:rPr>
              <a:t/>
            </a:r>
            <a:br>
              <a:rPr lang="en-US" b="1" dirty="0">
                <a:solidFill>
                  <a:prstClr val="black"/>
                </a:solidFill>
                <a:effectLst>
                  <a:outerShdw blurRad="38100" dist="38100" dir="2700000" algn="tl">
                    <a:srgbClr val="FFFFFF"/>
                  </a:outerShdw>
                </a:effectLst>
              </a:rPr>
            </a:br>
            <a:endParaRPr lang="en-US" dirty="0"/>
          </a:p>
        </p:txBody>
      </p:sp>
      <p:sp>
        <p:nvSpPr>
          <p:cNvPr id="4" name="Down Arrow 3"/>
          <p:cNvSpPr/>
          <p:nvPr/>
        </p:nvSpPr>
        <p:spPr>
          <a:xfrm rot="19774746">
            <a:off x="2307649" y="971420"/>
            <a:ext cx="533400" cy="1133475"/>
          </a:xfrm>
          <a:prstGeom prst="downArrow">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355756485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p:txBody>
          <a:bodyPr/>
          <a:lstStyle/>
          <a:p>
            <a:r>
              <a:rPr lang="en-US" dirty="0">
                <a:latin typeface="Calibri" charset="0"/>
                <a:ea typeface="ＭＳ Ｐゴシック" charset="0"/>
                <a:cs typeface="ＭＳ Ｐゴシック" charset="0"/>
              </a:rPr>
              <a:t>Person First Language</a:t>
            </a:r>
          </a:p>
        </p:txBody>
      </p:sp>
      <p:sp>
        <p:nvSpPr>
          <p:cNvPr id="3" name="Content Placeholder 2"/>
          <p:cNvSpPr>
            <a:spLocks noGrp="1"/>
          </p:cNvSpPr>
          <p:nvPr>
            <p:ph sz="half" idx="1"/>
          </p:nvPr>
        </p:nvSpPr>
        <p:spPr>
          <a:xfrm>
            <a:off x="457200" y="1403350"/>
            <a:ext cx="4845050" cy="4525963"/>
          </a:xfrm>
        </p:spPr>
        <p:txBody>
          <a:bodyPr/>
          <a:lstStyle/>
          <a:p>
            <a:pPr marL="0" indent="0">
              <a:buFont typeface="Arial" charset="0"/>
              <a:buNone/>
              <a:defRPr/>
            </a:pPr>
            <a:r>
              <a:rPr lang="en-US" u="sng" dirty="0" smtClean="0"/>
              <a:t>Do say…</a:t>
            </a:r>
          </a:p>
          <a:p>
            <a:pPr>
              <a:defRPr/>
            </a:pPr>
            <a:r>
              <a:rPr lang="en-US" dirty="0" smtClean="0"/>
              <a:t>“students receiving intensive supports”</a:t>
            </a:r>
          </a:p>
          <a:p>
            <a:pPr>
              <a:defRPr/>
            </a:pPr>
            <a:endParaRPr lang="en-US" sz="1200" dirty="0" smtClean="0"/>
          </a:p>
          <a:p>
            <a:pPr>
              <a:defRPr/>
            </a:pPr>
            <a:r>
              <a:rPr lang="en-US" dirty="0" smtClean="0"/>
              <a:t>“students needing targeted interventions”</a:t>
            </a:r>
          </a:p>
          <a:p>
            <a:pPr>
              <a:defRPr/>
            </a:pPr>
            <a:r>
              <a:rPr lang="en-US" dirty="0" smtClean="0"/>
              <a:t>“student with autism”</a:t>
            </a:r>
          </a:p>
          <a:p>
            <a:pPr>
              <a:defRPr/>
            </a:pPr>
            <a:r>
              <a:rPr lang="en-US" dirty="0" smtClean="0"/>
              <a:t>“student receiving specialize instruction”</a:t>
            </a:r>
          </a:p>
          <a:p>
            <a:pPr>
              <a:defRPr/>
            </a:pPr>
            <a:r>
              <a:rPr lang="en-US" dirty="0" smtClean="0"/>
              <a:t>“children with disabilities”</a:t>
            </a:r>
            <a:endParaRPr lang="en-US" dirty="0"/>
          </a:p>
        </p:txBody>
      </p:sp>
      <p:sp>
        <p:nvSpPr>
          <p:cNvPr id="4" name="Content Placeholder 3"/>
          <p:cNvSpPr>
            <a:spLocks noGrp="1"/>
          </p:cNvSpPr>
          <p:nvPr>
            <p:ph sz="half" idx="2"/>
          </p:nvPr>
        </p:nvSpPr>
        <p:spPr>
          <a:xfrm>
            <a:off x="5413375" y="1417638"/>
            <a:ext cx="3587750" cy="4708525"/>
          </a:xfrm>
        </p:spPr>
        <p:txBody>
          <a:bodyPr/>
          <a:lstStyle/>
          <a:p>
            <a:pPr marL="0" indent="0">
              <a:buFont typeface="Arial" charset="0"/>
              <a:buNone/>
              <a:defRPr/>
            </a:pPr>
            <a:r>
              <a:rPr lang="en-US" u="sng" dirty="0" smtClean="0"/>
              <a:t>Don’t say…</a:t>
            </a:r>
          </a:p>
          <a:p>
            <a:pPr>
              <a:defRPr/>
            </a:pPr>
            <a:r>
              <a:rPr lang="en-US" dirty="0" smtClean="0"/>
              <a:t>“red zone kids”</a:t>
            </a:r>
          </a:p>
          <a:p>
            <a:pPr>
              <a:defRPr/>
            </a:pPr>
            <a:endParaRPr lang="en-US" sz="1200" dirty="0" smtClean="0"/>
          </a:p>
          <a:p>
            <a:pPr>
              <a:defRPr/>
            </a:pPr>
            <a:endParaRPr lang="en-US" sz="1200" dirty="0"/>
          </a:p>
          <a:p>
            <a:pPr>
              <a:defRPr/>
            </a:pPr>
            <a:endParaRPr lang="en-US" sz="600" dirty="0"/>
          </a:p>
          <a:p>
            <a:pPr>
              <a:defRPr/>
            </a:pPr>
            <a:r>
              <a:rPr lang="en-US" dirty="0" smtClean="0"/>
              <a:t>“targeted kids”</a:t>
            </a:r>
          </a:p>
          <a:p>
            <a:pPr marL="0" indent="0">
              <a:buFont typeface="Arial" charset="0"/>
              <a:buNone/>
              <a:defRPr/>
            </a:pPr>
            <a:endParaRPr lang="en-US" dirty="0" smtClean="0"/>
          </a:p>
          <a:p>
            <a:pPr>
              <a:defRPr/>
            </a:pPr>
            <a:r>
              <a:rPr lang="en-US" dirty="0" smtClean="0"/>
              <a:t>“the autistics”</a:t>
            </a:r>
            <a:endParaRPr lang="en-US" dirty="0"/>
          </a:p>
          <a:p>
            <a:pPr>
              <a:defRPr/>
            </a:pPr>
            <a:r>
              <a:rPr lang="en-US" dirty="0" smtClean="0"/>
              <a:t>“sped students”</a:t>
            </a:r>
          </a:p>
          <a:p>
            <a:pPr>
              <a:defRPr/>
            </a:pPr>
            <a:r>
              <a:rPr lang="en-US" dirty="0" smtClean="0"/>
              <a:t>“disabled kids or handicapped kids”</a:t>
            </a:r>
            <a:endParaRPr lang="en-US" dirty="0"/>
          </a:p>
        </p:txBody>
      </p:sp>
    </p:spTree>
    <p:extLst>
      <p:ext uri="{BB962C8B-B14F-4D97-AF65-F5344CB8AC3E}">
        <p14:creationId xmlns:p14="http://schemas.microsoft.com/office/powerpoint/2010/main" val="158822281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UVM 1">
      <a:dk1>
        <a:sysClr val="windowText" lastClr="000000"/>
      </a:dk1>
      <a:lt1>
        <a:sysClr val="window" lastClr="FFFFFF"/>
      </a:lt1>
      <a:dk2>
        <a:srgbClr val="000000"/>
      </a:dk2>
      <a:lt2>
        <a:srgbClr val="FFFFFF"/>
      </a:lt2>
      <a:accent1>
        <a:srgbClr val="24603B"/>
      </a:accent1>
      <a:accent2>
        <a:srgbClr val="DB5A1E"/>
      </a:accent2>
      <a:accent3>
        <a:srgbClr val="CCCB31"/>
      </a:accent3>
      <a:accent4>
        <a:srgbClr val="8FB9D4"/>
      </a:accent4>
      <a:accent5>
        <a:srgbClr val="800000"/>
      </a:accent5>
      <a:accent6>
        <a:srgbClr val="968C8C"/>
      </a:accent6>
      <a:hlink>
        <a:srgbClr val="F7B615"/>
      </a:hlink>
      <a:folHlink>
        <a:srgbClr val="704404"/>
      </a:folHlink>
    </a:clrScheme>
    <a:fontScheme name="Solstice">
      <a:majorFont>
        <a:latin typeface="Gill Sans MT"/>
        <a:ea typeface=""/>
        <a:cs typeface=""/>
        <a:font script="Grek" typeface="Corbel"/>
        <a:font script="Cyrl" typeface="Corbel"/>
        <a:font script="Jpan" typeface="ＭＳ ゴシック"/>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ＭＳ ゴシック"/>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1_Clarity">
  <a:themeElements>
    <a:clrScheme name="UVM 1">
      <a:dk1>
        <a:sysClr val="windowText" lastClr="000000"/>
      </a:dk1>
      <a:lt1>
        <a:sysClr val="window" lastClr="FFFFFF"/>
      </a:lt1>
      <a:dk2>
        <a:srgbClr val="000000"/>
      </a:dk2>
      <a:lt2>
        <a:srgbClr val="FFFFFF"/>
      </a:lt2>
      <a:accent1>
        <a:srgbClr val="24603B"/>
      </a:accent1>
      <a:accent2>
        <a:srgbClr val="DB5A1E"/>
      </a:accent2>
      <a:accent3>
        <a:srgbClr val="CCCB31"/>
      </a:accent3>
      <a:accent4>
        <a:srgbClr val="8FB9D4"/>
      </a:accent4>
      <a:accent5>
        <a:srgbClr val="800000"/>
      </a:accent5>
      <a:accent6>
        <a:srgbClr val="968C8C"/>
      </a:accent6>
      <a:hlink>
        <a:srgbClr val="F7B615"/>
      </a:hlink>
      <a:folHlink>
        <a:srgbClr val="704404"/>
      </a:folHlink>
    </a:clrScheme>
    <a:fontScheme name="Solstice">
      <a:majorFont>
        <a:latin typeface="Gill Sans MT"/>
        <a:ea typeface=""/>
        <a:cs typeface=""/>
        <a:font script="Grek" typeface="Corbel"/>
        <a:font script="Cyrl" typeface="Corbel"/>
        <a:font script="Jpan" typeface="ＭＳ ゴシック"/>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ＭＳ ゴシック"/>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UVM 1">
    <a:dk1>
      <a:sysClr val="windowText" lastClr="000000"/>
    </a:dk1>
    <a:lt1>
      <a:sysClr val="window" lastClr="FFFFFF"/>
    </a:lt1>
    <a:dk2>
      <a:srgbClr val="000000"/>
    </a:dk2>
    <a:lt2>
      <a:srgbClr val="FFFFFF"/>
    </a:lt2>
    <a:accent1>
      <a:srgbClr val="24603B"/>
    </a:accent1>
    <a:accent2>
      <a:srgbClr val="DB5A1E"/>
    </a:accent2>
    <a:accent3>
      <a:srgbClr val="CCCB31"/>
    </a:accent3>
    <a:accent4>
      <a:srgbClr val="8FB9D4"/>
    </a:accent4>
    <a:accent5>
      <a:srgbClr val="800000"/>
    </a:accent5>
    <a:accent6>
      <a:srgbClr val="968C8C"/>
    </a:accent6>
    <a:hlink>
      <a:srgbClr val="F7B615"/>
    </a:hlink>
    <a:folHlink>
      <a:srgbClr val="704404"/>
    </a:folHlink>
  </a:clrScheme>
</a:themeOverride>
</file>

<file path=ppt/theme/themeOverride2.xml><?xml version="1.0" encoding="utf-8"?>
<a:themeOverride xmlns:a="http://schemas.openxmlformats.org/drawingml/2006/main">
  <a:clrScheme name="UVM 1">
    <a:dk1>
      <a:sysClr val="windowText" lastClr="000000"/>
    </a:dk1>
    <a:lt1>
      <a:sysClr val="window" lastClr="FFFFFF"/>
    </a:lt1>
    <a:dk2>
      <a:srgbClr val="000000"/>
    </a:dk2>
    <a:lt2>
      <a:srgbClr val="FFFFFF"/>
    </a:lt2>
    <a:accent1>
      <a:srgbClr val="24603B"/>
    </a:accent1>
    <a:accent2>
      <a:srgbClr val="DB5A1E"/>
    </a:accent2>
    <a:accent3>
      <a:srgbClr val="CCCB31"/>
    </a:accent3>
    <a:accent4>
      <a:srgbClr val="8FB9D4"/>
    </a:accent4>
    <a:accent5>
      <a:srgbClr val="800000"/>
    </a:accent5>
    <a:accent6>
      <a:srgbClr val="968C8C"/>
    </a:accent6>
    <a:hlink>
      <a:srgbClr val="F7B615"/>
    </a:hlink>
    <a:folHlink>
      <a:srgbClr val="704404"/>
    </a:folHlink>
  </a:clrScheme>
</a:themeOverride>
</file>

<file path=docProps/app.xml><?xml version="1.0" encoding="utf-8"?>
<Properties xmlns="http://schemas.openxmlformats.org/officeDocument/2006/extended-properties" xmlns:vt="http://schemas.openxmlformats.org/officeDocument/2006/docPropsVTypes">
  <Template>Clarity.thmx</Template>
  <TotalTime>32725</TotalTime>
  <Words>3260</Words>
  <Application>Microsoft Macintosh PowerPoint</Application>
  <PresentationFormat>On-screen Show (4:3)</PresentationFormat>
  <Paragraphs>602</Paragraphs>
  <Slides>64</Slides>
  <Notes>58</Notes>
  <HiddenSlides>0</HiddenSlides>
  <MMClips>0</MMClips>
  <ScaleCrop>false</ScaleCrop>
  <HeadingPairs>
    <vt:vector size="6" baseType="variant">
      <vt:variant>
        <vt:lpstr>Theme</vt:lpstr>
      </vt:variant>
      <vt:variant>
        <vt:i4>4</vt:i4>
      </vt:variant>
      <vt:variant>
        <vt:lpstr>Links</vt:lpstr>
      </vt:variant>
      <vt:variant>
        <vt:i4>1</vt:i4>
      </vt:variant>
      <vt:variant>
        <vt:lpstr>Slide Titles</vt:lpstr>
      </vt:variant>
      <vt:variant>
        <vt:i4>64</vt:i4>
      </vt:variant>
    </vt:vector>
  </HeadingPairs>
  <TitlesOfParts>
    <vt:vector size="69" baseType="lpstr">
      <vt:lpstr>Clarity</vt:lpstr>
      <vt:lpstr>1_Clarity</vt:lpstr>
      <vt:lpstr>Office Theme</vt:lpstr>
      <vt:lpstr>1_Office Theme</vt:lpstr>
      <vt:lpstr>\\localhost\Users\jesse\Documents\mystuff\Wraparound\Wrap-PBIS\Vermont\2012\OverviewMeeting-5-5-12\!OLE_LINK5</vt:lpstr>
      <vt:lpstr> VTPBiS Leadership Team Training   At the Intensive Level  Within a Multi-Tiered System of Supports   </vt:lpstr>
      <vt:lpstr>About Us</vt:lpstr>
      <vt:lpstr>BEST Expectations: Teaching Matrix</vt:lpstr>
      <vt:lpstr>Principles of Adult Learning</vt:lpstr>
      <vt:lpstr>Importance of Roles and Norms</vt:lpstr>
      <vt:lpstr>Activity</vt:lpstr>
      <vt:lpstr>VTPBiS Targeted Training Materials  USB &amp; Website</vt:lpstr>
      <vt:lpstr> Who Benefits from PBIS/MTSS-B?  Everyone!  </vt:lpstr>
      <vt:lpstr>Person First Language</vt:lpstr>
      <vt:lpstr>Differentiate based on your experience</vt:lpstr>
      <vt:lpstr>Objectives</vt:lpstr>
      <vt:lpstr>Agenda</vt:lpstr>
      <vt:lpstr>Introductions:   Focus on Strengths</vt:lpstr>
      <vt:lpstr>https://vimeo.com/73172036</vt:lpstr>
      <vt:lpstr> Activity  </vt:lpstr>
      <vt:lpstr>PowerPoint Presentation</vt:lpstr>
      <vt:lpstr>SW-PBIS Supports for All Students</vt:lpstr>
      <vt:lpstr>Ensure Check-In/Check-Out (CICO) supports are in place</vt:lpstr>
      <vt:lpstr>All Check In-Check Out   programs have:</vt:lpstr>
      <vt:lpstr>Statistically Speaking …</vt:lpstr>
      <vt:lpstr>Activity</vt:lpstr>
      <vt:lpstr>Keys to Sustainability for CICO</vt:lpstr>
      <vt:lpstr>Activity</vt:lpstr>
      <vt:lpstr>Barriers to Implementation of CICO</vt:lpstr>
      <vt:lpstr>Targeted Interventions Based on Functions of Behavior </vt:lpstr>
      <vt:lpstr>Inventory of Existing Targeted Interventions</vt:lpstr>
      <vt:lpstr>Activity</vt:lpstr>
      <vt:lpstr>Activity</vt:lpstr>
      <vt:lpstr>Check-In</vt:lpstr>
      <vt:lpstr>Necessary Conversations (Teams)</vt:lpstr>
      <vt:lpstr>Intensive Team: Critical Features</vt:lpstr>
      <vt:lpstr>Intensive Team: Objectives</vt:lpstr>
      <vt:lpstr>Role of Administrator</vt:lpstr>
      <vt:lpstr>Role of Intensive Team Coordinator</vt:lpstr>
      <vt:lpstr>Check-In</vt:lpstr>
      <vt:lpstr>Activity</vt:lpstr>
      <vt:lpstr>Day One Homework</vt:lpstr>
      <vt:lpstr>Welcome to Day 2:  Agenda</vt:lpstr>
      <vt:lpstr>PowerPoint Presentation</vt:lpstr>
      <vt:lpstr>Step 1 for Referral to Intensive: Individual Student Teams</vt:lpstr>
      <vt:lpstr>Think about a student team…</vt:lpstr>
      <vt:lpstr>Recommended Team Members</vt:lpstr>
      <vt:lpstr>Engaging Team Members</vt:lpstr>
      <vt:lpstr>Activity</vt:lpstr>
      <vt:lpstr>VT Family Support Resources</vt:lpstr>
      <vt:lpstr>Activity</vt:lpstr>
      <vt:lpstr>Example: Team Meeting Structure</vt:lpstr>
      <vt:lpstr>ONSU Team</vt:lpstr>
      <vt:lpstr>Activity</vt:lpstr>
      <vt:lpstr>Step 2: Setting Goals</vt:lpstr>
      <vt:lpstr>Broad Goal Example</vt:lpstr>
      <vt:lpstr>Positive &amp; Problem Behaviors</vt:lpstr>
      <vt:lpstr>Steps 3 &amp; 4 Assessment &amp; Intervention</vt:lpstr>
      <vt:lpstr>Simple vs. Complex FBA</vt:lpstr>
      <vt:lpstr>FBA = D.A.S.H. (Loman Training)</vt:lpstr>
      <vt:lpstr>Functional Behavior Support Plan</vt:lpstr>
      <vt:lpstr>Activity</vt:lpstr>
      <vt:lpstr>Competing Behavior Pathway</vt:lpstr>
      <vt:lpstr>FBA Hypothesis</vt:lpstr>
      <vt:lpstr>Hypothesis Summary</vt:lpstr>
      <vt:lpstr>PowerPoint Presentation</vt:lpstr>
      <vt:lpstr>Activity</vt:lpstr>
      <vt:lpstr>Homework</vt:lpstr>
      <vt:lpstr>Homework Continued</vt:lpstr>
    </vt:vector>
  </TitlesOfParts>
  <Manager/>
  <Company>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
  <dc:creator>jjohnson</dc:creator>
  <cp:keywords/>
  <dc:description/>
  <cp:lastModifiedBy>Sherry Schoenberg</cp:lastModifiedBy>
  <cp:revision>713</cp:revision>
  <cp:lastPrinted>2016-02-28T13:16:22Z</cp:lastPrinted>
  <dcterms:created xsi:type="dcterms:W3CDTF">2016-02-24T17:16:15Z</dcterms:created>
  <dcterms:modified xsi:type="dcterms:W3CDTF">2016-06-12T17:15:58Z</dcterms:modified>
  <cp:category/>
</cp:coreProperties>
</file>